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1"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90" r:id="rId33"/>
    <p:sldId id="291" r:id="rId34"/>
    <p:sldId id="288" r:id="rId35"/>
    <p:sldId id="289" r:id="rId36"/>
    <p:sldId id="292" r:id="rId37"/>
    <p:sldId id="293" r:id="rId38"/>
    <p:sldId id="295" r:id="rId39"/>
    <p:sldId id="296" r:id="rId40"/>
    <p:sldId id="294" r:id="rId41"/>
    <p:sldId id="297" r:id="rId42"/>
    <p:sldId id="298" r:id="rId43"/>
    <p:sldId id="299" r:id="rId44"/>
    <p:sldId id="301" r:id="rId45"/>
    <p:sldId id="300" r:id="rId4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jp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36000">
              <a:schemeClr val="tx1">
                <a:lumMod val="6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ED918D0A-2431-477B-8076-40E0C4AE1686}" srcId="{67831BDC-2CA5-47AA-A7B5-B262037D0327}" destId="{045C48C1-FC2E-4C5B-A76C-4395FBF2077D}" srcOrd="4" destOrd="0" parTransId="{99966832-AA5F-47A3-A419-EFFE5E69DA39}" sibTransId="{1E06426C-4AF9-4CDE-9B1E-6413AC6A34E3}"/>
    <dgm:cxn modelId="{2301AAF0-0D1F-41E1-BFA0-FF41E327F288}" srcId="{67831BDC-2CA5-47AA-A7B5-B262037D0327}" destId="{F1FE4629-8E5E-47AD-917D-86B71D19C336}" srcOrd="3" destOrd="0" parTransId="{B291FCE3-808D-411E-AFBD-58BE128C7B28}" sibTransId="{8CD6683E-F464-400F-A4B9-528CE82E9987}"/>
    <dgm:cxn modelId="{FBA01A0F-8F86-46ED-8237-AA2D70182815}" type="presOf" srcId="{85EC0D7F-37B6-42B5-9CBF-E64343BD610A}" destId="{D2B85B5F-505C-47CD-A073-F1047DEFF699}" srcOrd="0" destOrd="0" presId="urn:microsoft.com/office/officeart/2005/8/layout/hChevron3"/>
    <dgm:cxn modelId="{825AC335-9836-4ADA-90E5-A385CA45E907}" type="presOf" srcId="{67831BDC-2CA5-47AA-A7B5-B262037D0327}" destId="{59704EBE-2FD9-4575-A875-5B65EECD1033}" srcOrd="0" destOrd="0" presId="urn:microsoft.com/office/officeart/2005/8/layout/hChevron3"/>
    <dgm:cxn modelId="{331F77EC-BA93-4544-86FF-FAEC6C909130}" type="presOf" srcId="{F1FE4629-8E5E-47AD-917D-86B71D19C336}" destId="{44EFE034-2402-437B-B657-8D46B101EE4F}" srcOrd="0" destOrd="0" presId="urn:microsoft.com/office/officeart/2005/8/layout/hChevron3"/>
    <dgm:cxn modelId="{D108113D-C547-4DF6-BC64-5CADCE06CEFD}" srcId="{67831BDC-2CA5-47AA-A7B5-B262037D0327}" destId="{9F229652-DC22-4025-A8D2-D04ABE102C45}" srcOrd="1" destOrd="0" parTransId="{A8C021C0-D5ED-457C-8A2E-418813E6D334}" sibTransId="{1D280C05-D814-4178-83FA-88F1481CB7AB}"/>
    <dgm:cxn modelId="{14FACA65-335B-4747-AE5E-665497DEAB06}" type="presOf" srcId="{AA0F4C5E-0C1C-4B6A-AA5E-055865C9975C}" destId="{0C54BC67-04D3-47C5-8179-64CA3A0BB8E5}" srcOrd="0" destOrd="0" presId="urn:microsoft.com/office/officeart/2005/8/layout/hChevron3"/>
    <dgm:cxn modelId="{9C0A1A78-F3C5-4E19-8A43-90BE4D56CC72}" srcId="{67831BDC-2CA5-47AA-A7B5-B262037D0327}" destId="{85EC0D7F-37B6-42B5-9CBF-E64343BD610A}" srcOrd="0" destOrd="0" parTransId="{8475D3CC-A857-4BB7-A9A6-CBC20F058015}" sibTransId="{81B47DB0-D277-451B-917C-69017833C457}"/>
    <dgm:cxn modelId="{526339E7-0698-49DC-B2A0-A2673892A697}" type="presOf" srcId="{9F229652-DC22-4025-A8D2-D04ABE102C45}" destId="{58D90F88-29CE-4352-AA15-8615DE522E26}" srcOrd="0" destOrd="0" presId="urn:microsoft.com/office/officeart/2005/8/layout/hChevron3"/>
    <dgm:cxn modelId="{4850974B-FA04-4383-B915-692BE7826EDB}" srcId="{67831BDC-2CA5-47AA-A7B5-B262037D0327}" destId="{AA0F4C5E-0C1C-4B6A-AA5E-055865C9975C}" srcOrd="2" destOrd="0" parTransId="{48DDE5EA-8FAF-47BC-8F9C-44054191F202}" sibTransId="{C0BCBFE2-35B7-497C-81A2-374B319B53AE}"/>
    <dgm:cxn modelId="{67FD43ED-C5A0-40B2-8C9E-D50D758D1AC3}" type="presOf" srcId="{92A7FD81-DA5E-444F-8FF1-140C7C4C4DE1}" destId="{4546FDAC-EE43-4BCA-9097-8978169D181E}" srcOrd="0" destOrd="0" presId="urn:microsoft.com/office/officeart/2005/8/layout/hChevron3"/>
    <dgm:cxn modelId="{7FAA3356-63B3-4942-95F1-41A580AC911E}" srcId="{67831BDC-2CA5-47AA-A7B5-B262037D0327}" destId="{92A7FD81-DA5E-444F-8FF1-140C7C4C4DE1}" srcOrd="5" destOrd="0" parTransId="{B6C71136-A118-4DB6-9DEC-76ECC984BE35}" sibTransId="{D9D8C7FF-928C-4A52-8787-6F57B5A995A5}"/>
    <dgm:cxn modelId="{D2D2F1A0-0C63-4946-ADC9-522B2CD6D551}" type="presOf" srcId="{045C48C1-FC2E-4C5B-A76C-4395FBF2077D}" destId="{F7A7CDD3-B73F-4C71-B6CA-3B0AFC380F29}" srcOrd="0" destOrd="0" presId="urn:microsoft.com/office/officeart/2005/8/layout/hChevron3"/>
    <dgm:cxn modelId="{C3B81506-3DE4-4857-82B4-F5031E636882}" type="presParOf" srcId="{59704EBE-2FD9-4575-A875-5B65EECD1033}" destId="{D2B85B5F-505C-47CD-A073-F1047DEFF699}" srcOrd="0" destOrd="0" presId="urn:microsoft.com/office/officeart/2005/8/layout/hChevron3"/>
    <dgm:cxn modelId="{DE71973F-029C-4888-8C08-FA0D60360BC1}" type="presParOf" srcId="{59704EBE-2FD9-4575-A875-5B65EECD1033}" destId="{D1C31F6A-9786-45DE-912D-5998C9888827}" srcOrd="1" destOrd="0" presId="urn:microsoft.com/office/officeart/2005/8/layout/hChevron3"/>
    <dgm:cxn modelId="{AE4A6EA6-31B2-4C60-ACC9-D5EAA6900BC0}" type="presParOf" srcId="{59704EBE-2FD9-4575-A875-5B65EECD1033}" destId="{58D90F88-29CE-4352-AA15-8615DE522E26}" srcOrd="2" destOrd="0" presId="urn:microsoft.com/office/officeart/2005/8/layout/hChevron3"/>
    <dgm:cxn modelId="{2497483D-BD1F-4913-8874-3B843F1DD5CA}" type="presParOf" srcId="{59704EBE-2FD9-4575-A875-5B65EECD1033}" destId="{EBB4F3D4-E5C0-4552-86D3-11CAAD087093}" srcOrd="3" destOrd="0" presId="urn:microsoft.com/office/officeart/2005/8/layout/hChevron3"/>
    <dgm:cxn modelId="{30F03FC3-5571-4DDF-B97A-428AD1FE5BD7}" type="presParOf" srcId="{59704EBE-2FD9-4575-A875-5B65EECD1033}" destId="{0C54BC67-04D3-47C5-8179-64CA3A0BB8E5}" srcOrd="4" destOrd="0" presId="urn:microsoft.com/office/officeart/2005/8/layout/hChevron3"/>
    <dgm:cxn modelId="{CF9EB736-4735-4AA9-8CA7-48CBD7D058D4}" type="presParOf" srcId="{59704EBE-2FD9-4575-A875-5B65EECD1033}" destId="{3BCA346B-CBCB-4991-B3AB-EF103CF6DBF8}" srcOrd="5" destOrd="0" presId="urn:microsoft.com/office/officeart/2005/8/layout/hChevron3"/>
    <dgm:cxn modelId="{7766E27C-27C1-4BFC-8010-EEAFC51E3CBE}" type="presParOf" srcId="{59704EBE-2FD9-4575-A875-5B65EECD1033}" destId="{44EFE034-2402-437B-B657-8D46B101EE4F}" srcOrd="6" destOrd="0" presId="urn:microsoft.com/office/officeart/2005/8/layout/hChevron3"/>
    <dgm:cxn modelId="{DC701BDC-57B4-4DA4-BC5C-0ACD461F66EC}" type="presParOf" srcId="{59704EBE-2FD9-4575-A875-5B65EECD1033}" destId="{22A2F977-3C94-42EA-B81C-BF4D54120C0E}" srcOrd="7" destOrd="0" presId="urn:microsoft.com/office/officeart/2005/8/layout/hChevron3"/>
    <dgm:cxn modelId="{DD805503-512E-439E-A4DE-EFB48A8088D8}" type="presParOf" srcId="{59704EBE-2FD9-4575-A875-5B65EECD1033}" destId="{F7A7CDD3-B73F-4C71-B6CA-3B0AFC380F29}" srcOrd="8" destOrd="0" presId="urn:microsoft.com/office/officeart/2005/8/layout/hChevron3"/>
    <dgm:cxn modelId="{E2A697E1-329D-4177-A7F0-94CDC09B7FEC}" type="presParOf" srcId="{59704EBE-2FD9-4575-A875-5B65EECD1033}" destId="{B1786BE1-6E9C-4FB8-B8E9-290BDCF2A961}" srcOrd="9" destOrd="0" presId="urn:microsoft.com/office/officeart/2005/8/layout/hChevron3"/>
    <dgm:cxn modelId="{C37131A5-45DD-463C-89B2-9FBDF88F5D99}"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36000">
              <a:schemeClr val="tx1">
                <a:lumMod val="9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a:gradFill rotWithShape="0">
          <a:gsLst>
            <a:gs pos="26000">
              <a:schemeClr val="tx1">
                <a:lumMod val="6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12B7EBE3-4C2D-4ED5-A386-83049F532140}" type="presOf" srcId="{F1FE4629-8E5E-47AD-917D-86B71D19C336}" destId="{44EFE034-2402-437B-B657-8D46B101EE4F}" srcOrd="0" destOrd="0" presId="urn:microsoft.com/office/officeart/2005/8/layout/hChevron3"/>
    <dgm:cxn modelId="{4755158F-A304-41A6-A001-D2D0A872E1DE}" type="presOf" srcId="{9F229652-DC22-4025-A8D2-D04ABE102C45}" destId="{58D90F88-29CE-4352-AA15-8615DE522E26}" srcOrd="0" destOrd="0" presId="urn:microsoft.com/office/officeart/2005/8/layout/hChevron3"/>
    <dgm:cxn modelId="{ED918D0A-2431-477B-8076-40E0C4AE1686}" srcId="{67831BDC-2CA5-47AA-A7B5-B262037D0327}" destId="{045C48C1-FC2E-4C5B-A76C-4395FBF2077D}" srcOrd="4" destOrd="0" parTransId="{99966832-AA5F-47A3-A419-EFFE5E69DA39}" sibTransId="{1E06426C-4AF9-4CDE-9B1E-6413AC6A34E3}"/>
    <dgm:cxn modelId="{2301AAF0-0D1F-41E1-BFA0-FF41E327F288}" srcId="{67831BDC-2CA5-47AA-A7B5-B262037D0327}" destId="{F1FE4629-8E5E-47AD-917D-86B71D19C336}" srcOrd="3" destOrd="0" parTransId="{B291FCE3-808D-411E-AFBD-58BE128C7B28}" sibTransId="{8CD6683E-F464-400F-A4B9-528CE82E9987}"/>
    <dgm:cxn modelId="{FFAD3665-D352-42BC-AF37-F42E5C3071D6}" type="presOf" srcId="{92A7FD81-DA5E-444F-8FF1-140C7C4C4DE1}" destId="{4546FDAC-EE43-4BCA-9097-8978169D181E}" srcOrd="0" destOrd="0" presId="urn:microsoft.com/office/officeart/2005/8/layout/hChevron3"/>
    <dgm:cxn modelId="{9C0A1A78-F3C5-4E19-8A43-90BE4D56CC72}" srcId="{67831BDC-2CA5-47AA-A7B5-B262037D0327}" destId="{85EC0D7F-37B6-42B5-9CBF-E64343BD610A}" srcOrd="0" destOrd="0" parTransId="{8475D3CC-A857-4BB7-A9A6-CBC20F058015}" sibTransId="{81B47DB0-D277-451B-917C-69017833C457}"/>
    <dgm:cxn modelId="{D108113D-C547-4DF6-BC64-5CADCE06CEFD}" srcId="{67831BDC-2CA5-47AA-A7B5-B262037D0327}" destId="{9F229652-DC22-4025-A8D2-D04ABE102C45}" srcOrd="1" destOrd="0" parTransId="{A8C021C0-D5ED-457C-8A2E-418813E6D334}" sibTransId="{1D280C05-D814-4178-83FA-88F1481CB7AB}"/>
    <dgm:cxn modelId="{6FA3287B-3A2F-44DC-B718-B605C9F3ED4B}" type="presOf" srcId="{045C48C1-FC2E-4C5B-A76C-4395FBF2077D}" destId="{F7A7CDD3-B73F-4C71-B6CA-3B0AFC380F29}" srcOrd="0" destOrd="0" presId="urn:microsoft.com/office/officeart/2005/8/layout/hChevron3"/>
    <dgm:cxn modelId="{C8588F37-6C62-43DC-B557-557F36F7631B}" type="presOf" srcId="{67831BDC-2CA5-47AA-A7B5-B262037D0327}" destId="{59704EBE-2FD9-4575-A875-5B65EECD1033}" srcOrd="0" destOrd="0" presId="urn:microsoft.com/office/officeart/2005/8/layout/hChevron3"/>
    <dgm:cxn modelId="{4850974B-FA04-4383-B915-692BE7826EDB}" srcId="{67831BDC-2CA5-47AA-A7B5-B262037D0327}" destId="{AA0F4C5E-0C1C-4B6A-AA5E-055865C9975C}" srcOrd="2" destOrd="0" parTransId="{48DDE5EA-8FAF-47BC-8F9C-44054191F202}" sibTransId="{C0BCBFE2-35B7-497C-81A2-374B319B53AE}"/>
    <dgm:cxn modelId="{8237281F-C1C0-435E-AD1B-D062BB98903D}" type="presOf" srcId="{AA0F4C5E-0C1C-4B6A-AA5E-055865C9975C}" destId="{0C54BC67-04D3-47C5-8179-64CA3A0BB8E5}" srcOrd="0" destOrd="0" presId="urn:microsoft.com/office/officeart/2005/8/layout/hChevron3"/>
    <dgm:cxn modelId="{7FAA3356-63B3-4942-95F1-41A580AC911E}" srcId="{67831BDC-2CA5-47AA-A7B5-B262037D0327}" destId="{92A7FD81-DA5E-444F-8FF1-140C7C4C4DE1}" srcOrd="5" destOrd="0" parTransId="{B6C71136-A118-4DB6-9DEC-76ECC984BE35}" sibTransId="{D9D8C7FF-928C-4A52-8787-6F57B5A995A5}"/>
    <dgm:cxn modelId="{16350186-2995-4CA5-9014-9140C0181A6C}" type="presOf" srcId="{85EC0D7F-37B6-42B5-9CBF-E64343BD610A}" destId="{D2B85B5F-505C-47CD-A073-F1047DEFF699}" srcOrd="0" destOrd="0" presId="urn:microsoft.com/office/officeart/2005/8/layout/hChevron3"/>
    <dgm:cxn modelId="{6F17E231-C1D1-47DF-8D0D-58777551C2E5}" type="presParOf" srcId="{59704EBE-2FD9-4575-A875-5B65EECD1033}" destId="{D2B85B5F-505C-47CD-A073-F1047DEFF699}" srcOrd="0" destOrd="0" presId="urn:microsoft.com/office/officeart/2005/8/layout/hChevron3"/>
    <dgm:cxn modelId="{B3B727A8-4FA2-4212-B8BD-B5B9301BF723}" type="presParOf" srcId="{59704EBE-2FD9-4575-A875-5B65EECD1033}" destId="{D1C31F6A-9786-45DE-912D-5998C9888827}" srcOrd="1" destOrd="0" presId="urn:microsoft.com/office/officeart/2005/8/layout/hChevron3"/>
    <dgm:cxn modelId="{3B9B8815-FD4E-4A7C-9DD2-99C74F66DF98}" type="presParOf" srcId="{59704EBE-2FD9-4575-A875-5B65EECD1033}" destId="{58D90F88-29CE-4352-AA15-8615DE522E26}" srcOrd="2" destOrd="0" presId="urn:microsoft.com/office/officeart/2005/8/layout/hChevron3"/>
    <dgm:cxn modelId="{CC2BE135-B57C-4A95-ACE2-718026C7832B}" type="presParOf" srcId="{59704EBE-2FD9-4575-A875-5B65EECD1033}" destId="{EBB4F3D4-E5C0-4552-86D3-11CAAD087093}" srcOrd="3" destOrd="0" presId="urn:microsoft.com/office/officeart/2005/8/layout/hChevron3"/>
    <dgm:cxn modelId="{92570B4E-2B88-4689-972C-76569512EDE3}" type="presParOf" srcId="{59704EBE-2FD9-4575-A875-5B65EECD1033}" destId="{0C54BC67-04D3-47C5-8179-64CA3A0BB8E5}" srcOrd="4" destOrd="0" presId="urn:microsoft.com/office/officeart/2005/8/layout/hChevron3"/>
    <dgm:cxn modelId="{FEC21FDE-DCA9-4E49-ABF6-CB6C5E0A4818}" type="presParOf" srcId="{59704EBE-2FD9-4575-A875-5B65EECD1033}" destId="{3BCA346B-CBCB-4991-B3AB-EF103CF6DBF8}" srcOrd="5" destOrd="0" presId="urn:microsoft.com/office/officeart/2005/8/layout/hChevron3"/>
    <dgm:cxn modelId="{637004B9-5E48-433A-A25F-C2AC2B52916F}" type="presParOf" srcId="{59704EBE-2FD9-4575-A875-5B65EECD1033}" destId="{44EFE034-2402-437B-B657-8D46B101EE4F}" srcOrd="6" destOrd="0" presId="urn:microsoft.com/office/officeart/2005/8/layout/hChevron3"/>
    <dgm:cxn modelId="{F896F53C-A2B5-439F-BF6F-FBF55BA64A1F}" type="presParOf" srcId="{59704EBE-2FD9-4575-A875-5B65EECD1033}" destId="{22A2F977-3C94-42EA-B81C-BF4D54120C0E}" srcOrd="7" destOrd="0" presId="urn:microsoft.com/office/officeart/2005/8/layout/hChevron3"/>
    <dgm:cxn modelId="{3AF56CDA-32B2-4C09-B420-CC53E5DF049C}" type="presParOf" srcId="{59704EBE-2FD9-4575-A875-5B65EECD1033}" destId="{F7A7CDD3-B73F-4C71-B6CA-3B0AFC380F29}" srcOrd="8" destOrd="0" presId="urn:microsoft.com/office/officeart/2005/8/layout/hChevron3"/>
    <dgm:cxn modelId="{F03A6C8C-05EB-4834-AAA2-33E760C28DB2}" type="presParOf" srcId="{59704EBE-2FD9-4575-A875-5B65EECD1033}" destId="{B1786BE1-6E9C-4FB8-B8E9-290BDCF2A961}" srcOrd="9" destOrd="0" presId="urn:microsoft.com/office/officeart/2005/8/layout/hChevron3"/>
    <dgm:cxn modelId="{2DAAF2B9-AE89-483E-ACE9-C63D70748AD9}"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36000">
              <a:schemeClr val="tx1">
                <a:lumMod val="9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a:gradFill rotWithShape="0">
          <a:gsLst>
            <a:gs pos="26000">
              <a:schemeClr val="tx1">
                <a:lumMod val="6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ED918D0A-2431-477B-8076-40E0C4AE1686}" srcId="{67831BDC-2CA5-47AA-A7B5-B262037D0327}" destId="{045C48C1-FC2E-4C5B-A76C-4395FBF2077D}" srcOrd="4" destOrd="0" parTransId="{99966832-AA5F-47A3-A419-EFFE5E69DA39}" sibTransId="{1E06426C-4AF9-4CDE-9B1E-6413AC6A34E3}"/>
    <dgm:cxn modelId="{33BE79F2-FF81-4FF7-9206-65B21B63F4B7}" type="presOf" srcId="{67831BDC-2CA5-47AA-A7B5-B262037D0327}" destId="{59704EBE-2FD9-4575-A875-5B65EECD1033}" srcOrd="0" destOrd="0" presId="urn:microsoft.com/office/officeart/2005/8/layout/hChevron3"/>
    <dgm:cxn modelId="{96B771E6-6768-430B-89A1-ADA7E2BC2DE7}" type="presOf" srcId="{92A7FD81-DA5E-444F-8FF1-140C7C4C4DE1}" destId="{4546FDAC-EE43-4BCA-9097-8978169D181E}" srcOrd="0" destOrd="0" presId="urn:microsoft.com/office/officeart/2005/8/layout/hChevron3"/>
    <dgm:cxn modelId="{2E70E179-DEE0-4597-A950-D20236ED5E76}" type="presOf" srcId="{F1FE4629-8E5E-47AD-917D-86B71D19C336}" destId="{44EFE034-2402-437B-B657-8D46B101EE4F}" srcOrd="0" destOrd="0" presId="urn:microsoft.com/office/officeart/2005/8/layout/hChevron3"/>
    <dgm:cxn modelId="{2301AAF0-0D1F-41E1-BFA0-FF41E327F288}" srcId="{67831BDC-2CA5-47AA-A7B5-B262037D0327}" destId="{F1FE4629-8E5E-47AD-917D-86B71D19C336}" srcOrd="3" destOrd="0" parTransId="{B291FCE3-808D-411E-AFBD-58BE128C7B28}" sibTransId="{8CD6683E-F464-400F-A4B9-528CE82E9987}"/>
    <dgm:cxn modelId="{D108113D-C547-4DF6-BC64-5CADCE06CEFD}" srcId="{67831BDC-2CA5-47AA-A7B5-B262037D0327}" destId="{9F229652-DC22-4025-A8D2-D04ABE102C45}" srcOrd="1" destOrd="0" parTransId="{A8C021C0-D5ED-457C-8A2E-418813E6D334}" sibTransId="{1D280C05-D814-4178-83FA-88F1481CB7AB}"/>
    <dgm:cxn modelId="{9C0A1A78-F3C5-4E19-8A43-90BE4D56CC72}" srcId="{67831BDC-2CA5-47AA-A7B5-B262037D0327}" destId="{85EC0D7F-37B6-42B5-9CBF-E64343BD610A}" srcOrd="0" destOrd="0" parTransId="{8475D3CC-A857-4BB7-A9A6-CBC20F058015}" sibTransId="{81B47DB0-D277-451B-917C-69017833C457}"/>
    <dgm:cxn modelId="{C45A8C34-A0CD-4D33-BD8A-DCA6D91431F4}" type="presOf" srcId="{85EC0D7F-37B6-42B5-9CBF-E64343BD610A}" destId="{D2B85B5F-505C-47CD-A073-F1047DEFF699}" srcOrd="0" destOrd="0" presId="urn:microsoft.com/office/officeart/2005/8/layout/hChevron3"/>
    <dgm:cxn modelId="{DDC54A51-0C61-4929-BE5C-8C06E97A5106}" type="presOf" srcId="{AA0F4C5E-0C1C-4B6A-AA5E-055865C9975C}" destId="{0C54BC67-04D3-47C5-8179-64CA3A0BB8E5}" srcOrd="0" destOrd="0" presId="urn:microsoft.com/office/officeart/2005/8/layout/hChevron3"/>
    <dgm:cxn modelId="{4850974B-FA04-4383-B915-692BE7826EDB}" srcId="{67831BDC-2CA5-47AA-A7B5-B262037D0327}" destId="{AA0F4C5E-0C1C-4B6A-AA5E-055865C9975C}" srcOrd="2" destOrd="0" parTransId="{48DDE5EA-8FAF-47BC-8F9C-44054191F202}" sibTransId="{C0BCBFE2-35B7-497C-81A2-374B319B53AE}"/>
    <dgm:cxn modelId="{7FAA3356-63B3-4942-95F1-41A580AC911E}" srcId="{67831BDC-2CA5-47AA-A7B5-B262037D0327}" destId="{92A7FD81-DA5E-444F-8FF1-140C7C4C4DE1}" srcOrd="5" destOrd="0" parTransId="{B6C71136-A118-4DB6-9DEC-76ECC984BE35}" sibTransId="{D9D8C7FF-928C-4A52-8787-6F57B5A995A5}"/>
    <dgm:cxn modelId="{A0732AA6-ADF5-438E-8BB8-5C0F1DCCC935}" type="presOf" srcId="{9F229652-DC22-4025-A8D2-D04ABE102C45}" destId="{58D90F88-29CE-4352-AA15-8615DE522E26}" srcOrd="0" destOrd="0" presId="urn:microsoft.com/office/officeart/2005/8/layout/hChevron3"/>
    <dgm:cxn modelId="{106CD472-24FA-4408-B759-8787C65D1790}" type="presOf" srcId="{045C48C1-FC2E-4C5B-A76C-4395FBF2077D}" destId="{F7A7CDD3-B73F-4C71-B6CA-3B0AFC380F29}" srcOrd="0" destOrd="0" presId="urn:microsoft.com/office/officeart/2005/8/layout/hChevron3"/>
    <dgm:cxn modelId="{6B7B2DEA-3F4C-4F18-B067-CDB159A65282}" type="presParOf" srcId="{59704EBE-2FD9-4575-A875-5B65EECD1033}" destId="{D2B85B5F-505C-47CD-A073-F1047DEFF699}" srcOrd="0" destOrd="0" presId="urn:microsoft.com/office/officeart/2005/8/layout/hChevron3"/>
    <dgm:cxn modelId="{1774E5CD-1ACC-486C-B64D-1583AB09E92D}" type="presParOf" srcId="{59704EBE-2FD9-4575-A875-5B65EECD1033}" destId="{D1C31F6A-9786-45DE-912D-5998C9888827}" srcOrd="1" destOrd="0" presId="urn:microsoft.com/office/officeart/2005/8/layout/hChevron3"/>
    <dgm:cxn modelId="{3DAA60D5-487A-4CA8-8E5E-8C5F19BA48B9}" type="presParOf" srcId="{59704EBE-2FD9-4575-A875-5B65EECD1033}" destId="{58D90F88-29CE-4352-AA15-8615DE522E26}" srcOrd="2" destOrd="0" presId="urn:microsoft.com/office/officeart/2005/8/layout/hChevron3"/>
    <dgm:cxn modelId="{9CB58A5A-7F18-4C4E-88D1-A8CF78BD3C37}" type="presParOf" srcId="{59704EBE-2FD9-4575-A875-5B65EECD1033}" destId="{EBB4F3D4-E5C0-4552-86D3-11CAAD087093}" srcOrd="3" destOrd="0" presId="urn:microsoft.com/office/officeart/2005/8/layout/hChevron3"/>
    <dgm:cxn modelId="{AF75F012-F5DC-4AC8-8225-56F8303B82B8}" type="presParOf" srcId="{59704EBE-2FD9-4575-A875-5B65EECD1033}" destId="{0C54BC67-04D3-47C5-8179-64CA3A0BB8E5}" srcOrd="4" destOrd="0" presId="urn:microsoft.com/office/officeart/2005/8/layout/hChevron3"/>
    <dgm:cxn modelId="{6941E662-1DF6-4CA5-A4AA-CC75DEB53B1B}" type="presParOf" srcId="{59704EBE-2FD9-4575-A875-5B65EECD1033}" destId="{3BCA346B-CBCB-4991-B3AB-EF103CF6DBF8}" srcOrd="5" destOrd="0" presId="urn:microsoft.com/office/officeart/2005/8/layout/hChevron3"/>
    <dgm:cxn modelId="{1704A426-4F63-44E4-9F25-E3EB0E7EC4D4}" type="presParOf" srcId="{59704EBE-2FD9-4575-A875-5B65EECD1033}" destId="{44EFE034-2402-437B-B657-8D46B101EE4F}" srcOrd="6" destOrd="0" presId="urn:microsoft.com/office/officeart/2005/8/layout/hChevron3"/>
    <dgm:cxn modelId="{7638543B-C345-4F8B-B471-04E770F7D809}" type="presParOf" srcId="{59704EBE-2FD9-4575-A875-5B65EECD1033}" destId="{22A2F977-3C94-42EA-B81C-BF4D54120C0E}" srcOrd="7" destOrd="0" presId="urn:microsoft.com/office/officeart/2005/8/layout/hChevron3"/>
    <dgm:cxn modelId="{39DB7B99-0019-4319-92ED-73D5CE93570B}" type="presParOf" srcId="{59704EBE-2FD9-4575-A875-5B65EECD1033}" destId="{F7A7CDD3-B73F-4C71-B6CA-3B0AFC380F29}" srcOrd="8" destOrd="0" presId="urn:microsoft.com/office/officeart/2005/8/layout/hChevron3"/>
    <dgm:cxn modelId="{405E3224-B282-4708-AAA1-74CC7A4AA62D}" type="presParOf" srcId="{59704EBE-2FD9-4575-A875-5B65EECD1033}" destId="{B1786BE1-6E9C-4FB8-B8E9-290BDCF2A961}" srcOrd="9" destOrd="0" presId="urn:microsoft.com/office/officeart/2005/8/layout/hChevron3"/>
    <dgm:cxn modelId="{084E8F09-E826-4888-B4FE-1E5F786A95BE}"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36000">
              <a:schemeClr val="tx1">
                <a:lumMod val="9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a:gradFill rotWithShape="0">
          <a:gsLst>
            <a:gs pos="26000">
              <a:schemeClr val="tx1">
                <a:lumMod val="6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ED918D0A-2431-477B-8076-40E0C4AE1686}" srcId="{67831BDC-2CA5-47AA-A7B5-B262037D0327}" destId="{045C48C1-FC2E-4C5B-A76C-4395FBF2077D}" srcOrd="4" destOrd="0" parTransId="{99966832-AA5F-47A3-A419-EFFE5E69DA39}" sibTransId="{1E06426C-4AF9-4CDE-9B1E-6413AC6A34E3}"/>
    <dgm:cxn modelId="{150FED9E-2B20-4E40-8FC4-02D45ED4ED5E}" type="presOf" srcId="{F1FE4629-8E5E-47AD-917D-86B71D19C336}" destId="{44EFE034-2402-437B-B657-8D46B101EE4F}" srcOrd="0" destOrd="0" presId="urn:microsoft.com/office/officeart/2005/8/layout/hChevron3"/>
    <dgm:cxn modelId="{2301AAF0-0D1F-41E1-BFA0-FF41E327F288}" srcId="{67831BDC-2CA5-47AA-A7B5-B262037D0327}" destId="{F1FE4629-8E5E-47AD-917D-86B71D19C336}" srcOrd="3" destOrd="0" parTransId="{B291FCE3-808D-411E-AFBD-58BE128C7B28}" sibTransId="{8CD6683E-F464-400F-A4B9-528CE82E9987}"/>
    <dgm:cxn modelId="{D3C19847-7A20-4528-8E71-6883A98798D4}" type="presOf" srcId="{92A7FD81-DA5E-444F-8FF1-140C7C4C4DE1}" destId="{4546FDAC-EE43-4BCA-9097-8978169D181E}" srcOrd="0" destOrd="0" presId="urn:microsoft.com/office/officeart/2005/8/layout/hChevron3"/>
    <dgm:cxn modelId="{3CB157E0-D9F5-4F18-9FDC-349E4F62C92F}" type="presOf" srcId="{AA0F4C5E-0C1C-4B6A-AA5E-055865C9975C}" destId="{0C54BC67-04D3-47C5-8179-64CA3A0BB8E5}" srcOrd="0" destOrd="0" presId="urn:microsoft.com/office/officeart/2005/8/layout/hChevron3"/>
    <dgm:cxn modelId="{D108113D-C547-4DF6-BC64-5CADCE06CEFD}" srcId="{67831BDC-2CA5-47AA-A7B5-B262037D0327}" destId="{9F229652-DC22-4025-A8D2-D04ABE102C45}" srcOrd="1" destOrd="0" parTransId="{A8C021C0-D5ED-457C-8A2E-418813E6D334}" sibTransId="{1D280C05-D814-4178-83FA-88F1481CB7AB}"/>
    <dgm:cxn modelId="{9C0A1A78-F3C5-4E19-8A43-90BE4D56CC72}" srcId="{67831BDC-2CA5-47AA-A7B5-B262037D0327}" destId="{85EC0D7F-37B6-42B5-9CBF-E64343BD610A}" srcOrd="0" destOrd="0" parTransId="{8475D3CC-A857-4BB7-A9A6-CBC20F058015}" sibTransId="{81B47DB0-D277-451B-917C-69017833C457}"/>
    <dgm:cxn modelId="{D86781DC-7F7A-488B-8227-B2140D8C23E6}" type="presOf" srcId="{045C48C1-FC2E-4C5B-A76C-4395FBF2077D}" destId="{F7A7CDD3-B73F-4C71-B6CA-3B0AFC380F29}" srcOrd="0" destOrd="0" presId="urn:microsoft.com/office/officeart/2005/8/layout/hChevron3"/>
    <dgm:cxn modelId="{0EC2AF90-6667-4D8E-8327-A45DB705EE5E}" type="presOf" srcId="{9F229652-DC22-4025-A8D2-D04ABE102C45}" destId="{58D90F88-29CE-4352-AA15-8615DE522E26}" srcOrd="0" destOrd="0" presId="urn:microsoft.com/office/officeart/2005/8/layout/hChevron3"/>
    <dgm:cxn modelId="{4850974B-FA04-4383-B915-692BE7826EDB}" srcId="{67831BDC-2CA5-47AA-A7B5-B262037D0327}" destId="{AA0F4C5E-0C1C-4B6A-AA5E-055865C9975C}" srcOrd="2" destOrd="0" parTransId="{48DDE5EA-8FAF-47BC-8F9C-44054191F202}" sibTransId="{C0BCBFE2-35B7-497C-81A2-374B319B53AE}"/>
    <dgm:cxn modelId="{7FAA3356-63B3-4942-95F1-41A580AC911E}" srcId="{67831BDC-2CA5-47AA-A7B5-B262037D0327}" destId="{92A7FD81-DA5E-444F-8FF1-140C7C4C4DE1}" srcOrd="5" destOrd="0" parTransId="{B6C71136-A118-4DB6-9DEC-76ECC984BE35}" sibTransId="{D9D8C7FF-928C-4A52-8787-6F57B5A995A5}"/>
    <dgm:cxn modelId="{4065BCDA-CE1D-47FC-8208-2DC78BCFAD11}" type="presOf" srcId="{85EC0D7F-37B6-42B5-9CBF-E64343BD610A}" destId="{D2B85B5F-505C-47CD-A073-F1047DEFF699}" srcOrd="0" destOrd="0" presId="urn:microsoft.com/office/officeart/2005/8/layout/hChevron3"/>
    <dgm:cxn modelId="{6E3384A3-3C92-4568-BBDB-9DC39553DA6F}" type="presOf" srcId="{67831BDC-2CA5-47AA-A7B5-B262037D0327}" destId="{59704EBE-2FD9-4575-A875-5B65EECD1033}" srcOrd="0" destOrd="0" presId="urn:microsoft.com/office/officeart/2005/8/layout/hChevron3"/>
    <dgm:cxn modelId="{2362037A-EE09-4BCA-8751-C62AEE445E5F}" type="presParOf" srcId="{59704EBE-2FD9-4575-A875-5B65EECD1033}" destId="{D2B85B5F-505C-47CD-A073-F1047DEFF699}" srcOrd="0" destOrd="0" presId="urn:microsoft.com/office/officeart/2005/8/layout/hChevron3"/>
    <dgm:cxn modelId="{97D0A095-E7FD-4B7B-998E-5B9232E15AF5}" type="presParOf" srcId="{59704EBE-2FD9-4575-A875-5B65EECD1033}" destId="{D1C31F6A-9786-45DE-912D-5998C9888827}" srcOrd="1" destOrd="0" presId="urn:microsoft.com/office/officeart/2005/8/layout/hChevron3"/>
    <dgm:cxn modelId="{7D74AB1D-9D2F-4D00-AF00-C896A800677B}" type="presParOf" srcId="{59704EBE-2FD9-4575-A875-5B65EECD1033}" destId="{58D90F88-29CE-4352-AA15-8615DE522E26}" srcOrd="2" destOrd="0" presId="urn:microsoft.com/office/officeart/2005/8/layout/hChevron3"/>
    <dgm:cxn modelId="{E89C8F79-EB8C-41D9-B052-35ADDD765DDC}" type="presParOf" srcId="{59704EBE-2FD9-4575-A875-5B65EECD1033}" destId="{EBB4F3D4-E5C0-4552-86D3-11CAAD087093}" srcOrd="3" destOrd="0" presId="urn:microsoft.com/office/officeart/2005/8/layout/hChevron3"/>
    <dgm:cxn modelId="{0096498B-2607-47D9-A566-F386C6F92A28}" type="presParOf" srcId="{59704EBE-2FD9-4575-A875-5B65EECD1033}" destId="{0C54BC67-04D3-47C5-8179-64CA3A0BB8E5}" srcOrd="4" destOrd="0" presId="urn:microsoft.com/office/officeart/2005/8/layout/hChevron3"/>
    <dgm:cxn modelId="{903A38A4-5B7A-4C66-AEA9-B6C8DDC2F441}" type="presParOf" srcId="{59704EBE-2FD9-4575-A875-5B65EECD1033}" destId="{3BCA346B-CBCB-4991-B3AB-EF103CF6DBF8}" srcOrd="5" destOrd="0" presId="urn:microsoft.com/office/officeart/2005/8/layout/hChevron3"/>
    <dgm:cxn modelId="{78412894-4390-4009-837B-2FA7275FB0A9}" type="presParOf" srcId="{59704EBE-2FD9-4575-A875-5B65EECD1033}" destId="{44EFE034-2402-437B-B657-8D46B101EE4F}" srcOrd="6" destOrd="0" presId="urn:microsoft.com/office/officeart/2005/8/layout/hChevron3"/>
    <dgm:cxn modelId="{65BAD45B-EF20-4CFF-A999-F3D0A2D37E79}" type="presParOf" srcId="{59704EBE-2FD9-4575-A875-5B65EECD1033}" destId="{22A2F977-3C94-42EA-B81C-BF4D54120C0E}" srcOrd="7" destOrd="0" presId="urn:microsoft.com/office/officeart/2005/8/layout/hChevron3"/>
    <dgm:cxn modelId="{38A8E588-D486-45E3-994F-F67653098FBD}" type="presParOf" srcId="{59704EBE-2FD9-4575-A875-5B65EECD1033}" destId="{F7A7CDD3-B73F-4C71-B6CA-3B0AFC380F29}" srcOrd="8" destOrd="0" presId="urn:microsoft.com/office/officeart/2005/8/layout/hChevron3"/>
    <dgm:cxn modelId="{0D5F701C-0346-4F5D-AFC9-17784BE7C034}" type="presParOf" srcId="{59704EBE-2FD9-4575-A875-5B65EECD1033}" destId="{B1786BE1-6E9C-4FB8-B8E9-290BDCF2A961}" srcOrd="9" destOrd="0" presId="urn:microsoft.com/office/officeart/2005/8/layout/hChevron3"/>
    <dgm:cxn modelId="{3F13B91E-870D-4F6A-815F-6810C5090896}"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E897F1D-2F4A-4152-A6E0-3D5AE34DD016}"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s-EC"/>
        </a:p>
      </dgm:t>
    </dgm:pt>
    <dgm:pt modelId="{B56228C3-9177-4ED9-B009-796179524E2C}">
      <dgm:prSet phldrT="[Texto]"/>
      <dgm:spPr/>
      <dgm:t>
        <a:bodyPr/>
        <a:lstStyle/>
        <a:p>
          <a:r>
            <a:rPr lang="es-EC" dirty="0" smtClean="0">
              <a:solidFill>
                <a:schemeClr val="bg1"/>
              </a:solidFill>
            </a:rPr>
            <a:t>Electrodo Estándar </a:t>
          </a:r>
          <a:r>
            <a:rPr lang="es-EC" dirty="0" err="1" smtClean="0">
              <a:solidFill>
                <a:schemeClr val="bg1"/>
              </a:solidFill>
            </a:rPr>
            <a:t>AgCl</a:t>
          </a:r>
          <a:endParaRPr lang="es-EC" dirty="0">
            <a:solidFill>
              <a:schemeClr val="bg1"/>
            </a:solidFill>
          </a:endParaRPr>
        </a:p>
      </dgm:t>
    </dgm:pt>
    <dgm:pt modelId="{472B43E4-4C88-461D-8047-AFA831A9CDFA}" type="parTrans" cxnId="{9144A231-B5BD-4D42-8BDE-B9AECD86CC0D}">
      <dgm:prSet/>
      <dgm:spPr/>
      <dgm:t>
        <a:bodyPr/>
        <a:lstStyle/>
        <a:p>
          <a:endParaRPr lang="es-EC">
            <a:solidFill>
              <a:schemeClr val="bg1"/>
            </a:solidFill>
          </a:endParaRPr>
        </a:p>
      </dgm:t>
    </dgm:pt>
    <dgm:pt modelId="{DFB89133-704A-41EB-88AB-E3B5AAD95F01}" type="sibTrans" cxnId="{9144A231-B5BD-4D42-8BDE-B9AECD86CC0D}">
      <dgm:prSet/>
      <dgm:spPr/>
      <dgm:t>
        <a:bodyPr/>
        <a:lstStyle/>
        <a:p>
          <a:endParaRPr lang="es-EC">
            <a:solidFill>
              <a:schemeClr val="bg1"/>
            </a:solidFill>
          </a:endParaRPr>
        </a:p>
      </dgm:t>
    </dgm:pt>
    <dgm:pt modelId="{4DA9367C-9B4F-4848-A3D8-8773E0320E1E}">
      <dgm:prSet phldrT="[Texto]"/>
      <dgm:spPr/>
      <dgm:t>
        <a:bodyPr/>
        <a:lstStyle/>
        <a:p>
          <a:r>
            <a:rPr lang="es-EC" dirty="0" smtClean="0">
              <a:solidFill>
                <a:schemeClr val="bg1"/>
              </a:solidFill>
            </a:rPr>
            <a:t>Electrodo Parche </a:t>
          </a:r>
          <a:r>
            <a:rPr lang="es-EC" dirty="0" err="1" smtClean="0">
              <a:solidFill>
                <a:schemeClr val="bg1"/>
              </a:solidFill>
            </a:rPr>
            <a:t>AgCl</a:t>
          </a:r>
          <a:endParaRPr lang="es-EC" dirty="0">
            <a:solidFill>
              <a:schemeClr val="bg1"/>
            </a:solidFill>
          </a:endParaRPr>
        </a:p>
      </dgm:t>
    </dgm:pt>
    <dgm:pt modelId="{1DB36BFC-61F8-4005-B45D-A24F970E3637}" type="parTrans" cxnId="{D62BDAAE-B14C-400F-88A6-13D368A03AD1}">
      <dgm:prSet/>
      <dgm:spPr/>
      <dgm:t>
        <a:bodyPr/>
        <a:lstStyle/>
        <a:p>
          <a:endParaRPr lang="es-EC">
            <a:solidFill>
              <a:schemeClr val="bg1"/>
            </a:solidFill>
          </a:endParaRPr>
        </a:p>
      </dgm:t>
    </dgm:pt>
    <dgm:pt modelId="{5E14A16C-A60D-4DF5-8FDB-1A9AA23007EE}" type="sibTrans" cxnId="{D62BDAAE-B14C-400F-88A6-13D368A03AD1}">
      <dgm:prSet/>
      <dgm:spPr/>
      <dgm:t>
        <a:bodyPr/>
        <a:lstStyle/>
        <a:p>
          <a:endParaRPr lang="es-EC">
            <a:solidFill>
              <a:schemeClr val="bg1"/>
            </a:solidFill>
          </a:endParaRPr>
        </a:p>
      </dgm:t>
    </dgm:pt>
    <dgm:pt modelId="{D3362B93-C384-4792-A5E2-5EB7E5131C1E}">
      <dgm:prSet phldrT="[Texto]"/>
      <dgm:spPr/>
      <dgm:t>
        <a:bodyPr/>
        <a:lstStyle/>
        <a:p>
          <a:r>
            <a:rPr lang="es-EC" dirty="0" smtClean="0">
              <a:solidFill>
                <a:schemeClr val="bg1"/>
              </a:solidFill>
            </a:rPr>
            <a:t>Electrodo Seco Cuadrado</a:t>
          </a:r>
          <a:endParaRPr lang="es-EC" dirty="0">
            <a:solidFill>
              <a:schemeClr val="bg1"/>
            </a:solidFill>
          </a:endParaRPr>
        </a:p>
      </dgm:t>
    </dgm:pt>
    <dgm:pt modelId="{09C433B9-9D9A-4640-8918-D95913818514}" type="parTrans" cxnId="{F38771DD-B52C-4940-875D-2AA69873E783}">
      <dgm:prSet/>
      <dgm:spPr/>
      <dgm:t>
        <a:bodyPr/>
        <a:lstStyle/>
        <a:p>
          <a:endParaRPr lang="es-EC">
            <a:solidFill>
              <a:schemeClr val="bg1"/>
            </a:solidFill>
          </a:endParaRPr>
        </a:p>
      </dgm:t>
    </dgm:pt>
    <dgm:pt modelId="{322ECEB4-DCB9-4DA2-BD60-4A5D95C4BF47}" type="sibTrans" cxnId="{F38771DD-B52C-4940-875D-2AA69873E783}">
      <dgm:prSet/>
      <dgm:spPr/>
      <dgm:t>
        <a:bodyPr/>
        <a:lstStyle/>
        <a:p>
          <a:endParaRPr lang="es-EC">
            <a:solidFill>
              <a:schemeClr val="bg1"/>
            </a:solidFill>
          </a:endParaRPr>
        </a:p>
      </dgm:t>
    </dgm:pt>
    <dgm:pt modelId="{64391D23-97C0-4A8F-BCC7-B4504AA34E8C}">
      <dgm:prSet phldrT="[Texto]"/>
      <dgm:spPr/>
      <dgm:t>
        <a:bodyPr/>
        <a:lstStyle/>
        <a:p>
          <a:r>
            <a:rPr lang="es-EC" dirty="0" smtClean="0">
              <a:solidFill>
                <a:schemeClr val="bg1"/>
              </a:solidFill>
            </a:rPr>
            <a:t>Electrodo Seco Circular</a:t>
          </a:r>
          <a:endParaRPr lang="es-EC" dirty="0">
            <a:solidFill>
              <a:schemeClr val="bg1"/>
            </a:solidFill>
          </a:endParaRPr>
        </a:p>
      </dgm:t>
    </dgm:pt>
    <dgm:pt modelId="{7DC67E13-C279-4338-BD60-F9FCA3D6DC6C}" type="parTrans" cxnId="{05E92A5B-E49C-4033-BAD0-AE63AE6E7A69}">
      <dgm:prSet/>
      <dgm:spPr/>
      <dgm:t>
        <a:bodyPr/>
        <a:lstStyle/>
        <a:p>
          <a:endParaRPr lang="es-EC">
            <a:solidFill>
              <a:schemeClr val="bg1"/>
            </a:solidFill>
          </a:endParaRPr>
        </a:p>
      </dgm:t>
    </dgm:pt>
    <dgm:pt modelId="{52261E20-D3D7-44C0-94F2-BA76425299DC}" type="sibTrans" cxnId="{05E92A5B-E49C-4033-BAD0-AE63AE6E7A69}">
      <dgm:prSet/>
      <dgm:spPr/>
      <dgm:t>
        <a:bodyPr/>
        <a:lstStyle/>
        <a:p>
          <a:endParaRPr lang="es-EC">
            <a:solidFill>
              <a:schemeClr val="bg1"/>
            </a:solidFill>
          </a:endParaRPr>
        </a:p>
      </dgm:t>
    </dgm:pt>
    <dgm:pt modelId="{06FC11F3-149A-4F53-8E3E-8358EEB68DD5}" type="pres">
      <dgm:prSet presAssocID="{7E897F1D-2F4A-4152-A6E0-3D5AE34DD016}" presName="Name0" presStyleCnt="0">
        <dgm:presLayoutVars>
          <dgm:chMax/>
          <dgm:chPref/>
          <dgm:dir/>
        </dgm:presLayoutVars>
      </dgm:prSet>
      <dgm:spPr/>
      <dgm:t>
        <a:bodyPr/>
        <a:lstStyle/>
        <a:p>
          <a:endParaRPr lang="es-EC"/>
        </a:p>
      </dgm:t>
    </dgm:pt>
    <dgm:pt modelId="{3D212F8B-5F68-48F5-93E7-80BF110B057C}" type="pres">
      <dgm:prSet presAssocID="{B56228C3-9177-4ED9-B009-796179524E2C}" presName="composite" presStyleCnt="0">
        <dgm:presLayoutVars>
          <dgm:chMax val="1"/>
          <dgm:chPref val="1"/>
        </dgm:presLayoutVars>
      </dgm:prSet>
      <dgm:spPr/>
    </dgm:pt>
    <dgm:pt modelId="{B66DD3EA-832F-4FD1-A0A2-1330FE358A04}" type="pres">
      <dgm:prSet presAssocID="{B56228C3-9177-4ED9-B009-796179524E2C}" presName="Accent" presStyleLbl="trAlignAcc1" presStyleIdx="0" presStyleCnt="4">
        <dgm:presLayoutVars>
          <dgm:chMax val="0"/>
          <dgm:chPref val="0"/>
        </dgm:presLayoutVars>
      </dgm:prSet>
      <dgm:spPr/>
    </dgm:pt>
    <dgm:pt modelId="{97022674-602E-4326-871E-4CDD268E05E7}" type="pres">
      <dgm:prSet presAssocID="{B56228C3-9177-4ED9-B009-796179524E2C}" presName="Image" presStyleLbl="alignImgPlace1" presStyleIdx="0" presStyleCnt="4">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21CE0990-22F4-4D46-AD0B-F4739BAFC60A}" type="pres">
      <dgm:prSet presAssocID="{B56228C3-9177-4ED9-B009-796179524E2C}" presName="ChildComposite" presStyleCnt="0"/>
      <dgm:spPr/>
    </dgm:pt>
    <dgm:pt modelId="{02BD3DD8-2727-49E7-A2F9-723EC355A7CD}" type="pres">
      <dgm:prSet presAssocID="{B56228C3-9177-4ED9-B009-796179524E2C}" presName="Child" presStyleLbl="node1" presStyleIdx="0" presStyleCnt="0">
        <dgm:presLayoutVars>
          <dgm:chMax val="0"/>
          <dgm:chPref val="0"/>
          <dgm:bulletEnabled val="1"/>
        </dgm:presLayoutVars>
      </dgm:prSet>
      <dgm:spPr/>
      <dgm:t>
        <a:bodyPr/>
        <a:lstStyle/>
        <a:p>
          <a:endParaRPr lang="es-EC"/>
        </a:p>
      </dgm:t>
    </dgm:pt>
    <dgm:pt modelId="{3321BAD9-8BF2-414D-91BC-414082DD7213}" type="pres">
      <dgm:prSet presAssocID="{B56228C3-9177-4ED9-B009-796179524E2C}" presName="Parent" presStyleLbl="revTx" presStyleIdx="0" presStyleCnt="4">
        <dgm:presLayoutVars>
          <dgm:chMax val="1"/>
          <dgm:chPref val="0"/>
          <dgm:bulletEnabled val="1"/>
        </dgm:presLayoutVars>
      </dgm:prSet>
      <dgm:spPr/>
      <dgm:t>
        <a:bodyPr/>
        <a:lstStyle/>
        <a:p>
          <a:endParaRPr lang="es-EC"/>
        </a:p>
      </dgm:t>
    </dgm:pt>
    <dgm:pt modelId="{D7C2BE42-DAE7-4532-AE34-0E3452465CC1}" type="pres">
      <dgm:prSet presAssocID="{DFB89133-704A-41EB-88AB-E3B5AAD95F01}" presName="sibTrans" presStyleCnt="0"/>
      <dgm:spPr/>
    </dgm:pt>
    <dgm:pt modelId="{E6B17545-92B8-4410-AF0B-9177C031C404}" type="pres">
      <dgm:prSet presAssocID="{4DA9367C-9B4F-4848-A3D8-8773E0320E1E}" presName="composite" presStyleCnt="0">
        <dgm:presLayoutVars>
          <dgm:chMax val="1"/>
          <dgm:chPref val="1"/>
        </dgm:presLayoutVars>
      </dgm:prSet>
      <dgm:spPr/>
    </dgm:pt>
    <dgm:pt modelId="{88C6104F-BA42-44EF-A9D0-DCD00EF67509}" type="pres">
      <dgm:prSet presAssocID="{4DA9367C-9B4F-4848-A3D8-8773E0320E1E}" presName="Accent" presStyleLbl="trAlignAcc1" presStyleIdx="1" presStyleCnt="4">
        <dgm:presLayoutVars>
          <dgm:chMax val="0"/>
          <dgm:chPref val="0"/>
        </dgm:presLayoutVars>
      </dgm:prSet>
      <dgm:spPr/>
    </dgm:pt>
    <dgm:pt modelId="{D46E6533-9DBC-4E26-9A60-F8CEFACA9AB1}" type="pres">
      <dgm:prSet presAssocID="{4DA9367C-9B4F-4848-A3D8-8773E0320E1E}" presName="Image" presStyleLbl="alignImgPlace1" presStyleIdx="1" presStyleCnt="4">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8000" r="-18000"/>
          </a:stretch>
        </a:blipFill>
      </dgm:spPr>
    </dgm:pt>
    <dgm:pt modelId="{F4AB0D2C-9192-4BA0-824C-9F26AF2FD836}" type="pres">
      <dgm:prSet presAssocID="{4DA9367C-9B4F-4848-A3D8-8773E0320E1E}" presName="ChildComposite" presStyleCnt="0"/>
      <dgm:spPr/>
    </dgm:pt>
    <dgm:pt modelId="{9D2E163C-AE9E-49BF-9270-DD49547C2B8A}" type="pres">
      <dgm:prSet presAssocID="{4DA9367C-9B4F-4848-A3D8-8773E0320E1E}" presName="Child" presStyleLbl="node1" presStyleIdx="0" presStyleCnt="0">
        <dgm:presLayoutVars>
          <dgm:chMax val="0"/>
          <dgm:chPref val="0"/>
          <dgm:bulletEnabled val="1"/>
        </dgm:presLayoutVars>
      </dgm:prSet>
      <dgm:spPr/>
    </dgm:pt>
    <dgm:pt modelId="{84DC677F-A614-401B-BA38-B54F0978FFD3}" type="pres">
      <dgm:prSet presAssocID="{4DA9367C-9B4F-4848-A3D8-8773E0320E1E}" presName="Parent" presStyleLbl="revTx" presStyleIdx="1" presStyleCnt="4">
        <dgm:presLayoutVars>
          <dgm:chMax val="1"/>
          <dgm:chPref val="0"/>
          <dgm:bulletEnabled val="1"/>
        </dgm:presLayoutVars>
      </dgm:prSet>
      <dgm:spPr/>
      <dgm:t>
        <a:bodyPr/>
        <a:lstStyle/>
        <a:p>
          <a:endParaRPr lang="es-EC"/>
        </a:p>
      </dgm:t>
    </dgm:pt>
    <dgm:pt modelId="{36E2CD08-5CCC-43A6-A70D-8C6666B87C41}" type="pres">
      <dgm:prSet presAssocID="{5E14A16C-A60D-4DF5-8FDB-1A9AA23007EE}" presName="sibTrans" presStyleCnt="0"/>
      <dgm:spPr/>
    </dgm:pt>
    <dgm:pt modelId="{16F18AB2-8DF9-4716-A1B6-8B96BA006F0A}" type="pres">
      <dgm:prSet presAssocID="{D3362B93-C384-4792-A5E2-5EB7E5131C1E}" presName="composite" presStyleCnt="0">
        <dgm:presLayoutVars>
          <dgm:chMax val="1"/>
          <dgm:chPref val="1"/>
        </dgm:presLayoutVars>
      </dgm:prSet>
      <dgm:spPr/>
    </dgm:pt>
    <dgm:pt modelId="{92610ADC-45B4-4DB8-80D7-6C37A6047BF5}" type="pres">
      <dgm:prSet presAssocID="{D3362B93-C384-4792-A5E2-5EB7E5131C1E}" presName="Accent" presStyleLbl="trAlignAcc1" presStyleIdx="2" presStyleCnt="4">
        <dgm:presLayoutVars>
          <dgm:chMax val="0"/>
          <dgm:chPref val="0"/>
        </dgm:presLayoutVars>
      </dgm:prSet>
      <dgm:spPr/>
    </dgm:pt>
    <dgm:pt modelId="{EAD3657F-11F6-4DD4-96D4-356C4B7EC0F6}" type="pres">
      <dgm:prSet presAssocID="{D3362B93-C384-4792-A5E2-5EB7E5131C1E}" presName="Image" presStyleLbl="alignImgPlace1" presStyleIdx="2" presStyleCnt="4">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dgm:spPr>
    </dgm:pt>
    <dgm:pt modelId="{0C14B308-1200-4FBC-BCAD-811593C84CDC}" type="pres">
      <dgm:prSet presAssocID="{D3362B93-C384-4792-A5E2-5EB7E5131C1E}" presName="ChildComposite" presStyleCnt="0"/>
      <dgm:spPr/>
    </dgm:pt>
    <dgm:pt modelId="{317DE2FC-202A-4628-8C52-DD6B84B8079B}" type="pres">
      <dgm:prSet presAssocID="{D3362B93-C384-4792-A5E2-5EB7E5131C1E}" presName="Child" presStyleLbl="node1" presStyleIdx="0" presStyleCnt="0">
        <dgm:presLayoutVars>
          <dgm:chMax val="0"/>
          <dgm:chPref val="0"/>
          <dgm:bulletEnabled val="1"/>
        </dgm:presLayoutVars>
      </dgm:prSet>
      <dgm:spPr/>
      <dgm:t>
        <a:bodyPr/>
        <a:lstStyle/>
        <a:p>
          <a:endParaRPr lang="es-EC"/>
        </a:p>
      </dgm:t>
    </dgm:pt>
    <dgm:pt modelId="{353B9180-1586-4953-9383-31A3F101893E}" type="pres">
      <dgm:prSet presAssocID="{D3362B93-C384-4792-A5E2-5EB7E5131C1E}" presName="Parent" presStyleLbl="revTx" presStyleIdx="2" presStyleCnt="4">
        <dgm:presLayoutVars>
          <dgm:chMax val="1"/>
          <dgm:chPref val="0"/>
          <dgm:bulletEnabled val="1"/>
        </dgm:presLayoutVars>
      </dgm:prSet>
      <dgm:spPr/>
      <dgm:t>
        <a:bodyPr/>
        <a:lstStyle/>
        <a:p>
          <a:endParaRPr lang="es-EC"/>
        </a:p>
      </dgm:t>
    </dgm:pt>
    <dgm:pt modelId="{0127F711-E209-4FE8-BBB3-51F1A2C91BBD}" type="pres">
      <dgm:prSet presAssocID="{322ECEB4-DCB9-4DA2-BD60-4A5D95C4BF47}" presName="sibTrans" presStyleCnt="0"/>
      <dgm:spPr/>
    </dgm:pt>
    <dgm:pt modelId="{6AE8D62A-C779-4B33-B6DC-BE5E5C2D50BE}" type="pres">
      <dgm:prSet presAssocID="{64391D23-97C0-4A8F-BCC7-B4504AA34E8C}" presName="composite" presStyleCnt="0">
        <dgm:presLayoutVars>
          <dgm:chMax val="1"/>
          <dgm:chPref val="1"/>
        </dgm:presLayoutVars>
      </dgm:prSet>
      <dgm:spPr/>
    </dgm:pt>
    <dgm:pt modelId="{BF2A55B3-0F6D-4CAC-AC66-8F47B557574F}" type="pres">
      <dgm:prSet presAssocID="{64391D23-97C0-4A8F-BCC7-B4504AA34E8C}" presName="Accent" presStyleLbl="trAlignAcc1" presStyleIdx="3" presStyleCnt="4">
        <dgm:presLayoutVars>
          <dgm:chMax val="0"/>
          <dgm:chPref val="0"/>
        </dgm:presLayoutVars>
      </dgm:prSet>
      <dgm:spPr/>
    </dgm:pt>
    <dgm:pt modelId="{D205CF89-3F8B-4D99-B382-31C27C0E7708}" type="pres">
      <dgm:prSet presAssocID="{64391D23-97C0-4A8F-BCC7-B4504AA34E8C}" presName="Image" presStyleLbl="alignImgPlace1" presStyleIdx="3" presStyleCnt="4">
        <dgm:presLayoutVars>
          <dgm:chMax val="0"/>
          <dgm:chPref val="0"/>
        </dgm:presLayoutVars>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 modelId="{F6003057-7427-43C3-9B7D-3127920AD933}" type="pres">
      <dgm:prSet presAssocID="{64391D23-97C0-4A8F-BCC7-B4504AA34E8C}" presName="ChildComposite" presStyleCnt="0"/>
      <dgm:spPr/>
    </dgm:pt>
    <dgm:pt modelId="{2614BBEB-E2EA-49B4-ADC0-BB6399FBA188}" type="pres">
      <dgm:prSet presAssocID="{64391D23-97C0-4A8F-BCC7-B4504AA34E8C}" presName="Child" presStyleLbl="node1" presStyleIdx="0" presStyleCnt="0">
        <dgm:presLayoutVars>
          <dgm:chMax val="0"/>
          <dgm:chPref val="0"/>
          <dgm:bulletEnabled val="1"/>
        </dgm:presLayoutVars>
      </dgm:prSet>
      <dgm:spPr/>
    </dgm:pt>
    <dgm:pt modelId="{DA8BCFCB-4684-4A62-A9EA-EAEC48DF7C67}" type="pres">
      <dgm:prSet presAssocID="{64391D23-97C0-4A8F-BCC7-B4504AA34E8C}" presName="Parent" presStyleLbl="revTx" presStyleIdx="3" presStyleCnt="4">
        <dgm:presLayoutVars>
          <dgm:chMax val="1"/>
          <dgm:chPref val="0"/>
          <dgm:bulletEnabled val="1"/>
        </dgm:presLayoutVars>
      </dgm:prSet>
      <dgm:spPr/>
      <dgm:t>
        <a:bodyPr/>
        <a:lstStyle/>
        <a:p>
          <a:endParaRPr lang="es-EC"/>
        </a:p>
      </dgm:t>
    </dgm:pt>
  </dgm:ptLst>
  <dgm:cxnLst>
    <dgm:cxn modelId="{D62BDAAE-B14C-400F-88A6-13D368A03AD1}" srcId="{7E897F1D-2F4A-4152-A6E0-3D5AE34DD016}" destId="{4DA9367C-9B4F-4848-A3D8-8773E0320E1E}" srcOrd="1" destOrd="0" parTransId="{1DB36BFC-61F8-4005-B45D-A24F970E3637}" sibTransId="{5E14A16C-A60D-4DF5-8FDB-1A9AA23007EE}"/>
    <dgm:cxn modelId="{5847DE0D-4738-44D9-B7AE-72EE33E1CA09}" type="presOf" srcId="{D3362B93-C384-4792-A5E2-5EB7E5131C1E}" destId="{353B9180-1586-4953-9383-31A3F101893E}" srcOrd="0" destOrd="0" presId="urn:microsoft.com/office/officeart/2008/layout/CaptionedPictures"/>
    <dgm:cxn modelId="{F38771DD-B52C-4940-875D-2AA69873E783}" srcId="{7E897F1D-2F4A-4152-A6E0-3D5AE34DD016}" destId="{D3362B93-C384-4792-A5E2-5EB7E5131C1E}" srcOrd="2" destOrd="0" parTransId="{09C433B9-9D9A-4640-8918-D95913818514}" sibTransId="{322ECEB4-DCB9-4DA2-BD60-4A5D95C4BF47}"/>
    <dgm:cxn modelId="{E8D01F15-47EA-431F-8A00-9940DA8F97C7}" type="presOf" srcId="{B56228C3-9177-4ED9-B009-796179524E2C}" destId="{3321BAD9-8BF2-414D-91BC-414082DD7213}" srcOrd="0" destOrd="0" presId="urn:microsoft.com/office/officeart/2008/layout/CaptionedPictures"/>
    <dgm:cxn modelId="{37317512-6AF4-41AB-8F48-3DA5E1F3E556}" type="presOf" srcId="{7E897F1D-2F4A-4152-A6E0-3D5AE34DD016}" destId="{06FC11F3-149A-4F53-8E3E-8358EEB68DD5}" srcOrd="0" destOrd="0" presId="urn:microsoft.com/office/officeart/2008/layout/CaptionedPictures"/>
    <dgm:cxn modelId="{3EDEF0BE-D35D-48DA-9A6F-62F3E9F0C85F}" type="presOf" srcId="{64391D23-97C0-4A8F-BCC7-B4504AA34E8C}" destId="{DA8BCFCB-4684-4A62-A9EA-EAEC48DF7C67}" srcOrd="0" destOrd="0" presId="urn:microsoft.com/office/officeart/2008/layout/CaptionedPictures"/>
    <dgm:cxn modelId="{CD3BB03B-3B09-4370-A780-4BED3F7A5E8B}" type="presOf" srcId="{4DA9367C-9B4F-4848-A3D8-8773E0320E1E}" destId="{84DC677F-A614-401B-BA38-B54F0978FFD3}" srcOrd="0" destOrd="0" presId="urn:microsoft.com/office/officeart/2008/layout/CaptionedPictures"/>
    <dgm:cxn modelId="{05E92A5B-E49C-4033-BAD0-AE63AE6E7A69}" srcId="{7E897F1D-2F4A-4152-A6E0-3D5AE34DD016}" destId="{64391D23-97C0-4A8F-BCC7-B4504AA34E8C}" srcOrd="3" destOrd="0" parTransId="{7DC67E13-C279-4338-BD60-F9FCA3D6DC6C}" sibTransId="{52261E20-D3D7-44C0-94F2-BA76425299DC}"/>
    <dgm:cxn modelId="{9144A231-B5BD-4D42-8BDE-B9AECD86CC0D}" srcId="{7E897F1D-2F4A-4152-A6E0-3D5AE34DD016}" destId="{B56228C3-9177-4ED9-B009-796179524E2C}" srcOrd="0" destOrd="0" parTransId="{472B43E4-4C88-461D-8047-AFA831A9CDFA}" sibTransId="{DFB89133-704A-41EB-88AB-E3B5AAD95F01}"/>
    <dgm:cxn modelId="{59634B91-1014-4CB9-AE51-C24A6B944542}" type="presParOf" srcId="{06FC11F3-149A-4F53-8E3E-8358EEB68DD5}" destId="{3D212F8B-5F68-48F5-93E7-80BF110B057C}" srcOrd="0" destOrd="0" presId="urn:microsoft.com/office/officeart/2008/layout/CaptionedPictures"/>
    <dgm:cxn modelId="{F0AD119E-2303-4B38-A632-30CDD3387BFB}" type="presParOf" srcId="{3D212F8B-5F68-48F5-93E7-80BF110B057C}" destId="{B66DD3EA-832F-4FD1-A0A2-1330FE358A04}" srcOrd="0" destOrd="0" presId="urn:microsoft.com/office/officeart/2008/layout/CaptionedPictures"/>
    <dgm:cxn modelId="{D8355D5E-BA5A-4410-9E5D-58AC023EC27A}" type="presParOf" srcId="{3D212F8B-5F68-48F5-93E7-80BF110B057C}" destId="{97022674-602E-4326-871E-4CDD268E05E7}" srcOrd="1" destOrd="0" presId="urn:microsoft.com/office/officeart/2008/layout/CaptionedPictures"/>
    <dgm:cxn modelId="{A04ED7A3-3138-429B-874D-A56BF34A97C6}" type="presParOf" srcId="{3D212F8B-5F68-48F5-93E7-80BF110B057C}" destId="{21CE0990-22F4-4D46-AD0B-F4739BAFC60A}" srcOrd="2" destOrd="0" presId="urn:microsoft.com/office/officeart/2008/layout/CaptionedPictures"/>
    <dgm:cxn modelId="{A0706208-191D-4AEB-9C41-2CD8DE14569D}" type="presParOf" srcId="{21CE0990-22F4-4D46-AD0B-F4739BAFC60A}" destId="{02BD3DD8-2727-49E7-A2F9-723EC355A7CD}" srcOrd="0" destOrd="0" presId="urn:microsoft.com/office/officeart/2008/layout/CaptionedPictures"/>
    <dgm:cxn modelId="{2AB898FC-F01B-4712-9509-BCAC671CDF4A}" type="presParOf" srcId="{21CE0990-22F4-4D46-AD0B-F4739BAFC60A}" destId="{3321BAD9-8BF2-414D-91BC-414082DD7213}" srcOrd="1" destOrd="0" presId="urn:microsoft.com/office/officeart/2008/layout/CaptionedPictures"/>
    <dgm:cxn modelId="{35F97DBC-38B5-402E-B04A-12F4F272501F}" type="presParOf" srcId="{06FC11F3-149A-4F53-8E3E-8358EEB68DD5}" destId="{D7C2BE42-DAE7-4532-AE34-0E3452465CC1}" srcOrd="1" destOrd="0" presId="urn:microsoft.com/office/officeart/2008/layout/CaptionedPictures"/>
    <dgm:cxn modelId="{B5309233-2C31-4164-83E9-A1D8C1BCB54F}" type="presParOf" srcId="{06FC11F3-149A-4F53-8E3E-8358EEB68DD5}" destId="{E6B17545-92B8-4410-AF0B-9177C031C404}" srcOrd="2" destOrd="0" presId="urn:microsoft.com/office/officeart/2008/layout/CaptionedPictures"/>
    <dgm:cxn modelId="{190309E4-CDE9-4F38-A911-E97D06470880}" type="presParOf" srcId="{E6B17545-92B8-4410-AF0B-9177C031C404}" destId="{88C6104F-BA42-44EF-A9D0-DCD00EF67509}" srcOrd="0" destOrd="0" presId="urn:microsoft.com/office/officeart/2008/layout/CaptionedPictures"/>
    <dgm:cxn modelId="{816AE6FA-0AD4-4BDB-8066-D6E4BAFF0A7E}" type="presParOf" srcId="{E6B17545-92B8-4410-AF0B-9177C031C404}" destId="{D46E6533-9DBC-4E26-9A60-F8CEFACA9AB1}" srcOrd="1" destOrd="0" presId="urn:microsoft.com/office/officeart/2008/layout/CaptionedPictures"/>
    <dgm:cxn modelId="{4CAB8F2D-5D4C-4904-9193-6E59AEAFE95C}" type="presParOf" srcId="{E6B17545-92B8-4410-AF0B-9177C031C404}" destId="{F4AB0D2C-9192-4BA0-824C-9F26AF2FD836}" srcOrd="2" destOrd="0" presId="urn:microsoft.com/office/officeart/2008/layout/CaptionedPictures"/>
    <dgm:cxn modelId="{2722A8FA-4D6C-4925-92EF-66433BDE8449}" type="presParOf" srcId="{F4AB0D2C-9192-4BA0-824C-9F26AF2FD836}" destId="{9D2E163C-AE9E-49BF-9270-DD49547C2B8A}" srcOrd="0" destOrd="0" presId="urn:microsoft.com/office/officeart/2008/layout/CaptionedPictures"/>
    <dgm:cxn modelId="{0A8477F6-B8EE-4E74-B2BC-72E38B09F439}" type="presParOf" srcId="{F4AB0D2C-9192-4BA0-824C-9F26AF2FD836}" destId="{84DC677F-A614-401B-BA38-B54F0978FFD3}" srcOrd="1" destOrd="0" presId="urn:microsoft.com/office/officeart/2008/layout/CaptionedPictures"/>
    <dgm:cxn modelId="{336D8F6F-1057-4BF7-8C54-D19DBC3F1538}" type="presParOf" srcId="{06FC11F3-149A-4F53-8E3E-8358EEB68DD5}" destId="{36E2CD08-5CCC-43A6-A70D-8C6666B87C41}" srcOrd="3" destOrd="0" presId="urn:microsoft.com/office/officeart/2008/layout/CaptionedPictures"/>
    <dgm:cxn modelId="{B3D53D33-C68E-4868-9829-A4AD92668CB0}" type="presParOf" srcId="{06FC11F3-149A-4F53-8E3E-8358EEB68DD5}" destId="{16F18AB2-8DF9-4716-A1B6-8B96BA006F0A}" srcOrd="4" destOrd="0" presId="urn:microsoft.com/office/officeart/2008/layout/CaptionedPictures"/>
    <dgm:cxn modelId="{5A61EBCF-F984-44B1-8C19-8A812D33685B}" type="presParOf" srcId="{16F18AB2-8DF9-4716-A1B6-8B96BA006F0A}" destId="{92610ADC-45B4-4DB8-80D7-6C37A6047BF5}" srcOrd="0" destOrd="0" presId="urn:microsoft.com/office/officeart/2008/layout/CaptionedPictures"/>
    <dgm:cxn modelId="{553EE5DB-683A-4B99-9EB9-D2DB5F23155D}" type="presParOf" srcId="{16F18AB2-8DF9-4716-A1B6-8B96BA006F0A}" destId="{EAD3657F-11F6-4DD4-96D4-356C4B7EC0F6}" srcOrd="1" destOrd="0" presId="urn:microsoft.com/office/officeart/2008/layout/CaptionedPictures"/>
    <dgm:cxn modelId="{E3D0846C-A503-499B-A8F6-5860522F4CF1}" type="presParOf" srcId="{16F18AB2-8DF9-4716-A1B6-8B96BA006F0A}" destId="{0C14B308-1200-4FBC-BCAD-811593C84CDC}" srcOrd="2" destOrd="0" presId="urn:microsoft.com/office/officeart/2008/layout/CaptionedPictures"/>
    <dgm:cxn modelId="{9F93EBF8-4FDF-4CEA-95C5-073DA4C9CF7A}" type="presParOf" srcId="{0C14B308-1200-4FBC-BCAD-811593C84CDC}" destId="{317DE2FC-202A-4628-8C52-DD6B84B8079B}" srcOrd="0" destOrd="0" presId="urn:microsoft.com/office/officeart/2008/layout/CaptionedPictures"/>
    <dgm:cxn modelId="{B00207D2-4F90-486E-A89E-145D12C73B7C}" type="presParOf" srcId="{0C14B308-1200-4FBC-BCAD-811593C84CDC}" destId="{353B9180-1586-4953-9383-31A3F101893E}" srcOrd="1" destOrd="0" presId="urn:microsoft.com/office/officeart/2008/layout/CaptionedPictures"/>
    <dgm:cxn modelId="{C0920584-5556-49C2-B30D-34C936781E23}" type="presParOf" srcId="{06FC11F3-149A-4F53-8E3E-8358EEB68DD5}" destId="{0127F711-E209-4FE8-BBB3-51F1A2C91BBD}" srcOrd="5" destOrd="0" presId="urn:microsoft.com/office/officeart/2008/layout/CaptionedPictures"/>
    <dgm:cxn modelId="{A63E48E9-2A52-46F0-8504-7C0ABF3898AB}" type="presParOf" srcId="{06FC11F3-149A-4F53-8E3E-8358EEB68DD5}" destId="{6AE8D62A-C779-4B33-B6DC-BE5E5C2D50BE}" srcOrd="6" destOrd="0" presId="urn:microsoft.com/office/officeart/2008/layout/CaptionedPictures"/>
    <dgm:cxn modelId="{B924CD2A-90A6-43D6-8744-5CD918A8C90D}" type="presParOf" srcId="{6AE8D62A-C779-4B33-B6DC-BE5E5C2D50BE}" destId="{BF2A55B3-0F6D-4CAC-AC66-8F47B557574F}" srcOrd="0" destOrd="0" presId="urn:microsoft.com/office/officeart/2008/layout/CaptionedPictures"/>
    <dgm:cxn modelId="{73B65833-A846-40A3-B455-B31E97C44848}" type="presParOf" srcId="{6AE8D62A-C779-4B33-B6DC-BE5E5C2D50BE}" destId="{D205CF89-3F8B-4D99-B382-31C27C0E7708}" srcOrd="1" destOrd="0" presId="urn:microsoft.com/office/officeart/2008/layout/CaptionedPictures"/>
    <dgm:cxn modelId="{357F7024-AB57-4966-8E3A-885D0F38DAAC}" type="presParOf" srcId="{6AE8D62A-C779-4B33-B6DC-BE5E5C2D50BE}" destId="{F6003057-7427-43C3-9B7D-3127920AD933}" srcOrd="2" destOrd="0" presId="urn:microsoft.com/office/officeart/2008/layout/CaptionedPictures"/>
    <dgm:cxn modelId="{1B5D5BBD-5CF5-438F-AB14-48A0E1BBABB8}" type="presParOf" srcId="{F6003057-7427-43C3-9B7D-3127920AD933}" destId="{2614BBEB-E2EA-49B4-ADC0-BB6399FBA188}" srcOrd="0" destOrd="0" presId="urn:microsoft.com/office/officeart/2008/layout/CaptionedPictures"/>
    <dgm:cxn modelId="{84883235-D2E9-4C87-9794-FD5639F30F90}" type="presParOf" srcId="{F6003057-7427-43C3-9B7D-3127920AD933}" destId="{DA8BCFCB-4684-4A62-A9EA-EAEC48DF7C67}" srcOrd="1" destOrd="0" presId="urn:microsoft.com/office/officeart/2008/layout/CaptionedPicture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36000">
              <a:schemeClr val="tx1">
                <a:lumMod val="9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a:gradFill rotWithShape="0">
          <a:gsLst>
            <a:gs pos="26000">
              <a:schemeClr val="tx1">
                <a:lumMod val="6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49D46B26-3C3B-4B52-A1EF-10857691F885}" type="presOf" srcId="{67831BDC-2CA5-47AA-A7B5-B262037D0327}" destId="{59704EBE-2FD9-4575-A875-5B65EECD1033}" srcOrd="0" destOrd="0" presId="urn:microsoft.com/office/officeart/2005/8/layout/hChevron3"/>
    <dgm:cxn modelId="{ED918D0A-2431-477B-8076-40E0C4AE1686}" srcId="{67831BDC-2CA5-47AA-A7B5-B262037D0327}" destId="{045C48C1-FC2E-4C5B-A76C-4395FBF2077D}" srcOrd="4" destOrd="0" parTransId="{99966832-AA5F-47A3-A419-EFFE5E69DA39}" sibTransId="{1E06426C-4AF9-4CDE-9B1E-6413AC6A34E3}"/>
    <dgm:cxn modelId="{03C3918C-62FE-4894-B1E0-837B51DC1765}" type="presOf" srcId="{92A7FD81-DA5E-444F-8FF1-140C7C4C4DE1}" destId="{4546FDAC-EE43-4BCA-9097-8978169D181E}" srcOrd="0" destOrd="0" presId="urn:microsoft.com/office/officeart/2005/8/layout/hChevron3"/>
    <dgm:cxn modelId="{576379FB-5E76-42E8-B32F-F26FF83B5D79}" type="presOf" srcId="{F1FE4629-8E5E-47AD-917D-86B71D19C336}" destId="{44EFE034-2402-437B-B657-8D46B101EE4F}" srcOrd="0" destOrd="0" presId="urn:microsoft.com/office/officeart/2005/8/layout/hChevron3"/>
    <dgm:cxn modelId="{2301AAF0-0D1F-41E1-BFA0-FF41E327F288}" srcId="{67831BDC-2CA5-47AA-A7B5-B262037D0327}" destId="{F1FE4629-8E5E-47AD-917D-86B71D19C336}" srcOrd="3" destOrd="0" parTransId="{B291FCE3-808D-411E-AFBD-58BE128C7B28}" sibTransId="{8CD6683E-F464-400F-A4B9-528CE82E9987}"/>
    <dgm:cxn modelId="{D7E8CB60-5EDA-46C8-9598-44DFC0BB6B77}" type="presOf" srcId="{045C48C1-FC2E-4C5B-A76C-4395FBF2077D}" destId="{F7A7CDD3-B73F-4C71-B6CA-3B0AFC380F29}" srcOrd="0" destOrd="0" presId="urn:microsoft.com/office/officeart/2005/8/layout/hChevron3"/>
    <dgm:cxn modelId="{D108113D-C547-4DF6-BC64-5CADCE06CEFD}" srcId="{67831BDC-2CA5-47AA-A7B5-B262037D0327}" destId="{9F229652-DC22-4025-A8D2-D04ABE102C45}" srcOrd="1" destOrd="0" parTransId="{A8C021C0-D5ED-457C-8A2E-418813E6D334}" sibTransId="{1D280C05-D814-4178-83FA-88F1481CB7AB}"/>
    <dgm:cxn modelId="{9C0A1A78-F3C5-4E19-8A43-90BE4D56CC72}" srcId="{67831BDC-2CA5-47AA-A7B5-B262037D0327}" destId="{85EC0D7F-37B6-42B5-9CBF-E64343BD610A}" srcOrd="0" destOrd="0" parTransId="{8475D3CC-A857-4BB7-A9A6-CBC20F058015}" sibTransId="{81B47DB0-D277-451B-917C-69017833C457}"/>
    <dgm:cxn modelId="{EA35AB06-E00A-410C-81A6-38A8FD816805}" type="presOf" srcId="{AA0F4C5E-0C1C-4B6A-AA5E-055865C9975C}" destId="{0C54BC67-04D3-47C5-8179-64CA3A0BB8E5}" srcOrd="0" destOrd="0" presId="urn:microsoft.com/office/officeart/2005/8/layout/hChevron3"/>
    <dgm:cxn modelId="{C360509F-A8AF-45E7-8B02-375A1169C7FF}" type="presOf" srcId="{9F229652-DC22-4025-A8D2-D04ABE102C45}" destId="{58D90F88-29CE-4352-AA15-8615DE522E26}" srcOrd="0" destOrd="0" presId="urn:microsoft.com/office/officeart/2005/8/layout/hChevron3"/>
    <dgm:cxn modelId="{4850974B-FA04-4383-B915-692BE7826EDB}" srcId="{67831BDC-2CA5-47AA-A7B5-B262037D0327}" destId="{AA0F4C5E-0C1C-4B6A-AA5E-055865C9975C}" srcOrd="2" destOrd="0" parTransId="{48DDE5EA-8FAF-47BC-8F9C-44054191F202}" sibTransId="{C0BCBFE2-35B7-497C-81A2-374B319B53AE}"/>
    <dgm:cxn modelId="{7FAA3356-63B3-4942-95F1-41A580AC911E}" srcId="{67831BDC-2CA5-47AA-A7B5-B262037D0327}" destId="{92A7FD81-DA5E-444F-8FF1-140C7C4C4DE1}" srcOrd="5" destOrd="0" parTransId="{B6C71136-A118-4DB6-9DEC-76ECC984BE35}" sibTransId="{D9D8C7FF-928C-4A52-8787-6F57B5A995A5}"/>
    <dgm:cxn modelId="{D5938805-EB0C-46A6-8E3F-A3181FA86B99}" type="presOf" srcId="{85EC0D7F-37B6-42B5-9CBF-E64343BD610A}" destId="{D2B85B5F-505C-47CD-A073-F1047DEFF699}" srcOrd="0" destOrd="0" presId="urn:microsoft.com/office/officeart/2005/8/layout/hChevron3"/>
    <dgm:cxn modelId="{ED4C1E5D-A904-4039-9976-1DFEE1526B3F}" type="presParOf" srcId="{59704EBE-2FD9-4575-A875-5B65EECD1033}" destId="{D2B85B5F-505C-47CD-A073-F1047DEFF699}" srcOrd="0" destOrd="0" presId="urn:microsoft.com/office/officeart/2005/8/layout/hChevron3"/>
    <dgm:cxn modelId="{5BDEA968-7F71-47F2-9B07-F03F2083BD75}" type="presParOf" srcId="{59704EBE-2FD9-4575-A875-5B65EECD1033}" destId="{D1C31F6A-9786-45DE-912D-5998C9888827}" srcOrd="1" destOrd="0" presId="urn:microsoft.com/office/officeart/2005/8/layout/hChevron3"/>
    <dgm:cxn modelId="{7E198CC4-C5CD-41AF-AF44-21055029E2E0}" type="presParOf" srcId="{59704EBE-2FD9-4575-A875-5B65EECD1033}" destId="{58D90F88-29CE-4352-AA15-8615DE522E26}" srcOrd="2" destOrd="0" presId="urn:microsoft.com/office/officeart/2005/8/layout/hChevron3"/>
    <dgm:cxn modelId="{4D825BB7-6E25-4CE0-9D76-DC3C01DDDE29}" type="presParOf" srcId="{59704EBE-2FD9-4575-A875-5B65EECD1033}" destId="{EBB4F3D4-E5C0-4552-86D3-11CAAD087093}" srcOrd="3" destOrd="0" presId="urn:microsoft.com/office/officeart/2005/8/layout/hChevron3"/>
    <dgm:cxn modelId="{47A673B5-B2C5-4F6D-8A79-AFD86A8B9FA2}" type="presParOf" srcId="{59704EBE-2FD9-4575-A875-5B65EECD1033}" destId="{0C54BC67-04D3-47C5-8179-64CA3A0BB8E5}" srcOrd="4" destOrd="0" presId="urn:microsoft.com/office/officeart/2005/8/layout/hChevron3"/>
    <dgm:cxn modelId="{22664A2E-D94F-4AD0-A652-16F58AE6A4D0}" type="presParOf" srcId="{59704EBE-2FD9-4575-A875-5B65EECD1033}" destId="{3BCA346B-CBCB-4991-B3AB-EF103CF6DBF8}" srcOrd="5" destOrd="0" presId="urn:microsoft.com/office/officeart/2005/8/layout/hChevron3"/>
    <dgm:cxn modelId="{AB9BC6E1-DA74-4064-AECC-6793E26498BF}" type="presParOf" srcId="{59704EBE-2FD9-4575-A875-5B65EECD1033}" destId="{44EFE034-2402-437B-B657-8D46B101EE4F}" srcOrd="6" destOrd="0" presId="urn:microsoft.com/office/officeart/2005/8/layout/hChevron3"/>
    <dgm:cxn modelId="{DD20AC79-07A1-40BE-83C0-5A208B1A698D}" type="presParOf" srcId="{59704EBE-2FD9-4575-A875-5B65EECD1033}" destId="{22A2F977-3C94-42EA-B81C-BF4D54120C0E}" srcOrd="7" destOrd="0" presId="urn:microsoft.com/office/officeart/2005/8/layout/hChevron3"/>
    <dgm:cxn modelId="{F6272F3A-591E-4923-889F-0A51BE8C98B7}" type="presParOf" srcId="{59704EBE-2FD9-4575-A875-5B65EECD1033}" destId="{F7A7CDD3-B73F-4C71-B6CA-3B0AFC380F29}" srcOrd="8" destOrd="0" presId="urn:microsoft.com/office/officeart/2005/8/layout/hChevron3"/>
    <dgm:cxn modelId="{27354651-C7B1-4723-BABC-D1F15FADC015}" type="presParOf" srcId="{59704EBE-2FD9-4575-A875-5B65EECD1033}" destId="{B1786BE1-6E9C-4FB8-B8E9-290BDCF2A961}" srcOrd="9" destOrd="0" presId="urn:microsoft.com/office/officeart/2005/8/layout/hChevron3"/>
    <dgm:cxn modelId="{0C6ACEB7-FE81-4FFC-915F-5FB5A472870C}"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36000">
              <a:schemeClr val="tx1">
                <a:lumMod val="9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a:gradFill rotWithShape="0">
          <a:gsLst>
            <a:gs pos="26000">
              <a:schemeClr val="tx1">
                <a:lumMod val="6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6A0151E6-A621-43EB-9887-DBDCAF72B26F}" type="presOf" srcId="{F1FE4629-8E5E-47AD-917D-86B71D19C336}" destId="{44EFE034-2402-437B-B657-8D46B101EE4F}" srcOrd="0" destOrd="0" presId="urn:microsoft.com/office/officeart/2005/8/layout/hChevron3"/>
    <dgm:cxn modelId="{4CED403F-7287-4608-A2D2-9EABC259B7C6}" type="presOf" srcId="{67831BDC-2CA5-47AA-A7B5-B262037D0327}" destId="{59704EBE-2FD9-4575-A875-5B65EECD1033}" srcOrd="0" destOrd="0" presId="urn:microsoft.com/office/officeart/2005/8/layout/hChevron3"/>
    <dgm:cxn modelId="{0339ACF3-32F2-427A-9515-EA7231ABFFDF}" type="presOf" srcId="{AA0F4C5E-0C1C-4B6A-AA5E-055865C9975C}" destId="{0C54BC67-04D3-47C5-8179-64CA3A0BB8E5}" srcOrd="0" destOrd="0" presId="urn:microsoft.com/office/officeart/2005/8/layout/hChevron3"/>
    <dgm:cxn modelId="{9C0A1A78-F3C5-4E19-8A43-90BE4D56CC72}" srcId="{67831BDC-2CA5-47AA-A7B5-B262037D0327}" destId="{85EC0D7F-37B6-42B5-9CBF-E64343BD610A}" srcOrd="0" destOrd="0" parTransId="{8475D3CC-A857-4BB7-A9A6-CBC20F058015}" sibTransId="{81B47DB0-D277-451B-917C-69017833C457}"/>
    <dgm:cxn modelId="{0930285C-8CEA-40FE-B338-BCF7B8A35C1E}" type="presOf" srcId="{85EC0D7F-37B6-42B5-9CBF-E64343BD610A}" destId="{D2B85B5F-505C-47CD-A073-F1047DEFF699}" srcOrd="0" destOrd="0" presId="urn:microsoft.com/office/officeart/2005/8/layout/hChevron3"/>
    <dgm:cxn modelId="{F91B979C-416B-4D1C-B4FE-E49289086A45}" type="presOf" srcId="{9F229652-DC22-4025-A8D2-D04ABE102C45}" destId="{58D90F88-29CE-4352-AA15-8615DE522E26}" srcOrd="0" destOrd="0" presId="urn:microsoft.com/office/officeart/2005/8/layout/hChevron3"/>
    <dgm:cxn modelId="{4850974B-FA04-4383-B915-692BE7826EDB}" srcId="{67831BDC-2CA5-47AA-A7B5-B262037D0327}" destId="{AA0F4C5E-0C1C-4B6A-AA5E-055865C9975C}" srcOrd="2" destOrd="0" parTransId="{48DDE5EA-8FAF-47BC-8F9C-44054191F202}" sibTransId="{C0BCBFE2-35B7-497C-81A2-374B319B53AE}"/>
    <dgm:cxn modelId="{D108113D-C547-4DF6-BC64-5CADCE06CEFD}" srcId="{67831BDC-2CA5-47AA-A7B5-B262037D0327}" destId="{9F229652-DC22-4025-A8D2-D04ABE102C45}" srcOrd="1" destOrd="0" parTransId="{A8C021C0-D5ED-457C-8A2E-418813E6D334}" sibTransId="{1D280C05-D814-4178-83FA-88F1481CB7AB}"/>
    <dgm:cxn modelId="{2301AAF0-0D1F-41E1-BFA0-FF41E327F288}" srcId="{67831BDC-2CA5-47AA-A7B5-B262037D0327}" destId="{F1FE4629-8E5E-47AD-917D-86B71D19C336}" srcOrd="3" destOrd="0" parTransId="{B291FCE3-808D-411E-AFBD-58BE128C7B28}" sibTransId="{8CD6683E-F464-400F-A4B9-528CE82E9987}"/>
    <dgm:cxn modelId="{D676B4C1-0C33-4B51-97E3-F5FFDA2B55B2}" type="presOf" srcId="{045C48C1-FC2E-4C5B-A76C-4395FBF2077D}" destId="{F7A7CDD3-B73F-4C71-B6CA-3B0AFC380F29}" srcOrd="0" destOrd="0" presId="urn:microsoft.com/office/officeart/2005/8/layout/hChevron3"/>
    <dgm:cxn modelId="{7FAA3356-63B3-4942-95F1-41A580AC911E}" srcId="{67831BDC-2CA5-47AA-A7B5-B262037D0327}" destId="{92A7FD81-DA5E-444F-8FF1-140C7C4C4DE1}" srcOrd="5" destOrd="0" parTransId="{B6C71136-A118-4DB6-9DEC-76ECC984BE35}" sibTransId="{D9D8C7FF-928C-4A52-8787-6F57B5A995A5}"/>
    <dgm:cxn modelId="{BF85CE2D-5874-4070-93D5-C1AE64C85E86}" type="presOf" srcId="{92A7FD81-DA5E-444F-8FF1-140C7C4C4DE1}" destId="{4546FDAC-EE43-4BCA-9097-8978169D181E}" srcOrd="0" destOrd="0" presId="urn:microsoft.com/office/officeart/2005/8/layout/hChevron3"/>
    <dgm:cxn modelId="{ED918D0A-2431-477B-8076-40E0C4AE1686}" srcId="{67831BDC-2CA5-47AA-A7B5-B262037D0327}" destId="{045C48C1-FC2E-4C5B-A76C-4395FBF2077D}" srcOrd="4" destOrd="0" parTransId="{99966832-AA5F-47A3-A419-EFFE5E69DA39}" sibTransId="{1E06426C-4AF9-4CDE-9B1E-6413AC6A34E3}"/>
    <dgm:cxn modelId="{EAF709FB-3F57-4E59-B031-A38D4F67E092}" type="presParOf" srcId="{59704EBE-2FD9-4575-A875-5B65EECD1033}" destId="{D2B85B5F-505C-47CD-A073-F1047DEFF699}" srcOrd="0" destOrd="0" presId="urn:microsoft.com/office/officeart/2005/8/layout/hChevron3"/>
    <dgm:cxn modelId="{27CA113B-F4DD-4CB2-A1EF-061684146B2B}" type="presParOf" srcId="{59704EBE-2FD9-4575-A875-5B65EECD1033}" destId="{D1C31F6A-9786-45DE-912D-5998C9888827}" srcOrd="1" destOrd="0" presId="urn:microsoft.com/office/officeart/2005/8/layout/hChevron3"/>
    <dgm:cxn modelId="{6199D333-EF77-41D9-9A1A-D3B02489161D}" type="presParOf" srcId="{59704EBE-2FD9-4575-A875-5B65EECD1033}" destId="{58D90F88-29CE-4352-AA15-8615DE522E26}" srcOrd="2" destOrd="0" presId="urn:microsoft.com/office/officeart/2005/8/layout/hChevron3"/>
    <dgm:cxn modelId="{61817301-EDAF-4961-990A-ED2641227051}" type="presParOf" srcId="{59704EBE-2FD9-4575-A875-5B65EECD1033}" destId="{EBB4F3D4-E5C0-4552-86D3-11CAAD087093}" srcOrd="3" destOrd="0" presId="urn:microsoft.com/office/officeart/2005/8/layout/hChevron3"/>
    <dgm:cxn modelId="{B7162864-A47E-43F4-8925-41A8792E4D12}" type="presParOf" srcId="{59704EBE-2FD9-4575-A875-5B65EECD1033}" destId="{0C54BC67-04D3-47C5-8179-64CA3A0BB8E5}" srcOrd="4" destOrd="0" presId="urn:microsoft.com/office/officeart/2005/8/layout/hChevron3"/>
    <dgm:cxn modelId="{9D0474B7-7B6B-4F40-9FE8-D4BA05402E28}" type="presParOf" srcId="{59704EBE-2FD9-4575-A875-5B65EECD1033}" destId="{3BCA346B-CBCB-4991-B3AB-EF103CF6DBF8}" srcOrd="5" destOrd="0" presId="urn:microsoft.com/office/officeart/2005/8/layout/hChevron3"/>
    <dgm:cxn modelId="{A3B7A64A-8A59-4450-92D1-11F44C69830C}" type="presParOf" srcId="{59704EBE-2FD9-4575-A875-5B65EECD1033}" destId="{44EFE034-2402-437B-B657-8D46B101EE4F}" srcOrd="6" destOrd="0" presId="urn:microsoft.com/office/officeart/2005/8/layout/hChevron3"/>
    <dgm:cxn modelId="{B1928143-6EC6-437B-9674-8E7C5C840384}" type="presParOf" srcId="{59704EBE-2FD9-4575-A875-5B65EECD1033}" destId="{22A2F977-3C94-42EA-B81C-BF4D54120C0E}" srcOrd="7" destOrd="0" presId="urn:microsoft.com/office/officeart/2005/8/layout/hChevron3"/>
    <dgm:cxn modelId="{506429CC-8B2D-4148-9339-76AA947BA74E}" type="presParOf" srcId="{59704EBE-2FD9-4575-A875-5B65EECD1033}" destId="{F7A7CDD3-B73F-4C71-B6CA-3B0AFC380F29}" srcOrd="8" destOrd="0" presId="urn:microsoft.com/office/officeart/2005/8/layout/hChevron3"/>
    <dgm:cxn modelId="{8850A00E-27E6-41F8-912C-4AEEE93F7756}" type="presParOf" srcId="{59704EBE-2FD9-4575-A875-5B65EECD1033}" destId="{B1786BE1-6E9C-4FB8-B8E9-290BDCF2A961}" srcOrd="9" destOrd="0" presId="urn:microsoft.com/office/officeart/2005/8/layout/hChevron3"/>
    <dgm:cxn modelId="{691999B8-52D3-4A06-9366-1847F4E3315E}"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36000">
              <a:schemeClr val="tx1">
                <a:lumMod val="9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a:gradFill rotWithShape="0">
          <a:gsLst>
            <a:gs pos="26000">
              <a:schemeClr val="tx1">
                <a:lumMod val="6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ED918D0A-2431-477B-8076-40E0C4AE1686}" srcId="{67831BDC-2CA5-47AA-A7B5-B262037D0327}" destId="{045C48C1-FC2E-4C5B-A76C-4395FBF2077D}" srcOrd="4" destOrd="0" parTransId="{99966832-AA5F-47A3-A419-EFFE5E69DA39}" sibTransId="{1E06426C-4AF9-4CDE-9B1E-6413AC6A34E3}"/>
    <dgm:cxn modelId="{0952A8AA-0056-4FB1-B704-BED61B10C1BB}" type="presOf" srcId="{F1FE4629-8E5E-47AD-917D-86B71D19C336}" destId="{44EFE034-2402-437B-B657-8D46B101EE4F}" srcOrd="0" destOrd="0" presId="urn:microsoft.com/office/officeart/2005/8/layout/hChevron3"/>
    <dgm:cxn modelId="{68BE55CF-0647-4A60-B3A4-097489CEAAEB}" type="presOf" srcId="{9F229652-DC22-4025-A8D2-D04ABE102C45}" destId="{58D90F88-29CE-4352-AA15-8615DE522E26}" srcOrd="0" destOrd="0" presId="urn:microsoft.com/office/officeart/2005/8/layout/hChevron3"/>
    <dgm:cxn modelId="{2301AAF0-0D1F-41E1-BFA0-FF41E327F288}" srcId="{67831BDC-2CA5-47AA-A7B5-B262037D0327}" destId="{F1FE4629-8E5E-47AD-917D-86B71D19C336}" srcOrd="3" destOrd="0" parTransId="{B291FCE3-808D-411E-AFBD-58BE128C7B28}" sibTransId="{8CD6683E-F464-400F-A4B9-528CE82E9987}"/>
    <dgm:cxn modelId="{D108113D-C547-4DF6-BC64-5CADCE06CEFD}" srcId="{67831BDC-2CA5-47AA-A7B5-B262037D0327}" destId="{9F229652-DC22-4025-A8D2-D04ABE102C45}" srcOrd="1" destOrd="0" parTransId="{A8C021C0-D5ED-457C-8A2E-418813E6D334}" sibTransId="{1D280C05-D814-4178-83FA-88F1481CB7AB}"/>
    <dgm:cxn modelId="{9C0A1A78-F3C5-4E19-8A43-90BE4D56CC72}" srcId="{67831BDC-2CA5-47AA-A7B5-B262037D0327}" destId="{85EC0D7F-37B6-42B5-9CBF-E64343BD610A}" srcOrd="0" destOrd="0" parTransId="{8475D3CC-A857-4BB7-A9A6-CBC20F058015}" sibTransId="{81B47DB0-D277-451B-917C-69017833C457}"/>
    <dgm:cxn modelId="{9AF98994-E832-4DCC-A2FF-95E9FE482624}" type="presOf" srcId="{AA0F4C5E-0C1C-4B6A-AA5E-055865C9975C}" destId="{0C54BC67-04D3-47C5-8179-64CA3A0BB8E5}" srcOrd="0" destOrd="0" presId="urn:microsoft.com/office/officeart/2005/8/layout/hChevron3"/>
    <dgm:cxn modelId="{A492C723-62FD-4AC4-B983-1EF391AFFE25}" type="presOf" srcId="{67831BDC-2CA5-47AA-A7B5-B262037D0327}" destId="{59704EBE-2FD9-4575-A875-5B65EECD1033}" srcOrd="0" destOrd="0" presId="urn:microsoft.com/office/officeart/2005/8/layout/hChevron3"/>
    <dgm:cxn modelId="{1F4F5C3B-1C29-46AC-AFE5-0FC741A74982}" type="presOf" srcId="{92A7FD81-DA5E-444F-8FF1-140C7C4C4DE1}" destId="{4546FDAC-EE43-4BCA-9097-8978169D181E}" srcOrd="0" destOrd="0" presId="urn:microsoft.com/office/officeart/2005/8/layout/hChevron3"/>
    <dgm:cxn modelId="{4850974B-FA04-4383-B915-692BE7826EDB}" srcId="{67831BDC-2CA5-47AA-A7B5-B262037D0327}" destId="{AA0F4C5E-0C1C-4B6A-AA5E-055865C9975C}" srcOrd="2" destOrd="0" parTransId="{48DDE5EA-8FAF-47BC-8F9C-44054191F202}" sibTransId="{C0BCBFE2-35B7-497C-81A2-374B319B53AE}"/>
    <dgm:cxn modelId="{8A930730-E342-4CC2-BF80-7561F9630A75}" type="presOf" srcId="{85EC0D7F-37B6-42B5-9CBF-E64343BD610A}" destId="{D2B85B5F-505C-47CD-A073-F1047DEFF699}" srcOrd="0" destOrd="0" presId="urn:microsoft.com/office/officeart/2005/8/layout/hChevron3"/>
    <dgm:cxn modelId="{5E9E19F8-5164-416F-882C-AFE6A2963A85}" type="presOf" srcId="{045C48C1-FC2E-4C5B-A76C-4395FBF2077D}" destId="{F7A7CDD3-B73F-4C71-B6CA-3B0AFC380F29}" srcOrd="0" destOrd="0" presId="urn:microsoft.com/office/officeart/2005/8/layout/hChevron3"/>
    <dgm:cxn modelId="{7FAA3356-63B3-4942-95F1-41A580AC911E}" srcId="{67831BDC-2CA5-47AA-A7B5-B262037D0327}" destId="{92A7FD81-DA5E-444F-8FF1-140C7C4C4DE1}" srcOrd="5" destOrd="0" parTransId="{B6C71136-A118-4DB6-9DEC-76ECC984BE35}" sibTransId="{D9D8C7FF-928C-4A52-8787-6F57B5A995A5}"/>
    <dgm:cxn modelId="{FD639CAF-0752-44B6-BAA0-DF5BD1781DFD}" type="presParOf" srcId="{59704EBE-2FD9-4575-A875-5B65EECD1033}" destId="{D2B85B5F-505C-47CD-A073-F1047DEFF699}" srcOrd="0" destOrd="0" presId="urn:microsoft.com/office/officeart/2005/8/layout/hChevron3"/>
    <dgm:cxn modelId="{37FC1A65-DF30-4465-A0DF-FD54CEC5DC75}" type="presParOf" srcId="{59704EBE-2FD9-4575-A875-5B65EECD1033}" destId="{D1C31F6A-9786-45DE-912D-5998C9888827}" srcOrd="1" destOrd="0" presId="urn:microsoft.com/office/officeart/2005/8/layout/hChevron3"/>
    <dgm:cxn modelId="{B575BF76-AD8B-4CC4-B3A1-F40E2861DEA0}" type="presParOf" srcId="{59704EBE-2FD9-4575-A875-5B65EECD1033}" destId="{58D90F88-29CE-4352-AA15-8615DE522E26}" srcOrd="2" destOrd="0" presId="urn:microsoft.com/office/officeart/2005/8/layout/hChevron3"/>
    <dgm:cxn modelId="{5E41AB20-BE6F-4D6D-9C5B-ADA65A61D8B2}" type="presParOf" srcId="{59704EBE-2FD9-4575-A875-5B65EECD1033}" destId="{EBB4F3D4-E5C0-4552-86D3-11CAAD087093}" srcOrd="3" destOrd="0" presId="urn:microsoft.com/office/officeart/2005/8/layout/hChevron3"/>
    <dgm:cxn modelId="{B3E668BC-B447-47EE-B0AD-C2657BA5F14E}" type="presParOf" srcId="{59704EBE-2FD9-4575-A875-5B65EECD1033}" destId="{0C54BC67-04D3-47C5-8179-64CA3A0BB8E5}" srcOrd="4" destOrd="0" presId="urn:microsoft.com/office/officeart/2005/8/layout/hChevron3"/>
    <dgm:cxn modelId="{B03E432D-B85C-4273-97FE-6671B796B19A}" type="presParOf" srcId="{59704EBE-2FD9-4575-A875-5B65EECD1033}" destId="{3BCA346B-CBCB-4991-B3AB-EF103CF6DBF8}" srcOrd="5" destOrd="0" presId="urn:microsoft.com/office/officeart/2005/8/layout/hChevron3"/>
    <dgm:cxn modelId="{340B8851-8E7C-4F7C-B55F-B77EC73BC4A1}" type="presParOf" srcId="{59704EBE-2FD9-4575-A875-5B65EECD1033}" destId="{44EFE034-2402-437B-B657-8D46B101EE4F}" srcOrd="6" destOrd="0" presId="urn:microsoft.com/office/officeart/2005/8/layout/hChevron3"/>
    <dgm:cxn modelId="{70780D80-4E78-4103-82F7-E4C9EAF58DCF}" type="presParOf" srcId="{59704EBE-2FD9-4575-A875-5B65EECD1033}" destId="{22A2F977-3C94-42EA-B81C-BF4D54120C0E}" srcOrd="7" destOrd="0" presId="urn:microsoft.com/office/officeart/2005/8/layout/hChevron3"/>
    <dgm:cxn modelId="{C203C641-68AD-4B05-906C-0CAFD6FF8AE9}" type="presParOf" srcId="{59704EBE-2FD9-4575-A875-5B65EECD1033}" destId="{F7A7CDD3-B73F-4C71-B6CA-3B0AFC380F29}" srcOrd="8" destOrd="0" presId="urn:microsoft.com/office/officeart/2005/8/layout/hChevron3"/>
    <dgm:cxn modelId="{3EC95DF2-EDBD-4156-A459-89E7EB54077F}" type="presParOf" srcId="{59704EBE-2FD9-4575-A875-5B65EECD1033}" destId="{B1786BE1-6E9C-4FB8-B8E9-290BDCF2A961}" srcOrd="9" destOrd="0" presId="urn:microsoft.com/office/officeart/2005/8/layout/hChevron3"/>
    <dgm:cxn modelId="{8D8DC6C9-4087-4193-842A-E0D6EDC9E165}"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12000">
              <a:schemeClr val="tx1">
                <a:lumMod val="9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a:gradFill rotWithShape="0">
          <a:gsLst>
            <a:gs pos="45000">
              <a:schemeClr val="tx1">
                <a:lumMod val="6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BBAEF107-B748-4C09-A993-33381F371ADD}" type="presOf" srcId="{045C48C1-FC2E-4C5B-A76C-4395FBF2077D}" destId="{F7A7CDD3-B73F-4C71-B6CA-3B0AFC380F29}" srcOrd="0" destOrd="0" presId="urn:microsoft.com/office/officeart/2005/8/layout/hChevron3"/>
    <dgm:cxn modelId="{CEAED244-416D-4FAB-B117-89C27B903570}" type="presOf" srcId="{85EC0D7F-37B6-42B5-9CBF-E64343BD610A}" destId="{D2B85B5F-505C-47CD-A073-F1047DEFF699}" srcOrd="0" destOrd="0" presId="urn:microsoft.com/office/officeart/2005/8/layout/hChevron3"/>
    <dgm:cxn modelId="{91BB0CCC-0F5F-4348-BF76-55590790C3C9}" type="presOf" srcId="{67831BDC-2CA5-47AA-A7B5-B262037D0327}" destId="{59704EBE-2FD9-4575-A875-5B65EECD1033}" srcOrd="0" destOrd="0" presId="urn:microsoft.com/office/officeart/2005/8/layout/hChevron3"/>
    <dgm:cxn modelId="{0BA3EA06-D44B-4C73-AC84-EF5A1DE423A6}" type="presOf" srcId="{F1FE4629-8E5E-47AD-917D-86B71D19C336}" destId="{44EFE034-2402-437B-B657-8D46B101EE4F}" srcOrd="0" destOrd="0" presId="urn:microsoft.com/office/officeart/2005/8/layout/hChevron3"/>
    <dgm:cxn modelId="{9C0A1A78-F3C5-4E19-8A43-90BE4D56CC72}" srcId="{67831BDC-2CA5-47AA-A7B5-B262037D0327}" destId="{85EC0D7F-37B6-42B5-9CBF-E64343BD610A}" srcOrd="0" destOrd="0" parTransId="{8475D3CC-A857-4BB7-A9A6-CBC20F058015}" sibTransId="{81B47DB0-D277-451B-917C-69017833C457}"/>
    <dgm:cxn modelId="{0ADD08FC-4CB8-488A-95CF-151C187C42C2}" type="presOf" srcId="{AA0F4C5E-0C1C-4B6A-AA5E-055865C9975C}" destId="{0C54BC67-04D3-47C5-8179-64CA3A0BB8E5}" srcOrd="0" destOrd="0" presId="urn:microsoft.com/office/officeart/2005/8/layout/hChevron3"/>
    <dgm:cxn modelId="{4850974B-FA04-4383-B915-692BE7826EDB}" srcId="{67831BDC-2CA5-47AA-A7B5-B262037D0327}" destId="{AA0F4C5E-0C1C-4B6A-AA5E-055865C9975C}" srcOrd="2" destOrd="0" parTransId="{48DDE5EA-8FAF-47BC-8F9C-44054191F202}" sibTransId="{C0BCBFE2-35B7-497C-81A2-374B319B53AE}"/>
    <dgm:cxn modelId="{D108113D-C547-4DF6-BC64-5CADCE06CEFD}" srcId="{67831BDC-2CA5-47AA-A7B5-B262037D0327}" destId="{9F229652-DC22-4025-A8D2-D04ABE102C45}" srcOrd="1" destOrd="0" parTransId="{A8C021C0-D5ED-457C-8A2E-418813E6D334}" sibTransId="{1D280C05-D814-4178-83FA-88F1481CB7AB}"/>
    <dgm:cxn modelId="{2301AAF0-0D1F-41E1-BFA0-FF41E327F288}" srcId="{67831BDC-2CA5-47AA-A7B5-B262037D0327}" destId="{F1FE4629-8E5E-47AD-917D-86B71D19C336}" srcOrd="3" destOrd="0" parTransId="{B291FCE3-808D-411E-AFBD-58BE128C7B28}" sibTransId="{8CD6683E-F464-400F-A4B9-528CE82E9987}"/>
    <dgm:cxn modelId="{7577BDB4-0DC9-48A2-B6DA-BD12382C9B5E}" type="presOf" srcId="{9F229652-DC22-4025-A8D2-D04ABE102C45}" destId="{58D90F88-29CE-4352-AA15-8615DE522E26}" srcOrd="0" destOrd="0" presId="urn:microsoft.com/office/officeart/2005/8/layout/hChevron3"/>
    <dgm:cxn modelId="{7FAA3356-63B3-4942-95F1-41A580AC911E}" srcId="{67831BDC-2CA5-47AA-A7B5-B262037D0327}" destId="{92A7FD81-DA5E-444F-8FF1-140C7C4C4DE1}" srcOrd="5" destOrd="0" parTransId="{B6C71136-A118-4DB6-9DEC-76ECC984BE35}" sibTransId="{D9D8C7FF-928C-4A52-8787-6F57B5A995A5}"/>
    <dgm:cxn modelId="{ED918D0A-2431-477B-8076-40E0C4AE1686}" srcId="{67831BDC-2CA5-47AA-A7B5-B262037D0327}" destId="{045C48C1-FC2E-4C5B-A76C-4395FBF2077D}" srcOrd="4" destOrd="0" parTransId="{99966832-AA5F-47A3-A419-EFFE5E69DA39}" sibTransId="{1E06426C-4AF9-4CDE-9B1E-6413AC6A34E3}"/>
    <dgm:cxn modelId="{94F0A91F-04D0-42BC-9769-849D12B7C1F4}" type="presOf" srcId="{92A7FD81-DA5E-444F-8FF1-140C7C4C4DE1}" destId="{4546FDAC-EE43-4BCA-9097-8978169D181E}" srcOrd="0" destOrd="0" presId="urn:microsoft.com/office/officeart/2005/8/layout/hChevron3"/>
    <dgm:cxn modelId="{B3D09B82-505A-48A7-BE44-3CE3AD285F9F}" type="presParOf" srcId="{59704EBE-2FD9-4575-A875-5B65EECD1033}" destId="{D2B85B5F-505C-47CD-A073-F1047DEFF699}" srcOrd="0" destOrd="0" presId="urn:microsoft.com/office/officeart/2005/8/layout/hChevron3"/>
    <dgm:cxn modelId="{EA17B9D0-FF4B-481C-97B9-8EC07BB482B3}" type="presParOf" srcId="{59704EBE-2FD9-4575-A875-5B65EECD1033}" destId="{D1C31F6A-9786-45DE-912D-5998C9888827}" srcOrd="1" destOrd="0" presId="urn:microsoft.com/office/officeart/2005/8/layout/hChevron3"/>
    <dgm:cxn modelId="{B3AD0E6E-F7D7-4E33-8E8B-F8868029BA86}" type="presParOf" srcId="{59704EBE-2FD9-4575-A875-5B65EECD1033}" destId="{58D90F88-29CE-4352-AA15-8615DE522E26}" srcOrd="2" destOrd="0" presId="urn:microsoft.com/office/officeart/2005/8/layout/hChevron3"/>
    <dgm:cxn modelId="{D49E0BE1-59D1-4A11-9C0E-16CBB1966090}" type="presParOf" srcId="{59704EBE-2FD9-4575-A875-5B65EECD1033}" destId="{EBB4F3D4-E5C0-4552-86D3-11CAAD087093}" srcOrd="3" destOrd="0" presId="urn:microsoft.com/office/officeart/2005/8/layout/hChevron3"/>
    <dgm:cxn modelId="{8C74374F-451B-4F65-8AEB-216CBE59D807}" type="presParOf" srcId="{59704EBE-2FD9-4575-A875-5B65EECD1033}" destId="{0C54BC67-04D3-47C5-8179-64CA3A0BB8E5}" srcOrd="4" destOrd="0" presId="urn:microsoft.com/office/officeart/2005/8/layout/hChevron3"/>
    <dgm:cxn modelId="{443B5FE6-5B92-4B2D-88F9-3C1CE64A93D0}" type="presParOf" srcId="{59704EBE-2FD9-4575-A875-5B65EECD1033}" destId="{3BCA346B-CBCB-4991-B3AB-EF103CF6DBF8}" srcOrd="5" destOrd="0" presId="urn:microsoft.com/office/officeart/2005/8/layout/hChevron3"/>
    <dgm:cxn modelId="{FB3AD3B6-B77B-42E6-B786-0566DE9B99B1}" type="presParOf" srcId="{59704EBE-2FD9-4575-A875-5B65EECD1033}" destId="{44EFE034-2402-437B-B657-8D46B101EE4F}" srcOrd="6" destOrd="0" presId="urn:microsoft.com/office/officeart/2005/8/layout/hChevron3"/>
    <dgm:cxn modelId="{12DE3575-1515-4613-BED9-DDE2925766D1}" type="presParOf" srcId="{59704EBE-2FD9-4575-A875-5B65EECD1033}" destId="{22A2F977-3C94-42EA-B81C-BF4D54120C0E}" srcOrd="7" destOrd="0" presId="urn:microsoft.com/office/officeart/2005/8/layout/hChevron3"/>
    <dgm:cxn modelId="{16690FFF-CF6C-4895-957C-87AB19817ECB}" type="presParOf" srcId="{59704EBE-2FD9-4575-A875-5B65EECD1033}" destId="{F7A7CDD3-B73F-4C71-B6CA-3B0AFC380F29}" srcOrd="8" destOrd="0" presId="urn:microsoft.com/office/officeart/2005/8/layout/hChevron3"/>
    <dgm:cxn modelId="{1F6EB872-5F21-4D5E-B1E5-4B887D613D42}" type="presParOf" srcId="{59704EBE-2FD9-4575-A875-5B65EECD1033}" destId="{B1786BE1-6E9C-4FB8-B8E9-290BDCF2A961}" srcOrd="9" destOrd="0" presId="urn:microsoft.com/office/officeart/2005/8/layout/hChevron3"/>
    <dgm:cxn modelId="{235CED7E-A007-4102-B663-BA373132ABB2}"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12000">
              <a:schemeClr val="tx1">
                <a:lumMod val="9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a:gradFill rotWithShape="0">
          <a:gsLst>
            <a:gs pos="45000">
              <a:schemeClr val="tx1">
                <a:lumMod val="6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BDB02F2C-BCCB-4D70-8A7A-1DC4BB6BCF55}" type="presOf" srcId="{9F229652-DC22-4025-A8D2-D04ABE102C45}" destId="{58D90F88-29CE-4352-AA15-8615DE522E26}" srcOrd="0" destOrd="0" presId="urn:microsoft.com/office/officeart/2005/8/layout/hChevron3"/>
    <dgm:cxn modelId="{ED918D0A-2431-477B-8076-40E0C4AE1686}" srcId="{67831BDC-2CA5-47AA-A7B5-B262037D0327}" destId="{045C48C1-FC2E-4C5B-A76C-4395FBF2077D}" srcOrd="4" destOrd="0" parTransId="{99966832-AA5F-47A3-A419-EFFE5E69DA39}" sibTransId="{1E06426C-4AF9-4CDE-9B1E-6413AC6A34E3}"/>
    <dgm:cxn modelId="{2301AAF0-0D1F-41E1-BFA0-FF41E327F288}" srcId="{67831BDC-2CA5-47AA-A7B5-B262037D0327}" destId="{F1FE4629-8E5E-47AD-917D-86B71D19C336}" srcOrd="3" destOrd="0" parTransId="{B291FCE3-808D-411E-AFBD-58BE128C7B28}" sibTransId="{8CD6683E-F464-400F-A4B9-528CE82E9987}"/>
    <dgm:cxn modelId="{704192FC-D1EB-453D-8336-B5F540E7B5F4}" type="presOf" srcId="{67831BDC-2CA5-47AA-A7B5-B262037D0327}" destId="{59704EBE-2FD9-4575-A875-5B65EECD1033}" srcOrd="0" destOrd="0" presId="urn:microsoft.com/office/officeart/2005/8/layout/hChevron3"/>
    <dgm:cxn modelId="{D108113D-C547-4DF6-BC64-5CADCE06CEFD}" srcId="{67831BDC-2CA5-47AA-A7B5-B262037D0327}" destId="{9F229652-DC22-4025-A8D2-D04ABE102C45}" srcOrd="1" destOrd="0" parTransId="{A8C021C0-D5ED-457C-8A2E-418813E6D334}" sibTransId="{1D280C05-D814-4178-83FA-88F1481CB7AB}"/>
    <dgm:cxn modelId="{9C0A1A78-F3C5-4E19-8A43-90BE4D56CC72}" srcId="{67831BDC-2CA5-47AA-A7B5-B262037D0327}" destId="{85EC0D7F-37B6-42B5-9CBF-E64343BD610A}" srcOrd="0" destOrd="0" parTransId="{8475D3CC-A857-4BB7-A9A6-CBC20F058015}" sibTransId="{81B47DB0-D277-451B-917C-69017833C457}"/>
    <dgm:cxn modelId="{DDB839DD-17D6-44DA-B673-70723E3D6D2E}" type="presOf" srcId="{F1FE4629-8E5E-47AD-917D-86B71D19C336}" destId="{44EFE034-2402-437B-B657-8D46B101EE4F}" srcOrd="0" destOrd="0" presId="urn:microsoft.com/office/officeart/2005/8/layout/hChevron3"/>
    <dgm:cxn modelId="{2C78BE65-E9F6-4137-A255-CDF62FEF069E}" type="presOf" srcId="{85EC0D7F-37B6-42B5-9CBF-E64343BD610A}" destId="{D2B85B5F-505C-47CD-A073-F1047DEFF699}" srcOrd="0" destOrd="0" presId="urn:microsoft.com/office/officeart/2005/8/layout/hChevron3"/>
    <dgm:cxn modelId="{195AAFAA-93BB-49F1-B30C-B45A14AA99D6}" type="presOf" srcId="{AA0F4C5E-0C1C-4B6A-AA5E-055865C9975C}" destId="{0C54BC67-04D3-47C5-8179-64CA3A0BB8E5}" srcOrd="0" destOrd="0" presId="urn:microsoft.com/office/officeart/2005/8/layout/hChevron3"/>
    <dgm:cxn modelId="{4850974B-FA04-4383-B915-692BE7826EDB}" srcId="{67831BDC-2CA5-47AA-A7B5-B262037D0327}" destId="{AA0F4C5E-0C1C-4B6A-AA5E-055865C9975C}" srcOrd="2" destOrd="0" parTransId="{48DDE5EA-8FAF-47BC-8F9C-44054191F202}" sibTransId="{C0BCBFE2-35B7-497C-81A2-374B319B53AE}"/>
    <dgm:cxn modelId="{50589FA6-79DA-4FFF-814A-ACFE9E84FDEF}" type="presOf" srcId="{92A7FD81-DA5E-444F-8FF1-140C7C4C4DE1}" destId="{4546FDAC-EE43-4BCA-9097-8978169D181E}" srcOrd="0" destOrd="0" presId="urn:microsoft.com/office/officeart/2005/8/layout/hChevron3"/>
    <dgm:cxn modelId="{3ACCEEF4-7D2F-4FFC-A321-49CF90D45B2C}" type="presOf" srcId="{045C48C1-FC2E-4C5B-A76C-4395FBF2077D}" destId="{F7A7CDD3-B73F-4C71-B6CA-3B0AFC380F29}" srcOrd="0" destOrd="0" presId="urn:microsoft.com/office/officeart/2005/8/layout/hChevron3"/>
    <dgm:cxn modelId="{7FAA3356-63B3-4942-95F1-41A580AC911E}" srcId="{67831BDC-2CA5-47AA-A7B5-B262037D0327}" destId="{92A7FD81-DA5E-444F-8FF1-140C7C4C4DE1}" srcOrd="5" destOrd="0" parTransId="{B6C71136-A118-4DB6-9DEC-76ECC984BE35}" sibTransId="{D9D8C7FF-928C-4A52-8787-6F57B5A995A5}"/>
    <dgm:cxn modelId="{E3A636A1-5D0C-4F5D-9703-CF4D3B72F97C}" type="presParOf" srcId="{59704EBE-2FD9-4575-A875-5B65EECD1033}" destId="{D2B85B5F-505C-47CD-A073-F1047DEFF699}" srcOrd="0" destOrd="0" presId="urn:microsoft.com/office/officeart/2005/8/layout/hChevron3"/>
    <dgm:cxn modelId="{F920239E-2369-4E00-B28A-5A79AF3D6192}" type="presParOf" srcId="{59704EBE-2FD9-4575-A875-5B65EECD1033}" destId="{D1C31F6A-9786-45DE-912D-5998C9888827}" srcOrd="1" destOrd="0" presId="urn:microsoft.com/office/officeart/2005/8/layout/hChevron3"/>
    <dgm:cxn modelId="{D6C98E11-DDF6-410B-9294-79409F682C76}" type="presParOf" srcId="{59704EBE-2FD9-4575-A875-5B65EECD1033}" destId="{58D90F88-29CE-4352-AA15-8615DE522E26}" srcOrd="2" destOrd="0" presId="urn:microsoft.com/office/officeart/2005/8/layout/hChevron3"/>
    <dgm:cxn modelId="{32267A54-8F15-4B03-BEA2-259FA54DD3D8}" type="presParOf" srcId="{59704EBE-2FD9-4575-A875-5B65EECD1033}" destId="{EBB4F3D4-E5C0-4552-86D3-11CAAD087093}" srcOrd="3" destOrd="0" presId="urn:microsoft.com/office/officeart/2005/8/layout/hChevron3"/>
    <dgm:cxn modelId="{433DF220-3EC7-4D8C-AC87-D120B41CCCDE}" type="presParOf" srcId="{59704EBE-2FD9-4575-A875-5B65EECD1033}" destId="{0C54BC67-04D3-47C5-8179-64CA3A0BB8E5}" srcOrd="4" destOrd="0" presId="urn:microsoft.com/office/officeart/2005/8/layout/hChevron3"/>
    <dgm:cxn modelId="{96E3456D-48B5-428D-BA9B-32A3991801F6}" type="presParOf" srcId="{59704EBE-2FD9-4575-A875-5B65EECD1033}" destId="{3BCA346B-CBCB-4991-B3AB-EF103CF6DBF8}" srcOrd="5" destOrd="0" presId="urn:microsoft.com/office/officeart/2005/8/layout/hChevron3"/>
    <dgm:cxn modelId="{E0714A41-382D-485C-95C4-7A22274ED47B}" type="presParOf" srcId="{59704EBE-2FD9-4575-A875-5B65EECD1033}" destId="{44EFE034-2402-437B-B657-8D46B101EE4F}" srcOrd="6" destOrd="0" presId="urn:microsoft.com/office/officeart/2005/8/layout/hChevron3"/>
    <dgm:cxn modelId="{580181DA-6DAD-4BA0-82E7-6D073F7D64DA}" type="presParOf" srcId="{59704EBE-2FD9-4575-A875-5B65EECD1033}" destId="{22A2F977-3C94-42EA-B81C-BF4D54120C0E}" srcOrd="7" destOrd="0" presId="urn:microsoft.com/office/officeart/2005/8/layout/hChevron3"/>
    <dgm:cxn modelId="{8B61AA00-1DEF-4B46-B8B4-E0CD2B029243}" type="presParOf" srcId="{59704EBE-2FD9-4575-A875-5B65EECD1033}" destId="{F7A7CDD3-B73F-4C71-B6CA-3B0AFC380F29}" srcOrd="8" destOrd="0" presId="urn:microsoft.com/office/officeart/2005/8/layout/hChevron3"/>
    <dgm:cxn modelId="{D2BD8E17-D244-428C-A4ED-9D17153C7B57}" type="presParOf" srcId="{59704EBE-2FD9-4575-A875-5B65EECD1033}" destId="{B1786BE1-6E9C-4FB8-B8E9-290BDCF2A961}" srcOrd="9" destOrd="0" presId="urn:microsoft.com/office/officeart/2005/8/layout/hChevron3"/>
    <dgm:cxn modelId="{A63C4F4C-13EB-40F5-B5DB-722D56728882}"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12000">
              <a:schemeClr val="tx1">
                <a:lumMod val="9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a:gradFill rotWithShape="0">
          <a:gsLst>
            <a:gs pos="45000">
              <a:schemeClr val="tx1">
                <a:lumMod val="6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99C2416C-80C5-49A8-9CA7-521526C305E2}" type="presOf" srcId="{F1FE4629-8E5E-47AD-917D-86B71D19C336}" destId="{44EFE034-2402-437B-B657-8D46B101EE4F}" srcOrd="0" destOrd="0" presId="urn:microsoft.com/office/officeart/2005/8/layout/hChevron3"/>
    <dgm:cxn modelId="{ED918D0A-2431-477B-8076-40E0C4AE1686}" srcId="{67831BDC-2CA5-47AA-A7B5-B262037D0327}" destId="{045C48C1-FC2E-4C5B-A76C-4395FBF2077D}" srcOrd="4" destOrd="0" parTransId="{99966832-AA5F-47A3-A419-EFFE5E69DA39}" sibTransId="{1E06426C-4AF9-4CDE-9B1E-6413AC6A34E3}"/>
    <dgm:cxn modelId="{F96ABE3D-5DA9-4BA6-B9F2-8951C7C3F5DF}" type="presOf" srcId="{9F229652-DC22-4025-A8D2-D04ABE102C45}" destId="{58D90F88-29CE-4352-AA15-8615DE522E26}" srcOrd="0" destOrd="0" presId="urn:microsoft.com/office/officeart/2005/8/layout/hChevron3"/>
    <dgm:cxn modelId="{D2B90C47-AED8-4084-8582-A0BBB0C567F9}" type="presOf" srcId="{85EC0D7F-37B6-42B5-9CBF-E64343BD610A}" destId="{D2B85B5F-505C-47CD-A073-F1047DEFF699}" srcOrd="0" destOrd="0" presId="urn:microsoft.com/office/officeart/2005/8/layout/hChevron3"/>
    <dgm:cxn modelId="{2301AAF0-0D1F-41E1-BFA0-FF41E327F288}" srcId="{67831BDC-2CA5-47AA-A7B5-B262037D0327}" destId="{F1FE4629-8E5E-47AD-917D-86B71D19C336}" srcOrd="3" destOrd="0" parTransId="{B291FCE3-808D-411E-AFBD-58BE128C7B28}" sibTransId="{8CD6683E-F464-400F-A4B9-528CE82E9987}"/>
    <dgm:cxn modelId="{2232631B-0608-4669-80A0-0EA253C5C159}" type="presOf" srcId="{AA0F4C5E-0C1C-4B6A-AA5E-055865C9975C}" destId="{0C54BC67-04D3-47C5-8179-64CA3A0BB8E5}" srcOrd="0" destOrd="0" presId="urn:microsoft.com/office/officeart/2005/8/layout/hChevron3"/>
    <dgm:cxn modelId="{D108113D-C547-4DF6-BC64-5CADCE06CEFD}" srcId="{67831BDC-2CA5-47AA-A7B5-B262037D0327}" destId="{9F229652-DC22-4025-A8D2-D04ABE102C45}" srcOrd="1" destOrd="0" parTransId="{A8C021C0-D5ED-457C-8A2E-418813E6D334}" sibTransId="{1D280C05-D814-4178-83FA-88F1481CB7AB}"/>
    <dgm:cxn modelId="{9C0A1A78-F3C5-4E19-8A43-90BE4D56CC72}" srcId="{67831BDC-2CA5-47AA-A7B5-B262037D0327}" destId="{85EC0D7F-37B6-42B5-9CBF-E64343BD610A}" srcOrd="0" destOrd="0" parTransId="{8475D3CC-A857-4BB7-A9A6-CBC20F058015}" sibTransId="{81B47DB0-D277-451B-917C-69017833C457}"/>
    <dgm:cxn modelId="{E2D7D9F7-843A-48D6-AC40-0ED733E1D3E5}" type="presOf" srcId="{67831BDC-2CA5-47AA-A7B5-B262037D0327}" destId="{59704EBE-2FD9-4575-A875-5B65EECD1033}" srcOrd="0" destOrd="0" presId="urn:microsoft.com/office/officeart/2005/8/layout/hChevron3"/>
    <dgm:cxn modelId="{6827DC43-7625-4A98-B4E8-28995BD83A4A}" type="presOf" srcId="{045C48C1-FC2E-4C5B-A76C-4395FBF2077D}" destId="{F7A7CDD3-B73F-4C71-B6CA-3B0AFC380F29}" srcOrd="0" destOrd="0" presId="urn:microsoft.com/office/officeart/2005/8/layout/hChevron3"/>
    <dgm:cxn modelId="{4850974B-FA04-4383-B915-692BE7826EDB}" srcId="{67831BDC-2CA5-47AA-A7B5-B262037D0327}" destId="{AA0F4C5E-0C1C-4B6A-AA5E-055865C9975C}" srcOrd="2" destOrd="0" parTransId="{48DDE5EA-8FAF-47BC-8F9C-44054191F202}" sibTransId="{C0BCBFE2-35B7-497C-81A2-374B319B53AE}"/>
    <dgm:cxn modelId="{7FAA3356-63B3-4942-95F1-41A580AC911E}" srcId="{67831BDC-2CA5-47AA-A7B5-B262037D0327}" destId="{92A7FD81-DA5E-444F-8FF1-140C7C4C4DE1}" srcOrd="5" destOrd="0" parTransId="{B6C71136-A118-4DB6-9DEC-76ECC984BE35}" sibTransId="{D9D8C7FF-928C-4A52-8787-6F57B5A995A5}"/>
    <dgm:cxn modelId="{188F5631-09DE-4581-A8AB-79DD4A3B4F85}" type="presOf" srcId="{92A7FD81-DA5E-444F-8FF1-140C7C4C4DE1}" destId="{4546FDAC-EE43-4BCA-9097-8978169D181E}" srcOrd="0" destOrd="0" presId="urn:microsoft.com/office/officeart/2005/8/layout/hChevron3"/>
    <dgm:cxn modelId="{5606106B-96B0-41C9-99FA-E38944C988F7}" type="presParOf" srcId="{59704EBE-2FD9-4575-A875-5B65EECD1033}" destId="{D2B85B5F-505C-47CD-A073-F1047DEFF699}" srcOrd="0" destOrd="0" presId="urn:microsoft.com/office/officeart/2005/8/layout/hChevron3"/>
    <dgm:cxn modelId="{F9022651-8F94-4EA5-8D48-64225FFB87C9}" type="presParOf" srcId="{59704EBE-2FD9-4575-A875-5B65EECD1033}" destId="{D1C31F6A-9786-45DE-912D-5998C9888827}" srcOrd="1" destOrd="0" presId="urn:microsoft.com/office/officeart/2005/8/layout/hChevron3"/>
    <dgm:cxn modelId="{2B3BD0D9-6381-4622-85F7-5987A817E26F}" type="presParOf" srcId="{59704EBE-2FD9-4575-A875-5B65EECD1033}" destId="{58D90F88-29CE-4352-AA15-8615DE522E26}" srcOrd="2" destOrd="0" presId="urn:microsoft.com/office/officeart/2005/8/layout/hChevron3"/>
    <dgm:cxn modelId="{7BB6FE07-86D6-46EB-A617-FFEE6287B857}" type="presParOf" srcId="{59704EBE-2FD9-4575-A875-5B65EECD1033}" destId="{EBB4F3D4-E5C0-4552-86D3-11CAAD087093}" srcOrd="3" destOrd="0" presId="urn:microsoft.com/office/officeart/2005/8/layout/hChevron3"/>
    <dgm:cxn modelId="{04CA52EF-EA3A-4E8E-9E9E-8E3DB3782D83}" type="presParOf" srcId="{59704EBE-2FD9-4575-A875-5B65EECD1033}" destId="{0C54BC67-04D3-47C5-8179-64CA3A0BB8E5}" srcOrd="4" destOrd="0" presId="urn:microsoft.com/office/officeart/2005/8/layout/hChevron3"/>
    <dgm:cxn modelId="{D965B491-CA8A-4268-BAF8-270D4D93DEF6}" type="presParOf" srcId="{59704EBE-2FD9-4575-A875-5B65EECD1033}" destId="{3BCA346B-CBCB-4991-B3AB-EF103CF6DBF8}" srcOrd="5" destOrd="0" presId="urn:microsoft.com/office/officeart/2005/8/layout/hChevron3"/>
    <dgm:cxn modelId="{3622CF56-B4CF-4A7C-B648-AF53D86D1DEA}" type="presParOf" srcId="{59704EBE-2FD9-4575-A875-5B65EECD1033}" destId="{44EFE034-2402-437B-B657-8D46B101EE4F}" srcOrd="6" destOrd="0" presId="urn:microsoft.com/office/officeart/2005/8/layout/hChevron3"/>
    <dgm:cxn modelId="{8C306931-874E-4A07-B788-57EBBADA4740}" type="presParOf" srcId="{59704EBE-2FD9-4575-A875-5B65EECD1033}" destId="{22A2F977-3C94-42EA-B81C-BF4D54120C0E}" srcOrd="7" destOrd="0" presId="urn:microsoft.com/office/officeart/2005/8/layout/hChevron3"/>
    <dgm:cxn modelId="{7694AFBF-6BF6-487D-97CD-26BD2A9832B5}" type="presParOf" srcId="{59704EBE-2FD9-4575-A875-5B65EECD1033}" destId="{F7A7CDD3-B73F-4C71-B6CA-3B0AFC380F29}" srcOrd="8" destOrd="0" presId="urn:microsoft.com/office/officeart/2005/8/layout/hChevron3"/>
    <dgm:cxn modelId="{6151C2C2-48D0-41AF-95ED-56430482A0B6}" type="presParOf" srcId="{59704EBE-2FD9-4575-A875-5B65EECD1033}" destId="{B1786BE1-6E9C-4FB8-B8E9-290BDCF2A961}" srcOrd="9" destOrd="0" presId="urn:microsoft.com/office/officeart/2005/8/layout/hChevron3"/>
    <dgm:cxn modelId="{A7670C0F-2BE1-4026-915F-03FA58B8C402}"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E3067D-6AB3-4164-A6BD-EDA04F932796}"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s-EC"/>
        </a:p>
      </dgm:t>
    </dgm:pt>
    <dgm:pt modelId="{BE32FB17-79AD-448C-8B5B-6CF43503F72D}">
      <dgm:prSet phldrT="[Texto]" custT="1"/>
      <dgm:spPr/>
      <dgm:t>
        <a:bodyPr/>
        <a:lstStyle/>
        <a:p>
          <a:r>
            <a:rPr lang="es-EC" sz="2100" dirty="0" smtClean="0">
              <a:solidFill>
                <a:schemeClr val="bg1"/>
              </a:solidFill>
            </a:rPr>
            <a:t>Diabetes</a:t>
          </a:r>
          <a:endParaRPr lang="es-EC" sz="2100" dirty="0">
            <a:solidFill>
              <a:schemeClr val="bg1"/>
            </a:solidFill>
          </a:endParaRPr>
        </a:p>
      </dgm:t>
    </dgm:pt>
    <dgm:pt modelId="{BB9D3E22-C9D3-4A33-A495-C8A09184AA75}" type="parTrans" cxnId="{39A6AB99-A75C-48F9-A0DD-E7FBE86E2852}">
      <dgm:prSet/>
      <dgm:spPr/>
      <dgm:t>
        <a:bodyPr/>
        <a:lstStyle/>
        <a:p>
          <a:endParaRPr lang="es-EC"/>
        </a:p>
      </dgm:t>
    </dgm:pt>
    <dgm:pt modelId="{029DA44E-6667-40EA-9523-AE1D86693A43}" type="sibTrans" cxnId="{39A6AB99-A75C-48F9-A0DD-E7FBE86E2852}">
      <dgm:prSet/>
      <dgm:spPr/>
      <dgm:t>
        <a:bodyPr/>
        <a:lstStyle/>
        <a:p>
          <a:endParaRPr lang="es-EC"/>
        </a:p>
      </dgm:t>
    </dgm:pt>
    <dgm:pt modelId="{9C2D6F33-48A4-46C7-BFBE-21CA1F6586AA}">
      <dgm:prSet phldrT="[Texto]"/>
      <dgm:spPr/>
      <dgm:t>
        <a:bodyPr/>
        <a:lstStyle/>
        <a:p>
          <a:r>
            <a:rPr lang="es-EC" dirty="0" smtClean="0">
              <a:solidFill>
                <a:schemeClr val="bg1"/>
              </a:solidFill>
            </a:rPr>
            <a:t>Hipertensión</a:t>
          </a:r>
          <a:endParaRPr lang="es-EC" dirty="0">
            <a:solidFill>
              <a:schemeClr val="bg1"/>
            </a:solidFill>
          </a:endParaRPr>
        </a:p>
      </dgm:t>
    </dgm:pt>
    <dgm:pt modelId="{69922554-C98B-4FDB-8EC3-852E24BB08F9}" type="parTrans" cxnId="{96424CEB-9C8D-4A73-9357-6C6B7A60AEB4}">
      <dgm:prSet/>
      <dgm:spPr/>
      <dgm:t>
        <a:bodyPr/>
        <a:lstStyle/>
        <a:p>
          <a:endParaRPr lang="es-EC"/>
        </a:p>
      </dgm:t>
    </dgm:pt>
    <dgm:pt modelId="{93FFDE9A-7261-4745-8046-24B04B9F6536}" type="sibTrans" cxnId="{96424CEB-9C8D-4A73-9357-6C6B7A60AEB4}">
      <dgm:prSet/>
      <dgm:spPr/>
      <dgm:t>
        <a:bodyPr/>
        <a:lstStyle/>
        <a:p>
          <a:endParaRPr lang="es-EC"/>
        </a:p>
      </dgm:t>
    </dgm:pt>
    <dgm:pt modelId="{FE6F2895-7FE9-4F37-A632-345A45A9FF94}">
      <dgm:prSet phldrT="[Texto]"/>
      <dgm:spPr/>
      <dgm:t>
        <a:bodyPr/>
        <a:lstStyle/>
        <a:p>
          <a:r>
            <a:rPr lang="es-EC" dirty="0" smtClean="0">
              <a:solidFill>
                <a:schemeClr val="bg1"/>
              </a:solidFill>
            </a:rPr>
            <a:t>Consumo</a:t>
          </a:r>
          <a:endParaRPr lang="es-EC" dirty="0">
            <a:solidFill>
              <a:schemeClr val="bg1"/>
            </a:solidFill>
          </a:endParaRPr>
        </a:p>
      </dgm:t>
    </dgm:pt>
    <dgm:pt modelId="{D13D88B4-6558-4555-8831-6236725DCBFE}" type="parTrans" cxnId="{3ADF63C9-7CE3-475C-9979-5FA7D6F82AC2}">
      <dgm:prSet/>
      <dgm:spPr/>
      <dgm:t>
        <a:bodyPr/>
        <a:lstStyle/>
        <a:p>
          <a:endParaRPr lang="es-EC"/>
        </a:p>
      </dgm:t>
    </dgm:pt>
    <dgm:pt modelId="{BF97AF36-B0FD-473F-AF3D-FD433C3D8E1F}" type="sibTrans" cxnId="{3ADF63C9-7CE3-475C-9979-5FA7D6F82AC2}">
      <dgm:prSet/>
      <dgm:spPr/>
      <dgm:t>
        <a:bodyPr/>
        <a:lstStyle/>
        <a:p>
          <a:endParaRPr lang="es-EC"/>
        </a:p>
      </dgm:t>
    </dgm:pt>
    <dgm:pt modelId="{42A2CB31-143F-4003-A0B9-D4A77729B5F0}">
      <dgm:prSet phldrT="[Texto]"/>
      <dgm:spPr/>
      <dgm:t>
        <a:bodyPr/>
        <a:lstStyle/>
        <a:p>
          <a:r>
            <a:rPr lang="es-EC" dirty="0" smtClean="0">
              <a:solidFill>
                <a:schemeClr val="bg1"/>
              </a:solidFill>
            </a:rPr>
            <a:t>Obesidad</a:t>
          </a:r>
          <a:endParaRPr lang="es-EC" dirty="0">
            <a:solidFill>
              <a:schemeClr val="bg1"/>
            </a:solidFill>
          </a:endParaRPr>
        </a:p>
      </dgm:t>
    </dgm:pt>
    <dgm:pt modelId="{8A435E24-EA0D-400C-A35D-0F6C7ADFECAE}" type="parTrans" cxnId="{705C3764-E1AB-47EF-93BF-35A2773CA8B4}">
      <dgm:prSet/>
      <dgm:spPr/>
      <dgm:t>
        <a:bodyPr/>
        <a:lstStyle/>
        <a:p>
          <a:endParaRPr lang="es-EC"/>
        </a:p>
      </dgm:t>
    </dgm:pt>
    <dgm:pt modelId="{5656B4CE-0603-427F-881D-F833A3E8C279}" type="sibTrans" cxnId="{705C3764-E1AB-47EF-93BF-35A2773CA8B4}">
      <dgm:prSet/>
      <dgm:spPr/>
      <dgm:t>
        <a:bodyPr/>
        <a:lstStyle/>
        <a:p>
          <a:endParaRPr lang="es-EC"/>
        </a:p>
      </dgm:t>
    </dgm:pt>
    <dgm:pt modelId="{5D47CD71-3557-4432-820E-011C1D259726}" type="pres">
      <dgm:prSet presAssocID="{1FE3067D-6AB3-4164-A6BD-EDA04F932796}" presName="Name0" presStyleCnt="0">
        <dgm:presLayoutVars>
          <dgm:chMax/>
          <dgm:chPref/>
          <dgm:dir/>
        </dgm:presLayoutVars>
      </dgm:prSet>
      <dgm:spPr/>
      <dgm:t>
        <a:bodyPr/>
        <a:lstStyle/>
        <a:p>
          <a:endParaRPr lang="es-EC"/>
        </a:p>
      </dgm:t>
    </dgm:pt>
    <dgm:pt modelId="{B39AC893-84FC-496C-88E2-34BE7B83FF3B}" type="pres">
      <dgm:prSet presAssocID="{BE32FB17-79AD-448C-8B5B-6CF43503F72D}" presName="composite" presStyleCnt="0">
        <dgm:presLayoutVars>
          <dgm:chMax val="1"/>
          <dgm:chPref val="1"/>
        </dgm:presLayoutVars>
      </dgm:prSet>
      <dgm:spPr/>
    </dgm:pt>
    <dgm:pt modelId="{BCF705FC-BC5B-48A5-8C47-AE6687CB2236}" type="pres">
      <dgm:prSet presAssocID="{BE32FB17-79AD-448C-8B5B-6CF43503F72D}" presName="Accent" presStyleLbl="trAlignAcc1" presStyleIdx="0" presStyleCnt="4">
        <dgm:presLayoutVars>
          <dgm:chMax val="0"/>
          <dgm:chPref val="0"/>
        </dgm:presLayoutVars>
      </dgm:prSet>
      <dgm:spPr/>
    </dgm:pt>
    <dgm:pt modelId="{A487BA41-9F19-4DAE-A908-88F35A989342}" type="pres">
      <dgm:prSet presAssocID="{BE32FB17-79AD-448C-8B5B-6CF43503F72D}" presName="Image" presStyleLbl="alignImgPlace1" presStyleIdx="0" presStyleCnt="4">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t>
        <a:bodyPr/>
        <a:lstStyle/>
        <a:p>
          <a:endParaRPr lang="es-EC"/>
        </a:p>
      </dgm:t>
    </dgm:pt>
    <dgm:pt modelId="{EDC609D3-7AB5-45DF-B17F-E3E3C8F7DF78}" type="pres">
      <dgm:prSet presAssocID="{BE32FB17-79AD-448C-8B5B-6CF43503F72D}" presName="ChildComposite" presStyleCnt="0"/>
      <dgm:spPr/>
    </dgm:pt>
    <dgm:pt modelId="{6239F9B5-1ADF-466C-A2B7-DDFDB98E47E1}" type="pres">
      <dgm:prSet presAssocID="{BE32FB17-79AD-448C-8B5B-6CF43503F72D}" presName="Child" presStyleLbl="node1" presStyleIdx="0" presStyleCnt="0">
        <dgm:presLayoutVars>
          <dgm:chMax val="0"/>
          <dgm:chPref val="0"/>
          <dgm:bulletEnabled val="1"/>
        </dgm:presLayoutVars>
      </dgm:prSet>
      <dgm:spPr/>
      <dgm:t>
        <a:bodyPr/>
        <a:lstStyle/>
        <a:p>
          <a:endParaRPr lang="es-EC"/>
        </a:p>
      </dgm:t>
    </dgm:pt>
    <dgm:pt modelId="{579E80B0-555C-4B65-8F18-CE16921908B8}" type="pres">
      <dgm:prSet presAssocID="{BE32FB17-79AD-448C-8B5B-6CF43503F72D}" presName="Parent" presStyleLbl="revTx" presStyleIdx="0" presStyleCnt="4">
        <dgm:presLayoutVars>
          <dgm:chMax val="1"/>
          <dgm:chPref val="0"/>
          <dgm:bulletEnabled val="1"/>
        </dgm:presLayoutVars>
      </dgm:prSet>
      <dgm:spPr/>
      <dgm:t>
        <a:bodyPr/>
        <a:lstStyle/>
        <a:p>
          <a:endParaRPr lang="es-EC"/>
        </a:p>
      </dgm:t>
    </dgm:pt>
    <dgm:pt modelId="{6B063778-F347-4CDD-8FCC-E79EC825E6FE}" type="pres">
      <dgm:prSet presAssocID="{029DA44E-6667-40EA-9523-AE1D86693A43}" presName="sibTrans" presStyleCnt="0"/>
      <dgm:spPr/>
    </dgm:pt>
    <dgm:pt modelId="{FBE00C2F-9C51-43E4-BB9D-D74B83BA2641}" type="pres">
      <dgm:prSet presAssocID="{9C2D6F33-48A4-46C7-BFBE-21CA1F6586AA}" presName="composite" presStyleCnt="0">
        <dgm:presLayoutVars>
          <dgm:chMax val="1"/>
          <dgm:chPref val="1"/>
        </dgm:presLayoutVars>
      </dgm:prSet>
      <dgm:spPr/>
    </dgm:pt>
    <dgm:pt modelId="{FAC99FAF-C517-4BF2-9978-A2078DE96C46}" type="pres">
      <dgm:prSet presAssocID="{9C2D6F33-48A4-46C7-BFBE-21CA1F6586AA}" presName="Accent" presStyleLbl="trAlignAcc1" presStyleIdx="1" presStyleCnt="4">
        <dgm:presLayoutVars>
          <dgm:chMax val="0"/>
          <dgm:chPref val="0"/>
        </dgm:presLayoutVars>
      </dgm:prSet>
      <dgm:spPr/>
    </dgm:pt>
    <dgm:pt modelId="{B9442792-35ED-4B7E-89ED-72DD5852570D}" type="pres">
      <dgm:prSet presAssocID="{9C2D6F33-48A4-46C7-BFBE-21CA1F6586AA}" presName="Image" presStyleLbl="alignImgPlace1" presStyleIdx="1" presStyleCnt="4">
        <dgm:presLayoutVars>
          <dgm:chMax val="0"/>
          <dgm:chPref val="0"/>
        </dgm:presLayoutVars>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2000" r="-12000"/>
          </a:stretch>
        </a:blipFill>
      </dgm:spPr>
    </dgm:pt>
    <dgm:pt modelId="{406A0C18-826F-4062-8A3B-18914EB99B1F}" type="pres">
      <dgm:prSet presAssocID="{9C2D6F33-48A4-46C7-BFBE-21CA1F6586AA}" presName="ChildComposite" presStyleCnt="0"/>
      <dgm:spPr/>
    </dgm:pt>
    <dgm:pt modelId="{854BD4DE-288C-4683-A88E-538F19141A75}" type="pres">
      <dgm:prSet presAssocID="{9C2D6F33-48A4-46C7-BFBE-21CA1F6586AA}" presName="Child" presStyleLbl="node1" presStyleIdx="0" presStyleCnt="0">
        <dgm:presLayoutVars>
          <dgm:chMax val="0"/>
          <dgm:chPref val="0"/>
          <dgm:bulletEnabled val="1"/>
        </dgm:presLayoutVars>
      </dgm:prSet>
      <dgm:spPr/>
    </dgm:pt>
    <dgm:pt modelId="{2B38B593-E543-4F55-BD6B-C8EE1AB5C6D2}" type="pres">
      <dgm:prSet presAssocID="{9C2D6F33-48A4-46C7-BFBE-21CA1F6586AA}" presName="Parent" presStyleLbl="revTx" presStyleIdx="1" presStyleCnt="4">
        <dgm:presLayoutVars>
          <dgm:chMax val="1"/>
          <dgm:chPref val="0"/>
          <dgm:bulletEnabled val="1"/>
        </dgm:presLayoutVars>
      </dgm:prSet>
      <dgm:spPr/>
      <dgm:t>
        <a:bodyPr/>
        <a:lstStyle/>
        <a:p>
          <a:endParaRPr lang="es-EC"/>
        </a:p>
      </dgm:t>
    </dgm:pt>
    <dgm:pt modelId="{9977C95A-C847-42A9-9D58-3E7247BAF2B3}" type="pres">
      <dgm:prSet presAssocID="{93FFDE9A-7261-4745-8046-24B04B9F6536}" presName="sibTrans" presStyleCnt="0"/>
      <dgm:spPr/>
    </dgm:pt>
    <dgm:pt modelId="{651FEB9F-5A10-44C4-8A3A-B52EADB14052}" type="pres">
      <dgm:prSet presAssocID="{42A2CB31-143F-4003-A0B9-D4A77729B5F0}" presName="composite" presStyleCnt="0">
        <dgm:presLayoutVars>
          <dgm:chMax val="1"/>
          <dgm:chPref val="1"/>
        </dgm:presLayoutVars>
      </dgm:prSet>
      <dgm:spPr/>
    </dgm:pt>
    <dgm:pt modelId="{1036731E-AB0F-4885-8624-ADB3608CDA1F}" type="pres">
      <dgm:prSet presAssocID="{42A2CB31-143F-4003-A0B9-D4A77729B5F0}" presName="Accent" presStyleLbl="trAlignAcc1" presStyleIdx="2" presStyleCnt="4">
        <dgm:presLayoutVars>
          <dgm:chMax val="0"/>
          <dgm:chPref val="0"/>
        </dgm:presLayoutVars>
      </dgm:prSet>
      <dgm:spPr/>
    </dgm:pt>
    <dgm:pt modelId="{BF0D260E-D51A-4B34-A8F7-B12E5FC4890A}" type="pres">
      <dgm:prSet presAssocID="{42A2CB31-143F-4003-A0B9-D4A77729B5F0}" presName="Image" presStyleLbl="alignImgPlace1" presStyleIdx="2" presStyleCnt="4">
        <dgm:presLayoutVars>
          <dgm:chMax val="0"/>
          <dgm:chPref val="0"/>
        </dgm:presLayoutVars>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0" r="-20000"/>
          </a:stretch>
        </a:blipFill>
      </dgm:spPr>
    </dgm:pt>
    <dgm:pt modelId="{661BAB9B-D728-4A25-B0FE-51A05444B133}" type="pres">
      <dgm:prSet presAssocID="{42A2CB31-143F-4003-A0B9-D4A77729B5F0}" presName="ChildComposite" presStyleCnt="0"/>
      <dgm:spPr/>
    </dgm:pt>
    <dgm:pt modelId="{E321816C-3BF8-4E2D-8FBE-64C70A05B581}" type="pres">
      <dgm:prSet presAssocID="{42A2CB31-143F-4003-A0B9-D4A77729B5F0}" presName="Child" presStyleLbl="node1" presStyleIdx="0" presStyleCnt="0">
        <dgm:presLayoutVars>
          <dgm:chMax val="0"/>
          <dgm:chPref val="0"/>
          <dgm:bulletEnabled val="1"/>
        </dgm:presLayoutVars>
      </dgm:prSet>
      <dgm:spPr/>
    </dgm:pt>
    <dgm:pt modelId="{DCBD8B71-6599-4011-86D2-D66167A054F0}" type="pres">
      <dgm:prSet presAssocID="{42A2CB31-143F-4003-A0B9-D4A77729B5F0}" presName="Parent" presStyleLbl="revTx" presStyleIdx="2" presStyleCnt="4">
        <dgm:presLayoutVars>
          <dgm:chMax val="1"/>
          <dgm:chPref val="0"/>
          <dgm:bulletEnabled val="1"/>
        </dgm:presLayoutVars>
      </dgm:prSet>
      <dgm:spPr/>
      <dgm:t>
        <a:bodyPr/>
        <a:lstStyle/>
        <a:p>
          <a:endParaRPr lang="es-EC"/>
        </a:p>
      </dgm:t>
    </dgm:pt>
    <dgm:pt modelId="{BCBA4E07-9BE8-4D3F-A8B7-250A7CFD0184}" type="pres">
      <dgm:prSet presAssocID="{5656B4CE-0603-427F-881D-F833A3E8C279}" presName="sibTrans" presStyleCnt="0"/>
      <dgm:spPr/>
    </dgm:pt>
    <dgm:pt modelId="{CED5BAE7-48EC-4833-AFFA-E54BA88742D1}" type="pres">
      <dgm:prSet presAssocID="{FE6F2895-7FE9-4F37-A632-345A45A9FF94}" presName="composite" presStyleCnt="0">
        <dgm:presLayoutVars>
          <dgm:chMax val="1"/>
          <dgm:chPref val="1"/>
        </dgm:presLayoutVars>
      </dgm:prSet>
      <dgm:spPr/>
    </dgm:pt>
    <dgm:pt modelId="{D759E1E2-9257-416E-9E68-E38AFC9AE376}" type="pres">
      <dgm:prSet presAssocID="{FE6F2895-7FE9-4F37-A632-345A45A9FF94}" presName="Accent" presStyleLbl="trAlignAcc1" presStyleIdx="3" presStyleCnt="4">
        <dgm:presLayoutVars>
          <dgm:chMax val="0"/>
          <dgm:chPref val="0"/>
        </dgm:presLayoutVars>
      </dgm:prSet>
      <dgm:spPr/>
    </dgm:pt>
    <dgm:pt modelId="{51FAF243-C615-4581-95F6-EE337EC2E341}" type="pres">
      <dgm:prSet presAssocID="{FE6F2895-7FE9-4F37-A632-345A45A9FF94}" presName="Image" presStyleLbl="alignImgPlace1" presStyleIdx="3" presStyleCnt="4">
        <dgm:presLayoutVars>
          <dgm:chMax val="0"/>
          <dgm:chPref val="0"/>
        </dgm:presLayoutVars>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dgm:spPr>
      <dgm:t>
        <a:bodyPr/>
        <a:lstStyle/>
        <a:p>
          <a:endParaRPr lang="es-EC"/>
        </a:p>
      </dgm:t>
    </dgm:pt>
    <dgm:pt modelId="{DE0B0E13-896D-45E2-8BE1-36EB0643DE78}" type="pres">
      <dgm:prSet presAssocID="{FE6F2895-7FE9-4F37-A632-345A45A9FF94}" presName="ChildComposite" presStyleCnt="0"/>
      <dgm:spPr/>
    </dgm:pt>
    <dgm:pt modelId="{C4CA7F30-187A-4C35-9FD2-9B66F1F01951}" type="pres">
      <dgm:prSet presAssocID="{FE6F2895-7FE9-4F37-A632-345A45A9FF94}" presName="Child" presStyleLbl="node1" presStyleIdx="0" presStyleCnt="0">
        <dgm:presLayoutVars>
          <dgm:chMax val="0"/>
          <dgm:chPref val="0"/>
          <dgm:bulletEnabled val="1"/>
        </dgm:presLayoutVars>
      </dgm:prSet>
      <dgm:spPr/>
    </dgm:pt>
    <dgm:pt modelId="{B8E165C1-0F41-44AC-A212-3B976752CA46}" type="pres">
      <dgm:prSet presAssocID="{FE6F2895-7FE9-4F37-A632-345A45A9FF94}" presName="Parent" presStyleLbl="revTx" presStyleIdx="3" presStyleCnt="4">
        <dgm:presLayoutVars>
          <dgm:chMax val="1"/>
          <dgm:chPref val="0"/>
          <dgm:bulletEnabled val="1"/>
        </dgm:presLayoutVars>
      </dgm:prSet>
      <dgm:spPr/>
      <dgm:t>
        <a:bodyPr/>
        <a:lstStyle/>
        <a:p>
          <a:endParaRPr lang="es-EC"/>
        </a:p>
      </dgm:t>
    </dgm:pt>
  </dgm:ptLst>
  <dgm:cxnLst>
    <dgm:cxn modelId="{3ADF63C9-7CE3-475C-9979-5FA7D6F82AC2}" srcId="{1FE3067D-6AB3-4164-A6BD-EDA04F932796}" destId="{FE6F2895-7FE9-4F37-A632-345A45A9FF94}" srcOrd="3" destOrd="0" parTransId="{D13D88B4-6558-4555-8831-6236725DCBFE}" sibTransId="{BF97AF36-B0FD-473F-AF3D-FD433C3D8E1F}"/>
    <dgm:cxn modelId="{6C175A8D-61F3-48B2-A0E1-9464E69977E7}" type="presOf" srcId="{BE32FB17-79AD-448C-8B5B-6CF43503F72D}" destId="{579E80B0-555C-4B65-8F18-CE16921908B8}" srcOrd="0" destOrd="0" presId="urn:microsoft.com/office/officeart/2008/layout/CaptionedPictures"/>
    <dgm:cxn modelId="{96424CEB-9C8D-4A73-9357-6C6B7A60AEB4}" srcId="{1FE3067D-6AB3-4164-A6BD-EDA04F932796}" destId="{9C2D6F33-48A4-46C7-BFBE-21CA1F6586AA}" srcOrd="1" destOrd="0" parTransId="{69922554-C98B-4FDB-8EC3-852E24BB08F9}" sibTransId="{93FFDE9A-7261-4745-8046-24B04B9F6536}"/>
    <dgm:cxn modelId="{BF9AF37B-9AE3-426A-8130-95DB1ED32BA4}" type="presOf" srcId="{42A2CB31-143F-4003-A0B9-D4A77729B5F0}" destId="{DCBD8B71-6599-4011-86D2-D66167A054F0}" srcOrd="0" destOrd="0" presId="urn:microsoft.com/office/officeart/2008/layout/CaptionedPictures"/>
    <dgm:cxn modelId="{09F2CC97-FEFC-4A14-9633-A50A0D88792B}" type="presOf" srcId="{9C2D6F33-48A4-46C7-BFBE-21CA1F6586AA}" destId="{2B38B593-E543-4F55-BD6B-C8EE1AB5C6D2}" srcOrd="0" destOrd="0" presId="urn:microsoft.com/office/officeart/2008/layout/CaptionedPictures"/>
    <dgm:cxn modelId="{39A6AB99-A75C-48F9-A0DD-E7FBE86E2852}" srcId="{1FE3067D-6AB3-4164-A6BD-EDA04F932796}" destId="{BE32FB17-79AD-448C-8B5B-6CF43503F72D}" srcOrd="0" destOrd="0" parTransId="{BB9D3E22-C9D3-4A33-A495-C8A09184AA75}" sibTransId="{029DA44E-6667-40EA-9523-AE1D86693A43}"/>
    <dgm:cxn modelId="{01B89370-9143-4C10-A5C1-BB26D0C9CCD9}" type="presOf" srcId="{1FE3067D-6AB3-4164-A6BD-EDA04F932796}" destId="{5D47CD71-3557-4432-820E-011C1D259726}" srcOrd="0" destOrd="0" presId="urn:microsoft.com/office/officeart/2008/layout/CaptionedPictures"/>
    <dgm:cxn modelId="{705C3764-E1AB-47EF-93BF-35A2773CA8B4}" srcId="{1FE3067D-6AB3-4164-A6BD-EDA04F932796}" destId="{42A2CB31-143F-4003-A0B9-D4A77729B5F0}" srcOrd="2" destOrd="0" parTransId="{8A435E24-EA0D-400C-A35D-0F6C7ADFECAE}" sibTransId="{5656B4CE-0603-427F-881D-F833A3E8C279}"/>
    <dgm:cxn modelId="{758870DC-3E58-4710-BD40-5D01E6B878D1}" type="presOf" srcId="{FE6F2895-7FE9-4F37-A632-345A45A9FF94}" destId="{B8E165C1-0F41-44AC-A212-3B976752CA46}" srcOrd="0" destOrd="0" presId="urn:microsoft.com/office/officeart/2008/layout/CaptionedPictures"/>
    <dgm:cxn modelId="{FC5A4B47-09EE-4979-9697-1E51B9793EB8}" type="presParOf" srcId="{5D47CD71-3557-4432-820E-011C1D259726}" destId="{B39AC893-84FC-496C-88E2-34BE7B83FF3B}" srcOrd="0" destOrd="0" presId="urn:microsoft.com/office/officeart/2008/layout/CaptionedPictures"/>
    <dgm:cxn modelId="{C1659C10-FA03-469C-A48B-51E5112EAAD6}" type="presParOf" srcId="{B39AC893-84FC-496C-88E2-34BE7B83FF3B}" destId="{BCF705FC-BC5B-48A5-8C47-AE6687CB2236}" srcOrd="0" destOrd="0" presId="urn:microsoft.com/office/officeart/2008/layout/CaptionedPictures"/>
    <dgm:cxn modelId="{DF23D60A-1D2D-4D71-ADB9-040E0DAEB353}" type="presParOf" srcId="{B39AC893-84FC-496C-88E2-34BE7B83FF3B}" destId="{A487BA41-9F19-4DAE-A908-88F35A989342}" srcOrd="1" destOrd="0" presId="urn:microsoft.com/office/officeart/2008/layout/CaptionedPictures"/>
    <dgm:cxn modelId="{AA7774AE-1845-4484-9694-E7A9766F43E3}" type="presParOf" srcId="{B39AC893-84FC-496C-88E2-34BE7B83FF3B}" destId="{EDC609D3-7AB5-45DF-B17F-E3E3C8F7DF78}" srcOrd="2" destOrd="0" presId="urn:microsoft.com/office/officeart/2008/layout/CaptionedPictures"/>
    <dgm:cxn modelId="{A959E1F5-4949-4456-9448-DF98F6CEFF9A}" type="presParOf" srcId="{EDC609D3-7AB5-45DF-B17F-E3E3C8F7DF78}" destId="{6239F9B5-1ADF-466C-A2B7-DDFDB98E47E1}" srcOrd="0" destOrd="0" presId="urn:microsoft.com/office/officeart/2008/layout/CaptionedPictures"/>
    <dgm:cxn modelId="{1CD82700-EC53-4807-B843-994FDC9D63EE}" type="presParOf" srcId="{EDC609D3-7AB5-45DF-B17F-E3E3C8F7DF78}" destId="{579E80B0-555C-4B65-8F18-CE16921908B8}" srcOrd="1" destOrd="0" presId="urn:microsoft.com/office/officeart/2008/layout/CaptionedPictures"/>
    <dgm:cxn modelId="{D85FD61B-EE93-4B42-B84B-25438B33C544}" type="presParOf" srcId="{5D47CD71-3557-4432-820E-011C1D259726}" destId="{6B063778-F347-4CDD-8FCC-E79EC825E6FE}" srcOrd="1" destOrd="0" presId="urn:microsoft.com/office/officeart/2008/layout/CaptionedPictures"/>
    <dgm:cxn modelId="{EFE7C517-AE7F-4663-854F-7EF99356BA11}" type="presParOf" srcId="{5D47CD71-3557-4432-820E-011C1D259726}" destId="{FBE00C2F-9C51-43E4-BB9D-D74B83BA2641}" srcOrd="2" destOrd="0" presId="urn:microsoft.com/office/officeart/2008/layout/CaptionedPictures"/>
    <dgm:cxn modelId="{6F6169E6-777D-40C3-A809-B09401FB8500}" type="presParOf" srcId="{FBE00C2F-9C51-43E4-BB9D-D74B83BA2641}" destId="{FAC99FAF-C517-4BF2-9978-A2078DE96C46}" srcOrd="0" destOrd="0" presId="urn:microsoft.com/office/officeart/2008/layout/CaptionedPictures"/>
    <dgm:cxn modelId="{91CCB047-D7BC-46A3-9B6A-AF9DFCB0352A}" type="presParOf" srcId="{FBE00C2F-9C51-43E4-BB9D-D74B83BA2641}" destId="{B9442792-35ED-4B7E-89ED-72DD5852570D}" srcOrd="1" destOrd="0" presId="urn:microsoft.com/office/officeart/2008/layout/CaptionedPictures"/>
    <dgm:cxn modelId="{F2EB87B9-7423-4D9E-AD55-82CD0B41D518}" type="presParOf" srcId="{FBE00C2F-9C51-43E4-BB9D-D74B83BA2641}" destId="{406A0C18-826F-4062-8A3B-18914EB99B1F}" srcOrd="2" destOrd="0" presId="urn:microsoft.com/office/officeart/2008/layout/CaptionedPictures"/>
    <dgm:cxn modelId="{62509C0E-A590-4E8B-9E82-9E6A6CB202CE}" type="presParOf" srcId="{406A0C18-826F-4062-8A3B-18914EB99B1F}" destId="{854BD4DE-288C-4683-A88E-538F19141A75}" srcOrd="0" destOrd="0" presId="urn:microsoft.com/office/officeart/2008/layout/CaptionedPictures"/>
    <dgm:cxn modelId="{927D4C58-4A12-423A-968A-4667FA74F603}" type="presParOf" srcId="{406A0C18-826F-4062-8A3B-18914EB99B1F}" destId="{2B38B593-E543-4F55-BD6B-C8EE1AB5C6D2}" srcOrd="1" destOrd="0" presId="urn:microsoft.com/office/officeart/2008/layout/CaptionedPictures"/>
    <dgm:cxn modelId="{7A31A9EA-AD29-416E-B065-4628D9E3BC30}" type="presParOf" srcId="{5D47CD71-3557-4432-820E-011C1D259726}" destId="{9977C95A-C847-42A9-9D58-3E7247BAF2B3}" srcOrd="3" destOrd="0" presId="urn:microsoft.com/office/officeart/2008/layout/CaptionedPictures"/>
    <dgm:cxn modelId="{4DDDD68D-62F6-4945-8B2E-DD5958700AB6}" type="presParOf" srcId="{5D47CD71-3557-4432-820E-011C1D259726}" destId="{651FEB9F-5A10-44C4-8A3A-B52EADB14052}" srcOrd="4" destOrd="0" presId="urn:microsoft.com/office/officeart/2008/layout/CaptionedPictures"/>
    <dgm:cxn modelId="{5FEE7A82-4D80-4171-8205-8084F9BEE50D}" type="presParOf" srcId="{651FEB9F-5A10-44C4-8A3A-B52EADB14052}" destId="{1036731E-AB0F-4885-8624-ADB3608CDA1F}" srcOrd="0" destOrd="0" presId="urn:microsoft.com/office/officeart/2008/layout/CaptionedPictures"/>
    <dgm:cxn modelId="{E1EDFCBD-BFD3-44C0-841D-901FFD14C4F7}" type="presParOf" srcId="{651FEB9F-5A10-44C4-8A3A-B52EADB14052}" destId="{BF0D260E-D51A-4B34-A8F7-B12E5FC4890A}" srcOrd="1" destOrd="0" presId="urn:microsoft.com/office/officeart/2008/layout/CaptionedPictures"/>
    <dgm:cxn modelId="{38EBDF8C-793F-4FF3-9232-9E683BBE35B1}" type="presParOf" srcId="{651FEB9F-5A10-44C4-8A3A-B52EADB14052}" destId="{661BAB9B-D728-4A25-B0FE-51A05444B133}" srcOrd="2" destOrd="0" presId="urn:microsoft.com/office/officeart/2008/layout/CaptionedPictures"/>
    <dgm:cxn modelId="{0F12A130-D808-4DC4-901B-C7A800F4194A}" type="presParOf" srcId="{661BAB9B-D728-4A25-B0FE-51A05444B133}" destId="{E321816C-3BF8-4E2D-8FBE-64C70A05B581}" srcOrd="0" destOrd="0" presId="urn:microsoft.com/office/officeart/2008/layout/CaptionedPictures"/>
    <dgm:cxn modelId="{1067290E-D176-45FC-9BBE-7FBC9D003713}" type="presParOf" srcId="{661BAB9B-D728-4A25-B0FE-51A05444B133}" destId="{DCBD8B71-6599-4011-86D2-D66167A054F0}" srcOrd="1" destOrd="0" presId="urn:microsoft.com/office/officeart/2008/layout/CaptionedPictures"/>
    <dgm:cxn modelId="{D826F848-0C39-481A-9789-5EEBA027FD0C}" type="presParOf" srcId="{5D47CD71-3557-4432-820E-011C1D259726}" destId="{BCBA4E07-9BE8-4D3F-A8B7-250A7CFD0184}" srcOrd="5" destOrd="0" presId="urn:microsoft.com/office/officeart/2008/layout/CaptionedPictures"/>
    <dgm:cxn modelId="{D625C7E4-7429-4663-A4C7-9060FDDA06B4}" type="presParOf" srcId="{5D47CD71-3557-4432-820E-011C1D259726}" destId="{CED5BAE7-48EC-4833-AFFA-E54BA88742D1}" srcOrd="6" destOrd="0" presId="urn:microsoft.com/office/officeart/2008/layout/CaptionedPictures"/>
    <dgm:cxn modelId="{0C481655-7E67-4A86-91CA-602AF9AEF4A2}" type="presParOf" srcId="{CED5BAE7-48EC-4833-AFFA-E54BA88742D1}" destId="{D759E1E2-9257-416E-9E68-E38AFC9AE376}" srcOrd="0" destOrd="0" presId="urn:microsoft.com/office/officeart/2008/layout/CaptionedPictures"/>
    <dgm:cxn modelId="{01F68533-758E-4E52-A47D-ABEA7EBFC87A}" type="presParOf" srcId="{CED5BAE7-48EC-4833-AFFA-E54BA88742D1}" destId="{51FAF243-C615-4581-95F6-EE337EC2E341}" srcOrd="1" destOrd="0" presId="urn:microsoft.com/office/officeart/2008/layout/CaptionedPictures"/>
    <dgm:cxn modelId="{C50AC526-0172-42DD-BBE8-D65276680C2B}" type="presParOf" srcId="{CED5BAE7-48EC-4833-AFFA-E54BA88742D1}" destId="{DE0B0E13-896D-45E2-8BE1-36EB0643DE78}" srcOrd="2" destOrd="0" presId="urn:microsoft.com/office/officeart/2008/layout/CaptionedPictures"/>
    <dgm:cxn modelId="{8236C487-744C-4146-BB3D-A4CAADC08D5A}" type="presParOf" srcId="{DE0B0E13-896D-45E2-8BE1-36EB0643DE78}" destId="{C4CA7F30-187A-4C35-9FD2-9B66F1F01951}" srcOrd="0" destOrd="0" presId="urn:microsoft.com/office/officeart/2008/layout/CaptionedPictures"/>
    <dgm:cxn modelId="{FEFE2706-4CFF-4499-8525-4F706A0B7572}" type="presParOf" srcId="{DE0B0E13-896D-45E2-8BE1-36EB0643DE78}" destId="{B8E165C1-0F41-44AC-A212-3B976752CA46}" srcOrd="1" destOrd="0" presId="urn:microsoft.com/office/officeart/2008/layout/CaptionedPicture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12000">
              <a:schemeClr val="tx1">
                <a:lumMod val="9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a:gradFill rotWithShape="0">
          <a:gsLst>
            <a:gs pos="45000">
              <a:schemeClr val="tx1">
                <a:lumMod val="6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ED918D0A-2431-477B-8076-40E0C4AE1686}" srcId="{67831BDC-2CA5-47AA-A7B5-B262037D0327}" destId="{045C48C1-FC2E-4C5B-A76C-4395FBF2077D}" srcOrd="4" destOrd="0" parTransId="{99966832-AA5F-47A3-A419-EFFE5E69DA39}" sibTransId="{1E06426C-4AF9-4CDE-9B1E-6413AC6A34E3}"/>
    <dgm:cxn modelId="{2301AAF0-0D1F-41E1-BFA0-FF41E327F288}" srcId="{67831BDC-2CA5-47AA-A7B5-B262037D0327}" destId="{F1FE4629-8E5E-47AD-917D-86B71D19C336}" srcOrd="3" destOrd="0" parTransId="{B291FCE3-808D-411E-AFBD-58BE128C7B28}" sibTransId="{8CD6683E-F464-400F-A4B9-528CE82E9987}"/>
    <dgm:cxn modelId="{D108113D-C547-4DF6-BC64-5CADCE06CEFD}" srcId="{67831BDC-2CA5-47AA-A7B5-B262037D0327}" destId="{9F229652-DC22-4025-A8D2-D04ABE102C45}" srcOrd="1" destOrd="0" parTransId="{A8C021C0-D5ED-457C-8A2E-418813E6D334}" sibTransId="{1D280C05-D814-4178-83FA-88F1481CB7AB}"/>
    <dgm:cxn modelId="{9C0A1A78-F3C5-4E19-8A43-90BE4D56CC72}" srcId="{67831BDC-2CA5-47AA-A7B5-B262037D0327}" destId="{85EC0D7F-37B6-42B5-9CBF-E64343BD610A}" srcOrd="0" destOrd="0" parTransId="{8475D3CC-A857-4BB7-A9A6-CBC20F058015}" sibTransId="{81B47DB0-D277-451B-917C-69017833C457}"/>
    <dgm:cxn modelId="{899D9461-1E65-4AAD-B3AF-AE7D46D99AC1}" type="presOf" srcId="{92A7FD81-DA5E-444F-8FF1-140C7C4C4DE1}" destId="{4546FDAC-EE43-4BCA-9097-8978169D181E}" srcOrd="0" destOrd="0" presId="urn:microsoft.com/office/officeart/2005/8/layout/hChevron3"/>
    <dgm:cxn modelId="{E42E1AA7-41C7-4EB0-9562-5F94AE22BD68}" type="presOf" srcId="{F1FE4629-8E5E-47AD-917D-86B71D19C336}" destId="{44EFE034-2402-437B-B657-8D46B101EE4F}" srcOrd="0" destOrd="0" presId="urn:microsoft.com/office/officeart/2005/8/layout/hChevron3"/>
    <dgm:cxn modelId="{3BAD08F9-5241-4894-AB8E-B87BF0CE3987}" type="presOf" srcId="{85EC0D7F-37B6-42B5-9CBF-E64343BD610A}" destId="{D2B85B5F-505C-47CD-A073-F1047DEFF699}" srcOrd="0" destOrd="0" presId="urn:microsoft.com/office/officeart/2005/8/layout/hChevron3"/>
    <dgm:cxn modelId="{504FEC35-380F-4C16-A029-2FFD9F9E385B}" type="presOf" srcId="{9F229652-DC22-4025-A8D2-D04ABE102C45}" destId="{58D90F88-29CE-4352-AA15-8615DE522E26}" srcOrd="0" destOrd="0" presId="urn:microsoft.com/office/officeart/2005/8/layout/hChevron3"/>
    <dgm:cxn modelId="{4850974B-FA04-4383-B915-692BE7826EDB}" srcId="{67831BDC-2CA5-47AA-A7B5-B262037D0327}" destId="{AA0F4C5E-0C1C-4B6A-AA5E-055865C9975C}" srcOrd="2" destOrd="0" parTransId="{48DDE5EA-8FAF-47BC-8F9C-44054191F202}" sibTransId="{C0BCBFE2-35B7-497C-81A2-374B319B53AE}"/>
    <dgm:cxn modelId="{437E908A-16AC-4FBB-9AB5-7060F74BDAFC}" type="presOf" srcId="{AA0F4C5E-0C1C-4B6A-AA5E-055865C9975C}" destId="{0C54BC67-04D3-47C5-8179-64CA3A0BB8E5}" srcOrd="0" destOrd="0" presId="urn:microsoft.com/office/officeart/2005/8/layout/hChevron3"/>
    <dgm:cxn modelId="{7FAA3356-63B3-4942-95F1-41A580AC911E}" srcId="{67831BDC-2CA5-47AA-A7B5-B262037D0327}" destId="{92A7FD81-DA5E-444F-8FF1-140C7C4C4DE1}" srcOrd="5" destOrd="0" parTransId="{B6C71136-A118-4DB6-9DEC-76ECC984BE35}" sibTransId="{D9D8C7FF-928C-4A52-8787-6F57B5A995A5}"/>
    <dgm:cxn modelId="{C0B68523-8E0E-496B-BA76-8FB8F1BFD86B}" type="presOf" srcId="{045C48C1-FC2E-4C5B-A76C-4395FBF2077D}" destId="{F7A7CDD3-B73F-4C71-B6CA-3B0AFC380F29}" srcOrd="0" destOrd="0" presId="urn:microsoft.com/office/officeart/2005/8/layout/hChevron3"/>
    <dgm:cxn modelId="{9A3E5019-67B0-4464-9B11-0DF97BBA6321}" type="presOf" srcId="{67831BDC-2CA5-47AA-A7B5-B262037D0327}" destId="{59704EBE-2FD9-4575-A875-5B65EECD1033}" srcOrd="0" destOrd="0" presId="urn:microsoft.com/office/officeart/2005/8/layout/hChevron3"/>
    <dgm:cxn modelId="{6FBF7171-410C-46DC-AD46-2D545C4E5857}" type="presParOf" srcId="{59704EBE-2FD9-4575-A875-5B65EECD1033}" destId="{D2B85B5F-505C-47CD-A073-F1047DEFF699}" srcOrd="0" destOrd="0" presId="urn:microsoft.com/office/officeart/2005/8/layout/hChevron3"/>
    <dgm:cxn modelId="{059C88AD-577C-4658-AC91-87D91D3EADD8}" type="presParOf" srcId="{59704EBE-2FD9-4575-A875-5B65EECD1033}" destId="{D1C31F6A-9786-45DE-912D-5998C9888827}" srcOrd="1" destOrd="0" presId="urn:microsoft.com/office/officeart/2005/8/layout/hChevron3"/>
    <dgm:cxn modelId="{4B429839-0C7F-4E0C-9B3D-18647E985AA1}" type="presParOf" srcId="{59704EBE-2FD9-4575-A875-5B65EECD1033}" destId="{58D90F88-29CE-4352-AA15-8615DE522E26}" srcOrd="2" destOrd="0" presId="urn:microsoft.com/office/officeart/2005/8/layout/hChevron3"/>
    <dgm:cxn modelId="{7FA0C036-296D-4877-A361-7200BB3787A5}" type="presParOf" srcId="{59704EBE-2FD9-4575-A875-5B65EECD1033}" destId="{EBB4F3D4-E5C0-4552-86D3-11CAAD087093}" srcOrd="3" destOrd="0" presId="urn:microsoft.com/office/officeart/2005/8/layout/hChevron3"/>
    <dgm:cxn modelId="{FB7B7E03-E157-4C6E-8212-9E54FD9DDDC9}" type="presParOf" srcId="{59704EBE-2FD9-4575-A875-5B65EECD1033}" destId="{0C54BC67-04D3-47C5-8179-64CA3A0BB8E5}" srcOrd="4" destOrd="0" presId="urn:microsoft.com/office/officeart/2005/8/layout/hChevron3"/>
    <dgm:cxn modelId="{89D10DEB-1535-44EC-A881-BAA7A070A3F5}" type="presParOf" srcId="{59704EBE-2FD9-4575-A875-5B65EECD1033}" destId="{3BCA346B-CBCB-4991-B3AB-EF103CF6DBF8}" srcOrd="5" destOrd="0" presId="urn:microsoft.com/office/officeart/2005/8/layout/hChevron3"/>
    <dgm:cxn modelId="{F84332CA-A7E4-4536-B438-40BD0D0F30BA}" type="presParOf" srcId="{59704EBE-2FD9-4575-A875-5B65EECD1033}" destId="{44EFE034-2402-437B-B657-8D46B101EE4F}" srcOrd="6" destOrd="0" presId="urn:microsoft.com/office/officeart/2005/8/layout/hChevron3"/>
    <dgm:cxn modelId="{5BCD2F76-4C3E-423D-9440-046263D808DD}" type="presParOf" srcId="{59704EBE-2FD9-4575-A875-5B65EECD1033}" destId="{22A2F977-3C94-42EA-B81C-BF4D54120C0E}" srcOrd="7" destOrd="0" presId="urn:microsoft.com/office/officeart/2005/8/layout/hChevron3"/>
    <dgm:cxn modelId="{A476FCA3-FB77-4C1B-8741-32C705308DB5}" type="presParOf" srcId="{59704EBE-2FD9-4575-A875-5B65EECD1033}" destId="{F7A7CDD3-B73F-4C71-B6CA-3B0AFC380F29}" srcOrd="8" destOrd="0" presId="urn:microsoft.com/office/officeart/2005/8/layout/hChevron3"/>
    <dgm:cxn modelId="{05DE0409-F308-4B6F-B05C-45AC664481A8}" type="presParOf" srcId="{59704EBE-2FD9-4575-A875-5B65EECD1033}" destId="{B1786BE1-6E9C-4FB8-B8E9-290BDCF2A961}" srcOrd="9" destOrd="0" presId="urn:microsoft.com/office/officeart/2005/8/layout/hChevron3"/>
    <dgm:cxn modelId="{C9A834F3-303C-4DA0-A714-727EA50D4BE2}"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12000">
              <a:schemeClr val="tx1">
                <a:lumMod val="9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a:gradFill rotWithShape="0">
          <a:gsLst>
            <a:gs pos="45000">
              <a:schemeClr val="tx1">
                <a:lumMod val="6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BD65D8D0-67F8-4867-AA5C-583799F4EA28}" type="presOf" srcId="{67831BDC-2CA5-47AA-A7B5-B262037D0327}" destId="{59704EBE-2FD9-4575-A875-5B65EECD1033}" srcOrd="0" destOrd="0" presId="urn:microsoft.com/office/officeart/2005/8/layout/hChevron3"/>
    <dgm:cxn modelId="{ED918D0A-2431-477B-8076-40E0C4AE1686}" srcId="{67831BDC-2CA5-47AA-A7B5-B262037D0327}" destId="{045C48C1-FC2E-4C5B-A76C-4395FBF2077D}" srcOrd="4" destOrd="0" parTransId="{99966832-AA5F-47A3-A419-EFFE5E69DA39}" sibTransId="{1E06426C-4AF9-4CDE-9B1E-6413AC6A34E3}"/>
    <dgm:cxn modelId="{A70A4569-EA6A-4CF7-B37E-49297CCEC0B3}" type="presOf" srcId="{9F229652-DC22-4025-A8D2-D04ABE102C45}" destId="{58D90F88-29CE-4352-AA15-8615DE522E26}" srcOrd="0" destOrd="0" presId="urn:microsoft.com/office/officeart/2005/8/layout/hChevron3"/>
    <dgm:cxn modelId="{2301AAF0-0D1F-41E1-BFA0-FF41E327F288}" srcId="{67831BDC-2CA5-47AA-A7B5-B262037D0327}" destId="{F1FE4629-8E5E-47AD-917D-86B71D19C336}" srcOrd="3" destOrd="0" parTransId="{B291FCE3-808D-411E-AFBD-58BE128C7B28}" sibTransId="{8CD6683E-F464-400F-A4B9-528CE82E9987}"/>
    <dgm:cxn modelId="{1A313A63-E2BF-4DF8-94BC-6C1AE796ACEA}" type="presOf" srcId="{045C48C1-FC2E-4C5B-A76C-4395FBF2077D}" destId="{F7A7CDD3-B73F-4C71-B6CA-3B0AFC380F29}" srcOrd="0" destOrd="0" presId="urn:microsoft.com/office/officeart/2005/8/layout/hChevron3"/>
    <dgm:cxn modelId="{D108113D-C547-4DF6-BC64-5CADCE06CEFD}" srcId="{67831BDC-2CA5-47AA-A7B5-B262037D0327}" destId="{9F229652-DC22-4025-A8D2-D04ABE102C45}" srcOrd="1" destOrd="0" parTransId="{A8C021C0-D5ED-457C-8A2E-418813E6D334}" sibTransId="{1D280C05-D814-4178-83FA-88F1481CB7AB}"/>
    <dgm:cxn modelId="{9C0A1A78-F3C5-4E19-8A43-90BE4D56CC72}" srcId="{67831BDC-2CA5-47AA-A7B5-B262037D0327}" destId="{85EC0D7F-37B6-42B5-9CBF-E64343BD610A}" srcOrd="0" destOrd="0" parTransId="{8475D3CC-A857-4BB7-A9A6-CBC20F058015}" sibTransId="{81B47DB0-D277-451B-917C-69017833C457}"/>
    <dgm:cxn modelId="{63DC503A-1E29-4E29-B5DF-2B582CCBB9A9}" type="presOf" srcId="{85EC0D7F-37B6-42B5-9CBF-E64343BD610A}" destId="{D2B85B5F-505C-47CD-A073-F1047DEFF699}" srcOrd="0" destOrd="0" presId="urn:microsoft.com/office/officeart/2005/8/layout/hChevron3"/>
    <dgm:cxn modelId="{FD642810-647D-4BC8-9B6F-3C02E200F704}" type="presOf" srcId="{AA0F4C5E-0C1C-4B6A-AA5E-055865C9975C}" destId="{0C54BC67-04D3-47C5-8179-64CA3A0BB8E5}" srcOrd="0" destOrd="0" presId="urn:microsoft.com/office/officeart/2005/8/layout/hChevron3"/>
    <dgm:cxn modelId="{DCA5FC58-CEFF-4FB5-9B23-9A9CF945F6B5}" type="presOf" srcId="{F1FE4629-8E5E-47AD-917D-86B71D19C336}" destId="{44EFE034-2402-437B-B657-8D46B101EE4F}" srcOrd="0" destOrd="0" presId="urn:microsoft.com/office/officeart/2005/8/layout/hChevron3"/>
    <dgm:cxn modelId="{4850974B-FA04-4383-B915-692BE7826EDB}" srcId="{67831BDC-2CA5-47AA-A7B5-B262037D0327}" destId="{AA0F4C5E-0C1C-4B6A-AA5E-055865C9975C}" srcOrd="2" destOrd="0" parTransId="{48DDE5EA-8FAF-47BC-8F9C-44054191F202}" sibTransId="{C0BCBFE2-35B7-497C-81A2-374B319B53AE}"/>
    <dgm:cxn modelId="{7FAA3356-63B3-4942-95F1-41A580AC911E}" srcId="{67831BDC-2CA5-47AA-A7B5-B262037D0327}" destId="{92A7FD81-DA5E-444F-8FF1-140C7C4C4DE1}" srcOrd="5" destOrd="0" parTransId="{B6C71136-A118-4DB6-9DEC-76ECC984BE35}" sibTransId="{D9D8C7FF-928C-4A52-8787-6F57B5A995A5}"/>
    <dgm:cxn modelId="{28A3AE0F-A3AE-4FE7-8E5A-2598F0BE0ED0}" type="presOf" srcId="{92A7FD81-DA5E-444F-8FF1-140C7C4C4DE1}" destId="{4546FDAC-EE43-4BCA-9097-8978169D181E}" srcOrd="0" destOrd="0" presId="urn:microsoft.com/office/officeart/2005/8/layout/hChevron3"/>
    <dgm:cxn modelId="{D5A5DBC4-D758-4E2D-98D7-1CE42AAC0DAD}" type="presParOf" srcId="{59704EBE-2FD9-4575-A875-5B65EECD1033}" destId="{D2B85B5F-505C-47CD-A073-F1047DEFF699}" srcOrd="0" destOrd="0" presId="urn:microsoft.com/office/officeart/2005/8/layout/hChevron3"/>
    <dgm:cxn modelId="{E5D89EDA-9B12-4687-B93F-D8B115A11284}" type="presParOf" srcId="{59704EBE-2FD9-4575-A875-5B65EECD1033}" destId="{D1C31F6A-9786-45DE-912D-5998C9888827}" srcOrd="1" destOrd="0" presId="urn:microsoft.com/office/officeart/2005/8/layout/hChevron3"/>
    <dgm:cxn modelId="{83039816-DBD6-4D25-9DBF-195F07D98739}" type="presParOf" srcId="{59704EBE-2FD9-4575-A875-5B65EECD1033}" destId="{58D90F88-29CE-4352-AA15-8615DE522E26}" srcOrd="2" destOrd="0" presId="urn:microsoft.com/office/officeart/2005/8/layout/hChevron3"/>
    <dgm:cxn modelId="{B0BE9B26-F96D-4E4C-9E78-B0BAD15F09E1}" type="presParOf" srcId="{59704EBE-2FD9-4575-A875-5B65EECD1033}" destId="{EBB4F3D4-E5C0-4552-86D3-11CAAD087093}" srcOrd="3" destOrd="0" presId="urn:microsoft.com/office/officeart/2005/8/layout/hChevron3"/>
    <dgm:cxn modelId="{8F670A55-C3FE-44AD-A8B5-4F00A0927A1F}" type="presParOf" srcId="{59704EBE-2FD9-4575-A875-5B65EECD1033}" destId="{0C54BC67-04D3-47C5-8179-64CA3A0BB8E5}" srcOrd="4" destOrd="0" presId="urn:microsoft.com/office/officeart/2005/8/layout/hChevron3"/>
    <dgm:cxn modelId="{1BBD2B04-A6F5-49B0-B82F-D5284A915571}" type="presParOf" srcId="{59704EBE-2FD9-4575-A875-5B65EECD1033}" destId="{3BCA346B-CBCB-4991-B3AB-EF103CF6DBF8}" srcOrd="5" destOrd="0" presId="urn:microsoft.com/office/officeart/2005/8/layout/hChevron3"/>
    <dgm:cxn modelId="{3C5AA31F-D2B7-4504-928C-726F66179540}" type="presParOf" srcId="{59704EBE-2FD9-4575-A875-5B65EECD1033}" destId="{44EFE034-2402-437B-B657-8D46B101EE4F}" srcOrd="6" destOrd="0" presId="urn:microsoft.com/office/officeart/2005/8/layout/hChevron3"/>
    <dgm:cxn modelId="{472C8481-371B-47E9-8B80-BAA9E96CF973}" type="presParOf" srcId="{59704EBE-2FD9-4575-A875-5B65EECD1033}" destId="{22A2F977-3C94-42EA-B81C-BF4D54120C0E}" srcOrd="7" destOrd="0" presId="urn:microsoft.com/office/officeart/2005/8/layout/hChevron3"/>
    <dgm:cxn modelId="{661BFA19-C955-4783-8616-BD45BB3CE376}" type="presParOf" srcId="{59704EBE-2FD9-4575-A875-5B65EECD1033}" destId="{F7A7CDD3-B73F-4C71-B6CA-3B0AFC380F29}" srcOrd="8" destOrd="0" presId="urn:microsoft.com/office/officeart/2005/8/layout/hChevron3"/>
    <dgm:cxn modelId="{A8F9E2F3-F7A5-40F4-AA84-B9A1446A2346}" type="presParOf" srcId="{59704EBE-2FD9-4575-A875-5B65EECD1033}" destId="{B1786BE1-6E9C-4FB8-B8E9-290BDCF2A961}" srcOrd="9" destOrd="0" presId="urn:microsoft.com/office/officeart/2005/8/layout/hChevron3"/>
    <dgm:cxn modelId="{FE7EED18-A148-48E2-8815-03F3BD9D4802}"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12000">
              <a:schemeClr val="tx1">
                <a:lumMod val="9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a:gradFill rotWithShape="0">
          <a:gsLst>
            <a:gs pos="45000">
              <a:schemeClr val="tx1">
                <a:lumMod val="6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584394D9-0CD4-4675-A397-1A165B953B5B}" type="presOf" srcId="{85EC0D7F-37B6-42B5-9CBF-E64343BD610A}" destId="{D2B85B5F-505C-47CD-A073-F1047DEFF699}" srcOrd="0" destOrd="0" presId="urn:microsoft.com/office/officeart/2005/8/layout/hChevron3"/>
    <dgm:cxn modelId="{2D1BFD73-881B-43E9-BD9B-6E354BDEE8C5}" type="presOf" srcId="{92A7FD81-DA5E-444F-8FF1-140C7C4C4DE1}" destId="{4546FDAC-EE43-4BCA-9097-8978169D181E}" srcOrd="0" destOrd="0" presId="urn:microsoft.com/office/officeart/2005/8/layout/hChevron3"/>
    <dgm:cxn modelId="{6BA0FF7F-B48B-4C7D-841B-42F99B73B9EB}" type="presOf" srcId="{9F229652-DC22-4025-A8D2-D04ABE102C45}" destId="{58D90F88-29CE-4352-AA15-8615DE522E26}" srcOrd="0" destOrd="0" presId="urn:microsoft.com/office/officeart/2005/8/layout/hChevron3"/>
    <dgm:cxn modelId="{ED918D0A-2431-477B-8076-40E0C4AE1686}" srcId="{67831BDC-2CA5-47AA-A7B5-B262037D0327}" destId="{045C48C1-FC2E-4C5B-A76C-4395FBF2077D}" srcOrd="4" destOrd="0" parTransId="{99966832-AA5F-47A3-A419-EFFE5E69DA39}" sibTransId="{1E06426C-4AF9-4CDE-9B1E-6413AC6A34E3}"/>
    <dgm:cxn modelId="{82807E67-86E8-4685-A96E-D15ED39C86B5}" type="presOf" srcId="{F1FE4629-8E5E-47AD-917D-86B71D19C336}" destId="{44EFE034-2402-437B-B657-8D46B101EE4F}" srcOrd="0" destOrd="0" presId="urn:microsoft.com/office/officeart/2005/8/layout/hChevron3"/>
    <dgm:cxn modelId="{2301AAF0-0D1F-41E1-BFA0-FF41E327F288}" srcId="{67831BDC-2CA5-47AA-A7B5-B262037D0327}" destId="{F1FE4629-8E5E-47AD-917D-86B71D19C336}" srcOrd="3" destOrd="0" parTransId="{B291FCE3-808D-411E-AFBD-58BE128C7B28}" sibTransId="{8CD6683E-F464-400F-A4B9-528CE82E9987}"/>
    <dgm:cxn modelId="{EAE12DB0-CD84-48B8-8668-4806500E484E}" type="presOf" srcId="{67831BDC-2CA5-47AA-A7B5-B262037D0327}" destId="{59704EBE-2FD9-4575-A875-5B65EECD1033}" srcOrd="0" destOrd="0" presId="urn:microsoft.com/office/officeart/2005/8/layout/hChevron3"/>
    <dgm:cxn modelId="{B159D600-539C-4552-8D04-124D9243765D}" type="presOf" srcId="{AA0F4C5E-0C1C-4B6A-AA5E-055865C9975C}" destId="{0C54BC67-04D3-47C5-8179-64CA3A0BB8E5}" srcOrd="0" destOrd="0" presId="urn:microsoft.com/office/officeart/2005/8/layout/hChevron3"/>
    <dgm:cxn modelId="{D108113D-C547-4DF6-BC64-5CADCE06CEFD}" srcId="{67831BDC-2CA5-47AA-A7B5-B262037D0327}" destId="{9F229652-DC22-4025-A8D2-D04ABE102C45}" srcOrd="1" destOrd="0" parTransId="{A8C021C0-D5ED-457C-8A2E-418813E6D334}" sibTransId="{1D280C05-D814-4178-83FA-88F1481CB7AB}"/>
    <dgm:cxn modelId="{9C0A1A78-F3C5-4E19-8A43-90BE4D56CC72}" srcId="{67831BDC-2CA5-47AA-A7B5-B262037D0327}" destId="{85EC0D7F-37B6-42B5-9CBF-E64343BD610A}" srcOrd="0" destOrd="0" parTransId="{8475D3CC-A857-4BB7-A9A6-CBC20F058015}" sibTransId="{81B47DB0-D277-451B-917C-69017833C457}"/>
    <dgm:cxn modelId="{469D1609-37CE-45E0-8815-96ACF31F74D1}" type="presOf" srcId="{045C48C1-FC2E-4C5B-A76C-4395FBF2077D}" destId="{F7A7CDD3-B73F-4C71-B6CA-3B0AFC380F29}" srcOrd="0" destOrd="0" presId="urn:microsoft.com/office/officeart/2005/8/layout/hChevron3"/>
    <dgm:cxn modelId="{4850974B-FA04-4383-B915-692BE7826EDB}" srcId="{67831BDC-2CA5-47AA-A7B5-B262037D0327}" destId="{AA0F4C5E-0C1C-4B6A-AA5E-055865C9975C}" srcOrd="2" destOrd="0" parTransId="{48DDE5EA-8FAF-47BC-8F9C-44054191F202}" sibTransId="{C0BCBFE2-35B7-497C-81A2-374B319B53AE}"/>
    <dgm:cxn modelId="{7FAA3356-63B3-4942-95F1-41A580AC911E}" srcId="{67831BDC-2CA5-47AA-A7B5-B262037D0327}" destId="{92A7FD81-DA5E-444F-8FF1-140C7C4C4DE1}" srcOrd="5" destOrd="0" parTransId="{B6C71136-A118-4DB6-9DEC-76ECC984BE35}" sibTransId="{D9D8C7FF-928C-4A52-8787-6F57B5A995A5}"/>
    <dgm:cxn modelId="{7D9D8E1B-EA14-4D75-A5B6-AD5C025A190A}" type="presParOf" srcId="{59704EBE-2FD9-4575-A875-5B65EECD1033}" destId="{D2B85B5F-505C-47CD-A073-F1047DEFF699}" srcOrd="0" destOrd="0" presId="urn:microsoft.com/office/officeart/2005/8/layout/hChevron3"/>
    <dgm:cxn modelId="{95CB9B7E-E8B2-44CB-A9F1-611B26A7A50A}" type="presParOf" srcId="{59704EBE-2FD9-4575-A875-5B65EECD1033}" destId="{D1C31F6A-9786-45DE-912D-5998C9888827}" srcOrd="1" destOrd="0" presId="urn:microsoft.com/office/officeart/2005/8/layout/hChevron3"/>
    <dgm:cxn modelId="{4DE03E1E-D7F8-4098-9A22-FD7FB66A5C26}" type="presParOf" srcId="{59704EBE-2FD9-4575-A875-5B65EECD1033}" destId="{58D90F88-29CE-4352-AA15-8615DE522E26}" srcOrd="2" destOrd="0" presId="urn:microsoft.com/office/officeart/2005/8/layout/hChevron3"/>
    <dgm:cxn modelId="{7127FA9D-C0AC-413E-8391-150800411E4B}" type="presParOf" srcId="{59704EBE-2FD9-4575-A875-5B65EECD1033}" destId="{EBB4F3D4-E5C0-4552-86D3-11CAAD087093}" srcOrd="3" destOrd="0" presId="urn:microsoft.com/office/officeart/2005/8/layout/hChevron3"/>
    <dgm:cxn modelId="{755D895B-1A01-427E-BA61-44E2114B95B8}" type="presParOf" srcId="{59704EBE-2FD9-4575-A875-5B65EECD1033}" destId="{0C54BC67-04D3-47C5-8179-64CA3A0BB8E5}" srcOrd="4" destOrd="0" presId="urn:microsoft.com/office/officeart/2005/8/layout/hChevron3"/>
    <dgm:cxn modelId="{3074F7B6-0CC9-4EC2-8541-7CE3BA5C19BC}" type="presParOf" srcId="{59704EBE-2FD9-4575-A875-5B65EECD1033}" destId="{3BCA346B-CBCB-4991-B3AB-EF103CF6DBF8}" srcOrd="5" destOrd="0" presId="urn:microsoft.com/office/officeart/2005/8/layout/hChevron3"/>
    <dgm:cxn modelId="{856076CA-655C-43C2-9A6F-011AA8A12E3A}" type="presParOf" srcId="{59704EBE-2FD9-4575-A875-5B65EECD1033}" destId="{44EFE034-2402-437B-B657-8D46B101EE4F}" srcOrd="6" destOrd="0" presId="urn:microsoft.com/office/officeart/2005/8/layout/hChevron3"/>
    <dgm:cxn modelId="{5AB1D97C-0C9C-4393-81CE-5556E127B1B1}" type="presParOf" srcId="{59704EBE-2FD9-4575-A875-5B65EECD1033}" destId="{22A2F977-3C94-42EA-B81C-BF4D54120C0E}" srcOrd="7" destOrd="0" presId="urn:microsoft.com/office/officeart/2005/8/layout/hChevron3"/>
    <dgm:cxn modelId="{44789E10-8B89-4C6E-B271-541653CE83EE}" type="presParOf" srcId="{59704EBE-2FD9-4575-A875-5B65EECD1033}" destId="{F7A7CDD3-B73F-4C71-B6CA-3B0AFC380F29}" srcOrd="8" destOrd="0" presId="urn:microsoft.com/office/officeart/2005/8/layout/hChevron3"/>
    <dgm:cxn modelId="{F5DB7D50-76BC-4513-AF43-CCED7CAEA944}" type="presParOf" srcId="{59704EBE-2FD9-4575-A875-5B65EECD1033}" destId="{B1786BE1-6E9C-4FB8-B8E9-290BDCF2A961}" srcOrd="9" destOrd="0" presId="urn:microsoft.com/office/officeart/2005/8/layout/hChevron3"/>
    <dgm:cxn modelId="{3E449452-1F13-45DB-8F08-231610838C0F}"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12000">
              <a:schemeClr val="tx1">
                <a:lumMod val="9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a:gradFill rotWithShape="0">
          <a:gsLst>
            <a:gs pos="45000">
              <a:schemeClr val="tx1">
                <a:lumMod val="6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A5D1FBFF-8043-46F5-9C51-FA63D035A9BA}" type="presOf" srcId="{67831BDC-2CA5-47AA-A7B5-B262037D0327}" destId="{59704EBE-2FD9-4575-A875-5B65EECD1033}" srcOrd="0" destOrd="0" presId="urn:microsoft.com/office/officeart/2005/8/layout/hChevron3"/>
    <dgm:cxn modelId="{DAB6755C-B7F8-468A-9633-EAB72E5735EF}" type="presOf" srcId="{F1FE4629-8E5E-47AD-917D-86B71D19C336}" destId="{44EFE034-2402-437B-B657-8D46B101EE4F}" srcOrd="0" destOrd="0" presId="urn:microsoft.com/office/officeart/2005/8/layout/hChevron3"/>
    <dgm:cxn modelId="{ED918D0A-2431-477B-8076-40E0C4AE1686}" srcId="{67831BDC-2CA5-47AA-A7B5-B262037D0327}" destId="{045C48C1-FC2E-4C5B-A76C-4395FBF2077D}" srcOrd="4" destOrd="0" parTransId="{99966832-AA5F-47A3-A419-EFFE5E69DA39}" sibTransId="{1E06426C-4AF9-4CDE-9B1E-6413AC6A34E3}"/>
    <dgm:cxn modelId="{2301AAF0-0D1F-41E1-BFA0-FF41E327F288}" srcId="{67831BDC-2CA5-47AA-A7B5-B262037D0327}" destId="{F1FE4629-8E5E-47AD-917D-86B71D19C336}" srcOrd="3" destOrd="0" parTransId="{B291FCE3-808D-411E-AFBD-58BE128C7B28}" sibTransId="{8CD6683E-F464-400F-A4B9-528CE82E9987}"/>
    <dgm:cxn modelId="{8D5686FA-72C0-4952-A0DD-8C0F8520A809}" type="presOf" srcId="{9F229652-DC22-4025-A8D2-D04ABE102C45}" destId="{58D90F88-29CE-4352-AA15-8615DE522E26}" srcOrd="0" destOrd="0" presId="urn:microsoft.com/office/officeart/2005/8/layout/hChevron3"/>
    <dgm:cxn modelId="{D108113D-C547-4DF6-BC64-5CADCE06CEFD}" srcId="{67831BDC-2CA5-47AA-A7B5-B262037D0327}" destId="{9F229652-DC22-4025-A8D2-D04ABE102C45}" srcOrd="1" destOrd="0" parTransId="{A8C021C0-D5ED-457C-8A2E-418813E6D334}" sibTransId="{1D280C05-D814-4178-83FA-88F1481CB7AB}"/>
    <dgm:cxn modelId="{9C0A1A78-F3C5-4E19-8A43-90BE4D56CC72}" srcId="{67831BDC-2CA5-47AA-A7B5-B262037D0327}" destId="{85EC0D7F-37B6-42B5-9CBF-E64343BD610A}" srcOrd="0" destOrd="0" parTransId="{8475D3CC-A857-4BB7-A9A6-CBC20F058015}" sibTransId="{81B47DB0-D277-451B-917C-69017833C457}"/>
    <dgm:cxn modelId="{39CD6ADD-82D7-4624-A5FA-B96719DDD77A}" type="presOf" srcId="{92A7FD81-DA5E-444F-8FF1-140C7C4C4DE1}" destId="{4546FDAC-EE43-4BCA-9097-8978169D181E}" srcOrd="0" destOrd="0" presId="urn:microsoft.com/office/officeart/2005/8/layout/hChevron3"/>
    <dgm:cxn modelId="{4850974B-FA04-4383-B915-692BE7826EDB}" srcId="{67831BDC-2CA5-47AA-A7B5-B262037D0327}" destId="{AA0F4C5E-0C1C-4B6A-AA5E-055865C9975C}" srcOrd="2" destOrd="0" parTransId="{48DDE5EA-8FAF-47BC-8F9C-44054191F202}" sibTransId="{C0BCBFE2-35B7-497C-81A2-374B319B53AE}"/>
    <dgm:cxn modelId="{B54E90FE-286D-4D94-93F6-14FE5BCB2593}" type="presOf" srcId="{AA0F4C5E-0C1C-4B6A-AA5E-055865C9975C}" destId="{0C54BC67-04D3-47C5-8179-64CA3A0BB8E5}" srcOrd="0" destOrd="0" presId="urn:microsoft.com/office/officeart/2005/8/layout/hChevron3"/>
    <dgm:cxn modelId="{7FAA3356-63B3-4942-95F1-41A580AC911E}" srcId="{67831BDC-2CA5-47AA-A7B5-B262037D0327}" destId="{92A7FD81-DA5E-444F-8FF1-140C7C4C4DE1}" srcOrd="5" destOrd="0" parTransId="{B6C71136-A118-4DB6-9DEC-76ECC984BE35}" sibTransId="{D9D8C7FF-928C-4A52-8787-6F57B5A995A5}"/>
    <dgm:cxn modelId="{CA787198-50CA-4773-A8B5-DCBC53DC107A}" type="presOf" srcId="{85EC0D7F-37B6-42B5-9CBF-E64343BD610A}" destId="{D2B85B5F-505C-47CD-A073-F1047DEFF699}" srcOrd="0" destOrd="0" presId="urn:microsoft.com/office/officeart/2005/8/layout/hChevron3"/>
    <dgm:cxn modelId="{6753FB57-74EC-4BCC-8DA5-C8D6F459E9B8}" type="presOf" srcId="{045C48C1-FC2E-4C5B-A76C-4395FBF2077D}" destId="{F7A7CDD3-B73F-4C71-B6CA-3B0AFC380F29}" srcOrd="0" destOrd="0" presId="urn:microsoft.com/office/officeart/2005/8/layout/hChevron3"/>
    <dgm:cxn modelId="{8D22EBAB-C987-40D1-BF79-5281B341C50D}" type="presParOf" srcId="{59704EBE-2FD9-4575-A875-5B65EECD1033}" destId="{D2B85B5F-505C-47CD-A073-F1047DEFF699}" srcOrd="0" destOrd="0" presId="urn:microsoft.com/office/officeart/2005/8/layout/hChevron3"/>
    <dgm:cxn modelId="{BE81E70E-3690-4571-927E-AD40EF34DAA7}" type="presParOf" srcId="{59704EBE-2FD9-4575-A875-5B65EECD1033}" destId="{D1C31F6A-9786-45DE-912D-5998C9888827}" srcOrd="1" destOrd="0" presId="urn:microsoft.com/office/officeart/2005/8/layout/hChevron3"/>
    <dgm:cxn modelId="{6FA05AD5-3851-4DAE-A96B-047FCD448B20}" type="presParOf" srcId="{59704EBE-2FD9-4575-A875-5B65EECD1033}" destId="{58D90F88-29CE-4352-AA15-8615DE522E26}" srcOrd="2" destOrd="0" presId="urn:microsoft.com/office/officeart/2005/8/layout/hChevron3"/>
    <dgm:cxn modelId="{9DB88656-B241-4F5C-8DB1-530B2B5C9ED7}" type="presParOf" srcId="{59704EBE-2FD9-4575-A875-5B65EECD1033}" destId="{EBB4F3D4-E5C0-4552-86D3-11CAAD087093}" srcOrd="3" destOrd="0" presId="urn:microsoft.com/office/officeart/2005/8/layout/hChevron3"/>
    <dgm:cxn modelId="{F38D2C6B-BEC7-4380-90CC-016D0408754C}" type="presParOf" srcId="{59704EBE-2FD9-4575-A875-5B65EECD1033}" destId="{0C54BC67-04D3-47C5-8179-64CA3A0BB8E5}" srcOrd="4" destOrd="0" presId="urn:microsoft.com/office/officeart/2005/8/layout/hChevron3"/>
    <dgm:cxn modelId="{695BBFD5-96C0-4186-B9CE-30DBECC08933}" type="presParOf" srcId="{59704EBE-2FD9-4575-A875-5B65EECD1033}" destId="{3BCA346B-CBCB-4991-B3AB-EF103CF6DBF8}" srcOrd="5" destOrd="0" presId="urn:microsoft.com/office/officeart/2005/8/layout/hChevron3"/>
    <dgm:cxn modelId="{C8A19D02-98C7-4E84-A236-E6E09FCB5AF1}" type="presParOf" srcId="{59704EBE-2FD9-4575-A875-5B65EECD1033}" destId="{44EFE034-2402-437B-B657-8D46B101EE4F}" srcOrd="6" destOrd="0" presId="urn:microsoft.com/office/officeart/2005/8/layout/hChevron3"/>
    <dgm:cxn modelId="{DEA25037-504C-4434-9EAF-EBFDDE53D639}" type="presParOf" srcId="{59704EBE-2FD9-4575-A875-5B65EECD1033}" destId="{22A2F977-3C94-42EA-B81C-BF4D54120C0E}" srcOrd="7" destOrd="0" presId="urn:microsoft.com/office/officeart/2005/8/layout/hChevron3"/>
    <dgm:cxn modelId="{805E1CA3-8BEE-48ED-A0CD-FCDC2DFA600C}" type="presParOf" srcId="{59704EBE-2FD9-4575-A875-5B65EECD1033}" destId="{F7A7CDD3-B73F-4C71-B6CA-3B0AFC380F29}" srcOrd="8" destOrd="0" presId="urn:microsoft.com/office/officeart/2005/8/layout/hChevron3"/>
    <dgm:cxn modelId="{B11B1294-63EF-4C63-AC98-49F2CB37C571}" type="presParOf" srcId="{59704EBE-2FD9-4575-A875-5B65EECD1033}" destId="{B1786BE1-6E9C-4FB8-B8E9-290BDCF2A961}" srcOrd="9" destOrd="0" presId="urn:microsoft.com/office/officeart/2005/8/layout/hChevron3"/>
    <dgm:cxn modelId="{6CC2052A-1774-4564-A1E3-F965236C0D0C}"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9"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0">
              <a:schemeClr val="accent1">
                <a:lumMod val="5000"/>
                <a:lumOff val="95000"/>
              </a:schemeClr>
            </a:gs>
            <a:gs pos="100000">
              <a:schemeClr val="tx1">
                <a:lumMod val="85000"/>
              </a:schemeClr>
            </a:gs>
          </a:gsLst>
          <a:lin ang="5400000" scaled="1"/>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a:solidFill>
          <a:schemeClr val="tx1">
            <a:lumMod val="65000"/>
          </a:schemeClr>
        </a:solidFill>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88D12E3E-4FCA-48A9-80F2-4439FF5474F4}" type="presOf" srcId="{92A7FD81-DA5E-444F-8FF1-140C7C4C4DE1}" destId="{4546FDAC-EE43-4BCA-9097-8978169D181E}" srcOrd="0" destOrd="0" presId="urn:microsoft.com/office/officeart/2005/8/layout/hChevron3"/>
    <dgm:cxn modelId="{41E25AA6-A74A-47F7-A780-A1FA81189291}" type="presOf" srcId="{9F229652-DC22-4025-A8D2-D04ABE102C45}" destId="{58D90F88-29CE-4352-AA15-8615DE522E26}" srcOrd="0" destOrd="0" presId="urn:microsoft.com/office/officeart/2005/8/layout/hChevron3"/>
    <dgm:cxn modelId="{9C0A1A78-F3C5-4E19-8A43-90BE4D56CC72}" srcId="{67831BDC-2CA5-47AA-A7B5-B262037D0327}" destId="{85EC0D7F-37B6-42B5-9CBF-E64343BD610A}" srcOrd="0" destOrd="0" parTransId="{8475D3CC-A857-4BB7-A9A6-CBC20F058015}" sibTransId="{81B47DB0-D277-451B-917C-69017833C457}"/>
    <dgm:cxn modelId="{4850974B-FA04-4383-B915-692BE7826EDB}" srcId="{67831BDC-2CA5-47AA-A7B5-B262037D0327}" destId="{AA0F4C5E-0C1C-4B6A-AA5E-055865C9975C}" srcOrd="2" destOrd="0" parTransId="{48DDE5EA-8FAF-47BC-8F9C-44054191F202}" sibTransId="{C0BCBFE2-35B7-497C-81A2-374B319B53AE}"/>
    <dgm:cxn modelId="{94617502-3A52-46DE-9958-F5C4CA2EB94D}" type="presOf" srcId="{67831BDC-2CA5-47AA-A7B5-B262037D0327}" destId="{59704EBE-2FD9-4575-A875-5B65EECD1033}" srcOrd="0" destOrd="0" presId="urn:microsoft.com/office/officeart/2005/8/layout/hChevron3"/>
    <dgm:cxn modelId="{F9CF40DC-098E-481A-B8AF-B37FF0683198}" type="presOf" srcId="{85EC0D7F-37B6-42B5-9CBF-E64343BD610A}" destId="{D2B85B5F-505C-47CD-A073-F1047DEFF699}" srcOrd="0" destOrd="0" presId="urn:microsoft.com/office/officeart/2005/8/layout/hChevron3"/>
    <dgm:cxn modelId="{D108113D-C547-4DF6-BC64-5CADCE06CEFD}" srcId="{67831BDC-2CA5-47AA-A7B5-B262037D0327}" destId="{9F229652-DC22-4025-A8D2-D04ABE102C45}" srcOrd="1" destOrd="0" parTransId="{A8C021C0-D5ED-457C-8A2E-418813E6D334}" sibTransId="{1D280C05-D814-4178-83FA-88F1481CB7AB}"/>
    <dgm:cxn modelId="{2301AAF0-0D1F-41E1-BFA0-FF41E327F288}" srcId="{67831BDC-2CA5-47AA-A7B5-B262037D0327}" destId="{F1FE4629-8E5E-47AD-917D-86B71D19C336}" srcOrd="3" destOrd="0" parTransId="{B291FCE3-808D-411E-AFBD-58BE128C7B28}" sibTransId="{8CD6683E-F464-400F-A4B9-528CE82E9987}"/>
    <dgm:cxn modelId="{27AC495E-B2AA-4751-927E-DB3A6EA0A9F8}" type="presOf" srcId="{045C48C1-FC2E-4C5B-A76C-4395FBF2077D}" destId="{F7A7CDD3-B73F-4C71-B6CA-3B0AFC380F29}" srcOrd="0" destOrd="0" presId="urn:microsoft.com/office/officeart/2005/8/layout/hChevron3"/>
    <dgm:cxn modelId="{7D0E0947-A8F4-43CB-BC86-F5F3072D3BFD}" type="presOf" srcId="{AA0F4C5E-0C1C-4B6A-AA5E-055865C9975C}" destId="{0C54BC67-04D3-47C5-8179-64CA3A0BB8E5}" srcOrd="0" destOrd="0" presId="urn:microsoft.com/office/officeart/2005/8/layout/hChevron3"/>
    <dgm:cxn modelId="{72CC8666-600D-4214-86F4-13CD2EE55D8A}" type="presOf" srcId="{F1FE4629-8E5E-47AD-917D-86B71D19C336}" destId="{44EFE034-2402-437B-B657-8D46B101EE4F}" srcOrd="0" destOrd="0" presId="urn:microsoft.com/office/officeart/2005/8/layout/hChevron3"/>
    <dgm:cxn modelId="{7FAA3356-63B3-4942-95F1-41A580AC911E}" srcId="{67831BDC-2CA5-47AA-A7B5-B262037D0327}" destId="{92A7FD81-DA5E-444F-8FF1-140C7C4C4DE1}" srcOrd="5" destOrd="0" parTransId="{B6C71136-A118-4DB6-9DEC-76ECC984BE35}" sibTransId="{D9D8C7FF-928C-4A52-8787-6F57B5A995A5}"/>
    <dgm:cxn modelId="{ED918D0A-2431-477B-8076-40E0C4AE1686}" srcId="{67831BDC-2CA5-47AA-A7B5-B262037D0327}" destId="{045C48C1-FC2E-4C5B-A76C-4395FBF2077D}" srcOrd="4" destOrd="0" parTransId="{99966832-AA5F-47A3-A419-EFFE5E69DA39}" sibTransId="{1E06426C-4AF9-4CDE-9B1E-6413AC6A34E3}"/>
    <dgm:cxn modelId="{0F5BAEB2-8A37-458E-9101-865BA69D9749}" type="presParOf" srcId="{59704EBE-2FD9-4575-A875-5B65EECD1033}" destId="{D2B85B5F-505C-47CD-A073-F1047DEFF699}" srcOrd="0" destOrd="0" presId="urn:microsoft.com/office/officeart/2005/8/layout/hChevron3"/>
    <dgm:cxn modelId="{E925835D-A399-42C5-97E4-17A185332A9B}" type="presParOf" srcId="{59704EBE-2FD9-4575-A875-5B65EECD1033}" destId="{D1C31F6A-9786-45DE-912D-5998C9888827}" srcOrd="1" destOrd="0" presId="urn:microsoft.com/office/officeart/2005/8/layout/hChevron3"/>
    <dgm:cxn modelId="{64558F47-570F-4319-B94D-7E6A29051C45}" type="presParOf" srcId="{59704EBE-2FD9-4575-A875-5B65EECD1033}" destId="{58D90F88-29CE-4352-AA15-8615DE522E26}" srcOrd="2" destOrd="0" presId="urn:microsoft.com/office/officeart/2005/8/layout/hChevron3"/>
    <dgm:cxn modelId="{CDA491FF-8442-4A73-927A-E1147643EE0C}" type="presParOf" srcId="{59704EBE-2FD9-4575-A875-5B65EECD1033}" destId="{EBB4F3D4-E5C0-4552-86D3-11CAAD087093}" srcOrd="3" destOrd="0" presId="urn:microsoft.com/office/officeart/2005/8/layout/hChevron3"/>
    <dgm:cxn modelId="{4280344B-6345-4921-BA72-9DA9A0AAD5D9}" type="presParOf" srcId="{59704EBE-2FD9-4575-A875-5B65EECD1033}" destId="{0C54BC67-04D3-47C5-8179-64CA3A0BB8E5}" srcOrd="4" destOrd="0" presId="urn:microsoft.com/office/officeart/2005/8/layout/hChevron3"/>
    <dgm:cxn modelId="{807434BB-C180-4EAD-AC4F-F74C4A5BA493}" type="presParOf" srcId="{59704EBE-2FD9-4575-A875-5B65EECD1033}" destId="{3BCA346B-CBCB-4991-B3AB-EF103CF6DBF8}" srcOrd="5" destOrd="0" presId="urn:microsoft.com/office/officeart/2005/8/layout/hChevron3"/>
    <dgm:cxn modelId="{C773F398-E036-4DAB-B0A1-ED825E495672}" type="presParOf" srcId="{59704EBE-2FD9-4575-A875-5B65EECD1033}" destId="{44EFE034-2402-437B-B657-8D46B101EE4F}" srcOrd="6" destOrd="0" presId="urn:microsoft.com/office/officeart/2005/8/layout/hChevron3"/>
    <dgm:cxn modelId="{185C9DA8-BA45-4862-B24A-B3FFAF2F6574}" type="presParOf" srcId="{59704EBE-2FD9-4575-A875-5B65EECD1033}" destId="{22A2F977-3C94-42EA-B81C-BF4D54120C0E}" srcOrd="7" destOrd="0" presId="urn:microsoft.com/office/officeart/2005/8/layout/hChevron3"/>
    <dgm:cxn modelId="{DD812678-D7FA-4D3F-BBD3-3F071E4D0669}" type="presParOf" srcId="{59704EBE-2FD9-4575-A875-5B65EECD1033}" destId="{F7A7CDD3-B73F-4C71-B6CA-3B0AFC380F29}" srcOrd="8" destOrd="0" presId="urn:microsoft.com/office/officeart/2005/8/layout/hChevron3"/>
    <dgm:cxn modelId="{AD09FB81-A420-4F2A-9B7E-749D1D2D4A7B}" type="presParOf" srcId="{59704EBE-2FD9-4575-A875-5B65EECD1033}" destId="{B1786BE1-6E9C-4FB8-B8E9-290BDCF2A961}" srcOrd="9" destOrd="0" presId="urn:microsoft.com/office/officeart/2005/8/layout/hChevron3"/>
    <dgm:cxn modelId="{E541D202-C4FA-406E-AA39-303AB3D23590}"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0">
              <a:schemeClr val="accent1">
                <a:lumMod val="5000"/>
                <a:lumOff val="95000"/>
              </a:schemeClr>
            </a:gs>
            <a:gs pos="100000">
              <a:schemeClr val="tx1">
                <a:lumMod val="85000"/>
              </a:schemeClr>
            </a:gs>
          </a:gsLst>
          <a:lin ang="5400000" scaled="1"/>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a:solidFill>
          <a:schemeClr val="tx1">
            <a:lumMod val="65000"/>
          </a:schemeClr>
        </a:solidFill>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ED918D0A-2431-477B-8076-40E0C4AE1686}" srcId="{67831BDC-2CA5-47AA-A7B5-B262037D0327}" destId="{045C48C1-FC2E-4C5B-A76C-4395FBF2077D}" srcOrd="4" destOrd="0" parTransId="{99966832-AA5F-47A3-A419-EFFE5E69DA39}" sibTransId="{1E06426C-4AF9-4CDE-9B1E-6413AC6A34E3}"/>
    <dgm:cxn modelId="{2301AAF0-0D1F-41E1-BFA0-FF41E327F288}" srcId="{67831BDC-2CA5-47AA-A7B5-B262037D0327}" destId="{F1FE4629-8E5E-47AD-917D-86B71D19C336}" srcOrd="3" destOrd="0" parTransId="{B291FCE3-808D-411E-AFBD-58BE128C7B28}" sibTransId="{8CD6683E-F464-400F-A4B9-528CE82E9987}"/>
    <dgm:cxn modelId="{B6B9A77A-B9CA-4AF1-AF18-8D409181E515}" type="presOf" srcId="{9F229652-DC22-4025-A8D2-D04ABE102C45}" destId="{58D90F88-29CE-4352-AA15-8615DE522E26}" srcOrd="0" destOrd="0" presId="urn:microsoft.com/office/officeart/2005/8/layout/hChevron3"/>
    <dgm:cxn modelId="{D108113D-C547-4DF6-BC64-5CADCE06CEFD}" srcId="{67831BDC-2CA5-47AA-A7B5-B262037D0327}" destId="{9F229652-DC22-4025-A8D2-D04ABE102C45}" srcOrd="1" destOrd="0" parTransId="{A8C021C0-D5ED-457C-8A2E-418813E6D334}" sibTransId="{1D280C05-D814-4178-83FA-88F1481CB7AB}"/>
    <dgm:cxn modelId="{9C0A1A78-F3C5-4E19-8A43-90BE4D56CC72}" srcId="{67831BDC-2CA5-47AA-A7B5-B262037D0327}" destId="{85EC0D7F-37B6-42B5-9CBF-E64343BD610A}" srcOrd="0" destOrd="0" parTransId="{8475D3CC-A857-4BB7-A9A6-CBC20F058015}" sibTransId="{81B47DB0-D277-451B-917C-69017833C457}"/>
    <dgm:cxn modelId="{70054C97-F9D5-4F4D-8C6E-23B7A772FF06}" type="presOf" srcId="{AA0F4C5E-0C1C-4B6A-AA5E-055865C9975C}" destId="{0C54BC67-04D3-47C5-8179-64CA3A0BB8E5}" srcOrd="0" destOrd="0" presId="urn:microsoft.com/office/officeart/2005/8/layout/hChevron3"/>
    <dgm:cxn modelId="{7B52EDAD-B1B5-48F9-AD06-9478FF3B15F1}" type="presOf" srcId="{92A7FD81-DA5E-444F-8FF1-140C7C4C4DE1}" destId="{4546FDAC-EE43-4BCA-9097-8978169D181E}" srcOrd="0" destOrd="0" presId="urn:microsoft.com/office/officeart/2005/8/layout/hChevron3"/>
    <dgm:cxn modelId="{4850974B-FA04-4383-B915-692BE7826EDB}" srcId="{67831BDC-2CA5-47AA-A7B5-B262037D0327}" destId="{AA0F4C5E-0C1C-4B6A-AA5E-055865C9975C}" srcOrd="2" destOrd="0" parTransId="{48DDE5EA-8FAF-47BC-8F9C-44054191F202}" sibTransId="{C0BCBFE2-35B7-497C-81A2-374B319B53AE}"/>
    <dgm:cxn modelId="{C8D10E5F-E877-4775-92A9-ED14004E5286}" type="presOf" srcId="{045C48C1-FC2E-4C5B-A76C-4395FBF2077D}" destId="{F7A7CDD3-B73F-4C71-B6CA-3B0AFC380F29}" srcOrd="0" destOrd="0" presId="urn:microsoft.com/office/officeart/2005/8/layout/hChevron3"/>
    <dgm:cxn modelId="{7FAA3356-63B3-4942-95F1-41A580AC911E}" srcId="{67831BDC-2CA5-47AA-A7B5-B262037D0327}" destId="{92A7FD81-DA5E-444F-8FF1-140C7C4C4DE1}" srcOrd="5" destOrd="0" parTransId="{B6C71136-A118-4DB6-9DEC-76ECC984BE35}" sibTransId="{D9D8C7FF-928C-4A52-8787-6F57B5A995A5}"/>
    <dgm:cxn modelId="{19C29590-4A27-4BA4-95A7-00AA86218F72}" type="presOf" srcId="{F1FE4629-8E5E-47AD-917D-86B71D19C336}" destId="{44EFE034-2402-437B-B657-8D46B101EE4F}" srcOrd="0" destOrd="0" presId="urn:microsoft.com/office/officeart/2005/8/layout/hChevron3"/>
    <dgm:cxn modelId="{F325A4E2-5F1C-4C80-8940-244737B20C68}" type="presOf" srcId="{67831BDC-2CA5-47AA-A7B5-B262037D0327}" destId="{59704EBE-2FD9-4575-A875-5B65EECD1033}" srcOrd="0" destOrd="0" presId="urn:microsoft.com/office/officeart/2005/8/layout/hChevron3"/>
    <dgm:cxn modelId="{6E5F13BE-CFF3-4BD8-9A83-09A7B7A83148}" type="presOf" srcId="{85EC0D7F-37B6-42B5-9CBF-E64343BD610A}" destId="{D2B85B5F-505C-47CD-A073-F1047DEFF699}" srcOrd="0" destOrd="0" presId="urn:microsoft.com/office/officeart/2005/8/layout/hChevron3"/>
    <dgm:cxn modelId="{A6135C37-1ED0-4ABF-82A8-F2131959A4DC}" type="presParOf" srcId="{59704EBE-2FD9-4575-A875-5B65EECD1033}" destId="{D2B85B5F-505C-47CD-A073-F1047DEFF699}" srcOrd="0" destOrd="0" presId="urn:microsoft.com/office/officeart/2005/8/layout/hChevron3"/>
    <dgm:cxn modelId="{AAC8BBFB-B209-40A4-A5F4-7B48FC15BEF8}" type="presParOf" srcId="{59704EBE-2FD9-4575-A875-5B65EECD1033}" destId="{D1C31F6A-9786-45DE-912D-5998C9888827}" srcOrd="1" destOrd="0" presId="urn:microsoft.com/office/officeart/2005/8/layout/hChevron3"/>
    <dgm:cxn modelId="{3F37C19F-487B-467E-A09F-6EF9825DA080}" type="presParOf" srcId="{59704EBE-2FD9-4575-A875-5B65EECD1033}" destId="{58D90F88-29CE-4352-AA15-8615DE522E26}" srcOrd="2" destOrd="0" presId="urn:microsoft.com/office/officeart/2005/8/layout/hChevron3"/>
    <dgm:cxn modelId="{F681914B-36C0-4AB4-95D8-83A0E9F2ACCD}" type="presParOf" srcId="{59704EBE-2FD9-4575-A875-5B65EECD1033}" destId="{EBB4F3D4-E5C0-4552-86D3-11CAAD087093}" srcOrd="3" destOrd="0" presId="urn:microsoft.com/office/officeart/2005/8/layout/hChevron3"/>
    <dgm:cxn modelId="{7D387E72-7772-4EFA-88EF-71FC6EA9153E}" type="presParOf" srcId="{59704EBE-2FD9-4575-A875-5B65EECD1033}" destId="{0C54BC67-04D3-47C5-8179-64CA3A0BB8E5}" srcOrd="4" destOrd="0" presId="urn:microsoft.com/office/officeart/2005/8/layout/hChevron3"/>
    <dgm:cxn modelId="{CC6D0823-8425-462F-83BF-5C8CCCA38975}" type="presParOf" srcId="{59704EBE-2FD9-4575-A875-5B65EECD1033}" destId="{3BCA346B-CBCB-4991-B3AB-EF103CF6DBF8}" srcOrd="5" destOrd="0" presId="urn:microsoft.com/office/officeart/2005/8/layout/hChevron3"/>
    <dgm:cxn modelId="{925422AA-86C1-4FFF-9EDD-0F476C712C87}" type="presParOf" srcId="{59704EBE-2FD9-4575-A875-5B65EECD1033}" destId="{44EFE034-2402-437B-B657-8D46B101EE4F}" srcOrd="6" destOrd="0" presId="urn:microsoft.com/office/officeart/2005/8/layout/hChevron3"/>
    <dgm:cxn modelId="{E64CDE27-1678-4BCF-B929-8BA81D077F7D}" type="presParOf" srcId="{59704EBE-2FD9-4575-A875-5B65EECD1033}" destId="{22A2F977-3C94-42EA-B81C-BF4D54120C0E}" srcOrd="7" destOrd="0" presId="urn:microsoft.com/office/officeart/2005/8/layout/hChevron3"/>
    <dgm:cxn modelId="{0F6D68B6-5429-49B1-9546-E3A62D8D04E4}" type="presParOf" srcId="{59704EBE-2FD9-4575-A875-5B65EECD1033}" destId="{F7A7CDD3-B73F-4C71-B6CA-3B0AFC380F29}" srcOrd="8" destOrd="0" presId="urn:microsoft.com/office/officeart/2005/8/layout/hChevron3"/>
    <dgm:cxn modelId="{B47E1C05-3B57-43B4-9F83-7CDE3A33CA36}" type="presParOf" srcId="{59704EBE-2FD9-4575-A875-5B65EECD1033}" destId="{B1786BE1-6E9C-4FB8-B8E9-290BDCF2A961}" srcOrd="9" destOrd="0" presId="urn:microsoft.com/office/officeart/2005/8/layout/hChevron3"/>
    <dgm:cxn modelId="{10010009-A02A-4401-9CC9-7B26387ACC2A}"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0">
              <a:schemeClr val="accent1">
                <a:lumMod val="5000"/>
                <a:lumOff val="95000"/>
              </a:schemeClr>
            </a:gs>
            <a:gs pos="100000">
              <a:schemeClr val="tx1">
                <a:lumMod val="85000"/>
              </a:schemeClr>
            </a:gs>
          </a:gsLst>
          <a:lin ang="5400000" scaled="1"/>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a:solidFill>
          <a:schemeClr val="tx1">
            <a:lumMod val="65000"/>
          </a:schemeClr>
        </a:solidFill>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ED918D0A-2431-477B-8076-40E0C4AE1686}" srcId="{67831BDC-2CA5-47AA-A7B5-B262037D0327}" destId="{045C48C1-FC2E-4C5B-A76C-4395FBF2077D}" srcOrd="4" destOrd="0" parTransId="{99966832-AA5F-47A3-A419-EFFE5E69DA39}" sibTransId="{1E06426C-4AF9-4CDE-9B1E-6413AC6A34E3}"/>
    <dgm:cxn modelId="{D204437D-C59F-474F-A6C5-D3C22550B0D0}" type="presOf" srcId="{85EC0D7F-37B6-42B5-9CBF-E64343BD610A}" destId="{D2B85B5F-505C-47CD-A073-F1047DEFF699}" srcOrd="0" destOrd="0" presId="urn:microsoft.com/office/officeart/2005/8/layout/hChevron3"/>
    <dgm:cxn modelId="{C2C21F45-42ED-4C0A-B4DA-9A1B9FA1A0DF}" type="presOf" srcId="{AA0F4C5E-0C1C-4B6A-AA5E-055865C9975C}" destId="{0C54BC67-04D3-47C5-8179-64CA3A0BB8E5}" srcOrd="0" destOrd="0" presId="urn:microsoft.com/office/officeart/2005/8/layout/hChevron3"/>
    <dgm:cxn modelId="{4D6D5ECB-C777-4E5E-8D0E-6306A9D2A489}" type="presOf" srcId="{9F229652-DC22-4025-A8D2-D04ABE102C45}" destId="{58D90F88-29CE-4352-AA15-8615DE522E26}" srcOrd="0" destOrd="0" presId="urn:microsoft.com/office/officeart/2005/8/layout/hChevron3"/>
    <dgm:cxn modelId="{92EC6936-65CD-451D-AD5A-E64884814F6D}" type="presOf" srcId="{045C48C1-FC2E-4C5B-A76C-4395FBF2077D}" destId="{F7A7CDD3-B73F-4C71-B6CA-3B0AFC380F29}" srcOrd="0" destOrd="0" presId="urn:microsoft.com/office/officeart/2005/8/layout/hChevron3"/>
    <dgm:cxn modelId="{02FFE89E-3F57-42B5-B5FB-3787AE858780}" type="presOf" srcId="{92A7FD81-DA5E-444F-8FF1-140C7C4C4DE1}" destId="{4546FDAC-EE43-4BCA-9097-8978169D181E}" srcOrd="0" destOrd="0" presId="urn:microsoft.com/office/officeart/2005/8/layout/hChevron3"/>
    <dgm:cxn modelId="{2301AAF0-0D1F-41E1-BFA0-FF41E327F288}" srcId="{67831BDC-2CA5-47AA-A7B5-B262037D0327}" destId="{F1FE4629-8E5E-47AD-917D-86B71D19C336}" srcOrd="3" destOrd="0" parTransId="{B291FCE3-808D-411E-AFBD-58BE128C7B28}" sibTransId="{8CD6683E-F464-400F-A4B9-528CE82E9987}"/>
    <dgm:cxn modelId="{7C0FDA5B-486C-4A1B-B2FC-F84C8CDB24C3}" type="presOf" srcId="{F1FE4629-8E5E-47AD-917D-86B71D19C336}" destId="{44EFE034-2402-437B-B657-8D46B101EE4F}" srcOrd="0" destOrd="0" presId="urn:microsoft.com/office/officeart/2005/8/layout/hChevron3"/>
    <dgm:cxn modelId="{2A1A7156-3531-4156-89B9-B1FAB7B8BDC6}" type="presOf" srcId="{67831BDC-2CA5-47AA-A7B5-B262037D0327}" destId="{59704EBE-2FD9-4575-A875-5B65EECD1033}" srcOrd="0" destOrd="0" presId="urn:microsoft.com/office/officeart/2005/8/layout/hChevron3"/>
    <dgm:cxn modelId="{D108113D-C547-4DF6-BC64-5CADCE06CEFD}" srcId="{67831BDC-2CA5-47AA-A7B5-B262037D0327}" destId="{9F229652-DC22-4025-A8D2-D04ABE102C45}" srcOrd="1" destOrd="0" parTransId="{A8C021C0-D5ED-457C-8A2E-418813E6D334}" sibTransId="{1D280C05-D814-4178-83FA-88F1481CB7AB}"/>
    <dgm:cxn modelId="{9C0A1A78-F3C5-4E19-8A43-90BE4D56CC72}" srcId="{67831BDC-2CA5-47AA-A7B5-B262037D0327}" destId="{85EC0D7F-37B6-42B5-9CBF-E64343BD610A}" srcOrd="0" destOrd="0" parTransId="{8475D3CC-A857-4BB7-A9A6-CBC20F058015}" sibTransId="{81B47DB0-D277-451B-917C-69017833C457}"/>
    <dgm:cxn modelId="{4850974B-FA04-4383-B915-692BE7826EDB}" srcId="{67831BDC-2CA5-47AA-A7B5-B262037D0327}" destId="{AA0F4C5E-0C1C-4B6A-AA5E-055865C9975C}" srcOrd="2" destOrd="0" parTransId="{48DDE5EA-8FAF-47BC-8F9C-44054191F202}" sibTransId="{C0BCBFE2-35B7-497C-81A2-374B319B53AE}"/>
    <dgm:cxn modelId="{7FAA3356-63B3-4942-95F1-41A580AC911E}" srcId="{67831BDC-2CA5-47AA-A7B5-B262037D0327}" destId="{92A7FD81-DA5E-444F-8FF1-140C7C4C4DE1}" srcOrd="5" destOrd="0" parTransId="{B6C71136-A118-4DB6-9DEC-76ECC984BE35}" sibTransId="{D9D8C7FF-928C-4A52-8787-6F57B5A995A5}"/>
    <dgm:cxn modelId="{A95DD976-240D-4E14-B508-6E1FA79872F8}" type="presParOf" srcId="{59704EBE-2FD9-4575-A875-5B65EECD1033}" destId="{D2B85B5F-505C-47CD-A073-F1047DEFF699}" srcOrd="0" destOrd="0" presId="urn:microsoft.com/office/officeart/2005/8/layout/hChevron3"/>
    <dgm:cxn modelId="{2C9D8F65-DC6C-417E-94E0-84C6DD7F49ED}" type="presParOf" srcId="{59704EBE-2FD9-4575-A875-5B65EECD1033}" destId="{D1C31F6A-9786-45DE-912D-5998C9888827}" srcOrd="1" destOrd="0" presId="urn:microsoft.com/office/officeart/2005/8/layout/hChevron3"/>
    <dgm:cxn modelId="{2FE62469-D8CF-4C2A-AE44-61D6201E1259}" type="presParOf" srcId="{59704EBE-2FD9-4575-A875-5B65EECD1033}" destId="{58D90F88-29CE-4352-AA15-8615DE522E26}" srcOrd="2" destOrd="0" presId="urn:microsoft.com/office/officeart/2005/8/layout/hChevron3"/>
    <dgm:cxn modelId="{AB05960C-8AED-4EFD-A0A4-E3EA33B90631}" type="presParOf" srcId="{59704EBE-2FD9-4575-A875-5B65EECD1033}" destId="{EBB4F3D4-E5C0-4552-86D3-11CAAD087093}" srcOrd="3" destOrd="0" presId="urn:microsoft.com/office/officeart/2005/8/layout/hChevron3"/>
    <dgm:cxn modelId="{9EA5F00F-699F-4044-B26F-82A1A365FEA9}" type="presParOf" srcId="{59704EBE-2FD9-4575-A875-5B65EECD1033}" destId="{0C54BC67-04D3-47C5-8179-64CA3A0BB8E5}" srcOrd="4" destOrd="0" presId="urn:microsoft.com/office/officeart/2005/8/layout/hChevron3"/>
    <dgm:cxn modelId="{67C6406D-6EEC-4484-A71A-C7007DDE48CC}" type="presParOf" srcId="{59704EBE-2FD9-4575-A875-5B65EECD1033}" destId="{3BCA346B-CBCB-4991-B3AB-EF103CF6DBF8}" srcOrd="5" destOrd="0" presId="urn:microsoft.com/office/officeart/2005/8/layout/hChevron3"/>
    <dgm:cxn modelId="{0AF9F2F0-3576-4512-8451-6C2BF6BA098A}" type="presParOf" srcId="{59704EBE-2FD9-4575-A875-5B65EECD1033}" destId="{44EFE034-2402-437B-B657-8D46B101EE4F}" srcOrd="6" destOrd="0" presId="urn:microsoft.com/office/officeart/2005/8/layout/hChevron3"/>
    <dgm:cxn modelId="{6D8EA2D4-90B2-47C0-BEE3-96280369FC3E}" type="presParOf" srcId="{59704EBE-2FD9-4575-A875-5B65EECD1033}" destId="{22A2F977-3C94-42EA-B81C-BF4D54120C0E}" srcOrd="7" destOrd="0" presId="urn:microsoft.com/office/officeart/2005/8/layout/hChevron3"/>
    <dgm:cxn modelId="{C16C371F-88E8-4992-BA4C-DB23EDECC93C}" type="presParOf" srcId="{59704EBE-2FD9-4575-A875-5B65EECD1033}" destId="{F7A7CDD3-B73F-4C71-B6CA-3B0AFC380F29}" srcOrd="8" destOrd="0" presId="urn:microsoft.com/office/officeart/2005/8/layout/hChevron3"/>
    <dgm:cxn modelId="{2977EDBD-76A4-45F7-8414-93647656CBB9}" type="presParOf" srcId="{59704EBE-2FD9-4575-A875-5B65EECD1033}" destId="{B1786BE1-6E9C-4FB8-B8E9-290BDCF2A961}" srcOrd="9" destOrd="0" presId="urn:microsoft.com/office/officeart/2005/8/layout/hChevron3"/>
    <dgm:cxn modelId="{CA193DB5-CEEA-4F37-A6BE-968D8569DA93}"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0">
              <a:schemeClr val="accent1">
                <a:lumMod val="5000"/>
                <a:lumOff val="95000"/>
              </a:schemeClr>
            </a:gs>
            <a:gs pos="100000">
              <a:schemeClr val="tx1">
                <a:lumMod val="85000"/>
              </a:schemeClr>
            </a:gs>
          </a:gsLst>
          <a:lin ang="5400000" scaled="1"/>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a:solidFill>
          <a:schemeClr val="tx1">
            <a:lumMod val="65000"/>
          </a:schemeClr>
        </a:solidFill>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DD148540-EE68-45D1-B949-F25D06861E3F}" type="presOf" srcId="{045C48C1-FC2E-4C5B-A76C-4395FBF2077D}" destId="{F7A7CDD3-B73F-4C71-B6CA-3B0AFC380F29}" srcOrd="0" destOrd="0" presId="urn:microsoft.com/office/officeart/2005/8/layout/hChevron3"/>
    <dgm:cxn modelId="{ED918D0A-2431-477B-8076-40E0C4AE1686}" srcId="{67831BDC-2CA5-47AA-A7B5-B262037D0327}" destId="{045C48C1-FC2E-4C5B-A76C-4395FBF2077D}" srcOrd="4" destOrd="0" parTransId="{99966832-AA5F-47A3-A419-EFFE5E69DA39}" sibTransId="{1E06426C-4AF9-4CDE-9B1E-6413AC6A34E3}"/>
    <dgm:cxn modelId="{B4ED7F6F-22AE-49E2-B75B-675F7EF2BA96}" type="presOf" srcId="{9F229652-DC22-4025-A8D2-D04ABE102C45}" destId="{58D90F88-29CE-4352-AA15-8615DE522E26}" srcOrd="0" destOrd="0" presId="urn:microsoft.com/office/officeart/2005/8/layout/hChevron3"/>
    <dgm:cxn modelId="{2301AAF0-0D1F-41E1-BFA0-FF41E327F288}" srcId="{67831BDC-2CA5-47AA-A7B5-B262037D0327}" destId="{F1FE4629-8E5E-47AD-917D-86B71D19C336}" srcOrd="3" destOrd="0" parTransId="{B291FCE3-808D-411E-AFBD-58BE128C7B28}" sibTransId="{8CD6683E-F464-400F-A4B9-528CE82E9987}"/>
    <dgm:cxn modelId="{1F84715C-C188-4940-B118-C4E1CDBF4160}" type="presOf" srcId="{F1FE4629-8E5E-47AD-917D-86B71D19C336}" destId="{44EFE034-2402-437B-B657-8D46B101EE4F}" srcOrd="0" destOrd="0" presId="urn:microsoft.com/office/officeart/2005/8/layout/hChevron3"/>
    <dgm:cxn modelId="{A31F0D97-9E11-49E7-88E2-E1654D6CC9F6}" type="presOf" srcId="{92A7FD81-DA5E-444F-8FF1-140C7C4C4DE1}" destId="{4546FDAC-EE43-4BCA-9097-8978169D181E}" srcOrd="0" destOrd="0" presId="urn:microsoft.com/office/officeart/2005/8/layout/hChevron3"/>
    <dgm:cxn modelId="{D108113D-C547-4DF6-BC64-5CADCE06CEFD}" srcId="{67831BDC-2CA5-47AA-A7B5-B262037D0327}" destId="{9F229652-DC22-4025-A8D2-D04ABE102C45}" srcOrd="1" destOrd="0" parTransId="{A8C021C0-D5ED-457C-8A2E-418813E6D334}" sibTransId="{1D280C05-D814-4178-83FA-88F1481CB7AB}"/>
    <dgm:cxn modelId="{9C0A1A78-F3C5-4E19-8A43-90BE4D56CC72}" srcId="{67831BDC-2CA5-47AA-A7B5-B262037D0327}" destId="{85EC0D7F-37B6-42B5-9CBF-E64343BD610A}" srcOrd="0" destOrd="0" parTransId="{8475D3CC-A857-4BB7-A9A6-CBC20F058015}" sibTransId="{81B47DB0-D277-451B-917C-69017833C457}"/>
    <dgm:cxn modelId="{70BBA5C9-70E4-4FC6-A4F1-688DC225C998}" type="presOf" srcId="{67831BDC-2CA5-47AA-A7B5-B262037D0327}" destId="{59704EBE-2FD9-4575-A875-5B65EECD1033}" srcOrd="0" destOrd="0" presId="urn:microsoft.com/office/officeart/2005/8/layout/hChevron3"/>
    <dgm:cxn modelId="{403E0E11-088F-4A67-BAD3-570DE88BE26D}" type="presOf" srcId="{AA0F4C5E-0C1C-4B6A-AA5E-055865C9975C}" destId="{0C54BC67-04D3-47C5-8179-64CA3A0BB8E5}" srcOrd="0" destOrd="0" presId="urn:microsoft.com/office/officeart/2005/8/layout/hChevron3"/>
    <dgm:cxn modelId="{C890803E-55D0-4C6A-95DF-F16813FAFF31}" type="presOf" srcId="{85EC0D7F-37B6-42B5-9CBF-E64343BD610A}" destId="{D2B85B5F-505C-47CD-A073-F1047DEFF699}" srcOrd="0" destOrd="0" presId="urn:microsoft.com/office/officeart/2005/8/layout/hChevron3"/>
    <dgm:cxn modelId="{4850974B-FA04-4383-B915-692BE7826EDB}" srcId="{67831BDC-2CA5-47AA-A7B5-B262037D0327}" destId="{AA0F4C5E-0C1C-4B6A-AA5E-055865C9975C}" srcOrd="2" destOrd="0" parTransId="{48DDE5EA-8FAF-47BC-8F9C-44054191F202}" sibTransId="{C0BCBFE2-35B7-497C-81A2-374B319B53AE}"/>
    <dgm:cxn modelId="{7FAA3356-63B3-4942-95F1-41A580AC911E}" srcId="{67831BDC-2CA5-47AA-A7B5-B262037D0327}" destId="{92A7FD81-DA5E-444F-8FF1-140C7C4C4DE1}" srcOrd="5" destOrd="0" parTransId="{B6C71136-A118-4DB6-9DEC-76ECC984BE35}" sibTransId="{D9D8C7FF-928C-4A52-8787-6F57B5A995A5}"/>
    <dgm:cxn modelId="{C7092B40-D365-4E4C-9E1C-3B7BF5AC42C2}" type="presParOf" srcId="{59704EBE-2FD9-4575-A875-5B65EECD1033}" destId="{D2B85B5F-505C-47CD-A073-F1047DEFF699}" srcOrd="0" destOrd="0" presId="urn:microsoft.com/office/officeart/2005/8/layout/hChevron3"/>
    <dgm:cxn modelId="{8319DABB-857A-4EB7-AABB-20FDCB5109DC}" type="presParOf" srcId="{59704EBE-2FD9-4575-A875-5B65EECD1033}" destId="{D1C31F6A-9786-45DE-912D-5998C9888827}" srcOrd="1" destOrd="0" presId="urn:microsoft.com/office/officeart/2005/8/layout/hChevron3"/>
    <dgm:cxn modelId="{15814B97-C754-4480-8831-D517D564DE56}" type="presParOf" srcId="{59704EBE-2FD9-4575-A875-5B65EECD1033}" destId="{58D90F88-29CE-4352-AA15-8615DE522E26}" srcOrd="2" destOrd="0" presId="urn:microsoft.com/office/officeart/2005/8/layout/hChevron3"/>
    <dgm:cxn modelId="{29B6E80C-D4C5-46D2-BCDC-47698C35940D}" type="presParOf" srcId="{59704EBE-2FD9-4575-A875-5B65EECD1033}" destId="{EBB4F3D4-E5C0-4552-86D3-11CAAD087093}" srcOrd="3" destOrd="0" presId="urn:microsoft.com/office/officeart/2005/8/layout/hChevron3"/>
    <dgm:cxn modelId="{AB7AFD35-659F-4D12-AC48-AEA407249C74}" type="presParOf" srcId="{59704EBE-2FD9-4575-A875-5B65EECD1033}" destId="{0C54BC67-04D3-47C5-8179-64CA3A0BB8E5}" srcOrd="4" destOrd="0" presId="urn:microsoft.com/office/officeart/2005/8/layout/hChevron3"/>
    <dgm:cxn modelId="{37BEDB34-CD7B-469C-ABAD-9D3765F46D57}" type="presParOf" srcId="{59704EBE-2FD9-4575-A875-5B65EECD1033}" destId="{3BCA346B-CBCB-4991-B3AB-EF103CF6DBF8}" srcOrd="5" destOrd="0" presId="urn:microsoft.com/office/officeart/2005/8/layout/hChevron3"/>
    <dgm:cxn modelId="{1ECEF6CC-80A0-40D9-87CD-5CB5135B0B77}" type="presParOf" srcId="{59704EBE-2FD9-4575-A875-5B65EECD1033}" destId="{44EFE034-2402-437B-B657-8D46B101EE4F}" srcOrd="6" destOrd="0" presId="urn:microsoft.com/office/officeart/2005/8/layout/hChevron3"/>
    <dgm:cxn modelId="{45774CDC-A592-4D42-82DF-C0849BB4BAA9}" type="presParOf" srcId="{59704EBE-2FD9-4575-A875-5B65EECD1033}" destId="{22A2F977-3C94-42EA-B81C-BF4D54120C0E}" srcOrd="7" destOrd="0" presId="urn:microsoft.com/office/officeart/2005/8/layout/hChevron3"/>
    <dgm:cxn modelId="{010D7617-E441-4415-B6B4-4B1688D5AB6F}" type="presParOf" srcId="{59704EBE-2FD9-4575-A875-5B65EECD1033}" destId="{F7A7CDD3-B73F-4C71-B6CA-3B0AFC380F29}" srcOrd="8" destOrd="0" presId="urn:microsoft.com/office/officeart/2005/8/layout/hChevron3"/>
    <dgm:cxn modelId="{D83CAFF1-B35D-40C0-B7B8-8D5A82AA3F80}" type="presParOf" srcId="{59704EBE-2FD9-4575-A875-5B65EECD1033}" destId="{B1786BE1-6E9C-4FB8-B8E9-290BDCF2A961}" srcOrd="9" destOrd="0" presId="urn:microsoft.com/office/officeart/2005/8/layout/hChevron3"/>
    <dgm:cxn modelId="{50BFB822-97E8-471D-97B7-9B190B982F9E}"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0">
              <a:schemeClr val="accent1">
                <a:lumMod val="5000"/>
                <a:lumOff val="95000"/>
              </a:schemeClr>
            </a:gs>
            <a:gs pos="100000">
              <a:schemeClr val="tx1">
                <a:lumMod val="85000"/>
              </a:schemeClr>
            </a:gs>
          </a:gsLst>
          <a:lin ang="5400000" scaled="1"/>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a:solidFill>
          <a:schemeClr val="tx1">
            <a:lumMod val="65000"/>
          </a:schemeClr>
        </a:solidFill>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ED918D0A-2431-477B-8076-40E0C4AE1686}" srcId="{67831BDC-2CA5-47AA-A7B5-B262037D0327}" destId="{045C48C1-FC2E-4C5B-A76C-4395FBF2077D}" srcOrd="4" destOrd="0" parTransId="{99966832-AA5F-47A3-A419-EFFE5E69DA39}" sibTransId="{1E06426C-4AF9-4CDE-9B1E-6413AC6A34E3}"/>
    <dgm:cxn modelId="{04EB6850-9A3A-424E-87EE-CD4B7A489AA3}" type="presOf" srcId="{9F229652-DC22-4025-A8D2-D04ABE102C45}" destId="{58D90F88-29CE-4352-AA15-8615DE522E26}" srcOrd="0" destOrd="0" presId="urn:microsoft.com/office/officeart/2005/8/layout/hChevron3"/>
    <dgm:cxn modelId="{E63B44C7-E44A-462D-B3AC-AC64524436EC}" type="presOf" srcId="{045C48C1-FC2E-4C5B-A76C-4395FBF2077D}" destId="{F7A7CDD3-B73F-4C71-B6CA-3B0AFC380F29}" srcOrd="0" destOrd="0" presId="urn:microsoft.com/office/officeart/2005/8/layout/hChevron3"/>
    <dgm:cxn modelId="{2301AAF0-0D1F-41E1-BFA0-FF41E327F288}" srcId="{67831BDC-2CA5-47AA-A7B5-B262037D0327}" destId="{F1FE4629-8E5E-47AD-917D-86B71D19C336}" srcOrd="3" destOrd="0" parTransId="{B291FCE3-808D-411E-AFBD-58BE128C7B28}" sibTransId="{8CD6683E-F464-400F-A4B9-528CE82E9987}"/>
    <dgm:cxn modelId="{32579A77-1D32-4F1E-9958-CC98BB085D23}" type="presOf" srcId="{85EC0D7F-37B6-42B5-9CBF-E64343BD610A}" destId="{D2B85B5F-505C-47CD-A073-F1047DEFF699}" srcOrd="0" destOrd="0" presId="urn:microsoft.com/office/officeart/2005/8/layout/hChevron3"/>
    <dgm:cxn modelId="{D108113D-C547-4DF6-BC64-5CADCE06CEFD}" srcId="{67831BDC-2CA5-47AA-A7B5-B262037D0327}" destId="{9F229652-DC22-4025-A8D2-D04ABE102C45}" srcOrd="1" destOrd="0" parTransId="{A8C021C0-D5ED-457C-8A2E-418813E6D334}" sibTransId="{1D280C05-D814-4178-83FA-88F1481CB7AB}"/>
    <dgm:cxn modelId="{9C0A1A78-F3C5-4E19-8A43-90BE4D56CC72}" srcId="{67831BDC-2CA5-47AA-A7B5-B262037D0327}" destId="{85EC0D7F-37B6-42B5-9CBF-E64343BD610A}" srcOrd="0" destOrd="0" parTransId="{8475D3CC-A857-4BB7-A9A6-CBC20F058015}" sibTransId="{81B47DB0-D277-451B-917C-69017833C457}"/>
    <dgm:cxn modelId="{B14C3B89-AE4B-457F-9F13-7E2BF15D8A3A}" type="presOf" srcId="{AA0F4C5E-0C1C-4B6A-AA5E-055865C9975C}" destId="{0C54BC67-04D3-47C5-8179-64CA3A0BB8E5}" srcOrd="0" destOrd="0" presId="urn:microsoft.com/office/officeart/2005/8/layout/hChevron3"/>
    <dgm:cxn modelId="{41226055-3698-4F49-9053-BD8EBC94FE64}" type="presOf" srcId="{67831BDC-2CA5-47AA-A7B5-B262037D0327}" destId="{59704EBE-2FD9-4575-A875-5B65EECD1033}" srcOrd="0" destOrd="0" presId="urn:microsoft.com/office/officeart/2005/8/layout/hChevron3"/>
    <dgm:cxn modelId="{92A3EA6D-062A-4420-9755-FC3639CBEBEE}" type="presOf" srcId="{92A7FD81-DA5E-444F-8FF1-140C7C4C4DE1}" destId="{4546FDAC-EE43-4BCA-9097-8978169D181E}" srcOrd="0" destOrd="0" presId="urn:microsoft.com/office/officeart/2005/8/layout/hChevron3"/>
    <dgm:cxn modelId="{4850974B-FA04-4383-B915-692BE7826EDB}" srcId="{67831BDC-2CA5-47AA-A7B5-B262037D0327}" destId="{AA0F4C5E-0C1C-4B6A-AA5E-055865C9975C}" srcOrd="2" destOrd="0" parTransId="{48DDE5EA-8FAF-47BC-8F9C-44054191F202}" sibTransId="{C0BCBFE2-35B7-497C-81A2-374B319B53AE}"/>
    <dgm:cxn modelId="{7FAA3356-63B3-4942-95F1-41A580AC911E}" srcId="{67831BDC-2CA5-47AA-A7B5-B262037D0327}" destId="{92A7FD81-DA5E-444F-8FF1-140C7C4C4DE1}" srcOrd="5" destOrd="0" parTransId="{B6C71136-A118-4DB6-9DEC-76ECC984BE35}" sibTransId="{D9D8C7FF-928C-4A52-8787-6F57B5A995A5}"/>
    <dgm:cxn modelId="{DBAEF479-8B78-48D4-84A8-3AFF397BF34B}" type="presOf" srcId="{F1FE4629-8E5E-47AD-917D-86B71D19C336}" destId="{44EFE034-2402-437B-B657-8D46B101EE4F}" srcOrd="0" destOrd="0" presId="urn:microsoft.com/office/officeart/2005/8/layout/hChevron3"/>
    <dgm:cxn modelId="{A9FD0A1E-A725-4F37-97C5-DCFCDBB7A82A}" type="presParOf" srcId="{59704EBE-2FD9-4575-A875-5B65EECD1033}" destId="{D2B85B5F-505C-47CD-A073-F1047DEFF699}" srcOrd="0" destOrd="0" presId="urn:microsoft.com/office/officeart/2005/8/layout/hChevron3"/>
    <dgm:cxn modelId="{CBFD8684-E58F-47AE-AE9D-80F282FFF4E1}" type="presParOf" srcId="{59704EBE-2FD9-4575-A875-5B65EECD1033}" destId="{D1C31F6A-9786-45DE-912D-5998C9888827}" srcOrd="1" destOrd="0" presId="urn:microsoft.com/office/officeart/2005/8/layout/hChevron3"/>
    <dgm:cxn modelId="{196E96F0-D3B1-4F4C-97CC-AA6D19698B2D}" type="presParOf" srcId="{59704EBE-2FD9-4575-A875-5B65EECD1033}" destId="{58D90F88-29CE-4352-AA15-8615DE522E26}" srcOrd="2" destOrd="0" presId="urn:microsoft.com/office/officeart/2005/8/layout/hChevron3"/>
    <dgm:cxn modelId="{1FA74059-96AC-4FDE-B54B-9A7CFE0E3FC6}" type="presParOf" srcId="{59704EBE-2FD9-4575-A875-5B65EECD1033}" destId="{EBB4F3D4-E5C0-4552-86D3-11CAAD087093}" srcOrd="3" destOrd="0" presId="urn:microsoft.com/office/officeart/2005/8/layout/hChevron3"/>
    <dgm:cxn modelId="{75DD8A88-1ECC-4A6F-B73C-F5D246BF82A2}" type="presParOf" srcId="{59704EBE-2FD9-4575-A875-5B65EECD1033}" destId="{0C54BC67-04D3-47C5-8179-64CA3A0BB8E5}" srcOrd="4" destOrd="0" presId="urn:microsoft.com/office/officeart/2005/8/layout/hChevron3"/>
    <dgm:cxn modelId="{83868E32-C6CE-4BF6-8882-045E8566AC55}" type="presParOf" srcId="{59704EBE-2FD9-4575-A875-5B65EECD1033}" destId="{3BCA346B-CBCB-4991-B3AB-EF103CF6DBF8}" srcOrd="5" destOrd="0" presId="urn:microsoft.com/office/officeart/2005/8/layout/hChevron3"/>
    <dgm:cxn modelId="{7BE3DB65-8799-4C9B-8546-1294953E238F}" type="presParOf" srcId="{59704EBE-2FD9-4575-A875-5B65EECD1033}" destId="{44EFE034-2402-437B-B657-8D46B101EE4F}" srcOrd="6" destOrd="0" presId="urn:microsoft.com/office/officeart/2005/8/layout/hChevron3"/>
    <dgm:cxn modelId="{EB2452D9-6DBC-43CC-A61C-19204E2984BC}" type="presParOf" srcId="{59704EBE-2FD9-4575-A875-5B65EECD1033}" destId="{22A2F977-3C94-42EA-B81C-BF4D54120C0E}" srcOrd="7" destOrd="0" presId="urn:microsoft.com/office/officeart/2005/8/layout/hChevron3"/>
    <dgm:cxn modelId="{75F8CE72-651D-4088-9610-CD53B8B551B4}" type="presParOf" srcId="{59704EBE-2FD9-4575-A875-5B65EECD1033}" destId="{F7A7CDD3-B73F-4C71-B6CA-3B0AFC380F29}" srcOrd="8" destOrd="0" presId="urn:microsoft.com/office/officeart/2005/8/layout/hChevron3"/>
    <dgm:cxn modelId="{7BCA60F8-5842-45FE-9D69-1148FF10BC49}" type="presParOf" srcId="{59704EBE-2FD9-4575-A875-5B65EECD1033}" destId="{B1786BE1-6E9C-4FB8-B8E9-290BDCF2A961}" srcOrd="9" destOrd="0" presId="urn:microsoft.com/office/officeart/2005/8/layout/hChevron3"/>
    <dgm:cxn modelId="{71A0E39C-3698-4A9A-8D64-F1BF6D0EDDA1}"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0">
              <a:schemeClr val="accent1">
                <a:lumMod val="5000"/>
                <a:lumOff val="95000"/>
              </a:schemeClr>
            </a:gs>
            <a:gs pos="100000">
              <a:schemeClr val="tx1">
                <a:lumMod val="85000"/>
              </a:schemeClr>
            </a:gs>
          </a:gsLst>
          <a:lin ang="5400000" scaled="1"/>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a:solidFill>
          <a:schemeClr val="tx1">
            <a:lumMod val="65000"/>
          </a:schemeClr>
        </a:solidFill>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F6C14355-832C-4D98-9C4B-1F63C0B2AB19}" type="presOf" srcId="{AA0F4C5E-0C1C-4B6A-AA5E-055865C9975C}" destId="{0C54BC67-04D3-47C5-8179-64CA3A0BB8E5}" srcOrd="0" destOrd="0" presId="urn:microsoft.com/office/officeart/2005/8/layout/hChevron3"/>
    <dgm:cxn modelId="{ED918D0A-2431-477B-8076-40E0C4AE1686}" srcId="{67831BDC-2CA5-47AA-A7B5-B262037D0327}" destId="{045C48C1-FC2E-4C5B-A76C-4395FBF2077D}" srcOrd="4" destOrd="0" parTransId="{99966832-AA5F-47A3-A419-EFFE5E69DA39}" sibTransId="{1E06426C-4AF9-4CDE-9B1E-6413AC6A34E3}"/>
    <dgm:cxn modelId="{2301AAF0-0D1F-41E1-BFA0-FF41E327F288}" srcId="{67831BDC-2CA5-47AA-A7B5-B262037D0327}" destId="{F1FE4629-8E5E-47AD-917D-86B71D19C336}" srcOrd="3" destOrd="0" parTransId="{B291FCE3-808D-411E-AFBD-58BE128C7B28}" sibTransId="{8CD6683E-F464-400F-A4B9-528CE82E9987}"/>
    <dgm:cxn modelId="{5664BA75-43F9-4DE2-86D6-19D370E54567}" type="presOf" srcId="{045C48C1-FC2E-4C5B-A76C-4395FBF2077D}" destId="{F7A7CDD3-B73F-4C71-B6CA-3B0AFC380F29}" srcOrd="0" destOrd="0" presId="urn:microsoft.com/office/officeart/2005/8/layout/hChevron3"/>
    <dgm:cxn modelId="{CFC3ACF7-869A-4362-9E50-913D5651D003}" type="presOf" srcId="{9F229652-DC22-4025-A8D2-D04ABE102C45}" destId="{58D90F88-29CE-4352-AA15-8615DE522E26}" srcOrd="0" destOrd="0" presId="urn:microsoft.com/office/officeart/2005/8/layout/hChevron3"/>
    <dgm:cxn modelId="{B0D81B63-736D-49C9-9101-CC7422D01B0D}" type="presOf" srcId="{67831BDC-2CA5-47AA-A7B5-B262037D0327}" destId="{59704EBE-2FD9-4575-A875-5B65EECD1033}" srcOrd="0" destOrd="0" presId="urn:microsoft.com/office/officeart/2005/8/layout/hChevron3"/>
    <dgm:cxn modelId="{3C624F08-0AFE-41CE-806E-BEC017B0467A}" type="presOf" srcId="{85EC0D7F-37B6-42B5-9CBF-E64343BD610A}" destId="{D2B85B5F-505C-47CD-A073-F1047DEFF699}" srcOrd="0" destOrd="0" presId="urn:microsoft.com/office/officeart/2005/8/layout/hChevron3"/>
    <dgm:cxn modelId="{D108113D-C547-4DF6-BC64-5CADCE06CEFD}" srcId="{67831BDC-2CA5-47AA-A7B5-B262037D0327}" destId="{9F229652-DC22-4025-A8D2-D04ABE102C45}" srcOrd="1" destOrd="0" parTransId="{A8C021C0-D5ED-457C-8A2E-418813E6D334}" sibTransId="{1D280C05-D814-4178-83FA-88F1481CB7AB}"/>
    <dgm:cxn modelId="{9C0A1A78-F3C5-4E19-8A43-90BE4D56CC72}" srcId="{67831BDC-2CA5-47AA-A7B5-B262037D0327}" destId="{85EC0D7F-37B6-42B5-9CBF-E64343BD610A}" srcOrd="0" destOrd="0" parTransId="{8475D3CC-A857-4BB7-A9A6-CBC20F058015}" sibTransId="{81B47DB0-D277-451B-917C-69017833C457}"/>
    <dgm:cxn modelId="{FB54CC52-753C-4FCE-9460-F4602F09FEE8}" type="presOf" srcId="{92A7FD81-DA5E-444F-8FF1-140C7C4C4DE1}" destId="{4546FDAC-EE43-4BCA-9097-8978169D181E}" srcOrd="0" destOrd="0" presId="urn:microsoft.com/office/officeart/2005/8/layout/hChevron3"/>
    <dgm:cxn modelId="{4850974B-FA04-4383-B915-692BE7826EDB}" srcId="{67831BDC-2CA5-47AA-A7B5-B262037D0327}" destId="{AA0F4C5E-0C1C-4B6A-AA5E-055865C9975C}" srcOrd="2" destOrd="0" parTransId="{48DDE5EA-8FAF-47BC-8F9C-44054191F202}" sibTransId="{C0BCBFE2-35B7-497C-81A2-374B319B53AE}"/>
    <dgm:cxn modelId="{7FAA3356-63B3-4942-95F1-41A580AC911E}" srcId="{67831BDC-2CA5-47AA-A7B5-B262037D0327}" destId="{92A7FD81-DA5E-444F-8FF1-140C7C4C4DE1}" srcOrd="5" destOrd="0" parTransId="{B6C71136-A118-4DB6-9DEC-76ECC984BE35}" sibTransId="{D9D8C7FF-928C-4A52-8787-6F57B5A995A5}"/>
    <dgm:cxn modelId="{AA147281-79E5-4C35-B13E-BF150D7C5F12}" type="presOf" srcId="{F1FE4629-8E5E-47AD-917D-86B71D19C336}" destId="{44EFE034-2402-437B-B657-8D46B101EE4F}" srcOrd="0" destOrd="0" presId="urn:microsoft.com/office/officeart/2005/8/layout/hChevron3"/>
    <dgm:cxn modelId="{6840B321-F146-4C23-8B49-253142AF31FC}" type="presParOf" srcId="{59704EBE-2FD9-4575-A875-5B65EECD1033}" destId="{D2B85B5F-505C-47CD-A073-F1047DEFF699}" srcOrd="0" destOrd="0" presId="urn:microsoft.com/office/officeart/2005/8/layout/hChevron3"/>
    <dgm:cxn modelId="{5EF93804-F574-4856-BF41-14E31E394437}" type="presParOf" srcId="{59704EBE-2FD9-4575-A875-5B65EECD1033}" destId="{D1C31F6A-9786-45DE-912D-5998C9888827}" srcOrd="1" destOrd="0" presId="urn:microsoft.com/office/officeart/2005/8/layout/hChevron3"/>
    <dgm:cxn modelId="{9021BCD1-D394-4BA5-8A5C-6B00AF81C6AA}" type="presParOf" srcId="{59704EBE-2FD9-4575-A875-5B65EECD1033}" destId="{58D90F88-29CE-4352-AA15-8615DE522E26}" srcOrd="2" destOrd="0" presId="urn:microsoft.com/office/officeart/2005/8/layout/hChevron3"/>
    <dgm:cxn modelId="{61C1EDC6-C645-4D9A-95E3-A24D62422BD9}" type="presParOf" srcId="{59704EBE-2FD9-4575-A875-5B65EECD1033}" destId="{EBB4F3D4-E5C0-4552-86D3-11CAAD087093}" srcOrd="3" destOrd="0" presId="urn:microsoft.com/office/officeart/2005/8/layout/hChevron3"/>
    <dgm:cxn modelId="{FE7C65FE-CB53-4ABD-857E-1B124B9FC919}" type="presParOf" srcId="{59704EBE-2FD9-4575-A875-5B65EECD1033}" destId="{0C54BC67-04D3-47C5-8179-64CA3A0BB8E5}" srcOrd="4" destOrd="0" presId="urn:microsoft.com/office/officeart/2005/8/layout/hChevron3"/>
    <dgm:cxn modelId="{3BFB2A34-2616-4A29-B74D-5E106107145A}" type="presParOf" srcId="{59704EBE-2FD9-4575-A875-5B65EECD1033}" destId="{3BCA346B-CBCB-4991-B3AB-EF103CF6DBF8}" srcOrd="5" destOrd="0" presId="urn:microsoft.com/office/officeart/2005/8/layout/hChevron3"/>
    <dgm:cxn modelId="{566692E7-4CA4-4BCD-A68D-0D03AF093B03}" type="presParOf" srcId="{59704EBE-2FD9-4575-A875-5B65EECD1033}" destId="{44EFE034-2402-437B-B657-8D46B101EE4F}" srcOrd="6" destOrd="0" presId="urn:microsoft.com/office/officeart/2005/8/layout/hChevron3"/>
    <dgm:cxn modelId="{848F59C4-44EF-404C-9DEE-A36AE08D802B}" type="presParOf" srcId="{59704EBE-2FD9-4575-A875-5B65EECD1033}" destId="{22A2F977-3C94-42EA-B81C-BF4D54120C0E}" srcOrd="7" destOrd="0" presId="urn:microsoft.com/office/officeart/2005/8/layout/hChevron3"/>
    <dgm:cxn modelId="{1E104220-D6DC-4483-AA26-E93044D91538}" type="presParOf" srcId="{59704EBE-2FD9-4575-A875-5B65EECD1033}" destId="{F7A7CDD3-B73F-4C71-B6CA-3B0AFC380F29}" srcOrd="8" destOrd="0" presId="urn:microsoft.com/office/officeart/2005/8/layout/hChevron3"/>
    <dgm:cxn modelId="{BF6BA220-168D-421E-B0BF-D6640886EF71}" type="presParOf" srcId="{59704EBE-2FD9-4575-A875-5B65EECD1033}" destId="{B1786BE1-6E9C-4FB8-B8E9-290BDCF2A961}" srcOrd="9" destOrd="0" presId="urn:microsoft.com/office/officeart/2005/8/layout/hChevron3"/>
    <dgm:cxn modelId="{B50BFDE2-F269-40D4-9687-E42FD13DA2D8}"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36000">
              <a:schemeClr val="tx1">
                <a:lumMod val="6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ED918D0A-2431-477B-8076-40E0C4AE1686}" srcId="{67831BDC-2CA5-47AA-A7B5-B262037D0327}" destId="{045C48C1-FC2E-4C5B-A76C-4395FBF2077D}" srcOrd="4" destOrd="0" parTransId="{99966832-AA5F-47A3-A419-EFFE5E69DA39}" sibTransId="{1E06426C-4AF9-4CDE-9B1E-6413AC6A34E3}"/>
    <dgm:cxn modelId="{67949B77-3212-450C-9362-91196B936018}" type="presOf" srcId="{F1FE4629-8E5E-47AD-917D-86B71D19C336}" destId="{44EFE034-2402-437B-B657-8D46B101EE4F}" srcOrd="0" destOrd="0" presId="urn:microsoft.com/office/officeart/2005/8/layout/hChevron3"/>
    <dgm:cxn modelId="{BB42A494-A4B4-48DE-8A92-7FC65BE3EAD7}" type="presOf" srcId="{AA0F4C5E-0C1C-4B6A-AA5E-055865C9975C}" destId="{0C54BC67-04D3-47C5-8179-64CA3A0BB8E5}" srcOrd="0" destOrd="0" presId="urn:microsoft.com/office/officeart/2005/8/layout/hChevron3"/>
    <dgm:cxn modelId="{A944237E-5776-4FF8-99D8-AC8DC14AB873}" type="presOf" srcId="{92A7FD81-DA5E-444F-8FF1-140C7C4C4DE1}" destId="{4546FDAC-EE43-4BCA-9097-8978169D181E}" srcOrd="0" destOrd="0" presId="urn:microsoft.com/office/officeart/2005/8/layout/hChevron3"/>
    <dgm:cxn modelId="{2301AAF0-0D1F-41E1-BFA0-FF41E327F288}" srcId="{67831BDC-2CA5-47AA-A7B5-B262037D0327}" destId="{F1FE4629-8E5E-47AD-917D-86B71D19C336}" srcOrd="3" destOrd="0" parTransId="{B291FCE3-808D-411E-AFBD-58BE128C7B28}" sibTransId="{8CD6683E-F464-400F-A4B9-528CE82E9987}"/>
    <dgm:cxn modelId="{93E5670B-3FB1-41C4-B810-BC6A4499E47D}" type="presOf" srcId="{045C48C1-FC2E-4C5B-A76C-4395FBF2077D}" destId="{F7A7CDD3-B73F-4C71-B6CA-3B0AFC380F29}" srcOrd="0" destOrd="0" presId="urn:microsoft.com/office/officeart/2005/8/layout/hChevron3"/>
    <dgm:cxn modelId="{D108113D-C547-4DF6-BC64-5CADCE06CEFD}" srcId="{67831BDC-2CA5-47AA-A7B5-B262037D0327}" destId="{9F229652-DC22-4025-A8D2-D04ABE102C45}" srcOrd="1" destOrd="0" parTransId="{A8C021C0-D5ED-457C-8A2E-418813E6D334}" sibTransId="{1D280C05-D814-4178-83FA-88F1481CB7AB}"/>
    <dgm:cxn modelId="{9C0A1A78-F3C5-4E19-8A43-90BE4D56CC72}" srcId="{67831BDC-2CA5-47AA-A7B5-B262037D0327}" destId="{85EC0D7F-37B6-42B5-9CBF-E64343BD610A}" srcOrd="0" destOrd="0" parTransId="{8475D3CC-A857-4BB7-A9A6-CBC20F058015}" sibTransId="{81B47DB0-D277-451B-917C-69017833C457}"/>
    <dgm:cxn modelId="{FF61BECE-199A-4460-9BC1-161D6FDA13AE}" type="presOf" srcId="{67831BDC-2CA5-47AA-A7B5-B262037D0327}" destId="{59704EBE-2FD9-4575-A875-5B65EECD1033}" srcOrd="0" destOrd="0" presId="urn:microsoft.com/office/officeart/2005/8/layout/hChevron3"/>
    <dgm:cxn modelId="{BDF07F63-08D5-4AFE-B26A-A38ABCA1BCC4}" type="presOf" srcId="{85EC0D7F-37B6-42B5-9CBF-E64343BD610A}" destId="{D2B85B5F-505C-47CD-A073-F1047DEFF699}" srcOrd="0" destOrd="0" presId="urn:microsoft.com/office/officeart/2005/8/layout/hChevron3"/>
    <dgm:cxn modelId="{4850974B-FA04-4383-B915-692BE7826EDB}" srcId="{67831BDC-2CA5-47AA-A7B5-B262037D0327}" destId="{AA0F4C5E-0C1C-4B6A-AA5E-055865C9975C}" srcOrd="2" destOrd="0" parTransId="{48DDE5EA-8FAF-47BC-8F9C-44054191F202}" sibTransId="{C0BCBFE2-35B7-497C-81A2-374B319B53AE}"/>
    <dgm:cxn modelId="{7FAA3356-63B3-4942-95F1-41A580AC911E}" srcId="{67831BDC-2CA5-47AA-A7B5-B262037D0327}" destId="{92A7FD81-DA5E-444F-8FF1-140C7C4C4DE1}" srcOrd="5" destOrd="0" parTransId="{B6C71136-A118-4DB6-9DEC-76ECC984BE35}" sibTransId="{D9D8C7FF-928C-4A52-8787-6F57B5A995A5}"/>
    <dgm:cxn modelId="{24EFB3F5-938B-453A-BC1E-A38369942AD6}" type="presOf" srcId="{9F229652-DC22-4025-A8D2-D04ABE102C45}" destId="{58D90F88-29CE-4352-AA15-8615DE522E26}" srcOrd="0" destOrd="0" presId="urn:microsoft.com/office/officeart/2005/8/layout/hChevron3"/>
    <dgm:cxn modelId="{22CED124-74A0-4594-8C90-45FB87C74794}" type="presParOf" srcId="{59704EBE-2FD9-4575-A875-5B65EECD1033}" destId="{D2B85B5F-505C-47CD-A073-F1047DEFF699}" srcOrd="0" destOrd="0" presId="urn:microsoft.com/office/officeart/2005/8/layout/hChevron3"/>
    <dgm:cxn modelId="{E811D8E0-DB3A-40C8-B65A-6D23D8B5719D}" type="presParOf" srcId="{59704EBE-2FD9-4575-A875-5B65EECD1033}" destId="{D1C31F6A-9786-45DE-912D-5998C9888827}" srcOrd="1" destOrd="0" presId="urn:microsoft.com/office/officeart/2005/8/layout/hChevron3"/>
    <dgm:cxn modelId="{05A9B73A-AABB-4EC3-9042-5E87462C4110}" type="presParOf" srcId="{59704EBE-2FD9-4575-A875-5B65EECD1033}" destId="{58D90F88-29CE-4352-AA15-8615DE522E26}" srcOrd="2" destOrd="0" presId="urn:microsoft.com/office/officeart/2005/8/layout/hChevron3"/>
    <dgm:cxn modelId="{2EBAB3FF-E314-4973-ADD7-185C7A844800}" type="presParOf" srcId="{59704EBE-2FD9-4575-A875-5B65EECD1033}" destId="{EBB4F3D4-E5C0-4552-86D3-11CAAD087093}" srcOrd="3" destOrd="0" presId="urn:microsoft.com/office/officeart/2005/8/layout/hChevron3"/>
    <dgm:cxn modelId="{8C69EA4A-3A24-47A8-9B04-C65270A20DC8}" type="presParOf" srcId="{59704EBE-2FD9-4575-A875-5B65EECD1033}" destId="{0C54BC67-04D3-47C5-8179-64CA3A0BB8E5}" srcOrd="4" destOrd="0" presId="urn:microsoft.com/office/officeart/2005/8/layout/hChevron3"/>
    <dgm:cxn modelId="{B6F0F8B2-DBC9-4054-B90B-71CCDDF2392B}" type="presParOf" srcId="{59704EBE-2FD9-4575-A875-5B65EECD1033}" destId="{3BCA346B-CBCB-4991-B3AB-EF103CF6DBF8}" srcOrd="5" destOrd="0" presId="urn:microsoft.com/office/officeart/2005/8/layout/hChevron3"/>
    <dgm:cxn modelId="{B6BE1AA5-98CF-4933-B041-FBA1C3205BB0}" type="presParOf" srcId="{59704EBE-2FD9-4575-A875-5B65EECD1033}" destId="{44EFE034-2402-437B-B657-8D46B101EE4F}" srcOrd="6" destOrd="0" presId="urn:microsoft.com/office/officeart/2005/8/layout/hChevron3"/>
    <dgm:cxn modelId="{E4465060-D20D-437A-A586-B04B7A780AA8}" type="presParOf" srcId="{59704EBE-2FD9-4575-A875-5B65EECD1033}" destId="{22A2F977-3C94-42EA-B81C-BF4D54120C0E}" srcOrd="7" destOrd="0" presId="urn:microsoft.com/office/officeart/2005/8/layout/hChevron3"/>
    <dgm:cxn modelId="{6A1663C7-7078-408C-8F02-92DA0D029447}" type="presParOf" srcId="{59704EBE-2FD9-4575-A875-5B65EECD1033}" destId="{F7A7CDD3-B73F-4C71-B6CA-3B0AFC380F29}" srcOrd="8" destOrd="0" presId="urn:microsoft.com/office/officeart/2005/8/layout/hChevron3"/>
    <dgm:cxn modelId="{6D251927-8E54-4C4E-95C8-821758E8D7F0}" type="presParOf" srcId="{59704EBE-2FD9-4575-A875-5B65EECD1033}" destId="{B1786BE1-6E9C-4FB8-B8E9-290BDCF2A961}" srcOrd="9" destOrd="0" presId="urn:microsoft.com/office/officeart/2005/8/layout/hChevron3"/>
    <dgm:cxn modelId="{CE3DBC7B-8F86-42B9-ABCF-EE98F9AABAF3}"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0">
              <a:schemeClr val="accent1">
                <a:lumMod val="5000"/>
                <a:lumOff val="95000"/>
              </a:schemeClr>
            </a:gs>
            <a:gs pos="100000">
              <a:schemeClr val="tx1">
                <a:lumMod val="85000"/>
              </a:schemeClr>
            </a:gs>
          </a:gsLst>
          <a:lin ang="5400000" scaled="1"/>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a:solidFill>
          <a:schemeClr val="tx1">
            <a:lumMod val="65000"/>
          </a:schemeClr>
        </a:solidFill>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ED918D0A-2431-477B-8076-40E0C4AE1686}" srcId="{67831BDC-2CA5-47AA-A7B5-B262037D0327}" destId="{045C48C1-FC2E-4C5B-A76C-4395FBF2077D}" srcOrd="4" destOrd="0" parTransId="{99966832-AA5F-47A3-A419-EFFE5E69DA39}" sibTransId="{1E06426C-4AF9-4CDE-9B1E-6413AC6A34E3}"/>
    <dgm:cxn modelId="{FD56BBFF-4D6C-42A2-A5A1-D11B92A381FB}" type="presOf" srcId="{F1FE4629-8E5E-47AD-917D-86B71D19C336}" destId="{44EFE034-2402-437B-B657-8D46B101EE4F}" srcOrd="0" destOrd="0" presId="urn:microsoft.com/office/officeart/2005/8/layout/hChevron3"/>
    <dgm:cxn modelId="{D3E1523C-62C5-4344-93DA-A34D0B9474A9}" type="presOf" srcId="{9F229652-DC22-4025-A8D2-D04ABE102C45}" destId="{58D90F88-29CE-4352-AA15-8615DE522E26}" srcOrd="0" destOrd="0" presId="urn:microsoft.com/office/officeart/2005/8/layout/hChevron3"/>
    <dgm:cxn modelId="{2301AAF0-0D1F-41E1-BFA0-FF41E327F288}" srcId="{67831BDC-2CA5-47AA-A7B5-B262037D0327}" destId="{F1FE4629-8E5E-47AD-917D-86B71D19C336}" srcOrd="3" destOrd="0" parTransId="{B291FCE3-808D-411E-AFBD-58BE128C7B28}" sibTransId="{8CD6683E-F464-400F-A4B9-528CE82E9987}"/>
    <dgm:cxn modelId="{88D7D110-6D77-44AC-9026-4640E62C9D28}" type="presOf" srcId="{045C48C1-FC2E-4C5B-A76C-4395FBF2077D}" destId="{F7A7CDD3-B73F-4C71-B6CA-3B0AFC380F29}" srcOrd="0" destOrd="0" presId="urn:microsoft.com/office/officeart/2005/8/layout/hChevron3"/>
    <dgm:cxn modelId="{D108113D-C547-4DF6-BC64-5CADCE06CEFD}" srcId="{67831BDC-2CA5-47AA-A7B5-B262037D0327}" destId="{9F229652-DC22-4025-A8D2-D04ABE102C45}" srcOrd="1" destOrd="0" parTransId="{A8C021C0-D5ED-457C-8A2E-418813E6D334}" sibTransId="{1D280C05-D814-4178-83FA-88F1481CB7AB}"/>
    <dgm:cxn modelId="{9C0A1A78-F3C5-4E19-8A43-90BE4D56CC72}" srcId="{67831BDC-2CA5-47AA-A7B5-B262037D0327}" destId="{85EC0D7F-37B6-42B5-9CBF-E64343BD610A}" srcOrd="0" destOrd="0" parTransId="{8475D3CC-A857-4BB7-A9A6-CBC20F058015}" sibTransId="{81B47DB0-D277-451B-917C-69017833C457}"/>
    <dgm:cxn modelId="{99DC7831-FFBB-47C7-89AC-0E8E373F4C68}" type="presOf" srcId="{85EC0D7F-37B6-42B5-9CBF-E64343BD610A}" destId="{D2B85B5F-505C-47CD-A073-F1047DEFF699}" srcOrd="0" destOrd="0" presId="urn:microsoft.com/office/officeart/2005/8/layout/hChevron3"/>
    <dgm:cxn modelId="{3457A5A6-89D4-4194-81F1-AF03B7EE7FC2}" type="presOf" srcId="{92A7FD81-DA5E-444F-8FF1-140C7C4C4DE1}" destId="{4546FDAC-EE43-4BCA-9097-8978169D181E}" srcOrd="0" destOrd="0" presId="urn:microsoft.com/office/officeart/2005/8/layout/hChevron3"/>
    <dgm:cxn modelId="{4850974B-FA04-4383-B915-692BE7826EDB}" srcId="{67831BDC-2CA5-47AA-A7B5-B262037D0327}" destId="{AA0F4C5E-0C1C-4B6A-AA5E-055865C9975C}" srcOrd="2" destOrd="0" parTransId="{48DDE5EA-8FAF-47BC-8F9C-44054191F202}" sibTransId="{C0BCBFE2-35B7-497C-81A2-374B319B53AE}"/>
    <dgm:cxn modelId="{7FAA3356-63B3-4942-95F1-41A580AC911E}" srcId="{67831BDC-2CA5-47AA-A7B5-B262037D0327}" destId="{92A7FD81-DA5E-444F-8FF1-140C7C4C4DE1}" srcOrd="5" destOrd="0" parTransId="{B6C71136-A118-4DB6-9DEC-76ECC984BE35}" sibTransId="{D9D8C7FF-928C-4A52-8787-6F57B5A995A5}"/>
    <dgm:cxn modelId="{92DC6C9A-02B8-4A4D-9A13-B772296E2460}" type="presOf" srcId="{67831BDC-2CA5-47AA-A7B5-B262037D0327}" destId="{59704EBE-2FD9-4575-A875-5B65EECD1033}" srcOrd="0" destOrd="0" presId="urn:microsoft.com/office/officeart/2005/8/layout/hChevron3"/>
    <dgm:cxn modelId="{95F293D8-FDA2-42C1-AF08-0D4BF551527B}" type="presOf" srcId="{AA0F4C5E-0C1C-4B6A-AA5E-055865C9975C}" destId="{0C54BC67-04D3-47C5-8179-64CA3A0BB8E5}" srcOrd="0" destOrd="0" presId="urn:microsoft.com/office/officeart/2005/8/layout/hChevron3"/>
    <dgm:cxn modelId="{D71A7868-A105-4DA2-9009-FDA3844F4C77}" type="presParOf" srcId="{59704EBE-2FD9-4575-A875-5B65EECD1033}" destId="{D2B85B5F-505C-47CD-A073-F1047DEFF699}" srcOrd="0" destOrd="0" presId="urn:microsoft.com/office/officeart/2005/8/layout/hChevron3"/>
    <dgm:cxn modelId="{0B34DA21-0FA6-40D7-8932-C6F41368789E}" type="presParOf" srcId="{59704EBE-2FD9-4575-A875-5B65EECD1033}" destId="{D1C31F6A-9786-45DE-912D-5998C9888827}" srcOrd="1" destOrd="0" presId="urn:microsoft.com/office/officeart/2005/8/layout/hChevron3"/>
    <dgm:cxn modelId="{47962547-9B50-4704-8193-5D44A2EF69B3}" type="presParOf" srcId="{59704EBE-2FD9-4575-A875-5B65EECD1033}" destId="{58D90F88-29CE-4352-AA15-8615DE522E26}" srcOrd="2" destOrd="0" presId="urn:microsoft.com/office/officeart/2005/8/layout/hChevron3"/>
    <dgm:cxn modelId="{3062D1EA-8F92-4C1B-9224-0DB98697A671}" type="presParOf" srcId="{59704EBE-2FD9-4575-A875-5B65EECD1033}" destId="{EBB4F3D4-E5C0-4552-86D3-11CAAD087093}" srcOrd="3" destOrd="0" presId="urn:microsoft.com/office/officeart/2005/8/layout/hChevron3"/>
    <dgm:cxn modelId="{2A4D24FE-3D31-427B-9B10-222D9BF7349D}" type="presParOf" srcId="{59704EBE-2FD9-4575-A875-5B65EECD1033}" destId="{0C54BC67-04D3-47C5-8179-64CA3A0BB8E5}" srcOrd="4" destOrd="0" presId="urn:microsoft.com/office/officeart/2005/8/layout/hChevron3"/>
    <dgm:cxn modelId="{C6BF6509-CFF5-432B-B5BF-7789F8F6E047}" type="presParOf" srcId="{59704EBE-2FD9-4575-A875-5B65EECD1033}" destId="{3BCA346B-CBCB-4991-B3AB-EF103CF6DBF8}" srcOrd="5" destOrd="0" presId="urn:microsoft.com/office/officeart/2005/8/layout/hChevron3"/>
    <dgm:cxn modelId="{76828696-0892-4DC1-9CB1-303BEB81BCCA}" type="presParOf" srcId="{59704EBE-2FD9-4575-A875-5B65EECD1033}" destId="{44EFE034-2402-437B-B657-8D46B101EE4F}" srcOrd="6" destOrd="0" presId="urn:microsoft.com/office/officeart/2005/8/layout/hChevron3"/>
    <dgm:cxn modelId="{74246D06-E59C-42D6-B074-22CB0347A943}" type="presParOf" srcId="{59704EBE-2FD9-4575-A875-5B65EECD1033}" destId="{22A2F977-3C94-42EA-B81C-BF4D54120C0E}" srcOrd="7" destOrd="0" presId="urn:microsoft.com/office/officeart/2005/8/layout/hChevron3"/>
    <dgm:cxn modelId="{43C17681-616E-449B-A841-3AC25A6CBC5C}" type="presParOf" srcId="{59704EBE-2FD9-4575-A875-5B65EECD1033}" destId="{F7A7CDD3-B73F-4C71-B6CA-3B0AFC380F29}" srcOrd="8" destOrd="0" presId="urn:microsoft.com/office/officeart/2005/8/layout/hChevron3"/>
    <dgm:cxn modelId="{B01997F3-6B48-48F6-82B3-14FED21D0497}" type="presParOf" srcId="{59704EBE-2FD9-4575-A875-5B65EECD1033}" destId="{B1786BE1-6E9C-4FB8-B8E9-290BDCF2A961}" srcOrd="9" destOrd="0" presId="urn:microsoft.com/office/officeart/2005/8/layout/hChevron3"/>
    <dgm:cxn modelId="{B2CB7D69-F99F-43AF-B658-502F850ED333}"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0">
              <a:schemeClr val="accent1">
                <a:lumMod val="5000"/>
                <a:lumOff val="95000"/>
              </a:schemeClr>
            </a:gs>
            <a:gs pos="100000">
              <a:schemeClr val="tx1">
                <a:lumMod val="85000"/>
              </a:schemeClr>
            </a:gs>
          </a:gsLst>
          <a:lin ang="5400000" scaled="1"/>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a:solidFill>
          <a:schemeClr val="tx1">
            <a:lumMod val="65000"/>
          </a:schemeClr>
        </a:solidFill>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BCCE52A0-692D-4CD9-910D-A7013B5A1E2C}" type="presOf" srcId="{67831BDC-2CA5-47AA-A7B5-B262037D0327}" destId="{59704EBE-2FD9-4575-A875-5B65EECD1033}" srcOrd="0" destOrd="0" presId="urn:microsoft.com/office/officeart/2005/8/layout/hChevron3"/>
    <dgm:cxn modelId="{BEC45939-96BA-43D6-A985-043090F7C6D8}" type="presOf" srcId="{AA0F4C5E-0C1C-4B6A-AA5E-055865C9975C}" destId="{0C54BC67-04D3-47C5-8179-64CA3A0BB8E5}" srcOrd="0" destOrd="0" presId="urn:microsoft.com/office/officeart/2005/8/layout/hChevron3"/>
    <dgm:cxn modelId="{833F69F1-EB97-4381-9E41-B3AC36A632C1}" type="presOf" srcId="{85EC0D7F-37B6-42B5-9CBF-E64343BD610A}" destId="{D2B85B5F-505C-47CD-A073-F1047DEFF699}" srcOrd="0" destOrd="0" presId="urn:microsoft.com/office/officeart/2005/8/layout/hChevron3"/>
    <dgm:cxn modelId="{D4A67B47-DB29-4B61-B684-966C065ABA80}" type="presOf" srcId="{9F229652-DC22-4025-A8D2-D04ABE102C45}" destId="{58D90F88-29CE-4352-AA15-8615DE522E26}" srcOrd="0" destOrd="0" presId="urn:microsoft.com/office/officeart/2005/8/layout/hChevron3"/>
    <dgm:cxn modelId="{9C0A1A78-F3C5-4E19-8A43-90BE4D56CC72}" srcId="{67831BDC-2CA5-47AA-A7B5-B262037D0327}" destId="{85EC0D7F-37B6-42B5-9CBF-E64343BD610A}" srcOrd="0" destOrd="0" parTransId="{8475D3CC-A857-4BB7-A9A6-CBC20F058015}" sibTransId="{81B47DB0-D277-451B-917C-69017833C457}"/>
    <dgm:cxn modelId="{B0782C53-8229-48EB-A51B-D728B8219BE4}" type="presOf" srcId="{045C48C1-FC2E-4C5B-A76C-4395FBF2077D}" destId="{F7A7CDD3-B73F-4C71-B6CA-3B0AFC380F29}" srcOrd="0" destOrd="0" presId="urn:microsoft.com/office/officeart/2005/8/layout/hChevron3"/>
    <dgm:cxn modelId="{4850974B-FA04-4383-B915-692BE7826EDB}" srcId="{67831BDC-2CA5-47AA-A7B5-B262037D0327}" destId="{AA0F4C5E-0C1C-4B6A-AA5E-055865C9975C}" srcOrd="2" destOrd="0" parTransId="{48DDE5EA-8FAF-47BC-8F9C-44054191F202}" sibTransId="{C0BCBFE2-35B7-497C-81A2-374B319B53AE}"/>
    <dgm:cxn modelId="{352653C6-C82D-4C0E-BAB0-CC71DD9E3F6A}" type="presOf" srcId="{92A7FD81-DA5E-444F-8FF1-140C7C4C4DE1}" destId="{4546FDAC-EE43-4BCA-9097-8978169D181E}" srcOrd="0" destOrd="0" presId="urn:microsoft.com/office/officeart/2005/8/layout/hChevron3"/>
    <dgm:cxn modelId="{997855E2-98CB-45C3-8C82-B27EB76450B9}" type="presOf" srcId="{F1FE4629-8E5E-47AD-917D-86B71D19C336}" destId="{44EFE034-2402-437B-B657-8D46B101EE4F}" srcOrd="0" destOrd="0" presId="urn:microsoft.com/office/officeart/2005/8/layout/hChevron3"/>
    <dgm:cxn modelId="{D108113D-C547-4DF6-BC64-5CADCE06CEFD}" srcId="{67831BDC-2CA5-47AA-A7B5-B262037D0327}" destId="{9F229652-DC22-4025-A8D2-D04ABE102C45}" srcOrd="1" destOrd="0" parTransId="{A8C021C0-D5ED-457C-8A2E-418813E6D334}" sibTransId="{1D280C05-D814-4178-83FA-88F1481CB7AB}"/>
    <dgm:cxn modelId="{2301AAF0-0D1F-41E1-BFA0-FF41E327F288}" srcId="{67831BDC-2CA5-47AA-A7B5-B262037D0327}" destId="{F1FE4629-8E5E-47AD-917D-86B71D19C336}" srcOrd="3" destOrd="0" parTransId="{B291FCE3-808D-411E-AFBD-58BE128C7B28}" sibTransId="{8CD6683E-F464-400F-A4B9-528CE82E9987}"/>
    <dgm:cxn modelId="{7FAA3356-63B3-4942-95F1-41A580AC911E}" srcId="{67831BDC-2CA5-47AA-A7B5-B262037D0327}" destId="{92A7FD81-DA5E-444F-8FF1-140C7C4C4DE1}" srcOrd="5" destOrd="0" parTransId="{B6C71136-A118-4DB6-9DEC-76ECC984BE35}" sibTransId="{D9D8C7FF-928C-4A52-8787-6F57B5A995A5}"/>
    <dgm:cxn modelId="{ED918D0A-2431-477B-8076-40E0C4AE1686}" srcId="{67831BDC-2CA5-47AA-A7B5-B262037D0327}" destId="{045C48C1-FC2E-4C5B-A76C-4395FBF2077D}" srcOrd="4" destOrd="0" parTransId="{99966832-AA5F-47A3-A419-EFFE5E69DA39}" sibTransId="{1E06426C-4AF9-4CDE-9B1E-6413AC6A34E3}"/>
    <dgm:cxn modelId="{FC6FE0E7-6088-4336-9C5C-617F5DDE23A2}" type="presParOf" srcId="{59704EBE-2FD9-4575-A875-5B65EECD1033}" destId="{D2B85B5F-505C-47CD-A073-F1047DEFF699}" srcOrd="0" destOrd="0" presId="urn:microsoft.com/office/officeart/2005/8/layout/hChevron3"/>
    <dgm:cxn modelId="{5DE3B699-CF1D-42A5-BC89-283DF87E49E3}" type="presParOf" srcId="{59704EBE-2FD9-4575-A875-5B65EECD1033}" destId="{D1C31F6A-9786-45DE-912D-5998C9888827}" srcOrd="1" destOrd="0" presId="urn:microsoft.com/office/officeart/2005/8/layout/hChevron3"/>
    <dgm:cxn modelId="{DFC36877-10A1-4439-B5B9-3A7746C5C35B}" type="presParOf" srcId="{59704EBE-2FD9-4575-A875-5B65EECD1033}" destId="{58D90F88-29CE-4352-AA15-8615DE522E26}" srcOrd="2" destOrd="0" presId="urn:microsoft.com/office/officeart/2005/8/layout/hChevron3"/>
    <dgm:cxn modelId="{09BEEEB2-AD07-4B16-9599-49F8E478A6C7}" type="presParOf" srcId="{59704EBE-2FD9-4575-A875-5B65EECD1033}" destId="{EBB4F3D4-E5C0-4552-86D3-11CAAD087093}" srcOrd="3" destOrd="0" presId="urn:microsoft.com/office/officeart/2005/8/layout/hChevron3"/>
    <dgm:cxn modelId="{9F658CE0-5B0F-4360-9285-F08A12E9F576}" type="presParOf" srcId="{59704EBE-2FD9-4575-A875-5B65EECD1033}" destId="{0C54BC67-04D3-47C5-8179-64CA3A0BB8E5}" srcOrd="4" destOrd="0" presId="urn:microsoft.com/office/officeart/2005/8/layout/hChevron3"/>
    <dgm:cxn modelId="{85BBBB9C-ECC2-4DC1-8D46-29D7C458523E}" type="presParOf" srcId="{59704EBE-2FD9-4575-A875-5B65EECD1033}" destId="{3BCA346B-CBCB-4991-B3AB-EF103CF6DBF8}" srcOrd="5" destOrd="0" presId="urn:microsoft.com/office/officeart/2005/8/layout/hChevron3"/>
    <dgm:cxn modelId="{38636A06-FCEF-4D01-89AF-0CCC7071BF4F}" type="presParOf" srcId="{59704EBE-2FD9-4575-A875-5B65EECD1033}" destId="{44EFE034-2402-437B-B657-8D46B101EE4F}" srcOrd="6" destOrd="0" presId="urn:microsoft.com/office/officeart/2005/8/layout/hChevron3"/>
    <dgm:cxn modelId="{87A54640-EAEA-4705-B895-BA52D7790998}" type="presParOf" srcId="{59704EBE-2FD9-4575-A875-5B65EECD1033}" destId="{22A2F977-3C94-42EA-B81C-BF4D54120C0E}" srcOrd="7" destOrd="0" presId="urn:microsoft.com/office/officeart/2005/8/layout/hChevron3"/>
    <dgm:cxn modelId="{F21BB269-4F76-4AD4-BBB1-694DD05F79A3}" type="presParOf" srcId="{59704EBE-2FD9-4575-A875-5B65EECD1033}" destId="{F7A7CDD3-B73F-4C71-B6CA-3B0AFC380F29}" srcOrd="8" destOrd="0" presId="urn:microsoft.com/office/officeart/2005/8/layout/hChevron3"/>
    <dgm:cxn modelId="{07A1B0D2-955D-43C3-A5B1-8093177EAB33}" type="presParOf" srcId="{59704EBE-2FD9-4575-A875-5B65EECD1033}" destId="{B1786BE1-6E9C-4FB8-B8E9-290BDCF2A961}" srcOrd="9" destOrd="0" presId="urn:microsoft.com/office/officeart/2005/8/layout/hChevron3"/>
    <dgm:cxn modelId="{D857E432-4385-4BDF-B67D-6EFEFDBACB22}"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0">
              <a:schemeClr val="accent1">
                <a:lumMod val="5000"/>
                <a:lumOff val="95000"/>
              </a:schemeClr>
            </a:gs>
            <a:gs pos="100000">
              <a:schemeClr val="tx1">
                <a:lumMod val="85000"/>
              </a:schemeClr>
            </a:gs>
          </a:gsLst>
          <a:lin ang="5400000" scaled="1"/>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a:solidFill>
          <a:schemeClr val="tx1">
            <a:lumMod val="65000"/>
          </a:schemeClr>
        </a:solidFill>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00A34A0D-369F-4B0D-9F0A-DF7575C1C27B}" type="presOf" srcId="{045C48C1-FC2E-4C5B-A76C-4395FBF2077D}" destId="{F7A7CDD3-B73F-4C71-B6CA-3B0AFC380F29}" srcOrd="0" destOrd="0" presId="urn:microsoft.com/office/officeart/2005/8/layout/hChevron3"/>
    <dgm:cxn modelId="{ED918D0A-2431-477B-8076-40E0C4AE1686}" srcId="{67831BDC-2CA5-47AA-A7B5-B262037D0327}" destId="{045C48C1-FC2E-4C5B-A76C-4395FBF2077D}" srcOrd="4" destOrd="0" parTransId="{99966832-AA5F-47A3-A419-EFFE5E69DA39}" sibTransId="{1E06426C-4AF9-4CDE-9B1E-6413AC6A34E3}"/>
    <dgm:cxn modelId="{2301AAF0-0D1F-41E1-BFA0-FF41E327F288}" srcId="{67831BDC-2CA5-47AA-A7B5-B262037D0327}" destId="{F1FE4629-8E5E-47AD-917D-86B71D19C336}" srcOrd="3" destOrd="0" parTransId="{B291FCE3-808D-411E-AFBD-58BE128C7B28}" sibTransId="{8CD6683E-F464-400F-A4B9-528CE82E9987}"/>
    <dgm:cxn modelId="{D108113D-C547-4DF6-BC64-5CADCE06CEFD}" srcId="{67831BDC-2CA5-47AA-A7B5-B262037D0327}" destId="{9F229652-DC22-4025-A8D2-D04ABE102C45}" srcOrd="1" destOrd="0" parTransId="{A8C021C0-D5ED-457C-8A2E-418813E6D334}" sibTransId="{1D280C05-D814-4178-83FA-88F1481CB7AB}"/>
    <dgm:cxn modelId="{9C0A1A78-F3C5-4E19-8A43-90BE4D56CC72}" srcId="{67831BDC-2CA5-47AA-A7B5-B262037D0327}" destId="{85EC0D7F-37B6-42B5-9CBF-E64343BD610A}" srcOrd="0" destOrd="0" parTransId="{8475D3CC-A857-4BB7-A9A6-CBC20F058015}" sibTransId="{81B47DB0-D277-451B-917C-69017833C457}"/>
    <dgm:cxn modelId="{D242996E-5490-4CA2-AFE1-251A75FE8D64}" type="presOf" srcId="{92A7FD81-DA5E-444F-8FF1-140C7C4C4DE1}" destId="{4546FDAC-EE43-4BCA-9097-8978169D181E}" srcOrd="0" destOrd="0" presId="urn:microsoft.com/office/officeart/2005/8/layout/hChevron3"/>
    <dgm:cxn modelId="{2C33BF55-BC35-4060-A10E-C5C9AABF1B5A}" type="presOf" srcId="{AA0F4C5E-0C1C-4B6A-AA5E-055865C9975C}" destId="{0C54BC67-04D3-47C5-8179-64CA3A0BB8E5}" srcOrd="0" destOrd="0" presId="urn:microsoft.com/office/officeart/2005/8/layout/hChevron3"/>
    <dgm:cxn modelId="{1D92BEE6-993B-4CF5-A9D4-50E1943CA5E1}" type="presOf" srcId="{F1FE4629-8E5E-47AD-917D-86B71D19C336}" destId="{44EFE034-2402-437B-B657-8D46B101EE4F}" srcOrd="0" destOrd="0" presId="urn:microsoft.com/office/officeart/2005/8/layout/hChevron3"/>
    <dgm:cxn modelId="{6F70A297-F5D1-4CC5-82AD-33C852CBDEDA}" type="presOf" srcId="{67831BDC-2CA5-47AA-A7B5-B262037D0327}" destId="{59704EBE-2FD9-4575-A875-5B65EECD1033}" srcOrd="0" destOrd="0" presId="urn:microsoft.com/office/officeart/2005/8/layout/hChevron3"/>
    <dgm:cxn modelId="{4850974B-FA04-4383-B915-692BE7826EDB}" srcId="{67831BDC-2CA5-47AA-A7B5-B262037D0327}" destId="{AA0F4C5E-0C1C-4B6A-AA5E-055865C9975C}" srcOrd="2" destOrd="0" parTransId="{48DDE5EA-8FAF-47BC-8F9C-44054191F202}" sibTransId="{C0BCBFE2-35B7-497C-81A2-374B319B53AE}"/>
    <dgm:cxn modelId="{7FAA3356-63B3-4942-95F1-41A580AC911E}" srcId="{67831BDC-2CA5-47AA-A7B5-B262037D0327}" destId="{92A7FD81-DA5E-444F-8FF1-140C7C4C4DE1}" srcOrd="5" destOrd="0" parTransId="{B6C71136-A118-4DB6-9DEC-76ECC984BE35}" sibTransId="{D9D8C7FF-928C-4A52-8787-6F57B5A995A5}"/>
    <dgm:cxn modelId="{96BADECC-CCBA-44F8-995A-625E9C8F0066}" type="presOf" srcId="{9F229652-DC22-4025-A8D2-D04ABE102C45}" destId="{58D90F88-29CE-4352-AA15-8615DE522E26}" srcOrd="0" destOrd="0" presId="urn:microsoft.com/office/officeart/2005/8/layout/hChevron3"/>
    <dgm:cxn modelId="{11E1794E-BCDA-48D5-A827-75E9B447D0F6}" type="presOf" srcId="{85EC0D7F-37B6-42B5-9CBF-E64343BD610A}" destId="{D2B85B5F-505C-47CD-A073-F1047DEFF699}" srcOrd="0" destOrd="0" presId="urn:microsoft.com/office/officeart/2005/8/layout/hChevron3"/>
    <dgm:cxn modelId="{189FF357-33FB-44F0-BB67-91681F200A43}" type="presParOf" srcId="{59704EBE-2FD9-4575-A875-5B65EECD1033}" destId="{D2B85B5F-505C-47CD-A073-F1047DEFF699}" srcOrd="0" destOrd="0" presId="urn:microsoft.com/office/officeart/2005/8/layout/hChevron3"/>
    <dgm:cxn modelId="{96407726-703C-43F0-B4A9-0432FF6F3633}" type="presParOf" srcId="{59704EBE-2FD9-4575-A875-5B65EECD1033}" destId="{D1C31F6A-9786-45DE-912D-5998C9888827}" srcOrd="1" destOrd="0" presId="urn:microsoft.com/office/officeart/2005/8/layout/hChevron3"/>
    <dgm:cxn modelId="{79F44812-0DCD-41FA-8C45-4FF63F003104}" type="presParOf" srcId="{59704EBE-2FD9-4575-A875-5B65EECD1033}" destId="{58D90F88-29CE-4352-AA15-8615DE522E26}" srcOrd="2" destOrd="0" presId="urn:microsoft.com/office/officeart/2005/8/layout/hChevron3"/>
    <dgm:cxn modelId="{A356092A-D12D-4D6E-86DC-62DCCAB9CAD1}" type="presParOf" srcId="{59704EBE-2FD9-4575-A875-5B65EECD1033}" destId="{EBB4F3D4-E5C0-4552-86D3-11CAAD087093}" srcOrd="3" destOrd="0" presId="urn:microsoft.com/office/officeart/2005/8/layout/hChevron3"/>
    <dgm:cxn modelId="{AC851F9B-2779-4AA0-A87E-6781866E9C73}" type="presParOf" srcId="{59704EBE-2FD9-4575-A875-5B65EECD1033}" destId="{0C54BC67-04D3-47C5-8179-64CA3A0BB8E5}" srcOrd="4" destOrd="0" presId="urn:microsoft.com/office/officeart/2005/8/layout/hChevron3"/>
    <dgm:cxn modelId="{F94C9F54-5447-4B44-9765-D24BE565296D}" type="presParOf" srcId="{59704EBE-2FD9-4575-A875-5B65EECD1033}" destId="{3BCA346B-CBCB-4991-B3AB-EF103CF6DBF8}" srcOrd="5" destOrd="0" presId="urn:microsoft.com/office/officeart/2005/8/layout/hChevron3"/>
    <dgm:cxn modelId="{AA865A0A-AF5A-44E5-95B2-12601EF4965C}" type="presParOf" srcId="{59704EBE-2FD9-4575-A875-5B65EECD1033}" destId="{44EFE034-2402-437B-B657-8D46B101EE4F}" srcOrd="6" destOrd="0" presId="urn:microsoft.com/office/officeart/2005/8/layout/hChevron3"/>
    <dgm:cxn modelId="{BED8B6D4-FBDE-4620-893B-6F4E4DFD2FCB}" type="presParOf" srcId="{59704EBE-2FD9-4575-A875-5B65EECD1033}" destId="{22A2F977-3C94-42EA-B81C-BF4D54120C0E}" srcOrd="7" destOrd="0" presId="urn:microsoft.com/office/officeart/2005/8/layout/hChevron3"/>
    <dgm:cxn modelId="{5AF55A8C-A23D-4646-8860-6CB9294A7A7B}" type="presParOf" srcId="{59704EBE-2FD9-4575-A875-5B65EECD1033}" destId="{F7A7CDD3-B73F-4C71-B6CA-3B0AFC380F29}" srcOrd="8" destOrd="0" presId="urn:microsoft.com/office/officeart/2005/8/layout/hChevron3"/>
    <dgm:cxn modelId="{D11FBCEA-E30A-4D8C-808C-434DD60876F6}" type="presParOf" srcId="{59704EBE-2FD9-4575-A875-5B65EECD1033}" destId="{B1786BE1-6E9C-4FB8-B8E9-290BDCF2A961}" srcOrd="9" destOrd="0" presId="urn:microsoft.com/office/officeart/2005/8/layout/hChevron3"/>
    <dgm:cxn modelId="{D37C20A1-F53F-4706-955D-C680DAB21AF0}"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0">
              <a:schemeClr val="accent1">
                <a:lumMod val="5000"/>
                <a:lumOff val="95000"/>
              </a:schemeClr>
            </a:gs>
            <a:gs pos="100000">
              <a:schemeClr val="tx1">
                <a:lumMod val="85000"/>
              </a:schemeClr>
            </a:gs>
          </a:gsLst>
          <a:lin ang="5400000" scaled="1"/>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a:solidFill>
          <a:schemeClr val="tx1">
            <a:lumMod val="65000"/>
          </a:schemeClr>
        </a:solidFill>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BC63485C-7400-4D78-8DC5-973679A538D6}" type="presOf" srcId="{AA0F4C5E-0C1C-4B6A-AA5E-055865C9975C}" destId="{0C54BC67-04D3-47C5-8179-64CA3A0BB8E5}" srcOrd="0" destOrd="0" presId="urn:microsoft.com/office/officeart/2005/8/layout/hChevron3"/>
    <dgm:cxn modelId="{69C06A1C-814B-44DB-97D6-68ADC40D2533}" type="presOf" srcId="{F1FE4629-8E5E-47AD-917D-86B71D19C336}" destId="{44EFE034-2402-437B-B657-8D46B101EE4F}" srcOrd="0" destOrd="0" presId="urn:microsoft.com/office/officeart/2005/8/layout/hChevron3"/>
    <dgm:cxn modelId="{ED918D0A-2431-477B-8076-40E0C4AE1686}" srcId="{67831BDC-2CA5-47AA-A7B5-B262037D0327}" destId="{045C48C1-FC2E-4C5B-A76C-4395FBF2077D}" srcOrd="4" destOrd="0" parTransId="{99966832-AA5F-47A3-A419-EFFE5E69DA39}" sibTransId="{1E06426C-4AF9-4CDE-9B1E-6413AC6A34E3}"/>
    <dgm:cxn modelId="{16C0CF7F-715A-45E0-9ADD-C90DB67EFFDC}" type="presOf" srcId="{85EC0D7F-37B6-42B5-9CBF-E64343BD610A}" destId="{D2B85B5F-505C-47CD-A073-F1047DEFF699}" srcOrd="0" destOrd="0" presId="urn:microsoft.com/office/officeart/2005/8/layout/hChevron3"/>
    <dgm:cxn modelId="{4EA063BE-93B5-459E-8CB4-943DC508FC5B}" type="presOf" srcId="{92A7FD81-DA5E-444F-8FF1-140C7C4C4DE1}" destId="{4546FDAC-EE43-4BCA-9097-8978169D181E}" srcOrd="0" destOrd="0" presId="urn:microsoft.com/office/officeart/2005/8/layout/hChevron3"/>
    <dgm:cxn modelId="{2301AAF0-0D1F-41E1-BFA0-FF41E327F288}" srcId="{67831BDC-2CA5-47AA-A7B5-B262037D0327}" destId="{F1FE4629-8E5E-47AD-917D-86B71D19C336}" srcOrd="3" destOrd="0" parTransId="{B291FCE3-808D-411E-AFBD-58BE128C7B28}" sibTransId="{8CD6683E-F464-400F-A4B9-528CE82E9987}"/>
    <dgm:cxn modelId="{64485207-686F-4968-9C24-C3440425C8DC}" type="presOf" srcId="{045C48C1-FC2E-4C5B-A76C-4395FBF2077D}" destId="{F7A7CDD3-B73F-4C71-B6CA-3B0AFC380F29}" srcOrd="0" destOrd="0" presId="urn:microsoft.com/office/officeart/2005/8/layout/hChevron3"/>
    <dgm:cxn modelId="{D108113D-C547-4DF6-BC64-5CADCE06CEFD}" srcId="{67831BDC-2CA5-47AA-A7B5-B262037D0327}" destId="{9F229652-DC22-4025-A8D2-D04ABE102C45}" srcOrd="1" destOrd="0" parTransId="{A8C021C0-D5ED-457C-8A2E-418813E6D334}" sibTransId="{1D280C05-D814-4178-83FA-88F1481CB7AB}"/>
    <dgm:cxn modelId="{9C0A1A78-F3C5-4E19-8A43-90BE4D56CC72}" srcId="{67831BDC-2CA5-47AA-A7B5-B262037D0327}" destId="{85EC0D7F-37B6-42B5-9CBF-E64343BD610A}" srcOrd="0" destOrd="0" parTransId="{8475D3CC-A857-4BB7-A9A6-CBC20F058015}" sibTransId="{81B47DB0-D277-451B-917C-69017833C457}"/>
    <dgm:cxn modelId="{4850974B-FA04-4383-B915-692BE7826EDB}" srcId="{67831BDC-2CA5-47AA-A7B5-B262037D0327}" destId="{AA0F4C5E-0C1C-4B6A-AA5E-055865C9975C}" srcOrd="2" destOrd="0" parTransId="{48DDE5EA-8FAF-47BC-8F9C-44054191F202}" sibTransId="{C0BCBFE2-35B7-497C-81A2-374B319B53AE}"/>
    <dgm:cxn modelId="{7FAA3356-63B3-4942-95F1-41A580AC911E}" srcId="{67831BDC-2CA5-47AA-A7B5-B262037D0327}" destId="{92A7FD81-DA5E-444F-8FF1-140C7C4C4DE1}" srcOrd="5" destOrd="0" parTransId="{B6C71136-A118-4DB6-9DEC-76ECC984BE35}" sibTransId="{D9D8C7FF-928C-4A52-8787-6F57B5A995A5}"/>
    <dgm:cxn modelId="{2337247D-4EBD-45F2-B5A1-D6B51992FDAB}" type="presOf" srcId="{67831BDC-2CA5-47AA-A7B5-B262037D0327}" destId="{59704EBE-2FD9-4575-A875-5B65EECD1033}" srcOrd="0" destOrd="0" presId="urn:microsoft.com/office/officeart/2005/8/layout/hChevron3"/>
    <dgm:cxn modelId="{B49D9F88-1341-4FC4-8BF3-21C2F871A243}" type="presOf" srcId="{9F229652-DC22-4025-A8D2-D04ABE102C45}" destId="{58D90F88-29CE-4352-AA15-8615DE522E26}" srcOrd="0" destOrd="0" presId="urn:microsoft.com/office/officeart/2005/8/layout/hChevron3"/>
    <dgm:cxn modelId="{E1E7DF1B-1144-437F-A82F-A480BB640BC8}" type="presParOf" srcId="{59704EBE-2FD9-4575-A875-5B65EECD1033}" destId="{D2B85B5F-505C-47CD-A073-F1047DEFF699}" srcOrd="0" destOrd="0" presId="urn:microsoft.com/office/officeart/2005/8/layout/hChevron3"/>
    <dgm:cxn modelId="{553B782A-ABAB-4F18-A3CD-034464C051D4}" type="presParOf" srcId="{59704EBE-2FD9-4575-A875-5B65EECD1033}" destId="{D1C31F6A-9786-45DE-912D-5998C9888827}" srcOrd="1" destOrd="0" presId="urn:microsoft.com/office/officeart/2005/8/layout/hChevron3"/>
    <dgm:cxn modelId="{69D81E29-6730-47D0-9BE4-A656AB9E1089}" type="presParOf" srcId="{59704EBE-2FD9-4575-A875-5B65EECD1033}" destId="{58D90F88-29CE-4352-AA15-8615DE522E26}" srcOrd="2" destOrd="0" presId="urn:microsoft.com/office/officeart/2005/8/layout/hChevron3"/>
    <dgm:cxn modelId="{A19A7711-71A6-475C-8B2C-5219AA14B305}" type="presParOf" srcId="{59704EBE-2FD9-4575-A875-5B65EECD1033}" destId="{EBB4F3D4-E5C0-4552-86D3-11CAAD087093}" srcOrd="3" destOrd="0" presId="urn:microsoft.com/office/officeart/2005/8/layout/hChevron3"/>
    <dgm:cxn modelId="{D0E46A51-ADDE-4CEF-BA11-2095E34E938D}" type="presParOf" srcId="{59704EBE-2FD9-4575-A875-5B65EECD1033}" destId="{0C54BC67-04D3-47C5-8179-64CA3A0BB8E5}" srcOrd="4" destOrd="0" presId="urn:microsoft.com/office/officeart/2005/8/layout/hChevron3"/>
    <dgm:cxn modelId="{DE76E266-BBAB-46B5-AE50-8B90FEDF1F4F}" type="presParOf" srcId="{59704EBE-2FD9-4575-A875-5B65EECD1033}" destId="{3BCA346B-CBCB-4991-B3AB-EF103CF6DBF8}" srcOrd="5" destOrd="0" presId="urn:microsoft.com/office/officeart/2005/8/layout/hChevron3"/>
    <dgm:cxn modelId="{570CDCA3-0C45-4143-BAA2-B05846EEF659}" type="presParOf" srcId="{59704EBE-2FD9-4575-A875-5B65EECD1033}" destId="{44EFE034-2402-437B-B657-8D46B101EE4F}" srcOrd="6" destOrd="0" presId="urn:microsoft.com/office/officeart/2005/8/layout/hChevron3"/>
    <dgm:cxn modelId="{C1091364-6682-4E3F-B464-D996E2FF341E}" type="presParOf" srcId="{59704EBE-2FD9-4575-A875-5B65EECD1033}" destId="{22A2F977-3C94-42EA-B81C-BF4D54120C0E}" srcOrd="7" destOrd="0" presId="urn:microsoft.com/office/officeart/2005/8/layout/hChevron3"/>
    <dgm:cxn modelId="{EC10C0E8-C395-4E9E-8611-5CAFCC312A33}" type="presParOf" srcId="{59704EBE-2FD9-4575-A875-5B65EECD1033}" destId="{F7A7CDD3-B73F-4C71-B6CA-3B0AFC380F29}" srcOrd="8" destOrd="0" presId="urn:microsoft.com/office/officeart/2005/8/layout/hChevron3"/>
    <dgm:cxn modelId="{14DA80B8-ED30-4B8D-8462-8F25D155E115}" type="presParOf" srcId="{59704EBE-2FD9-4575-A875-5B65EECD1033}" destId="{B1786BE1-6E9C-4FB8-B8E9-290BDCF2A961}" srcOrd="9" destOrd="0" presId="urn:microsoft.com/office/officeart/2005/8/layout/hChevron3"/>
    <dgm:cxn modelId="{26A861E0-ADE0-462B-AC3C-8C23492B3390}"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0">
              <a:schemeClr val="accent1">
                <a:lumMod val="5000"/>
                <a:lumOff val="95000"/>
              </a:schemeClr>
            </a:gs>
            <a:gs pos="100000">
              <a:schemeClr val="tx1">
                <a:lumMod val="85000"/>
              </a:schemeClr>
            </a:gs>
          </a:gsLst>
          <a:lin ang="5400000" scaled="1"/>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a:gradFill rotWithShape="0">
          <a:gsLst>
            <a:gs pos="29000">
              <a:schemeClr val="tx1">
                <a:lumMod val="6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a:solidFill>
          <a:schemeClr val="tx1">
            <a:lumMod val="95000"/>
          </a:schemeClr>
        </a:solidFill>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ED918D0A-2431-477B-8076-40E0C4AE1686}" srcId="{67831BDC-2CA5-47AA-A7B5-B262037D0327}" destId="{045C48C1-FC2E-4C5B-A76C-4395FBF2077D}" srcOrd="4" destOrd="0" parTransId="{99966832-AA5F-47A3-A419-EFFE5E69DA39}" sibTransId="{1E06426C-4AF9-4CDE-9B1E-6413AC6A34E3}"/>
    <dgm:cxn modelId="{619E34D2-A922-4981-9127-12C5F7163A54}" type="presOf" srcId="{045C48C1-FC2E-4C5B-A76C-4395FBF2077D}" destId="{F7A7CDD3-B73F-4C71-B6CA-3B0AFC380F29}" srcOrd="0" destOrd="0" presId="urn:microsoft.com/office/officeart/2005/8/layout/hChevron3"/>
    <dgm:cxn modelId="{CF611671-370C-4461-BEF0-717F615BEA9C}" type="presOf" srcId="{9F229652-DC22-4025-A8D2-D04ABE102C45}" destId="{58D90F88-29CE-4352-AA15-8615DE522E26}" srcOrd="0" destOrd="0" presId="urn:microsoft.com/office/officeart/2005/8/layout/hChevron3"/>
    <dgm:cxn modelId="{F61652F6-7AB4-4BF1-95D7-D707D40D2FA3}" type="presOf" srcId="{F1FE4629-8E5E-47AD-917D-86B71D19C336}" destId="{44EFE034-2402-437B-B657-8D46B101EE4F}" srcOrd="0" destOrd="0" presId="urn:microsoft.com/office/officeart/2005/8/layout/hChevron3"/>
    <dgm:cxn modelId="{0E014804-2500-4DD5-ACF5-71ECEB477D01}" type="presOf" srcId="{92A7FD81-DA5E-444F-8FF1-140C7C4C4DE1}" destId="{4546FDAC-EE43-4BCA-9097-8978169D181E}" srcOrd="0" destOrd="0" presId="urn:microsoft.com/office/officeart/2005/8/layout/hChevron3"/>
    <dgm:cxn modelId="{3DABFDC0-F6C1-4475-8F6F-937F038181BF}" type="presOf" srcId="{AA0F4C5E-0C1C-4B6A-AA5E-055865C9975C}" destId="{0C54BC67-04D3-47C5-8179-64CA3A0BB8E5}" srcOrd="0" destOrd="0" presId="urn:microsoft.com/office/officeart/2005/8/layout/hChevron3"/>
    <dgm:cxn modelId="{2301AAF0-0D1F-41E1-BFA0-FF41E327F288}" srcId="{67831BDC-2CA5-47AA-A7B5-B262037D0327}" destId="{F1FE4629-8E5E-47AD-917D-86B71D19C336}" srcOrd="3" destOrd="0" parTransId="{B291FCE3-808D-411E-AFBD-58BE128C7B28}" sibTransId="{8CD6683E-F464-400F-A4B9-528CE82E9987}"/>
    <dgm:cxn modelId="{D108113D-C547-4DF6-BC64-5CADCE06CEFD}" srcId="{67831BDC-2CA5-47AA-A7B5-B262037D0327}" destId="{9F229652-DC22-4025-A8D2-D04ABE102C45}" srcOrd="1" destOrd="0" parTransId="{A8C021C0-D5ED-457C-8A2E-418813E6D334}" sibTransId="{1D280C05-D814-4178-83FA-88F1481CB7AB}"/>
    <dgm:cxn modelId="{9C0A1A78-F3C5-4E19-8A43-90BE4D56CC72}" srcId="{67831BDC-2CA5-47AA-A7B5-B262037D0327}" destId="{85EC0D7F-37B6-42B5-9CBF-E64343BD610A}" srcOrd="0" destOrd="0" parTransId="{8475D3CC-A857-4BB7-A9A6-CBC20F058015}" sibTransId="{81B47DB0-D277-451B-917C-69017833C457}"/>
    <dgm:cxn modelId="{AEAE699B-C8A6-40AB-A53A-4FA494540AC5}" type="presOf" srcId="{67831BDC-2CA5-47AA-A7B5-B262037D0327}" destId="{59704EBE-2FD9-4575-A875-5B65EECD1033}" srcOrd="0" destOrd="0" presId="urn:microsoft.com/office/officeart/2005/8/layout/hChevron3"/>
    <dgm:cxn modelId="{4850974B-FA04-4383-B915-692BE7826EDB}" srcId="{67831BDC-2CA5-47AA-A7B5-B262037D0327}" destId="{AA0F4C5E-0C1C-4B6A-AA5E-055865C9975C}" srcOrd="2" destOrd="0" parTransId="{48DDE5EA-8FAF-47BC-8F9C-44054191F202}" sibTransId="{C0BCBFE2-35B7-497C-81A2-374B319B53AE}"/>
    <dgm:cxn modelId="{7FAA3356-63B3-4942-95F1-41A580AC911E}" srcId="{67831BDC-2CA5-47AA-A7B5-B262037D0327}" destId="{92A7FD81-DA5E-444F-8FF1-140C7C4C4DE1}" srcOrd="5" destOrd="0" parTransId="{B6C71136-A118-4DB6-9DEC-76ECC984BE35}" sibTransId="{D9D8C7FF-928C-4A52-8787-6F57B5A995A5}"/>
    <dgm:cxn modelId="{D02F1EF2-8DED-459E-BC89-87B0707D78F1}" type="presOf" srcId="{85EC0D7F-37B6-42B5-9CBF-E64343BD610A}" destId="{D2B85B5F-505C-47CD-A073-F1047DEFF699}" srcOrd="0" destOrd="0" presId="urn:microsoft.com/office/officeart/2005/8/layout/hChevron3"/>
    <dgm:cxn modelId="{8186BA98-B960-4F83-911A-9DDAC59767EC}" type="presParOf" srcId="{59704EBE-2FD9-4575-A875-5B65EECD1033}" destId="{D2B85B5F-505C-47CD-A073-F1047DEFF699}" srcOrd="0" destOrd="0" presId="urn:microsoft.com/office/officeart/2005/8/layout/hChevron3"/>
    <dgm:cxn modelId="{2C07E29E-D143-4093-92C0-B4BA1751BD5C}" type="presParOf" srcId="{59704EBE-2FD9-4575-A875-5B65EECD1033}" destId="{D1C31F6A-9786-45DE-912D-5998C9888827}" srcOrd="1" destOrd="0" presId="urn:microsoft.com/office/officeart/2005/8/layout/hChevron3"/>
    <dgm:cxn modelId="{0BA0162E-7FB3-429B-9A7C-5E7A80032ABF}" type="presParOf" srcId="{59704EBE-2FD9-4575-A875-5B65EECD1033}" destId="{58D90F88-29CE-4352-AA15-8615DE522E26}" srcOrd="2" destOrd="0" presId="urn:microsoft.com/office/officeart/2005/8/layout/hChevron3"/>
    <dgm:cxn modelId="{4A46A5FA-76E2-40FE-85A3-CE88E7886A70}" type="presParOf" srcId="{59704EBE-2FD9-4575-A875-5B65EECD1033}" destId="{EBB4F3D4-E5C0-4552-86D3-11CAAD087093}" srcOrd="3" destOrd="0" presId="urn:microsoft.com/office/officeart/2005/8/layout/hChevron3"/>
    <dgm:cxn modelId="{02277AF5-6CD3-4D41-8532-C863E18A07E9}" type="presParOf" srcId="{59704EBE-2FD9-4575-A875-5B65EECD1033}" destId="{0C54BC67-04D3-47C5-8179-64CA3A0BB8E5}" srcOrd="4" destOrd="0" presId="urn:microsoft.com/office/officeart/2005/8/layout/hChevron3"/>
    <dgm:cxn modelId="{35E2DB4B-726D-4C3C-95D5-7C3BC1EE06DA}" type="presParOf" srcId="{59704EBE-2FD9-4575-A875-5B65EECD1033}" destId="{3BCA346B-CBCB-4991-B3AB-EF103CF6DBF8}" srcOrd="5" destOrd="0" presId="urn:microsoft.com/office/officeart/2005/8/layout/hChevron3"/>
    <dgm:cxn modelId="{FE692180-D96D-4F37-8816-9A22E4B48FF3}" type="presParOf" srcId="{59704EBE-2FD9-4575-A875-5B65EECD1033}" destId="{44EFE034-2402-437B-B657-8D46B101EE4F}" srcOrd="6" destOrd="0" presId="urn:microsoft.com/office/officeart/2005/8/layout/hChevron3"/>
    <dgm:cxn modelId="{C54C96CB-979F-4838-BF12-5D58C98D763D}" type="presParOf" srcId="{59704EBE-2FD9-4575-A875-5B65EECD1033}" destId="{22A2F977-3C94-42EA-B81C-BF4D54120C0E}" srcOrd="7" destOrd="0" presId="urn:microsoft.com/office/officeart/2005/8/layout/hChevron3"/>
    <dgm:cxn modelId="{69794171-BD94-4EBD-B9FF-D81A586FD01F}" type="presParOf" srcId="{59704EBE-2FD9-4575-A875-5B65EECD1033}" destId="{F7A7CDD3-B73F-4C71-B6CA-3B0AFC380F29}" srcOrd="8" destOrd="0" presId="urn:microsoft.com/office/officeart/2005/8/layout/hChevron3"/>
    <dgm:cxn modelId="{1AC00FAA-5BA0-4DFC-8C0E-2D95785AEA89}" type="presParOf" srcId="{59704EBE-2FD9-4575-A875-5B65EECD1033}" destId="{B1786BE1-6E9C-4FB8-B8E9-290BDCF2A961}" srcOrd="9" destOrd="0" presId="urn:microsoft.com/office/officeart/2005/8/layout/hChevron3"/>
    <dgm:cxn modelId="{07A18E56-1EBF-4CC4-BFA5-B7860AC79BFD}"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0">
              <a:schemeClr val="accent1">
                <a:lumMod val="5000"/>
                <a:lumOff val="95000"/>
              </a:schemeClr>
            </a:gs>
            <a:gs pos="100000">
              <a:schemeClr val="tx1">
                <a:lumMod val="85000"/>
              </a:schemeClr>
            </a:gs>
          </a:gsLst>
          <a:lin ang="5400000" scaled="1"/>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a:gradFill rotWithShape="0">
          <a:gsLst>
            <a:gs pos="29000">
              <a:schemeClr val="tx1">
                <a:lumMod val="6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a:solidFill>
          <a:schemeClr val="tx1">
            <a:lumMod val="95000"/>
          </a:schemeClr>
        </a:solidFill>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05EFAFFD-8DB6-4DCE-A02A-F186B6B39588}" type="presOf" srcId="{85EC0D7F-37B6-42B5-9CBF-E64343BD610A}" destId="{D2B85B5F-505C-47CD-A073-F1047DEFF699}" srcOrd="0" destOrd="0" presId="urn:microsoft.com/office/officeart/2005/8/layout/hChevron3"/>
    <dgm:cxn modelId="{ED918D0A-2431-477B-8076-40E0C4AE1686}" srcId="{67831BDC-2CA5-47AA-A7B5-B262037D0327}" destId="{045C48C1-FC2E-4C5B-A76C-4395FBF2077D}" srcOrd="4" destOrd="0" parTransId="{99966832-AA5F-47A3-A419-EFFE5E69DA39}" sibTransId="{1E06426C-4AF9-4CDE-9B1E-6413AC6A34E3}"/>
    <dgm:cxn modelId="{76CABE61-608F-4042-908F-61B51781E9B4}" type="presOf" srcId="{045C48C1-FC2E-4C5B-A76C-4395FBF2077D}" destId="{F7A7CDD3-B73F-4C71-B6CA-3B0AFC380F29}" srcOrd="0" destOrd="0" presId="urn:microsoft.com/office/officeart/2005/8/layout/hChevron3"/>
    <dgm:cxn modelId="{2301AAF0-0D1F-41E1-BFA0-FF41E327F288}" srcId="{67831BDC-2CA5-47AA-A7B5-B262037D0327}" destId="{F1FE4629-8E5E-47AD-917D-86B71D19C336}" srcOrd="3" destOrd="0" parTransId="{B291FCE3-808D-411E-AFBD-58BE128C7B28}" sibTransId="{8CD6683E-F464-400F-A4B9-528CE82E9987}"/>
    <dgm:cxn modelId="{95F1DB20-92EF-4C00-91B5-F0B4547067D9}" type="presOf" srcId="{F1FE4629-8E5E-47AD-917D-86B71D19C336}" destId="{44EFE034-2402-437B-B657-8D46B101EE4F}" srcOrd="0" destOrd="0" presId="urn:microsoft.com/office/officeart/2005/8/layout/hChevron3"/>
    <dgm:cxn modelId="{9C50C831-FD6A-42CD-8DB5-4D49B5287D18}" type="presOf" srcId="{67831BDC-2CA5-47AA-A7B5-B262037D0327}" destId="{59704EBE-2FD9-4575-A875-5B65EECD1033}" srcOrd="0" destOrd="0" presId="urn:microsoft.com/office/officeart/2005/8/layout/hChevron3"/>
    <dgm:cxn modelId="{E8C6C285-F922-4709-92F1-19EBF72EE874}" type="presOf" srcId="{92A7FD81-DA5E-444F-8FF1-140C7C4C4DE1}" destId="{4546FDAC-EE43-4BCA-9097-8978169D181E}" srcOrd="0" destOrd="0" presId="urn:microsoft.com/office/officeart/2005/8/layout/hChevron3"/>
    <dgm:cxn modelId="{951215BD-E369-4014-A6AF-ECEA0BCBD081}" type="presOf" srcId="{9F229652-DC22-4025-A8D2-D04ABE102C45}" destId="{58D90F88-29CE-4352-AA15-8615DE522E26}" srcOrd="0" destOrd="0" presId="urn:microsoft.com/office/officeart/2005/8/layout/hChevron3"/>
    <dgm:cxn modelId="{D108113D-C547-4DF6-BC64-5CADCE06CEFD}" srcId="{67831BDC-2CA5-47AA-A7B5-B262037D0327}" destId="{9F229652-DC22-4025-A8D2-D04ABE102C45}" srcOrd="1" destOrd="0" parTransId="{A8C021C0-D5ED-457C-8A2E-418813E6D334}" sibTransId="{1D280C05-D814-4178-83FA-88F1481CB7AB}"/>
    <dgm:cxn modelId="{9C0A1A78-F3C5-4E19-8A43-90BE4D56CC72}" srcId="{67831BDC-2CA5-47AA-A7B5-B262037D0327}" destId="{85EC0D7F-37B6-42B5-9CBF-E64343BD610A}" srcOrd="0" destOrd="0" parTransId="{8475D3CC-A857-4BB7-A9A6-CBC20F058015}" sibTransId="{81B47DB0-D277-451B-917C-69017833C457}"/>
    <dgm:cxn modelId="{4850974B-FA04-4383-B915-692BE7826EDB}" srcId="{67831BDC-2CA5-47AA-A7B5-B262037D0327}" destId="{AA0F4C5E-0C1C-4B6A-AA5E-055865C9975C}" srcOrd="2" destOrd="0" parTransId="{48DDE5EA-8FAF-47BC-8F9C-44054191F202}" sibTransId="{C0BCBFE2-35B7-497C-81A2-374B319B53AE}"/>
    <dgm:cxn modelId="{6C012DFD-38DF-46EF-AEB8-875F385EAAA6}" type="presOf" srcId="{AA0F4C5E-0C1C-4B6A-AA5E-055865C9975C}" destId="{0C54BC67-04D3-47C5-8179-64CA3A0BB8E5}" srcOrd="0" destOrd="0" presId="urn:microsoft.com/office/officeart/2005/8/layout/hChevron3"/>
    <dgm:cxn modelId="{7FAA3356-63B3-4942-95F1-41A580AC911E}" srcId="{67831BDC-2CA5-47AA-A7B5-B262037D0327}" destId="{92A7FD81-DA5E-444F-8FF1-140C7C4C4DE1}" srcOrd="5" destOrd="0" parTransId="{B6C71136-A118-4DB6-9DEC-76ECC984BE35}" sibTransId="{D9D8C7FF-928C-4A52-8787-6F57B5A995A5}"/>
    <dgm:cxn modelId="{8AD994D1-6246-49EA-867F-6679A3896E59}" type="presParOf" srcId="{59704EBE-2FD9-4575-A875-5B65EECD1033}" destId="{D2B85B5F-505C-47CD-A073-F1047DEFF699}" srcOrd="0" destOrd="0" presId="urn:microsoft.com/office/officeart/2005/8/layout/hChevron3"/>
    <dgm:cxn modelId="{775D7B21-BFAC-4468-9E78-50C8B208E2EA}" type="presParOf" srcId="{59704EBE-2FD9-4575-A875-5B65EECD1033}" destId="{D1C31F6A-9786-45DE-912D-5998C9888827}" srcOrd="1" destOrd="0" presId="urn:microsoft.com/office/officeart/2005/8/layout/hChevron3"/>
    <dgm:cxn modelId="{62CB2965-D56A-435A-AAAD-962F4C803CF2}" type="presParOf" srcId="{59704EBE-2FD9-4575-A875-5B65EECD1033}" destId="{58D90F88-29CE-4352-AA15-8615DE522E26}" srcOrd="2" destOrd="0" presId="urn:microsoft.com/office/officeart/2005/8/layout/hChevron3"/>
    <dgm:cxn modelId="{C7E14EE4-E746-41DE-B436-50FD173A9352}" type="presParOf" srcId="{59704EBE-2FD9-4575-A875-5B65EECD1033}" destId="{EBB4F3D4-E5C0-4552-86D3-11CAAD087093}" srcOrd="3" destOrd="0" presId="urn:microsoft.com/office/officeart/2005/8/layout/hChevron3"/>
    <dgm:cxn modelId="{1CCAFEA6-2ACB-4486-96DF-D8A2E824C32D}" type="presParOf" srcId="{59704EBE-2FD9-4575-A875-5B65EECD1033}" destId="{0C54BC67-04D3-47C5-8179-64CA3A0BB8E5}" srcOrd="4" destOrd="0" presId="urn:microsoft.com/office/officeart/2005/8/layout/hChevron3"/>
    <dgm:cxn modelId="{CA241605-19D5-4A74-BDDB-F449623BA213}" type="presParOf" srcId="{59704EBE-2FD9-4575-A875-5B65EECD1033}" destId="{3BCA346B-CBCB-4991-B3AB-EF103CF6DBF8}" srcOrd="5" destOrd="0" presId="urn:microsoft.com/office/officeart/2005/8/layout/hChevron3"/>
    <dgm:cxn modelId="{2CB4A61C-2742-4084-B7B2-51D787FF9073}" type="presParOf" srcId="{59704EBE-2FD9-4575-A875-5B65EECD1033}" destId="{44EFE034-2402-437B-B657-8D46B101EE4F}" srcOrd="6" destOrd="0" presId="urn:microsoft.com/office/officeart/2005/8/layout/hChevron3"/>
    <dgm:cxn modelId="{A2099970-1848-42B3-8AC0-E75C8FF742FC}" type="presParOf" srcId="{59704EBE-2FD9-4575-A875-5B65EECD1033}" destId="{22A2F977-3C94-42EA-B81C-BF4D54120C0E}" srcOrd="7" destOrd="0" presId="urn:microsoft.com/office/officeart/2005/8/layout/hChevron3"/>
    <dgm:cxn modelId="{BE5D7C41-9D5B-4D6E-8CA1-9FE959F273B2}" type="presParOf" srcId="{59704EBE-2FD9-4575-A875-5B65EECD1033}" destId="{F7A7CDD3-B73F-4C71-B6CA-3B0AFC380F29}" srcOrd="8" destOrd="0" presId="urn:microsoft.com/office/officeart/2005/8/layout/hChevron3"/>
    <dgm:cxn modelId="{457B8A3B-711E-46CA-8C7C-80F5AADAB5DF}" type="presParOf" srcId="{59704EBE-2FD9-4575-A875-5B65EECD1033}" destId="{B1786BE1-6E9C-4FB8-B8E9-290BDCF2A961}" srcOrd="9" destOrd="0" presId="urn:microsoft.com/office/officeart/2005/8/layout/hChevron3"/>
    <dgm:cxn modelId="{E10920C3-6282-464C-87A1-2C631BCAE7EF}"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0">
              <a:schemeClr val="accent1">
                <a:lumMod val="5000"/>
                <a:lumOff val="95000"/>
              </a:schemeClr>
            </a:gs>
            <a:gs pos="100000">
              <a:schemeClr val="tx1">
                <a:lumMod val="85000"/>
              </a:schemeClr>
            </a:gs>
          </a:gsLst>
          <a:lin ang="5400000" scaled="1"/>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a:gradFill rotWithShape="0">
          <a:gsLst>
            <a:gs pos="29000">
              <a:schemeClr val="tx1">
                <a:lumMod val="6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a:solidFill>
          <a:schemeClr val="tx1">
            <a:lumMod val="95000"/>
          </a:schemeClr>
        </a:solidFill>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ED918D0A-2431-477B-8076-40E0C4AE1686}" srcId="{67831BDC-2CA5-47AA-A7B5-B262037D0327}" destId="{045C48C1-FC2E-4C5B-A76C-4395FBF2077D}" srcOrd="4" destOrd="0" parTransId="{99966832-AA5F-47A3-A419-EFFE5E69DA39}" sibTransId="{1E06426C-4AF9-4CDE-9B1E-6413AC6A34E3}"/>
    <dgm:cxn modelId="{628C8CFE-24CC-4A8E-8288-D7C8FA7B3780}" type="presOf" srcId="{AA0F4C5E-0C1C-4B6A-AA5E-055865C9975C}" destId="{0C54BC67-04D3-47C5-8179-64CA3A0BB8E5}" srcOrd="0" destOrd="0" presId="urn:microsoft.com/office/officeart/2005/8/layout/hChevron3"/>
    <dgm:cxn modelId="{2301AAF0-0D1F-41E1-BFA0-FF41E327F288}" srcId="{67831BDC-2CA5-47AA-A7B5-B262037D0327}" destId="{F1FE4629-8E5E-47AD-917D-86B71D19C336}" srcOrd="3" destOrd="0" parTransId="{B291FCE3-808D-411E-AFBD-58BE128C7B28}" sibTransId="{8CD6683E-F464-400F-A4B9-528CE82E9987}"/>
    <dgm:cxn modelId="{8D382DC2-BDC8-4D27-A302-CD70C5A5A775}" type="presOf" srcId="{045C48C1-FC2E-4C5B-A76C-4395FBF2077D}" destId="{F7A7CDD3-B73F-4C71-B6CA-3B0AFC380F29}" srcOrd="0" destOrd="0" presId="urn:microsoft.com/office/officeart/2005/8/layout/hChevron3"/>
    <dgm:cxn modelId="{142233BA-2948-4980-8454-EC09C5725F91}" type="presOf" srcId="{92A7FD81-DA5E-444F-8FF1-140C7C4C4DE1}" destId="{4546FDAC-EE43-4BCA-9097-8978169D181E}" srcOrd="0" destOrd="0" presId="urn:microsoft.com/office/officeart/2005/8/layout/hChevron3"/>
    <dgm:cxn modelId="{D108113D-C547-4DF6-BC64-5CADCE06CEFD}" srcId="{67831BDC-2CA5-47AA-A7B5-B262037D0327}" destId="{9F229652-DC22-4025-A8D2-D04ABE102C45}" srcOrd="1" destOrd="0" parTransId="{A8C021C0-D5ED-457C-8A2E-418813E6D334}" sibTransId="{1D280C05-D814-4178-83FA-88F1481CB7AB}"/>
    <dgm:cxn modelId="{9C0A1A78-F3C5-4E19-8A43-90BE4D56CC72}" srcId="{67831BDC-2CA5-47AA-A7B5-B262037D0327}" destId="{85EC0D7F-37B6-42B5-9CBF-E64343BD610A}" srcOrd="0" destOrd="0" parTransId="{8475D3CC-A857-4BB7-A9A6-CBC20F058015}" sibTransId="{81B47DB0-D277-451B-917C-69017833C457}"/>
    <dgm:cxn modelId="{D0F594EC-F95B-4493-9320-7ECD0CF33599}" type="presOf" srcId="{9F229652-DC22-4025-A8D2-D04ABE102C45}" destId="{58D90F88-29CE-4352-AA15-8615DE522E26}" srcOrd="0" destOrd="0" presId="urn:microsoft.com/office/officeart/2005/8/layout/hChevron3"/>
    <dgm:cxn modelId="{ACF31788-DC17-48C5-AC5E-EF0615C1792F}" type="presOf" srcId="{67831BDC-2CA5-47AA-A7B5-B262037D0327}" destId="{59704EBE-2FD9-4575-A875-5B65EECD1033}" srcOrd="0" destOrd="0" presId="urn:microsoft.com/office/officeart/2005/8/layout/hChevron3"/>
    <dgm:cxn modelId="{4850974B-FA04-4383-B915-692BE7826EDB}" srcId="{67831BDC-2CA5-47AA-A7B5-B262037D0327}" destId="{AA0F4C5E-0C1C-4B6A-AA5E-055865C9975C}" srcOrd="2" destOrd="0" parTransId="{48DDE5EA-8FAF-47BC-8F9C-44054191F202}" sibTransId="{C0BCBFE2-35B7-497C-81A2-374B319B53AE}"/>
    <dgm:cxn modelId="{7FAA3356-63B3-4942-95F1-41A580AC911E}" srcId="{67831BDC-2CA5-47AA-A7B5-B262037D0327}" destId="{92A7FD81-DA5E-444F-8FF1-140C7C4C4DE1}" srcOrd="5" destOrd="0" parTransId="{B6C71136-A118-4DB6-9DEC-76ECC984BE35}" sibTransId="{D9D8C7FF-928C-4A52-8787-6F57B5A995A5}"/>
    <dgm:cxn modelId="{FEB984AC-59EC-4E27-8437-C3B12E72AA57}" type="presOf" srcId="{85EC0D7F-37B6-42B5-9CBF-E64343BD610A}" destId="{D2B85B5F-505C-47CD-A073-F1047DEFF699}" srcOrd="0" destOrd="0" presId="urn:microsoft.com/office/officeart/2005/8/layout/hChevron3"/>
    <dgm:cxn modelId="{0CFC96CA-DCDC-49D7-8D9A-99101ABE6B2B}" type="presOf" srcId="{F1FE4629-8E5E-47AD-917D-86B71D19C336}" destId="{44EFE034-2402-437B-B657-8D46B101EE4F}" srcOrd="0" destOrd="0" presId="urn:microsoft.com/office/officeart/2005/8/layout/hChevron3"/>
    <dgm:cxn modelId="{4B46113D-4ABC-4F9C-80EC-BFD26933B9D4}" type="presParOf" srcId="{59704EBE-2FD9-4575-A875-5B65EECD1033}" destId="{D2B85B5F-505C-47CD-A073-F1047DEFF699}" srcOrd="0" destOrd="0" presId="urn:microsoft.com/office/officeart/2005/8/layout/hChevron3"/>
    <dgm:cxn modelId="{546EABA7-6892-4971-A2CD-F95ECB8C2B53}" type="presParOf" srcId="{59704EBE-2FD9-4575-A875-5B65EECD1033}" destId="{D1C31F6A-9786-45DE-912D-5998C9888827}" srcOrd="1" destOrd="0" presId="urn:microsoft.com/office/officeart/2005/8/layout/hChevron3"/>
    <dgm:cxn modelId="{A445F64D-934F-4ACB-AEF6-B9C69269A51A}" type="presParOf" srcId="{59704EBE-2FD9-4575-A875-5B65EECD1033}" destId="{58D90F88-29CE-4352-AA15-8615DE522E26}" srcOrd="2" destOrd="0" presId="urn:microsoft.com/office/officeart/2005/8/layout/hChevron3"/>
    <dgm:cxn modelId="{B32AB6B5-C17A-4E26-BEAD-D63D0B5E8B3E}" type="presParOf" srcId="{59704EBE-2FD9-4575-A875-5B65EECD1033}" destId="{EBB4F3D4-E5C0-4552-86D3-11CAAD087093}" srcOrd="3" destOrd="0" presId="urn:microsoft.com/office/officeart/2005/8/layout/hChevron3"/>
    <dgm:cxn modelId="{468152D2-582D-4B28-9818-06C7A87C41DD}" type="presParOf" srcId="{59704EBE-2FD9-4575-A875-5B65EECD1033}" destId="{0C54BC67-04D3-47C5-8179-64CA3A0BB8E5}" srcOrd="4" destOrd="0" presId="urn:microsoft.com/office/officeart/2005/8/layout/hChevron3"/>
    <dgm:cxn modelId="{9C0A2AC5-F85D-4EE3-9016-0CC03C3C51F1}" type="presParOf" srcId="{59704EBE-2FD9-4575-A875-5B65EECD1033}" destId="{3BCA346B-CBCB-4991-B3AB-EF103CF6DBF8}" srcOrd="5" destOrd="0" presId="urn:microsoft.com/office/officeart/2005/8/layout/hChevron3"/>
    <dgm:cxn modelId="{AA19E3AB-A74C-4FE2-B51A-72E16A9E66C5}" type="presParOf" srcId="{59704EBE-2FD9-4575-A875-5B65EECD1033}" destId="{44EFE034-2402-437B-B657-8D46B101EE4F}" srcOrd="6" destOrd="0" presId="urn:microsoft.com/office/officeart/2005/8/layout/hChevron3"/>
    <dgm:cxn modelId="{999CCFB4-F0A8-452B-AEAF-04D9FC9B4409}" type="presParOf" srcId="{59704EBE-2FD9-4575-A875-5B65EECD1033}" destId="{22A2F977-3C94-42EA-B81C-BF4D54120C0E}" srcOrd="7" destOrd="0" presId="urn:microsoft.com/office/officeart/2005/8/layout/hChevron3"/>
    <dgm:cxn modelId="{12301EA0-B44F-434E-93EA-F1CCF502869C}" type="presParOf" srcId="{59704EBE-2FD9-4575-A875-5B65EECD1033}" destId="{F7A7CDD3-B73F-4C71-B6CA-3B0AFC380F29}" srcOrd="8" destOrd="0" presId="urn:microsoft.com/office/officeart/2005/8/layout/hChevron3"/>
    <dgm:cxn modelId="{526854D7-3A8D-498E-9C7C-FAB4C1F13DF5}" type="presParOf" srcId="{59704EBE-2FD9-4575-A875-5B65EECD1033}" destId="{B1786BE1-6E9C-4FB8-B8E9-290BDCF2A961}" srcOrd="9" destOrd="0" presId="urn:microsoft.com/office/officeart/2005/8/layout/hChevron3"/>
    <dgm:cxn modelId="{83C6EDD8-9BE6-43AA-9813-535B7EF38379}"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0">
              <a:schemeClr val="accent1">
                <a:lumMod val="5000"/>
                <a:lumOff val="95000"/>
              </a:schemeClr>
            </a:gs>
            <a:gs pos="100000">
              <a:schemeClr val="tx1">
                <a:lumMod val="85000"/>
              </a:schemeClr>
            </a:gs>
          </a:gsLst>
          <a:lin ang="5400000" scaled="1"/>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a:gradFill rotWithShape="0">
          <a:gsLst>
            <a:gs pos="29000">
              <a:schemeClr val="tx1">
                <a:lumMod val="6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a:solidFill>
          <a:schemeClr val="tx1">
            <a:lumMod val="95000"/>
          </a:schemeClr>
        </a:solidFill>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23EDD28E-AF0F-467B-A1CC-F7BED8501B88}" type="presOf" srcId="{85EC0D7F-37B6-42B5-9CBF-E64343BD610A}" destId="{D2B85B5F-505C-47CD-A073-F1047DEFF699}" srcOrd="0" destOrd="0" presId="urn:microsoft.com/office/officeart/2005/8/layout/hChevron3"/>
    <dgm:cxn modelId="{ED918D0A-2431-477B-8076-40E0C4AE1686}" srcId="{67831BDC-2CA5-47AA-A7B5-B262037D0327}" destId="{045C48C1-FC2E-4C5B-A76C-4395FBF2077D}" srcOrd="4" destOrd="0" parTransId="{99966832-AA5F-47A3-A419-EFFE5E69DA39}" sibTransId="{1E06426C-4AF9-4CDE-9B1E-6413AC6A34E3}"/>
    <dgm:cxn modelId="{B3CE3B05-0764-403C-9642-8D403B8E842D}" type="presOf" srcId="{67831BDC-2CA5-47AA-A7B5-B262037D0327}" destId="{59704EBE-2FD9-4575-A875-5B65EECD1033}" srcOrd="0" destOrd="0" presId="urn:microsoft.com/office/officeart/2005/8/layout/hChevron3"/>
    <dgm:cxn modelId="{2301AAF0-0D1F-41E1-BFA0-FF41E327F288}" srcId="{67831BDC-2CA5-47AA-A7B5-B262037D0327}" destId="{F1FE4629-8E5E-47AD-917D-86B71D19C336}" srcOrd="3" destOrd="0" parTransId="{B291FCE3-808D-411E-AFBD-58BE128C7B28}" sibTransId="{8CD6683E-F464-400F-A4B9-528CE82E9987}"/>
    <dgm:cxn modelId="{78CF2AE4-EB38-416B-8701-D9347FCDB857}" type="presOf" srcId="{045C48C1-FC2E-4C5B-A76C-4395FBF2077D}" destId="{F7A7CDD3-B73F-4C71-B6CA-3B0AFC380F29}" srcOrd="0" destOrd="0" presId="urn:microsoft.com/office/officeart/2005/8/layout/hChevron3"/>
    <dgm:cxn modelId="{BA0F2BC1-75EB-4D16-BF17-9A922AE3A29B}" type="presOf" srcId="{AA0F4C5E-0C1C-4B6A-AA5E-055865C9975C}" destId="{0C54BC67-04D3-47C5-8179-64CA3A0BB8E5}" srcOrd="0" destOrd="0" presId="urn:microsoft.com/office/officeart/2005/8/layout/hChevron3"/>
    <dgm:cxn modelId="{9E0BB5B4-98E4-4F4F-958E-3D860CD9273F}" type="presOf" srcId="{F1FE4629-8E5E-47AD-917D-86B71D19C336}" destId="{44EFE034-2402-437B-B657-8D46B101EE4F}" srcOrd="0" destOrd="0" presId="urn:microsoft.com/office/officeart/2005/8/layout/hChevron3"/>
    <dgm:cxn modelId="{D108113D-C547-4DF6-BC64-5CADCE06CEFD}" srcId="{67831BDC-2CA5-47AA-A7B5-B262037D0327}" destId="{9F229652-DC22-4025-A8D2-D04ABE102C45}" srcOrd="1" destOrd="0" parTransId="{A8C021C0-D5ED-457C-8A2E-418813E6D334}" sibTransId="{1D280C05-D814-4178-83FA-88F1481CB7AB}"/>
    <dgm:cxn modelId="{9C0A1A78-F3C5-4E19-8A43-90BE4D56CC72}" srcId="{67831BDC-2CA5-47AA-A7B5-B262037D0327}" destId="{85EC0D7F-37B6-42B5-9CBF-E64343BD610A}" srcOrd="0" destOrd="0" parTransId="{8475D3CC-A857-4BB7-A9A6-CBC20F058015}" sibTransId="{81B47DB0-D277-451B-917C-69017833C457}"/>
    <dgm:cxn modelId="{5E4FA2E8-67D8-4CF8-8B4B-14832532A6FB}" type="presOf" srcId="{92A7FD81-DA5E-444F-8FF1-140C7C4C4DE1}" destId="{4546FDAC-EE43-4BCA-9097-8978169D181E}" srcOrd="0" destOrd="0" presId="urn:microsoft.com/office/officeart/2005/8/layout/hChevron3"/>
    <dgm:cxn modelId="{4850974B-FA04-4383-B915-692BE7826EDB}" srcId="{67831BDC-2CA5-47AA-A7B5-B262037D0327}" destId="{AA0F4C5E-0C1C-4B6A-AA5E-055865C9975C}" srcOrd="2" destOrd="0" parTransId="{48DDE5EA-8FAF-47BC-8F9C-44054191F202}" sibTransId="{C0BCBFE2-35B7-497C-81A2-374B319B53AE}"/>
    <dgm:cxn modelId="{7FAA3356-63B3-4942-95F1-41A580AC911E}" srcId="{67831BDC-2CA5-47AA-A7B5-B262037D0327}" destId="{92A7FD81-DA5E-444F-8FF1-140C7C4C4DE1}" srcOrd="5" destOrd="0" parTransId="{B6C71136-A118-4DB6-9DEC-76ECC984BE35}" sibTransId="{D9D8C7FF-928C-4A52-8787-6F57B5A995A5}"/>
    <dgm:cxn modelId="{5C654FBB-F4C9-4F3F-A821-D59E063676E2}" type="presOf" srcId="{9F229652-DC22-4025-A8D2-D04ABE102C45}" destId="{58D90F88-29CE-4352-AA15-8615DE522E26}" srcOrd="0" destOrd="0" presId="urn:microsoft.com/office/officeart/2005/8/layout/hChevron3"/>
    <dgm:cxn modelId="{B61B3A6D-CFBB-470F-8F78-AC184D3C3ACC}" type="presParOf" srcId="{59704EBE-2FD9-4575-A875-5B65EECD1033}" destId="{D2B85B5F-505C-47CD-A073-F1047DEFF699}" srcOrd="0" destOrd="0" presId="urn:microsoft.com/office/officeart/2005/8/layout/hChevron3"/>
    <dgm:cxn modelId="{10A6EA6D-7663-43D2-993F-5DDD5B00B045}" type="presParOf" srcId="{59704EBE-2FD9-4575-A875-5B65EECD1033}" destId="{D1C31F6A-9786-45DE-912D-5998C9888827}" srcOrd="1" destOrd="0" presId="urn:microsoft.com/office/officeart/2005/8/layout/hChevron3"/>
    <dgm:cxn modelId="{0C6F6B88-69FD-4E47-98C8-D83F626B0474}" type="presParOf" srcId="{59704EBE-2FD9-4575-A875-5B65EECD1033}" destId="{58D90F88-29CE-4352-AA15-8615DE522E26}" srcOrd="2" destOrd="0" presId="urn:microsoft.com/office/officeart/2005/8/layout/hChevron3"/>
    <dgm:cxn modelId="{AC4B94F9-56DF-4EB0-B96A-2357DD914BAE}" type="presParOf" srcId="{59704EBE-2FD9-4575-A875-5B65EECD1033}" destId="{EBB4F3D4-E5C0-4552-86D3-11CAAD087093}" srcOrd="3" destOrd="0" presId="urn:microsoft.com/office/officeart/2005/8/layout/hChevron3"/>
    <dgm:cxn modelId="{2BD663C7-A290-4CB6-BEC8-DFBCE819E5D0}" type="presParOf" srcId="{59704EBE-2FD9-4575-A875-5B65EECD1033}" destId="{0C54BC67-04D3-47C5-8179-64CA3A0BB8E5}" srcOrd="4" destOrd="0" presId="urn:microsoft.com/office/officeart/2005/8/layout/hChevron3"/>
    <dgm:cxn modelId="{844BA5A6-F150-4BE1-A28D-24AD8E722829}" type="presParOf" srcId="{59704EBE-2FD9-4575-A875-5B65EECD1033}" destId="{3BCA346B-CBCB-4991-B3AB-EF103CF6DBF8}" srcOrd="5" destOrd="0" presId="urn:microsoft.com/office/officeart/2005/8/layout/hChevron3"/>
    <dgm:cxn modelId="{D8522A02-4F4E-4533-B7DC-1830E4D448A5}" type="presParOf" srcId="{59704EBE-2FD9-4575-A875-5B65EECD1033}" destId="{44EFE034-2402-437B-B657-8D46B101EE4F}" srcOrd="6" destOrd="0" presId="urn:microsoft.com/office/officeart/2005/8/layout/hChevron3"/>
    <dgm:cxn modelId="{E5229FA4-3AA6-41E9-8F87-88BBC5473350}" type="presParOf" srcId="{59704EBE-2FD9-4575-A875-5B65EECD1033}" destId="{22A2F977-3C94-42EA-B81C-BF4D54120C0E}" srcOrd="7" destOrd="0" presId="urn:microsoft.com/office/officeart/2005/8/layout/hChevron3"/>
    <dgm:cxn modelId="{86394D82-67AF-4A06-9EF1-83B768E12315}" type="presParOf" srcId="{59704EBE-2FD9-4575-A875-5B65EECD1033}" destId="{F7A7CDD3-B73F-4C71-B6CA-3B0AFC380F29}" srcOrd="8" destOrd="0" presId="urn:microsoft.com/office/officeart/2005/8/layout/hChevron3"/>
    <dgm:cxn modelId="{CCA6C4DF-A976-4DA7-B970-CB1832692AEB}" type="presParOf" srcId="{59704EBE-2FD9-4575-A875-5B65EECD1033}" destId="{B1786BE1-6E9C-4FB8-B8E9-290BDCF2A961}" srcOrd="9" destOrd="0" presId="urn:microsoft.com/office/officeart/2005/8/layout/hChevron3"/>
    <dgm:cxn modelId="{C617520E-3DDE-4762-8E26-C4023E93A885}"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0">
              <a:schemeClr val="accent1">
                <a:lumMod val="5000"/>
                <a:lumOff val="95000"/>
              </a:schemeClr>
            </a:gs>
            <a:gs pos="100000">
              <a:schemeClr val="tx1">
                <a:lumMod val="85000"/>
              </a:schemeClr>
            </a:gs>
          </a:gsLst>
          <a:lin ang="5400000" scaled="1"/>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a:gradFill rotWithShape="0">
          <a:gsLst>
            <a:gs pos="29000">
              <a:schemeClr val="tx1">
                <a:lumMod val="6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a:solidFill>
          <a:schemeClr val="tx1">
            <a:lumMod val="95000"/>
          </a:schemeClr>
        </a:solidFill>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812745BD-57FA-4A8D-9D2A-75F35B7A6ED8}" type="presOf" srcId="{67831BDC-2CA5-47AA-A7B5-B262037D0327}" destId="{59704EBE-2FD9-4575-A875-5B65EECD1033}" srcOrd="0" destOrd="0" presId="urn:microsoft.com/office/officeart/2005/8/layout/hChevron3"/>
    <dgm:cxn modelId="{C05AA5C0-251B-48CF-92A5-776FF6E4CC08}" type="presOf" srcId="{045C48C1-FC2E-4C5B-A76C-4395FBF2077D}" destId="{F7A7CDD3-B73F-4C71-B6CA-3B0AFC380F29}" srcOrd="0" destOrd="0" presId="urn:microsoft.com/office/officeart/2005/8/layout/hChevron3"/>
    <dgm:cxn modelId="{9C0A1A78-F3C5-4E19-8A43-90BE4D56CC72}" srcId="{67831BDC-2CA5-47AA-A7B5-B262037D0327}" destId="{85EC0D7F-37B6-42B5-9CBF-E64343BD610A}" srcOrd="0" destOrd="0" parTransId="{8475D3CC-A857-4BB7-A9A6-CBC20F058015}" sibTransId="{81B47DB0-D277-451B-917C-69017833C457}"/>
    <dgm:cxn modelId="{9F834851-C502-4AD4-AB19-DB0D22EDA55A}" type="presOf" srcId="{85EC0D7F-37B6-42B5-9CBF-E64343BD610A}" destId="{D2B85B5F-505C-47CD-A073-F1047DEFF699}" srcOrd="0" destOrd="0" presId="urn:microsoft.com/office/officeart/2005/8/layout/hChevron3"/>
    <dgm:cxn modelId="{4850974B-FA04-4383-B915-692BE7826EDB}" srcId="{67831BDC-2CA5-47AA-A7B5-B262037D0327}" destId="{AA0F4C5E-0C1C-4B6A-AA5E-055865C9975C}" srcOrd="2" destOrd="0" parTransId="{48DDE5EA-8FAF-47BC-8F9C-44054191F202}" sibTransId="{C0BCBFE2-35B7-497C-81A2-374B319B53AE}"/>
    <dgm:cxn modelId="{D108113D-C547-4DF6-BC64-5CADCE06CEFD}" srcId="{67831BDC-2CA5-47AA-A7B5-B262037D0327}" destId="{9F229652-DC22-4025-A8D2-D04ABE102C45}" srcOrd="1" destOrd="0" parTransId="{A8C021C0-D5ED-457C-8A2E-418813E6D334}" sibTransId="{1D280C05-D814-4178-83FA-88F1481CB7AB}"/>
    <dgm:cxn modelId="{2301AAF0-0D1F-41E1-BFA0-FF41E327F288}" srcId="{67831BDC-2CA5-47AA-A7B5-B262037D0327}" destId="{F1FE4629-8E5E-47AD-917D-86B71D19C336}" srcOrd="3" destOrd="0" parTransId="{B291FCE3-808D-411E-AFBD-58BE128C7B28}" sibTransId="{8CD6683E-F464-400F-A4B9-528CE82E9987}"/>
    <dgm:cxn modelId="{B73930D4-DA32-4CB9-85A9-041703029D29}" type="presOf" srcId="{92A7FD81-DA5E-444F-8FF1-140C7C4C4DE1}" destId="{4546FDAC-EE43-4BCA-9097-8978169D181E}" srcOrd="0" destOrd="0" presId="urn:microsoft.com/office/officeart/2005/8/layout/hChevron3"/>
    <dgm:cxn modelId="{601D6B40-2087-4A88-A2A1-A1A3EB53D45F}" type="presOf" srcId="{F1FE4629-8E5E-47AD-917D-86B71D19C336}" destId="{44EFE034-2402-437B-B657-8D46B101EE4F}" srcOrd="0" destOrd="0" presId="urn:microsoft.com/office/officeart/2005/8/layout/hChevron3"/>
    <dgm:cxn modelId="{E7F73A56-39E2-4614-9BD4-D72CF57D20C2}" type="presOf" srcId="{9F229652-DC22-4025-A8D2-D04ABE102C45}" destId="{58D90F88-29CE-4352-AA15-8615DE522E26}" srcOrd="0" destOrd="0" presId="urn:microsoft.com/office/officeart/2005/8/layout/hChevron3"/>
    <dgm:cxn modelId="{ADF1BEEB-A96B-47F2-952C-F45A3661E055}" type="presOf" srcId="{AA0F4C5E-0C1C-4B6A-AA5E-055865C9975C}" destId="{0C54BC67-04D3-47C5-8179-64CA3A0BB8E5}" srcOrd="0" destOrd="0" presId="urn:microsoft.com/office/officeart/2005/8/layout/hChevron3"/>
    <dgm:cxn modelId="{7FAA3356-63B3-4942-95F1-41A580AC911E}" srcId="{67831BDC-2CA5-47AA-A7B5-B262037D0327}" destId="{92A7FD81-DA5E-444F-8FF1-140C7C4C4DE1}" srcOrd="5" destOrd="0" parTransId="{B6C71136-A118-4DB6-9DEC-76ECC984BE35}" sibTransId="{D9D8C7FF-928C-4A52-8787-6F57B5A995A5}"/>
    <dgm:cxn modelId="{ED918D0A-2431-477B-8076-40E0C4AE1686}" srcId="{67831BDC-2CA5-47AA-A7B5-B262037D0327}" destId="{045C48C1-FC2E-4C5B-A76C-4395FBF2077D}" srcOrd="4" destOrd="0" parTransId="{99966832-AA5F-47A3-A419-EFFE5E69DA39}" sibTransId="{1E06426C-4AF9-4CDE-9B1E-6413AC6A34E3}"/>
    <dgm:cxn modelId="{B9A9F7F5-AD19-40D5-ABDA-2FEC5FFBE575}" type="presParOf" srcId="{59704EBE-2FD9-4575-A875-5B65EECD1033}" destId="{D2B85B5F-505C-47CD-A073-F1047DEFF699}" srcOrd="0" destOrd="0" presId="urn:microsoft.com/office/officeart/2005/8/layout/hChevron3"/>
    <dgm:cxn modelId="{4191B829-5C50-4C70-A019-7B4381C5605D}" type="presParOf" srcId="{59704EBE-2FD9-4575-A875-5B65EECD1033}" destId="{D1C31F6A-9786-45DE-912D-5998C9888827}" srcOrd="1" destOrd="0" presId="urn:microsoft.com/office/officeart/2005/8/layout/hChevron3"/>
    <dgm:cxn modelId="{DA6CAFA8-8229-46A4-BCC9-1583C3D0882F}" type="presParOf" srcId="{59704EBE-2FD9-4575-A875-5B65EECD1033}" destId="{58D90F88-29CE-4352-AA15-8615DE522E26}" srcOrd="2" destOrd="0" presId="urn:microsoft.com/office/officeart/2005/8/layout/hChevron3"/>
    <dgm:cxn modelId="{DA18808F-1F7F-4DF2-B861-32936CC62776}" type="presParOf" srcId="{59704EBE-2FD9-4575-A875-5B65EECD1033}" destId="{EBB4F3D4-E5C0-4552-86D3-11CAAD087093}" srcOrd="3" destOrd="0" presId="urn:microsoft.com/office/officeart/2005/8/layout/hChevron3"/>
    <dgm:cxn modelId="{FBE39923-44AC-4C16-80CD-E45BBEEEB58B}" type="presParOf" srcId="{59704EBE-2FD9-4575-A875-5B65EECD1033}" destId="{0C54BC67-04D3-47C5-8179-64CA3A0BB8E5}" srcOrd="4" destOrd="0" presId="urn:microsoft.com/office/officeart/2005/8/layout/hChevron3"/>
    <dgm:cxn modelId="{090DB9A7-1BF1-48C6-B617-2B697DDA240E}" type="presParOf" srcId="{59704EBE-2FD9-4575-A875-5B65EECD1033}" destId="{3BCA346B-CBCB-4991-B3AB-EF103CF6DBF8}" srcOrd="5" destOrd="0" presId="urn:microsoft.com/office/officeart/2005/8/layout/hChevron3"/>
    <dgm:cxn modelId="{410CD663-2A89-4686-960E-C8DDE147E056}" type="presParOf" srcId="{59704EBE-2FD9-4575-A875-5B65EECD1033}" destId="{44EFE034-2402-437B-B657-8D46B101EE4F}" srcOrd="6" destOrd="0" presId="urn:microsoft.com/office/officeart/2005/8/layout/hChevron3"/>
    <dgm:cxn modelId="{43D6F5E7-79B6-47F5-8FA9-C292C1C7859A}" type="presParOf" srcId="{59704EBE-2FD9-4575-A875-5B65EECD1033}" destId="{22A2F977-3C94-42EA-B81C-BF4D54120C0E}" srcOrd="7" destOrd="0" presId="urn:microsoft.com/office/officeart/2005/8/layout/hChevron3"/>
    <dgm:cxn modelId="{A5981A06-9CB1-4F56-ABF4-1C49B4DEFBC1}" type="presParOf" srcId="{59704EBE-2FD9-4575-A875-5B65EECD1033}" destId="{F7A7CDD3-B73F-4C71-B6CA-3B0AFC380F29}" srcOrd="8" destOrd="0" presId="urn:microsoft.com/office/officeart/2005/8/layout/hChevron3"/>
    <dgm:cxn modelId="{075C8115-FDEB-4906-8034-FEF8E903A4D4}" type="presParOf" srcId="{59704EBE-2FD9-4575-A875-5B65EECD1033}" destId="{B1786BE1-6E9C-4FB8-B8E9-290BDCF2A961}" srcOrd="9" destOrd="0" presId="urn:microsoft.com/office/officeart/2005/8/layout/hChevron3"/>
    <dgm:cxn modelId="{A1A9B2CC-E4D9-4858-8A5F-C666945E775E}"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0">
              <a:schemeClr val="accent1">
                <a:lumMod val="5000"/>
                <a:lumOff val="95000"/>
              </a:schemeClr>
            </a:gs>
            <a:gs pos="100000">
              <a:schemeClr val="tx1">
                <a:lumMod val="85000"/>
              </a:schemeClr>
            </a:gs>
          </a:gsLst>
          <a:lin ang="5400000" scaled="1"/>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a:gradFill rotWithShape="0">
          <a:gsLst>
            <a:gs pos="29000">
              <a:schemeClr val="tx1">
                <a:lumMod val="6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a:solidFill>
          <a:schemeClr val="tx1">
            <a:lumMod val="95000"/>
          </a:schemeClr>
        </a:solidFill>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ED918D0A-2431-477B-8076-40E0C4AE1686}" srcId="{67831BDC-2CA5-47AA-A7B5-B262037D0327}" destId="{045C48C1-FC2E-4C5B-A76C-4395FBF2077D}" srcOrd="4" destOrd="0" parTransId="{99966832-AA5F-47A3-A419-EFFE5E69DA39}" sibTransId="{1E06426C-4AF9-4CDE-9B1E-6413AC6A34E3}"/>
    <dgm:cxn modelId="{20BA2493-E87C-47EC-91BD-4AE1EB1E5371}" type="presOf" srcId="{92A7FD81-DA5E-444F-8FF1-140C7C4C4DE1}" destId="{4546FDAC-EE43-4BCA-9097-8978169D181E}" srcOrd="0" destOrd="0" presId="urn:microsoft.com/office/officeart/2005/8/layout/hChevron3"/>
    <dgm:cxn modelId="{8E4E0EAA-8C7E-4868-9EB3-F37AF121109D}" type="presOf" srcId="{9F229652-DC22-4025-A8D2-D04ABE102C45}" destId="{58D90F88-29CE-4352-AA15-8615DE522E26}" srcOrd="0" destOrd="0" presId="urn:microsoft.com/office/officeart/2005/8/layout/hChevron3"/>
    <dgm:cxn modelId="{2301AAF0-0D1F-41E1-BFA0-FF41E327F288}" srcId="{67831BDC-2CA5-47AA-A7B5-B262037D0327}" destId="{F1FE4629-8E5E-47AD-917D-86B71D19C336}" srcOrd="3" destOrd="0" parTransId="{B291FCE3-808D-411E-AFBD-58BE128C7B28}" sibTransId="{8CD6683E-F464-400F-A4B9-528CE82E9987}"/>
    <dgm:cxn modelId="{855FB4F0-EE2D-4AC2-A24C-F45281B6A4DC}" type="presOf" srcId="{F1FE4629-8E5E-47AD-917D-86B71D19C336}" destId="{44EFE034-2402-437B-B657-8D46B101EE4F}" srcOrd="0" destOrd="0" presId="urn:microsoft.com/office/officeart/2005/8/layout/hChevron3"/>
    <dgm:cxn modelId="{D108113D-C547-4DF6-BC64-5CADCE06CEFD}" srcId="{67831BDC-2CA5-47AA-A7B5-B262037D0327}" destId="{9F229652-DC22-4025-A8D2-D04ABE102C45}" srcOrd="1" destOrd="0" parTransId="{A8C021C0-D5ED-457C-8A2E-418813E6D334}" sibTransId="{1D280C05-D814-4178-83FA-88F1481CB7AB}"/>
    <dgm:cxn modelId="{9C0A1A78-F3C5-4E19-8A43-90BE4D56CC72}" srcId="{67831BDC-2CA5-47AA-A7B5-B262037D0327}" destId="{85EC0D7F-37B6-42B5-9CBF-E64343BD610A}" srcOrd="0" destOrd="0" parTransId="{8475D3CC-A857-4BB7-A9A6-CBC20F058015}" sibTransId="{81B47DB0-D277-451B-917C-69017833C457}"/>
    <dgm:cxn modelId="{4850974B-FA04-4383-B915-692BE7826EDB}" srcId="{67831BDC-2CA5-47AA-A7B5-B262037D0327}" destId="{AA0F4C5E-0C1C-4B6A-AA5E-055865C9975C}" srcOrd="2" destOrd="0" parTransId="{48DDE5EA-8FAF-47BC-8F9C-44054191F202}" sibTransId="{C0BCBFE2-35B7-497C-81A2-374B319B53AE}"/>
    <dgm:cxn modelId="{19D66B16-7B52-449E-A0E4-731B1DC0186F}" type="presOf" srcId="{AA0F4C5E-0C1C-4B6A-AA5E-055865C9975C}" destId="{0C54BC67-04D3-47C5-8179-64CA3A0BB8E5}" srcOrd="0" destOrd="0" presId="urn:microsoft.com/office/officeart/2005/8/layout/hChevron3"/>
    <dgm:cxn modelId="{7FAA3356-63B3-4942-95F1-41A580AC911E}" srcId="{67831BDC-2CA5-47AA-A7B5-B262037D0327}" destId="{92A7FD81-DA5E-444F-8FF1-140C7C4C4DE1}" srcOrd="5" destOrd="0" parTransId="{B6C71136-A118-4DB6-9DEC-76ECC984BE35}" sibTransId="{D9D8C7FF-928C-4A52-8787-6F57B5A995A5}"/>
    <dgm:cxn modelId="{19A4B116-C103-409A-9272-6F8D2BA39F20}" type="presOf" srcId="{67831BDC-2CA5-47AA-A7B5-B262037D0327}" destId="{59704EBE-2FD9-4575-A875-5B65EECD1033}" srcOrd="0" destOrd="0" presId="urn:microsoft.com/office/officeart/2005/8/layout/hChevron3"/>
    <dgm:cxn modelId="{AC4612B7-CE86-4142-8EF6-5C35309CDF0F}" type="presOf" srcId="{045C48C1-FC2E-4C5B-A76C-4395FBF2077D}" destId="{F7A7CDD3-B73F-4C71-B6CA-3B0AFC380F29}" srcOrd="0" destOrd="0" presId="urn:microsoft.com/office/officeart/2005/8/layout/hChevron3"/>
    <dgm:cxn modelId="{BF31D21D-9DE5-4CBF-BBA4-14D64026B1CE}" type="presOf" srcId="{85EC0D7F-37B6-42B5-9CBF-E64343BD610A}" destId="{D2B85B5F-505C-47CD-A073-F1047DEFF699}" srcOrd="0" destOrd="0" presId="urn:microsoft.com/office/officeart/2005/8/layout/hChevron3"/>
    <dgm:cxn modelId="{391F067B-CFA0-43A9-AA82-E9BB5E03A37F}" type="presParOf" srcId="{59704EBE-2FD9-4575-A875-5B65EECD1033}" destId="{D2B85B5F-505C-47CD-A073-F1047DEFF699}" srcOrd="0" destOrd="0" presId="urn:microsoft.com/office/officeart/2005/8/layout/hChevron3"/>
    <dgm:cxn modelId="{5251DCE8-A968-4978-AC7A-C13ABBB1695C}" type="presParOf" srcId="{59704EBE-2FD9-4575-A875-5B65EECD1033}" destId="{D1C31F6A-9786-45DE-912D-5998C9888827}" srcOrd="1" destOrd="0" presId="urn:microsoft.com/office/officeart/2005/8/layout/hChevron3"/>
    <dgm:cxn modelId="{8D89B667-C19E-4955-9F1B-08073D0665E2}" type="presParOf" srcId="{59704EBE-2FD9-4575-A875-5B65EECD1033}" destId="{58D90F88-29CE-4352-AA15-8615DE522E26}" srcOrd="2" destOrd="0" presId="urn:microsoft.com/office/officeart/2005/8/layout/hChevron3"/>
    <dgm:cxn modelId="{84B0548D-C2F3-4692-AC1E-C34890BE6B95}" type="presParOf" srcId="{59704EBE-2FD9-4575-A875-5B65EECD1033}" destId="{EBB4F3D4-E5C0-4552-86D3-11CAAD087093}" srcOrd="3" destOrd="0" presId="urn:microsoft.com/office/officeart/2005/8/layout/hChevron3"/>
    <dgm:cxn modelId="{B2F4DA51-AC0E-4A15-BF63-07D37B2D355E}" type="presParOf" srcId="{59704EBE-2FD9-4575-A875-5B65EECD1033}" destId="{0C54BC67-04D3-47C5-8179-64CA3A0BB8E5}" srcOrd="4" destOrd="0" presId="urn:microsoft.com/office/officeart/2005/8/layout/hChevron3"/>
    <dgm:cxn modelId="{9ABFB803-5CCC-452F-9F60-AED6219B3525}" type="presParOf" srcId="{59704EBE-2FD9-4575-A875-5B65EECD1033}" destId="{3BCA346B-CBCB-4991-B3AB-EF103CF6DBF8}" srcOrd="5" destOrd="0" presId="urn:microsoft.com/office/officeart/2005/8/layout/hChevron3"/>
    <dgm:cxn modelId="{676AE044-5EE2-4892-8B2E-16787304279D}" type="presParOf" srcId="{59704EBE-2FD9-4575-A875-5B65EECD1033}" destId="{44EFE034-2402-437B-B657-8D46B101EE4F}" srcOrd="6" destOrd="0" presId="urn:microsoft.com/office/officeart/2005/8/layout/hChevron3"/>
    <dgm:cxn modelId="{9D223BFC-B248-4BCA-9A30-81365D8C046D}" type="presParOf" srcId="{59704EBE-2FD9-4575-A875-5B65EECD1033}" destId="{22A2F977-3C94-42EA-B81C-BF4D54120C0E}" srcOrd="7" destOrd="0" presId="urn:microsoft.com/office/officeart/2005/8/layout/hChevron3"/>
    <dgm:cxn modelId="{EEDFBC90-78AE-48A9-B23B-AF758C450E67}" type="presParOf" srcId="{59704EBE-2FD9-4575-A875-5B65EECD1033}" destId="{F7A7CDD3-B73F-4C71-B6CA-3B0AFC380F29}" srcOrd="8" destOrd="0" presId="urn:microsoft.com/office/officeart/2005/8/layout/hChevron3"/>
    <dgm:cxn modelId="{A3861A5E-39EB-4840-AEB7-3EA6D82C7B5D}" type="presParOf" srcId="{59704EBE-2FD9-4575-A875-5B65EECD1033}" destId="{B1786BE1-6E9C-4FB8-B8E9-290BDCF2A961}" srcOrd="9" destOrd="0" presId="urn:microsoft.com/office/officeart/2005/8/layout/hChevron3"/>
    <dgm:cxn modelId="{FD882E4F-A19D-4546-B7BE-55BE48E27677}"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36000">
              <a:schemeClr val="tx1">
                <a:lumMod val="6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CB4D5BFC-16AD-45D8-B2A1-85C400BAFE08}" type="presOf" srcId="{85EC0D7F-37B6-42B5-9CBF-E64343BD610A}" destId="{D2B85B5F-505C-47CD-A073-F1047DEFF699}" srcOrd="0" destOrd="0" presId="urn:microsoft.com/office/officeart/2005/8/layout/hChevron3"/>
    <dgm:cxn modelId="{B68863D0-BC21-42B7-B165-85385008F24C}" type="presOf" srcId="{045C48C1-FC2E-4C5B-A76C-4395FBF2077D}" destId="{F7A7CDD3-B73F-4C71-B6CA-3B0AFC380F29}" srcOrd="0" destOrd="0" presId="urn:microsoft.com/office/officeart/2005/8/layout/hChevron3"/>
    <dgm:cxn modelId="{ED918D0A-2431-477B-8076-40E0C4AE1686}" srcId="{67831BDC-2CA5-47AA-A7B5-B262037D0327}" destId="{045C48C1-FC2E-4C5B-A76C-4395FBF2077D}" srcOrd="4" destOrd="0" parTransId="{99966832-AA5F-47A3-A419-EFFE5E69DA39}" sibTransId="{1E06426C-4AF9-4CDE-9B1E-6413AC6A34E3}"/>
    <dgm:cxn modelId="{FD382F34-E705-40F4-B4BB-90BFC9B1DFBE}" type="presOf" srcId="{9F229652-DC22-4025-A8D2-D04ABE102C45}" destId="{58D90F88-29CE-4352-AA15-8615DE522E26}" srcOrd="0" destOrd="0" presId="urn:microsoft.com/office/officeart/2005/8/layout/hChevron3"/>
    <dgm:cxn modelId="{2301AAF0-0D1F-41E1-BFA0-FF41E327F288}" srcId="{67831BDC-2CA5-47AA-A7B5-B262037D0327}" destId="{F1FE4629-8E5E-47AD-917D-86B71D19C336}" srcOrd="3" destOrd="0" parTransId="{B291FCE3-808D-411E-AFBD-58BE128C7B28}" sibTransId="{8CD6683E-F464-400F-A4B9-528CE82E9987}"/>
    <dgm:cxn modelId="{1D6A4380-2EF4-4851-9217-60BD5D246CA3}" type="presOf" srcId="{67831BDC-2CA5-47AA-A7B5-B262037D0327}" destId="{59704EBE-2FD9-4575-A875-5B65EECD1033}" srcOrd="0" destOrd="0" presId="urn:microsoft.com/office/officeart/2005/8/layout/hChevron3"/>
    <dgm:cxn modelId="{FD48BFC8-AB99-4F3A-9A83-E0C540EBCA41}" type="presOf" srcId="{AA0F4C5E-0C1C-4B6A-AA5E-055865C9975C}" destId="{0C54BC67-04D3-47C5-8179-64CA3A0BB8E5}" srcOrd="0" destOrd="0" presId="urn:microsoft.com/office/officeart/2005/8/layout/hChevron3"/>
    <dgm:cxn modelId="{D108113D-C547-4DF6-BC64-5CADCE06CEFD}" srcId="{67831BDC-2CA5-47AA-A7B5-B262037D0327}" destId="{9F229652-DC22-4025-A8D2-D04ABE102C45}" srcOrd="1" destOrd="0" parTransId="{A8C021C0-D5ED-457C-8A2E-418813E6D334}" sibTransId="{1D280C05-D814-4178-83FA-88F1481CB7AB}"/>
    <dgm:cxn modelId="{9C0A1A78-F3C5-4E19-8A43-90BE4D56CC72}" srcId="{67831BDC-2CA5-47AA-A7B5-B262037D0327}" destId="{85EC0D7F-37B6-42B5-9CBF-E64343BD610A}" srcOrd="0" destOrd="0" parTransId="{8475D3CC-A857-4BB7-A9A6-CBC20F058015}" sibTransId="{81B47DB0-D277-451B-917C-69017833C457}"/>
    <dgm:cxn modelId="{B7D494CD-3FCF-4843-BAA2-7DC7C052C1BA}" type="presOf" srcId="{92A7FD81-DA5E-444F-8FF1-140C7C4C4DE1}" destId="{4546FDAC-EE43-4BCA-9097-8978169D181E}" srcOrd="0" destOrd="0" presId="urn:microsoft.com/office/officeart/2005/8/layout/hChevron3"/>
    <dgm:cxn modelId="{CDD20CFD-B978-4041-869D-8D706FEB9899}" type="presOf" srcId="{F1FE4629-8E5E-47AD-917D-86B71D19C336}" destId="{44EFE034-2402-437B-B657-8D46B101EE4F}" srcOrd="0" destOrd="0" presId="urn:microsoft.com/office/officeart/2005/8/layout/hChevron3"/>
    <dgm:cxn modelId="{4850974B-FA04-4383-B915-692BE7826EDB}" srcId="{67831BDC-2CA5-47AA-A7B5-B262037D0327}" destId="{AA0F4C5E-0C1C-4B6A-AA5E-055865C9975C}" srcOrd="2" destOrd="0" parTransId="{48DDE5EA-8FAF-47BC-8F9C-44054191F202}" sibTransId="{C0BCBFE2-35B7-497C-81A2-374B319B53AE}"/>
    <dgm:cxn modelId="{7FAA3356-63B3-4942-95F1-41A580AC911E}" srcId="{67831BDC-2CA5-47AA-A7B5-B262037D0327}" destId="{92A7FD81-DA5E-444F-8FF1-140C7C4C4DE1}" srcOrd="5" destOrd="0" parTransId="{B6C71136-A118-4DB6-9DEC-76ECC984BE35}" sibTransId="{D9D8C7FF-928C-4A52-8787-6F57B5A995A5}"/>
    <dgm:cxn modelId="{C304D6AF-356C-4600-90EC-D652FE8047EA}" type="presParOf" srcId="{59704EBE-2FD9-4575-A875-5B65EECD1033}" destId="{D2B85B5F-505C-47CD-A073-F1047DEFF699}" srcOrd="0" destOrd="0" presId="urn:microsoft.com/office/officeart/2005/8/layout/hChevron3"/>
    <dgm:cxn modelId="{719ABF3D-C443-4ACD-8F3B-98C58153265D}" type="presParOf" srcId="{59704EBE-2FD9-4575-A875-5B65EECD1033}" destId="{D1C31F6A-9786-45DE-912D-5998C9888827}" srcOrd="1" destOrd="0" presId="urn:microsoft.com/office/officeart/2005/8/layout/hChevron3"/>
    <dgm:cxn modelId="{0BD7895B-66D4-4F6F-8997-12C469BEE0D5}" type="presParOf" srcId="{59704EBE-2FD9-4575-A875-5B65EECD1033}" destId="{58D90F88-29CE-4352-AA15-8615DE522E26}" srcOrd="2" destOrd="0" presId="urn:microsoft.com/office/officeart/2005/8/layout/hChevron3"/>
    <dgm:cxn modelId="{E1EC62AD-91F9-476A-BA29-CD0CE42F375A}" type="presParOf" srcId="{59704EBE-2FD9-4575-A875-5B65EECD1033}" destId="{EBB4F3D4-E5C0-4552-86D3-11CAAD087093}" srcOrd="3" destOrd="0" presId="urn:microsoft.com/office/officeart/2005/8/layout/hChevron3"/>
    <dgm:cxn modelId="{77DF4A82-43D5-46DB-835C-7C31FF44FA11}" type="presParOf" srcId="{59704EBE-2FD9-4575-A875-5B65EECD1033}" destId="{0C54BC67-04D3-47C5-8179-64CA3A0BB8E5}" srcOrd="4" destOrd="0" presId="urn:microsoft.com/office/officeart/2005/8/layout/hChevron3"/>
    <dgm:cxn modelId="{6B2EDCAA-8ED9-48F7-9126-E660A31BDE86}" type="presParOf" srcId="{59704EBE-2FD9-4575-A875-5B65EECD1033}" destId="{3BCA346B-CBCB-4991-B3AB-EF103CF6DBF8}" srcOrd="5" destOrd="0" presId="urn:microsoft.com/office/officeart/2005/8/layout/hChevron3"/>
    <dgm:cxn modelId="{72D0A8B8-70B8-4010-BE16-CE2F5CD78460}" type="presParOf" srcId="{59704EBE-2FD9-4575-A875-5B65EECD1033}" destId="{44EFE034-2402-437B-B657-8D46B101EE4F}" srcOrd="6" destOrd="0" presId="urn:microsoft.com/office/officeart/2005/8/layout/hChevron3"/>
    <dgm:cxn modelId="{C59BDA99-50CE-490C-817A-2F5823729100}" type="presParOf" srcId="{59704EBE-2FD9-4575-A875-5B65EECD1033}" destId="{22A2F977-3C94-42EA-B81C-BF4D54120C0E}" srcOrd="7" destOrd="0" presId="urn:microsoft.com/office/officeart/2005/8/layout/hChevron3"/>
    <dgm:cxn modelId="{237B457A-1B9D-4768-8FEE-4C7B7E58EED4}" type="presParOf" srcId="{59704EBE-2FD9-4575-A875-5B65EECD1033}" destId="{F7A7CDD3-B73F-4C71-B6CA-3B0AFC380F29}" srcOrd="8" destOrd="0" presId="urn:microsoft.com/office/officeart/2005/8/layout/hChevron3"/>
    <dgm:cxn modelId="{ED046BD1-7511-4F89-AEB4-E804613A5EA8}" type="presParOf" srcId="{59704EBE-2FD9-4575-A875-5B65EECD1033}" destId="{B1786BE1-6E9C-4FB8-B8E9-290BDCF2A961}" srcOrd="9" destOrd="0" presId="urn:microsoft.com/office/officeart/2005/8/layout/hChevron3"/>
    <dgm:cxn modelId="{2FE81ADD-0B75-428B-9B4C-F67D7E0AA216}"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0">
              <a:schemeClr val="accent1">
                <a:lumMod val="5000"/>
                <a:lumOff val="95000"/>
              </a:schemeClr>
            </a:gs>
            <a:gs pos="100000">
              <a:schemeClr val="tx1">
                <a:lumMod val="85000"/>
              </a:schemeClr>
            </a:gs>
          </a:gsLst>
          <a:lin ang="5400000" scaled="1"/>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a:gradFill rotWithShape="0">
          <a:gsLst>
            <a:gs pos="31000">
              <a:schemeClr val="tx1">
                <a:lumMod val="6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a:solidFill>
          <a:schemeClr val="tx1">
            <a:lumMod val="95000"/>
          </a:schemeClr>
        </a:solidFill>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ED918D0A-2431-477B-8076-40E0C4AE1686}" srcId="{67831BDC-2CA5-47AA-A7B5-B262037D0327}" destId="{045C48C1-FC2E-4C5B-A76C-4395FBF2077D}" srcOrd="4" destOrd="0" parTransId="{99966832-AA5F-47A3-A419-EFFE5E69DA39}" sibTransId="{1E06426C-4AF9-4CDE-9B1E-6413AC6A34E3}"/>
    <dgm:cxn modelId="{B122EBFC-BCC3-448A-A3CF-2BD9E6C2C7FB}" type="presOf" srcId="{67831BDC-2CA5-47AA-A7B5-B262037D0327}" destId="{59704EBE-2FD9-4575-A875-5B65EECD1033}" srcOrd="0" destOrd="0" presId="urn:microsoft.com/office/officeart/2005/8/layout/hChevron3"/>
    <dgm:cxn modelId="{9E3B0AC5-8075-42C6-9ED3-B2E26BFEC8CD}" type="presOf" srcId="{F1FE4629-8E5E-47AD-917D-86B71D19C336}" destId="{44EFE034-2402-437B-B657-8D46B101EE4F}" srcOrd="0" destOrd="0" presId="urn:microsoft.com/office/officeart/2005/8/layout/hChevron3"/>
    <dgm:cxn modelId="{7720701B-D673-4636-8098-2CD798340A90}" type="presOf" srcId="{9F229652-DC22-4025-A8D2-D04ABE102C45}" destId="{58D90F88-29CE-4352-AA15-8615DE522E26}" srcOrd="0" destOrd="0" presId="urn:microsoft.com/office/officeart/2005/8/layout/hChevron3"/>
    <dgm:cxn modelId="{2301AAF0-0D1F-41E1-BFA0-FF41E327F288}" srcId="{67831BDC-2CA5-47AA-A7B5-B262037D0327}" destId="{F1FE4629-8E5E-47AD-917D-86B71D19C336}" srcOrd="3" destOrd="0" parTransId="{B291FCE3-808D-411E-AFBD-58BE128C7B28}" sibTransId="{8CD6683E-F464-400F-A4B9-528CE82E9987}"/>
    <dgm:cxn modelId="{73325B8F-B78D-4069-92E4-2895B9DED756}" type="presOf" srcId="{92A7FD81-DA5E-444F-8FF1-140C7C4C4DE1}" destId="{4546FDAC-EE43-4BCA-9097-8978169D181E}" srcOrd="0" destOrd="0" presId="urn:microsoft.com/office/officeart/2005/8/layout/hChevron3"/>
    <dgm:cxn modelId="{ACDAEF34-22A1-413B-8A6C-83C550C50AA1}" type="presOf" srcId="{045C48C1-FC2E-4C5B-A76C-4395FBF2077D}" destId="{F7A7CDD3-B73F-4C71-B6CA-3B0AFC380F29}" srcOrd="0" destOrd="0" presId="urn:microsoft.com/office/officeart/2005/8/layout/hChevron3"/>
    <dgm:cxn modelId="{7369038A-025C-4E84-BF28-33577A769857}" type="presOf" srcId="{85EC0D7F-37B6-42B5-9CBF-E64343BD610A}" destId="{D2B85B5F-505C-47CD-A073-F1047DEFF699}" srcOrd="0" destOrd="0" presId="urn:microsoft.com/office/officeart/2005/8/layout/hChevron3"/>
    <dgm:cxn modelId="{D108113D-C547-4DF6-BC64-5CADCE06CEFD}" srcId="{67831BDC-2CA5-47AA-A7B5-B262037D0327}" destId="{9F229652-DC22-4025-A8D2-D04ABE102C45}" srcOrd="1" destOrd="0" parTransId="{A8C021C0-D5ED-457C-8A2E-418813E6D334}" sibTransId="{1D280C05-D814-4178-83FA-88F1481CB7AB}"/>
    <dgm:cxn modelId="{9C0A1A78-F3C5-4E19-8A43-90BE4D56CC72}" srcId="{67831BDC-2CA5-47AA-A7B5-B262037D0327}" destId="{85EC0D7F-37B6-42B5-9CBF-E64343BD610A}" srcOrd="0" destOrd="0" parTransId="{8475D3CC-A857-4BB7-A9A6-CBC20F058015}" sibTransId="{81B47DB0-D277-451B-917C-69017833C457}"/>
    <dgm:cxn modelId="{D4B0C3FC-9438-4824-BEDD-F2DDCEABFEAD}" type="presOf" srcId="{AA0F4C5E-0C1C-4B6A-AA5E-055865C9975C}" destId="{0C54BC67-04D3-47C5-8179-64CA3A0BB8E5}" srcOrd="0" destOrd="0" presId="urn:microsoft.com/office/officeart/2005/8/layout/hChevron3"/>
    <dgm:cxn modelId="{4850974B-FA04-4383-B915-692BE7826EDB}" srcId="{67831BDC-2CA5-47AA-A7B5-B262037D0327}" destId="{AA0F4C5E-0C1C-4B6A-AA5E-055865C9975C}" srcOrd="2" destOrd="0" parTransId="{48DDE5EA-8FAF-47BC-8F9C-44054191F202}" sibTransId="{C0BCBFE2-35B7-497C-81A2-374B319B53AE}"/>
    <dgm:cxn modelId="{7FAA3356-63B3-4942-95F1-41A580AC911E}" srcId="{67831BDC-2CA5-47AA-A7B5-B262037D0327}" destId="{92A7FD81-DA5E-444F-8FF1-140C7C4C4DE1}" srcOrd="5" destOrd="0" parTransId="{B6C71136-A118-4DB6-9DEC-76ECC984BE35}" sibTransId="{D9D8C7FF-928C-4A52-8787-6F57B5A995A5}"/>
    <dgm:cxn modelId="{E710CD68-D355-412F-B9C7-A61572536EBE}" type="presParOf" srcId="{59704EBE-2FD9-4575-A875-5B65EECD1033}" destId="{D2B85B5F-505C-47CD-A073-F1047DEFF699}" srcOrd="0" destOrd="0" presId="urn:microsoft.com/office/officeart/2005/8/layout/hChevron3"/>
    <dgm:cxn modelId="{CAD9045F-455D-4E3A-9C2D-B317655C7D39}" type="presParOf" srcId="{59704EBE-2FD9-4575-A875-5B65EECD1033}" destId="{D1C31F6A-9786-45DE-912D-5998C9888827}" srcOrd="1" destOrd="0" presId="urn:microsoft.com/office/officeart/2005/8/layout/hChevron3"/>
    <dgm:cxn modelId="{20B48FC7-C76D-4250-A217-68462AC00DAB}" type="presParOf" srcId="{59704EBE-2FD9-4575-A875-5B65EECD1033}" destId="{58D90F88-29CE-4352-AA15-8615DE522E26}" srcOrd="2" destOrd="0" presId="urn:microsoft.com/office/officeart/2005/8/layout/hChevron3"/>
    <dgm:cxn modelId="{7FCFEE02-1B0E-45CD-941F-C896BECF1A1E}" type="presParOf" srcId="{59704EBE-2FD9-4575-A875-5B65EECD1033}" destId="{EBB4F3D4-E5C0-4552-86D3-11CAAD087093}" srcOrd="3" destOrd="0" presId="urn:microsoft.com/office/officeart/2005/8/layout/hChevron3"/>
    <dgm:cxn modelId="{118ECA59-48DE-4147-B66E-A8F1776A0769}" type="presParOf" srcId="{59704EBE-2FD9-4575-A875-5B65EECD1033}" destId="{0C54BC67-04D3-47C5-8179-64CA3A0BB8E5}" srcOrd="4" destOrd="0" presId="urn:microsoft.com/office/officeart/2005/8/layout/hChevron3"/>
    <dgm:cxn modelId="{E45D89BD-B9A7-4504-BBFA-4DB0C7B7BE62}" type="presParOf" srcId="{59704EBE-2FD9-4575-A875-5B65EECD1033}" destId="{3BCA346B-CBCB-4991-B3AB-EF103CF6DBF8}" srcOrd="5" destOrd="0" presId="urn:microsoft.com/office/officeart/2005/8/layout/hChevron3"/>
    <dgm:cxn modelId="{86217C75-EF15-4E51-ABA7-266368B7E161}" type="presParOf" srcId="{59704EBE-2FD9-4575-A875-5B65EECD1033}" destId="{44EFE034-2402-437B-B657-8D46B101EE4F}" srcOrd="6" destOrd="0" presId="urn:microsoft.com/office/officeart/2005/8/layout/hChevron3"/>
    <dgm:cxn modelId="{8B42F057-D744-431B-AD73-EE4474B1AC66}" type="presParOf" srcId="{59704EBE-2FD9-4575-A875-5B65EECD1033}" destId="{22A2F977-3C94-42EA-B81C-BF4D54120C0E}" srcOrd="7" destOrd="0" presId="urn:microsoft.com/office/officeart/2005/8/layout/hChevron3"/>
    <dgm:cxn modelId="{AD9D6B46-67EE-4737-9233-7CB83AB839EB}" type="presParOf" srcId="{59704EBE-2FD9-4575-A875-5B65EECD1033}" destId="{F7A7CDD3-B73F-4C71-B6CA-3B0AFC380F29}" srcOrd="8" destOrd="0" presId="urn:microsoft.com/office/officeart/2005/8/layout/hChevron3"/>
    <dgm:cxn modelId="{E8165A3A-A880-4D9C-832A-F26B27FF7CF7}" type="presParOf" srcId="{59704EBE-2FD9-4575-A875-5B65EECD1033}" destId="{B1786BE1-6E9C-4FB8-B8E9-290BDCF2A961}" srcOrd="9" destOrd="0" presId="urn:microsoft.com/office/officeart/2005/8/layout/hChevron3"/>
    <dgm:cxn modelId="{6C0BBF68-5546-4BF4-B5F5-A9CC83EB67F9}"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0">
              <a:schemeClr val="accent1">
                <a:lumMod val="5000"/>
                <a:lumOff val="95000"/>
              </a:schemeClr>
            </a:gs>
            <a:gs pos="100000">
              <a:schemeClr val="tx1">
                <a:lumMod val="85000"/>
              </a:schemeClr>
            </a:gs>
          </a:gsLst>
          <a:lin ang="5400000" scaled="1"/>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a:gradFill rotWithShape="0">
          <a:gsLst>
            <a:gs pos="31000">
              <a:schemeClr val="tx1">
                <a:lumMod val="6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a:solidFill>
          <a:schemeClr val="tx1">
            <a:lumMod val="95000"/>
          </a:schemeClr>
        </a:solidFill>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1456F264-2A76-41AD-A35E-3AECE6F02190}" type="presOf" srcId="{92A7FD81-DA5E-444F-8FF1-140C7C4C4DE1}" destId="{4546FDAC-EE43-4BCA-9097-8978169D181E}" srcOrd="0" destOrd="0" presId="urn:microsoft.com/office/officeart/2005/8/layout/hChevron3"/>
    <dgm:cxn modelId="{1B7D9CA4-99E9-4D41-B2F5-5CFACB20D222}" type="presOf" srcId="{F1FE4629-8E5E-47AD-917D-86B71D19C336}" destId="{44EFE034-2402-437B-B657-8D46B101EE4F}" srcOrd="0" destOrd="0" presId="urn:microsoft.com/office/officeart/2005/8/layout/hChevron3"/>
    <dgm:cxn modelId="{9C0A1A78-F3C5-4E19-8A43-90BE4D56CC72}" srcId="{67831BDC-2CA5-47AA-A7B5-B262037D0327}" destId="{85EC0D7F-37B6-42B5-9CBF-E64343BD610A}" srcOrd="0" destOrd="0" parTransId="{8475D3CC-A857-4BB7-A9A6-CBC20F058015}" sibTransId="{81B47DB0-D277-451B-917C-69017833C457}"/>
    <dgm:cxn modelId="{2DE31993-D7A5-44E5-991A-22B22E10BA8C}" type="presOf" srcId="{9F229652-DC22-4025-A8D2-D04ABE102C45}" destId="{58D90F88-29CE-4352-AA15-8615DE522E26}" srcOrd="0" destOrd="0" presId="urn:microsoft.com/office/officeart/2005/8/layout/hChevron3"/>
    <dgm:cxn modelId="{30CBC3C6-282D-4328-8F60-B88EAC4EFD96}" type="presOf" srcId="{67831BDC-2CA5-47AA-A7B5-B262037D0327}" destId="{59704EBE-2FD9-4575-A875-5B65EECD1033}" srcOrd="0" destOrd="0" presId="urn:microsoft.com/office/officeart/2005/8/layout/hChevron3"/>
    <dgm:cxn modelId="{E9B54A83-6999-4940-9605-DAE4C786DBC7}" type="presOf" srcId="{AA0F4C5E-0C1C-4B6A-AA5E-055865C9975C}" destId="{0C54BC67-04D3-47C5-8179-64CA3A0BB8E5}" srcOrd="0" destOrd="0" presId="urn:microsoft.com/office/officeart/2005/8/layout/hChevron3"/>
    <dgm:cxn modelId="{4850974B-FA04-4383-B915-692BE7826EDB}" srcId="{67831BDC-2CA5-47AA-A7B5-B262037D0327}" destId="{AA0F4C5E-0C1C-4B6A-AA5E-055865C9975C}" srcOrd="2" destOrd="0" parTransId="{48DDE5EA-8FAF-47BC-8F9C-44054191F202}" sibTransId="{C0BCBFE2-35B7-497C-81A2-374B319B53AE}"/>
    <dgm:cxn modelId="{9BA0E749-3A62-417F-961A-022347F244CE}" type="presOf" srcId="{85EC0D7F-37B6-42B5-9CBF-E64343BD610A}" destId="{D2B85B5F-505C-47CD-A073-F1047DEFF699}" srcOrd="0" destOrd="0" presId="urn:microsoft.com/office/officeart/2005/8/layout/hChevron3"/>
    <dgm:cxn modelId="{AB412240-4260-4AAA-8B52-7F8CB6831B3B}" type="presOf" srcId="{045C48C1-FC2E-4C5B-A76C-4395FBF2077D}" destId="{F7A7CDD3-B73F-4C71-B6CA-3B0AFC380F29}" srcOrd="0" destOrd="0" presId="urn:microsoft.com/office/officeart/2005/8/layout/hChevron3"/>
    <dgm:cxn modelId="{D108113D-C547-4DF6-BC64-5CADCE06CEFD}" srcId="{67831BDC-2CA5-47AA-A7B5-B262037D0327}" destId="{9F229652-DC22-4025-A8D2-D04ABE102C45}" srcOrd="1" destOrd="0" parTransId="{A8C021C0-D5ED-457C-8A2E-418813E6D334}" sibTransId="{1D280C05-D814-4178-83FA-88F1481CB7AB}"/>
    <dgm:cxn modelId="{2301AAF0-0D1F-41E1-BFA0-FF41E327F288}" srcId="{67831BDC-2CA5-47AA-A7B5-B262037D0327}" destId="{F1FE4629-8E5E-47AD-917D-86B71D19C336}" srcOrd="3" destOrd="0" parTransId="{B291FCE3-808D-411E-AFBD-58BE128C7B28}" sibTransId="{8CD6683E-F464-400F-A4B9-528CE82E9987}"/>
    <dgm:cxn modelId="{7FAA3356-63B3-4942-95F1-41A580AC911E}" srcId="{67831BDC-2CA5-47AA-A7B5-B262037D0327}" destId="{92A7FD81-DA5E-444F-8FF1-140C7C4C4DE1}" srcOrd="5" destOrd="0" parTransId="{B6C71136-A118-4DB6-9DEC-76ECC984BE35}" sibTransId="{D9D8C7FF-928C-4A52-8787-6F57B5A995A5}"/>
    <dgm:cxn modelId="{ED918D0A-2431-477B-8076-40E0C4AE1686}" srcId="{67831BDC-2CA5-47AA-A7B5-B262037D0327}" destId="{045C48C1-FC2E-4C5B-A76C-4395FBF2077D}" srcOrd="4" destOrd="0" parTransId="{99966832-AA5F-47A3-A419-EFFE5E69DA39}" sibTransId="{1E06426C-4AF9-4CDE-9B1E-6413AC6A34E3}"/>
    <dgm:cxn modelId="{24BF5EBE-62E1-442A-8AF4-CDF785875F5C}" type="presParOf" srcId="{59704EBE-2FD9-4575-A875-5B65EECD1033}" destId="{D2B85B5F-505C-47CD-A073-F1047DEFF699}" srcOrd="0" destOrd="0" presId="urn:microsoft.com/office/officeart/2005/8/layout/hChevron3"/>
    <dgm:cxn modelId="{AC4B5EBE-2750-4BAC-9FBE-F013CF5A1342}" type="presParOf" srcId="{59704EBE-2FD9-4575-A875-5B65EECD1033}" destId="{D1C31F6A-9786-45DE-912D-5998C9888827}" srcOrd="1" destOrd="0" presId="urn:microsoft.com/office/officeart/2005/8/layout/hChevron3"/>
    <dgm:cxn modelId="{C46369BA-1962-4E09-A996-BE94C7B895F2}" type="presParOf" srcId="{59704EBE-2FD9-4575-A875-5B65EECD1033}" destId="{58D90F88-29CE-4352-AA15-8615DE522E26}" srcOrd="2" destOrd="0" presId="urn:microsoft.com/office/officeart/2005/8/layout/hChevron3"/>
    <dgm:cxn modelId="{1897C67A-D5EC-4780-AE0C-11EC30AC2882}" type="presParOf" srcId="{59704EBE-2FD9-4575-A875-5B65EECD1033}" destId="{EBB4F3D4-E5C0-4552-86D3-11CAAD087093}" srcOrd="3" destOrd="0" presId="urn:microsoft.com/office/officeart/2005/8/layout/hChevron3"/>
    <dgm:cxn modelId="{EDBBC856-556D-4BC9-B405-A6DBBED6053A}" type="presParOf" srcId="{59704EBE-2FD9-4575-A875-5B65EECD1033}" destId="{0C54BC67-04D3-47C5-8179-64CA3A0BB8E5}" srcOrd="4" destOrd="0" presId="urn:microsoft.com/office/officeart/2005/8/layout/hChevron3"/>
    <dgm:cxn modelId="{FFAFC434-EC44-4FA5-B245-8647C13EEFBF}" type="presParOf" srcId="{59704EBE-2FD9-4575-A875-5B65EECD1033}" destId="{3BCA346B-CBCB-4991-B3AB-EF103CF6DBF8}" srcOrd="5" destOrd="0" presId="urn:microsoft.com/office/officeart/2005/8/layout/hChevron3"/>
    <dgm:cxn modelId="{B828BF43-C16C-45F6-8487-B8199AC9FFB0}" type="presParOf" srcId="{59704EBE-2FD9-4575-A875-5B65EECD1033}" destId="{44EFE034-2402-437B-B657-8D46B101EE4F}" srcOrd="6" destOrd="0" presId="urn:microsoft.com/office/officeart/2005/8/layout/hChevron3"/>
    <dgm:cxn modelId="{5309B0F3-F836-4615-9338-3BBC01A64EBC}" type="presParOf" srcId="{59704EBE-2FD9-4575-A875-5B65EECD1033}" destId="{22A2F977-3C94-42EA-B81C-BF4D54120C0E}" srcOrd="7" destOrd="0" presId="urn:microsoft.com/office/officeart/2005/8/layout/hChevron3"/>
    <dgm:cxn modelId="{575FD5DC-4BFC-4741-B8DF-30AAB15BEF9B}" type="presParOf" srcId="{59704EBE-2FD9-4575-A875-5B65EECD1033}" destId="{F7A7CDD3-B73F-4C71-B6CA-3B0AFC380F29}" srcOrd="8" destOrd="0" presId="urn:microsoft.com/office/officeart/2005/8/layout/hChevron3"/>
    <dgm:cxn modelId="{C1DCD2A7-09F6-46EE-99D7-1EE3ABD1361B}" type="presParOf" srcId="{59704EBE-2FD9-4575-A875-5B65EECD1033}" destId="{B1786BE1-6E9C-4FB8-B8E9-290BDCF2A961}" srcOrd="9" destOrd="0" presId="urn:microsoft.com/office/officeart/2005/8/layout/hChevron3"/>
    <dgm:cxn modelId="{E8CCC490-A540-4915-BE29-D6BC2DB102A5}"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0">
              <a:schemeClr val="accent1">
                <a:lumMod val="5000"/>
                <a:lumOff val="95000"/>
              </a:schemeClr>
            </a:gs>
            <a:gs pos="100000">
              <a:schemeClr val="tx1">
                <a:lumMod val="85000"/>
              </a:schemeClr>
            </a:gs>
          </a:gsLst>
          <a:lin ang="5400000" scaled="1"/>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a:gradFill rotWithShape="0">
          <a:gsLst>
            <a:gs pos="31000">
              <a:schemeClr val="tx1">
                <a:lumMod val="6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a:solidFill>
          <a:schemeClr val="tx1">
            <a:lumMod val="95000"/>
          </a:schemeClr>
        </a:solidFill>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ED918D0A-2431-477B-8076-40E0C4AE1686}" srcId="{67831BDC-2CA5-47AA-A7B5-B262037D0327}" destId="{045C48C1-FC2E-4C5B-A76C-4395FBF2077D}" srcOrd="4" destOrd="0" parTransId="{99966832-AA5F-47A3-A419-EFFE5E69DA39}" sibTransId="{1E06426C-4AF9-4CDE-9B1E-6413AC6A34E3}"/>
    <dgm:cxn modelId="{2301AAF0-0D1F-41E1-BFA0-FF41E327F288}" srcId="{67831BDC-2CA5-47AA-A7B5-B262037D0327}" destId="{F1FE4629-8E5E-47AD-917D-86B71D19C336}" srcOrd="3" destOrd="0" parTransId="{B291FCE3-808D-411E-AFBD-58BE128C7B28}" sibTransId="{8CD6683E-F464-400F-A4B9-528CE82E9987}"/>
    <dgm:cxn modelId="{A2990873-95C7-4BDC-9706-D2C3595958C0}" type="presOf" srcId="{AA0F4C5E-0C1C-4B6A-AA5E-055865C9975C}" destId="{0C54BC67-04D3-47C5-8179-64CA3A0BB8E5}" srcOrd="0" destOrd="0" presId="urn:microsoft.com/office/officeart/2005/8/layout/hChevron3"/>
    <dgm:cxn modelId="{098477BD-ADBE-48EF-BAE4-E635A8A9C257}" type="presOf" srcId="{85EC0D7F-37B6-42B5-9CBF-E64343BD610A}" destId="{D2B85B5F-505C-47CD-A073-F1047DEFF699}" srcOrd="0" destOrd="0" presId="urn:microsoft.com/office/officeart/2005/8/layout/hChevron3"/>
    <dgm:cxn modelId="{D108113D-C547-4DF6-BC64-5CADCE06CEFD}" srcId="{67831BDC-2CA5-47AA-A7B5-B262037D0327}" destId="{9F229652-DC22-4025-A8D2-D04ABE102C45}" srcOrd="1" destOrd="0" parTransId="{A8C021C0-D5ED-457C-8A2E-418813E6D334}" sibTransId="{1D280C05-D814-4178-83FA-88F1481CB7AB}"/>
    <dgm:cxn modelId="{9C0A1A78-F3C5-4E19-8A43-90BE4D56CC72}" srcId="{67831BDC-2CA5-47AA-A7B5-B262037D0327}" destId="{85EC0D7F-37B6-42B5-9CBF-E64343BD610A}" srcOrd="0" destOrd="0" parTransId="{8475D3CC-A857-4BB7-A9A6-CBC20F058015}" sibTransId="{81B47DB0-D277-451B-917C-69017833C457}"/>
    <dgm:cxn modelId="{E16882FA-5691-4382-842B-0FAFEB70F272}" type="presOf" srcId="{92A7FD81-DA5E-444F-8FF1-140C7C4C4DE1}" destId="{4546FDAC-EE43-4BCA-9097-8978169D181E}" srcOrd="0" destOrd="0" presId="urn:microsoft.com/office/officeart/2005/8/layout/hChevron3"/>
    <dgm:cxn modelId="{3FA13A57-570D-4A06-ADD6-6BDA17E8A05D}" type="presOf" srcId="{67831BDC-2CA5-47AA-A7B5-B262037D0327}" destId="{59704EBE-2FD9-4575-A875-5B65EECD1033}" srcOrd="0" destOrd="0" presId="urn:microsoft.com/office/officeart/2005/8/layout/hChevron3"/>
    <dgm:cxn modelId="{0C37551E-2D33-4B11-B74E-CCCEE605B46D}" type="presOf" srcId="{045C48C1-FC2E-4C5B-A76C-4395FBF2077D}" destId="{F7A7CDD3-B73F-4C71-B6CA-3B0AFC380F29}" srcOrd="0" destOrd="0" presId="urn:microsoft.com/office/officeart/2005/8/layout/hChevron3"/>
    <dgm:cxn modelId="{4850974B-FA04-4383-B915-692BE7826EDB}" srcId="{67831BDC-2CA5-47AA-A7B5-B262037D0327}" destId="{AA0F4C5E-0C1C-4B6A-AA5E-055865C9975C}" srcOrd="2" destOrd="0" parTransId="{48DDE5EA-8FAF-47BC-8F9C-44054191F202}" sibTransId="{C0BCBFE2-35B7-497C-81A2-374B319B53AE}"/>
    <dgm:cxn modelId="{7FAA3356-63B3-4942-95F1-41A580AC911E}" srcId="{67831BDC-2CA5-47AA-A7B5-B262037D0327}" destId="{92A7FD81-DA5E-444F-8FF1-140C7C4C4DE1}" srcOrd="5" destOrd="0" parTransId="{B6C71136-A118-4DB6-9DEC-76ECC984BE35}" sibTransId="{D9D8C7FF-928C-4A52-8787-6F57B5A995A5}"/>
    <dgm:cxn modelId="{2A6F66DA-F350-4C8D-A57C-F965B913ED8F}" type="presOf" srcId="{F1FE4629-8E5E-47AD-917D-86B71D19C336}" destId="{44EFE034-2402-437B-B657-8D46B101EE4F}" srcOrd="0" destOrd="0" presId="urn:microsoft.com/office/officeart/2005/8/layout/hChevron3"/>
    <dgm:cxn modelId="{F2196D1C-312C-400E-ADE5-9C3F96C23E93}" type="presOf" srcId="{9F229652-DC22-4025-A8D2-D04ABE102C45}" destId="{58D90F88-29CE-4352-AA15-8615DE522E26}" srcOrd="0" destOrd="0" presId="urn:microsoft.com/office/officeart/2005/8/layout/hChevron3"/>
    <dgm:cxn modelId="{55482BD1-4145-48A6-A41E-DC17C5820CB5}" type="presParOf" srcId="{59704EBE-2FD9-4575-A875-5B65EECD1033}" destId="{D2B85B5F-505C-47CD-A073-F1047DEFF699}" srcOrd="0" destOrd="0" presId="urn:microsoft.com/office/officeart/2005/8/layout/hChevron3"/>
    <dgm:cxn modelId="{3DE81DEC-2D4F-4012-B6FB-6A15834E49FE}" type="presParOf" srcId="{59704EBE-2FD9-4575-A875-5B65EECD1033}" destId="{D1C31F6A-9786-45DE-912D-5998C9888827}" srcOrd="1" destOrd="0" presId="urn:microsoft.com/office/officeart/2005/8/layout/hChevron3"/>
    <dgm:cxn modelId="{DF1D62A4-FB69-4E8E-8668-A8A32EA8C9ED}" type="presParOf" srcId="{59704EBE-2FD9-4575-A875-5B65EECD1033}" destId="{58D90F88-29CE-4352-AA15-8615DE522E26}" srcOrd="2" destOrd="0" presId="urn:microsoft.com/office/officeart/2005/8/layout/hChevron3"/>
    <dgm:cxn modelId="{A0F84862-7492-45D4-B604-07C69D8E54C6}" type="presParOf" srcId="{59704EBE-2FD9-4575-A875-5B65EECD1033}" destId="{EBB4F3D4-E5C0-4552-86D3-11CAAD087093}" srcOrd="3" destOrd="0" presId="urn:microsoft.com/office/officeart/2005/8/layout/hChevron3"/>
    <dgm:cxn modelId="{E190F3AF-187D-455A-A413-A20D16135639}" type="presParOf" srcId="{59704EBE-2FD9-4575-A875-5B65EECD1033}" destId="{0C54BC67-04D3-47C5-8179-64CA3A0BB8E5}" srcOrd="4" destOrd="0" presId="urn:microsoft.com/office/officeart/2005/8/layout/hChevron3"/>
    <dgm:cxn modelId="{780B2267-D99D-42CB-8899-BCC6FFDD4FA0}" type="presParOf" srcId="{59704EBE-2FD9-4575-A875-5B65EECD1033}" destId="{3BCA346B-CBCB-4991-B3AB-EF103CF6DBF8}" srcOrd="5" destOrd="0" presId="urn:microsoft.com/office/officeart/2005/8/layout/hChevron3"/>
    <dgm:cxn modelId="{7294C847-27F9-452C-A60A-478C522E5AD5}" type="presParOf" srcId="{59704EBE-2FD9-4575-A875-5B65EECD1033}" destId="{44EFE034-2402-437B-B657-8D46B101EE4F}" srcOrd="6" destOrd="0" presId="urn:microsoft.com/office/officeart/2005/8/layout/hChevron3"/>
    <dgm:cxn modelId="{213EEC26-9285-48B0-B5C3-EDEADF356801}" type="presParOf" srcId="{59704EBE-2FD9-4575-A875-5B65EECD1033}" destId="{22A2F977-3C94-42EA-B81C-BF4D54120C0E}" srcOrd="7" destOrd="0" presId="urn:microsoft.com/office/officeart/2005/8/layout/hChevron3"/>
    <dgm:cxn modelId="{FB2FDE1F-D377-4507-8450-F400D9118AEB}" type="presParOf" srcId="{59704EBE-2FD9-4575-A875-5B65EECD1033}" destId="{F7A7CDD3-B73F-4C71-B6CA-3B0AFC380F29}" srcOrd="8" destOrd="0" presId="urn:microsoft.com/office/officeart/2005/8/layout/hChevron3"/>
    <dgm:cxn modelId="{53810D10-EDA6-49DB-969C-CE55BAFC1A4E}" type="presParOf" srcId="{59704EBE-2FD9-4575-A875-5B65EECD1033}" destId="{B1786BE1-6E9C-4FB8-B8E9-290BDCF2A961}" srcOrd="9" destOrd="0" presId="urn:microsoft.com/office/officeart/2005/8/layout/hChevron3"/>
    <dgm:cxn modelId="{F47B2888-55A3-4CCF-BF42-D5243D8F3E50}"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0">
              <a:schemeClr val="accent1">
                <a:lumMod val="5000"/>
                <a:lumOff val="95000"/>
              </a:schemeClr>
            </a:gs>
            <a:gs pos="100000">
              <a:schemeClr val="tx1">
                <a:lumMod val="85000"/>
              </a:schemeClr>
            </a:gs>
          </a:gsLst>
          <a:lin ang="5400000" scaled="1"/>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a:gradFill rotWithShape="0">
          <a:gsLst>
            <a:gs pos="31000">
              <a:schemeClr val="tx1">
                <a:lumMod val="6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a:solidFill>
          <a:schemeClr val="tx1">
            <a:lumMod val="95000"/>
          </a:schemeClr>
        </a:solidFill>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ED918D0A-2431-477B-8076-40E0C4AE1686}" srcId="{67831BDC-2CA5-47AA-A7B5-B262037D0327}" destId="{045C48C1-FC2E-4C5B-A76C-4395FBF2077D}" srcOrd="4" destOrd="0" parTransId="{99966832-AA5F-47A3-A419-EFFE5E69DA39}" sibTransId="{1E06426C-4AF9-4CDE-9B1E-6413AC6A34E3}"/>
    <dgm:cxn modelId="{8D4FFA71-0FBA-41FD-A13F-8428AE02A67F}" type="presOf" srcId="{85EC0D7F-37B6-42B5-9CBF-E64343BD610A}" destId="{D2B85B5F-505C-47CD-A073-F1047DEFF699}" srcOrd="0" destOrd="0" presId="urn:microsoft.com/office/officeart/2005/8/layout/hChevron3"/>
    <dgm:cxn modelId="{2301AAF0-0D1F-41E1-BFA0-FF41E327F288}" srcId="{67831BDC-2CA5-47AA-A7B5-B262037D0327}" destId="{F1FE4629-8E5E-47AD-917D-86B71D19C336}" srcOrd="3" destOrd="0" parTransId="{B291FCE3-808D-411E-AFBD-58BE128C7B28}" sibTransId="{8CD6683E-F464-400F-A4B9-528CE82E9987}"/>
    <dgm:cxn modelId="{9A0F5F59-E20C-4CA2-972B-DEAACF640C89}" type="presOf" srcId="{F1FE4629-8E5E-47AD-917D-86B71D19C336}" destId="{44EFE034-2402-437B-B657-8D46B101EE4F}" srcOrd="0" destOrd="0" presId="urn:microsoft.com/office/officeart/2005/8/layout/hChevron3"/>
    <dgm:cxn modelId="{D108113D-C547-4DF6-BC64-5CADCE06CEFD}" srcId="{67831BDC-2CA5-47AA-A7B5-B262037D0327}" destId="{9F229652-DC22-4025-A8D2-D04ABE102C45}" srcOrd="1" destOrd="0" parTransId="{A8C021C0-D5ED-457C-8A2E-418813E6D334}" sibTransId="{1D280C05-D814-4178-83FA-88F1481CB7AB}"/>
    <dgm:cxn modelId="{9C0A1A78-F3C5-4E19-8A43-90BE4D56CC72}" srcId="{67831BDC-2CA5-47AA-A7B5-B262037D0327}" destId="{85EC0D7F-37B6-42B5-9CBF-E64343BD610A}" srcOrd="0" destOrd="0" parTransId="{8475D3CC-A857-4BB7-A9A6-CBC20F058015}" sibTransId="{81B47DB0-D277-451B-917C-69017833C457}"/>
    <dgm:cxn modelId="{8ACAC093-562F-4378-9CB9-222E59F80BA0}" type="presOf" srcId="{AA0F4C5E-0C1C-4B6A-AA5E-055865C9975C}" destId="{0C54BC67-04D3-47C5-8179-64CA3A0BB8E5}" srcOrd="0" destOrd="0" presId="urn:microsoft.com/office/officeart/2005/8/layout/hChevron3"/>
    <dgm:cxn modelId="{831F1BBC-884E-4312-AD73-CB3D20D1D4A2}" type="presOf" srcId="{9F229652-DC22-4025-A8D2-D04ABE102C45}" destId="{58D90F88-29CE-4352-AA15-8615DE522E26}" srcOrd="0" destOrd="0" presId="urn:microsoft.com/office/officeart/2005/8/layout/hChevron3"/>
    <dgm:cxn modelId="{4EE00B7A-BCA1-4413-9417-6356674E2A2C}" type="presOf" srcId="{045C48C1-FC2E-4C5B-A76C-4395FBF2077D}" destId="{F7A7CDD3-B73F-4C71-B6CA-3B0AFC380F29}" srcOrd="0" destOrd="0" presId="urn:microsoft.com/office/officeart/2005/8/layout/hChevron3"/>
    <dgm:cxn modelId="{99477785-7C10-4364-8545-7C7CB621DCDC}" type="presOf" srcId="{67831BDC-2CA5-47AA-A7B5-B262037D0327}" destId="{59704EBE-2FD9-4575-A875-5B65EECD1033}" srcOrd="0" destOrd="0" presId="urn:microsoft.com/office/officeart/2005/8/layout/hChevron3"/>
    <dgm:cxn modelId="{4850974B-FA04-4383-B915-692BE7826EDB}" srcId="{67831BDC-2CA5-47AA-A7B5-B262037D0327}" destId="{AA0F4C5E-0C1C-4B6A-AA5E-055865C9975C}" srcOrd="2" destOrd="0" parTransId="{48DDE5EA-8FAF-47BC-8F9C-44054191F202}" sibTransId="{C0BCBFE2-35B7-497C-81A2-374B319B53AE}"/>
    <dgm:cxn modelId="{7FAA3356-63B3-4942-95F1-41A580AC911E}" srcId="{67831BDC-2CA5-47AA-A7B5-B262037D0327}" destId="{92A7FD81-DA5E-444F-8FF1-140C7C4C4DE1}" srcOrd="5" destOrd="0" parTransId="{B6C71136-A118-4DB6-9DEC-76ECC984BE35}" sibTransId="{D9D8C7FF-928C-4A52-8787-6F57B5A995A5}"/>
    <dgm:cxn modelId="{594A2ECB-2034-415A-8A62-BF3ADE5591E3}" type="presOf" srcId="{92A7FD81-DA5E-444F-8FF1-140C7C4C4DE1}" destId="{4546FDAC-EE43-4BCA-9097-8978169D181E}" srcOrd="0" destOrd="0" presId="urn:microsoft.com/office/officeart/2005/8/layout/hChevron3"/>
    <dgm:cxn modelId="{A736435F-10E8-479A-A777-6E814FB98A7A}" type="presParOf" srcId="{59704EBE-2FD9-4575-A875-5B65EECD1033}" destId="{D2B85B5F-505C-47CD-A073-F1047DEFF699}" srcOrd="0" destOrd="0" presId="urn:microsoft.com/office/officeart/2005/8/layout/hChevron3"/>
    <dgm:cxn modelId="{0E09E524-D1E6-47D8-AED3-9C7B36630053}" type="presParOf" srcId="{59704EBE-2FD9-4575-A875-5B65EECD1033}" destId="{D1C31F6A-9786-45DE-912D-5998C9888827}" srcOrd="1" destOrd="0" presId="urn:microsoft.com/office/officeart/2005/8/layout/hChevron3"/>
    <dgm:cxn modelId="{DADE8952-5579-4FFC-98D8-5ADE9D1227E9}" type="presParOf" srcId="{59704EBE-2FD9-4575-A875-5B65EECD1033}" destId="{58D90F88-29CE-4352-AA15-8615DE522E26}" srcOrd="2" destOrd="0" presId="urn:microsoft.com/office/officeart/2005/8/layout/hChevron3"/>
    <dgm:cxn modelId="{38408D1B-1C62-4F63-9305-93EA1B364214}" type="presParOf" srcId="{59704EBE-2FD9-4575-A875-5B65EECD1033}" destId="{EBB4F3D4-E5C0-4552-86D3-11CAAD087093}" srcOrd="3" destOrd="0" presId="urn:microsoft.com/office/officeart/2005/8/layout/hChevron3"/>
    <dgm:cxn modelId="{7C8E49EE-99D9-4077-8288-676E12B3AF63}" type="presParOf" srcId="{59704EBE-2FD9-4575-A875-5B65EECD1033}" destId="{0C54BC67-04D3-47C5-8179-64CA3A0BB8E5}" srcOrd="4" destOrd="0" presId="urn:microsoft.com/office/officeart/2005/8/layout/hChevron3"/>
    <dgm:cxn modelId="{1F8B3864-DB4D-4BCC-9718-890FC410F724}" type="presParOf" srcId="{59704EBE-2FD9-4575-A875-5B65EECD1033}" destId="{3BCA346B-CBCB-4991-B3AB-EF103CF6DBF8}" srcOrd="5" destOrd="0" presId="urn:microsoft.com/office/officeart/2005/8/layout/hChevron3"/>
    <dgm:cxn modelId="{E4BC2336-D796-42CE-ADF3-F48A23BF8566}" type="presParOf" srcId="{59704EBE-2FD9-4575-A875-5B65EECD1033}" destId="{44EFE034-2402-437B-B657-8D46B101EE4F}" srcOrd="6" destOrd="0" presId="urn:microsoft.com/office/officeart/2005/8/layout/hChevron3"/>
    <dgm:cxn modelId="{BC869690-A397-48C4-9193-8FB16B886E8A}" type="presParOf" srcId="{59704EBE-2FD9-4575-A875-5B65EECD1033}" destId="{22A2F977-3C94-42EA-B81C-BF4D54120C0E}" srcOrd="7" destOrd="0" presId="urn:microsoft.com/office/officeart/2005/8/layout/hChevron3"/>
    <dgm:cxn modelId="{1DE85DCB-145E-456B-A0F7-E308121AF111}" type="presParOf" srcId="{59704EBE-2FD9-4575-A875-5B65EECD1033}" destId="{F7A7CDD3-B73F-4C71-B6CA-3B0AFC380F29}" srcOrd="8" destOrd="0" presId="urn:microsoft.com/office/officeart/2005/8/layout/hChevron3"/>
    <dgm:cxn modelId="{38C6F02A-7CCB-47F1-A9D3-52630AB49D99}" type="presParOf" srcId="{59704EBE-2FD9-4575-A875-5B65EECD1033}" destId="{B1786BE1-6E9C-4FB8-B8E9-290BDCF2A961}" srcOrd="9" destOrd="0" presId="urn:microsoft.com/office/officeart/2005/8/layout/hChevron3"/>
    <dgm:cxn modelId="{354B1FFD-5A3C-4544-85F7-A8CE702E78D3}"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0">
              <a:schemeClr val="accent1">
                <a:lumMod val="5000"/>
                <a:lumOff val="95000"/>
              </a:schemeClr>
            </a:gs>
            <a:gs pos="100000">
              <a:schemeClr val="tx1">
                <a:lumMod val="85000"/>
              </a:schemeClr>
            </a:gs>
          </a:gsLst>
          <a:lin ang="5400000" scaled="1"/>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a:gradFill rotWithShape="0">
          <a:gsLst>
            <a:gs pos="31000">
              <a:schemeClr val="tx1">
                <a:lumMod val="6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a:solidFill>
          <a:schemeClr val="tx1">
            <a:lumMod val="95000"/>
          </a:schemeClr>
        </a:solidFill>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57A7A769-2A9F-495F-A627-8ECA6F0FF1E0}" type="presOf" srcId="{F1FE4629-8E5E-47AD-917D-86B71D19C336}" destId="{44EFE034-2402-437B-B657-8D46B101EE4F}" srcOrd="0" destOrd="0" presId="urn:microsoft.com/office/officeart/2005/8/layout/hChevron3"/>
    <dgm:cxn modelId="{ED918D0A-2431-477B-8076-40E0C4AE1686}" srcId="{67831BDC-2CA5-47AA-A7B5-B262037D0327}" destId="{045C48C1-FC2E-4C5B-A76C-4395FBF2077D}" srcOrd="4" destOrd="0" parTransId="{99966832-AA5F-47A3-A419-EFFE5E69DA39}" sibTransId="{1E06426C-4AF9-4CDE-9B1E-6413AC6A34E3}"/>
    <dgm:cxn modelId="{B8FCDD5D-4B43-46F1-8E7E-DFEFEBD1AE04}" type="presOf" srcId="{67831BDC-2CA5-47AA-A7B5-B262037D0327}" destId="{59704EBE-2FD9-4575-A875-5B65EECD1033}" srcOrd="0" destOrd="0" presId="urn:microsoft.com/office/officeart/2005/8/layout/hChevron3"/>
    <dgm:cxn modelId="{C860A4AE-103C-4796-8A50-86E528F0B4CA}" type="presOf" srcId="{9F229652-DC22-4025-A8D2-D04ABE102C45}" destId="{58D90F88-29CE-4352-AA15-8615DE522E26}" srcOrd="0" destOrd="0" presId="urn:microsoft.com/office/officeart/2005/8/layout/hChevron3"/>
    <dgm:cxn modelId="{2301AAF0-0D1F-41E1-BFA0-FF41E327F288}" srcId="{67831BDC-2CA5-47AA-A7B5-B262037D0327}" destId="{F1FE4629-8E5E-47AD-917D-86B71D19C336}" srcOrd="3" destOrd="0" parTransId="{B291FCE3-808D-411E-AFBD-58BE128C7B28}" sibTransId="{8CD6683E-F464-400F-A4B9-528CE82E9987}"/>
    <dgm:cxn modelId="{D108113D-C547-4DF6-BC64-5CADCE06CEFD}" srcId="{67831BDC-2CA5-47AA-A7B5-B262037D0327}" destId="{9F229652-DC22-4025-A8D2-D04ABE102C45}" srcOrd="1" destOrd="0" parTransId="{A8C021C0-D5ED-457C-8A2E-418813E6D334}" sibTransId="{1D280C05-D814-4178-83FA-88F1481CB7AB}"/>
    <dgm:cxn modelId="{9C0A1A78-F3C5-4E19-8A43-90BE4D56CC72}" srcId="{67831BDC-2CA5-47AA-A7B5-B262037D0327}" destId="{85EC0D7F-37B6-42B5-9CBF-E64343BD610A}" srcOrd="0" destOrd="0" parTransId="{8475D3CC-A857-4BB7-A9A6-CBC20F058015}" sibTransId="{81B47DB0-D277-451B-917C-69017833C457}"/>
    <dgm:cxn modelId="{73B827CD-7663-4B11-987E-BAD45FB88B61}" type="presOf" srcId="{045C48C1-FC2E-4C5B-A76C-4395FBF2077D}" destId="{F7A7CDD3-B73F-4C71-B6CA-3B0AFC380F29}" srcOrd="0" destOrd="0" presId="urn:microsoft.com/office/officeart/2005/8/layout/hChevron3"/>
    <dgm:cxn modelId="{5148EE89-13A1-4BB2-A2D6-5CF7C1BDF84A}" type="presOf" srcId="{AA0F4C5E-0C1C-4B6A-AA5E-055865C9975C}" destId="{0C54BC67-04D3-47C5-8179-64CA3A0BB8E5}" srcOrd="0" destOrd="0" presId="urn:microsoft.com/office/officeart/2005/8/layout/hChevron3"/>
    <dgm:cxn modelId="{4850974B-FA04-4383-B915-692BE7826EDB}" srcId="{67831BDC-2CA5-47AA-A7B5-B262037D0327}" destId="{AA0F4C5E-0C1C-4B6A-AA5E-055865C9975C}" srcOrd="2" destOrd="0" parTransId="{48DDE5EA-8FAF-47BC-8F9C-44054191F202}" sibTransId="{C0BCBFE2-35B7-497C-81A2-374B319B53AE}"/>
    <dgm:cxn modelId="{CC81DDD8-E9CB-4E9E-A7A7-4EDECD3AE1F0}" type="presOf" srcId="{92A7FD81-DA5E-444F-8FF1-140C7C4C4DE1}" destId="{4546FDAC-EE43-4BCA-9097-8978169D181E}" srcOrd="0" destOrd="0" presId="urn:microsoft.com/office/officeart/2005/8/layout/hChevron3"/>
    <dgm:cxn modelId="{7FAA3356-63B3-4942-95F1-41A580AC911E}" srcId="{67831BDC-2CA5-47AA-A7B5-B262037D0327}" destId="{92A7FD81-DA5E-444F-8FF1-140C7C4C4DE1}" srcOrd="5" destOrd="0" parTransId="{B6C71136-A118-4DB6-9DEC-76ECC984BE35}" sibTransId="{D9D8C7FF-928C-4A52-8787-6F57B5A995A5}"/>
    <dgm:cxn modelId="{86C6AB66-2384-4CAC-A5D3-50DF49934A4B}" type="presOf" srcId="{85EC0D7F-37B6-42B5-9CBF-E64343BD610A}" destId="{D2B85B5F-505C-47CD-A073-F1047DEFF699}" srcOrd="0" destOrd="0" presId="urn:microsoft.com/office/officeart/2005/8/layout/hChevron3"/>
    <dgm:cxn modelId="{FDAF1EA6-F8C4-490E-8F14-6846611859D1}" type="presParOf" srcId="{59704EBE-2FD9-4575-A875-5B65EECD1033}" destId="{D2B85B5F-505C-47CD-A073-F1047DEFF699}" srcOrd="0" destOrd="0" presId="urn:microsoft.com/office/officeart/2005/8/layout/hChevron3"/>
    <dgm:cxn modelId="{6001F644-0CD6-4BEB-BCFE-EB3364C55AAD}" type="presParOf" srcId="{59704EBE-2FD9-4575-A875-5B65EECD1033}" destId="{D1C31F6A-9786-45DE-912D-5998C9888827}" srcOrd="1" destOrd="0" presId="urn:microsoft.com/office/officeart/2005/8/layout/hChevron3"/>
    <dgm:cxn modelId="{57AFFBC5-EBA5-42D2-BD19-3120243C1832}" type="presParOf" srcId="{59704EBE-2FD9-4575-A875-5B65EECD1033}" destId="{58D90F88-29CE-4352-AA15-8615DE522E26}" srcOrd="2" destOrd="0" presId="urn:microsoft.com/office/officeart/2005/8/layout/hChevron3"/>
    <dgm:cxn modelId="{AC8FC0C6-A516-4349-9603-8373525C2700}" type="presParOf" srcId="{59704EBE-2FD9-4575-A875-5B65EECD1033}" destId="{EBB4F3D4-E5C0-4552-86D3-11CAAD087093}" srcOrd="3" destOrd="0" presId="urn:microsoft.com/office/officeart/2005/8/layout/hChevron3"/>
    <dgm:cxn modelId="{C08FA6AC-FAB1-4D2D-91BA-45D214514B9C}" type="presParOf" srcId="{59704EBE-2FD9-4575-A875-5B65EECD1033}" destId="{0C54BC67-04D3-47C5-8179-64CA3A0BB8E5}" srcOrd="4" destOrd="0" presId="urn:microsoft.com/office/officeart/2005/8/layout/hChevron3"/>
    <dgm:cxn modelId="{BCF82533-F0D6-4FFE-A137-F9086542641F}" type="presParOf" srcId="{59704EBE-2FD9-4575-A875-5B65EECD1033}" destId="{3BCA346B-CBCB-4991-B3AB-EF103CF6DBF8}" srcOrd="5" destOrd="0" presId="urn:microsoft.com/office/officeart/2005/8/layout/hChevron3"/>
    <dgm:cxn modelId="{113D6AE6-78C0-4A2B-AC42-AE6B8E3E2C0F}" type="presParOf" srcId="{59704EBE-2FD9-4575-A875-5B65EECD1033}" destId="{44EFE034-2402-437B-B657-8D46B101EE4F}" srcOrd="6" destOrd="0" presId="urn:microsoft.com/office/officeart/2005/8/layout/hChevron3"/>
    <dgm:cxn modelId="{8F336B63-FDB7-4CC5-88C3-9423B8A01923}" type="presParOf" srcId="{59704EBE-2FD9-4575-A875-5B65EECD1033}" destId="{22A2F977-3C94-42EA-B81C-BF4D54120C0E}" srcOrd="7" destOrd="0" presId="urn:microsoft.com/office/officeart/2005/8/layout/hChevron3"/>
    <dgm:cxn modelId="{10A928A6-8294-4330-B8A8-E416B7144C61}" type="presParOf" srcId="{59704EBE-2FD9-4575-A875-5B65EECD1033}" destId="{F7A7CDD3-B73F-4C71-B6CA-3B0AFC380F29}" srcOrd="8" destOrd="0" presId="urn:microsoft.com/office/officeart/2005/8/layout/hChevron3"/>
    <dgm:cxn modelId="{D7CB4CCE-E7C6-463B-A73F-419AB9FF4914}" type="presParOf" srcId="{59704EBE-2FD9-4575-A875-5B65EECD1033}" destId="{B1786BE1-6E9C-4FB8-B8E9-290BDCF2A961}" srcOrd="9" destOrd="0" presId="urn:microsoft.com/office/officeart/2005/8/layout/hChevron3"/>
    <dgm:cxn modelId="{12866EC4-4E15-48FA-820A-5F416F9BC7F4}"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0">
              <a:schemeClr val="accent1">
                <a:lumMod val="5000"/>
                <a:lumOff val="95000"/>
              </a:schemeClr>
            </a:gs>
            <a:gs pos="100000">
              <a:schemeClr val="tx1">
                <a:lumMod val="85000"/>
              </a:schemeClr>
            </a:gs>
          </a:gsLst>
          <a:lin ang="5400000" scaled="1"/>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a:gradFill rotWithShape="0">
          <a:gsLst>
            <a:gs pos="31000">
              <a:schemeClr val="tx1">
                <a:lumMod val="6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a:solidFill>
          <a:schemeClr val="tx1">
            <a:lumMod val="95000"/>
          </a:schemeClr>
        </a:solidFill>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ED918D0A-2431-477B-8076-40E0C4AE1686}" srcId="{67831BDC-2CA5-47AA-A7B5-B262037D0327}" destId="{045C48C1-FC2E-4C5B-A76C-4395FBF2077D}" srcOrd="4" destOrd="0" parTransId="{99966832-AA5F-47A3-A419-EFFE5E69DA39}" sibTransId="{1E06426C-4AF9-4CDE-9B1E-6413AC6A34E3}"/>
    <dgm:cxn modelId="{38727EA9-F1C4-41B8-A20B-48CE216CDAD2}" type="presOf" srcId="{67831BDC-2CA5-47AA-A7B5-B262037D0327}" destId="{59704EBE-2FD9-4575-A875-5B65EECD1033}" srcOrd="0" destOrd="0" presId="urn:microsoft.com/office/officeart/2005/8/layout/hChevron3"/>
    <dgm:cxn modelId="{2301AAF0-0D1F-41E1-BFA0-FF41E327F288}" srcId="{67831BDC-2CA5-47AA-A7B5-B262037D0327}" destId="{F1FE4629-8E5E-47AD-917D-86B71D19C336}" srcOrd="3" destOrd="0" parTransId="{B291FCE3-808D-411E-AFBD-58BE128C7B28}" sibTransId="{8CD6683E-F464-400F-A4B9-528CE82E9987}"/>
    <dgm:cxn modelId="{FF4277DC-DB64-4B1C-AB67-51C699D67877}" type="presOf" srcId="{85EC0D7F-37B6-42B5-9CBF-E64343BD610A}" destId="{D2B85B5F-505C-47CD-A073-F1047DEFF699}" srcOrd="0" destOrd="0" presId="urn:microsoft.com/office/officeart/2005/8/layout/hChevron3"/>
    <dgm:cxn modelId="{3904DBCD-7E52-481F-BC47-3377DEF5115F}" type="presOf" srcId="{92A7FD81-DA5E-444F-8FF1-140C7C4C4DE1}" destId="{4546FDAC-EE43-4BCA-9097-8978169D181E}" srcOrd="0" destOrd="0" presId="urn:microsoft.com/office/officeart/2005/8/layout/hChevron3"/>
    <dgm:cxn modelId="{71722DD4-7A79-4C57-82FD-FC92CED1FC13}" type="presOf" srcId="{9F229652-DC22-4025-A8D2-D04ABE102C45}" destId="{58D90F88-29CE-4352-AA15-8615DE522E26}" srcOrd="0" destOrd="0" presId="urn:microsoft.com/office/officeart/2005/8/layout/hChevron3"/>
    <dgm:cxn modelId="{D108113D-C547-4DF6-BC64-5CADCE06CEFD}" srcId="{67831BDC-2CA5-47AA-A7B5-B262037D0327}" destId="{9F229652-DC22-4025-A8D2-D04ABE102C45}" srcOrd="1" destOrd="0" parTransId="{A8C021C0-D5ED-457C-8A2E-418813E6D334}" sibTransId="{1D280C05-D814-4178-83FA-88F1481CB7AB}"/>
    <dgm:cxn modelId="{D1DA94D6-4F13-4E9D-90F8-0CDEF5EB84FF}" type="presOf" srcId="{AA0F4C5E-0C1C-4B6A-AA5E-055865C9975C}" destId="{0C54BC67-04D3-47C5-8179-64CA3A0BB8E5}" srcOrd="0" destOrd="0" presId="urn:microsoft.com/office/officeart/2005/8/layout/hChevron3"/>
    <dgm:cxn modelId="{9C0A1A78-F3C5-4E19-8A43-90BE4D56CC72}" srcId="{67831BDC-2CA5-47AA-A7B5-B262037D0327}" destId="{85EC0D7F-37B6-42B5-9CBF-E64343BD610A}" srcOrd="0" destOrd="0" parTransId="{8475D3CC-A857-4BB7-A9A6-CBC20F058015}" sibTransId="{81B47DB0-D277-451B-917C-69017833C457}"/>
    <dgm:cxn modelId="{4850974B-FA04-4383-B915-692BE7826EDB}" srcId="{67831BDC-2CA5-47AA-A7B5-B262037D0327}" destId="{AA0F4C5E-0C1C-4B6A-AA5E-055865C9975C}" srcOrd="2" destOrd="0" parTransId="{48DDE5EA-8FAF-47BC-8F9C-44054191F202}" sibTransId="{C0BCBFE2-35B7-497C-81A2-374B319B53AE}"/>
    <dgm:cxn modelId="{7FAA3356-63B3-4942-95F1-41A580AC911E}" srcId="{67831BDC-2CA5-47AA-A7B5-B262037D0327}" destId="{92A7FD81-DA5E-444F-8FF1-140C7C4C4DE1}" srcOrd="5" destOrd="0" parTransId="{B6C71136-A118-4DB6-9DEC-76ECC984BE35}" sibTransId="{D9D8C7FF-928C-4A52-8787-6F57B5A995A5}"/>
    <dgm:cxn modelId="{11832AD2-327C-4F89-9FBC-98691F608AB4}" type="presOf" srcId="{F1FE4629-8E5E-47AD-917D-86B71D19C336}" destId="{44EFE034-2402-437B-B657-8D46B101EE4F}" srcOrd="0" destOrd="0" presId="urn:microsoft.com/office/officeart/2005/8/layout/hChevron3"/>
    <dgm:cxn modelId="{41BC6F75-CB89-442B-8E59-3AF0118BBA2C}" type="presOf" srcId="{045C48C1-FC2E-4C5B-A76C-4395FBF2077D}" destId="{F7A7CDD3-B73F-4C71-B6CA-3B0AFC380F29}" srcOrd="0" destOrd="0" presId="urn:microsoft.com/office/officeart/2005/8/layout/hChevron3"/>
    <dgm:cxn modelId="{AB6F089B-5288-4E98-AB63-9539C1CED876}" type="presParOf" srcId="{59704EBE-2FD9-4575-A875-5B65EECD1033}" destId="{D2B85B5F-505C-47CD-A073-F1047DEFF699}" srcOrd="0" destOrd="0" presId="urn:microsoft.com/office/officeart/2005/8/layout/hChevron3"/>
    <dgm:cxn modelId="{9018717B-5498-41DD-AB23-4D6EFFA906FF}" type="presParOf" srcId="{59704EBE-2FD9-4575-A875-5B65EECD1033}" destId="{D1C31F6A-9786-45DE-912D-5998C9888827}" srcOrd="1" destOrd="0" presId="urn:microsoft.com/office/officeart/2005/8/layout/hChevron3"/>
    <dgm:cxn modelId="{53632C35-8E5C-4E5D-91F5-4814130968EE}" type="presParOf" srcId="{59704EBE-2FD9-4575-A875-5B65EECD1033}" destId="{58D90F88-29CE-4352-AA15-8615DE522E26}" srcOrd="2" destOrd="0" presId="urn:microsoft.com/office/officeart/2005/8/layout/hChevron3"/>
    <dgm:cxn modelId="{5364F1FF-8446-4660-A19F-1FA17EB9CAC6}" type="presParOf" srcId="{59704EBE-2FD9-4575-A875-5B65EECD1033}" destId="{EBB4F3D4-E5C0-4552-86D3-11CAAD087093}" srcOrd="3" destOrd="0" presId="urn:microsoft.com/office/officeart/2005/8/layout/hChevron3"/>
    <dgm:cxn modelId="{2F0EA4F0-8B1A-4CA6-A186-814B15F03543}" type="presParOf" srcId="{59704EBE-2FD9-4575-A875-5B65EECD1033}" destId="{0C54BC67-04D3-47C5-8179-64CA3A0BB8E5}" srcOrd="4" destOrd="0" presId="urn:microsoft.com/office/officeart/2005/8/layout/hChevron3"/>
    <dgm:cxn modelId="{5DEEFE2A-0847-41BC-843E-F23FB890A715}" type="presParOf" srcId="{59704EBE-2FD9-4575-A875-5B65EECD1033}" destId="{3BCA346B-CBCB-4991-B3AB-EF103CF6DBF8}" srcOrd="5" destOrd="0" presId="urn:microsoft.com/office/officeart/2005/8/layout/hChevron3"/>
    <dgm:cxn modelId="{AE12F055-C80F-4862-99DF-47BA31E03407}" type="presParOf" srcId="{59704EBE-2FD9-4575-A875-5B65EECD1033}" destId="{44EFE034-2402-437B-B657-8D46B101EE4F}" srcOrd="6" destOrd="0" presId="urn:microsoft.com/office/officeart/2005/8/layout/hChevron3"/>
    <dgm:cxn modelId="{44A5AE4B-FC46-46A3-9D7C-0BAC9197E05F}" type="presParOf" srcId="{59704EBE-2FD9-4575-A875-5B65EECD1033}" destId="{22A2F977-3C94-42EA-B81C-BF4D54120C0E}" srcOrd="7" destOrd="0" presId="urn:microsoft.com/office/officeart/2005/8/layout/hChevron3"/>
    <dgm:cxn modelId="{EB910303-9270-4208-9330-70A1B824BDF8}" type="presParOf" srcId="{59704EBE-2FD9-4575-A875-5B65EECD1033}" destId="{F7A7CDD3-B73F-4C71-B6CA-3B0AFC380F29}" srcOrd="8" destOrd="0" presId="urn:microsoft.com/office/officeart/2005/8/layout/hChevron3"/>
    <dgm:cxn modelId="{248CCA86-B6D7-4776-B551-8A9E426722E9}" type="presParOf" srcId="{59704EBE-2FD9-4575-A875-5B65EECD1033}" destId="{B1786BE1-6E9C-4FB8-B8E9-290BDCF2A961}" srcOrd="9" destOrd="0" presId="urn:microsoft.com/office/officeart/2005/8/layout/hChevron3"/>
    <dgm:cxn modelId="{CB2BD839-E8C1-410B-88C2-734298184D96}"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36000">
              <a:schemeClr val="tx1">
                <a:lumMod val="6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C19D0267-DA2F-49B1-A5F0-C2621E647014}" type="presOf" srcId="{9F229652-DC22-4025-A8D2-D04ABE102C45}" destId="{58D90F88-29CE-4352-AA15-8615DE522E26}" srcOrd="0" destOrd="0" presId="urn:microsoft.com/office/officeart/2005/8/layout/hChevron3"/>
    <dgm:cxn modelId="{ED918D0A-2431-477B-8076-40E0C4AE1686}" srcId="{67831BDC-2CA5-47AA-A7B5-B262037D0327}" destId="{045C48C1-FC2E-4C5B-A76C-4395FBF2077D}" srcOrd="4" destOrd="0" parTransId="{99966832-AA5F-47A3-A419-EFFE5E69DA39}" sibTransId="{1E06426C-4AF9-4CDE-9B1E-6413AC6A34E3}"/>
    <dgm:cxn modelId="{6669E2A3-7602-4A8D-82DA-8CF7C94DE320}" type="presOf" srcId="{67831BDC-2CA5-47AA-A7B5-B262037D0327}" destId="{59704EBE-2FD9-4575-A875-5B65EECD1033}" srcOrd="0" destOrd="0" presId="urn:microsoft.com/office/officeart/2005/8/layout/hChevron3"/>
    <dgm:cxn modelId="{F3FC9F11-69D4-4EFE-864A-52524809C36C}" type="presOf" srcId="{AA0F4C5E-0C1C-4B6A-AA5E-055865C9975C}" destId="{0C54BC67-04D3-47C5-8179-64CA3A0BB8E5}" srcOrd="0" destOrd="0" presId="urn:microsoft.com/office/officeart/2005/8/layout/hChevron3"/>
    <dgm:cxn modelId="{2301AAF0-0D1F-41E1-BFA0-FF41E327F288}" srcId="{67831BDC-2CA5-47AA-A7B5-B262037D0327}" destId="{F1FE4629-8E5E-47AD-917D-86B71D19C336}" srcOrd="3" destOrd="0" parTransId="{B291FCE3-808D-411E-AFBD-58BE128C7B28}" sibTransId="{8CD6683E-F464-400F-A4B9-528CE82E9987}"/>
    <dgm:cxn modelId="{372FAEB6-6166-4E8D-8B3A-A71327CC03CA}" type="presOf" srcId="{92A7FD81-DA5E-444F-8FF1-140C7C4C4DE1}" destId="{4546FDAC-EE43-4BCA-9097-8978169D181E}" srcOrd="0" destOrd="0" presId="urn:microsoft.com/office/officeart/2005/8/layout/hChevron3"/>
    <dgm:cxn modelId="{9C0A1A78-F3C5-4E19-8A43-90BE4D56CC72}" srcId="{67831BDC-2CA5-47AA-A7B5-B262037D0327}" destId="{85EC0D7F-37B6-42B5-9CBF-E64343BD610A}" srcOrd="0" destOrd="0" parTransId="{8475D3CC-A857-4BB7-A9A6-CBC20F058015}" sibTransId="{81B47DB0-D277-451B-917C-69017833C457}"/>
    <dgm:cxn modelId="{D108113D-C547-4DF6-BC64-5CADCE06CEFD}" srcId="{67831BDC-2CA5-47AA-A7B5-B262037D0327}" destId="{9F229652-DC22-4025-A8D2-D04ABE102C45}" srcOrd="1" destOrd="0" parTransId="{A8C021C0-D5ED-457C-8A2E-418813E6D334}" sibTransId="{1D280C05-D814-4178-83FA-88F1481CB7AB}"/>
    <dgm:cxn modelId="{4850974B-FA04-4383-B915-692BE7826EDB}" srcId="{67831BDC-2CA5-47AA-A7B5-B262037D0327}" destId="{AA0F4C5E-0C1C-4B6A-AA5E-055865C9975C}" srcOrd="2" destOrd="0" parTransId="{48DDE5EA-8FAF-47BC-8F9C-44054191F202}" sibTransId="{C0BCBFE2-35B7-497C-81A2-374B319B53AE}"/>
    <dgm:cxn modelId="{07B8B05C-852A-46E8-9BF9-3CB1AD1A43C6}" type="presOf" srcId="{045C48C1-FC2E-4C5B-A76C-4395FBF2077D}" destId="{F7A7CDD3-B73F-4C71-B6CA-3B0AFC380F29}" srcOrd="0" destOrd="0" presId="urn:microsoft.com/office/officeart/2005/8/layout/hChevron3"/>
    <dgm:cxn modelId="{7FAA3356-63B3-4942-95F1-41A580AC911E}" srcId="{67831BDC-2CA5-47AA-A7B5-B262037D0327}" destId="{92A7FD81-DA5E-444F-8FF1-140C7C4C4DE1}" srcOrd="5" destOrd="0" parTransId="{B6C71136-A118-4DB6-9DEC-76ECC984BE35}" sibTransId="{D9D8C7FF-928C-4A52-8787-6F57B5A995A5}"/>
    <dgm:cxn modelId="{3FDB9531-3F75-4C7A-9804-A63DED2C4ED5}" type="presOf" srcId="{F1FE4629-8E5E-47AD-917D-86B71D19C336}" destId="{44EFE034-2402-437B-B657-8D46B101EE4F}" srcOrd="0" destOrd="0" presId="urn:microsoft.com/office/officeart/2005/8/layout/hChevron3"/>
    <dgm:cxn modelId="{4D2C42E2-1B1D-4F92-B99C-D3294B3F185D}" type="presOf" srcId="{85EC0D7F-37B6-42B5-9CBF-E64343BD610A}" destId="{D2B85B5F-505C-47CD-A073-F1047DEFF699}" srcOrd="0" destOrd="0" presId="urn:microsoft.com/office/officeart/2005/8/layout/hChevron3"/>
    <dgm:cxn modelId="{4E73DFCF-0F6E-4E9A-B4E9-A1F6FCFCDE67}" type="presParOf" srcId="{59704EBE-2FD9-4575-A875-5B65EECD1033}" destId="{D2B85B5F-505C-47CD-A073-F1047DEFF699}" srcOrd="0" destOrd="0" presId="urn:microsoft.com/office/officeart/2005/8/layout/hChevron3"/>
    <dgm:cxn modelId="{A34DA9C4-D70C-45C3-9F1C-EA74F05EEDF9}" type="presParOf" srcId="{59704EBE-2FD9-4575-A875-5B65EECD1033}" destId="{D1C31F6A-9786-45DE-912D-5998C9888827}" srcOrd="1" destOrd="0" presId="urn:microsoft.com/office/officeart/2005/8/layout/hChevron3"/>
    <dgm:cxn modelId="{36A94E31-CA89-4AD2-A9D6-0C077C918517}" type="presParOf" srcId="{59704EBE-2FD9-4575-A875-5B65EECD1033}" destId="{58D90F88-29CE-4352-AA15-8615DE522E26}" srcOrd="2" destOrd="0" presId="urn:microsoft.com/office/officeart/2005/8/layout/hChevron3"/>
    <dgm:cxn modelId="{7F50A725-9BD3-40CF-8EA1-F857141AB851}" type="presParOf" srcId="{59704EBE-2FD9-4575-A875-5B65EECD1033}" destId="{EBB4F3D4-E5C0-4552-86D3-11CAAD087093}" srcOrd="3" destOrd="0" presId="urn:microsoft.com/office/officeart/2005/8/layout/hChevron3"/>
    <dgm:cxn modelId="{EDDD0969-8115-4AF2-8B8F-7C8A6D7977E9}" type="presParOf" srcId="{59704EBE-2FD9-4575-A875-5B65EECD1033}" destId="{0C54BC67-04D3-47C5-8179-64CA3A0BB8E5}" srcOrd="4" destOrd="0" presId="urn:microsoft.com/office/officeart/2005/8/layout/hChevron3"/>
    <dgm:cxn modelId="{30FFAE65-3EE5-4379-A23B-BE3731078830}" type="presParOf" srcId="{59704EBE-2FD9-4575-A875-5B65EECD1033}" destId="{3BCA346B-CBCB-4991-B3AB-EF103CF6DBF8}" srcOrd="5" destOrd="0" presId="urn:microsoft.com/office/officeart/2005/8/layout/hChevron3"/>
    <dgm:cxn modelId="{7313333C-5E14-4236-A2A9-0E1E24DA0DE0}" type="presParOf" srcId="{59704EBE-2FD9-4575-A875-5B65EECD1033}" destId="{44EFE034-2402-437B-B657-8D46B101EE4F}" srcOrd="6" destOrd="0" presId="urn:microsoft.com/office/officeart/2005/8/layout/hChevron3"/>
    <dgm:cxn modelId="{3DA46719-5DDC-4467-9D0C-8D3FFE6569B4}" type="presParOf" srcId="{59704EBE-2FD9-4575-A875-5B65EECD1033}" destId="{22A2F977-3C94-42EA-B81C-BF4D54120C0E}" srcOrd="7" destOrd="0" presId="urn:microsoft.com/office/officeart/2005/8/layout/hChevron3"/>
    <dgm:cxn modelId="{F258065E-DAAA-4472-8CAE-9FCFB95444AA}" type="presParOf" srcId="{59704EBE-2FD9-4575-A875-5B65EECD1033}" destId="{F7A7CDD3-B73F-4C71-B6CA-3B0AFC380F29}" srcOrd="8" destOrd="0" presId="urn:microsoft.com/office/officeart/2005/8/layout/hChevron3"/>
    <dgm:cxn modelId="{29B094A5-724A-4E97-B790-B4B61670EBF5}" type="presParOf" srcId="{59704EBE-2FD9-4575-A875-5B65EECD1033}" destId="{B1786BE1-6E9C-4FB8-B8E9-290BDCF2A961}" srcOrd="9" destOrd="0" presId="urn:microsoft.com/office/officeart/2005/8/layout/hChevron3"/>
    <dgm:cxn modelId="{FA1CB3E1-2AE8-437D-86D4-013B908CF28D}"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36000">
              <a:schemeClr val="tx1">
                <a:lumMod val="6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ED918D0A-2431-477B-8076-40E0C4AE1686}" srcId="{67831BDC-2CA5-47AA-A7B5-B262037D0327}" destId="{045C48C1-FC2E-4C5B-A76C-4395FBF2077D}" srcOrd="4" destOrd="0" parTransId="{99966832-AA5F-47A3-A419-EFFE5E69DA39}" sibTransId="{1E06426C-4AF9-4CDE-9B1E-6413AC6A34E3}"/>
    <dgm:cxn modelId="{BFE024ED-7207-4B7A-AD41-79DE38BBDFB8}" type="presOf" srcId="{045C48C1-FC2E-4C5B-A76C-4395FBF2077D}" destId="{F7A7CDD3-B73F-4C71-B6CA-3B0AFC380F29}" srcOrd="0" destOrd="0" presId="urn:microsoft.com/office/officeart/2005/8/layout/hChevron3"/>
    <dgm:cxn modelId="{2301AAF0-0D1F-41E1-BFA0-FF41E327F288}" srcId="{67831BDC-2CA5-47AA-A7B5-B262037D0327}" destId="{F1FE4629-8E5E-47AD-917D-86B71D19C336}" srcOrd="3" destOrd="0" parTransId="{B291FCE3-808D-411E-AFBD-58BE128C7B28}" sibTransId="{8CD6683E-F464-400F-A4B9-528CE82E9987}"/>
    <dgm:cxn modelId="{C2872297-21C5-4CFB-A6AF-45535FC94F2C}" type="presOf" srcId="{F1FE4629-8E5E-47AD-917D-86B71D19C336}" destId="{44EFE034-2402-437B-B657-8D46B101EE4F}" srcOrd="0" destOrd="0" presId="urn:microsoft.com/office/officeart/2005/8/layout/hChevron3"/>
    <dgm:cxn modelId="{EF879D1B-E4FB-4407-A7C1-5762A97D9769}" type="presOf" srcId="{AA0F4C5E-0C1C-4B6A-AA5E-055865C9975C}" destId="{0C54BC67-04D3-47C5-8179-64CA3A0BB8E5}" srcOrd="0" destOrd="0" presId="urn:microsoft.com/office/officeart/2005/8/layout/hChevron3"/>
    <dgm:cxn modelId="{0B7CC3AD-CCB5-414D-9249-7B9430EB5D9C}" type="presOf" srcId="{92A7FD81-DA5E-444F-8FF1-140C7C4C4DE1}" destId="{4546FDAC-EE43-4BCA-9097-8978169D181E}" srcOrd="0" destOrd="0" presId="urn:microsoft.com/office/officeart/2005/8/layout/hChevron3"/>
    <dgm:cxn modelId="{D108113D-C547-4DF6-BC64-5CADCE06CEFD}" srcId="{67831BDC-2CA5-47AA-A7B5-B262037D0327}" destId="{9F229652-DC22-4025-A8D2-D04ABE102C45}" srcOrd="1" destOrd="0" parTransId="{A8C021C0-D5ED-457C-8A2E-418813E6D334}" sibTransId="{1D280C05-D814-4178-83FA-88F1481CB7AB}"/>
    <dgm:cxn modelId="{9C0A1A78-F3C5-4E19-8A43-90BE4D56CC72}" srcId="{67831BDC-2CA5-47AA-A7B5-B262037D0327}" destId="{85EC0D7F-37B6-42B5-9CBF-E64343BD610A}" srcOrd="0" destOrd="0" parTransId="{8475D3CC-A857-4BB7-A9A6-CBC20F058015}" sibTransId="{81B47DB0-D277-451B-917C-69017833C457}"/>
    <dgm:cxn modelId="{E331F599-5870-4ACB-9983-929140236FBF}" type="presOf" srcId="{67831BDC-2CA5-47AA-A7B5-B262037D0327}" destId="{59704EBE-2FD9-4575-A875-5B65EECD1033}" srcOrd="0" destOrd="0" presId="urn:microsoft.com/office/officeart/2005/8/layout/hChevron3"/>
    <dgm:cxn modelId="{68328898-EF35-4F3D-9D54-8C9EC5DB12ED}" type="presOf" srcId="{85EC0D7F-37B6-42B5-9CBF-E64343BD610A}" destId="{D2B85B5F-505C-47CD-A073-F1047DEFF699}" srcOrd="0" destOrd="0" presId="urn:microsoft.com/office/officeart/2005/8/layout/hChevron3"/>
    <dgm:cxn modelId="{4850974B-FA04-4383-B915-692BE7826EDB}" srcId="{67831BDC-2CA5-47AA-A7B5-B262037D0327}" destId="{AA0F4C5E-0C1C-4B6A-AA5E-055865C9975C}" srcOrd="2" destOrd="0" parTransId="{48DDE5EA-8FAF-47BC-8F9C-44054191F202}" sibTransId="{C0BCBFE2-35B7-497C-81A2-374B319B53AE}"/>
    <dgm:cxn modelId="{7FAA3356-63B3-4942-95F1-41A580AC911E}" srcId="{67831BDC-2CA5-47AA-A7B5-B262037D0327}" destId="{92A7FD81-DA5E-444F-8FF1-140C7C4C4DE1}" srcOrd="5" destOrd="0" parTransId="{B6C71136-A118-4DB6-9DEC-76ECC984BE35}" sibTransId="{D9D8C7FF-928C-4A52-8787-6F57B5A995A5}"/>
    <dgm:cxn modelId="{7C389CFF-B5A2-4DD7-8B08-0294C1F75C85}" type="presOf" srcId="{9F229652-DC22-4025-A8D2-D04ABE102C45}" destId="{58D90F88-29CE-4352-AA15-8615DE522E26}" srcOrd="0" destOrd="0" presId="urn:microsoft.com/office/officeart/2005/8/layout/hChevron3"/>
    <dgm:cxn modelId="{DF142DA2-5E4F-41A8-97D6-F36A95EB728F}" type="presParOf" srcId="{59704EBE-2FD9-4575-A875-5B65EECD1033}" destId="{D2B85B5F-505C-47CD-A073-F1047DEFF699}" srcOrd="0" destOrd="0" presId="urn:microsoft.com/office/officeart/2005/8/layout/hChevron3"/>
    <dgm:cxn modelId="{F43E287A-FA98-4A0B-8BA5-FB9870D73002}" type="presParOf" srcId="{59704EBE-2FD9-4575-A875-5B65EECD1033}" destId="{D1C31F6A-9786-45DE-912D-5998C9888827}" srcOrd="1" destOrd="0" presId="urn:microsoft.com/office/officeart/2005/8/layout/hChevron3"/>
    <dgm:cxn modelId="{6AEB6161-9C91-4999-A7DB-3B74C44779BD}" type="presParOf" srcId="{59704EBE-2FD9-4575-A875-5B65EECD1033}" destId="{58D90F88-29CE-4352-AA15-8615DE522E26}" srcOrd="2" destOrd="0" presId="urn:microsoft.com/office/officeart/2005/8/layout/hChevron3"/>
    <dgm:cxn modelId="{14DBCBF5-EAD8-411F-86F9-802CA88699E7}" type="presParOf" srcId="{59704EBE-2FD9-4575-A875-5B65EECD1033}" destId="{EBB4F3D4-E5C0-4552-86D3-11CAAD087093}" srcOrd="3" destOrd="0" presId="urn:microsoft.com/office/officeart/2005/8/layout/hChevron3"/>
    <dgm:cxn modelId="{F0BD3780-F05F-4374-903C-7FAF7DDDB4F0}" type="presParOf" srcId="{59704EBE-2FD9-4575-A875-5B65EECD1033}" destId="{0C54BC67-04D3-47C5-8179-64CA3A0BB8E5}" srcOrd="4" destOrd="0" presId="urn:microsoft.com/office/officeart/2005/8/layout/hChevron3"/>
    <dgm:cxn modelId="{69AA8EE7-B793-43AC-B2B1-908F583CCE62}" type="presParOf" srcId="{59704EBE-2FD9-4575-A875-5B65EECD1033}" destId="{3BCA346B-CBCB-4991-B3AB-EF103CF6DBF8}" srcOrd="5" destOrd="0" presId="urn:microsoft.com/office/officeart/2005/8/layout/hChevron3"/>
    <dgm:cxn modelId="{71E7D1EA-EDF8-402B-97B8-0ACD4157487C}" type="presParOf" srcId="{59704EBE-2FD9-4575-A875-5B65EECD1033}" destId="{44EFE034-2402-437B-B657-8D46B101EE4F}" srcOrd="6" destOrd="0" presId="urn:microsoft.com/office/officeart/2005/8/layout/hChevron3"/>
    <dgm:cxn modelId="{D87F3FCA-00C5-4CE1-8B56-929B96795669}" type="presParOf" srcId="{59704EBE-2FD9-4575-A875-5B65EECD1033}" destId="{22A2F977-3C94-42EA-B81C-BF4D54120C0E}" srcOrd="7" destOrd="0" presId="urn:microsoft.com/office/officeart/2005/8/layout/hChevron3"/>
    <dgm:cxn modelId="{76F29C35-F00A-489A-AD77-AEF70FF6D7B4}" type="presParOf" srcId="{59704EBE-2FD9-4575-A875-5B65EECD1033}" destId="{F7A7CDD3-B73F-4C71-B6CA-3B0AFC380F29}" srcOrd="8" destOrd="0" presId="urn:microsoft.com/office/officeart/2005/8/layout/hChevron3"/>
    <dgm:cxn modelId="{96BEA9AE-8D92-4273-8AF8-53277E48D87F}" type="presParOf" srcId="{59704EBE-2FD9-4575-A875-5B65EECD1033}" destId="{B1786BE1-6E9C-4FB8-B8E9-290BDCF2A961}" srcOrd="9" destOrd="0" presId="urn:microsoft.com/office/officeart/2005/8/layout/hChevron3"/>
    <dgm:cxn modelId="{EA701732-50DA-478B-893D-02E4CE07B8DA}"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36000">
              <a:schemeClr val="tx1">
                <a:lumMod val="6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416B65FC-A1BA-4375-A55B-2A3C05EF52DB}" type="presOf" srcId="{AA0F4C5E-0C1C-4B6A-AA5E-055865C9975C}" destId="{0C54BC67-04D3-47C5-8179-64CA3A0BB8E5}" srcOrd="0" destOrd="0" presId="urn:microsoft.com/office/officeart/2005/8/layout/hChevron3"/>
    <dgm:cxn modelId="{ED918D0A-2431-477B-8076-40E0C4AE1686}" srcId="{67831BDC-2CA5-47AA-A7B5-B262037D0327}" destId="{045C48C1-FC2E-4C5B-A76C-4395FBF2077D}" srcOrd="4" destOrd="0" parTransId="{99966832-AA5F-47A3-A419-EFFE5E69DA39}" sibTransId="{1E06426C-4AF9-4CDE-9B1E-6413AC6A34E3}"/>
    <dgm:cxn modelId="{A73C43A3-B3AE-43DB-954B-34FB1AF407B4}" type="presOf" srcId="{92A7FD81-DA5E-444F-8FF1-140C7C4C4DE1}" destId="{4546FDAC-EE43-4BCA-9097-8978169D181E}" srcOrd="0" destOrd="0" presId="urn:microsoft.com/office/officeart/2005/8/layout/hChevron3"/>
    <dgm:cxn modelId="{2301AAF0-0D1F-41E1-BFA0-FF41E327F288}" srcId="{67831BDC-2CA5-47AA-A7B5-B262037D0327}" destId="{F1FE4629-8E5E-47AD-917D-86B71D19C336}" srcOrd="3" destOrd="0" parTransId="{B291FCE3-808D-411E-AFBD-58BE128C7B28}" sibTransId="{8CD6683E-F464-400F-A4B9-528CE82E9987}"/>
    <dgm:cxn modelId="{66D21C5C-0DDC-441E-82B6-68749F1F248A}" type="presOf" srcId="{85EC0D7F-37B6-42B5-9CBF-E64343BD610A}" destId="{D2B85B5F-505C-47CD-A073-F1047DEFF699}" srcOrd="0" destOrd="0" presId="urn:microsoft.com/office/officeart/2005/8/layout/hChevron3"/>
    <dgm:cxn modelId="{1CAA23C0-B214-4F71-B5F5-47A2307C7095}" type="presOf" srcId="{045C48C1-FC2E-4C5B-A76C-4395FBF2077D}" destId="{F7A7CDD3-B73F-4C71-B6CA-3B0AFC380F29}" srcOrd="0" destOrd="0" presId="urn:microsoft.com/office/officeart/2005/8/layout/hChevron3"/>
    <dgm:cxn modelId="{8465F454-3E67-4C2D-B91F-5CB0499431CB}" type="presOf" srcId="{F1FE4629-8E5E-47AD-917D-86B71D19C336}" destId="{44EFE034-2402-437B-B657-8D46B101EE4F}" srcOrd="0" destOrd="0" presId="urn:microsoft.com/office/officeart/2005/8/layout/hChevron3"/>
    <dgm:cxn modelId="{D108113D-C547-4DF6-BC64-5CADCE06CEFD}" srcId="{67831BDC-2CA5-47AA-A7B5-B262037D0327}" destId="{9F229652-DC22-4025-A8D2-D04ABE102C45}" srcOrd="1" destOrd="0" parTransId="{A8C021C0-D5ED-457C-8A2E-418813E6D334}" sibTransId="{1D280C05-D814-4178-83FA-88F1481CB7AB}"/>
    <dgm:cxn modelId="{9C0A1A78-F3C5-4E19-8A43-90BE4D56CC72}" srcId="{67831BDC-2CA5-47AA-A7B5-B262037D0327}" destId="{85EC0D7F-37B6-42B5-9CBF-E64343BD610A}" srcOrd="0" destOrd="0" parTransId="{8475D3CC-A857-4BB7-A9A6-CBC20F058015}" sibTransId="{81B47DB0-D277-451B-917C-69017833C457}"/>
    <dgm:cxn modelId="{BADEA45C-10FD-441A-8FAC-609FD40FD163}" type="presOf" srcId="{67831BDC-2CA5-47AA-A7B5-B262037D0327}" destId="{59704EBE-2FD9-4575-A875-5B65EECD1033}" srcOrd="0" destOrd="0" presId="urn:microsoft.com/office/officeart/2005/8/layout/hChevron3"/>
    <dgm:cxn modelId="{4850974B-FA04-4383-B915-692BE7826EDB}" srcId="{67831BDC-2CA5-47AA-A7B5-B262037D0327}" destId="{AA0F4C5E-0C1C-4B6A-AA5E-055865C9975C}" srcOrd="2" destOrd="0" parTransId="{48DDE5EA-8FAF-47BC-8F9C-44054191F202}" sibTransId="{C0BCBFE2-35B7-497C-81A2-374B319B53AE}"/>
    <dgm:cxn modelId="{7FAA3356-63B3-4942-95F1-41A580AC911E}" srcId="{67831BDC-2CA5-47AA-A7B5-B262037D0327}" destId="{92A7FD81-DA5E-444F-8FF1-140C7C4C4DE1}" srcOrd="5" destOrd="0" parTransId="{B6C71136-A118-4DB6-9DEC-76ECC984BE35}" sibTransId="{D9D8C7FF-928C-4A52-8787-6F57B5A995A5}"/>
    <dgm:cxn modelId="{9B10843D-7701-45EA-8D2F-975432338DAD}" type="presOf" srcId="{9F229652-DC22-4025-A8D2-D04ABE102C45}" destId="{58D90F88-29CE-4352-AA15-8615DE522E26}" srcOrd="0" destOrd="0" presId="urn:microsoft.com/office/officeart/2005/8/layout/hChevron3"/>
    <dgm:cxn modelId="{AEB8386C-28DD-4FE0-BD19-95646E44C444}" type="presParOf" srcId="{59704EBE-2FD9-4575-A875-5B65EECD1033}" destId="{D2B85B5F-505C-47CD-A073-F1047DEFF699}" srcOrd="0" destOrd="0" presId="urn:microsoft.com/office/officeart/2005/8/layout/hChevron3"/>
    <dgm:cxn modelId="{1C4A0DB0-A192-46D3-9321-34335626C484}" type="presParOf" srcId="{59704EBE-2FD9-4575-A875-5B65EECD1033}" destId="{D1C31F6A-9786-45DE-912D-5998C9888827}" srcOrd="1" destOrd="0" presId="urn:microsoft.com/office/officeart/2005/8/layout/hChevron3"/>
    <dgm:cxn modelId="{650FFE2F-014B-46B9-854A-32085B76C53B}" type="presParOf" srcId="{59704EBE-2FD9-4575-A875-5B65EECD1033}" destId="{58D90F88-29CE-4352-AA15-8615DE522E26}" srcOrd="2" destOrd="0" presId="urn:microsoft.com/office/officeart/2005/8/layout/hChevron3"/>
    <dgm:cxn modelId="{FF4FCEF7-4537-48F6-B9ED-F9B98EBCBF00}" type="presParOf" srcId="{59704EBE-2FD9-4575-A875-5B65EECD1033}" destId="{EBB4F3D4-E5C0-4552-86D3-11CAAD087093}" srcOrd="3" destOrd="0" presId="urn:microsoft.com/office/officeart/2005/8/layout/hChevron3"/>
    <dgm:cxn modelId="{9DC87AAE-ACF1-4006-8AD8-792016A225B8}" type="presParOf" srcId="{59704EBE-2FD9-4575-A875-5B65EECD1033}" destId="{0C54BC67-04D3-47C5-8179-64CA3A0BB8E5}" srcOrd="4" destOrd="0" presId="urn:microsoft.com/office/officeart/2005/8/layout/hChevron3"/>
    <dgm:cxn modelId="{2942030F-F4D9-43C7-8895-D7C11E9E9BF6}" type="presParOf" srcId="{59704EBE-2FD9-4575-A875-5B65EECD1033}" destId="{3BCA346B-CBCB-4991-B3AB-EF103CF6DBF8}" srcOrd="5" destOrd="0" presId="urn:microsoft.com/office/officeart/2005/8/layout/hChevron3"/>
    <dgm:cxn modelId="{F12DBD14-3166-45FD-8792-C68966845FE4}" type="presParOf" srcId="{59704EBE-2FD9-4575-A875-5B65EECD1033}" destId="{44EFE034-2402-437B-B657-8D46B101EE4F}" srcOrd="6" destOrd="0" presId="urn:microsoft.com/office/officeart/2005/8/layout/hChevron3"/>
    <dgm:cxn modelId="{4C0ADCE2-B78D-4361-AF29-AC9A9DF24466}" type="presParOf" srcId="{59704EBE-2FD9-4575-A875-5B65EECD1033}" destId="{22A2F977-3C94-42EA-B81C-BF4D54120C0E}" srcOrd="7" destOrd="0" presId="urn:microsoft.com/office/officeart/2005/8/layout/hChevron3"/>
    <dgm:cxn modelId="{1C0DC2C0-A88C-4C3D-98CB-DEEAB7207657}" type="presParOf" srcId="{59704EBE-2FD9-4575-A875-5B65EECD1033}" destId="{F7A7CDD3-B73F-4C71-B6CA-3B0AFC380F29}" srcOrd="8" destOrd="0" presId="urn:microsoft.com/office/officeart/2005/8/layout/hChevron3"/>
    <dgm:cxn modelId="{D6292AB3-1D6F-4BE5-AF6E-D725C7A73672}" type="presParOf" srcId="{59704EBE-2FD9-4575-A875-5B65EECD1033}" destId="{B1786BE1-6E9C-4FB8-B8E9-290BDCF2A961}" srcOrd="9" destOrd="0" presId="urn:microsoft.com/office/officeart/2005/8/layout/hChevron3"/>
    <dgm:cxn modelId="{8A2F79F6-A6BE-4925-9A7F-0CBFED621E04}"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36000">
              <a:schemeClr val="tx1">
                <a:lumMod val="6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EA0495B2-ADC4-4D8F-826C-BD84D7B0E58D}" type="presOf" srcId="{AA0F4C5E-0C1C-4B6A-AA5E-055865C9975C}" destId="{0C54BC67-04D3-47C5-8179-64CA3A0BB8E5}" srcOrd="0" destOrd="0" presId="urn:microsoft.com/office/officeart/2005/8/layout/hChevron3"/>
    <dgm:cxn modelId="{ED918D0A-2431-477B-8076-40E0C4AE1686}" srcId="{67831BDC-2CA5-47AA-A7B5-B262037D0327}" destId="{045C48C1-FC2E-4C5B-A76C-4395FBF2077D}" srcOrd="4" destOrd="0" parTransId="{99966832-AA5F-47A3-A419-EFFE5E69DA39}" sibTransId="{1E06426C-4AF9-4CDE-9B1E-6413AC6A34E3}"/>
    <dgm:cxn modelId="{18465659-D0FB-4597-802C-591477727EBD}" type="presOf" srcId="{67831BDC-2CA5-47AA-A7B5-B262037D0327}" destId="{59704EBE-2FD9-4575-A875-5B65EECD1033}" srcOrd="0" destOrd="0" presId="urn:microsoft.com/office/officeart/2005/8/layout/hChevron3"/>
    <dgm:cxn modelId="{DB620F17-4949-4518-BAC7-BF4586593FE7}" type="presOf" srcId="{F1FE4629-8E5E-47AD-917D-86B71D19C336}" destId="{44EFE034-2402-437B-B657-8D46B101EE4F}" srcOrd="0" destOrd="0" presId="urn:microsoft.com/office/officeart/2005/8/layout/hChevron3"/>
    <dgm:cxn modelId="{2301AAF0-0D1F-41E1-BFA0-FF41E327F288}" srcId="{67831BDC-2CA5-47AA-A7B5-B262037D0327}" destId="{F1FE4629-8E5E-47AD-917D-86B71D19C336}" srcOrd="3" destOrd="0" parTransId="{B291FCE3-808D-411E-AFBD-58BE128C7B28}" sibTransId="{8CD6683E-F464-400F-A4B9-528CE82E9987}"/>
    <dgm:cxn modelId="{269A5963-EE01-47AE-A608-D7088F6A7275}" type="presOf" srcId="{045C48C1-FC2E-4C5B-A76C-4395FBF2077D}" destId="{F7A7CDD3-B73F-4C71-B6CA-3B0AFC380F29}" srcOrd="0" destOrd="0" presId="urn:microsoft.com/office/officeart/2005/8/layout/hChevron3"/>
    <dgm:cxn modelId="{D1FAE4C9-9BB3-432F-9033-ADDE3ED1AD1B}" type="presOf" srcId="{9F229652-DC22-4025-A8D2-D04ABE102C45}" destId="{58D90F88-29CE-4352-AA15-8615DE522E26}" srcOrd="0" destOrd="0" presId="urn:microsoft.com/office/officeart/2005/8/layout/hChevron3"/>
    <dgm:cxn modelId="{D108113D-C547-4DF6-BC64-5CADCE06CEFD}" srcId="{67831BDC-2CA5-47AA-A7B5-B262037D0327}" destId="{9F229652-DC22-4025-A8D2-D04ABE102C45}" srcOrd="1" destOrd="0" parTransId="{A8C021C0-D5ED-457C-8A2E-418813E6D334}" sibTransId="{1D280C05-D814-4178-83FA-88F1481CB7AB}"/>
    <dgm:cxn modelId="{9C0A1A78-F3C5-4E19-8A43-90BE4D56CC72}" srcId="{67831BDC-2CA5-47AA-A7B5-B262037D0327}" destId="{85EC0D7F-37B6-42B5-9CBF-E64343BD610A}" srcOrd="0" destOrd="0" parTransId="{8475D3CC-A857-4BB7-A9A6-CBC20F058015}" sibTransId="{81B47DB0-D277-451B-917C-69017833C457}"/>
    <dgm:cxn modelId="{4850974B-FA04-4383-B915-692BE7826EDB}" srcId="{67831BDC-2CA5-47AA-A7B5-B262037D0327}" destId="{AA0F4C5E-0C1C-4B6A-AA5E-055865C9975C}" srcOrd="2" destOrd="0" parTransId="{48DDE5EA-8FAF-47BC-8F9C-44054191F202}" sibTransId="{C0BCBFE2-35B7-497C-81A2-374B319B53AE}"/>
    <dgm:cxn modelId="{7FAA3356-63B3-4942-95F1-41A580AC911E}" srcId="{67831BDC-2CA5-47AA-A7B5-B262037D0327}" destId="{92A7FD81-DA5E-444F-8FF1-140C7C4C4DE1}" srcOrd="5" destOrd="0" parTransId="{B6C71136-A118-4DB6-9DEC-76ECC984BE35}" sibTransId="{D9D8C7FF-928C-4A52-8787-6F57B5A995A5}"/>
    <dgm:cxn modelId="{4BC29C80-CDD2-448C-8D3E-A8139955D9F7}" type="presOf" srcId="{85EC0D7F-37B6-42B5-9CBF-E64343BD610A}" destId="{D2B85B5F-505C-47CD-A073-F1047DEFF699}" srcOrd="0" destOrd="0" presId="urn:microsoft.com/office/officeart/2005/8/layout/hChevron3"/>
    <dgm:cxn modelId="{292D3173-E8DF-44D2-B5BF-E0ED56A1A08A}" type="presOf" srcId="{92A7FD81-DA5E-444F-8FF1-140C7C4C4DE1}" destId="{4546FDAC-EE43-4BCA-9097-8978169D181E}" srcOrd="0" destOrd="0" presId="urn:microsoft.com/office/officeart/2005/8/layout/hChevron3"/>
    <dgm:cxn modelId="{F180888D-6246-4A02-8053-1128FC884424}" type="presParOf" srcId="{59704EBE-2FD9-4575-A875-5B65EECD1033}" destId="{D2B85B5F-505C-47CD-A073-F1047DEFF699}" srcOrd="0" destOrd="0" presId="urn:microsoft.com/office/officeart/2005/8/layout/hChevron3"/>
    <dgm:cxn modelId="{7B3B5010-3DB0-4480-8617-F6A6B44367E9}" type="presParOf" srcId="{59704EBE-2FD9-4575-A875-5B65EECD1033}" destId="{D1C31F6A-9786-45DE-912D-5998C9888827}" srcOrd="1" destOrd="0" presId="urn:microsoft.com/office/officeart/2005/8/layout/hChevron3"/>
    <dgm:cxn modelId="{27B27B45-E3E6-4FDB-B52A-284BBA4C06FF}" type="presParOf" srcId="{59704EBE-2FD9-4575-A875-5B65EECD1033}" destId="{58D90F88-29CE-4352-AA15-8615DE522E26}" srcOrd="2" destOrd="0" presId="urn:microsoft.com/office/officeart/2005/8/layout/hChevron3"/>
    <dgm:cxn modelId="{CBFD1CBC-8198-4CA1-A0F1-85DB9C1534D8}" type="presParOf" srcId="{59704EBE-2FD9-4575-A875-5B65EECD1033}" destId="{EBB4F3D4-E5C0-4552-86D3-11CAAD087093}" srcOrd="3" destOrd="0" presId="urn:microsoft.com/office/officeart/2005/8/layout/hChevron3"/>
    <dgm:cxn modelId="{C2C556BB-BBEC-457F-98DB-8FC6718DED8D}" type="presParOf" srcId="{59704EBE-2FD9-4575-A875-5B65EECD1033}" destId="{0C54BC67-04D3-47C5-8179-64CA3A0BB8E5}" srcOrd="4" destOrd="0" presId="urn:microsoft.com/office/officeart/2005/8/layout/hChevron3"/>
    <dgm:cxn modelId="{6A38F863-897D-4356-B894-53F2A73F7E73}" type="presParOf" srcId="{59704EBE-2FD9-4575-A875-5B65EECD1033}" destId="{3BCA346B-CBCB-4991-B3AB-EF103CF6DBF8}" srcOrd="5" destOrd="0" presId="urn:microsoft.com/office/officeart/2005/8/layout/hChevron3"/>
    <dgm:cxn modelId="{ED7BF2B5-6073-4241-A3A8-7141E631A9D8}" type="presParOf" srcId="{59704EBE-2FD9-4575-A875-5B65EECD1033}" destId="{44EFE034-2402-437B-B657-8D46B101EE4F}" srcOrd="6" destOrd="0" presId="urn:microsoft.com/office/officeart/2005/8/layout/hChevron3"/>
    <dgm:cxn modelId="{078F534B-E8C8-4315-B6C9-80C5D4CF06A8}" type="presParOf" srcId="{59704EBE-2FD9-4575-A875-5B65EECD1033}" destId="{22A2F977-3C94-42EA-B81C-BF4D54120C0E}" srcOrd="7" destOrd="0" presId="urn:microsoft.com/office/officeart/2005/8/layout/hChevron3"/>
    <dgm:cxn modelId="{3600FF35-B4A3-40D5-96AF-BB387F238944}" type="presParOf" srcId="{59704EBE-2FD9-4575-A875-5B65EECD1033}" destId="{F7A7CDD3-B73F-4C71-B6CA-3B0AFC380F29}" srcOrd="8" destOrd="0" presId="urn:microsoft.com/office/officeart/2005/8/layout/hChevron3"/>
    <dgm:cxn modelId="{9336D710-424D-44AB-81B4-F38D3F63D468}" type="presParOf" srcId="{59704EBE-2FD9-4575-A875-5B65EECD1033}" destId="{B1786BE1-6E9C-4FB8-B8E9-290BDCF2A961}" srcOrd="9" destOrd="0" presId="urn:microsoft.com/office/officeart/2005/8/layout/hChevron3"/>
    <dgm:cxn modelId="{E4A1B5C1-F269-49E6-854A-DC929082FDBB}"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7831BDC-2CA5-47AA-A7B5-B262037D0327}" type="doc">
      <dgm:prSet loTypeId="urn:microsoft.com/office/officeart/2005/8/layout/hChevron3" loCatId="process" qsTypeId="urn:microsoft.com/office/officeart/2005/8/quickstyle/3d2" qsCatId="3D" csTypeId="urn:microsoft.com/office/officeart/2005/8/colors/accent1_1" csCatId="accent1" phldr="1"/>
      <dgm:spPr/>
    </dgm:pt>
    <dgm:pt modelId="{85EC0D7F-37B6-42B5-9CBF-E64343BD610A}">
      <dgm:prSet phldrT="[Texto]" custT="1"/>
      <dgm:spPr>
        <a:gradFill rotWithShape="0">
          <a:gsLst>
            <a:gs pos="36000">
              <a:schemeClr val="tx1">
                <a:lumMod val="9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Introducción </a:t>
          </a:r>
          <a:endParaRPr lang="es-ES" sz="1600" dirty="0">
            <a:latin typeface="Helvetica" panose="020B0604020202020204" pitchFamily="34" charset="0"/>
            <a:cs typeface="Helvetica" panose="020B0604020202020204" pitchFamily="34" charset="0"/>
          </a:endParaRPr>
        </a:p>
      </dgm:t>
    </dgm:pt>
    <dgm:pt modelId="{8475D3CC-A857-4BB7-A9A6-CBC20F058015}" type="par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81B47DB0-D277-451B-917C-69017833C457}" type="sibTrans" cxnId="{9C0A1A78-F3C5-4E19-8A43-90BE4D56CC72}">
      <dgm:prSet/>
      <dgm:spPr/>
      <dgm:t>
        <a:bodyPr/>
        <a:lstStyle/>
        <a:p>
          <a:endParaRPr lang="es-ES" sz="1600">
            <a:latin typeface="Helvetica" panose="020B0604020202020204" pitchFamily="34" charset="0"/>
            <a:cs typeface="Helvetica" panose="020B0604020202020204" pitchFamily="34" charset="0"/>
          </a:endParaRPr>
        </a:p>
      </dgm:t>
    </dgm:pt>
    <dgm:pt modelId="{045C48C1-FC2E-4C5B-A76C-4395FBF2077D}">
      <dgm:prSet phldrT="[Texto]" custT="1"/>
      <dgm:spPr/>
      <dgm:t>
        <a:bodyPr/>
        <a:lstStyle/>
        <a:p>
          <a:r>
            <a:rPr lang="es-ES" sz="1600" dirty="0" smtClean="0">
              <a:latin typeface="Helvetica" panose="020B0604020202020204" pitchFamily="34" charset="0"/>
              <a:cs typeface="Helvetica" panose="020B0604020202020204" pitchFamily="34" charset="0"/>
            </a:rPr>
            <a:t>Resultados</a:t>
          </a:r>
          <a:endParaRPr lang="es-ES" sz="1600" dirty="0">
            <a:latin typeface="Helvetica" panose="020B0604020202020204" pitchFamily="34" charset="0"/>
            <a:cs typeface="Helvetica" panose="020B0604020202020204" pitchFamily="34" charset="0"/>
          </a:endParaRPr>
        </a:p>
      </dgm:t>
    </dgm:pt>
    <dgm:pt modelId="{99966832-AA5F-47A3-A419-EFFE5E69DA39}" type="par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1E06426C-4AF9-4CDE-9B1E-6413AC6A34E3}" type="sibTrans" cxnId="{ED918D0A-2431-477B-8076-40E0C4AE1686}">
      <dgm:prSet/>
      <dgm:spPr/>
      <dgm:t>
        <a:bodyPr/>
        <a:lstStyle/>
        <a:p>
          <a:endParaRPr lang="es-ES" sz="1600">
            <a:latin typeface="Helvetica" panose="020B0604020202020204" pitchFamily="34" charset="0"/>
            <a:cs typeface="Helvetica" panose="020B0604020202020204" pitchFamily="34" charset="0"/>
          </a:endParaRPr>
        </a:p>
      </dgm:t>
    </dgm:pt>
    <dgm:pt modelId="{92A7FD81-DA5E-444F-8FF1-140C7C4C4DE1}">
      <dgm:prSet phldrT="[Texto]" custT="1"/>
      <dgm:spPr/>
      <dgm:t>
        <a:bodyPr/>
        <a:lstStyle/>
        <a:p>
          <a:r>
            <a:rPr lang="es-ES" sz="1600" dirty="0" smtClean="0">
              <a:latin typeface="Helvetica" panose="020B0604020202020204" pitchFamily="34" charset="0"/>
              <a:cs typeface="Helvetica" panose="020B0604020202020204" pitchFamily="34" charset="0"/>
            </a:rPr>
            <a:t>Conclusiones</a:t>
          </a:r>
          <a:endParaRPr lang="es-ES" sz="1600" dirty="0">
            <a:latin typeface="Helvetica" panose="020B0604020202020204" pitchFamily="34" charset="0"/>
            <a:cs typeface="Helvetica" panose="020B0604020202020204" pitchFamily="34" charset="0"/>
          </a:endParaRPr>
        </a:p>
      </dgm:t>
    </dgm:pt>
    <dgm:pt modelId="{B6C71136-A118-4DB6-9DEC-76ECC984BE35}" type="par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D9D8C7FF-928C-4A52-8787-6F57B5A995A5}" type="sibTrans" cxnId="{7FAA3356-63B3-4942-95F1-41A580AC911E}">
      <dgm:prSet/>
      <dgm:spPr/>
      <dgm:t>
        <a:bodyPr/>
        <a:lstStyle/>
        <a:p>
          <a:endParaRPr lang="es-ES" sz="1600">
            <a:latin typeface="Helvetica" panose="020B0604020202020204" pitchFamily="34" charset="0"/>
            <a:cs typeface="Helvetica" panose="020B0604020202020204" pitchFamily="34" charset="0"/>
          </a:endParaRPr>
        </a:p>
      </dgm:t>
    </dgm:pt>
    <dgm:pt modelId="{9F229652-DC22-4025-A8D2-D04ABE102C45}">
      <dgm:prSet custT="1"/>
      <dgm:spPr>
        <a:gradFill rotWithShape="0">
          <a:gsLst>
            <a:gs pos="26000">
              <a:schemeClr val="tx1">
                <a:lumMod val="65000"/>
              </a:schemeClr>
            </a:gs>
            <a:gs pos="100000">
              <a:schemeClr val="lt1">
                <a:hueOff val="0"/>
                <a:satOff val="0"/>
                <a:lumOff val="0"/>
                <a:alphaOff val="0"/>
                <a:shade val="94000"/>
                <a:lumMod val="88000"/>
              </a:schemeClr>
            </a:gs>
          </a:gsLst>
        </a:gradFill>
      </dgm:spPr>
      <dgm:t>
        <a:bodyPr/>
        <a:lstStyle/>
        <a:p>
          <a:r>
            <a:rPr lang="es-ES" sz="1600" dirty="0" smtClean="0">
              <a:latin typeface="Helvetica" panose="020B0604020202020204" pitchFamily="34" charset="0"/>
              <a:cs typeface="Helvetica" panose="020B0604020202020204" pitchFamily="34" charset="0"/>
            </a:rPr>
            <a:t>S. Cardiovascular</a:t>
          </a:r>
          <a:endParaRPr lang="es-ES" sz="1600" dirty="0">
            <a:latin typeface="Helvetica" panose="020B0604020202020204" pitchFamily="34" charset="0"/>
            <a:cs typeface="Helvetica" panose="020B0604020202020204" pitchFamily="34" charset="0"/>
          </a:endParaRPr>
        </a:p>
      </dgm:t>
    </dgm:pt>
    <dgm:pt modelId="{A8C021C0-D5ED-457C-8A2E-418813E6D334}" type="par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1D280C05-D814-4178-83FA-88F1481CB7AB}" type="sibTrans" cxnId="{D108113D-C547-4DF6-BC64-5CADCE06CEFD}">
      <dgm:prSet/>
      <dgm:spPr/>
      <dgm:t>
        <a:bodyPr/>
        <a:lstStyle/>
        <a:p>
          <a:endParaRPr lang="es-ES" sz="1600">
            <a:latin typeface="Helvetica" panose="020B0604020202020204" pitchFamily="34" charset="0"/>
            <a:cs typeface="Helvetica" panose="020B0604020202020204" pitchFamily="34" charset="0"/>
          </a:endParaRPr>
        </a:p>
      </dgm:t>
    </dgm:pt>
    <dgm:pt modelId="{AA0F4C5E-0C1C-4B6A-AA5E-055865C9975C}">
      <dgm:prSet custT="1"/>
      <dgm:spPr/>
      <dgm:t>
        <a:bodyPr/>
        <a:lstStyle/>
        <a:p>
          <a:r>
            <a:rPr lang="es-ES" sz="1600" dirty="0" smtClean="0">
              <a:latin typeface="Helvetica" panose="020B0604020202020204" pitchFamily="34" charset="0"/>
              <a:cs typeface="Helvetica" panose="020B0604020202020204" pitchFamily="34" charset="0"/>
            </a:rPr>
            <a:t>D. Hardware</a:t>
          </a:r>
          <a:endParaRPr lang="es-ES" sz="1600" dirty="0">
            <a:latin typeface="Helvetica" panose="020B0604020202020204" pitchFamily="34" charset="0"/>
            <a:cs typeface="Helvetica" panose="020B0604020202020204" pitchFamily="34" charset="0"/>
          </a:endParaRPr>
        </a:p>
      </dgm:t>
    </dgm:pt>
    <dgm:pt modelId="{48DDE5EA-8FAF-47BC-8F9C-44054191F202}" type="par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C0BCBFE2-35B7-497C-81A2-374B319B53AE}" type="sibTrans" cxnId="{4850974B-FA04-4383-B915-692BE7826EDB}">
      <dgm:prSet/>
      <dgm:spPr/>
      <dgm:t>
        <a:bodyPr/>
        <a:lstStyle/>
        <a:p>
          <a:endParaRPr lang="es-ES" sz="1600">
            <a:latin typeface="Helvetica" panose="020B0604020202020204" pitchFamily="34" charset="0"/>
            <a:cs typeface="Helvetica" panose="020B0604020202020204" pitchFamily="34" charset="0"/>
          </a:endParaRPr>
        </a:p>
      </dgm:t>
    </dgm:pt>
    <dgm:pt modelId="{F1FE4629-8E5E-47AD-917D-86B71D19C336}">
      <dgm:prSet custT="1"/>
      <dgm:spPr/>
      <dgm:t>
        <a:bodyPr/>
        <a:lstStyle/>
        <a:p>
          <a:r>
            <a:rPr lang="es-ES" sz="1600" dirty="0" smtClean="0">
              <a:latin typeface="Helvetica" panose="020B0604020202020204" pitchFamily="34" charset="0"/>
              <a:cs typeface="Helvetica" panose="020B0604020202020204" pitchFamily="34" charset="0"/>
            </a:rPr>
            <a:t>D. Software</a:t>
          </a:r>
          <a:endParaRPr lang="es-ES" sz="1600" dirty="0">
            <a:latin typeface="Helvetica" panose="020B0604020202020204" pitchFamily="34" charset="0"/>
            <a:cs typeface="Helvetica" panose="020B0604020202020204" pitchFamily="34" charset="0"/>
          </a:endParaRPr>
        </a:p>
      </dgm:t>
    </dgm:pt>
    <dgm:pt modelId="{B291FCE3-808D-411E-AFBD-58BE128C7B28}" type="par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8CD6683E-F464-400F-A4B9-528CE82E9987}" type="sibTrans" cxnId="{2301AAF0-0D1F-41E1-BFA0-FF41E327F288}">
      <dgm:prSet/>
      <dgm:spPr/>
      <dgm:t>
        <a:bodyPr/>
        <a:lstStyle/>
        <a:p>
          <a:endParaRPr lang="es-ES" sz="1600">
            <a:latin typeface="Helvetica" panose="020B0604020202020204" pitchFamily="34" charset="0"/>
            <a:cs typeface="Helvetica" panose="020B0604020202020204" pitchFamily="34" charset="0"/>
          </a:endParaRPr>
        </a:p>
      </dgm:t>
    </dgm:pt>
    <dgm:pt modelId="{59704EBE-2FD9-4575-A875-5B65EECD1033}" type="pres">
      <dgm:prSet presAssocID="{67831BDC-2CA5-47AA-A7B5-B262037D0327}" presName="Name0" presStyleCnt="0">
        <dgm:presLayoutVars>
          <dgm:dir/>
          <dgm:resizeHandles val="exact"/>
        </dgm:presLayoutVars>
      </dgm:prSet>
      <dgm:spPr/>
    </dgm:pt>
    <dgm:pt modelId="{D2B85B5F-505C-47CD-A073-F1047DEFF699}" type="pres">
      <dgm:prSet presAssocID="{85EC0D7F-37B6-42B5-9CBF-E64343BD610A}" presName="parTxOnly" presStyleLbl="node1" presStyleIdx="0" presStyleCnt="6">
        <dgm:presLayoutVars>
          <dgm:bulletEnabled val="1"/>
        </dgm:presLayoutVars>
      </dgm:prSet>
      <dgm:spPr/>
      <dgm:t>
        <a:bodyPr/>
        <a:lstStyle/>
        <a:p>
          <a:endParaRPr lang="es-ES"/>
        </a:p>
      </dgm:t>
    </dgm:pt>
    <dgm:pt modelId="{D1C31F6A-9786-45DE-912D-5998C9888827}" type="pres">
      <dgm:prSet presAssocID="{81B47DB0-D277-451B-917C-69017833C457}" presName="parSpace" presStyleCnt="0"/>
      <dgm:spPr/>
    </dgm:pt>
    <dgm:pt modelId="{58D90F88-29CE-4352-AA15-8615DE522E26}" type="pres">
      <dgm:prSet presAssocID="{9F229652-DC22-4025-A8D2-D04ABE102C45}" presName="parTxOnly" presStyleLbl="node1" presStyleIdx="1" presStyleCnt="6">
        <dgm:presLayoutVars>
          <dgm:bulletEnabled val="1"/>
        </dgm:presLayoutVars>
      </dgm:prSet>
      <dgm:spPr/>
      <dgm:t>
        <a:bodyPr/>
        <a:lstStyle/>
        <a:p>
          <a:endParaRPr lang="es-ES"/>
        </a:p>
      </dgm:t>
    </dgm:pt>
    <dgm:pt modelId="{EBB4F3D4-E5C0-4552-86D3-11CAAD087093}" type="pres">
      <dgm:prSet presAssocID="{1D280C05-D814-4178-83FA-88F1481CB7AB}" presName="parSpace" presStyleCnt="0"/>
      <dgm:spPr/>
    </dgm:pt>
    <dgm:pt modelId="{0C54BC67-04D3-47C5-8179-64CA3A0BB8E5}" type="pres">
      <dgm:prSet presAssocID="{AA0F4C5E-0C1C-4B6A-AA5E-055865C9975C}" presName="parTxOnly" presStyleLbl="node1" presStyleIdx="2" presStyleCnt="6">
        <dgm:presLayoutVars>
          <dgm:bulletEnabled val="1"/>
        </dgm:presLayoutVars>
      </dgm:prSet>
      <dgm:spPr/>
      <dgm:t>
        <a:bodyPr/>
        <a:lstStyle/>
        <a:p>
          <a:endParaRPr lang="es-ES"/>
        </a:p>
      </dgm:t>
    </dgm:pt>
    <dgm:pt modelId="{3BCA346B-CBCB-4991-B3AB-EF103CF6DBF8}" type="pres">
      <dgm:prSet presAssocID="{C0BCBFE2-35B7-497C-81A2-374B319B53AE}" presName="parSpace" presStyleCnt="0"/>
      <dgm:spPr/>
    </dgm:pt>
    <dgm:pt modelId="{44EFE034-2402-437B-B657-8D46B101EE4F}" type="pres">
      <dgm:prSet presAssocID="{F1FE4629-8E5E-47AD-917D-86B71D19C336}" presName="parTxOnly" presStyleLbl="node1" presStyleIdx="3" presStyleCnt="6">
        <dgm:presLayoutVars>
          <dgm:bulletEnabled val="1"/>
        </dgm:presLayoutVars>
      </dgm:prSet>
      <dgm:spPr/>
      <dgm:t>
        <a:bodyPr/>
        <a:lstStyle/>
        <a:p>
          <a:endParaRPr lang="es-ES"/>
        </a:p>
      </dgm:t>
    </dgm:pt>
    <dgm:pt modelId="{22A2F977-3C94-42EA-B81C-BF4D54120C0E}" type="pres">
      <dgm:prSet presAssocID="{8CD6683E-F464-400F-A4B9-528CE82E9987}" presName="parSpace" presStyleCnt="0"/>
      <dgm:spPr/>
    </dgm:pt>
    <dgm:pt modelId="{F7A7CDD3-B73F-4C71-B6CA-3B0AFC380F29}" type="pres">
      <dgm:prSet presAssocID="{045C48C1-FC2E-4C5B-A76C-4395FBF2077D}" presName="parTxOnly" presStyleLbl="node1" presStyleIdx="4" presStyleCnt="6">
        <dgm:presLayoutVars>
          <dgm:bulletEnabled val="1"/>
        </dgm:presLayoutVars>
      </dgm:prSet>
      <dgm:spPr/>
      <dgm:t>
        <a:bodyPr/>
        <a:lstStyle/>
        <a:p>
          <a:endParaRPr lang="es-ES"/>
        </a:p>
      </dgm:t>
    </dgm:pt>
    <dgm:pt modelId="{B1786BE1-6E9C-4FB8-B8E9-290BDCF2A961}" type="pres">
      <dgm:prSet presAssocID="{1E06426C-4AF9-4CDE-9B1E-6413AC6A34E3}" presName="parSpace" presStyleCnt="0"/>
      <dgm:spPr/>
    </dgm:pt>
    <dgm:pt modelId="{4546FDAC-EE43-4BCA-9097-8978169D181E}" type="pres">
      <dgm:prSet presAssocID="{92A7FD81-DA5E-444F-8FF1-140C7C4C4DE1}" presName="parTxOnly" presStyleLbl="node1" presStyleIdx="5" presStyleCnt="6" custLinFactNeighborY="-2425">
        <dgm:presLayoutVars>
          <dgm:bulletEnabled val="1"/>
        </dgm:presLayoutVars>
      </dgm:prSet>
      <dgm:spPr/>
      <dgm:t>
        <a:bodyPr/>
        <a:lstStyle/>
        <a:p>
          <a:endParaRPr lang="es-ES"/>
        </a:p>
      </dgm:t>
    </dgm:pt>
  </dgm:ptLst>
  <dgm:cxnLst>
    <dgm:cxn modelId="{ED918D0A-2431-477B-8076-40E0C4AE1686}" srcId="{67831BDC-2CA5-47AA-A7B5-B262037D0327}" destId="{045C48C1-FC2E-4C5B-A76C-4395FBF2077D}" srcOrd="4" destOrd="0" parTransId="{99966832-AA5F-47A3-A419-EFFE5E69DA39}" sibTransId="{1E06426C-4AF9-4CDE-9B1E-6413AC6A34E3}"/>
    <dgm:cxn modelId="{1F7973A9-18BD-416F-A9D7-52B9ABCBAD2E}" type="presOf" srcId="{F1FE4629-8E5E-47AD-917D-86B71D19C336}" destId="{44EFE034-2402-437B-B657-8D46B101EE4F}" srcOrd="0" destOrd="0" presId="urn:microsoft.com/office/officeart/2005/8/layout/hChevron3"/>
    <dgm:cxn modelId="{2301AAF0-0D1F-41E1-BFA0-FF41E327F288}" srcId="{67831BDC-2CA5-47AA-A7B5-B262037D0327}" destId="{F1FE4629-8E5E-47AD-917D-86B71D19C336}" srcOrd="3" destOrd="0" parTransId="{B291FCE3-808D-411E-AFBD-58BE128C7B28}" sibTransId="{8CD6683E-F464-400F-A4B9-528CE82E9987}"/>
    <dgm:cxn modelId="{C9B4B0B5-0C56-4676-8AA6-0290277267A7}" type="presOf" srcId="{85EC0D7F-37B6-42B5-9CBF-E64343BD610A}" destId="{D2B85B5F-505C-47CD-A073-F1047DEFF699}" srcOrd="0" destOrd="0" presId="urn:microsoft.com/office/officeart/2005/8/layout/hChevron3"/>
    <dgm:cxn modelId="{D108113D-C547-4DF6-BC64-5CADCE06CEFD}" srcId="{67831BDC-2CA5-47AA-A7B5-B262037D0327}" destId="{9F229652-DC22-4025-A8D2-D04ABE102C45}" srcOrd="1" destOrd="0" parTransId="{A8C021C0-D5ED-457C-8A2E-418813E6D334}" sibTransId="{1D280C05-D814-4178-83FA-88F1481CB7AB}"/>
    <dgm:cxn modelId="{9C0A1A78-F3C5-4E19-8A43-90BE4D56CC72}" srcId="{67831BDC-2CA5-47AA-A7B5-B262037D0327}" destId="{85EC0D7F-37B6-42B5-9CBF-E64343BD610A}" srcOrd="0" destOrd="0" parTransId="{8475D3CC-A857-4BB7-A9A6-CBC20F058015}" sibTransId="{81B47DB0-D277-451B-917C-69017833C457}"/>
    <dgm:cxn modelId="{9920142A-7EDE-4BFB-8A7D-0A791ED1AAD5}" type="presOf" srcId="{92A7FD81-DA5E-444F-8FF1-140C7C4C4DE1}" destId="{4546FDAC-EE43-4BCA-9097-8978169D181E}" srcOrd="0" destOrd="0" presId="urn:microsoft.com/office/officeart/2005/8/layout/hChevron3"/>
    <dgm:cxn modelId="{11647E14-A8C5-40F8-B54C-201E8153C787}" type="presOf" srcId="{AA0F4C5E-0C1C-4B6A-AA5E-055865C9975C}" destId="{0C54BC67-04D3-47C5-8179-64CA3A0BB8E5}" srcOrd="0" destOrd="0" presId="urn:microsoft.com/office/officeart/2005/8/layout/hChevron3"/>
    <dgm:cxn modelId="{4850974B-FA04-4383-B915-692BE7826EDB}" srcId="{67831BDC-2CA5-47AA-A7B5-B262037D0327}" destId="{AA0F4C5E-0C1C-4B6A-AA5E-055865C9975C}" srcOrd="2" destOrd="0" parTransId="{48DDE5EA-8FAF-47BC-8F9C-44054191F202}" sibTransId="{C0BCBFE2-35B7-497C-81A2-374B319B53AE}"/>
    <dgm:cxn modelId="{7FAA3356-63B3-4942-95F1-41A580AC911E}" srcId="{67831BDC-2CA5-47AA-A7B5-B262037D0327}" destId="{92A7FD81-DA5E-444F-8FF1-140C7C4C4DE1}" srcOrd="5" destOrd="0" parTransId="{B6C71136-A118-4DB6-9DEC-76ECC984BE35}" sibTransId="{D9D8C7FF-928C-4A52-8787-6F57B5A995A5}"/>
    <dgm:cxn modelId="{DA7C5E8B-70F2-4BF5-805F-C82861B0B651}" type="presOf" srcId="{67831BDC-2CA5-47AA-A7B5-B262037D0327}" destId="{59704EBE-2FD9-4575-A875-5B65EECD1033}" srcOrd="0" destOrd="0" presId="urn:microsoft.com/office/officeart/2005/8/layout/hChevron3"/>
    <dgm:cxn modelId="{E45EB807-640E-48E5-A359-05A06066B960}" type="presOf" srcId="{9F229652-DC22-4025-A8D2-D04ABE102C45}" destId="{58D90F88-29CE-4352-AA15-8615DE522E26}" srcOrd="0" destOrd="0" presId="urn:microsoft.com/office/officeart/2005/8/layout/hChevron3"/>
    <dgm:cxn modelId="{6A7E29D2-8551-4D66-B7A4-84B11012FB80}" type="presOf" srcId="{045C48C1-FC2E-4C5B-A76C-4395FBF2077D}" destId="{F7A7CDD3-B73F-4C71-B6CA-3B0AFC380F29}" srcOrd="0" destOrd="0" presId="urn:microsoft.com/office/officeart/2005/8/layout/hChevron3"/>
    <dgm:cxn modelId="{B5EF17C4-15AD-4659-9B3F-CED17D9F40BE}" type="presParOf" srcId="{59704EBE-2FD9-4575-A875-5B65EECD1033}" destId="{D2B85B5F-505C-47CD-A073-F1047DEFF699}" srcOrd="0" destOrd="0" presId="urn:microsoft.com/office/officeart/2005/8/layout/hChevron3"/>
    <dgm:cxn modelId="{A4292C7D-DE49-4F1F-9685-5F8AF4D68A76}" type="presParOf" srcId="{59704EBE-2FD9-4575-A875-5B65EECD1033}" destId="{D1C31F6A-9786-45DE-912D-5998C9888827}" srcOrd="1" destOrd="0" presId="urn:microsoft.com/office/officeart/2005/8/layout/hChevron3"/>
    <dgm:cxn modelId="{454445A9-C2CA-47CE-B604-BD610E0A3B39}" type="presParOf" srcId="{59704EBE-2FD9-4575-A875-5B65EECD1033}" destId="{58D90F88-29CE-4352-AA15-8615DE522E26}" srcOrd="2" destOrd="0" presId="urn:microsoft.com/office/officeart/2005/8/layout/hChevron3"/>
    <dgm:cxn modelId="{E45AB34E-AA94-46B4-AB01-BE631F76F599}" type="presParOf" srcId="{59704EBE-2FD9-4575-A875-5B65EECD1033}" destId="{EBB4F3D4-E5C0-4552-86D3-11CAAD087093}" srcOrd="3" destOrd="0" presId="urn:microsoft.com/office/officeart/2005/8/layout/hChevron3"/>
    <dgm:cxn modelId="{052232DF-C055-4A8F-9F78-F4C64D92F39C}" type="presParOf" srcId="{59704EBE-2FD9-4575-A875-5B65EECD1033}" destId="{0C54BC67-04D3-47C5-8179-64CA3A0BB8E5}" srcOrd="4" destOrd="0" presId="urn:microsoft.com/office/officeart/2005/8/layout/hChevron3"/>
    <dgm:cxn modelId="{A1AE0674-87F6-4DC1-B745-7392694E6F86}" type="presParOf" srcId="{59704EBE-2FD9-4575-A875-5B65EECD1033}" destId="{3BCA346B-CBCB-4991-B3AB-EF103CF6DBF8}" srcOrd="5" destOrd="0" presId="urn:microsoft.com/office/officeart/2005/8/layout/hChevron3"/>
    <dgm:cxn modelId="{D471C630-0034-4BDE-AD06-35F8D03DA715}" type="presParOf" srcId="{59704EBE-2FD9-4575-A875-5B65EECD1033}" destId="{44EFE034-2402-437B-B657-8D46B101EE4F}" srcOrd="6" destOrd="0" presId="urn:microsoft.com/office/officeart/2005/8/layout/hChevron3"/>
    <dgm:cxn modelId="{F05A29CF-C8B3-4D84-BC24-E741228459EF}" type="presParOf" srcId="{59704EBE-2FD9-4575-A875-5B65EECD1033}" destId="{22A2F977-3C94-42EA-B81C-BF4D54120C0E}" srcOrd="7" destOrd="0" presId="urn:microsoft.com/office/officeart/2005/8/layout/hChevron3"/>
    <dgm:cxn modelId="{72E0B213-9818-4111-8285-960E57C9A3DE}" type="presParOf" srcId="{59704EBE-2FD9-4575-A875-5B65EECD1033}" destId="{F7A7CDD3-B73F-4C71-B6CA-3B0AFC380F29}" srcOrd="8" destOrd="0" presId="urn:microsoft.com/office/officeart/2005/8/layout/hChevron3"/>
    <dgm:cxn modelId="{152FAA3B-4C39-4FA7-BFAF-9477ADAF4B70}" type="presParOf" srcId="{59704EBE-2FD9-4575-A875-5B65EECD1033}" destId="{B1786BE1-6E9C-4FB8-B8E9-290BDCF2A961}" srcOrd="9" destOrd="0" presId="urn:microsoft.com/office/officeart/2005/8/layout/hChevron3"/>
    <dgm:cxn modelId="{A2AF72E3-0A21-42CF-A5A4-C9F840F61BAD}" type="presParOf" srcId="{59704EBE-2FD9-4575-A875-5B65EECD1033}" destId="{4546FDAC-EE43-4BCA-9097-8978169D181E}" srcOrd="10" destOrd="0" presId="urn:microsoft.com/office/officeart/2005/8/layout/hChevron3"/>
  </dgm:cxnLst>
  <dgm:bg>
    <a:solidFill>
      <a:schemeClr val="accent1">
        <a:lumMod val="20000"/>
        <a:lumOff val="80000"/>
      </a:schemeClr>
    </a:solidFill>
  </dgm:bg>
  <dgm:whole>
    <a:ln w="9525">
      <a:solidFill>
        <a:srgbClr val="7AD496"/>
      </a:solid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D26D92C-6DF7-4D44-A181-24C56DAA5CC0}" type="datetimeFigureOut">
              <a:rPr lang="es-EC" smtClean="0"/>
              <a:t>13/12/2018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E34E358-9B2E-41FA-8561-43A5D8EF7D6B}" type="slidenum">
              <a:rPr lang="es-EC" smtClean="0"/>
              <a:t>‹Nº›</a:t>
            </a:fld>
            <a:endParaRPr lang="es-EC"/>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2317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6D26D92C-6DF7-4D44-A181-24C56DAA5CC0}" type="datetimeFigureOut">
              <a:rPr lang="es-EC" smtClean="0"/>
              <a:t>13/12/2018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E34E358-9B2E-41FA-8561-43A5D8EF7D6B}" type="slidenum">
              <a:rPr lang="es-EC" smtClean="0"/>
              <a:t>‹Nº›</a:t>
            </a:fld>
            <a:endParaRPr lang="es-EC"/>
          </a:p>
        </p:txBody>
      </p:sp>
    </p:spTree>
    <p:extLst>
      <p:ext uri="{BB962C8B-B14F-4D97-AF65-F5344CB8AC3E}">
        <p14:creationId xmlns:p14="http://schemas.microsoft.com/office/powerpoint/2010/main" val="3749141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D26D92C-6DF7-4D44-A181-24C56DAA5CC0}" type="datetimeFigureOut">
              <a:rPr lang="es-EC" smtClean="0"/>
              <a:t>13/12/2018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E34E358-9B2E-41FA-8561-43A5D8EF7D6B}" type="slidenum">
              <a:rPr lang="es-EC" smtClean="0"/>
              <a:t>‹Nº›</a:t>
            </a:fld>
            <a:endParaRPr lang="es-EC"/>
          </a:p>
        </p:txBody>
      </p:sp>
    </p:spTree>
    <p:extLst>
      <p:ext uri="{BB962C8B-B14F-4D97-AF65-F5344CB8AC3E}">
        <p14:creationId xmlns:p14="http://schemas.microsoft.com/office/powerpoint/2010/main" val="3950358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D26D92C-6DF7-4D44-A181-24C56DAA5CC0}" type="datetimeFigureOut">
              <a:rPr lang="es-EC" smtClean="0"/>
              <a:t>13/12/2018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E34E358-9B2E-41FA-8561-43A5D8EF7D6B}" type="slidenum">
              <a:rPr lang="es-EC" smtClean="0"/>
              <a:t>‹Nº›</a:t>
            </a:fld>
            <a:endParaRPr lang="es-EC"/>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55005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D26D92C-6DF7-4D44-A181-24C56DAA5CC0}" type="datetimeFigureOut">
              <a:rPr lang="es-EC" smtClean="0"/>
              <a:t>13/12/2018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E34E358-9B2E-41FA-8561-43A5D8EF7D6B}" type="slidenum">
              <a:rPr lang="es-EC" smtClean="0"/>
              <a:t>‹Nº›</a:t>
            </a:fld>
            <a:endParaRPr lang="es-EC"/>
          </a:p>
        </p:txBody>
      </p:sp>
    </p:spTree>
    <p:extLst>
      <p:ext uri="{BB962C8B-B14F-4D97-AF65-F5344CB8AC3E}">
        <p14:creationId xmlns:p14="http://schemas.microsoft.com/office/powerpoint/2010/main" val="1100596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D26D92C-6DF7-4D44-A181-24C56DAA5CC0}" type="datetimeFigureOut">
              <a:rPr lang="es-EC" smtClean="0"/>
              <a:t>13/12/2018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E34E358-9B2E-41FA-8561-43A5D8EF7D6B}" type="slidenum">
              <a:rPr lang="es-EC" smtClean="0"/>
              <a:t>‹Nº›</a:t>
            </a:fld>
            <a:endParaRPr lang="es-EC"/>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29988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D26D92C-6DF7-4D44-A181-24C56DAA5CC0}" type="datetimeFigureOut">
              <a:rPr lang="es-EC" smtClean="0"/>
              <a:t>13/12/2018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E34E358-9B2E-41FA-8561-43A5D8EF7D6B}" type="slidenum">
              <a:rPr lang="es-EC" smtClean="0"/>
              <a:t>‹Nº›</a:t>
            </a:fld>
            <a:endParaRPr lang="es-EC"/>
          </a:p>
        </p:txBody>
      </p:sp>
    </p:spTree>
    <p:extLst>
      <p:ext uri="{BB962C8B-B14F-4D97-AF65-F5344CB8AC3E}">
        <p14:creationId xmlns:p14="http://schemas.microsoft.com/office/powerpoint/2010/main" val="2641965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D26D92C-6DF7-4D44-A181-24C56DAA5CC0}" type="datetimeFigureOut">
              <a:rPr lang="es-EC" smtClean="0"/>
              <a:t>13/12/2018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E34E358-9B2E-41FA-8561-43A5D8EF7D6B}" type="slidenum">
              <a:rPr lang="es-EC" smtClean="0"/>
              <a:t>‹Nº›</a:t>
            </a:fld>
            <a:endParaRPr lang="es-EC"/>
          </a:p>
        </p:txBody>
      </p:sp>
    </p:spTree>
    <p:extLst>
      <p:ext uri="{BB962C8B-B14F-4D97-AF65-F5344CB8AC3E}">
        <p14:creationId xmlns:p14="http://schemas.microsoft.com/office/powerpoint/2010/main" val="2775360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D26D92C-6DF7-4D44-A181-24C56DAA5CC0}" type="datetimeFigureOut">
              <a:rPr lang="es-EC" smtClean="0"/>
              <a:t>13/12/2018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E34E358-9B2E-41FA-8561-43A5D8EF7D6B}" type="slidenum">
              <a:rPr lang="es-EC" smtClean="0"/>
              <a:t>‹Nº›</a:t>
            </a:fld>
            <a:endParaRPr lang="es-EC"/>
          </a:p>
        </p:txBody>
      </p:sp>
    </p:spTree>
    <p:extLst>
      <p:ext uri="{BB962C8B-B14F-4D97-AF65-F5344CB8AC3E}">
        <p14:creationId xmlns:p14="http://schemas.microsoft.com/office/powerpoint/2010/main" val="275807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D26D92C-6DF7-4D44-A181-24C56DAA5CC0}" type="datetimeFigureOut">
              <a:rPr lang="es-EC" smtClean="0"/>
              <a:t>13/12/2018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E34E358-9B2E-41FA-8561-43A5D8EF7D6B}" type="slidenum">
              <a:rPr lang="es-EC" smtClean="0"/>
              <a:t>‹Nº›</a:t>
            </a:fld>
            <a:endParaRPr lang="es-EC"/>
          </a:p>
        </p:txBody>
      </p:sp>
    </p:spTree>
    <p:extLst>
      <p:ext uri="{BB962C8B-B14F-4D97-AF65-F5344CB8AC3E}">
        <p14:creationId xmlns:p14="http://schemas.microsoft.com/office/powerpoint/2010/main" val="2167176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D26D92C-6DF7-4D44-A181-24C56DAA5CC0}" type="datetimeFigureOut">
              <a:rPr lang="es-EC" smtClean="0"/>
              <a:t>13/12/2018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E34E358-9B2E-41FA-8561-43A5D8EF7D6B}" type="slidenum">
              <a:rPr lang="es-EC" smtClean="0"/>
              <a:t>‹Nº›</a:t>
            </a:fld>
            <a:endParaRPr lang="es-EC"/>
          </a:p>
        </p:txBody>
      </p:sp>
    </p:spTree>
    <p:extLst>
      <p:ext uri="{BB962C8B-B14F-4D97-AF65-F5344CB8AC3E}">
        <p14:creationId xmlns:p14="http://schemas.microsoft.com/office/powerpoint/2010/main" val="2111060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D26D92C-6DF7-4D44-A181-24C56DAA5CC0}" type="datetimeFigureOut">
              <a:rPr lang="es-EC" smtClean="0"/>
              <a:t>13/12/2018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E34E358-9B2E-41FA-8561-43A5D8EF7D6B}" type="slidenum">
              <a:rPr lang="es-EC" smtClean="0"/>
              <a:t>‹Nº›</a:t>
            </a:fld>
            <a:endParaRPr lang="es-EC"/>
          </a:p>
        </p:txBody>
      </p:sp>
    </p:spTree>
    <p:extLst>
      <p:ext uri="{BB962C8B-B14F-4D97-AF65-F5344CB8AC3E}">
        <p14:creationId xmlns:p14="http://schemas.microsoft.com/office/powerpoint/2010/main" val="2685212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D26D92C-6DF7-4D44-A181-24C56DAA5CC0}" type="datetimeFigureOut">
              <a:rPr lang="es-EC" smtClean="0"/>
              <a:t>13/12/2018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E34E358-9B2E-41FA-8561-43A5D8EF7D6B}" type="slidenum">
              <a:rPr lang="es-EC" smtClean="0"/>
              <a:t>‹Nº›</a:t>
            </a:fld>
            <a:endParaRPr lang="es-EC"/>
          </a:p>
        </p:txBody>
      </p:sp>
    </p:spTree>
    <p:extLst>
      <p:ext uri="{BB962C8B-B14F-4D97-AF65-F5344CB8AC3E}">
        <p14:creationId xmlns:p14="http://schemas.microsoft.com/office/powerpoint/2010/main" val="956467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D26D92C-6DF7-4D44-A181-24C56DAA5CC0}" type="datetimeFigureOut">
              <a:rPr lang="es-EC" smtClean="0"/>
              <a:t>13/12/2018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E34E358-9B2E-41FA-8561-43A5D8EF7D6B}" type="slidenum">
              <a:rPr lang="es-EC" smtClean="0"/>
              <a:t>‹Nº›</a:t>
            </a:fld>
            <a:endParaRPr lang="es-EC"/>
          </a:p>
        </p:txBody>
      </p:sp>
    </p:spTree>
    <p:extLst>
      <p:ext uri="{BB962C8B-B14F-4D97-AF65-F5344CB8AC3E}">
        <p14:creationId xmlns:p14="http://schemas.microsoft.com/office/powerpoint/2010/main" val="939203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6D92C-6DF7-4D44-A181-24C56DAA5CC0}" type="datetimeFigureOut">
              <a:rPr lang="es-EC" smtClean="0"/>
              <a:t>13/12/2018</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5E34E358-9B2E-41FA-8561-43A5D8EF7D6B}" type="slidenum">
              <a:rPr lang="es-EC" smtClean="0"/>
              <a:t>‹Nº›</a:t>
            </a:fld>
            <a:endParaRPr lang="es-EC"/>
          </a:p>
        </p:txBody>
      </p:sp>
    </p:spTree>
    <p:extLst>
      <p:ext uri="{BB962C8B-B14F-4D97-AF65-F5344CB8AC3E}">
        <p14:creationId xmlns:p14="http://schemas.microsoft.com/office/powerpoint/2010/main" val="887122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D26D92C-6DF7-4D44-A181-24C56DAA5CC0}" type="datetimeFigureOut">
              <a:rPr lang="es-EC" smtClean="0"/>
              <a:t>13/12/2018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E34E358-9B2E-41FA-8561-43A5D8EF7D6B}" type="slidenum">
              <a:rPr lang="es-EC" smtClean="0"/>
              <a:t>‹Nº›</a:t>
            </a:fld>
            <a:endParaRPr lang="es-EC"/>
          </a:p>
        </p:txBody>
      </p:sp>
    </p:spTree>
    <p:extLst>
      <p:ext uri="{BB962C8B-B14F-4D97-AF65-F5344CB8AC3E}">
        <p14:creationId xmlns:p14="http://schemas.microsoft.com/office/powerpoint/2010/main" val="1173332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D26D92C-6DF7-4D44-A181-24C56DAA5CC0}" type="datetimeFigureOut">
              <a:rPr lang="es-EC" smtClean="0"/>
              <a:t>13/12/2018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E34E358-9B2E-41FA-8561-43A5D8EF7D6B}" type="slidenum">
              <a:rPr lang="es-EC" smtClean="0"/>
              <a:t>‹Nº›</a:t>
            </a:fld>
            <a:endParaRPr lang="es-EC"/>
          </a:p>
        </p:txBody>
      </p:sp>
    </p:spTree>
    <p:extLst>
      <p:ext uri="{BB962C8B-B14F-4D97-AF65-F5344CB8AC3E}">
        <p14:creationId xmlns:p14="http://schemas.microsoft.com/office/powerpoint/2010/main" val="3126420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D26D92C-6DF7-4D44-A181-24C56DAA5CC0}" type="datetimeFigureOut">
              <a:rPr lang="es-EC" smtClean="0"/>
              <a:t>13/12/2018</a:t>
            </a:fld>
            <a:endParaRPr lang="es-EC"/>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EC"/>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E34E358-9B2E-41FA-8561-43A5D8EF7D6B}" type="slidenum">
              <a:rPr lang="es-EC" smtClean="0"/>
              <a:t>‹Nº›</a:t>
            </a:fld>
            <a:endParaRPr lang="es-EC"/>
          </a:p>
        </p:txBody>
      </p:sp>
    </p:spTree>
    <p:extLst>
      <p:ext uri="{BB962C8B-B14F-4D97-AF65-F5344CB8AC3E}">
        <p14:creationId xmlns:p14="http://schemas.microsoft.com/office/powerpoint/2010/main" val="4147430560"/>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ec/url?sa=i&amp;rct=j&amp;q=&amp;esrc=s&amp;source=images&amp;cd=&amp;cad=rja&amp;uact=8&amp;ved=0ahUKEwjSqOjlrYzKAhXFTZAKHYbdCzoQjRwIBw&amp;url=http://mercadotecnia.espe.edu.ec/&amp;psig=AFQjCNFKZ54k2rStECQMW1O-bgrZ15GtPw&amp;ust=1451866353586912"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5.png"/><Relationship Id="rId7" Type="http://schemas.openxmlformats.org/officeDocument/2006/relationships/diagramQuickStyle" Target="../diagrams/quickStyle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12.png"/><Relationship Id="rId9" Type="http://schemas.microsoft.com/office/2007/relationships/diagramDrawing" Target="../diagrams/drawing9.xml"/></Relationships>
</file>

<file path=ppt/slides/_rels/slide1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5.png"/><Relationship Id="rId7" Type="http://schemas.openxmlformats.org/officeDocument/2006/relationships/diagramColors" Target="../diagrams/colors1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5.png"/><Relationship Id="rId7" Type="http://schemas.openxmlformats.org/officeDocument/2006/relationships/diagramColors" Target="../diagrams/colors1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microsoft.com/office/2007/relationships/diagramDrawing" Target="../diagrams/drawing12.xml"/><Relationship Id="rId13" Type="http://schemas.microsoft.com/office/2007/relationships/diagramDrawing" Target="../diagrams/drawing13.xml"/><Relationship Id="rId3" Type="http://schemas.openxmlformats.org/officeDocument/2006/relationships/image" Target="../media/image5.png"/><Relationship Id="rId7" Type="http://schemas.openxmlformats.org/officeDocument/2006/relationships/diagramColors" Target="../diagrams/colors12.xml"/><Relationship Id="rId12" Type="http://schemas.openxmlformats.org/officeDocument/2006/relationships/diagramColors" Target="../diagrams/colors1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2.xml"/><Relationship Id="rId11" Type="http://schemas.openxmlformats.org/officeDocument/2006/relationships/diagramQuickStyle" Target="../diagrams/quickStyle13.xml"/><Relationship Id="rId5" Type="http://schemas.openxmlformats.org/officeDocument/2006/relationships/diagramLayout" Target="../diagrams/layout12.xml"/><Relationship Id="rId10" Type="http://schemas.openxmlformats.org/officeDocument/2006/relationships/diagramLayout" Target="../diagrams/layout13.xml"/><Relationship Id="rId4" Type="http://schemas.openxmlformats.org/officeDocument/2006/relationships/diagramData" Target="../diagrams/data12.xml"/><Relationship Id="rId9" Type="http://schemas.openxmlformats.org/officeDocument/2006/relationships/diagramData" Target="../diagrams/data13.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diagramDrawing" Target="../diagrams/drawing14.xml"/><Relationship Id="rId3" Type="http://schemas.openxmlformats.org/officeDocument/2006/relationships/image" Target="../media/image5.png"/><Relationship Id="rId7" Type="http://schemas.openxmlformats.org/officeDocument/2006/relationships/image" Target="../media/image22.png"/><Relationship Id="rId12" Type="http://schemas.openxmlformats.org/officeDocument/2006/relationships/diagramColors" Target="../diagrams/colors1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diagramQuickStyle" Target="../diagrams/quickStyle14.xml"/><Relationship Id="rId5" Type="http://schemas.openxmlformats.org/officeDocument/2006/relationships/image" Target="../media/image20.png"/><Relationship Id="rId10" Type="http://schemas.openxmlformats.org/officeDocument/2006/relationships/diagramLayout" Target="../diagrams/layout14.xml"/><Relationship Id="rId4" Type="http://schemas.openxmlformats.org/officeDocument/2006/relationships/image" Target="../media/image19.png"/><Relationship Id="rId9" Type="http://schemas.openxmlformats.org/officeDocument/2006/relationships/diagramData" Target="../diagrams/data14.xml"/></Relationships>
</file>

<file path=ppt/slides/_rels/slide15.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5.png"/><Relationship Id="rId7" Type="http://schemas.openxmlformats.org/officeDocument/2006/relationships/diagramColors" Target="../diagrams/colors1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10" Type="http://schemas.openxmlformats.org/officeDocument/2006/relationships/image" Target="../media/image25.png"/><Relationship Id="rId4" Type="http://schemas.openxmlformats.org/officeDocument/2006/relationships/diagramData" Target="../diagrams/data15.xml"/><Relationship Id="rId9" Type="http://schemas.openxmlformats.org/officeDocument/2006/relationships/image" Target="../media/image24.jpeg"/></Relationships>
</file>

<file path=ppt/slides/_rels/slide16.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5.png"/><Relationship Id="rId7" Type="http://schemas.openxmlformats.org/officeDocument/2006/relationships/diagramColors" Target="../diagrams/colors1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17.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5.png"/><Relationship Id="rId7" Type="http://schemas.openxmlformats.org/officeDocument/2006/relationships/diagramColors" Target="../diagrams/colors1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10" Type="http://schemas.openxmlformats.org/officeDocument/2006/relationships/image" Target="../media/image27.png"/><Relationship Id="rId4" Type="http://schemas.openxmlformats.org/officeDocument/2006/relationships/diagramData" Target="../diagrams/data17.xml"/><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5.png"/><Relationship Id="rId7" Type="http://schemas.openxmlformats.org/officeDocument/2006/relationships/diagramColors" Target="../diagrams/colors1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5.png"/><Relationship Id="rId7" Type="http://schemas.openxmlformats.org/officeDocument/2006/relationships/diagramColors" Target="../diagrams/colors1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10" Type="http://schemas.openxmlformats.org/officeDocument/2006/relationships/image" Target="../media/image30.png"/><Relationship Id="rId4" Type="http://schemas.openxmlformats.org/officeDocument/2006/relationships/diagramData" Target="../diagrams/data19.xml"/><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5.png"/><Relationship Id="rId7" Type="http://schemas.openxmlformats.org/officeDocument/2006/relationships/diagramColors" Target="../diagrams/colors2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 Id="rId9"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5.png"/><Relationship Id="rId7" Type="http://schemas.openxmlformats.org/officeDocument/2006/relationships/diagramColors" Target="../diagrams/colors2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1.xml"/><Relationship Id="rId11" Type="http://schemas.openxmlformats.org/officeDocument/2006/relationships/image" Target="../media/image34.png"/><Relationship Id="rId5" Type="http://schemas.openxmlformats.org/officeDocument/2006/relationships/diagramLayout" Target="../diagrams/layout21.xml"/><Relationship Id="rId10" Type="http://schemas.openxmlformats.org/officeDocument/2006/relationships/image" Target="../media/image33.png"/><Relationship Id="rId4" Type="http://schemas.openxmlformats.org/officeDocument/2006/relationships/diagramData" Target="../diagrams/data21.xml"/><Relationship Id="rId9"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5.png"/><Relationship Id="rId7" Type="http://schemas.openxmlformats.org/officeDocument/2006/relationships/diagramColors" Target="../diagrams/colors2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10" Type="http://schemas.openxmlformats.org/officeDocument/2006/relationships/image" Target="../media/image36.png"/><Relationship Id="rId4" Type="http://schemas.openxmlformats.org/officeDocument/2006/relationships/diagramData" Target="../diagrams/data22.xml"/><Relationship Id="rId9"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23.xml"/><Relationship Id="rId3" Type="http://schemas.openxmlformats.org/officeDocument/2006/relationships/image" Target="../media/image5.png"/><Relationship Id="rId7" Type="http://schemas.openxmlformats.org/officeDocument/2006/relationships/diagramQuickStyle" Target="../diagrams/quickStyle2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23.xml"/><Relationship Id="rId5" Type="http://schemas.openxmlformats.org/officeDocument/2006/relationships/diagramData" Target="../diagrams/data23.xml"/><Relationship Id="rId4" Type="http://schemas.openxmlformats.org/officeDocument/2006/relationships/image" Target="../media/image37.png"/><Relationship Id="rId9" Type="http://schemas.microsoft.com/office/2007/relationships/diagramDrawing" Target="../diagrams/drawing23.xml"/></Relationships>
</file>

<file path=ppt/slides/_rels/slide24.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5.png"/><Relationship Id="rId7" Type="http://schemas.openxmlformats.org/officeDocument/2006/relationships/diagramColors" Target="../diagrams/colors2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 Id="rId9" Type="http://schemas.openxmlformats.org/officeDocument/2006/relationships/image" Target="../media/image38.png"/></Relationships>
</file>

<file path=ppt/slides/_rels/slide25.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5.png"/><Relationship Id="rId7" Type="http://schemas.openxmlformats.org/officeDocument/2006/relationships/diagramColors" Target="../diagrams/colors2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26.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5.png"/><Relationship Id="rId7" Type="http://schemas.openxmlformats.org/officeDocument/2006/relationships/diagramColors" Target="../diagrams/colors2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6.xml"/><Relationship Id="rId5" Type="http://schemas.openxmlformats.org/officeDocument/2006/relationships/diagramLayout" Target="../diagrams/layout26.xml"/><Relationship Id="rId10" Type="http://schemas.openxmlformats.org/officeDocument/2006/relationships/image" Target="../media/image40.png"/><Relationship Id="rId4" Type="http://schemas.openxmlformats.org/officeDocument/2006/relationships/diagramData" Target="../diagrams/data26.xml"/><Relationship Id="rId9" Type="http://schemas.openxmlformats.org/officeDocument/2006/relationships/image" Target="../media/image39.png"/></Relationships>
</file>

<file path=ppt/slides/_rels/slide27.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5.png"/><Relationship Id="rId7" Type="http://schemas.openxmlformats.org/officeDocument/2006/relationships/diagramColors" Target="../diagrams/colors2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7.xml"/><Relationship Id="rId5" Type="http://schemas.openxmlformats.org/officeDocument/2006/relationships/diagramLayout" Target="../diagrams/layout27.xml"/><Relationship Id="rId10" Type="http://schemas.openxmlformats.org/officeDocument/2006/relationships/image" Target="../media/image42.png"/><Relationship Id="rId4" Type="http://schemas.openxmlformats.org/officeDocument/2006/relationships/diagramData" Target="../diagrams/data27.xml"/><Relationship Id="rId9"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5.png"/><Relationship Id="rId7" Type="http://schemas.openxmlformats.org/officeDocument/2006/relationships/diagramColors" Target="../diagrams/colors2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8.xml"/><Relationship Id="rId5" Type="http://schemas.openxmlformats.org/officeDocument/2006/relationships/diagramLayout" Target="../diagrams/layout28.xml"/><Relationship Id="rId10" Type="http://schemas.openxmlformats.org/officeDocument/2006/relationships/image" Target="../media/image44.png"/><Relationship Id="rId4" Type="http://schemas.openxmlformats.org/officeDocument/2006/relationships/diagramData" Target="../diagrams/data28.xml"/><Relationship Id="rId9" Type="http://schemas.openxmlformats.org/officeDocument/2006/relationships/image" Target="../media/image43.png"/></Relationships>
</file>

<file path=ppt/slides/_rels/slide29.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5.png"/><Relationship Id="rId7" Type="http://schemas.openxmlformats.org/officeDocument/2006/relationships/diagramColors" Target="../diagrams/colors2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 Id="rId9" Type="http://schemas.openxmlformats.org/officeDocument/2006/relationships/image" Target="../media/image45.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5.png"/><Relationship Id="rId7" Type="http://schemas.openxmlformats.org/officeDocument/2006/relationships/diagramColors" Target="../diagrams/colors3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 Id="rId9" Type="http://schemas.openxmlformats.org/officeDocument/2006/relationships/image" Target="../media/image46.png"/></Relationships>
</file>

<file path=ppt/slides/_rels/slide31.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image" Target="../media/image5.png"/><Relationship Id="rId7" Type="http://schemas.openxmlformats.org/officeDocument/2006/relationships/diagramColors" Target="../diagrams/colors3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1.xml"/><Relationship Id="rId5" Type="http://schemas.openxmlformats.org/officeDocument/2006/relationships/diagramLayout" Target="../diagrams/layout31.xml"/><Relationship Id="rId4" Type="http://schemas.openxmlformats.org/officeDocument/2006/relationships/diagramData" Target="../diagrams/data31.xml"/><Relationship Id="rId9" Type="http://schemas.openxmlformats.org/officeDocument/2006/relationships/image" Target="../media/image47.png"/></Relationships>
</file>

<file path=ppt/slides/_rels/slide32.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image" Target="../media/image5.png"/><Relationship Id="rId7" Type="http://schemas.openxmlformats.org/officeDocument/2006/relationships/diagramColors" Target="../diagrams/colors3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2.xml"/><Relationship Id="rId5" Type="http://schemas.openxmlformats.org/officeDocument/2006/relationships/diagramLayout" Target="../diagrams/layout32.xml"/><Relationship Id="rId10" Type="http://schemas.openxmlformats.org/officeDocument/2006/relationships/image" Target="../media/image49.png"/><Relationship Id="rId4" Type="http://schemas.openxmlformats.org/officeDocument/2006/relationships/diagramData" Target="../diagrams/data32.xml"/><Relationship Id="rId9" Type="http://schemas.openxmlformats.org/officeDocument/2006/relationships/image" Target="../media/image48.png"/></Relationships>
</file>

<file path=ppt/slides/_rels/slide33.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image" Target="../media/image5.png"/><Relationship Id="rId7" Type="http://schemas.openxmlformats.org/officeDocument/2006/relationships/diagramColors" Target="../diagrams/colors3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3.xml"/><Relationship Id="rId5" Type="http://schemas.openxmlformats.org/officeDocument/2006/relationships/diagramLayout" Target="../diagrams/layout33.xml"/><Relationship Id="rId10" Type="http://schemas.openxmlformats.org/officeDocument/2006/relationships/image" Target="../media/image51.png"/><Relationship Id="rId4" Type="http://schemas.openxmlformats.org/officeDocument/2006/relationships/diagramData" Target="../diagrams/data33.xml"/><Relationship Id="rId9" Type="http://schemas.openxmlformats.org/officeDocument/2006/relationships/image" Target="../media/image50.png"/></Relationships>
</file>

<file path=ppt/slides/_rels/slide34.xml.rels><?xml version="1.0" encoding="UTF-8" standalone="yes"?>
<Relationships xmlns="http://schemas.openxmlformats.org/package/2006/relationships"><Relationship Id="rId8" Type="http://schemas.microsoft.com/office/2007/relationships/diagramDrawing" Target="../diagrams/drawing34.xml"/><Relationship Id="rId3" Type="http://schemas.openxmlformats.org/officeDocument/2006/relationships/image" Target="../media/image5.png"/><Relationship Id="rId7" Type="http://schemas.openxmlformats.org/officeDocument/2006/relationships/diagramColors" Target="../diagrams/colors3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4.xml"/><Relationship Id="rId5" Type="http://schemas.openxmlformats.org/officeDocument/2006/relationships/diagramLayout" Target="../diagrams/layout34.xml"/><Relationship Id="rId4" Type="http://schemas.openxmlformats.org/officeDocument/2006/relationships/diagramData" Target="../diagrams/data34.xml"/></Relationships>
</file>

<file path=ppt/slides/_rels/slide35.xml.rels><?xml version="1.0" encoding="UTF-8" standalone="yes"?>
<Relationships xmlns="http://schemas.openxmlformats.org/package/2006/relationships"><Relationship Id="rId8" Type="http://schemas.microsoft.com/office/2007/relationships/diagramDrawing" Target="../diagrams/drawing35.xml"/><Relationship Id="rId3" Type="http://schemas.openxmlformats.org/officeDocument/2006/relationships/image" Target="../media/image5.png"/><Relationship Id="rId7" Type="http://schemas.openxmlformats.org/officeDocument/2006/relationships/diagramColors" Target="../diagrams/colors3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5.xml"/><Relationship Id="rId5" Type="http://schemas.openxmlformats.org/officeDocument/2006/relationships/diagramLayout" Target="../diagrams/layout35.xml"/><Relationship Id="rId4" Type="http://schemas.openxmlformats.org/officeDocument/2006/relationships/diagramData" Target="../diagrams/data35.xml"/></Relationships>
</file>

<file path=ppt/slides/_rels/slide36.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image" Target="../media/image5.png"/><Relationship Id="rId7" Type="http://schemas.openxmlformats.org/officeDocument/2006/relationships/diagramColors" Target="../diagrams/colors3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6.xml"/><Relationship Id="rId11" Type="http://schemas.openxmlformats.org/officeDocument/2006/relationships/image" Target="../media/image54.png"/><Relationship Id="rId5" Type="http://schemas.openxmlformats.org/officeDocument/2006/relationships/diagramLayout" Target="../diagrams/layout36.xml"/><Relationship Id="rId10" Type="http://schemas.openxmlformats.org/officeDocument/2006/relationships/image" Target="../media/image53.png"/><Relationship Id="rId4" Type="http://schemas.openxmlformats.org/officeDocument/2006/relationships/diagramData" Target="../diagrams/data36.xml"/><Relationship Id="rId9" Type="http://schemas.openxmlformats.org/officeDocument/2006/relationships/image" Target="../media/image52.png"/></Relationships>
</file>

<file path=ppt/slides/_rels/slide37.xml.rels><?xml version="1.0" encoding="UTF-8" standalone="yes"?>
<Relationships xmlns="http://schemas.openxmlformats.org/package/2006/relationships"><Relationship Id="rId8" Type="http://schemas.microsoft.com/office/2007/relationships/diagramDrawing" Target="../diagrams/drawing37.xml"/><Relationship Id="rId3" Type="http://schemas.openxmlformats.org/officeDocument/2006/relationships/image" Target="../media/image5.png"/><Relationship Id="rId7" Type="http://schemas.openxmlformats.org/officeDocument/2006/relationships/diagramColors" Target="../diagrams/colors3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7.xml"/><Relationship Id="rId5" Type="http://schemas.openxmlformats.org/officeDocument/2006/relationships/diagramLayout" Target="../diagrams/layout37.xml"/><Relationship Id="rId4" Type="http://schemas.openxmlformats.org/officeDocument/2006/relationships/diagramData" Target="../diagrams/data37.xml"/></Relationships>
</file>

<file path=ppt/slides/_rels/slide38.xml.rels><?xml version="1.0" encoding="UTF-8" standalone="yes"?>
<Relationships xmlns="http://schemas.openxmlformats.org/package/2006/relationships"><Relationship Id="rId8" Type="http://schemas.microsoft.com/office/2007/relationships/diagramDrawing" Target="../diagrams/drawing38.xml"/><Relationship Id="rId3" Type="http://schemas.openxmlformats.org/officeDocument/2006/relationships/image" Target="../media/image5.png"/><Relationship Id="rId7" Type="http://schemas.openxmlformats.org/officeDocument/2006/relationships/diagramColors" Target="../diagrams/colors3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8.xml"/><Relationship Id="rId5" Type="http://schemas.openxmlformats.org/officeDocument/2006/relationships/diagramLayout" Target="../diagrams/layout38.xml"/><Relationship Id="rId4" Type="http://schemas.openxmlformats.org/officeDocument/2006/relationships/diagramData" Target="../diagrams/data38.xml"/></Relationships>
</file>

<file path=ppt/slides/_rels/slide39.xml.rels><?xml version="1.0" encoding="UTF-8" standalone="yes"?>
<Relationships xmlns="http://schemas.openxmlformats.org/package/2006/relationships"><Relationship Id="rId8" Type="http://schemas.microsoft.com/office/2007/relationships/diagramDrawing" Target="../diagrams/drawing39.xml"/><Relationship Id="rId3" Type="http://schemas.openxmlformats.org/officeDocument/2006/relationships/image" Target="../media/image5.png"/><Relationship Id="rId7" Type="http://schemas.openxmlformats.org/officeDocument/2006/relationships/diagramColors" Target="../diagrams/colors3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9.xml"/><Relationship Id="rId5" Type="http://schemas.openxmlformats.org/officeDocument/2006/relationships/diagramLayout" Target="../diagrams/layout39.xml"/><Relationship Id="rId4" Type="http://schemas.openxmlformats.org/officeDocument/2006/relationships/diagramData" Target="../diagrams/data39.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0.xml.rels><?xml version="1.0" encoding="UTF-8" standalone="yes"?>
<Relationships xmlns="http://schemas.openxmlformats.org/package/2006/relationships"><Relationship Id="rId8" Type="http://schemas.microsoft.com/office/2007/relationships/diagramDrawing" Target="../diagrams/drawing40.xml"/><Relationship Id="rId3" Type="http://schemas.openxmlformats.org/officeDocument/2006/relationships/image" Target="../media/image5.png"/><Relationship Id="rId7" Type="http://schemas.openxmlformats.org/officeDocument/2006/relationships/diagramColors" Target="../diagrams/colors4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0.xml"/><Relationship Id="rId5" Type="http://schemas.openxmlformats.org/officeDocument/2006/relationships/diagramLayout" Target="../diagrams/layout40.xml"/><Relationship Id="rId4" Type="http://schemas.openxmlformats.org/officeDocument/2006/relationships/diagramData" Target="../diagrams/data40.xml"/></Relationships>
</file>

<file path=ppt/slides/_rels/slide41.xml.rels><?xml version="1.0" encoding="UTF-8" standalone="yes"?>
<Relationships xmlns="http://schemas.openxmlformats.org/package/2006/relationships"><Relationship Id="rId8" Type="http://schemas.microsoft.com/office/2007/relationships/diagramDrawing" Target="../diagrams/drawing41.xml"/><Relationship Id="rId3" Type="http://schemas.openxmlformats.org/officeDocument/2006/relationships/image" Target="../media/image5.png"/><Relationship Id="rId7" Type="http://schemas.openxmlformats.org/officeDocument/2006/relationships/diagramColors" Target="../diagrams/colors4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1.xml"/><Relationship Id="rId5" Type="http://schemas.openxmlformats.org/officeDocument/2006/relationships/diagramLayout" Target="../diagrams/layout41.xml"/><Relationship Id="rId4" Type="http://schemas.openxmlformats.org/officeDocument/2006/relationships/diagramData" Target="../diagrams/data41.xml"/></Relationships>
</file>

<file path=ppt/slides/_rels/slide42.xml.rels><?xml version="1.0" encoding="UTF-8" standalone="yes"?>
<Relationships xmlns="http://schemas.openxmlformats.org/package/2006/relationships"><Relationship Id="rId8" Type="http://schemas.microsoft.com/office/2007/relationships/diagramDrawing" Target="../diagrams/drawing42.xml"/><Relationship Id="rId3" Type="http://schemas.openxmlformats.org/officeDocument/2006/relationships/image" Target="../media/image5.png"/><Relationship Id="rId7" Type="http://schemas.openxmlformats.org/officeDocument/2006/relationships/diagramColors" Target="../diagrams/colors4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2.xml"/><Relationship Id="rId5" Type="http://schemas.openxmlformats.org/officeDocument/2006/relationships/diagramLayout" Target="../diagrams/layout42.xml"/><Relationship Id="rId4" Type="http://schemas.openxmlformats.org/officeDocument/2006/relationships/diagramData" Target="../diagrams/data42.xml"/></Relationships>
</file>

<file path=ppt/slides/_rels/slide43.xml.rels><?xml version="1.0" encoding="UTF-8" standalone="yes"?>
<Relationships xmlns="http://schemas.openxmlformats.org/package/2006/relationships"><Relationship Id="rId8" Type="http://schemas.microsoft.com/office/2007/relationships/diagramDrawing" Target="../diagrams/drawing43.xml"/><Relationship Id="rId3" Type="http://schemas.openxmlformats.org/officeDocument/2006/relationships/image" Target="../media/image5.png"/><Relationship Id="rId7" Type="http://schemas.openxmlformats.org/officeDocument/2006/relationships/diagramColors" Target="../diagrams/colors4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3.xml"/><Relationship Id="rId5" Type="http://schemas.openxmlformats.org/officeDocument/2006/relationships/diagramLayout" Target="../diagrams/layout43.xml"/><Relationship Id="rId4" Type="http://schemas.openxmlformats.org/officeDocument/2006/relationships/diagramData" Target="../diagrams/data43.xml"/></Relationships>
</file>

<file path=ppt/slides/_rels/slide44.xml.rels><?xml version="1.0" encoding="UTF-8" standalone="yes"?>
<Relationships xmlns="http://schemas.openxmlformats.org/package/2006/relationships"><Relationship Id="rId8" Type="http://schemas.microsoft.com/office/2007/relationships/diagramDrawing" Target="../diagrams/drawing44.xml"/><Relationship Id="rId3" Type="http://schemas.openxmlformats.org/officeDocument/2006/relationships/image" Target="../media/image5.png"/><Relationship Id="rId7" Type="http://schemas.openxmlformats.org/officeDocument/2006/relationships/diagramColors" Target="../diagrams/colors4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4.xml"/><Relationship Id="rId5" Type="http://schemas.openxmlformats.org/officeDocument/2006/relationships/diagramLayout" Target="../diagrams/layout44.xml"/><Relationship Id="rId4" Type="http://schemas.openxmlformats.org/officeDocument/2006/relationships/diagramData" Target="../diagrams/data44.xml"/></Relationships>
</file>

<file path=ppt/slides/_rels/slide45.xml.rels><?xml version="1.0" encoding="UTF-8" standalone="yes"?>
<Relationships xmlns="http://schemas.openxmlformats.org/package/2006/relationships"><Relationship Id="rId8" Type="http://schemas.microsoft.com/office/2007/relationships/diagramDrawing" Target="../diagrams/drawing45.xml"/><Relationship Id="rId3" Type="http://schemas.openxmlformats.org/officeDocument/2006/relationships/image" Target="../media/image5.png"/><Relationship Id="rId7" Type="http://schemas.openxmlformats.org/officeDocument/2006/relationships/diagramColors" Target="../diagrams/colors4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5.xml"/><Relationship Id="rId5" Type="http://schemas.openxmlformats.org/officeDocument/2006/relationships/diagramLayout" Target="../diagrams/layout45.xml"/><Relationship Id="rId4" Type="http://schemas.openxmlformats.org/officeDocument/2006/relationships/diagramData" Target="../diagrams/data45.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png"/><Relationship Id="rId7" Type="http://schemas.openxmlformats.org/officeDocument/2006/relationships/diagramColors" Target="../diagrams/colors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png"/><Relationship Id="rId7" Type="http://schemas.openxmlformats.org/officeDocument/2006/relationships/diagramColors" Target="../diagrams/colors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png"/><Relationship Id="rId7" Type="http://schemas.openxmlformats.org/officeDocument/2006/relationships/diagramColors" Target="../diagrams/colors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lumMod val="60000"/>
                <a:lumOff val="40000"/>
              </a:schemeClr>
            </a:gs>
            <a:gs pos="100000">
              <a:schemeClr val="tx1"/>
            </a:gs>
          </a:gsLst>
          <a:lin ang="6120000" scaled="1"/>
        </a:gradFill>
        <a:effectLst/>
      </p:bgPr>
    </p:bg>
    <p:spTree>
      <p:nvGrpSpPr>
        <p:cNvPr id="1" name=""/>
        <p:cNvGrpSpPr/>
        <p:nvPr/>
      </p:nvGrpSpPr>
      <p:grpSpPr>
        <a:xfrm>
          <a:off x="0" y="0"/>
          <a:ext cx="0" cy="0"/>
          <a:chOff x="0" y="0"/>
          <a:chExt cx="0" cy="0"/>
        </a:xfrm>
      </p:grpSpPr>
      <p:pic>
        <p:nvPicPr>
          <p:cNvPr id="1026"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360608" y="1541154"/>
            <a:ext cx="4553262" cy="30073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http://mercadotecnia.espe.edu.ec/wp-content/uploads/tmp/LOGO-PRINCIPAL-ESPE2.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5179" y="107554"/>
            <a:ext cx="3760632" cy="897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p:nvPicPr>
        <p:blipFill>
          <a:blip r:embed="rId5">
            <a:extLst>
              <a:ext uri="{28A0092B-C50C-407E-A947-70E740481C1C}">
                <a14:useLocalDpi xmlns:a14="http://schemas.microsoft.com/office/drawing/2010/main" val="0"/>
              </a:ext>
            </a:extLst>
          </a:blip>
          <a:srcRect l="30313" t="24242" r="38976"/>
          <a:stretch>
            <a:fillRect/>
          </a:stretch>
        </p:blipFill>
        <p:spPr bwMode="auto">
          <a:xfrm>
            <a:off x="135572" y="5616636"/>
            <a:ext cx="1097280" cy="115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1816589" y="1170776"/>
            <a:ext cx="8387771" cy="1077218"/>
          </a:xfrm>
          <a:prstGeom prst="rect">
            <a:avLst/>
          </a:prstGeom>
        </p:spPr>
        <p:txBody>
          <a:bodyPr wrap="square">
            <a:spAutoFit/>
          </a:bodyPr>
          <a:lstStyle/>
          <a:p>
            <a:pPr algn="ctr"/>
            <a:r>
              <a:rPr lang="es-UY" altLang="en-US" sz="3200" b="1" dirty="0" smtClean="0">
                <a:solidFill>
                  <a:schemeClr val="bg1"/>
                </a:solidFill>
                <a:latin typeface="BrowalliaUPC" panose="020B0604020202020204" pitchFamily="34" charset="-34"/>
                <a:cs typeface="BrowalliaUPC" panose="020B0604020202020204" pitchFamily="34" charset="-34"/>
              </a:rPr>
              <a:t>TRABAJO DE INVESTIGACIÓN </a:t>
            </a:r>
          </a:p>
          <a:p>
            <a:pPr algn="ctr"/>
            <a:r>
              <a:rPr lang="es-UY" altLang="en-US" sz="3200" b="1" dirty="0" smtClean="0">
                <a:solidFill>
                  <a:schemeClr val="bg1"/>
                </a:solidFill>
                <a:latin typeface="BrowalliaUPC" panose="020B0604020202020204" pitchFamily="34" charset="-34"/>
                <a:cs typeface="BrowalliaUPC" panose="020B0604020202020204" pitchFamily="34" charset="-34"/>
              </a:rPr>
              <a:t>INGENIERÍA EN ELECTRÓNICA AUTOMATIZACIÓN Y CONTROL</a:t>
            </a:r>
            <a:endParaRPr lang="es-ES" altLang="en-US" sz="3200" b="1" dirty="0">
              <a:solidFill>
                <a:schemeClr val="bg1"/>
              </a:solidFill>
              <a:latin typeface="BrowalliaUPC" panose="020B0604020202020204" pitchFamily="34" charset="-34"/>
              <a:cs typeface="BrowalliaUPC" panose="020B0604020202020204" pitchFamily="34" charset="-34"/>
            </a:endParaRPr>
          </a:p>
        </p:txBody>
      </p:sp>
      <p:sp>
        <p:nvSpPr>
          <p:cNvPr id="7" name="Rectángulo 6"/>
          <p:cNvSpPr/>
          <p:nvPr/>
        </p:nvSpPr>
        <p:spPr>
          <a:xfrm>
            <a:off x="1964360" y="2482598"/>
            <a:ext cx="8072573" cy="1569660"/>
          </a:xfrm>
          <a:prstGeom prst="rect">
            <a:avLst/>
          </a:prstGeom>
        </p:spPr>
        <p:txBody>
          <a:bodyPr wrap="square">
            <a:spAutoFit/>
          </a:bodyPr>
          <a:lstStyle/>
          <a:p>
            <a:pPr algn="ctr"/>
            <a:r>
              <a:rPr lang="es-CO" sz="2800" b="1" dirty="0" smtClean="0">
                <a:solidFill>
                  <a:schemeClr val="bg1"/>
                </a:solidFill>
                <a:latin typeface="BrowalliaUPC" panose="020B0604020202020204" pitchFamily="34" charset="-34"/>
                <a:cs typeface="BrowalliaUPC" panose="020B0604020202020204" pitchFamily="34" charset="-34"/>
              </a:rPr>
              <a:t>“</a:t>
            </a:r>
            <a:r>
              <a:rPr lang="es-CO" sz="3200" b="1" dirty="0" smtClean="0">
                <a:solidFill>
                  <a:schemeClr val="bg1"/>
                </a:solidFill>
                <a:latin typeface="BrowalliaUPC" panose="020B0604020202020204" pitchFamily="34" charset="-34"/>
                <a:cs typeface="BrowalliaUPC" panose="020B0604020202020204" pitchFamily="34" charset="-34"/>
              </a:rPr>
              <a:t>DISEÑO E IMPLEMENTACIÓN DE UN DISPOSITIVO PORTÁTIL PARA LA DETECCIÓN DE ARRITMIAS CARDÍACAS EN BASE AL SENSADO Y ANÁLISIS DE LA SEÑAL ECG”</a:t>
            </a:r>
            <a:endParaRPr lang="es-CO" sz="3200" b="1" dirty="0">
              <a:solidFill>
                <a:schemeClr val="bg1"/>
              </a:solidFill>
              <a:latin typeface="BrowalliaUPC" panose="020B0604020202020204" pitchFamily="34" charset="-34"/>
              <a:cs typeface="BrowalliaUPC" panose="020B0604020202020204" pitchFamily="34" charset="-34"/>
            </a:endParaRPr>
          </a:p>
        </p:txBody>
      </p:sp>
      <p:sp>
        <p:nvSpPr>
          <p:cNvPr id="8" name="Rectángulo 7"/>
          <p:cNvSpPr/>
          <p:nvPr/>
        </p:nvSpPr>
        <p:spPr>
          <a:xfrm>
            <a:off x="3361387" y="4286862"/>
            <a:ext cx="6096000" cy="523220"/>
          </a:xfrm>
          <a:prstGeom prst="rect">
            <a:avLst/>
          </a:prstGeom>
        </p:spPr>
        <p:txBody>
          <a:bodyPr>
            <a:spAutoFit/>
          </a:bodyPr>
          <a:lstStyle/>
          <a:p>
            <a:r>
              <a:rPr lang="es-CO" sz="2800" b="1" dirty="0" smtClean="0">
                <a:solidFill>
                  <a:schemeClr val="bg1"/>
                </a:solidFill>
                <a:latin typeface="BrowalliaUPC" panose="020B0604020202020204" pitchFamily="34" charset="-34"/>
                <a:cs typeface="BrowalliaUPC" panose="020B0604020202020204" pitchFamily="34" charset="-34"/>
              </a:rPr>
              <a:t>AUTOR: </a:t>
            </a:r>
            <a:r>
              <a:rPr lang="es-CO" sz="2800" dirty="0" smtClean="0">
                <a:solidFill>
                  <a:schemeClr val="bg1"/>
                </a:solidFill>
                <a:latin typeface="BrowalliaUPC" panose="020B0604020202020204" pitchFamily="34" charset="-34"/>
                <a:cs typeface="BrowalliaUPC" panose="020B0604020202020204" pitchFamily="34" charset="-34"/>
              </a:rPr>
              <a:t>ARIAS REVELO, JUAN SEBASTIÁN</a:t>
            </a:r>
            <a:endParaRPr lang="es-CO" sz="2800" dirty="0">
              <a:solidFill>
                <a:schemeClr val="bg1"/>
              </a:solidFill>
              <a:latin typeface="BrowalliaUPC" panose="020B0604020202020204" pitchFamily="34" charset="-34"/>
              <a:cs typeface="BrowalliaUPC" panose="020B0604020202020204" pitchFamily="34" charset="-34"/>
            </a:endParaRPr>
          </a:p>
        </p:txBody>
      </p:sp>
      <p:sp>
        <p:nvSpPr>
          <p:cNvPr id="9" name="Rectángulo 8"/>
          <p:cNvSpPr/>
          <p:nvPr/>
        </p:nvSpPr>
        <p:spPr>
          <a:xfrm>
            <a:off x="2485956" y="4952670"/>
            <a:ext cx="7049036" cy="523220"/>
          </a:xfrm>
          <a:prstGeom prst="rect">
            <a:avLst/>
          </a:prstGeom>
        </p:spPr>
        <p:txBody>
          <a:bodyPr wrap="square">
            <a:spAutoFit/>
          </a:bodyPr>
          <a:lstStyle/>
          <a:p>
            <a:r>
              <a:rPr lang="es-CO" sz="2800" b="1" dirty="0" smtClean="0">
                <a:solidFill>
                  <a:schemeClr val="bg1"/>
                </a:solidFill>
                <a:latin typeface="BrowalliaUPC" panose="020B0604020202020204" pitchFamily="34" charset="-34"/>
                <a:cs typeface="BrowalliaUPC" panose="020B0604020202020204" pitchFamily="34" charset="-34"/>
              </a:rPr>
              <a:t>DIRECTOR: </a:t>
            </a:r>
            <a:r>
              <a:rPr lang="es-CO" sz="2800" dirty="0" smtClean="0">
                <a:solidFill>
                  <a:schemeClr val="bg1"/>
                </a:solidFill>
                <a:latin typeface="BrowalliaUPC" panose="020B0604020202020204" pitchFamily="34" charset="-34"/>
                <a:cs typeface="BrowalliaUPC" panose="020B0604020202020204" pitchFamily="34" charset="-34"/>
              </a:rPr>
              <a:t>DR. ARCENTALES VITERI, ANDRÉS RICARDO</a:t>
            </a:r>
            <a:endParaRPr lang="es-CO" sz="2800" dirty="0">
              <a:solidFill>
                <a:schemeClr val="bg1"/>
              </a:solidFill>
              <a:latin typeface="BrowalliaUPC" panose="020B0604020202020204" pitchFamily="34" charset="-34"/>
              <a:cs typeface="BrowalliaUPC" panose="020B0604020202020204" pitchFamily="34" charset="-34"/>
            </a:endParaRPr>
          </a:p>
        </p:txBody>
      </p:sp>
      <p:sp>
        <p:nvSpPr>
          <p:cNvPr id="11" name="Rectángulo 10"/>
          <p:cNvSpPr/>
          <p:nvPr/>
        </p:nvSpPr>
        <p:spPr>
          <a:xfrm>
            <a:off x="5316019" y="5710494"/>
            <a:ext cx="6096000" cy="461665"/>
          </a:xfrm>
          <a:prstGeom prst="rect">
            <a:avLst/>
          </a:prstGeom>
        </p:spPr>
        <p:txBody>
          <a:bodyPr>
            <a:spAutoFit/>
          </a:bodyPr>
          <a:lstStyle/>
          <a:p>
            <a:r>
              <a:rPr lang="es-CO" sz="2400" dirty="0" err="1" smtClean="0">
                <a:solidFill>
                  <a:schemeClr val="bg1"/>
                </a:solidFill>
                <a:latin typeface="BrowalliaUPC" panose="020B0604020202020204" pitchFamily="34" charset="-34"/>
                <a:cs typeface="BrowalliaUPC" panose="020B0604020202020204" pitchFamily="34" charset="-34"/>
              </a:rPr>
              <a:t>Sangolquí</a:t>
            </a:r>
            <a:r>
              <a:rPr lang="es-CO" sz="2400" dirty="0" smtClean="0">
                <a:solidFill>
                  <a:schemeClr val="bg1"/>
                </a:solidFill>
                <a:latin typeface="BrowalliaUPC" panose="020B0604020202020204" pitchFamily="34" charset="-34"/>
                <a:cs typeface="BrowalliaUPC" panose="020B0604020202020204" pitchFamily="34" charset="-34"/>
              </a:rPr>
              <a:t>, </a:t>
            </a:r>
            <a:r>
              <a:rPr lang="es-CO" sz="2400" dirty="0" smtClean="0">
                <a:solidFill>
                  <a:schemeClr val="bg1"/>
                </a:solidFill>
                <a:latin typeface="BrowalliaUPC" panose="020B0604020202020204" pitchFamily="34" charset="-34"/>
                <a:cs typeface="BrowalliaUPC" panose="020B0604020202020204" pitchFamily="34" charset="-34"/>
              </a:rPr>
              <a:t>2018</a:t>
            </a:r>
            <a:endParaRPr lang="es-CO" sz="2400" dirty="0">
              <a:solidFill>
                <a:schemeClr val="bg1"/>
              </a:solidFill>
              <a:latin typeface="BrowalliaUPC" panose="020B0604020202020204" pitchFamily="34" charset="-34"/>
              <a:cs typeface="BrowalliaUPC" panose="020B0604020202020204" pitchFamily="34" charset="-34"/>
            </a:endParaRPr>
          </a:p>
        </p:txBody>
      </p:sp>
      <p:pic>
        <p:nvPicPr>
          <p:cNvPr id="12"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820263" y="5616636"/>
            <a:ext cx="1134298" cy="107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326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5507648"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GENERACIÓN DE LA SEÑAL ECG</a:t>
            </a:r>
            <a:endParaRPr lang="es-CO" sz="3600" dirty="0">
              <a:solidFill>
                <a:schemeClr val="bg1"/>
              </a:solidFill>
              <a:latin typeface="BrowalliaUPC" panose="020B0604020202020204" pitchFamily="34" charset="-34"/>
              <a:cs typeface="BrowalliaUPC" panose="020B0604020202020204" pitchFamily="34" charset="-34"/>
            </a:endParaRPr>
          </a:p>
        </p:txBody>
      </p:sp>
      <p:sp>
        <p:nvSpPr>
          <p:cNvPr id="2" name="Rectángulo redondeado 1"/>
          <p:cNvSpPr/>
          <p:nvPr/>
        </p:nvSpPr>
        <p:spPr>
          <a:xfrm>
            <a:off x="625866" y="877709"/>
            <a:ext cx="10881506" cy="791371"/>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bg1"/>
                </a:solidFill>
              </a:rPr>
              <a:t>Las células de las fibras musculares ubicadas en el músculo cardíaco generan potenciales de acción para realizar diferentes funciones.</a:t>
            </a:r>
          </a:p>
        </p:txBody>
      </p:sp>
      <p:pic>
        <p:nvPicPr>
          <p:cNvPr id="8" name="Imagen 7"/>
          <p:cNvPicPr/>
          <p:nvPr/>
        </p:nvPicPr>
        <p:blipFill rotWithShape="1">
          <a:blip r:embed="rId4">
            <a:extLst>
              <a:ext uri="{28A0092B-C50C-407E-A947-70E740481C1C}">
                <a14:useLocalDpi xmlns:a14="http://schemas.microsoft.com/office/drawing/2010/main" val="0"/>
              </a:ext>
            </a:extLst>
          </a:blip>
          <a:srcRect b="27857"/>
          <a:stretch/>
        </p:blipFill>
        <p:spPr>
          <a:xfrm>
            <a:off x="1396218" y="1837896"/>
            <a:ext cx="9474592" cy="4056466"/>
          </a:xfrm>
          <a:prstGeom prst="rect">
            <a:avLst/>
          </a:prstGeom>
          <a:ln w="28575">
            <a:solidFill>
              <a:schemeClr val="bg1"/>
            </a:solidFill>
          </a:ln>
          <a:effectLst>
            <a:outerShdw blurRad="292100" dist="139700" dir="2700000" algn="tl" rotWithShape="0">
              <a:srgbClr val="333333">
                <a:alpha val="65000"/>
              </a:srgbClr>
            </a:outerShdw>
          </a:effectLst>
        </p:spPr>
      </p:pic>
      <p:graphicFrame>
        <p:nvGraphicFramePr>
          <p:cNvPr id="9" name="Marcador de contenido 4"/>
          <p:cNvGraphicFramePr>
            <a:graphicFrameLocks noGrp="1"/>
          </p:cNvGraphicFramePr>
          <p:nvPr>
            <p:ph idx="4294967295"/>
            <p:extLst>
              <p:ext uri="{D42A27DB-BD31-4B8C-83A1-F6EECF244321}">
                <p14:modId xmlns:p14="http://schemas.microsoft.com/office/powerpoint/2010/main" val="3858953973"/>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5521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5381039"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GENERACIÓN DE LA SEÑAL ECG</a:t>
            </a:r>
            <a:endParaRPr lang="es-CO" sz="3600" dirty="0">
              <a:solidFill>
                <a:schemeClr val="bg1"/>
              </a:solidFill>
              <a:latin typeface="BrowalliaUPC" panose="020B0604020202020204" pitchFamily="34" charset="-34"/>
              <a:cs typeface="BrowalliaUPC" panose="020B0604020202020204" pitchFamily="34" charset="-34"/>
            </a:endParaRPr>
          </a:p>
        </p:txBody>
      </p:sp>
      <p:graphicFrame>
        <p:nvGraphicFramePr>
          <p:cNvPr id="14" name="Marcador de contenido 4"/>
          <p:cNvGraphicFramePr>
            <a:graphicFrameLocks noGrp="1"/>
          </p:cNvGraphicFramePr>
          <p:nvPr>
            <p:ph idx="4294967295"/>
            <p:extLst>
              <p:ext uri="{D42A27DB-BD31-4B8C-83A1-F6EECF244321}">
                <p14:modId xmlns:p14="http://schemas.microsoft.com/office/powerpoint/2010/main" val="1073764662"/>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ángulo redondeado 7"/>
          <p:cNvSpPr/>
          <p:nvPr/>
        </p:nvSpPr>
        <p:spPr>
          <a:xfrm>
            <a:off x="263719" y="1831031"/>
            <a:ext cx="3287990" cy="3151163"/>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bg1"/>
                </a:solidFill>
              </a:rPr>
              <a:t>Los potenciales de acción que actúan en el corazón durante el proceso de </a:t>
            </a:r>
            <a:r>
              <a:rPr lang="es-EC" sz="2000" dirty="0" smtClean="0">
                <a:solidFill>
                  <a:schemeClr val="bg1"/>
                </a:solidFill>
              </a:rPr>
              <a:t>contracción, </a:t>
            </a:r>
            <a:r>
              <a:rPr lang="es-EC" sz="2000" dirty="0">
                <a:solidFill>
                  <a:schemeClr val="bg1"/>
                </a:solidFill>
              </a:rPr>
              <a:t>realizan su ciclo de trabajo de acuerdo al siguiente orden </a:t>
            </a:r>
            <a:r>
              <a:rPr lang="es-EC" sz="2000" dirty="0" smtClean="0">
                <a:solidFill>
                  <a:schemeClr val="bg1"/>
                </a:solidFill>
              </a:rPr>
              <a:t>establecido.</a:t>
            </a:r>
            <a:endParaRPr lang="es-EC" sz="2000" dirty="0">
              <a:solidFill>
                <a:schemeClr val="bg1"/>
              </a:solidFill>
            </a:endParaRPr>
          </a:p>
        </p:txBody>
      </p:sp>
      <p:pic>
        <p:nvPicPr>
          <p:cNvPr id="9" name="Imagen 8"/>
          <p:cNvPicPr/>
          <p:nvPr/>
        </p:nvPicPr>
        <p:blipFill rotWithShape="1">
          <a:blip r:embed="rId9">
            <a:extLst>
              <a:ext uri="{28A0092B-C50C-407E-A947-70E740481C1C}">
                <a14:useLocalDpi xmlns:a14="http://schemas.microsoft.com/office/drawing/2010/main" val="0"/>
              </a:ext>
            </a:extLst>
          </a:blip>
          <a:srcRect t="15002"/>
          <a:stretch/>
        </p:blipFill>
        <p:spPr bwMode="auto">
          <a:xfrm>
            <a:off x="3781172" y="877709"/>
            <a:ext cx="7726200" cy="5057809"/>
          </a:xfrm>
          <a:prstGeom prst="rect">
            <a:avLst/>
          </a:prstGeom>
          <a:ln w="28575">
            <a:solidFill>
              <a:schemeClr val="bg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342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graphicFrame>
        <p:nvGraphicFramePr>
          <p:cNvPr id="8" name="Marcador de contenido 4"/>
          <p:cNvGraphicFramePr>
            <a:graphicFrameLocks noGrp="1"/>
          </p:cNvGraphicFramePr>
          <p:nvPr>
            <p:ph idx="4294967295"/>
            <p:extLst>
              <p:ext uri="{D42A27DB-BD31-4B8C-83A1-F6EECF244321}">
                <p14:modId xmlns:p14="http://schemas.microsoft.com/office/powerpoint/2010/main" val="3858953973"/>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ángulo 8"/>
          <p:cNvSpPr/>
          <p:nvPr/>
        </p:nvSpPr>
        <p:spPr>
          <a:xfrm>
            <a:off x="625866" y="61918"/>
            <a:ext cx="5381039"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GENERACIÓN DE LA SEÑAL ECG</a:t>
            </a:r>
            <a:endParaRPr lang="es-CO" sz="3600" dirty="0">
              <a:solidFill>
                <a:schemeClr val="bg1"/>
              </a:solidFill>
              <a:latin typeface="BrowalliaUPC" panose="020B0604020202020204" pitchFamily="34" charset="-34"/>
              <a:cs typeface="BrowalliaUPC" panose="020B0604020202020204" pitchFamily="34" charset="-34"/>
            </a:endParaRPr>
          </a:p>
        </p:txBody>
      </p:sp>
      <p:pic>
        <p:nvPicPr>
          <p:cNvPr id="10" name="Imagen 9" descr="http://1.bp.blogspot.com/_B_VobchTSac/S24ZkepXhDI/AAAAAAAAABE/3qheWNUZl_g/s1600/electrocardiograma.jpg"/>
          <p:cNvPicPr/>
          <p:nvPr/>
        </p:nvPicPr>
        <p:blipFill>
          <a:blip r:embed="rId9">
            <a:extLst>
              <a:ext uri="{28A0092B-C50C-407E-A947-70E740481C1C}">
                <a14:useLocalDpi xmlns:a14="http://schemas.microsoft.com/office/drawing/2010/main" val="0"/>
              </a:ext>
            </a:extLst>
          </a:blip>
          <a:srcRect/>
          <a:stretch>
            <a:fillRect/>
          </a:stretch>
        </p:blipFill>
        <p:spPr bwMode="auto">
          <a:xfrm>
            <a:off x="4752266" y="1030508"/>
            <a:ext cx="6966123" cy="4638771"/>
          </a:xfrm>
          <a:prstGeom prst="rect">
            <a:avLst/>
          </a:prstGeom>
          <a:ln w="28575">
            <a:solidFill>
              <a:schemeClr val="bg1"/>
            </a:solidFill>
          </a:ln>
          <a:effectLst>
            <a:outerShdw blurRad="292100" dist="139700" dir="2700000" algn="tl" rotWithShape="0">
              <a:srgbClr val="333333">
                <a:alpha val="65000"/>
              </a:srgbClr>
            </a:outerShdw>
          </a:effectLst>
        </p:spPr>
      </p:pic>
      <p:sp>
        <p:nvSpPr>
          <p:cNvPr id="11" name="Rectángulo redondeado 10"/>
          <p:cNvSpPr/>
          <p:nvPr/>
        </p:nvSpPr>
        <p:spPr>
          <a:xfrm>
            <a:off x="221516" y="1697216"/>
            <a:ext cx="4350484" cy="3151162"/>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bg1"/>
                </a:solidFill>
              </a:rPr>
              <a:t>La morfología de la señal ECG es el resultado de la sumatoria de la actividad eléctrica generada por la totalidad del conjunto de células que actúan a lo largo del ciclo de trabajo del corazón</a:t>
            </a:r>
            <a:r>
              <a:rPr lang="es-EC" sz="2000" dirty="0" smtClean="0">
                <a:solidFill>
                  <a:schemeClr val="bg1"/>
                </a:solidFill>
              </a:rPr>
              <a:t>.</a:t>
            </a:r>
            <a:endParaRPr lang="es-EC" sz="2000" dirty="0">
              <a:solidFill>
                <a:schemeClr val="bg1"/>
              </a:solidFill>
            </a:endParaRPr>
          </a:p>
        </p:txBody>
      </p:sp>
    </p:spTree>
    <p:extLst>
      <p:ext uri="{BB962C8B-B14F-4D97-AF65-F5344CB8AC3E}">
        <p14:creationId xmlns:p14="http://schemas.microsoft.com/office/powerpoint/2010/main" val="80467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5268497"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GENERACIÓN DE LA SEÑAL ECG</a:t>
            </a:r>
            <a:endParaRPr lang="es-CO" sz="3600" dirty="0">
              <a:solidFill>
                <a:schemeClr val="bg1"/>
              </a:solidFill>
              <a:latin typeface="BrowalliaUPC" panose="020B0604020202020204" pitchFamily="34" charset="-34"/>
              <a:cs typeface="BrowalliaUPC" panose="020B0604020202020204" pitchFamily="34" charset="-34"/>
            </a:endParaRPr>
          </a:p>
        </p:txBody>
      </p:sp>
      <p:graphicFrame>
        <p:nvGraphicFramePr>
          <p:cNvPr id="8" name="Marcador de contenido 4"/>
          <p:cNvGraphicFramePr>
            <a:graphicFrameLocks noGrp="1"/>
          </p:cNvGraphicFramePr>
          <p:nvPr>
            <p:ph idx="4294967295"/>
            <p:extLst>
              <p:ext uri="{D42A27DB-BD31-4B8C-83A1-F6EECF244321}">
                <p14:modId xmlns:p14="http://schemas.microsoft.com/office/powerpoint/2010/main" val="4169126811"/>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ángulo redondeado 8"/>
          <p:cNvSpPr/>
          <p:nvPr/>
        </p:nvSpPr>
        <p:spPr>
          <a:xfrm>
            <a:off x="1160586" y="970812"/>
            <a:ext cx="9791113" cy="1519169"/>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sz="2400" dirty="0">
                <a:solidFill>
                  <a:schemeClr val="bg1"/>
                </a:solidFill>
              </a:rPr>
              <a:t>Las señales eléctricas emitidas por las fibras musculares del corazón son </a:t>
            </a:r>
            <a:r>
              <a:rPr lang="es-EC" sz="2400" dirty="0" err="1">
                <a:solidFill>
                  <a:schemeClr val="bg1"/>
                </a:solidFill>
              </a:rPr>
              <a:t>sensadas</a:t>
            </a:r>
            <a:r>
              <a:rPr lang="es-EC" sz="2400" dirty="0">
                <a:solidFill>
                  <a:schemeClr val="bg1"/>
                </a:solidFill>
              </a:rPr>
              <a:t> por medio de un sistema de transducción y procesadas para poder ser presentadas gráficamente en la señal ECG. </a:t>
            </a:r>
          </a:p>
        </p:txBody>
      </p:sp>
      <p:graphicFrame>
        <p:nvGraphicFramePr>
          <p:cNvPr id="2" name="Diagrama 1"/>
          <p:cNvGraphicFramePr/>
          <p:nvPr>
            <p:extLst>
              <p:ext uri="{D42A27DB-BD31-4B8C-83A1-F6EECF244321}">
                <p14:modId xmlns:p14="http://schemas.microsoft.com/office/powerpoint/2010/main" val="238061385"/>
              </p:ext>
            </p:extLst>
          </p:nvPr>
        </p:nvGraphicFramePr>
        <p:xfrm>
          <a:off x="507415" y="1534568"/>
          <a:ext cx="11233199" cy="5418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96295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2142431"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TEMARIO</a:t>
            </a:r>
            <a:endParaRPr lang="es-CO" sz="3600" dirty="0">
              <a:solidFill>
                <a:schemeClr val="bg1"/>
              </a:solidFill>
              <a:latin typeface="BrowalliaUPC" panose="020B0604020202020204" pitchFamily="34" charset="-34"/>
              <a:cs typeface="BrowalliaUPC" panose="020B0604020202020204" pitchFamily="34" charset="-34"/>
            </a:endParaRPr>
          </a:p>
        </p:txBody>
      </p:sp>
      <p:sp>
        <p:nvSpPr>
          <p:cNvPr id="8" name="Rectángulo redondeado 7"/>
          <p:cNvSpPr/>
          <p:nvPr/>
        </p:nvSpPr>
        <p:spPr>
          <a:xfrm>
            <a:off x="509872" y="1030509"/>
            <a:ext cx="7673925" cy="1687981"/>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sz="2400" dirty="0">
                <a:solidFill>
                  <a:schemeClr val="bg1"/>
                </a:solidFill>
              </a:rPr>
              <a:t>El lugar y modo de ubicación de los electrodos sobre el paciente dicta las características de la señal resultante, </a:t>
            </a:r>
            <a:r>
              <a:rPr lang="es-EC" sz="2400" dirty="0" smtClean="0">
                <a:solidFill>
                  <a:schemeClr val="bg1"/>
                </a:solidFill>
              </a:rPr>
              <a:t>lo </a:t>
            </a:r>
            <a:r>
              <a:rPr lang="es-EC" sz="2400" dirty="0">
                <a:solidFill>
                  <a:schemeClr val="bg1"/>
                </a:solidFill>
              </a:rPr>
              <a:t>que se </a:t>
            </a:r>
            <a:r>
              <a:rPr lang="es-EC" sz="2400" dirty="0" smtClean="0">
                <a:solidFill>
                  <a:schemeClr val="bg1"/>
                </a:solidFill>
              </a:rPr>
              <a:t>denomina como derivación cardiaca. </a:t>
            </a:r>
            <a:endParaRPr lang="es-EC" sz="2400" dirty="0">
              <a:solidFill>
                <a:schemeClr val="bg1"/>
              </a:solidFill>
            </a:endParaRPr>
          </a:p>
        </p:txBody>
      </p:sp>
      <p:pic>
        <p:nvPicPr>
          <p:cNvPr id="9" name="Imagen 8"/>
          <p:cNvPicPr/>
          <p:nvPr/>
        </p:nvPicPr>
        <p:blipFill>
          <a:blip r:embed="rId4"/>
          <a:stretch>
            <a:fillRect/>
          </a:stretch>
        </p:blipFill>
        <p:spPr>
          <a:xfrm>
            <a:off x="8834511" y="970813"/>
            <a:ext cx="2533381" cy="4820432"/>
          </a:xfrm>
          <a:prstGeom prst="roundRect">
            <a:avLst>
              <a:gd name="adj" fmla="val 8594"/>
            </a:avLst>
          </a:prstGeom>
          <a:solidFill>
            <a:srgbClr val="FFFFFF">
              <a:shade val="85000"/>
            </a:srgbClr>
          </a:solidFill>
          <a:ln w="28575">
            <a:solidFill>
              <a:schemeClr val="bg1"/>
            </a:solidFill>
          </a:ln>
          <a:effectLst>
            <a:reflection blurRad="12700" stA="38000" endPos="28000" dist="5000" dir="5400000" sy="-100000" algn="bl" rotWithShape="0"/>
          </a:effectLst>
        </p:spPr>
      </p:pic>
      <p:pic>
        <p:nvPicPr>
          <p:cNvPr id="10" name="Imagen 9"/>
          <p:cNvPicPr/>
          <p:nvPr/>
        </p:nvPicPr>
        <p:blipFill>
          <a:blip r:embed="rId5"/>
          <a:stretch>
            <a:fillRect/>
          </a:stretch>
        </p:blipFill>
        <p:spPr>
          <a:xfrm>
            <a:off x="791928" y="3010486"/>
            <a:ext cx="1290089" cy="1744129"/>
          </a:xfrm>
          <a:prstGeom prst="rect">
            <a:avLst/>
          </a:prstGeom>
          <a:ln>
            <a:noFill/>
          </a:ln>
          <a:effectLst>
            <a:outerShdw blurRad="292100" dist="139700" dir="2700000" algn="tl" rotWithShape="0">
              <a:srgbClr val="333333">
                <a:alpha val="65000"/>
              </a:srgbClr>
            </a:outerShdw>
          </a:effectLst>
        </p:spPr>
      </p:pic>
      <p:pic>
        <p:nvPicPr>
          <p:cNvPr id="11" name="Imagen 10"/>
          <p:cNvPicPr/>
          <p:nvPr/>
        </p:nvPicPr>
        <p:blipFill>
          <a:blip r:embed="rId6"/>
          <a:stretch>
            <a:fillRect/>
          </a:stretch>
        </p:blipFill>
        <p:spPr>
          <a:xfrm>
            <a:off x="2672864" y="3010486"/>
            <a:ext cx="1259861" cy="1744129"/>
          </a:xfrm>
          <a:prstGeom prst="rect">
            <a:avLst/>
          </a:prstGeom>
          <a:ln>
            <a:noFill/>
          </a:ln>
          <a:effectLst>
            <a:outerShdw blurRad="292100" dist="139700" dir="2700000" algn="tl" rotWithShape="0">
              <a:srgbClr val="333333">
                <a:alpha val="65000"/>
              </a:srgbClr>
            </a:outerShdw>
          </a:effectLst>
        </p:spPr>
      </p:pic>
      <p:pic>
        <p:nvPicPr>
          <p:cNvPr id="12" name="Imagen 11"/>
          <p:cNvPicPr/>
          <p:nvPr/>
        </p:nvPicPr>
        <p:blipFill>
          <a:blip r:embed="rId7">
            <a:extLst>
              <a:ext uri="{28A0092B-C50C-407E-A947-70E740481C1C}">
                <a14:useLocalDpi xmlns:a14="http://schemas.microsoft.com/office/drawing/2010/main" val="0"/>
              </a:ext>
            </a:extLst>
          </a:blip>
          <a:srcRect/>
          <a:stretch>
            <a:fillRect/>
          </a:stretch>
        </p:blipFill>
        <p:spPr bwMode="auto">
          <a:xfrm>
            <a:off x="4513098" y="3010486"/>
            <a:ext cx="1229919" cy="1744129"/>
          </a:xfrm>
          <a:prstGeom prst="rect">
            <a:avLst/>
          </a:prstGeom>
          <a:ln>
            <a:noFill/>
          </a:ln>
          <a:effectLst>
            <a:outerShdw blurRad="292100" dist="139700" dir="2700000" algn="tl" rotWithShape="0">
              <a:srgbClr val="333333">
                <a:alpha val="65000"/>
              </a:srgbClr>
            </a:outerShdw>
          </a:effectLst>
        </p:spPr>
      </p:pic>
      <p:pic>
        <p:nvPicPr>
          <p:cNvPr id="13" name="Imagen 12"/>
          <p:cNvPicPr/>
          <p:nvPr/>
        </p:nvPicPr>
        <p:blipFill>
          <a:blip r:embed="rId8"/>
          <a:stretch>
            <a:fillRect/>
          </a:stretch>
        </p:blipFill>
        <p:spPr>
          <a:xfrm>
            <a:off x="6373025" y="3010487"/>
            <a:ext cx="1354455" cy="1730326"/>
          </a:xfrm>
          <a:prstGeom prst="rect">
            <a:avLst/>
          </a:prstGeom>
          <a:ln>
            <a:noFill/>
          </a:ln>
          <a:effectLst>
            <a:outerShdw blurRad="292100" dist="139700" dir="2700000" algn="tl" rotWithShape="0">
              <a:srgbClr val="333333">
                <a:alpha val="65000"/>
              </a:srgbClr>
            </a:outerShdw>
          </a:effectLst>
        </p:spPr>
      </p:pic>
      <p:graphicFrame>
        <p:nvGraphicFramePr>
          <p:cNvPr id="15" name="Marcador de contenido 4"/>
          <p:cNvGraphicFramePr>
            <a:graphicFrameLocks noGrp="1"/>
          </p:cNvGraphicFramePr>
          <p:nvPr>
            <p:ph idx="4294967295"/>
            <p:extLst>
              <p:ext uri="{D42A27DB-BD31-4B8C-83A1-F6EECF244321}">
                <p14:modId xmlns:p14="http://schemas.microsoft.com/office/powerpoint/2010/main" val="2719037708"/>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96837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3946134"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ARRITMIAS CARDIACAS</a:t>
            </a:r>
            <a:endParaRPr lang="es-CO" sz="3600" dirty="0">
              <a:solidFill>
                <a:schemeClr val="bg1"/>
              </a:solidFill>
              <a:latin typeface="BrowalliaUPC" panose="020B0604020202020204" pitchFamily="34" charset="-34"/>
              <a:cs typeface="BrowalliaUPC" panose="020B0604020202020204" pitchFamily="34" charset="-34"/>
            </a:endParaRPr>
          </a:p>
        </p:txBody>
      </p:sp>
      <p:graphicFrame>
        <p:nvGraphicFramePr>
          <p:cNvPr id="8" name="Marcador de contenido 4"/>
          <p:cNvGraphicFramePr>
            <a:graphicFrameLocks noGrp="1"/>
          </p:cNvGraphicFramePr>
          <p:nvPr>
            <p:ph idx="4294967295"/>
            <p:extLst>
              <p:ext uri="{D42A27DB-BD31-4B8C-83A1-F6EECF244321}">
                <p14:modId xmlns:p14="http://schemas.microsoft.com/office/powerpoint/2010/main" val="1141587993"/>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ángulo redondeado 1"/>
          <p:cNvSpPr/>
          <p:nvPr/>
        </p:nvSpPr>
        <p:spPr>
          <a:xfrm>
            <a:off x="956602" y="1012874"/>
            <a:ext cx="10185009" cy="1181686"/>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bg1"/>
                </a:solidFill>
              </a:rPr>
              <a:t>Dentro de los eventos cardiacos, las arritmias son las patologías con mayor ocurrencia donde, dependiendo de su origen y tipología, pueden ser pasajeras o considerarse de riesgo.</a:t>
            </a:r>
          </a:p>
        </p:txBody>
      </p:sp>
      <p:sp>
        <p:nvSpPr>
          <p:cNvPr id="9" name="Rectángulo redondeado 8"/>
          <p:cNvSpPr/>
          <p:nvPr/>
        </p:nvSpPr>
        <p:spPr>
          <a:xfrm>
            <a:off x="956603" y="2414779"/>
            <a:ext cx="10185008" cy="1181686"/>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bg1"/>
                </a:solidFill>
              </a:rPr>
              <a:t>Una arritmia cardiaca ocurre cuando el corazón presenta un ritmo fuera de los parámetros normales ya sea que el número de latidos por minuto se encuentre fuera de los parámetros normales, o bien por presentar un ritmo irregular </a:t>
            </a:r>
            <a:r>
              <a:rPr lang="es-EC" sz="2000" dirty="0" smtClean="0">
                <a:solidFill>
                  <a:schemeClr val="bg1"/>
                </a:solidFill>
              </a:rPr>
              <a:t>.</a:t>
            </a:r>
            <a:endParaRPr lang="es-EC" sz="2000" dirty="0">
              <a:solidFill>
                <a:schemeClr val="bg1"/>
              </a:solidFill>
            </a:endParaRPr>
          </a:p>
        </p:txBody>
      </p:sp>
      <p:pic>
        <p:nvPicPr>
          <p:cNvPr id="13314" name="Picture 2" descr="Resultado de imagen para arritmia ec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7278" y="4127354"/>
            <a:ext cx="5189670" cy="1549033"/>
          </a:xfrm>
          <a:prstGeom prst="rect">
            <a:avLst/>
          </a:prstGeom>
          <a:ln w="285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316" name="Picture 4" descr="Resultado de imagen para extrasistole ecg"/>
          <p:cNvPicPr>
            <a:picLocks noChangeAspect="1" noChangeArrowheads="1"/>
          </p:cNvPicPr>
          <p:nvPr/>
        </p:nvPicPr>
        <p:blipFill rotWithShape="1">
          <a:blip r:embed="rId10">
            <a:extLst>
              <a:ext uri="{28A0092B-C50C-407E-A947-70E740481C1C}">
                <a14:useLocalDpi xmlns:a14="http://schemas.microsoft.com/office/drawing/2010/main" val="0"/>
              </a:ext>
            </a:extLst>
          </a:blip>
          <a:srcRect t="12911" b="5550"/>
          <a:stretch/>
        </p:blipFill>
        <p:spPr bwMode="auto">
          <a:xfrm>
            <a:off x="625866" y="4127354"/>
            <a:ext cx="5302000" cy="1549033"/>
          </a:xfrm>
          <a:prstGeom prst="rect">
            <a:avLst/>
          </a:prstGeom>
          <a:ln w="285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14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3903931"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ARRITMIAS CARDIACAS</a:t>
            </a:r>
            <a:endParaRPr lang="es-CO" sz="3600" dirty="0">
              <a:solidFill>
                <a:schemeClr val="bg1"/>
              </a:solidFill>
              <a:latin typeface="BrowalliaUPC" panose="020B0604020202020204" pitchFamily="34" charset="-34"/>
              <a:cs typeface="BrowalliaUPC" panose="020B0604020202020204" pitchFamily="34" charset="-34"/>
            </a:endParaRPr>
          </a:p>
        </p:txBody>
      </p:sp>
      <p:graphicFrame>
        <p:nvGraphicFramePr>
          <p:cNvPr id="8" name="Marcador de contenido 4"/>
          <p:cNvGraphicFramePr>
            <a:graphicFrameLocks noGrp="1"/>
          </p:cNvGraphicFramePr>
          <p:nvPr>
            <p:ph idx="4294967295"/>
            <p:extLst>
              <p:ext uri="{D42A27DB-BD31-4B8C-83A1-F6EECF244321}">
                <p14:modId xmlns:p14="http://schemas.microsoft.com/office/powerpoint/2010/main" val="4091535546"/>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ángulo redondeado 8"/>
          <p:cNvSpPr/>
          <p:nvPr/>
        </p:nvSpPr>
        <p:spPr>
          <a:xfrm>
            <a:off x="94050" y="1515636"/>
            <a:ext cx="3268127" cy="3977588"/>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solidFill>
                  <a:schemeClr val="bg1"/>
                </a:solidFill>
              </a:rPr>
              <a:t>Se dio </a:t>
            </a:r>
            <a:r>
              <a:rPr lang="es-EC" dirty="0">
                <a:solidFill>
                  <a:schemeClr val="bg1"/>
                </a:solidFill>
              </a:rPr>
              <a:t>importancia a las arritmias más comunes que se presentan y pueden significar un riesgo para </a:t>
            </a:r>
            <a:r>
              <a:rPr lang="es-EC" dirty="0" smtClean="0">
                <a:solidFill>
                  <a:schemeClr val="bg1"/>
                </a:solidFill>
              </a:rPr>
              <a:t>el grupo de adulto-mayores con </a:t>
            </a:r>
            <a:r>
              <a:rPr lang="es-EC" dirty="0">
                <a:solidFill>
                  <a:schemeClr val="bg1"/>
                </a:solidFill>
              </a:rPr>
              <a:t>una patología cardiaca diagnosticada, o con un cuadro de comorbilidad </a:t>
            </a:r>
            <a:r>
              <a:rPr lang="es-EC" dirty="0" smtClean="0">
                <a:solidFill>
                  <a:schemeClr val="bg1"/>
                </a:solidFill>
              </a:rPr>
              <a:t>alto.</a:t>
            </a:r>
            <a:endParaRPr lang="es-EC" dirty="0">
              <a:solidFill>
                <a:schemeClr val="bg1"/>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475046321"/>
              </p:ext>
            </p:extLst>
          </p:nvPr>
        </p:nvGraphicFramePr>
        <p:xfrm>
          <a:off x="3443544" y="834858"/>
          <a:ext cx="8669530" cy="5070565"/>
        </p:xfrm>
        <a:graphic>
          <a:graphicData uri="http://schemas.openxmlformats.org/drawingml/2006/table">
            <a:tbl>
              <a:tblPr firstRow="1" firstCol="1" bandRow="1">
                <a:tableStyleId>{B301B821-A1FF-4177-AEE7-76D212191A09}</a:tableStyleId>
              </a:tblPr>
              <a:tblGrid>
                <a:gridCol w="1230951"/>
                <a:gridCol w="1813244"/>
                <a:gridCol w="1556248"/>
                <a:gridCol w="4069087"/>
              </a:tblGrid>
              <a:tr h="292856">
                <a:tc gridSpan="4">
                  <a:txBody>
                    <a:bodyPr/>
                    <a:lstStyle/>
                    <a:p>
                      <a:pPr algn="ctr">
                        <a:spcAft>
                          <a:spcPts val="0"/>
                        </a:spcAft>
                      </a:pPr>
                      <a:r>
                        <a:rPr lang="es-EC" sz="2400" dirty="0">
                          <a:effectLst/>
                        </a:rPr>
                        <a:t>PRINCIPALES ARRITMIAS CARDIACAS</a:t>
                      </a:r>
                      <a:endParaRPr lang="es-EC"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468569">
                <a:tc>
                  <a:txBody>
                    <a:bodyPr/>
                    <a:lstStyle/>
                    <a:p>
                      <a:pPr algn="ctr">
                        <a:spcAft>
                          <a:spcPts val="0"/>
                        </a:spcAft>
                      </a:pPr>
                      <a:r>
                        <a:rPr lang="es-EC" sz="1600" dirty="0">
                          <a:effectLst/>
                        </a:rPr>
                        <a:t>Nombre</a:t>
                      </a:r>
                      <a:endParaRPr lang="es-EC"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dirty="0">
                          <a:effectLst/>
                        </a:rPr>
                        <a:t>Ritmo Cardiaco característico</a:t>
                      </a:r>
                      <a:endParaRPr lang="es-EC"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dirty="0">
                          <a:effectLst/>
                        </a:rPr>
                        <a:t>Presencia de ritmo irregular</a:t>
                      </a:r>
                      <a:endParaRPr lang="es-EC"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dirty="0">
                          <a:effectLst/>
                        </a:rPr>
                        <a:t>Descripción General</a:t>
                      </a:r>
                      <a:endParaRPr lang="es-EC" sz="1600" b="1" dirty="0">
                        <a:effectLst/>
                        <a:latin typeface="Times New Roman" panose="02020603050405020304" pitchFamily="18" charset="0"/>
                        <a:ea typeface="Times New Roman" panose="02020603050405020304" pitchFamily="18" charset="0"/>
                      </a:endParaRPr>
                    </a:p>
                  </a:txBody>
                  <a:tcPr marL="68580" marR="68580" marT="0" marB="0"/>
                </a:tc>
              </a:tr>
              <a:tr h="937139">
                <a:tc>
                  <a:txBody>
                    <a:bodyPr/>
                    <a:lstStyle/>
                    <a:p>
                      <a:pPr>
                        <a:spcAft>
                          <a:spcPts val="0"/>
                        </a:spcAft>
                      </a:pPr>
                      <a:r>
                        <a:rPr lang="es-EC" sz="1400" dirty="0">
                          <a:effectLst/>
                        </a:rPr>
                        <a:t>Extrasístole Ventricular</a:t>
                      </a:r>
                      <a:endParaRPr lang="es-EC" sz="14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400" dirty="0">
                          <a:effectLst/>
                        </a:rPr>
                        <a:t>Indiferente del ritmo cardiaco</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400" dirty="0">
                          <a:effectLst/>
                        </a:rPr>
                        <a:t>Si</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EC" sz="1400" dirty="0">
                          <a:effectLst/>
                        </a:rPr>
                        <a:t>Se caracteriza por la presencia de latidos arrítmicos en la señal ECG generados por focos ectópicos en las cámaras </a:t>
                      </a:r>
                      <a:r>
                        <a:rPr lang="es-EC" sz="1400" dirty="0" smtClean="0">
                          <a:effectLst/>
                        </a:rPr>
                        <a:t>ventriculares </a:t>
                      </a:r>
                      <a:r>
                        <a:rPr lang="es-EC" sz="1400" dirty="0">
                          <a:effectLst/>
                        </a:rPr>
                        <a:t>del corazón.</a:t>
                      </a:r>
                      <a:endParaRPr lang="es-EC" sz="1400" dirty="0">
                        <a:effectLst/>
                        <a:latin typeface="Times New Roman" panose="02020603050405020304" pitchFamily="18" charset="0"/>
                        <a:ea typeface="Times New Roman" panose="02020603050405020304" pitchFamily="18" charset="0"/>
                      </a:endParaRPr>
                    </a:p>
                  </a:txBody>
                  <a:tcPr marL="68580" marR="68580" marT="0" marB="0"/>
                </a:tc>
              </a:tr>
              <a:tr h="702854">
                <a:tc>
                  <a:txBody>
                    <a:bodyPr/>
                    <a:lstStyle/>
                    <a:p>
                      <a:pPr>
                        <a:spcAft>
                          <a:spcPts val="0"/>
                        </a:spcAft>
                      </a:pPr>
                      <a:r>
                        <a:rPr lang="es-EC" sz="1400" dirty="0">
                          <a:effectLst/>
                        </a:rPr>
                        <a:t>Bradicardia</a:t>
                      </a:r>
                      <a:endParaRPr lang="es-EC" sz="14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400" dirty="0">
                          <a:effectLst/>
                        </a:rPr>
                        <a:t>Menor a 60 latidos por minuto</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400" dirty="0">
                          <a:effectLst/>
                        </a:rPr>
                        <a:t>Indiferente del ritmo</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400" dirty="0">
                          <a:effectLst/>
                        </a:rPr>
                        <a:t>Arritmia caracterizada por presentar un ritmo cardiaco regular o irregular menor a 60 latidos por minuto. </a:t>
                      </a:r>
                      <a:endParaRPr lang="es-EC" sz="1400" dirty="0">
                        <a:effectLst/>
                        <a:latin typeface="Times New Roman" panose="02020603050405020304" pitchFamily="18" charset="0"/>
                        <a:ea typeface="Times New Roman" panose="02020603050405020304" pitchFamily="18" charset="0"/>
                      </a:endParaRPr>
                    </a:p>
                  </a:txBody>
                  <a:tcPr marL="68580" marR="68580" marT="0" marB="0"/>
                </a:tc>
              </a:tr>
              <a:tr h="702854">
                <a:tc>
                  <a:txBody>
                    <a:bodyPr/>
                    <a:lstStyle/>
                    <a:p>
                      <a:pPr>
                        <a:spcAft>
                          <a:spcPts val="0"/>
                        </a:spcAft>
                      </a:pPr>
                      <a:r>
                        <a:rPr lang="es-EC" sz="1400" dirty="0">
                          <a:effectLst/>
                        </a:rPr>
                        <a:t>Taquicardia</a:t>
                      </a:r>
                      <a:endParaRPr lang="es-EC" sz="14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400">
                          <a:effectLst/>
                        </a:rPr>
                        <a:t>Mayor a 100 latidos por minuto</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400" dirty="0">
                          <a:effectLst/>
                        </a:rPr>
                        <a:t>indiferente del ritmo</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400" dirty="0">
                          <a:effectLst/>
                        </a:rPr>
                        <a:t>Arritmia caracterizada por presentar un ritmo cardiaco regular o irregular mayor a 100 latidos por minuto. </a:t>
                      </a:r>
                      <a:endParaRPr lang="es-EC" sz="1400" dirty="0">
                        <a:effectLst/>
                        <a:latin typeface="Times New Roman" panose="02020603050405020304" pitchFamily="18" charset="0"/>
                        <a:ea typeface="Times New Roman" panose="02020603050405020304" pitchFamily="18" charset="0"/>
                      </a:endParaRPr>
                    </a:p>
                  </a:txBody>
                  <a:tcPr marL="68580" marR="68580" marT="0" marB="0"/>
                </a:tc>
              </a:tr>
              <a:tr h="937139">
                <a:tc>
                  <a:txBody>
                    <a:bodyPr/>
                    <a:lstStyle/>
                    <a:p>
                      <a:pPr>
                        <a:spcAft>
                          <a:spcPts val="0"/>
                        </a:spcAft>
                      </a:pPr>
                      <a:r>
                        <a:rPr lang="es-EC" sz="1400" dirty="0">
                          <a:effectLst/>
                        </a:rPr>
                        <a:t>Taquicardia Ventricular</a:t>
                      </a:r>
                      <a:endParaRPr lang="es-EC" sz="14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400">
                          <a:effectLst/>
                        </a:rPr>
                        <a:t>Mayor a 120 latidos por minuto</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400">
                          <a:effectLst/>
                        </a:rPr>
                        <a:t>No</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400" dirty="0">
                          <a:effectLst/>
                        </a:rPr>
                        <a:t>Arritmia caracterizada por presentar un ritmo cardiaco regular mayor a 120 latidos por minuto. La señal presenta pérdida de la onda P y T.</a:t>
                      </a:r>
                      <a:endParaRPr lang="es-EC" sz="1400" dirty="0">
                        <a:effectLst/>
                        <a:latin typeface="Times New Roman" panose="02020603050405020304" pitchFamily="18" charset="0"/>
                        <a:ea typeface="Times New Roman" panose="02020603050405020304" pitchFamily="18" charset="0"/>
                      </a:endParaRPr>
                    </a:p>
                  </a:txBody>
                  <a:tcPr marL="68580" marR="68580" marT="0" marB="0"/>
                </a:tc>
              </a:tr>
              <a:tr h="937139">
                <a:tc>
                  <a:txBody>
                    <a:bodyPr/>
                    <a:lstStyle/>
                    <a:p>
                      <a:pPr>
                        <a:spcAft>
                          <a:spcPts val="0"/>
                        </a:spcAft>
                      </a:pPr>
                      <a:r>
                        <a:rPr lang="es-EC" sz="1400" dirty="0">
                          <a:effectLst/>
                        </a:rPr>
                        <a:t>Fibrilación Ventricular</a:t>
                      </a:r>
                      <a:endParaRPr lang="es-EC" sz="14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400">
                          <a:effectLst/>
                        </a:rPr>
                        <a:t>Mayor a 120 latidos por minuto</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400">
                          <a:effectLst/>
                        </a:rPr>
                        <a:t>Si</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400" dirty="0">
                          <a:effectLst/>
                        </a:rPr>
                        <a:t>Arritmia caracterizada por presentar un ritmo cardiaco irregular y caótico mayor a 120 latidos por minuto. Pierde todas las características de la Señal ECG.</a:t>
                      </a:r>
                      <a:endParaRPr lang="es-EC" sz="1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93668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10346934"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DIAGRAMA DEL CIRCUITO DE ADQUISICIÓN DE LA SEÑAL ECG</a:t>
            </a:r>
            <a:endParaRPr lang="es-CO" sz="3600" dirty="0">
              <a:solidFill>
                <a:schemeClr val="bg1"/>
              </a:solidFill>
              <a:latin typeface="BrowalliaUPC" panose="020B0604020202020204" pitchFamily="34" charset="-34"/>
              <a:cs typeface="BrowalliaUPC" panose="020B0604020202020204" pitchFamily="34" charset="-34"/>
            </a:endParaRPr>
          </a:p>
        </p:txBody>
      </p:sp>
      <p:graphicFrame>
        <p:nvGraphicFramePr>
          <p:cNvPr id="14" name="Marcador de contenido 4"/>
          <p:cNvGraphicFramePr>
            <a:graphicFrameLocks noGrp="1"/>
          </p:cNvGraphicFramePr>
          <p:nvPr>
            <p:ph idx="4294967295"/>
            <p:extLst>
              <p:ext uri="{D42A27DB-BD31-4B8C-83A1-F6EECF244321}">
                <p14:modId xmlns:p14="http://schemas.microsoft.com/office/powerpoint/2010/main" val="119092656"/>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7"/>
          <p:cNvPicPr/>
          <p:nvPr/>
        </p:nvPicPr>
        <p:blipFill>
          <a:blip r:embed="rId9"/>
          <a:stretch>
            <a:fillRect/>
          </a:stretch>
        </p:blipFill>
        <p:spPr>
          <a:xfrm>
            <a:off x="1633986" y="1030509"/>
            <a:ext cx="8844313" cy="4516616"/>
          </a:xfrm>
          <a:prstGeom prst="rect">
            <a:avLst/>
          </a:prstGeom>
          <a:ln w="28575">
            <a:solidFill>
              <a:schemeClr val="bg1"/>
            </a:solidFill>
          </a:ln>
          <a:effectLst>
            <a:outerShdw blurRad="292100" dist="139700" dir="2700000" algn="tl" rotWithShape="0">
              <a:srgbClr val="333333">
                <a:alpha val="65000"/>
              </a:srgbClr>
            </a:outerShdw>
          </a:effectLst>
        </p:spPr>
      </p:pic>
      <p:pic>
        <p:nvPicPr>
          <p:cNvPr id="2" name="Imagen 1"/>
          <p:cNvPicPr>
            <a:picLocks noChangeAspect="1"/>
          </p:cNvPicPr>
          <p:nvPr/>
        </p:nvPicPr>
        <p:blipFill>
          <a:blip r:embed="rId10"/>
          <a:stretch>
            <a:fillRect/>
          </a:stretch>
        </p:blipFill>
        <p:spPr>
          <a:xfrm>
            <a:off x="1633986" y="1030509"/>
            <a:ext cx="8844313" cy="4516616"/>
          </a:xfrm>
          <a:prstGeom prst="rect">
            <a:avLst/>
          </a:prstGeom>
          <a:ln w="28575">
            <a:solidFill>
              <a:schemeClr val="bg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083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4776128"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SISTEMA DE TRANSDUCCIÓN</a:t>
            </a:r>
            <a:endParaRPr lang="es-CO" sz="3600" dirty="0">
              <a:solidFill>
                <a:schemeClr val="bg1"/>
              </a:solidFill>
              <a:latin typeface="BrowalliaUPC" panose="020B0604020202020204" pitchFamily="34" charset="-34"/>
              <a:cs typeface="BrowalliaUPC" panose="020B0604020202020204" pitchFamily="34" charset="-34"/>
            </a:endParaRPr>
          </a:p>
        </p:txBody>
      </p:sp>
      <p:graphicFrame>
        <p:nvGraphicFramePr>
          <p:cNvPr id="28" name="Marcador de contenido 4"/>
          <p:cNvGraphicFramePr>
            <a:graphicFrameLocks noGrp="1"/>
          </p:cNvGraphicFramePr>
          <p:nvPr>
            <p:ph idx="4294967295"/>
            <p:extLst>
              <p:ext uri="{D42A27DB-BD31-4B8C-83A1-F6EECF244321}">
                <p14:modId xmlns:p14="http://schemas.microsoft.com/office/powerpoint/2010/main" val="1891434416"/>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7" name="Imagen 26"/>
          <p:cNvPicPr>
            <a:picLocks noChangeAspect="1"/>
          </p:cNvPicPr>
          <p:nvPr/>
        </p:nvPicPr>
        <p:blipFill>
          <a:blip r:embed="rId9"/>
          <a:stretch>
            <a:fillRect/>
          </a:stretch>
        </p:blipFill>
        <p:spPr>
          <a:xfrm>
            <a:off x="1759793" y="2269952"/>
            <a:ext cx="8592700" cy="3624409"/>
          </a:xfrm>
          <a:prstGeom prst="rect">
            <a:avLst/>
          </a:prstGeom>
          <a:ln w="28575">
            <a:solidFill>
              <a:schemeClr val="bg1"/>
            </a:solidFill>
          </a:ln>
          <a:effectLst>
            <a:outerShdw blurRad="292100" dist="139700" dir="2700000" algn="tl" rotWithShape="0">
              <a:srgbClr val="333333">
                <a:alpha val="65000"/>
              </a:srgbClr>
            </a:outerShdw>
          </a:effectLst>
        </p:spPr>
      </p:pic>
      <p:sp>
        <p:nvSpPr>
          <p:cNvPr id="30" name="Rectángulo redondeado 29"/>
          <p:cNvSpPr/>
          <p:nvPr/>
        </p:nvSpPr>
        <p:spPr>
          <a:xfrm>
            <a:off x="844060" y="871722"/>
            <a:ext cx="10185009" cy="1181686"/>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smtClean="0">
                <a:solidFill>
                  <a:schemeClr val="bg1"/>
                </a:solidFill>
              </a:rPr>
              <a:t>Se utilizaron dos </a:t>
            </a:r>
            <a:r>
              <a:rPr lang="es-EC" sz="2000" dirty="0">
                <a:solidFill>
                  <a:schemeClr val="bg1"/>
                </a:solidFill>
              </a:rPr>
              <a:t>electrodos </a:t>
            </a:r>
            <a:r>
              <a:rPr lang="es-EC" sz="2000" dirty="0" smtClean="0">
                <a:solidFill>
                  <a:schemeClr val="bg1"/>
                </a:solidFill>
              </a:rPr>
              <a:t>ubicados </a:t>
            </a:r>
            <a:r>
              <a:rPr lang="es-EC" sz="2000" dirty="0">
                <a:solidFill>
                  <a:schemeClr val="bg1"/>
                </a:solidFill>
              </a:rPr>
              <a:t>en configuración </a:t>
            </a:r>
            <a:r>
              <a:rPr lang="es-EC" sz="2000" dirty="0" smtClean="0">
                <a:solidFill>
                  <a:schemeClr val="bg1"/>
                </a:solidFill>
              </a:rPr>
              <a:t>bipolar, y un </a:t>
            </a:r>
            <a:r>
              <a:rPr lang="es-EC" sz="2000" dirty="0">
                <a:solidFill>
                  <a:schemeClr val="bg1"/>
                </a:solidFill>
              </a:rPr>
              <a:t>tercer electrodo ubicado en la parte inferior </a:t>
            </a:r>
            <a:r>
              <a:rPr lang="es-EC" sz="2000" dirty="0" smtClean="0">
                <a:solidFill>
                  <a:schemeClr val="bg1"/>
                </a:solidFill>
              </a:rPr>
              <a:t>que cumple con </a:t>
            </a:r>
            <a:r>
              <a:rPr lang="es-EC" sz="2000" dirty="0">
                <a:solidFill>
                  <a:schemeClr val="bg1"/>
                </a:solidFill>
              </a:rPr>
              <a:t>la función de aportar una </a:t>
            </a:r>
            <a:r>
              <a:rPr lang="es-EC" sz="2000" dirty="0" smtClean="0">
                <a:solidFill>
                  <a:schemeClr val="bg1"/>
                </a:solidFill>
              </a:rPr>
              <a:t>referencia o punto de potencial cero. </a:t>
            </a:r>
            <a:endParaRPr lang="es-EC" sz="2000" dirty="0">
              <a:solidFill>
                <a:schemeClr val="bg1"/>
              </a:solidFill>
            </a:endParaRPr>
          </a:p>
        </p:txBody>
      </p:sp>
    </p:spTree>
    <p:extLst>
      <p:ext uri="{BB962C8B-B14F-4D97-AF65-F5344CB8AC3E}">
        <p14:creationId xmlns:p14="http://schemas.microsoft.com/office/powerpoint/2010/main" val="153865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5648325"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PRE-AMPLIFICACIÓN DE LA SEÑAL</a:t>
            </a:r>
            <a:endParaRPr lang="es-CO" sz="3600" dirty="0">
              <a:solidFill>
                <a:schemeClr val="bg1"/>
              </a:solidFill>
              <a:latin typeface="BrowalliaUPC" panose="020B0604020202020204" pitchFamily="34" charset="-34"/>
              <a:cs typeface="BrowalliaUPC" panose="020B0604020202020204" pitchFamily="34" charset="-34"/>
            </a:endParaRPr>
          </a:p>
        </p:txBody>
      </p:sp>
      <p:sp>
        <p:nvSpPr>
          <p:cNvPr id="8" name="Rectángulo redondeado 7"/>
          <p:cNvSpPr/>
          <p:nvPr/>
        </p:nvSpPr>
        <p:spPr>
          <a:xfrm>
            <a:off x="599614" y="970813"/>
            <a:ext cx="4449909" cy="2176365"/>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bg1"/>
                </a:solidFill>
              </a:rPr>
              <a:t>Las señales eléctricas del músculo cardiaco que son </a:t>
            </a:r>
            <a:r>
              <a:rPr lang="es-EC" sz="2000" dirty="0" err="1">
                <a:solidFill>
                  <a:schemeClr val="bg1"/>
                </a:solidFill>
              </a:rPr>
              <a:t>sensadas</a:t>
            </a:r>
            <a:r>
              <a:rPr lang="es-EC" sz="2000" dirty="0">
                <a:solidFill>
                  <a:schemeClr val="bg1"/>
                </a:solidFill>
              </a:rPr>
              <a:t> presentan niveles mínimos de voltaje, por lo que se </a:t>
            </a:r>
            <a:r>
              <a:rPr lang="es-EC" sz="2000" dirty="0" smtClean="0">
                <a:solidFill>
                  <a:schemeClr val="bg1"/>
                </a:solidFill>
              </a:rPr>
              <a:t>debe incorporar una etapa de pre-amplificación. </a:t>
            </a:r>
            <a:endParaRPr lang="es-EC" sz="2000" dirty="0">
              <a:solidFill>
                <a:schemeClr val="bg1"/>
              </a:solidFill>
            </a:endParaRPr>
          </a:p>
        </p:txBody>
      </p:sp>
      <p:graphicFrame>
        <p:nvGraphicFramePr>
          <p:cNvPr id="9" name="Marcador de contenido 4"/>
          <p:cNvGraphicFramePr>
            <a:graphicFrameLocks noGrp="1"/>
          </p:cNvGraphicFramePr>
          <p:nvPr>
            <p:ph idx="4294967295"/>
            <p:extLst>
              <p:ext uri="{D42A27DB-BD31-4B8C-83A1-F6EECF244321}">
                <p14:modId xmlns:p14="http://schemas.microsoft.com/office/powerpoint/2010/main" val="3842052926"/>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Imagen 9"/>
          <p:cNvPicPr/>
          <p:nvPr/>
        </p:nvPicPr>
        <p:blipFill>
          <a:blip r:embed="rId9"/>
          <a:stretch>
            <a:fillRect/>
          </a:stretch>
        </p:blipFill>
        <p:spPr>
          <a:xfrm>
            <a:off x="5413153" y="889076"/>
            <a:ext cx="6368542" cy="4516204"/>
          </a:xfrm>
          <a:prstGeom prst="rect">
            <a:avLst/>
          </a:prstGeom>
          <a:ln w="28575">
            <a:solidFill>
              <a:schemeClr val="bg1"/>
            </a:solidFill>
          </a:ln>
          <a:effectLst>
            <a:outerShdw blurRad="292100" dist="139700" dir="2700000" algn="tl" rotWithShape="0">
              <a:srgbClr val="333333">
                <a:alpha val="65000"/>
              </a:srgbClr>
            </a:outerShdw>
          </a:effectLst>
        </p:spPr>
      </p:pic>
      <p:pic>
        <p:nvPicPr>
          <p:cNvPr id="10242" name="Picture 2" descr="Resultado de imagen para seÃ±al amplificad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8957" y="3639165"/>
            <a:ext cx="4564178" cy="1802660"/>
          </a:xfrm>
          <a:prstGeom prst="rect">
            <a:avLst/>
          </a:prstGeom>
          <a:ln w="285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26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6" y="103730"/>
            <a:ext cx="11380761"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167426" y="4940429"/>
            <a:ext cx="3059312" cy="202060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332242"/>
            <a:ext cx="8113689" cy="1089646"/>
          </a:xfrm>
          <a:prstGeom prst="rect">
            <a:avLst/>
          </a:prstGeom>
        </p:spPr>
      </p:pic>
      <p:sp>
        <p:nvSpPr>
          <p:cNvPr id="7" name="Rectángulo 6"/>
          <p:cNvSpPr/>
          <p:nvPr/>
        </p:nvSpPr>
        <p:spPr>
          <a:xfrm>
            <a:off x="625866" y="61918"/>
            <a:ext cx="2142431"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TEMARIO</a:t>
            </a:r>
            <a:endParaRPr lang="es-CO" sz="3600" dirty="0">
              <a:solidFill>
                <a:schemeClr val="bg1"/>
              </a:solidFill>
              <a:latin typeface="BrowalliaUPC" panose="020B0604020202020204" pitchFamily="34" charset="-34"/>
              <a:cs typeface="BrowalliaUPC" panose="020B0604020202020204" pitchFamily="34" charset="-34"/>
            </a:endParaRPr>
          </a:p>
        </p:txBody>
      </p:sp>
      <p:sp>
        <p:nvSpPr>
          <p:cNvPr id="8" name="Rectángulo redondeado 7"/>
          <p:cNvSpPr/>
          <p:nvPr/>
        </p:nvSpPr>
        <p:spPr>
          <a:xfrm>
            <a:off x="1681095" y="1157107"/>
            <a:ext cx="9172135" cy="590843"/>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400" b="1" dirty="0" smtClean="0">
                <a:solidFill>
                  <a:schemeClr val="bg1"/>
                </a:solidFill>
              </a:rPr>
              <a:t>1.- Planteamiento del problema de investigación</a:t>
            </a:r>
            <a:endParaRPr lang="es-EC" sz="2400" b="1" dirty="0">
              <a:solidFill>
                <a:schemeClr val="bg1"/>
              </a:solidFill>
            </a:endParaRPr>
          </a:p>
        </p:txBody>
      </p:sp>
      <p:sp>
        <p:nvSpPr>
          <p:cNvPr id="10" name="Rectángulo redondeado 9"/>
          <p:cNvSpPr/>
          <p:nvPr/>
        </p:nvSpPr>
        <p:spPr>
          <a:xfrm>
            <a:off x="1681095" y="2025962"/>
            <a:ext cx="9172135" cy="590843"/>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400" b="1" dirty="0" smtClean="0">
                <a:solidFill>
                  <a:schemeClr val="bg1"/>
                </a:solidFill>
              </a:rPr>
              <a:t>2.- Sistema cardiovascular y el electrocardiograma</a:t>
            </a:r>
            <a:endParaRPr lang="es-EC" sz="2400" b="1" dirty="0">
              <a:solidFill>
                <a:schemeClr val="bg1"/>
              </a:solidFill>
            </a:endParaRPr>
          </a:p>
        </p:txBody>
      </p:sp>
      <p:sp>
        <p:nvSpPr>
          <p:cNvPr id="11" name="Rectángulo redondeado 10"/>
          <p:cNvSpPr/>
          <p:nvPr/>
        </p:nvSpPr>
        <p:spPr>
          <a:xfrm>
            <a:off x="1681095" y="2933753"/>
            <a:ext cx="9172135" cy="590843"/>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400" b="1" dirty="0" smtClean="0">
                <a:solidFill>
                  <a:schemeClr val="bg1"/>
                </a:solidFill>
              </a:rPr>
              <a:t>3.- Diseño Hardware del dispositivo portable ECG</a:t>
            </a:r>
            <a:endParaRPr lang="es-EC" sz="2400" b="1" dirty="0">
              <a:solidFill>
                <a:schemeClr val="bg1"/>
              </a:solidFill>
            </a:endParaRPr>
          </a:p>
        </p:txBody>
      </p:sp>
      <p:sp>
        <p:nvSpPr>
          <p:cNvPr id="12" name="Rectángulo redondeado 11"/>
          <p:cNvSpPr/>
          <p:nvPr/>
        </p:nvSpPr>
        <p:spPr>
          <a:xfrm>
            <a:off x="1681094" y="3883748"/>
            <a:ext cx="9172135" cy="590843"/>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400" b="1" dirty="0" smtClean="0">
                <a:solidFill>
                  <a:schemeClr val="bg1"/>
                </a:solidFill>
              </a:rPr>
              <a:t>4.- Diseño del algoritmo del dispositivo portable ECG</a:t>
            </a:r>
            <a:endParaRPr lang="es-EC" sz="2400" b="1" dirty="0">
              <a:solidFill>
                <a:schemeClr val="bg1"/>
              </a:solidFill>
            </a:endParaRPr>
          </a:p>
        </p:txBody>
      </p:sp>
      <p:sp>
        <p:nvSpPr>
          <p:cNvPr id="13" name="Rectángulo redondeado 12"/>
          <p:cNvSpPr/>
          <p:nvPr/>
        </p:nvSpPr>
        <p:spPr>
          <a:xfrm>
            <a:off x="1681094" y="4819690"/>
            <a:ext cx="9172135" cy="590843"/>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400" b="1" dirty="0" smtClean="0">
                <a:solidFill>
                  <a:schemeClr val="bg1"/>
                </a:solidFill>
              </a:rPr>
              <a:t>5.- Pruebas y Resultados</a:t>
            </a:r>
            <a:endParaRPr lang="es-EC" sz="2400" b="1" dirty="0">
              <a:solidFill>
                <a:schemeClr val="bg1"/>
              </a:solidFill>
            </a:endParaRPr>
          </a:p>
        </p:txBody>
      </p:sp>
      <p:sp>
        <p:nvSpPr>
          <p:cNvPr id="19" name="Rectángulo redondeado 18"/>
          <p:cNvSpPr/>
          <p:nvPr/>
        </p:nvSpPr>
        <p:spPr>
          <a:xfrm>
            <a:off x="1697081" y="5744203"/>
            <a:ext cx="9172135" cy="590843"/>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400" b="1" dirty="0" smtClean="0">
                <a:solidFill>
                  <a:schemeClr val="bg1"/>
                </a:solidFill>
              </a:rPr>
              <a:t>6.- Conclusiones y Recomendaciones</a:t>
            </a:r>
            <a:endParaRPr lang="es-EC" sz="2400" b="1" dirty="0">
              <a:solidFill>
                <a:schemeClr val="bg1"/>
              </a:solidFill>
            </a:endParaRPr>
          </a:p>
        </p:txBody>
      </p:sp>
    </p:spTree>
    <p:extLst>
      <p:ext uri="{BB962C8B-B14F-4D97-AF65-F5344CB8AC3E}">
        <p14:creationId xmlns:p14="http://schemas.microsoft.com/office/powerpoint/2010/main" val="19583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3749186"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FILTRADO ANALÓGICO</a:t>
            </a:r>
            <a:endParaRPr lang="es-CO" sz="3600" dirty="0">
              <a:solidFill>
                <a:schemeClr val="bg1"/>
              </a:solidFill>
              <a:latin typeface="BrowalliaUPC" panose="020B0604020202020204" pitchFamily="34" charset="-34"/>
              <a:cs typeface="BrowalliaUPC" panose="020B0604020202020204" pitchFamily="34" charset="-34"/>
            </a:endParaRPr>
          </a:p>
        </p:txBody>
      </p:sp>
      <p:graphicFrame>
        <p:nvGraphicFramePr>
          <p:cNvPr id="8" name="Marcador de contenido 4"/>
          <p:cNvGraphicFramePr>
            <a:graphicFrameLocks noGrp="1"/>
          </p:cNvGraphicFramePr>
          <p:nvPr>
            <p:ph idx="4294967295"/>
            <p:extLst>
              <p:ext uri="{D42A27DB-BD31-4B8C-83A1-F6EECF244321}">
                <p14:modId xmlns:p14="http://schemas.microsoft.com/office/powerpoint/2010/main" val="529411052"/>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ángulo redondeado 8"/>
          <p:cNvSpPr/>
          <p:nvPr/>
        </p:nvSpPr>
        <p:spPr>
          <a:xfrm>
            <a:off x="611947" y="799183"/>
            <a:ext cx="10888392" cy="1080917"/>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bg1"/>
                </a:solidFill>
              </a:rPr>
              <a:t>Al amplificar el voltaje de la señal </a:t>
            </a:r>
            <a:r>
              <a:rPr lang="es-EC" sz="2000" dirty="0" err="1">
                <a:solidFill>
                  <a:schemeClr val="bg1"/>
                </a:solidFill>
              </a:rPr>
              <a:t>sensada</a:t>
            </a:r>
            <a:r>
              <a:rPr lang="es-EC" sz="2000" dirty="0">
                <a:solidFill>
                  <a:schemeClr val="bg1"/>
                </a:solidFill>
              </a:rPr>
              <a:t>, no solo se amplifican los valores que son de interés, </a:t>
            </a:r>
            <a:r>
              <a:rPr lang="es-EC" sz="2000" dirty="0" smtClean="0">
                <a:solidFill>
                  <a:schemeClr val="bg1"/>
                </a:solidFill>
              </a:rPr>
              <a:t>también se </a:t>
            </a:r>
            <a:r>
              <a:rPr lang="es-EC" sz="2000" dirty="0">
                <a:solidFill>
                  <a:schemeClr val="bg1"/>
                </a:solidFill>
              </a:rPr>
              <a:t>amplifica el ruido de baja y alta frecuencia que se debe al movimiento de los </a:t>
            </a:r>
            <a:r>
              <a:rPr lang="es-EC" sz="2000" dirty="0" smtClean="0">
                <a:solidFill>
                  <a:schemeClr val="bg1"/>
                </a:solidFill>
              </a:rPr>
              <a:t>electrodos, así como diversas señales </a:t>
            </a:r>
            <a:r>
              <a:rPr lang="es-EC" sz="2000" dirty="0" err="1" smtClean="0">
                <a:solidFill>
                  <a:schemeClr val="bg1"/>
                </a:solidFill>
              </a:rPr>
              <a:t>bioeléctricas</a:t>
            </a:r>
            <a:r>
              <a:rPr lang="es-EC" sz="2000" dirty="0" smtClean="0">
                <a:solidFill>
                  <a:schemeClr val="bg1"/>
                </a:solidFill>
              </a:rPr>
              <a:t>. </a:t>
            </a:r>
            <a:endParaRPr lang="es-EC" sz="2000" dirty="0">
              <a:solidFill>
                <a:schemeClr val="bg1"/>
              </a:solidFill>
            </a:endParaRPr>
          </a:p>
        </p:txBody>
      </p:sp>
      <p:pic>
        <p:nvPicPr>
          <p:cNvPr id="12" name="Imagen 11"/>
          <p:cNvPicPr/>
          <p:nvPr/>
        </p:nvPicPr>
        <p:blipFill rotWithShape="1">
          <a:blip r:embed="rId9" cstate="print">
            <a:extLst>
              <a:ext uri="{28A0092B-C50C-407E-A947-70E740481C1C}">
                <a14:useLocalDpi xmlns:a14="http://schemas.microsoft.com/office/drawing/2010/main" val="0"/>
              </a:ext>
            </a:extLst>
          </a:blip>
          <a:srcRect l="530" t="8319" r="42490" b="9343"/>
          <a:stretch/>
        </p:blipFill>
        <p:spPr bwMode="auto">
          <a:xfrm>
            <a:off x="404928" y="2110155"/>
            <a:ext cx="4659441" cy="3770142"/>
          </a:xfrm>
          <a:prstGeom prst="rect">
            <a:avLst/>
          </a:prstGeom>
          <a:ln w="28575">
            <a:solidFill>
              <a:schemeClr val="bg1"/>
            </a:solid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 name="Rectángulo redondeado 1"/>
          <p:cNvSpPr/>
          <p:nvPr/>
        </p:nvSpPr>
        <p:spPr>
          <a:xfrm>
            <a:off x="5331655" y="3382806"/>
            <a:ext cx="1814733" cy="12098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Señal Amplificada</a:t>
            </a:r>
          </a:p>
          <a:p>
            <a:pPr algn="ctr"/>
            <a:r>
              <a:rPr lang="es-EC" dirty="0" smtClean="0"/>
              <a:t>(0-500 Hz)</a:t>
            </a:r>
            <a:endParaRPr lang="es-EC" dirty="0"/>
          </a:p>
        </p:txBody>
      </p:sp>
      <p:sp>
        <p:nvSpPr>
          <p:cNvPr id="3" name="Rectángulo redondeado 2"/>
          <p:cNvSpPr/>
          <p:nvPr/>
        </p:nvSpPr>
        <p:spPr>
          <a:xfrm>
            <a:off x="7427742" y="3319975"/>
            <a:ext cx="2475914" cy="13504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Etapa de filtrado sin ganancia</a:t>
            </a:r>
          </a:p>
          <a:p>
            <a:pPr algn="ctr"/>
            <a:r>
              <a:rPr lang="es-EC" dirty="0" smtClean="0"/>
              <a:t>(Filtro Pasa-banda)</a:t>
            </a:r>
            <a:endParaRPr lang="es-EC" dirty="0"/>
          </a:p>
        </p:txBody>
      </p:sp>
      <p:sp>
        <p:nvSpPr>
          <p:cNvPr id="15" name="Rectángulo redondeado 14"/>
          <p:cNvSpPr/>
          <p:nvPr/>
        </p:nvSpPr>
        <p:spPr>
          <a:xfrm>
            <a:off x="10213146" y="3390315"/>
            <a:ext cx="1814733" cy="12098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Señal Filtrada</a:t>
            </a:r>
          </a:p>
          <a:p>
            <a:pPr algn="ctr"/>
            <a:r>
              <a:rPr lang="es-EC" dirty="0" smtClean="0"/>
              <a:t>(0,5-64 Hz)</a:t>
            </a:r>
            <a:endParaRPr lang="es-EC" dirty="0"/>
          </a:p>
        </p:txBody>
      </p:sp>
      <p:sp>
        <p:nvSpPr>
          <p:cNvPr id="13" name="Flecha derecha 12"/>
          <p:cNvSpPr/>
          <p:nvPr/>
        </p:nvSpPr>
        <p:spPr>
          <a:xfrm>
            <a:off x="7174524" y="3854548"/>
            <a:ext cx="253218" cy="267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Flecha derecha 15"/>
          <p:cNvSpPr/>
          <p:nvPr/>
        </p:nvSpPr>
        <p:spPr>
          <a:xfrm>
            <a:off x="9945857" y="3861581"/>
            <a:ext cx="253218" cy="267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36212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3678848"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AMPLIFICACIÓN FINAL</a:t>
            </a:r>
            <a:endParaRPr lang="es-CO" sz="3600" dirty="0">
              <a:solidFill>
                <a:schemeClr val="bg1"/>
              </a:solidFill>
              <a:latin typeface="BrowalliaUPC" panose="020B0604020202020204" pitchFamily="34" charset="-34"/>
              <a:cs typeface="BrowalliaUPC" panose="020B0604020202020204" pitchFamily="34" charset="-34"/>
            </a:endParaRPr>
          </a:p>
        </p:txBody>
      </p:sp>
      <p:graphicFrame>
        <p:nvGraphicFramePr>
          <p:cNvPr id="11" name="Marcador de contenido 4"/>
          <p:cNvGraphicFramePr>
            <a:graphicFrameLocks noGrp="1"/>
          </p:cNvGraphicFramePr>
          <p:nvPr>
            <p:ph idx="4294967295"/>
            <p:extLst>
              <p:ext uri="{D42A27DB-BD31-4B8C-83A1-F6EECF244321}">
                <p14:modId xmlns:p14="http://schemas.microsoft.com/office/powerpoint/2010/main" val="2035841875"/>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ángulo redondeado 11"/>
          <p:cNvSpPr/>
          <p:nvPr/>
        </p:nvSpPr>
        <p:spPr>
          <a:xfrm>
            <a:off x="611947" y="885251"/>
            <a:ext cx="10888392" cy="891402"/>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bg1"/>
                </a:solidFill>
              </a:rPr>
              <a:t>Una vez filtrada la señal y aisladas las frecuencias que son de interés se procedió a realizar la amplificación final de la señal. </a:t>
            </a:r>
          </a:p>
        </p:txBody>
      </p:sp>
      <mc:AlternateContent xmlns:mc="http://schemas.openxmlformats.org/markup-compatibility/2006" xmlns:a14="http://schemas.microsoft.com/office/drawing/2010/main">
        <mc:Choice Requires="a14">
          <p:sp>
            <p:nvSpPr>
              <p:cNvPr id="2" name="Rectángulo 1"/>
              <p:cNvSpPr/>
              <p:nvPr/>
            </p:nvSpPr>
            <p:spPr>
              <a:xfrm>
                <a:off x="2824569" y="4806232"/>
                <a:ext cx="2087879" cy="9694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800" i="1" smtClean="0">
                          <a:solidFill>
                            <a:schemeClr val="bg1"/>
                          </a:solidFill>
                          <a:latin typeface="Cambria Math" panose="02040503050406030204" pitchFamily="18" charset="0"/>
                        </a:rPr>
                        <m:t>𝐺</m:t>
                      </m:r>
                      <m:r>
                        <a:rPr lang="es-EC" sz="2800" i="0">
                          <a:solidFill>
                            <a:schemeClr val="bg1"/>
                          </a:solidFill>
                          <a:latin typeface="Cambria Math" panose="02040503050406030204" pitchFamily="18" charset="0"/>
                        </a:rPr>
                        <m:t>=1+ </m:t>
                      </m:r>
                      <m:f>
                        <m:fPr>
                          <m:ctrlPr>
                            <a:rPr lang="es-EC" sz="2800" i="1">
                              <a:solidFill>
                                <a:schemeClr val="bg1"/>
                              </a:solidFill>
                              <a:latin typeface="Cambria Math" panose="02040503050406030204" pitchFamily="18" charset="0"/>
                            </a:rPr>
                          </m:ctrlPr>
                        </m:fPr>
                        <m:num>
                          <m:sSub>
                            <m:sSubPr>
                              <m:ctrlPr>
                                <a:rPr lang="es-EC" sz="2800" i="1">
                                  <a:solidFill>
                                    <a:schemeClr val="bg1"/>
                                  </a:solidFill>
                                  <a:latin typeface="Cambria Math" panose="02040503050406030204" pitchFamily="18" charset="0"/>
                                </a:rPr>
                              </m:ctrlPr>
                            </m:sSubPr>
                            <m:e>
                              <m:r>
                                <a:rPr lang="es-EC" sz="2800" i="1">
                                  <a:solidFill>
                                    <a:schemeClr val="bg1"/>
                                  </a:solidFill>
                                  <a:latin typeface="Cambria Math" panose="02040503050406030204" pitchFamily="18" charset="0"/>
                                </a:rPr>
                                <m:t>𝑅</m:t>
                              </m:r>
                            </m:e>
                            <m:sub>
                              <m:r>
                                <a:rPr lang="es-EC" sz="2800" i="0">
                                  <a:solidFill>
                                    <a:schemeClr val="bg1"/>
                                  </a:solidFill>
                                  <a:latin typeface="Cambria Math" panose="02040503050406030204" pitchFamily="18" charset="0"/>
                                </a:rPr>
                                <m:t>2</m:t>
                              </m:r>
                            </m:sub>
                          </m:sSub>
                        </m:num>
                        <m:den>
                          <m:sSub>
                            <m:sSubPr>
                              <m:ctrlPr>
                                <a:rPr lang="es-EC" sz="2800" i="1">
                                  <a:solidFill>
                                    <a:schemeClr val="bg1"/>
                                  </a:solidFill>
                                  <a:latin typeface="Cambria Math" panose="02040503050406030204" pitchFamily="18" charset="0"/>
                                </a:rPr>
                              </m:ctrlPr>
                            </m:sSubPr>
                            <m:e>
                              <m:r>
                                <a:rPr lang="es-EC" sz="2800" i="1">
                                  <a:solidFill>
                                    <a:schemeClr val="bg1"/>
                                  </a:solidFill>
                                  <a:latin typeface="Cambria Math" panose="02040503050406030204" pitchFamily="18" charset="0"/>
                                </a:rPr>
                                <m:t>𝑅</m:t>
                              </m:r>
                            </m:e>
                            <m:sub>
                              <m:r>
                                <a:rPr lang="es-EC" sz="2800" i="0">
                                  <a:solidFill>
                                    <a:schemeClr val="bg1"/>
                                  </a:solidFill>
                                  <a:latin typeface="Cambria Math" panose="02040503050406030204" pitchFamily="18" charset="0"/>
                                </a:rPr>
                                <m:t>1</m:t>
                              </m:r>
                            </m:sub>
                          </m:sSub>
                        </m:den>
                      </m:f>
                    </m:oMath>
                  </m:oMathPara>
                </a14:m>
                <a:endParaRPr lang="es-EC" dirty="0"/>
              </a:p>
            </p:txBody>
          </p:sp>
        </mc:Choice>
        <mc:Fallback xmlns="">
          <p:sp>
            <p:nvSpPr>
              <p:cNvPr id="2" name="Rectángulo 1"/>
              <p:cNvSpPr>
                <a:spLocks noRot="1" noChangeAspect="1" noMove="1" noResize="1" noEditPoints="1" noAdjustHandles="1" noChangeArrowheads="1" noChangeShapeType="1" noTextEdit="1"/>
              </p:cNvSpPr>
              <p:nvPr/>
            </p:nvSpPr>
            <p:spPr>
              <a:xfrm>
                <a:off x="2824569" y="4806232"/>
                <a:ext cx="2087879" cy="969433"/>
              </a:xfrm>
              <a:prstGeom prst="rect">
                <a:avLst/>
              </a:prstGeom>
              <a:blipFill rotWithShape="0">
                <a:blip r:embed="rId9"/>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5983416" y="4806232"/>
                <a:ext cx="3453702"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800" i="1" smtClean="0">
                          <a:solidFill>
                            <a:schemeClr val="bg1"/>
                          </a:solidFill>
                          <a:latin typeface="Cambria Math" panose="02040503050406030204" pitchFamily="18" charset="0"/>
                        </a:rPr>
                        <m:t>𝐺</m:t>
                      </m:r>
                      <m:r>
                        <a:rPr lang="es-EC" sz="2800" i="0">
                          <a:solidFill>
                            <a:schemeClr val="bg1"/>
                          </a:solidFill>
                          <a:latin typeface="Cambria Math" panose="02040503050406030204" pitchFamily="18" charset="0"/>
                        </a:rPr>
                        <m:t>=1+ </m:t>
                      </m:r>
                      <m:f>
                        <m:fPr>
                          <m:ctrlPr>
                            <a:rPr lang="es-EC" sz="2800" i="1">
                              <a:solidFill>
                                <a:schemeClr val="bg1"/>
                              </a:solidFill>
                              <a:latin typeface="Cambria Math" panose="02040503050406030204" pitchFamily="18" charset="0"/>
                            </a:rPr>
                          </m:ctrlPr>
                        </m:fPr>
                        <m:num>
                          <m:r>
                            <a:rPr lang="es-EC" sz="2800" i="0">
                              <a:solidFill>
                                <a:schemeClr val="bg1"/>
                              </a:solidFill>
                              <a:latin typeface="Cambria Math" panose="02040503050406030204" pitchFamily="18" charset="0"/>
                            </a:rPr>
                            <m:t>64</m:t>
                          </m:r>
                          <m:r>
                            <a:rPr lang="es-EC" sz="2800" i="1">
                              <a:solidFill>
                                <a:schemeClr val="bg1"/>
                              </a:solidFill>
                              <a:latin typeface="Cambria Math" panose="02040503050406030204" pitchFamily="18" charset="0"/>
                            </a:rPr>
                            <m:t>𝐾</m:t>
                          </m:r>
                          <m:r>
                            <m:rPr>
                              <m:sty m:val="p"/>
                            </m:rPr>
                            <a:rPr lang="es-EC" sz="2800" i="0">
                              <a:solidFill>
                                <a:schemeClr val="bg1"/>
                              </a:solidFill>
                              <a:latin typeface="Cambria Math" panose="02040503050406030204" pitchFamily="18" charset="0"/>
                            </a:rPr>
                            <m:t>Ω</m:t>
                          </m:r>
                        </m:num>
                        <m:den>
                          <m:r>
                            <a:rPr lang="es-EC" sz="2800" i="0">
                              <a:solidFill>
                                <a:schemeClr val="bg1"/>
                              </a:solidFill>
                              <a:latin typeface="Cambria Math" panose="02040503050406030204" pitchFamily="18" charset="0"/>
                            </a:rPr>
                            <m:t>1</m:t>
                          </m:r>
                          <m:r>
                            <a:rPr lang="es-EC" sz="2800" i="1">
                              <a:solidFill>
                                <a:schemeClr val="bg1"/>
                              </a:solidFill>
                              <a:latin typeface="Cambria Math" panose="02040503050406030204" pitchFamily="18" charset="0"/>
                            </a:rPr>
                            <m:t>𝐾</m:t>
                          </m:r>
                          <m:r>
                            <m:rPr>
                              <m:sty m:val="p"/>
                            </m:rPr>
                            <a:rPr lang="es-EC" sz="2800" i="0">
                              <a:solidFill>
                                <a:schemeClr val="bg1"/>
                              </a:solidFill>
                              <a:latin typeface="Cambria Math" panose="02040503050406030204" pitchFamily="18" charset="0"/>
                            </a:rPr>
                            <m:t>Ω</m:t>
                          </m:r>
                        </m:den>
                      </m:f>
                      <m:r>
                        <a:rPr lang="es-EC" sz="2800" i="0">
                          <a:solidFill>
                            <a:schemeClr val="bg1"/>
                          </a:solidFill>
                          <a:latin typeface="Cambria Math" panose="02040503050406030204" pitchFamily="18" charset="0"/>
                        </a:rPr>
                        <m:t>=65</m:t>
                      </m:r>
                    </m:oMath>
                  </m:oMathPara>
                </a14:m>
                <a:endParaRPr lang="es-EC" sz="2800" dirty="0">
                  <a:solidFill>
                    <a:schemeClr val="bg1"/>
                  </a:solidFill>
                </a:endParaRPr>
              </a:p>
            </p:txBody>
          </p:sp>
        </mc:Choice>
        <mc:Fallback xmlns="">
          <p:sp>
            <p:nvSpPr>
              <p:cNvPr id="3" name="Rectángulo 2"/>
              <p:cNvSpPr>
                <a:spLocks noRot="1" noChangeAspect="1" noMove="1" noResize="1" noEditPoints="1" noAdjustHandles="1" noChangeArrowheads="1" noChangeShapeType="1" noTextEdit="1"/>
              </p:cNvSpPr>
              <p:nvPr/>
            </p:nvSpPr>
            <p:spPr>
              <a:xfrm>
                <a:off x="5983416" y="4806232"/>
                <a:ext cx="3453702" cy="898964"/>
              </a:xfrm>
              <a:prstGeom prst="rect">
                <a:avLst/>
              </a:prstGeom>
              <a:blipFill rotWithShape="0">
                <a:blip r:embed="rId10"/>
                <a:stretch>
                  <a:fillRect/>
                </a:stretch>
              </a:blipFill>
            </p:spPr>
            <p:txBody>
              <a:bodyPr/>
              <a:lstStyle/>
              <a:p>
                <a:r>
                  <a:rPr lang="es-EC">
                    <a:noFill/>
                  </a:rPr>
                  <a:t> </a:t>
                </a:r>
              </a:p>
            </p:txBody>
          </p:sp>
        </mc:Fallback>
      </mc:AlternateContent>
      <p:pic>
        <p:nvPicPr>
          <p:cNvPr id="8194" name="Picture 2" descr="Resultado de imagen para amplificacion seÃ±a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69247" y="1944676"/>
            <a:ext cx="8324850" cy="2647951"/>
          </a:xfrm>
          <a:prstGeom prst="rect">
            <a:avLst/>
          </a:prstGeom>
          <a:ln w="285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60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6126626"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ACONDICIONAMIENTO DE LA SEÑAL</a:t>
            </a:r>
            <a:endParaRPr lang="es-CO" sz="3600" dirty="0">
              <a:solidFill>
                <a:schemeClr val="bg1"/>
              </a:solidFill>
              <a:latin typeface="BrowalliaUPC" panose="020B0604020202020204" pitchFamily="34" charset="-34"/>
              <a:cs typeface="BrowalliaUPC" panose="020B0604020202020204" pitchFamily="34" charset="-34"/>
            </a:endParaRPr>
          </a:p>
        </p:txBody>
      </p:sp>
      <p:graphicFrame>
        <p:nvGraphicFramePr>
          <p:cNvPr id="8" name="Marcador de contenido 4"/>
          <p:cNvGraphicFramePr>
            <a:graphicFrameLocks noGrp="1"/>
          </p:cNvGraphicFramePr>
          <p:nvPr>
            <p:ph idx="4294967295"/>
            <p:extLst>
              <p:ext uri="{D42A27DB-BD31-4B8C-83A1-F6EECF244321}">
                <p14:modId xmlns:p14="http://schemas.microsoft.com/office/powerpoint/2010/main" val="953529841"/>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ángulo redondeado 8"/>
          <p:cNvSpPr/>
          <p:nvPr/>
        </p:nvSpPr>
        <p:spPr>
          <a:xfrm>
            <a:off x="810893" y="1937738"/>
            <a:ext cx="3369210" cy="2040829"/>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bg1"/>
                </a:solidFill>
              </a:rPr>
              <a:t>Para poder realizar la conversión análoga digital de la señal, es imprescindible adecuar la misma de manera que </a:t>
            </a:r>
            <a:r>
              <a:rPr lang="es-EC" dirty="0" smtClean="0">
                <a:solidFill>
                  <a:schemeClr val="bg1"/>
                </a:solidFill>
              </a:rPr>
              <a:t>no </a:t>
            </a:r>
            <a:r>
              <a:rPr lang="es-EC" dirty="0">
                <a:solidFill>
                  <a:schemeClr val="bg1"/>
                </a:solidFill>
              </a:rPr>
              <a:t>presente valores </a:t>
            </a:r>
            <a:r>
              <a:rPr lang="es-EC" dirty="0" smtClean="0">
                <a:solidFill>
                  <a:schemeClr val="bg1"/>
                </a:solidFill>
              </a:rPr>
              <a:t>negativos</a:t>
            </a:r>
            <a:endParaRPr lang="es-EC" dirty="0">
              <a:solidFill>
                <a:schemeClr val="bg1"/>
              </a:solidFill>
            </a:endParaRPr>
          </a:p>
        </p:txBody>
      </p:sp>
      <mc:AlternateContent xmlns:mc="http://schemas.openxmlformats.org/markup-compatibility/2006" xmlns:a14="http://schemas.microsoft.com/office/drawing/2010/main">
        <mc:Choice Requires="a14">
          <p:sp>
            <p:nvSpPr>
              <p:cNvPr id="2" name="Rectángulo 1"/>
              <p:cNvSpPr/>
              <p:nvPr/>
            </p:nvSpPr>
            <p:spPr>
              <a:xfrm>
                <a:off x="6752492" y="1515636"/>
                <a:ext cx="2648225" cy="844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400" i="1" smtClean="0">
                              <a:solidFill>
                                <a:schemeClr val="bg1"/>
                              </a:solidFill>
                              <a:latin typeface="Cambria Math" panose="02040503050406030204" pitchFamily="18" charset="0"/>
                            </a:rPr>
                          </m:ctrlPr>
                        </m:sSubPr>
                        <m:e>
                          <m:r>
                            <a:rPr lang="es-EC" sz="2400" i="1">
                              <a:solidFill>
                                <a:schemeClr val="bg1"/>
                              </a:solidFill>
                              <a:latin typeface="Cambria Math" panose="02040503050406030204" pitchFamily="18" charset="0"/>
                            </a:rPr>
                            <m:t>𝑉</m:t>
                          </m:r>
                        </m:e>
                        <m:sub>
                          <m:r>
                            <a:rPr lang="es-EC" sz="2400" i="1">
                              <a:solidFill>
                                <a:schemeClr val="bg1"/>
                              </a:solidFill>
                              <a:latin typeface="Cambria Math" panose="02040503050406030204" pitchFamily="18" charset="0"/>
                            </a:rPr>
                            <m:t>𝑠</m:t>
                          </m:r>
                        </m:sub>
                      </m:sSub>
                      <m:r>
                        <a:rPr lang="es-EC" sz="2400">
                          <a:solidFill>
                            <a:schemeClr val="bg1"/>
                          </a:solidFill>
                          <a:latin typeface="Cambria Math" panose="02040503050406030204" pitchFamily="18" charset="0"/>
                        </a:rPr>
                        <m:t>=</m:t>
                      </m:r>
                      <m:sSub>
                        <m:sSubPr>
                          <m:ctrlPr>
                            <a:rPr lang="es-EC" sz="2400" i="1">
                              <a:solidFill>
                                <a:schemeClr val="bg1"/>
                              </a:solidFill>
                              <a:latin typeface="Cambria Math" panose="02040503050406030204" pitchFamily="18" charset="0"/>
                            </a:rPr>
                          </m:ctrlPr>
                        </m:sSubPr>
                        <m:e>
                          <m:r>
                            <a:rPr lang="es-EC" sz="2400" i="1">
                              <a:solidFill>
                                <a:schemeClr val="bg1"/>
                              </a:solidFill>
                              <a:latin typeface="Cambria Math" panose="02040503050406030204" pitchFamily="18" charset="0"/>
                            </a:rPr>
                            <m:t>𝑅</m:t>
                          </m:r>
                        </m:e>
                        <m:sub>
                          <m:r>
                            <a:rPr lang="es-EC" sz="2400" i="1">
                              <a:solidFill>
                                <a:schemeClr val="bg1"/>
                              </a:solidFill>
                              <a:latin typeface="Cambria Math" panose="02040503050406030204" pitchFamily="18" charset="0"/>
                            </a:rPr>
                            <m:t>𝑠</m:t>
                          </m:r>
                        </m:sub>
                      </m:sSub>
                      <m:r>
                        <a:rPr lang="es-EC" sz="2400">
                          <a:solidFill>
                            <a:schemeClr val="bg1"/>
                          </a:solidFill>
                          <a:latin typeface="Cambria Math" panose="02040503050406030204" pitchFamily="18" charset="0"/>
                        </a:rPr>
                        <m:t>(</m:t>
                      </m:r>
                      <m:f>
                        <m:fPr>
                          <m:ctrlPr>
                            <a:rPr lang="es-EC" sz="2400" i="1">
                              <a:solidFill>
                                <a:schemeClr val="bg1"/>
                              </a:solidFill>
                              <a:latin typeface="Cambria Math" panose="02040503050406030204" pitchFamily="18" charset="0"/>
                            </a:rPr>
                          </m:ctrlPr>
                        </m:fPr>
                        <m:num>
                          <m:sSub>
                            <m:sSubPr>
                              <m:ctrlPr>
                                <a:rPr lang="es-EC" sz="2400" i="1">
                                  <a:solidFill>
                                    <a:schemeClr val="bg1"/>
                                  </a:solidFill>
                                  <a:latin typeface="Cambria Math" panose="02040503050406030204" pitchFamily="18" charset="0"/>
                                </a:rPr>
                              </m:ctrlPr>
                            </m:sSubPr>
                            <m:e>
                              <m:r>
                                <a:rPr lang="es-EC" sz="2400" i="1">
                                  <a:solidFill>
                                    <a:schemeClr val="bg1"/>
                                  </a:solidFill>
                                  <a:latin typeface="Cambria Math" panose="02040503050406030204" pitchFamily="18" charset="0"/>
                                </a:rPr>
                                <m:t>𝑉</m:t>
                              </m:r>
                            </m:e>
                            <m:sub>
                              <m:r>
                                <a:rPr lang="es-EC" sz="2400">
                                  <a:solidFill>
                                    <a:schemeClr val="bg1"/>
                                  </a:solidFill>
                                  <a:latin typeface="Cambria Math" panose="02040503050406030204" pitchFamily="18" charset="0"/>
                                </a:rPr>
                                <m:t>1</m:t>
                              </m:r>
                            </m:sub>
                          </m:sSub>
                        </m:num>
                        <m:den>
                          <m:sSub>
                            <m:sSubPr>
                              <m:ctrlPr>
                                <a:rPr lang="es-EC" sz="2400" i="1">
                                  <a:solidFill>
                                    <a:schemeClr val="bg1"/>
                                  </a:solidFill>
                                  <a:latin typeface="Cambria Math" panose="02040503050406030204" pitchFamily="18" charset="0"/>
                                </a:rPr>
                              </m:ctrlPr>
                            </m:sSubPr>
                            <m:e>
                              <m:r>
                                <a:rPr lang="es-EC" sz="2400" i="1">
                                  <a:solidFill>
                                    <a:schemeClr val="bg1"/>
                                  </a:solidFill>
                                  <a:latin typeface="Cambria Math" panose="02040503050406030204" pitchFamily="18" charset="0"/>
                                </a:rPr>
                                <m:t>𝑅</m:t>
                              </m:r>
                            </m:e>
                            <m:sub>
                              <m:r>
                                <a:rPr lang="es-EC" sz="2400">
                                  <a:solidFill>
                                    <a:schemeClr val="bg1"/>
                                  </a:solidFill>
                                  <a:latin typeface="Cambria Math" panose="02040503050406030204" pitchFamily="18" charset="0"/>
                                </a:rPr>
                                <m:t>1</m:t>
                              </m:r>
                            </m:sub>
                          </m:sSub>
                        </m:den>
                      </m:f>
                      <m:r>
                        <a:rPr lang="es-EC" sz="2400">
                          <a:solidFill>
                            <a:schemeClr val="bg1"/>
                          </a:solidFill>
                          <a:latin typeface="Cambria Math" panose="02040503050406030204" pitchFamily="18" charset="0"/>
                        </a:rPr>
                        <m:t>+ </m:t>
                      </m:r>
                      <m:f>
                        <m:fPr>
                          <m:ctrlPr>
                            <a:rPr lang="es-EC" sz="2400" i="1">
                              <a:solidFill>
                                <a:schemeClr val="bg1"/>
                              </a:solidFill>
                              <a:latin typeface="Cambria Math" panose="02040503050406030204" pitchFamily="18" charset="0"/>
                            </a:rPr>
                          </m:ctrlPr>
                        </m:fPr>
                        <m:num>
                          <m:sSub>
                            <m:sSubPr>
                              <m:ctrlPr>
                                <a:rPr lang="es-EC" sz="2400" i="1">
                                  <a:solidFill>
                                    <a:schemeClr val="bg1"/>
                                  </a:solidFill>
                                  <a:latin typeface="Cambria Math" panose="02040503050406030204" pitchFamily="18" charset="0"/>
                                </a:rPr>
                              </m:ctrlPr>
                            </m:sSubPr>
                            <m:e>
                              <m:r>
                                <a:rPr lang="es-EC" sz="2400" i="1">
                                  <a:solidFill>
                                    <a:schemeClr val="bg1"/>
                                  </a:solidFill>
                                  <a:latin typeface="Cambria Math" panose="02040503050406030204" pitchFamily="18" charset="0"/>
                                </a:rPr>
                                <m:t>𝑉</m:t>
                              </m:r>
                            </m:e>
                            <m:sub>
                              <m:r>
                                <a:rPr lang="es-EC" sz="2400">
                                  <a:solidFill>
                                    <a:schemeClr val="bg1"/>
                                  </a:solidFill>
                                  <a:latin typeface="Cambria Math" panose="02040503050406030204" pitchFamily="18" charset="0"/>
                                </a:rPr>
                                <m:t>2</m:t>
                              </m:r>
                            </m:sub>
                          </m:sSub>
                        </m:num>
                        <m:den>
                          <m:sSub>
                            <m:sSubPr>
                              <m:ctrlPr>
                                <a:rPr lang="es-EC" sz="2400" i="1">
                                  <a:solidFill>
                                    <a:schemeClr val="bg1"/>
                                  </a:solidFill>
                                  <a:latin typeface="Cambria Math" panose="02040503050406030204" pitchFamily="18" charset="0"/>
                                </a:rPr>
                              </m:ctrlPr>
                            </m:sSubPr>
                            <m:e>
                              <m:r>
                                <a:rPr lang="es-EC" sz="2400" i="1">
                                  <a:solidFill>
                                    <a:schemeClr val="bg1"/>
                                  </a:solidFill>
                                  <a:latin typeface="Cambria Math" panose="02040503050406030204" pitchFamily="18" charset="0"/>
                                </a:rPr>
                                <m:t>𝑅</m:t>
                              </m:r>
                            </m:e>
                            <m:sub>
                              <m:r>
                                <a:rPr lang="es-EC" sz="2400">
                                  <a:solidFill>
                                    <a:schemeClr val="bg1"/>
                                  </a:solidFill>
                                  <a:latin typeface="Cambria Math" panose="02040503050406030204" pitchFamily="18" charset="0"/>
                                </a:rPr>
                                <m:t>2</m:t>
                              </m:r>
                            </m:sub>
                          </m:sSub>
                        </m:den>
                      </m:f>
                      <m:r>
                        <a:rPr lang="es-EC" sz="2400">
                          <a:solidFill>
                            <a:schemeClr val="bg1"/>
                          </a:solidFill>
                          <a:latin typeface="Cambria Math" panose="02040503050406030204" pitchFamily="18" charset="0"/>
                        </a:rPr>
                        <m:t>)</m:t>
                      </m:r>
                    </m:oMath>
                  </m:oMathPara>
                </a14:m>
                <a:endParaRPr lang="es-EC" dirty="0">
                  <a:solidFill>
                    <a:schemeClr val="bg1"/>
                  </a:solidFill>
                </a:endParaRPr>
              </a:p>
            </p:txBody>
          </p:sp>
        </mc:Choice>
        <mc:Fallback xmlns="">
          <p:sp>
            <p:nvSpPr>
              <p:cNvPr id="2" name="Rectángulo 1"/>
              <p:cNvSpPr>
                <a:spLocks noRot="1" noChangeAspect="1" noMove="1" noResize="1" noEditPoints="1" noAdjustHandles="1" noChangeArrowheads="1" noChangeShapeType="1" noTextEdit="1"/>
              </p:cNvSpPr>
              <p:nvPr/>
            </p:nvSpPr>
            <p:spPr>
              <a:xfrm>
                <a:off x="6752492" y="1515636"/>
                <a:ext cx="2648225" cy="844205"/>
              </a:xfrm>
              <a:prstGeom prst="rect">
                <a:avLst/>
              </a:prstGeom>
              <a:blipFill rotWithShape="0">
                <a:blip r:embed="rId9"/>
                <a:stretch>
                  <a:fillRect/>
                </a:stretch>
              </a:blipFill>
            </p:spPr>
            <p:txBody>
              <a:bodyPr/>
              <a:lstStyle/>
              <a:p>
                <a:r>
                  <a:rPr lang="es-EC">
                    <a:noFill/>
                  </a:rPr>
                  <a:t> </a:t>
                </a:r>
              </a:p>
            </p:txBody>
          </p:sp>
        </mc:Fallback>
      </mc:AlternateContent>
      <p:pic>
        <p:nvPicPr>
          <p:cNvPr id="10" name="Imagen 9"/>
          <p:cNvPicPr/>
          <p:nvPr/>
        </p:nvPicPr>
        <p:blipFill>
          <a:blip r:embed="rId10"/>
          <a:stretch>
            <a:fillRect/>
          </a:stretch>
        </p:blipFill>
        <p:spPr>
          <a:xfrm>
            <a:off x="5200785" y="2618325"/>
            <a:ext cx="6055350" cy="31127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765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2978834"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CIRCUITO FINAL</a:t>
            </a:r>
            <a:endParaRPr lang="es-CO" sz="3600" dirty="0">
              <a:solidFill>
                <a:schemeClr val="bg1"/>
              </a:solidFill>
              <a:latin typeface="BrowalliaUPC" panose="020B0604020202020204" pitchFamily="34" charset="-34"/>
              <a:cs typeface="BrowalliaUPC" panose="020B0604020202020204" pitchFamily="34" charset="-34"/>
            </a:endParaRPr>
          </a:p>
        </p:txBody>
      </p:sp>
      <p:pic>
        <p:nvPicPr>
          <p:cNvPr id="8" name="Imagen 7" descr="https://scontent.fuio3-1.fna.fbcdn.net/v/t1.15752-9/46501148_2183713601893632_8729001978027311104_n.png?_nc_cat=101&amp;_nc_ht=scontent.fuio3-1.fna&amp;oh=23d9f9d4230adef9f454f9ff22a1a502&amp;oe=5C693DF6"/>
          <p:cNvPicPr/>
          <p:nvPr/>
        </p:nvPicPr>
        <p:blipFill>
          <a:blip r:embed="rId4">
            <a:extLst>
              <a:ext uri="{28A0092B-C50C-407E-A947-70E740481C1C}">
                <a14:useLocalDpi xmlns:a14="http://schemas.microsoft.com/office/drawing/2010/main" val="0"/>
              </a:ext>
            </a:extLst>
          </a:blip>
          <a:srcRect/>
          <a:stretch>
            <a:fillRect/>
          </a:stretch>
        </p:blipFill>
        <p:spPr bwMode="auto">
          <a:xfrm>
            <a:off x="2230992" y="819964"/>
            <a:ext cx="7626985" cy="5243830"/>
          </a:xfrm>
          <a:prstGeom prst="rect">
            <a:avLst/>
          </a:prstGeom>
          <a:ln>
            <a:noFill/>
          </a:ln>
          <a:effectLst>
            <a:outerShdw blurRad="292100" dist="139700" dir="2700000" algn="tl" rotWithShape="0">
              <a:srgbClr val="333333">
                <a:alpha val="65000"/>
              </a:srgbClr>
            </a:outerShdw>
          </a:effectLst>
        </p:spPr>
      </p:pic>
      <p:graphicFrame>
        <p:nvGraphicFramePr>
          <p:cNvPr id="9" name="Marcador de contenido 4"/>
          <p:cNvGraphicFramePr>
            <a:graphicFrameLocks noGrp="1"/>
          </p:cNvGraphicFramePr>
          <p:nvPr>
            <p:ph idx="4294967295"/>
            <p:extLst>
              <p:ext uri="{D42A27DB-BD31-4B8C-83A1-F6EECF244321}">
                <p14:modId xmlns:p14="http://schemas.microsoft.com/office/powerpoint/2010/main" val="2099164038"/>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840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3214614"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PROCESAMIENTO</a:t>
            </a:r>
            <a:endParaRPr lang="es-CO" sz="3600" dirty="0">
              <a:solidFill>
                <a:schemeClr val="bg1"/>
              </a:solidFill>
              <a:latin typeface="BrowalliaUPC" panose="020B0604020202020204" pitchFamily="34" charset="-34"/>
              <a:cs typeface="BrowalliaUPC" panose="020B0604020202020204" pitchFamily="34" charset="-34"/>
            </a:endParaRPr>
          </a:p>
        </p:txBody>
      </p:sp>
      <p:graphicFrame>
        <p:nvGraphicFramePr>
          <p:cNvPr id="14" name="Marcador de contenido 4"/>
          <p:cNvGraphicFramePr>
            <a:graphicFrameLocks noGrp="1"/>
          </p:cNvGraphicFramePr>
          <p:nvPr>
            <p:ph idx="4294967295"/>
            <p:extLst>
              <p:ext uri="{D42A27DB-BD31-4B8C-83A1-F6EECF244321}">
                <p14:modId xmlns:p14="http://schemas.microsoft.com/office/powerpoint/2010/main" val="174429607"/>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p:cNvPicPr/>
          <p:nvPr/>
        </p:nvPicPr>
        <p:blipFill>
          <a:blip r:embed="rId9"/>
          <a:stretch>
            <a:fillRect/>
          </a:stretch>
        </p:blipFill>
        <p:spPr>
          <a:xfrm>
            <a:off x="1561514" y="858271"/>
            <a:ext cx="8465366" cy="51486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5737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2978834"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PROCESAMIENTO</a:t>
            </a:r>
            <a:endParaRPr lang="es-CO" sz="3600" dirty="0">
              <a:solidFill>
                <a:schemeClr val="bg1"/>
              </a:solidFill>
              <a:latin typeface="BrowalliaUPC" panose="020B0604020202020204" pitchFamily="34" charset="-34"/>
              <a:cs typeface="BrowalliaUPC" panose="020B0604020202020204" pitchFamily="34" charset="-34"/>
            </a:endParaRPr>
          </a:p>
        </p:txBody>
      </p:sp>
      <p:sp>
        <p:nvSpPr>
          <p:cNvPr id="8" name="Rectángulo redondeado 7"/>
          <p:cNvSpPr/>
          <p:nvPr/>
        </p:nvSpPr>
        <p:spPr>
          <a:xfrm>
            <a:off x="1748912" y="1115641"/>
            <a:ext cx="8614461" cy="1555702"/>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a:solidFill>
                  <a:schemeClr val="bg1"/>
                </a:solidFill>
              </a:rPr>
              <a:t>En el anterior apartado se trataron todos los puntos necesarios para la adquisición de la actividad eléctrica del corazón, y la obtención de una señal ECG óptima para ser procesada y expuesta a un algoritmo de detección de arritmias cardiacas. </a:t>
            </a:r>
          </a:p>
        </p:txBody>
      </p:sp>
      <p:graphicFrame>
        <p:nvGraphicFramePr>
          <p:cNvPr id="9" name="Marcador de contenido 4"/>
          <p:cNvGraphicFramePr>
            <a:graphicFrameLocks noGrp="1"/>
          </p:cNvGraphicFramePr>
          <p:nvPr>
            <p:ph idx="4294967295"/>
            <p:extLst>
              <p:ext uri="{D42A27DB-BD31-4B8C-83A1-F6EECF244321}">
                <p14:modId xmlns:p14="http://schemas.microsoft.com/office/powerpoint/2010/main" val="568231492"/>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ángulo redondeado 9"/>
          <p:cNvSpPr/>
          <p:nvPr/>
        </p:nvSpPr>
        <p:spPr>
          <a:xfrm>
            <a:off x="2824569" y="3265319"/>
            <a:ext cx="8614461" cy="1555702"/>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a:solidFill>
                  <a:schemeClr val="bg1"/>
                </a:solidFill>
              </a:rPr>
              <a:t>La señal es adquirida con una frecuencia de 100 muestras por segundo, esto se logra al activar una interrupción en el </a:t>
            </a:r>
            <a:r>
              <a:rPr lang="es-EC" sz="2000" dirty="0" err="1">
                <a:solidFill>
                  <a:schemeClr val="bg1"/>
                </a:solidFill>
              </a:rPr>
              <a:t>microcontrolador</a:t>
            </a:r>
            <a:r>
              <a:rPr lang="es-EC" sz="2000" dirty="0">
                <a:solidFill>
                  <a:schemeClr val="bg1"/>
                </a:solidFill>
              </a:rPr>
              <a:t> cada 10 milisegundos ajustando el reloj interno de la Tarjeta ESP32. </a:t>
            </a:r>
          </a:p>
        </p:txBody>
      </p:sp>
    </p:spTree>
    <p:extLst>
      <p:ext uri="{BB962C8B-B14F-4D97-AF65-F5344CB8AC3E}">
        <p14:creationId xmlns:p14="http://schemas.microsoft.com/office/powerpoint/2010/main" val="155230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2142431"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FILTRADO</a:t>
            </a:r>
            <a:endParaRPr lang="es-CO" sz="3600" dirty="0">
              <a:solidFill>
                <a:schemeClr val="bg1"/>
              </a:solidFill>
              <a:latin typeface="BrowalliaUPC" panose="020B0604020202020204" pitchFamily="34" charset="-34"/>
              <a:cs typeface="BrowalliaUPC" panose="020B0604020202020204" pitchFamily="34" charset="-34"/>
            </a:endParaRPr>
          </a:p>
        </p:txBody>
      </p:sp>
      <p:graphicFrame>
        <p:nvGraphicFramePr>
          <p:cNvPr id="8" name="Marcador de contenido 4"/>
          <p:cNvGraphicFramePr>
            <a:graphicFrameLocks noGrp="1"/>
          </p:cNvGraphicFramePr>
          <p:nvPr>
            <p:ph idx="4294967295"/>
            <p:extLst>
              <p:ext uri="{D42A27DB-BD31-4B8C-83A1-F6EECF244321}">
                <p14:modId xmlns:p14="http://schemas.microsoft.com/office/powerpoint/2010/main" val="2639946120"/>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ángulo redondeado 8"/>
          <p:cNvSpPr/>
          <p:nvPr/>
        </p:nvSpPr>
        <p:spPr>
          <a:xfrm>
            <a:off x="904851" y="970813"/>
            <a:ext cx="8614461" cy="1555702"/>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bg1"/>
                </a:solidFill>
              </a:rPr>
              <a:t>La señal muestreada es sometida bajo un proceso de filtrado digital con el fin de acortar el rango de frecuencias obtenidas, así como brindar una etapa complementaria a la analógica de filtrado frente a posibles señales que pudieron </a:t>
            </a:r>
            <a:r>
              <a:rPr lang="es-EC" sz="2000" dirty="0" smtClean="0">
                <a:solidFill>
                  <a:schemeClr val="bg1"/>
                </a:solidFill>
              </a:rPr>
              <a:t>infiltrarse</a:t>
            </a:r>
            <a:r>
              <a:rPr lang="es-EC" sz="2000" dirty="0">
                <a:solidFill>
                  <a:schemeClr val="bg1"/>
                </a:solidFill>
              </a:rPr>
              <a:t>.</a:t>
            </a:r>
          </a:p>
        </p:txBody>
      </p:sp>
      <p:pic>
        <p:nvPicPr>
          <p:cNvPr id="11" name="Imagen 10"/>
          <p:cNvPicPr/>
          <p:nvPr/>
        </p:nvPicPr>
        <p:blipFill>
          <a:blip r:embed="rId9"/>
          <a:stretch>
            <a:fillRect/>
          </a:stretch>
        </p:blipFill>
        <p:spPr>
          <a:xfrm>
            <a:off x="1062113" y="3042298"/>
            <a:ext cx="4848225" cy="2219325"/>
          </a:xfrm>
          <a:prstGeom prst="rect">
            <a:avLst/>
          </a:prstGeom>
          <a:ln>
            <a:noFill/>
          </a:ln>
          <a:effectLst>
            <a:outerShdw blurRad="292100" dist="139700" dir="2700000" algn="tl" rotWithShape="0">
              <a:srgbClr val="333333">
                <a:alpha val="65000"/>
              </a:srgbClr>
            </a:outerShdw>
          </a:effectLst>
        </p:spPr>
      </p:pic>
      <p:pic>
        <p:nvPicPr>
          <p:cNvPr id="12" name="Imagen 11"/>
          <p:cNvPicPr/>
          <p:nvPr/>
        </p:nvPicPr>
        <p:blipFill>
          <a:blip r:embed="rId10"/>
          <a:stretch>
            <a:fillRect/>
          </a:stretch>
        </p:blipFill>
        <p:spPr>
          <a:xfrm>
            <a:off x="6716151" y="3042298"/>
            <a:ext cx="4724400" cy="2219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32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2142431"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FILTRADO</a:t>
            </a:r>
            <a:endParaRPr lang="es-CO" sz="3600" dirty="0">
              <a:solidFill>
                <a:schemeClr val="bg1"/>
              </a:solidFill>
              <a:latin typeface="BrowalliaUPC" panose="020B0604020202020204" pitchFamily="34" charset="-34"/>
              <a:cs typeface="BrowalliaUPC" panose="020B0604020202020204" pitchFamily="34" charset="-34"/>
            </a:endParaRPr>
          </a:p>
        </p:txBody>
      </p:sp>
      <p:graphicFrame>
        <p:nvGraphicFramePr>
          <p:cNvPr id="8" name="Marcador de contenido 4"/>
          <p:cNvGraphicFramePr>
            <a:graphicFrameLocks noGrp="1"/>
          </p:cNvGraphicFramePr>
          <p:nvPr>
            <p:ph idx="4294967295"/>
            <p:extLst>
              <p:ext uri="{D42A27DB-BD31-4B8C-83A1-F6EECF244321}">
                <p14:modId xmlns:p14="http://schemas.microsoft.com/office/powerpoint/2010/main" val="2639946120"/>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ángulo redondeado 8"/>
          <p:cNvSpPr/>
          <p:nvPr/>
        </p:nvSpPr>
        <p:spPr>
          <a:xfrm>
            <a:off x="1425659" y="872339"/>
            <a:ext cx="8614461" cy="1555702"/>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bg1"/>
                </a:solidFill>
              </a:rPr>
              <a:t>Al igual que con el filtro digital pasa-altos, los coeficientes de la transformada Z de la función de transferencia son claves para el desarrollo software, el cual fue implementado de igual forma, como una función dentro de la rutina del </a:t>
            </a:r>
            <a:r>
              <a:rPr lang="es-EC" sz="2000" dirty="0" err="1">
                <a:solidFill>
                  <a:schemeClr val="bg1"/>
                </a:solidFill>
              </a:rPr>
              <a:t>microcontrolador</a:t>
            </a:r>
            <a:endParaRPr lang="es-EC" sz="2000" dirty="0">
              <a:solidFill>
                <a:schemeClr val="bg1"/>
              </a:solidFill>
            </a:endParaRPr>
          </a:p>
        </p:txBody>
      </p:sp>
      <p:pic>
        <p:nvPicPr>
          <p:cNvPr id="10" name="Imagen 9"/>
          <p:cNvPicPr/>
          <p:nvPr/>
        </p:nvPicPr>
        <p:blipFill>
          <a:blip r:embed="rId9"/>
          <a:stretch>
            <a:fillRect/>
          </a:stretch>
        </p:blipFill>
        <p:spPr>
          <a:xfrm>
            <a:off x="625866" y="2792533"/>
            <a:ext cx="5129530" cy="2510888"/>
          </a:xfrm>
          <a:prstGeom prst="rect">
            <a:avLst/>
          </a:prstGeom>
          <a:ln>
            <a:noFill/>
          </a:ln>
          <a:effectLst>
            <a:outerShdw blurRad="292100" dist="139700" dir="2700000" algn="tl" rotWithShape="0">
              <a:srgbClr val="333333">
                <a:alpha val="65000"/>
              </a:srgbClr>
            </a:outerShdw>
          </a:effectLst>
        </p:spPr>
      </p:pic>
      <p:pic>
        <p:nvPicPr>
          <p:cNvPr id="11" name="Imagen 10"/>
          <p:cNvPicPr/>
          <p:nvPr/>
        </p:nvPicPr>
        <p:blipFill>
          <a:blip r:embed="rId10"/>
          <a:stretch>
            <a:fillRect/>
          </a:stretch>
        </p:blipFill>
        <p:spPr>
          <a:xfrm>
            <a:off x="6659344" y="2792533"/>
            <a:ext cx="5059045" cy="24827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475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2978834"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ALGORITMO BPM</a:t>
            </a:r>
            <a:endParaRPr lang="es-CO" sz="3600" dirty="0">
              <a:solidFill>
                <a:schemeClr val="bg1"/>
              </a:solidFill>
              <a:latin typeface="BrowalliaUPC" panose="020B0604020202020204" pitchFamily="34" charset="-34"/>
              <a:cs typeface="BrowalliaUPC" panose="020B0604020202020204" pitchFamily="34" charset="-34"/>
            </a:endParaRPr>
          </a:p>
        </p:txBody>
      </p:sp>
      <p:graphicFrame>
        <p:nvGraphicFramePr>
          <p:cNvPr id="8" name="Marcador de contenido 4"/>
          <p:cNvGraphicFramePr>
            <a:graphicFrameLocks noGrp="1"/>
          </p:cNvGraphicFramePr>
          <p:nvPr>
            <p:ph idx="4294967295"/>
            <p:extLst>
              <p:ext uri="{D42A27DB-BD31-4B8C-83A1-F6EECF244321}">
                <p14:modId xmlns:p14="http://schemas.microsoft.com/office/powerpoint/2010/main" val="2639946120"/>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ángulo redondeado 8"/>
          <p:cNvSpPr/>
          <p:nvPr/>
        </p:nvSpPr>
        <p:spPr>
          <a:xfrm>
            <a:off x="1031764" y="970813"/>
            <a:ext cx="10292730" cy="1617643"/>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bg1"/>
                </a:solidFill>
              </a:rPr>
              <a:t>El desarrollo del algoritmo de detección de arritmias cardiacas se basa en dos puntos principales: la identificación del ritmo cardiaco, es decir el conteo de latidos por minuto, y la obtención de los intervalos RR entre latidos para corroborar si el corazón del paciente presenta un ritmo regular o irregular </a:t>
            </a:r>
          </a:p>
        </p:txBody>
      </p:sp>
      <p:pic>
        <p:nvPicPr>
          <p:cNvPr id="10" name="Imagen 9"/>
          <p:cNvPicPr/>
          <p:nvPr/>
        </p:nvPicPr>
        <p:blipFill>
          <a:blip r:embed="rId9"/>
          <a:stretch>
            <a:fillRect/>
          </a:stretch>
        </p:blipFill>
        <p:spPr>
          <a:xfrm>
            <a:off x="393897" y="2892831"/>
            <a:ext cx="5400040" cy="2720340"/>
          </a:xfrm>
          <a:prstGeom prst="rect">
            <a:avLst/>
          </a:prstGeom>
          <a:ln>
            <a:noFill/>
          </a:ln>
          <a:effectLst>
            <a:outerShdw blurRad="292100" dist="139700" dir="2700000" algn="tl" rotWithShape="0">
              <a:srgbClr val="333333">
                <a:alpha val="65000"/>
              </a:srgbClr>
            </a:outerShdw>
          </a:effectLst>
        </p:spPr>
      </p:pic>
      <p:pic>
        <p:nvPicPr>
          <p:cNvPr id="11" name="Imagen 10"/>
          <p:cNvPicPr/>
          <p:nvPr/>
        </p:nvPicPr>
        <p:blipFill>
          <a:blip r:embed="rId10"/>
          <a:stretch>
            <a:fillRect/>
          </a:stretch>
        </p:blipFill>
        <p:spPr>
          <a:xfrm>
            <a:off x="6434601" y="2892831"/>
            <a:ext cx="5400040" cy="27603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088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2848854"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ALGORITMO BPM</a:t>
            </a:r>
            <a:endParaRPr lang="es-CO" sz="3600" dirty="0">
              <a:solidFill>
                <a:schemeClr val="bg1"/>
              </a:solidFill>
              <a:latin typeface="BrowalliaUPC" panose="020B0604020202020204" pitchFamily="34" charset="-34"/>
              <a:cs typeface="BrowalliaUPC" panose="020B0604020202020204" pitchFamily="34" charset="-34"/>
            </a:endParaRPr>
          </a:p>
        </p:txBody>
      </p:sp>
      <p:graphicFrame>
        <p:nvGraphicFramePr>
          <p:cNvPr id="8" name="Marcador de contenido 4"/>
          <p:cNvGraphicFramePr>
            <a:graphicFrameLocks noGrp="1"/>
          </p:cNvGraphicFramePr>
          <p:nvPr>
            <p:ph idx="4294967295"/>
            <p:extLst>
              <p:ext uri="{D42A27DB-BD31-4B8C-83A1-F6EECF244321}">
                <p14:modId xmlns:p14="http://schemas.microsoft.com/office/powerpoint/2010/main" val="2639946120"/>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p:cNvPicPr/>
          <p:nvPr/>
        </p:nvPicPr>
        <p:blipFill>
          <a:blip r:embed="rId9"/>
          <a:stretch>
            <a:fillRect/>
          </a:stretch>
        </p:blipFill>
        <p:spPr>
          <a:xfrm>
            <a:off x="1758461" y="988697"/>
            <a:ext cx="8637564" cy="48915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808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5" y="61918"/>
            <a:ext cx="2708177"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ANTECEDENTES</a:t>
            </a:r>
            <a:endParaRPr lang="es-CO" sz="3600" dirty="0">
              <a:solidFill>
                <a:schemeClr val="bg1"/>
              </a:solidFill>
              <a:latin typeface="BrowalliaUPC" panose="020B0604020202020204" pitchFamily="34" charset="-34"/>
              <a:cs typeface="BrowalliaUPC" panose="020B0604020202020204" pitchFamily="34" charset="-34"/>
            </a:endParaRPr>
          </a:p>
        </p:txBody>
      </p:sp>
      <p:graphicFrame>
        <p:nvGraphicFramePr>
          <p:cNvPr id="14" name="Marcador de contenido 4"/>
          <p:cNvGraphicFramePr>
            <a:graphicFrameLocks noGrp="1"/>
          </p:cNvGraphicFramePr>
          <p:nvPr>
            <p:ph idx="4294967295"/>
            <p:extLst>
              <p:ext uri="{D42A27DB-BD31-4B8C-83A1-F6EECF244321}">
                <p14:modId xmlns:p14="http://schemas.microsoft.com/office/powerpoint/2010/main" val="851876515"/>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Rectángulo redondeado 14"/>
          <p:cNvSpPr/>
          <p:nvPr/>
        </p:nvSpPr>
        <p:spPr>
          <a:xfrm>
            <a:off x="1697081" y="750061"/>
            <a:ext cx="9172135" cy="3232013"/>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bg1"/>
                </a:solidFill>
              </a:rPr>
              <a:t>Las enfermedades cardiovasculares (ECV) son una de las principales causas de muerte en todo el </a:t>
            </a:r>
            <a:r>
              <a:rPr lang="es-EC" sz="2000" dirty="0" smtClean="0">
                <a:solidFill>
                  <a:schemeClr val="bg1"/>
                </a:solidFill>
              </a:rPr>
              <a:t>mundo. </a:t>
            </a:r>
            <a:r>
              <a:rPr lang="es-EC" sz="2000" dirty="0">
                <a:solidFill>
                  <a:schemeClr val="bg1"/>
                </a:solidFill>
              </a:rPr>
              <a:t>En países del tercer mundo las ECV son aún más graves, y siguen siendo de las principales causas de </a:t>
            </a:r>
            <a:r>
              <a:rPr lang="es-EC" sz="2000" dirty="0" smtClean="0">
                <a:solidFill>
                  <a:schemeClr val="bg1"/>
                </a:solidFill>
              </a:rPr>
              <a:t>mortalidad.</a:t>
            </a:r>
          </a:p>
          <a:p>
            <a:endParaRPr lang="es-EC" sz="2000" dirty="0">
              <a:solidFill>
                <a:schemeClr val="bg1"/>
              </a:solidFill>
            </a:endParaRPr>
          </a:p>
          <a:p>
            <a:pPr algn="just"/>
            <a:r>
              <a:rPr lang="es-EC" sz="2000" dirty="0">
                <a:solidFill>
                  <a:schemeClr val="bg1"/>
                </a:solidFill>
              </a:rPr>
              <a:t>Los pacientes que presentan enfermedades como hipertensión arterial, diabetes, u otros factores de riesgo son más propensos a sufrir un ataque cardíaco</a:t>
            </a:r>
            <a:r>
              <a:rPr lang="es-EC" sz="2000" dirty="0" smtClean="0">
                <a:solidFill>
                  <a:schemeClr val="bg1"/>
                </a:solidFill>
              </a:rPr>
              <a:t>. De igual forma el estilo de vida y edad juegan un papel importante.  </a:t>
            </a:r>
          </a:p>
        </p:txBody>
      </p:sp>
      <p:graphicFrame>
        <p:nvGraphicFramePr>
          <p:cNvPr id="3" name="Diagrama 2"/>
          <p:cNvGraphicFramePr/>
          <p:nvPr>
            <p:extLst>
              <p:ext uri="{D42A27DB-BD31-4B8C-83A1-F6EECF244321}">
                <p14:modId xmlns:p14="http://schemas.microsoft.com/office/powerpoint/2010/main" val="2905579988"/>
              </p:ext>
            </p:extLst>
          </p:nvPr>
        </p:nvGraphicFramePr>
        <p:xfrm>
          <a:off x="1116820" y="4065697"/>
          <a:ext cx="9878646" cy="191802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9611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2978834"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INTERVALOS RR</a:t>
            </a:r>
            <a:endParaRPr lang="es-CO" sz="3600" dirty="0">
              <a:solidFill>
                <a:schemeClr val="bg1"/>
              </a:solidFill>
              <a:latin typeface="BrowalliaUPC" panose="020B0604020202020204" pitchFamily="34" charset="-34"/>
              <a:cs typeface="BrowalliaUPC" panose="020B0604020202020204" pitchFamily="34" charset="-34"/>
            </a:endParaRPr>
          </a:p>
        </p:txBody>
      </p:sp>
      <p:graphicFrame>
        <p:nvGraphicFramePr>
          <p:cNvPr id="8" name="Marcador de contenido 4"/>
          <p:cNvGraphicFramePr>
            <a:graphicFrameLocks noGrp="1"/>
          </p:cNvGraphicFramePr>
          <p:nvPr>
            <p:ph idx="4294967295"/>
            <p:extLst>
              <p:ext uri="{D42A27DB-BD31-4B8C-83A1-F6EECF244321}">
                <p14:modId xmlns:p14="http://schemas.microsoft.com/office/powerpoint/2010/main" val="2639946120"/>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ángulo redondeado 8"/>
          <p:cNvSpPr/>
          <p:nvPr/>
        </p:nvSpPr>
        <p:spPr>
          <a:xfrm>
            <a:off x="7041665" y="1345362"/>
            <a:ext cx="3569537" cy="1890043"/>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bg1"/>
                </a:solidFill>
              </a:rPr>
              <a:t>La distancia entre cada pico u onda R en una señal ECG se denomina un intervalo RR. </a:t>
            </a:r>
          </a:p>
        </p:txBody>
      </p:sp>
      <p:pic>
        <p:nvPicPr>
          <p:cNvPr id="12" name="Imagen 11"/>
          <p:cNvPicPr/>
          <p:nvPr/>
        </p:nvPicPr>
        <p:blipFill>
          <a:blip r:embed="rId9"/>
          <a:stretch>
            <a:fillRect/>
          </a:stretch>
        </p:blipFill>
        <p:spPr>
          <a:xfrm>
            <a:off x="284655" y="1737028"/>
            <a:ext cx="5079827" cy="2996754"/>
          </a:xfrm>
          <a:prstGeom prst="rect">
            <a:avLst/>
          </a:prstGeom>
          <a:ln>
            <a:noFill/>
          </a:ln>
          <a:effectLst>
            <a:outerShdw blurRad="292100" dist="139700" dir="2700000" algn="tl" rotWithShape="0">
              <a:srgbClr val="333333">
                <a:alpha val="65000"/>
              </a:srgbClr>
            </a:outerShdw>
          </a:effectLst>
        </p:spPr>
      </p:pic>
      <p:graphicFrame>
        <p:nvGraphicFramePr>
          <p:cNvPr id="2" name="Tabla 1"/>
          <p:cNvGraphicFramePr>
            <a:graphicFrameLocks noGrp="1"/>
          </p:cNvGraphicFramePr>
          <p:nvPr>
            <p:extLst>
              <p:ext uri="{D42A27DB-BD31-4B8C-83A1-F6EECF244321}">
                <p14:modId xmlns:p14="http://schemas.microsoft.com/office/powerpoint/2010/main" val="3308367178"/>
              </p:ext>
            </p:extLst>
          </p:nvPr>
        </p:nvGraphicFramePr>
        <p:xfrm>
          <a:off x="5874318" y="3861569"/>
          <a:ext cx="5904230" cy="2011680"/>
        </p:xfrm>
        <a:graphic>
          <a:graphicData uri="http://schemas.openxmlformats.org/drawingml/2006/table">
            <a:tbl>
              <a:tblPr firstRow="1" firstCol="1" bandRow="1">
                <a:tableStyleId>{5C22544A-7EE6-4342-B048-85BDC9FD1C3A}</a:tableStyleId>
              </a:tblPr>
              <a:tblGrid>
                <a:gridCol w="2610485"/>
                <a:gridCol w="1260475"/>
                <a:gridCol w="1016635"/>
                <a:gridCol w="1016635"/>
              </a:tblGrid>
              <a:tr h="200025">
                <a:tc gridSpan="3">
                  <a:txBody>
                    <a:bodyPr/>
                    <a:lstStyle/>
                    <a:p>
                      <a:pPr algn="ctr">
                        <a:spcAft>
                          <a:spcPts val="0"/>
                        </a:spcAft>
                      </a:pPr>
                      <a:r>
                        <a:rPr lang="es-EC" sz="2000" dirty="0">
                          <a:effectLst/>
                        </a:rPr>
                        <a:t>DATOS DE DESVIACIÓN ESTÁNDAR</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a:txBody>
                    <a:bodyPr/>
                    <a:lstStyle/>
                    <a:p>
                      <a:pPr algn="ctr">
                        <a:spcAft>
                          <a:spcPts val="0"/>
                        </a:spcAft>
                      </a:pPr>
                      <a:r>
                        <a:rPr lang="es-EC" sz="2000">
                          <a:effectLst/>
                        </a:rPr>
                        <a:t> </a:t>
                      </a:r>
                      <a:endParaRPr lang="es-EC" sz="140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spcAft>
                          <a:spcPts val="0"/>
                        </a:spcAft>
                      </a:pPr>
                      <a:r>
                        <a:rPr lang="es-EC" sz="1400">
                          <a:effectLst/>
                        </a:rPr>
                        <a:t>Tipo de Señal ECG</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Valor Medio</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Valor Máximo</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Valor Mínimo</a:t>
                      </a:r>
                      <a:endParaRPr lang="es-EC" sz="140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spcAft>
                          <a:spcPts val="0"/>
                        </a:spcAft>
                      </a:pPr>
                      <a:r>
                        <a:rPr lang="es-EC" sz="1400">
                          <a:effectLst/>
                        </a:rPr>
                        <a:t>Señal ECG con Parámetros Normales</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3,3375</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7,7782</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0.7071</a:t>
                      </a:r>
                      <a:endParaRPr lang="es-EC" sz="140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spcAft>
                          <a:spcPts val="0"/>
                        </a:spcAft>
                      </a:pPr>
                      <a:r>
                        <a:rPr lang="es-EC" sz="1400">
                          <a:effectLst/>
                        </a:rPr>
                        <a:t>Señal ECG con Bradicardia Presente</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4,4972</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7,0711</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1.1213</a:t>
                      </a:r>
                      <a:endParaRPr lang="es-EC" sz="140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spcAft>
                          <a:spcPts val="0"/>
                        </a:spcAft>
                      </a:pPr>
                      <a:r>
                        <a:rPr lang="es-EC" sz="1400">
                          <a:effectLst/>
                        </a:rPr>
                        <a:t>Señal ECG con Taquicardia Presente</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4,0306</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7,5436</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dirty="0">
                          <a:effectLst/>
                        </a:rPr>
                        <a:t>1.4142</a:t>
                      </a:r>
                      <a:endParaRPr lang="es-EC" sz="1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44039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2978834"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CLASIFICADOR</a:t>
            </a:r>
            <a:endParaRPr lang="es-CO" sz="3600" dirty="0">
              <a:solidFill>
                <a:schemeClr val="bg1"/>
              </a:solidFill>
              <a:latin typeface="BrowalliaUPC" panose="020B0604020202020204" pitchFamily="34" charset="-34"/>
              <a:cs typeface="BrowalliaUPC" panose="020B0604020202020204" pitchFamily="34" charset="-34"/>
            </a:endParaRPr>
          </a:p>
        </p:txBody>
      </p:sp>
      <p:graphicFrame>
        <p:nvGraphicFramePr>
          <p:cNvPr id="8" name="Marcador de contenido 4"/>
          <p:cNvGraphicFramePr>
            <a:graphicFrameLocks noGrp="1"/>
          </p:cNvGraphicFramePr>
          <p:nvPr>
            <p:ph idx="4294967295"/>
            <p:extLst>
              <p:ext uri="{D42A27DB-BD31-4B8C-83A1-F6EECF244321}">
                <p14:modId xmlns:p14="http://schemas.microsoft.com/office/powerpoint/2010/main" val="2639946120"/>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ángulo redondeado 8"/>
          <p:cNvSpPr/>
          <p:nvPr/>
        </p:nvSpPr>
        <p:spPr>
          <a:xfrm>
            <a:off x="625866" y="818251"/>
            <a:ext cx="10808611" cy="1474998"/>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smtClean="0">
                <a:solidFill>
                  <a:schemeClr val="bg1"/>
                </a:solidFill>
              </a:rPr>
              <a:t>Las </a:t>
            </a:r>
            <a:r>
              <a:rPr lang="es-EC" sz="2000" dirty="0">
                <a:solidFill>
                  <a:schemeClr val="bg1"/>
                </a:solidFill>
              </a:rPr>
              <a:t>arritmias a identificarse fueron escogidas bajo los siguientes factores: la factibilidad en cuanto a la detección, el diagnóstico de las mismas por medio de un algoritmo computacional, y el riesgo que estas representan para la vida del usuario. La clasificación se la realizó mediante la asignación de un valor desde 0 hasta 7</a:t>
            </a:r>
          </a:p>
        </p:txBody>
      </p:sp>
      <p:sp>
        <p:nvSpPr>
          <p:cNvPr id="12" name="Rectángulo redondeado 11"/>
          <p:cNvSpPr/>
          <p:nvPr/>
        </p:nvSpPr>
        <p:spPr>
          <a:xfrm>
            <a:off x="883806" y="4761947"/>
            <a:ext cx="10292730" cy="907005"/>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bg1"/>
                </a:solidFill>
              </a:rPr>
              <a:t>Los dos principales datos que utilizados fueron: el número de latidos por minuto (BPM), y el número de latidos arrítmicos</a:t>
            </a:r>
          </a:p>
        </p:txBody>
      </p:sp>
      <p:pic>
        <p:nvPicPr>
          <p:cNvPr id="13" name="Imagen 12"/>
          <p:cNvPicPr/>
          <p:nvPr/>
        </p:nvPicPr>
        <p:blipFill>
          <a:blip r:embed="rId9">
            <a:extLst>
              <a:ext uri="{28A0092B-C50C-407E-A947-70E740481C1C}">
                <a14:useLocalDpi xmlns:a14="http://schemas.microsoft.com/office/drawing/2010/main" val="0"/>
              </a:ext>
            </a:extLst>
          </a:blip>
          <a:srcRect/>
          <a:stretch>
            <a:fillRect/>
          </a:stretch>
        </p:blipFill>
        <p:spPr bwMode="auto">
          <a:xfrm>
            <a:off x="2824569" y="2510569"/>
            <a:ext cx="5391150" cy="2152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709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2142431"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APP MOVIL</a:t>
            </a:r>
            <a:endParaRPr lang="es-CO" sz="3600" dirty="0">
              <a:solidFill>
                <a:schemeClr val="bg1"/>
              </a:solidFill>
              <a:latin typeface="BrowalliaUPC" panose="020B0604020202020204" pitchFamily="34" charset="-34"/>
              <a:cs typeface="BrowalliaUPC" panose="020B0604020202020204" pitchFamily="34" charset="-34"/>
            </a:endParaRPr>
          </a:p>
        </p:txBody>
      </p:sp>
      <p:graphicFrame>
        <p:nvGraphicFramePr>
          <p:cNvPr id="8" name="Marcador de contenido 4"/>
          <p:cNvGraphicFramePr>
            <a:graphicFrameLocks noGrp="1"/>
          </p:cNvGraphicFramePr>
          <p:nvPr>
            <p:ph idx="4294967295"/>
            <p:extLst>
              <p:ext uri="{D42A27DB-BD31-4B8C-83A1-F6EECF244321}">
                <p14:modId xmlns:p14="http://schemas.microsoft.com/office/powerpoint/2010/main" val="2639946120"/>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ángulo redondeado 8"/>
          <p:cNvSpPr/>
          <p:nvPr/>
        </p:nvSpPr>
        <p:spPr>
          <a:xfrm>
            <a:off x="1270914" y="872339"/>
            <a:ext cx="9786292" cy="1112807"/>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bg1"/>
                </a:solidFill>
              </a:rPr>
              <a:t>Se desarrolló una aplicación móvil compatible con sistemas operativos </a:t>
            </a:r>
            <a:r>
              <a:rPr lang="es-EC" sz="2000" dirty="0" err="1">
                <a:solidFill>
                  <a:schemeClr val="bg1"/>
                </a:solidFill>
              </a:rPr>
              <a:t>Android</a:t>
            </a:r>
            <a:r>
              <a:rPr lang="es-EC" sz="2000" dirty="0">
                <a:solidFill>
                  <a:schemeClr val="bg1"/>
                </a:solidFill>
              </a:rPr>
              <a:t> que trabaje en conjunto con el dispositivo portable ECG. </a:t>
            </a:r>
          </a:p>
        </p:txBody>
      </p:sp>
      <p:pic>
        <p:nvPicPr>
          <p:cNvPr id="12" name="Imagen 11" descr="https://scontent.fuio3-1.fna.fbcdn.net/v/t1.15752-9/46519476_356365601602338_2994524728611307520_n.png?_nc_cat=109&amp;_nc_ht=scontent.fuio3-1.fna&amp;oh=4cc29cfada8221757212ace2d7119999&amp;oe=5C6F1AFC"/>
          <p:cNvPicPr/>
          <p:nvPr/>
        </p:nvPicPr>
        <p:blipFill rotWithShape="1">
          <a:blip r:embed="rId9" cstate="print">
            <a:extLst>
              <a:ext uri="{28A0092B-C50C-407E-A947-70E740481C1C}">
                <a14:useLocalDpi xmlns:a14="http://schemas.microsoft.com/office/drawing/2010/main" val="0"/>
              </a:ext>
            </a:extLst>
          </a:blip>
          <a:srcRect b="14219"/>
          <a:stretch/>
        </p:blipFill>
        <p:spPr bwMode="auto">
          <a:xfrm>
            <a:off x="2502349" y="2317676"/>
            <a:ext cx="2421343" cy="361088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Imagen 12"/>
          <p:cNvPicPr/>
          <p:nvPr/>
        </p:nvPicPr>
        <p:blipFill>
          <a:blip r:embed="rId10"/>
          <a:stretch>
            <a:fillRect/>
          </a:stretch>
        </p:blipFill>
        <p:spPr>
          <a:xfrm>
            <a:off x="6713121" y="3015592"/>
            <a:ext cx="3289007" cy="22175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3653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2978834"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APP MOVIL</a:t>
            </a:r>
            <a:endParaRPr lang="es-CO" sz="3600" dirty="0">
              <a:solidFill>
                <a:schemeClr val="bg1"/>
              </a:solidFill>
              <a:latin typeface="BrowalliaUPC" panose="020B0604020202020204" pitchFamily="34" charset="-34"/>
              <a:cs typeface="BrowalliaUPC" panose="020B0604020202020204" pitchFamily="34" charset="-34"/>
            </a:endParaRPr>
          </a:p>
        </p:txBody>
      </p:sp>
      <p:graphicFrame>
        <p:nvGraphicFramePr>
          <p:cNvPr id="8" name="Marcador de contenido 4"/>
          <p:cNvGraphicFramePr>
            <a:graphicFrameLocks noGrp="1"/>
          </p:cNvGraphicFramePr>
          <p:nvPr>
            <p:ph idx="4294967295"/>
            <p:extLst>
              <p:ext uri="{D42A27DB-BD31-4B8C-83A1-F6EECF244321}">
                <p14:modId xmlns:p14="http://schemas.microsoft.com/office/powerpoint/2010/main" val="2639946120"/>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Imagen 11" descr="https://scontent.fuio3-1.fna.fbcdn.net/v/t1.15752-9/46470496_658747734520287_4854317388222431232_n.png?_nc_cat=108&amp;_nc_ht=scontent.fuio3-1.fna&amp;oh=b97407dda9d3a111418e7282d33037e3&amp;oe=5C6E9427"/>
          <p:cNvPicPr/>
          <p:nvPr/>
        </p:nvPicPr>
        <p:blipFill rotWithShape="1">
          <a:blip r:embed="rId9" cstate="print">
            <a:extLst>
              <a:ext uri="{28A0092B-C50C-407E-A947-70E740481C1C}">
                <a14:useLocalDpi xmlns:a14="http://schemas.microsoft.com/office/drawing/2010/main" val="0"/>
              </a:ext>
            </a:extLst>
          </a:blip>
          <a:srcRect b="8617"/>
          <a:stretch/>
        </p:blipFill>
        <p:spPr bwMode="auto">
          <a:xfrm>
            <a:off x="1945503" y="1113824"/>
            <a:ext cx="2993380" cy="440274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Imagen 12" descr="https://scontent.fuio3-1.fna.fbcdn.net/v/t1.15752-9/46486048_251060718895632_62914742536110080_n.png?_nc_cat=100&amp;_nc_ht=scontent.fuio3-1.fna&amp;oh=73d2fd48477d1eb3090972947415af91&amp;oe=5CB1C459"/>
          <p:cNvPicPr/>
          <p:nvPr/>
        </p:nvPicPr>
        <p:blipFill rotWithShape="1">
          <a:blip r:embed="rId10">
            <a:extLst>
              <a:ext uri="{28A0092B-C50C-407E-A947-70E740481C1C}">
                <a14:useLocalDpi xmlns:a14="http://schemas.microsoft.com/office/drawing/2010/main" val="0"/>
              </a:ext>
            </a:extLst>
          </a:blip>
          <a:srcRect b="8724"/>
          <a:stretch/>
        </p:blipFill>
        <p:spPr bwMode="auto">
          <a:xfrm>
            <a:off x="6857636" y="1113824"/>
            <a:ext cx="3010731" cy="440274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64201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2539365"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PRUEBAS</a:t>
            </a:r>
            <a:endParaRPr lang="es-CO" sz="3600" dirty="0">
              <a:solidFill>
                <a:schemeClr val="bg1"/>
              </a:solidFill>
              <a:latin typeface="BrowalliaUPC" panose="020B0604020202020204" pitchFamily="34" charset="-34"/>
              <a:cs typeface="BrowalliaUPC" panose="020B0604020202020204" pitchFamily="34" charset="-34"/>
            </a:endParaRPr>
          </a:p>
        </p:txBody>
      </p:sp>
      <p:graphicFrame>
        <p:nvGraphicFramePr>
          <p:cNvPr id="8" name="Marcador de contenido 4"/>
          <p:cNvGraphicFramePr>
            <a:graphicFrameLocks noGrp="1"/>
          </p:cNvGraphicFramePr>
          <p:nvPr>
            <p:ph idx="4294967295"/>
            <p:extLst>
              <p:ext uri="{D42A27DB-BD31-4B8C-83A1-F6EECF244321}">
                <p14:modId xmlns:p14="http://schemas.microsoft.com/office/powerpoint/2010/main" val="2792415557"/>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1141905601"/>
              </p:ext>
            </p:extLst>
          </p:nvPr>
        </p:nvGraphicFramePr>
        <p:xfrm>
          <a:off x="178422" y="1158790"/>
          <a:ext cx="3526756" cy="1325770"/>
        </p:xfrm>
        <a:graphic>
          <a:graphicData uri="http://schemas.openxmlformats.org/drawingml/2006/table">
            <a:tbl>
              <a:tblPr firstRow="1" firstCol="1" bandRow="1">
                <a:tableStyleId>{5C22544A-7EE6-4342-B048-85BDC9FD1C3A}</a:tableStyleId>
              </a:tblPr>
              <a:tblGrid>
                <a:gridCol w="1265954"/>
                <a:gridCol w="981372"/>
                <a:gridCol w="1279430"/>
              </a:tblGrid>
              <a:tr h="265154">
                <a:tc>
                  <a:txBody>
                    <a:bodyPr/>
                    <a:lstStyle/>
                    <a:p>
                      <a:endParaRPr lang="es-EC" sz="1400">
                        <a:effectLst/>
                        <a:latin typeface="Calibri" panose="020F0502020204030204" pitchFamily="34" charset="0"/>
                      </a:endParaRPr>
                    </a:p>
                  </a:txBody>
                  <a:tcPr marL="68580" marR="68580" marT="0" marB="0"/>
                </a:tc>
                <a:tc gridSpan="2">
                  <a:txBody>
                    <a:bodyPr/>
                    <a:lstStyle/>
                    <a:p>
                      <a:pPr algn="ctr">
                        <a:spcAft>
                          <a:spcPts val="0"/>
                        </a:spcAft>
                      </a:pPr>
                      <a:r>
                        <a:rPr lang="es-EC" sz="1600">
                          <a:effectLst/>
                        </a:rPr>
                        <a:t>Clasificador</a:t>
                      </a:r>
                      <a:endParaRPr lang="es-EC" sz="11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r>
              <a:tr h="265154">
                <a:tc>
                  <a:txBody>
                    <a:bodyPr/>
                    <a:lstStyle/>
                    <a:p>
                      <a:pPr algn="ctr">
                        <a:spcAft>
                          <a:spcPts val="0"/>
                        </a:spcAft>
                      </a:pPr>
                      <a:r>
                        <a:rPr lang="es-EC" sz="1600">
                          <a:effectLst/>
                        </a:rPr>
                        <a:t>Valor Real</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47345" algn="ctr">
                        <a:spcAft>
                          <a:spcPts val="0"/>
                        </a:spcAft>
                      </a:pPr>
                      <a:r>
                        <a:rPr lang="es-EC" sz="1100">
                          <a:effectLst/>
                        </a:rPr>
                        <a:t>TP</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47345" algn="ctr">
                        <a:spcAft>
                          <a:spcPts val="0"/>
                        </a:spcAft>
                      </a:pPr>
                      <a:r>
                        <a:rPr lang="es-EC" sz="1100">
                          <a:effectLst/>
                        </a:rPr>
                        <a:t>FP</a:t>
                      </a:r>
                      <a:endParaRPr lang="es-EC" sz="1100">
                        <a:effectLst/>
                        <a:latin typeface="Times New Roman" panose="02020603050405020304" pitchFamily="18" charset="0"/>
                        <a:ea typeface="Times New Roman" panose="02020603050405020304" pitchFamily="18" charset="0"/>
                      </a:endParaRPr>
                    </a:p>
                  </a:txBody>
                  <a:tcPr marL="68580" marR="68580" marT="0" marB="0"/>
                </a:tc>
              </a:tr>
              <a:tr h="265154">
                <a:tc>
                  <a:txBody>
                    <a:bodyPr/>
                    <a:lstStyle/>
                    <a:p>
                      <a:endParaRPr lang="es-EC" sz="1400">
                        <a:effectLst/>
                        <a:latin typeface="Calibri" panose="020F0502020204030204" pitchFamily="34" charset="0"/>
                      </a:endParaRPr>
                    </a:p>
                  </a:txBody>
                  <a:tcPr marL="68580" marR="68580" marT="0" marB="0"/>
                </a:tc>
                <a:tc>
                  <a:txBody>
                    <a:bodyPr/>
                    <a:lstStyle/>
                    <a:p>
                      <a:pPr marL="347345" algn="ctr">
                        <a:spcAft>
                          <a:spcPts val="0"/>
                        </a:spcAft>
                      </a:pPr>
                      <a:r>
                        <a:rPr lang="es-EC" sz="1100">
                          <a:effectLst/>
                        </a:rPr>
                        <a:t>50</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47345" algn="ctr">
                        <a:spcAft>
                          <a:spcPts val="0"/>
                        </a:spcAft>
                      </a:pPr>
                      <a:r>
                        <a:rPr lang="es-EC" sz="1100">
                          <a:effectLst/>
                        </a:rPr>
                        <a:t>2</a:t>
                      </a:r>
                      <a:endParaRPr lang="es-EC" sz="1100">
                        <a:effectLst/>
                        <a:latin typeface="Times New Roman" panose="02020603050405020304" pitchFamily="18" charset="0"/>
                        <a:ea typeface="Times New Roman" panose="02020603050405020304" pitchFamily="18" charset="0"/>
                      </a:endParaRPr>
                    </a:p>
                  </a:txBody>
                  <a:tcPr marL="68580" marR="68580" marT="0" marB="0"/>
                </a:tc>
              </a:tr>
              <a:tr h="265154">
                <a:tc>
                  <a:txBody>
                    <a:bodyPr/>
                    <a:lstStyle/>
                    <a:p>
                      <a:endParaRPr lang="es-EC" sz="1400">
                        <a:effectLst/>
                        <a:latin typeface="Calibri" panose="020F0502020204030204" pitchFamily="34" charset="0"/>
                      </a:endParaRPr>
                    </a:p>
                  </a:txBody>
                  <a:tcPr marL="68580" marR="68580" marT="0" marB="0"/>
                </a:tc>
                <a:tc>
                  <a:txBody>
                    <a:bodyPr/>
                    <a:lstStyle/>
                    <a:p>
                      <a:pPr marL="347345" algn="ctr">
                        <a:spcAft>
                          <a:spcPts val="0"/>
                        </a:spcAft>
                      </a:pPr>
                      <a:r>
                        <a:rPr lang="es-EC" sz="1100">
                          <a:effectLst/>
                        </a:rPr>
                        <a:t>FN</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47345" algn="ctr">
                        <a:spcAft>
                          <a:spcPts val="0"/>
                        </a:spcAft>
                      </a:pPr>
                      <a:r>
                        <a:rPr lang="es-EC" sz="1100">
                          <a:effectLst/>
                        </a:rPr>
                        <a:t>TN</a:t>
                      </a:r>
                      <a:endParaRPr lang="es-EC" sz="1100">
                        <a:effectLst/>
                        <a:latin typeface="Times New Roman" panose="02020603050405020304" pitchFamily="18" charset="0"/>
                        <a:ea typeface="Times New Roman" panose="02020603050405020304" pitchFamily="18" charset="0"/>
                      </a:endParaRPr>
                    </a:p>
                  </a:txBody>
                  <a:tcPr marL="68580" marR="68580" marT="0" marB="0"/>
                </a:tc>
              </a:tr>
              <a:tr h="265154">
                <a:tc>
                  <a:txBody>
                    <a:bodyPr/>
                    <a:lstStyle/>
                    <a:p>
                      <a:endParaRPr lang="es-EC" sz="1400">
                        <a:effectLst/>
                        <a:latin typeface="Calibri" panose="020F0502020204030204" pitchFamily="34" charset="0"/>
                      </a:endParaRPr>
                    </a:p>
                  </a:txBody>
                  <a:tcPr marL="68580" marR="68580" marT="0" marB="0"/>
                </a:tc>
                <a:tc>
                  <a:txBody>
                    <a:bodyPr/>
                    <a:lstStyle/>
                    <a:p>
                      <a:pPr marL="347345" algn="ctr">
                        <a:spcAft>
                          <a:spcPts val="0"/>
                        </a:spcAft>
                      </a:pPr>
                      <a:r>
                        <a:rPr lang="es-EC" sz="1100">
                          <a:effectLst/>
                        </a:rPr>
                        <a:t>0</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47345" algn="ctr">
                        <a:spcAft>
                          <a:spcPts val="0"/>
                        </a:spcAft>
                      </a:pPr>
                      <a:r>
                        <a:rPr lang="es-EC" sz="1100" dirty="0">
                          <a:effectLst/>
                        </a:rPr>
                        <a:t>48</a:t>
                      </a:r>
                      <a:endParaRPr lang="es-EC" sz="11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3695609198"/>
              </p:ext>
            </p:extLst>
          </p:nvPr>
        </p:nvGraphicFramePr>
        <p:xfrm>
          <a:off x="4069725" y="1158789"/>
          <a:ext cx="3590965" cy="1325770"/>
        </p:xfrm>
        <a:graphic>
          <a:graphicData uri="http://schemas.openxmlformats.org/drawingml/2006/table">
            <a:tbl>
              <a:tblPr firstRow="1" firstCol="1" bandRow="1">
                <a:tableStyleId>{5C22544A-7EE6-4342-B048-85BDC9FD1C3A}</a:tableStyleId>
              </a:tblPr>
              <a:tblGrid>
                <a:gridCol w="1203321"/>
                <a:gridCol w="1378279"/>
                <a:gridCol w="1009365"/>
              </a:tblGrid>
              <a:tr h="265154">
                <a:tc>
                  <a:txBody>
                    <a:bodyPr/>
                    <a:lstStyle/>
                    <a:p>
                      <a:endParaRPr lang="es-EC" sz="1400" dirty="0">
                        <a:solidFill>
                          <a:srgbClr val="2F5496"/>
                        </a:solidFill>
                        <a:effectLst/>
                        <a:latin typeface="Calibri" panose="020F0502020204030204" pitchFamily="34" charset="0"/>
                      </a:endParaRPr>
                    </a:p>
                  </a:txBody>
                  <a:tcPr marL="68580" marR="68580" marT="0" marB="0"/>
                </a:tc>
                <a:tc gridSpan="2">
                  <a:txBody>
                    <a:bodyPr/>
                    <a:lstStyle/>
                    <a:p>
                      <a:pPr algn="ctr">
                        <a:spcAft>
                          <a:spcPts val="0"/>
                        </a:spcAft>
                      </a:pPr>
                      <a:r>
                        <a:rPr lang="es-EC" sz="1600">
                          <a:effectLst/>
                        </a:rPr>
                        <a:t>Clasificador</a:t>
                      </a:r>
                      <a:endParaRPr lang="es-EC" sz="11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r>
              <a:tr h="265154">
                <a:tc>
                  <a:txBody>
                    <a:bodyPr/>
                    <a:lstStyle/>
                    <a:p>
                      <a:pPr algn="ctr">
                        <a:spcAft>
                          <a:spcPts val="0"/>
                        </a:spcAft>
                      </a:pPr>
                      <a:r>
                        <a:rPr lang="es-EC" sz="1600">
                          <a:effectLst/>
                        </a:rPr>
                        <a:t>Valor Real</a:t>
                      </a:r>
                      <a:endParaRPr lang="es-EC" sz="11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TP</a:t>
                      </a:r>
                      <a:endParaRPr lang="es-EC" sz="11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FP</a:t>
                      </a:r>
                      <a:endParaRPr lang="es-EC" sz="11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r>
              <a:tr h="265154">
                <a:tc>
                  <a:txBody>
                    <a:bodyPr/>
                    <a:lstStyle/>
                    <a:p>
                      <a:endParaRPr lang="es-EC" sz="1400" dirty="0">
                        <a:solidFill>
                          <a:srgbClr val="2F5496"/>
                        </a:solidFill>
                        <a:effectLst/>
                        <a:latin typeface="Calibri" panose="020F0502020204030204" pitchFamily="34" charset="0"/>
                      </a:endParaRPr>
                    </a:p>
                  </a:txBody>
                  <a:tcPr marL="68580" marR="68580" marT="0" marB="0"/>
                </a:tc>
                <a:tc>
                  <a:txBody>
                    <a:bodyPr/>
                    <a:lstStyle/>
                    <a:p>
                      <a:pPr algn="ctr">
                        <a:spcAft>
                          <a:spcPts val="0"/>
                        </a:spcAft>
                      </a:pPr>
                      <a:r>
                        <a:rPr lang="es-EC" sz="1100">
                          <a:effectLst/>
                        </a:rPr>
                        <a:t>50</a:t>
                      </a:r>
                      <a:endParaRPr lang="es-EC" sz="11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1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r>
              <a:tr h="265154">
                <a:tc>
                  <a:txBody>
                    <a:bodyPr/>
                    <a:lstStyle/>
                    <a:p>
                      <a:endParaRPr lang="es-EC" sz="1400">
                        <a:solidFill>
                          <a:srgbClr val="2F5496"/>
                        </a:solidFill>
                        <a:effectLst/>
                        <a:latin typeface="Calibri" panose="020F0502020204030204" pitchFamily="34" charset="0"/>
                      </a:endParaRPr>
                    </a:p>
                  </a:txBody>
                  <a:tcPr marL="68580" marR="68580" marT="0" marB="0"/>
                </a:tc>
                <a:tc>
                  <a:txBody>
                    <a:bodyPr/>
                    <a:lstStyle/>
                    <a:p>
                      <a:pPr algn="ctr">
                        <a:spcAft>
                          <a:spcPts val="0"/>
                        </a:spcAft>
                      </a:pPr>
                      <a:r>
                        <a:rPr lang="es-EC" sz="1100">
                          <a:effectLst/>
                        </a:rPr>
                        <a:t>FN</a:t>
                      </a:r>
                      <a:endParaRPr lang="es-EC" sz="11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TN</a:t>
                      </a:r>
                      <a:endParaRPr lang="es-EC" sz="11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r>
              <a:tr h="265154">
                <a:tc>
                  <a:txBody>
                    <a:bodyPr/>
                    <a:lstStyle/>
                    <a:p>
                      <a:endParaRPr lang="es-EC" sz="1400">
                        <a:solidFill>
                          <a:srgbClr val="2F5496"/>
                        </a:solidFill>
                        <a:effectLst/>
                        <a:latin typeface="Calibri" panose="020F0502020204030204" pitchFamily="34" charset="0"/>
                      </a:endParaRPr>
                    </a:p>
                  </a:txBody>
                  <a:tcPr marL="68580" marR="68580" marT="0" marB="0"/>
                </a:tc>
                <a:tc>
                  <a:txBody>
                    <a:bodyPr/>
                    <a:lstStyle/>
                    <a:p>
                      <a:pPr algn="ctr">
                        <a:spcAft>
                          <a:spcPts val="0"/>
                        </a:spcAft>
                      </a:pPr>
                      <a:r>
                        <a:rPr lang="es-EC" sz="1100">
                          <a:effectLst/>
                        </a:rPr>
                        <a:t>0</a:t>
                      </a:r>
                      <a:endParaRPr lang="es-EC" sz="11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dirty="0">
                          <a:effectLst/>
                        </a:rPr>
                        <a:t>50</a:t>
                      </a:r>
                      <a:endParaRPr lang="es-EC" sz="1100" dirty="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2919947960"/>
              </p:ext>
            </p:extLst>
          </p:nvPr>
        </p:nvGraphicFramePr>
        <p:xfrm>
          <a:off x="8127425" y="1153551"/>
          <a:ext cx="3787910" cy="1308297"/>
        </p:xfrm>
        <a:graphic>
          <a:graphicData uri="http://schemas.openxmlformats.org/drawingml/2006/table">
            <a:tbl>
              <a:tblPr firstRow="1" firstCol="1" bandRow="1">
                <a:tableStyleId>{5C22544A-7EE6-4342-B048-85BDC9FD1C3A}</a:tableStyleId>
              </a:tblPr>
              <a:tblGrid>
                <a:gridCol w="1182575"/>
                <a:gridCol w="1654604"/>
                <a:gridCol w="950731"/>
              </a:tblGrid>
              <a:tr h="247681">
                <a:tc>
                  <a:txBody>
                    <a:bodyPr/>
                    <a:lstStyle/>
                    <a:p>
                      <a:endParaRPr lang="es-EC" sz="1400" dirty="0">
                        <a:solidFill>
                          <a:srgbClr val="2F5496"/>
                        </a:solidFill>
                        <a:effectLst/>
                        <a:latin typeface="Calibri" panose="020F0502020204030204" pitchFamily="34" charset="0"/>
                      </a:endParaRPr>
                    </a:p>
                  </a:txBody>
                  <a:tcPr marL="68580" marR="68580" marT="0" marB="0"/>
                </a:tc>
                <a:tc gridSpan="2">
                  <a:txBody>
                    <a:bodyPr/>
                    <a:lstStyle/>
                    <a:p>
                      <a:pPr algn="ctr">
                        <a:spcAft>
                          <a:spcPts val="0"/>
                        </a:spcAft>
                      </a:pPr>
                      <a:r>
                        <a:rPr lang="es-EC" sz="1600">
                          <a:effectLst/>
                        </a:rPr>
                        <a:t>Clasificador</a:t>
                      </a:r>
                      <a:endParaRPr lang="es-EC" sz="11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r>
              <a:tr h="265154">
                <a:tc>
                  <a:txBody>
                    <a:bodyPr/>
                    <a:lstStyle/>
                    <a:p>
                      <a:pPr algn="ctr">
                        <a:spcAft>
                          <a:spcPts val="0"/>
                        </a:spcAft>
                      </a:pPr>
                      <a:r>
                        <a:rPr lang="es-EC" sz="1600">
                          <a:effectLst/>
                        </a:rPr>
                        <a:t>Valor Real</a:t>
                      </a:r>
                      <a:endParaRPr lang="es-EC" sz="11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TP</a:t>
                      </a:r>
                      <a:endParaRPr lang="es-EC" sz="11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FP</a:t>
                      </a:r>
                      <a:endParaRPr lang="es-EC" sz="11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r>
              <a:tr h="265154">
                <a:tc>
                  <a:txBody>
                    <a:bodyPr/>
                    <a:lstStyle/>
                    <a:p>
                      <a:endParaRPr lang="es-EC" sz="1400">
                        <a:solidFill>
                          <a:srgbClr val="2F5496"/>
                        </a:solidFill>
                        <a:effectLst/>
                        <a:latin typeface="Calibri" panose="020F0502020204030204" pitchFamily="34" charset="0"/>
                      </a:endParaRPr>
                    </a:p>
                  </a:txBody>
                  <a:tcPr marL="68580" marR="68580" marT="0" marB="0"/>
                </a:tc>
                <a:tc>
                  <a:txBody>
                    <a:bodyPr/>
                    <a:lstStyle/>
                    <a:p>
                      <a:pPr algn="ctr">
                        <a:spcAft>
                          <a:spcPts val="0"/>
                        </a:spcAft>
                      </a:pPr>
                      <a:r>
                        <a:rPr lang="es-EC" sz="1100">
                          <a:effectLst/>
                        </a:rPr>
                        <a:t>49</a:t>
                      </a:r>
                      <a:endParaRPr lang="es-EC" sz="11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1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r>
              <a:tr h="265154">
                <a:tc>
                  <a:txBody>
                    <a:bodyPr/>
                    <a:lstStyle/>
                    <a:p>
                      <a:endParaRPr lang="es-EC" sz="1400">
                        <a:solidFill>
                          <a:srgbClr val="2F5496"/>
                        </a:solidFill>
                        <a:effectLst/>
                        <a:latin typeface="Calibri" panose="020F0502020204030204" pitchFamily="34" charset="0"/>
                      </a:endParaRPr>
                    </a:p>
                  </a:txBody>
                  <a:tcPr marL="68580" marR="68580" marT="0" marB="0"/>
                </a:tc>
                <a:tc>
                  <a:txBody>
                    <a:bodyPr/>
                    <a:lstStyle/>
                    <a:p>
                      <a:pPr algn="ctr">
                        <a:spcAft>
                          <a:spcPts val="0"/>
                        </a:spcAft>
                      </a:pPr>
                      <a:r>
                        <a:rPr lang="es-EC" sz="1100" dirty="0">
                          <a:effectLst/>
                        </a:rPr>
                        <a:t>FN</a:t>
                      </a:r>
                      <a:endParaRPr lang="es-EC" sz="1100" dirty="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TN</a:t>
                      </a:r>
                      <a:endParaRPr lang="es-EC" sz="11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r>
              <a:tr h="265154">
                <a:tc>
                  <a:txBody>
                    <a:bodyPr/>
                    <a:lstStyle/>
                    <a:p>
                      <a:endParaRPr lang="es-EC" sz="1400">
                        <a:solidFill>
                          <a:srgbClr val="2F5496"/>
                        </a:solidFill>
                        <a:effectLst/>
                        <a:latin typeface="Calibri" panose="020F0502020204030204" pitchFamily="34" charset="0"/>
                      </a:endParaRPr>
                    </a:p>
                  </a:txBody>
                  <a:tcPr marL="68580" marR="68580" marT="0" marB="0"/>
                </a:tc>
                <a:tc>
                  <a:txBody>
                    <a:bodyPr/>
                    <a:lstStyle/>
                    <a:p>
                      <a:pPr algn="ctr">
                        <a:spcAft>
                          <a:spcPts val="0"/>
                        </a:spcAft>
                      </a:pPr>
                      <a:r>
                        <a:rPr lang="es-EC" sz="1100" dirty="0">
                          <a:effectLst/>
                        </a:rPr>
                        <a:t>1</a:t>
                      </a:r>
                      <a:endParaRPr lang="es-EC" sz="1100" dirty="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dirty="0">
                          <a:effectLst/>
                        </a:rPr>
                        <a:t>50</a:t>
                      </a:r>
                      <a:endParaRPr lang="es-EC" sz="1100" dirty="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3985350157"/>
              </p:ext>
            </p:extLst>
          </p:nvPr>
        </p:nvGraphicFramePr>
        <p:xfrm>
          <a:off x="1899710" y="4116055"/>
          <a:ext cx="3773847" cy="1325770"/>
        </p:xfrm>
        <a:graphic>
          <a:graphicData uri="http://schemas.openxmlformats.org/drawingml/2006/table">
            <a:tbl>
              <a:tblPr firstRow="1" firstCol="1" bandRow="1">
                <a:tableStyleId>{5C22544A-7EE6-4342-B048-85BDC9FD1C3A}</a:tableStyleId>
              </a:tblPr>
              <a:tblGrid>
                <a:gridCol w="1179743"/>
                <a:gridCol w="1533333"/>
                <a:gridCol w="1060771"/>
              </a:tblGrid>
              <a:tr h="265154">
                <a:tc>
                  <a:txBody>
                    <a:bodyPr/>
                    <a:lstStyle/>
                    <a:p>
                      <a:endParaRPr lang="es-EC" sz="1400" dirty="0">
                        <a:solidFill>
                          <a:srgbClr val="2F5496"/>
                        </a:solidFill>
                        <a:effectLst/>
                        <a:latin typeface="Calibri" panose="020F0502020204030204" pitchFamily="34" charset="0"/>
                      </a:endParaRPr>
                    </a:p>
                  </a:txBody>
                  <a:tcPr marL="68580" marR="68580" marT="0" marB="0"/>
                </a:tc>
                <a:tc gridSpan="2">
                  <a:txBody>
                    <a:bodyPr/>
                    <a:lstStyle/>
                    <a:p>
                      <a:pPr algn="ctr">
                        <a:spcAft>
                          <a:spcPts val="0"/>
                        </a:spcAft>
                      </a:pPr>
                      <a:r>
                        <a:rPr lang="es-EC" sz="1600" dirty="0">
                          <a:effectLst/>
                        </a:rPr>
                        <a:t>Clasificador</a:t>
                      </a:r>
                      <a:endParaRPr lang="es-EC" sz="1100" dirty="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r>
              <a:tr h="265154">
                <a:tc>
                  <a:txBody>
                    <a:bodyPr/>
                    <a:lstStyle/>
                    <a:p>
                      <a:pPr algn="ctr">
                        <a:spcAft>
                          <a:spcPts val="0"/>
                        </a:spcAft>
                      </a:pPr>
                      <a:r>
                        <a:rPr lang="es-EC" sz="1600">
                          <a:effectLst/>
                        </a:rPr>
                        <a:t>Valor Real</a:t>
                      </a:r>
                      <a:endParaRPr lang="es-EC" sz="11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dirty="0">
                          <a:effectLst/>
                        </a:rPr>
                        <a:t>TP</a:t>
                      </a:r>
                      <a:endParaRPr lang="es-EC" sz="1100" dirty="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FP</a:t>
                      </a:r>
                      <a:endParaRPr lang="es-EC" sz="11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r>
              <a:tr h="265154">
                <a:tc>
                  <a:txBody>
                    <a:bodyPr/>
                    <a:lstStyle/>
                    <a:p>
                      <a:endParaRPr lang="es-EC" sz="1400">
                        <a:solidFill>
                          <a:srgbClr val="2F5496"/>
                        </a:solidFill>
                        <a:effectLst/>
                        <a:latin typeface="Calibri" panose="020F0502020204030204" pitchFamily="34" charset="0"/>
                      </a:endParaRPr>
                    </a:p>
                  </a:txBody>
                  <a:tcPr marL="68580" marR="68580" marT="0" marB="0"/>
                </a:tc>
                <a:tc>
                  <a:txBody>
                    <a:bodyPr/>
                    <a:lstStyle/>
                    <a:p>
                      <a:pPr algn="ctr">
                        <a:spcAft>
                          <a:spcPts val="0"/>
                        </a:spcAft>
                      </a:pPr>
                      <a:r>
                        <a:rPr lang="es-EC" sz="1100" dirty="0">
                          <a:effectLst/>
                        </a:rPr>
                        <a:t>49</a:t>
                      </a:r>
                      <a:endParaRPr lang="es-EC" sz="1100" dirty="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1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r>
              <a:tr h="265154">
                <a:tc>
                  <a:txBody>
                    <a:bodyPr/>
                    <a:lstStyle/>
                    <a:p>
                      <a:endParaRPr lang="es-EC" sz="1400">
                        <a:solidFill>
                          <a:srgbClr val="2F5496"/>
                        </a:solidFill>
                        <a:effectLst/>
                        <a:latin typeface="Calibri" panose="020F0502020204030204" pitchFamily="34" charset="0"/>
                      </a:endParaRPr>
                    </a:p>
                  </a:txBody>
                  <a:tcPr marL="68580" marR="68580" marT="0" marB="0"/>
                </a:tc>
                <a:tc>
                  <a:txBody>
                    <a:bodyPr/>
                    <a:lstStyle/>
                    <a:p>
                      <a:pPr algn="ctr">
                        <a:spcAft>
                          <a:spcPts val="0"/>
                        </a:spcAft>
                      </a:pPr>
                      <a:r>
                        <a:rPr lang="es-EC" sz="1100" dirty="0">
                          <a:effectLst/>
                        </a:rPr>
                        <a:t>FN</a:t>
                      </a:r>
                      <a:endParaRPr lang="es-EC" sz="1100" dirty="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TN</a:t>
                      </a:r>
                      <a:endParaRPr lang="es-EC" sz="11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r>
              <a:tr h="265154">
                <a:tc>
                  <a:txBody>
                    <a:bodyPr/>
                    <a:lstStyle/>
                    <a:p>
                      <a:endParaRPr lang="es-EC" sz="1400" dirty="0">
                        <a:solidFill>
                          <a:srgbClr val="2F5496"/>
                        </a:solidFill>
                        <a:effectLst/>
                        <a:latin typeface="Calibri" panose="020F0502020204030204" pitchFamily="34" charset="0"/>
                      </a:endParaRPr>
                    </a:p>
                  </a:txBody>
                  <a:tcPr marL="68580" marR="68580" marT="0" marB="0"/>
                </a:tc>
                <a:tc>
                  <a:txBody>
                    <a:bodyPr/>
                    <a:lstStyle/>
                    <a:p>
                      <a:pPr algn="ctr">
                        <a:spcAft>
                          <a:spcPts val="0"/>
                        </a:spcAft>
                      </a:pPr>
                      <a:r>
                        <a:rPr lang="es-EC" sz="1100" dirty="0">
                          <a:effectLst/>
                        </a:rPr>
                        <a:t>1</a:t>
                      </a:r>
                      <a:endParaRPr lang="es-EC" sz="1100" dirty="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dirty="0">
                          <a:effectLst/>
                        </a:rPr>
                        <a:t>50</a:t>
                      </a:r>
                      <a:endParaRPr lang="es-EC" sz="1100" dirty="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graphicFrame>
        <p:nvGraphicFramePr>
          <p:cNvPr id="15" name="Tabla 14"/>
          <p:cNvGraphicFramePr>
            <a:graphicFrameLocks noGrp="1"/>
          </p:cNvGraphicFramePr>
          <p:nvPr>
            <p:extLst>
              <p:ext uri="{D42A27DB-BD31-4B8C-83A1-F6EECF244321}">
                <p14:modId xmlns:p14="http://schemas.microsoft.com/office/powerpoint/2010/main" val="451832878"/>
              </p:ext>
            </p:extLst>
          </p:nvPr>
        </p:nvGraphicFramePr>
        <p:xfrm>
          <a:off x="6572024" y="4086639"/>
          <a:ext cx="3827158" cy="1325770"/>
        </p:xfrm>
        <a:graphic>
          <a:graphicData uri="http://schemas.openxmlformats.org/drawingml/2006/table">
            <a:tbl>
              <a:tblPr firstRow="1" firstCol="1" bandRow="1">
                <a:tableStyleId>{5C22544A-7EE6-4342-B048-85BDC9FD1C3A}</a:tableStyleId>
              </a:tblPr>
              <a:tblGrid>
                <a:gridCol w="1197993"/>
                <a:gridCol w="1432016"/>
                <a:gridCol w="1197149"/>
              </a:tblGrid>
              <a:tr h="265154">
                <a:tc>
                  <a:txBody>
                    <a:bodyPr/>
                    <a:lstStyle/>
                    <a:p>
                      <a:endParaRPr lang="es-EC" sz="1400">
                        <a:solidFill>
                          <a:srgbClr val="2F5496"/>
                        </a:solidFill>
                        <a:effectLst/>
                        <a:latin typeface="Calibri" panose="020F0502020204030204" pitchFamily="34" charset="0"/>
                      </a:endParaRPr>
                    </a:p>
                  </a:txBody>
                  <a:tcPr marL="68580" marR="68580" marT="0" marB="0"/>
                </a:tc>
                <a:tc gridSpan="2">
                  <a:txBody>
                    <a:bodyPr/>
                    <a:lstStyle/>
                    <a:p>
                      <a:pPr algn="ctr">
                        <a:spcAft>
                          <a:spcPts val="0"/>
                        </a:spcAft>
                      </a:pPr>
                      <a:r>
                        <a:rPr lang="es-EC" sz="1600">
                          <a:effectLst/>
                        </a:rPr>
                        <a:t>Clasificador</a:t>
                      </a:r>
                      <a:endParaRPr lang="es-EC" sz="11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r>
              <a:tr h="265154">
                <a:tc>
                  <a:txBody>
                    <a:bodyPr/>
                    <a:lstStyle/>
                    <a:p>
                      <a:pPr algn="ctr">
                        <a:spcAft>
                          <a:spcPts val="0"/>
                        </a:spcAft>
                      </a:pPr>
                      <a:r>
                        <a:rPr lang="es-EC" sz="1600">
                          <a:effectLst/>
                        </a:rPr>
                        <a:t>Valor Real</a:t>
                      </a:r>
                      <a:endParaRPr lang="es-EC" sz="11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TP</a:t>
                      </a:r>
                      <a:endParaRPr lang="es-EC" sz="11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FP</a:t>
                      </a:r>
                      <a:endParaRPr lang="es-EC" sz="11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r>
              <a:tr h="265154">
                <a:tc>
                  <a:txBody>
                    <a:bodyPr/>
                    <a:lstStyle/>
                    <a:p>
                      <a:endParaRPr lang="es-EC" sz="1400">
                        <a:solidFill>
                          <a:srgbClr val="2F5496"/>
                        </a:solidFill>
                        <a:effectLst/>
                        <a:latin typeface="Calibri" panose="020F0502020204030204" pitchFamily="34" charset="0"/>
                      </a:endParaRPr>
                    </a:p>
                  </a:txBody>
                  <a:tcPr marL="68580" marR="68580" marT="0" marB="0"/>
                </a:tc>
                <a:tc>
                  <a:txBody>
                    <a:bodyPr/>
                    <a:lstStyle/>
                    <a:p>
                      <a:pPr algn="ctr">
                        <a:spcAft>
                          <a:spcPts val="0"/>
                        </a:spcAft>
                      </a:pPr>
                      <a:r>
                        <a:rPr lang="es-EC" sz="1100">
                          <a:effectLst/>
                        </a:rPr>
                        <a:t>50</a:t>
                      </a:r>
                      <a:endParaRPr lang="es-EC" sz="11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1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r>
              <a:tr h="265154">
                <a:tc>
                  <a:txBody>
                    <a:bodyPr/>
                    <a:lstStyle/>
                    <a:p>
                      <a:endParaRPr lang="es-EC" sz="1400">
                        <a:solidFill>
                          <a:srgbClr val="2F5496"/>
                        </a:solidFill>
                        <a:effectLst/>
                        <a:latin typeface="Calibri" panose="020F0502020204030204" pitchFamily="34" charset="0"/>
                      </a:endParaRPr>
                    </a:p>
                  </a:txBody>
                  <a:tcPr marL="68580" marR="68580" marT="0" marB="0"/>
                </a:tc>
                <a:tc>
                  <a:txBody>
                    <a:bodyPr/>
                    <a:lstStyle/>
                    <a:p>
                      <a:pPr algn="ctr">
                        <a:spcAft>
                          <a:spcPts val="0"/>
                        </a:spcAft>
                      </a:pPr>
                      <a:r>
                        <a:rPr lang="es-EC" sz="1100">
                          <a:effectLst/>
                        </a:rPr>
                        <a:t>FN</a:t>
                      </a:r>
                      <a:endParaRPr lang="es-EC" sz="11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TN</a:t>
                      </a:r>
                      <a:endParaRPr lang="es-EC" sz="11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r>
              <a:tr h="265154">
                <a:tc>
                  <a:txBody>
                    <a:bodyPr/>
                    <a:lstStyle/>
                    <a:p>
                      <a:endParaRPr lang="es-EC" sz="1400">
                        <a:solidFill>
                          <a:srgbClr val="2F5496"/>
                        </a:solidFill>
                        <a:effectLst/>
                        <a:latin typeface="Calibri" panose="020F0502020204030204" pitchFamily="34" charset="0"/>
                      </a:endParaRPr>
                    </a:p>
                  </a:txBody>
                  <a:tcPr marL="68580" marR="68580" marT="0" marB="0"/>
                </a:tc>
                <a:tc>
                  <a:txBody>
                    <a:bodyPr/>
                    <a:lstStyle/>
                    <a:p>
                      <a:pPr algn="ctr">
                        <a:spcAft>
                          <a:spcPts val="0"/>
                        </a:spcAft>
                      </a:pPr>
                      <a:r>
                        <a:rPr lang="es-EC" sz="1100" dirty="0">
                          <a:effectLst/>
                        </a:rPr>
                        <a:t>0</a:t>
                      </a:r>
                      <a:endParaRPr lang="es-EC" sz="1100" dirty="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dirty="0">
                          <a:effectLst/>
                        </a:rPr>
                        <a:t>50</a:t>
                      </a:r>
                      <a:endParaRPr lang="es-EC" sz="1100" dirty="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16" name="Rectángulo redondeado 15"/>
          <p:cNvSpPr/>
          <p:nvPr/>
        </p:nvSpPr>
        <p:spPr>
          <a:xfrm>
            <a:off x="3165231" y="2890945"/>
            <a:ext cx="6044286" cy="907005"/>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bg1"/>
                </a:solidFill>
              </a:rPr>
              <a:t>MATRICES DE CONFUSION</a:t>
            </a:r>
            <a:endParaRPr lang="es-EC" sz="2000" b="1" dirty="0">
              <a:solidFill>
                <a:schemeClr val="bg1"/>
              </a:solidFill>
            </a:endParaRPr>
          </a:p>
        </p:txBody>
      </p:sp>
    </p:spTree>
    <p:extLst>
      <p:ext uri="{BB962C8B-B14F-4D97-AF65-F5344CB8AC3E}">
        <p14:creationId xmlns:p14="http://schemas.microsoft.com/office/powerpoint/2010/main" val="26050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2708177"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PARÁMETROS</a:t>
            </a:r>
            <a:endParaRPr lang="es-CO" sz="3600" dirty="0">
              <a:solidFill>
                <a:schemeClr val="bg1"/>
              </a:solidFill>
              <a:latin typeface="BrowalliaUPC" panose="020B0604020202020204" pitchFamily="34" charset="-34"/>
              <a:cs typeface="BrowalliaUPC" panose="020B0604020202020204" pitchFamily="34" charset="-34"/>
            </a:endParaRPr>
          </a:p>
        </p:txBody>
      </p:sp>
      <p:sp>
        <p:nvSpPr>
          <p:cNvPr id="9" name="Rectángulo redondeado 8"/>
          <p:cNvSpPr/>
          <p:nvPr/>
        </p:nvSpPr>
        <p:spPr>
          <a:xfrm>
            <a:off x="773114" y="905335"/>
            <a:ext cx="8614461" cy="1287765"/>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smtClean="0">
                <a:solidFill>
                  <a:schemeClr val="bg1"/>
                </a:solidFill>
              </a:rPr>
              <a:t>Como </a:t>
            </a:r>
            <a:r>
              <a:rPr lang="es-EC" sz="2000" dirty="0">
                <a:solidFill>
                  <a:schemeClr val="bg1"/>
                </a:solidFill>
              </a:rPr>
              <a:t>última instancia se realizaron las pruebas del dispositivo finalizado y unificado, tanto su componente en hardware, como software. </a:t>
            </a:r>
          </a:p>
        </p:txBody>
      </p:sp>
      <p:graphicFrame>
        <p:nvGraphicFramePr>
          <p:cNvPr id="10" name="Marcador de contenido 4"/>
          <p:cNvGraphicFramePr>
            <a:graphicFrameLocks noGrp="1"/>
          </p:cNvGraphicFramePr>
          <p:nvPr>
            <p:ph idx="4294967295"/>
            <p:extLst>
              <p:ext uri="{D42A27DB-BD31-4B8C-83A1-F6EECF244321}">
                <p14:modId xmlns:p14="http://schemas.microsoft.com/office/powerpoint/2010/main" val="2698028688"/>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ectángulo redondeado 12"/>
          <p:cNvSpPr/>
          <p:nvPr/>
        </p:nvSpPr>
        <p:spPr>
          <a:xfrm>
            <a:off x="2768297" y="2431997"/>
            <a:ext cx="8614461" cy="3419771"/>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r>
              <a:rPr lang="es-EC" sz="2000" dirty="0">
                <a:solidFill>
                  <a:schemeClr val="bg1"/>
                </a:solidFill>
              </a:rPr>
              <a:t>Sujetos sin patología cardiaca diagnosticada con edades que oscilan entre 25 y 28 años, con una condición física normal.</a:t>
            </a:r>
          </a:p>
          <a:p>
            <a:pPr marL="342900" lvl="0" indent="-342900">
              <a:buFont typeface="Arial" panose="020B0604020202020204" pitchFamily="34" charset="0"/>
              <a:buChar char="•"/>
            </a:pPr>
            <a:r>
              <a:rPr lang="es-EC" sz="2000" dirty="0">
                <a:solidFill>
                  <a:schemeClr val="bg1"/>
                </a:solidFill>
              </a:rPr>
              <a:t>Los sujetos no presentan cuadros de diabetes, hipertensión arterial, hipotiroidismo, u otras enfermedades que puedan alterar su señal ECG.</a:t>
            </a:r>
          </a:p>
          <a:p>
            <a:pPr marL="342900" lvl="0" indent="-342900">
              <a:buFont typeface="Arial" panose="020B0604020202020204" pitchFamily="34" charset="0"/>
              <a:buChar char="•"/>
            </a:pPr>
            <a:r>
              <a:rPr lang="es-EC" sz="2000" dirty="0">
                <a:solidFill>
                  <a:schemeClr val="bg1"/>
                </a:solidFill>
              </a:rPr>
              <a:t>Se realizaron las pruebas en los sujetos bajo tres estados de esfuerzo: en estado basal, con ejercicio moderado, y con un ejercicio de máximo esfuerzo.</a:t>
            </a:r>
          </a:p>
          <a:p>
            <a:pPr marL="342900" lvl="0" indent="-342900">
              <a:buFont typeface="Arial" panose="020B0604020202020204" pitchFamily="34" charset="0"/>
              <a:buChar char="•"/>
            </a:pPr>
            <a:r>
              <a:rPr lang="es-EC" sz="2000" dirty="0">
                <a:solidFill>
                  <a:schemeClr val="bg1"/>
                </a:solidFill>
              </a:rPr>
              <a:t>Dentro de las pruebas se encuentra intrínseco identificar aspectos como comodidad, sujeción del dispositivo al usuario, y manejo de la aplicación en un dispositivo móvil.</a:t>
            </a:r>
          </a:p>
        </p:txBody>
      </p:sp>
    </p:spTree>
    <p:extLst>
      <p:ext uri="{BB962C8B-B14F-4D97-AF65-F5344CB8AC3E}">
        <p14:creationId xmlns:p14="http://schemas.microsoft.com/office/powerpoint/2010/main" val="400860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2469026"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RESULTADOS</a:t>
            </a:r>
            <a:endParaRPr lang="es-CO" sz="3600" dirty="0">
              <a:solidFill>
                <a:schemeClr val="bg1"/>
              </a:solidFill>
              <a:latin typeface="BrowalliaUPC" panose="020B0604020202020204" pitchFamily="34" charset="-34"/>
              <a:cs typeface="BrowalliaUPC" panose="020B0604020202020204" pitchFamily="34" charset="-34"/>
            </a:endParaRPr>
          </a:p>
        </p:txBody>
      </p:sp>
      <p:sp>
        <p:nvSpPr>
          <p:cNvPr id="9" name="Rectángulo redondeado 8"/>
          <p:cNvSpPr/>
          <p:nvPr/>
        </p:nvSpPr>
        <p:spPr>
          <a:xfrm>
            <a:off x="904852" y="970813"/>
            <a:ext cx="7845254" cy="1555702"/>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bg1"/>
                </a:solidFill>
              </a:rPr>
              <a:t>La señal muestreada es sometida bajo un proceso de filtrado digital con el fin de acortar el rango de frecuencias obtenidas, así como brindar una etapa complementaria a la analógica de filtrado frente a posibles señales que pudieron </a:t>
            </a:r>
            <a:r>
              <a:rPr lang="es-EC" sz="2000" dirty="0" smtClean="0">
                <a:solidFill>
                  <a:schemeClr val="bg1"/>
                </a:solidFill>
              </a:rPr>
              <a:t>infiltrarse</a:t>
            </a:r>
            <a:r>
              <a:rPr lang="es-EC" sz="2000" dirty="0">
                <a:solidFill>
                  <a:schemeClr val="bg1"/>
                </a:solidFill>
              </a:rPr>
              <a:t>.</a:t>
            </a:r>
          </a:p>
        </p:txBody>
      </p:sp>
      <p:graphicFrame>
        <p:nvGraphicFramePr>
          <p:cNvPr id="10" name="Marcador de contenido 4"/>
          <p:cNvGraphicFramePr>
            <a:graphicFrameLocks noGrp="1"/>
          </p:cNvGraphicFramePr>
          <p:nvPr>
            <p:ph idx="4294967295"/>
            <p:extLst>
              <p:ext uri="{D42A27DB-BD31-4B8C-83A1-F6EECF244321}">
                <p14:modId xmlns:p14="http://schemas.microsoft.com/office/powerpoint/2010/main" val="3915154314"/>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Imagen 12"/>
          <p:cNvPicPr/>
          <p:nvPr/>
        </p:nvPicPr>
        <p:blipFill>
          <a:blip r:embed="rId9"/>
          <a:stretch>
            <a:fillRect/>
          </a:stretch>
        </p:blipFill>
        <p:spPr>
          <a:xfrm>
            <a:off x="771549" y="2830890"/>
            <a:ext cx="5443855" cy="2788920"/>
          </a:xfrm>
          <a:prstGeom prst="rect">
            <a:avLst/>
          </a:prstGeom>
          <a:ln>
            <a:noFill/>
          </a:ln>
          <a:effectLst>
            <a:outerShdw blurRad="292100" dist="139700" dir="2700000" algn="tl" rotWithShape="0">
              <a:srgbClr val="333333">
                <a:alpha val="65000"/>
              </a:srgbClr>
            </a:outerShdw>
          </a:effectLst>
        </p:spPr>
      </p:pic>
      <p:pic>
        <p:nvPicPr>
          <p:cNvPr id="14" name="Imagen 13"/>
          <p:cNvPicPr/>
          <p:nvPr/>
        </p:nvPicPr>
        <p:blipFill>
          <a:blip r:embed="rId10"/>
          <a:stretch>
            <a:fillRect/>
          </a:stretch>
        </p:blipFill>
        <p:spPr>
          <a:xfrm>
            <a:off x="7250613" y="3463350"/>
            <a:ext cx="923925" cy="1524000"/>
          </a:xfrm>
          <a:prstGeom prst="rect">
            <a:avLst/>
          </a:prstGeom>
          <a:ln>
            <a:noFill/>
          </a:ln>
          <a:effectLst>
            <a:outerShdw blurRad="292100" dist="139700" dir="2700000" algn="tl" rotWithShape="0">
              <a:srgbClr val="333333">
                <a:alpha val="65000"/>
              </a:srgbClr>
            </a:outerShdw>
          </a:effectLst>
        </p:spPr>
      </p:pic>
      <p:pic>
        <p:nvPicPr>
          <p:cNvPr id="15" name="Imagen 14"/>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09748" y="1866594"/>
            <a:ext cx="2382030" cy="37597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683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2525297"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RESULTADOS</a:t>
            </a:r>
            <a:endParaRPr lang="es-CO" sz="3600" dirty="0">
              <a:solidFill>
                <a:schemeClr val="bg1"/>
              </a:solidFill>
              <a:latin typeface="BrowalliaUPC" panose="020B0604020202020204" pitchFamily="34" charset="-34"/>
              <a:cs typeface="BrowalliaUPC" panose="020B0604020202020204" pitchFamily="34" charset="-34"/>
            </a:endParaRPr>
          </a:p>
        </p:txBody>
      </p:sp>
      <p:graphicFrame>
        <p:nvGraphicFramePr>
          <p:cNvPr id="2" name="Tabla 1"/>
          <p:cNvGraphicFramePr>
            <a:graphicFrameLocks noGrp="1"/>
          </p:cNvGraphicFramePr>
          <p:nvPr>
            <p:extLst>
              <p:ext uri="{D42A27DB-BD31-4B8C-83A1-F6EECF244321}">
                <p14:modId xmlns:p14="http://schemas.microsoft.com/office/powerpoint/2010/main" val="1307722588"/>
              </p:ext>
            </p:extLst>
          </p:nvPr>
        </p:nvGraphicFramePr>
        <p:xfrm>
          <a:off x="2096087" y="1153554"/>
          <a:ext cx="8159261" cy="4213956"/>
        </p:xfrm>
        <a:graphic>
          <a:graphicData uri="http://schemas.openxmlformats.org/drawingml/2006/table">
            <a:tbl>
              <a:tblPr firstRow="1" firstCol="1" bandRow="1">
                <a:tableStyleId>{5C22544A-7EE6-4342-B048-85BDC9FD1C3A}</a:tableStyleId>
              </a:tblPr>
              <a:tblGrid>
                <a:gridCol w="879730"/>
                <a:gridCol w="1602090"/>
                <a:gridCol w="1209952"/>
                <a:gridCol w="1670026"/>
                <a:gridCol w="1599510"/>
                <a:gridCol w="1197953"/>
              </a:tblGrid>
              <a:tr h="278280">
                <a:tc gridSpan="6">
                  <a:txBody>
                    <a:bodyPr/>
                    <a:lstStyle/>
                    <a:p>
                      <a:pPr algn="ctr">
                        <a:spcAft>
                          <a:spcPts val="0"/>
                        </a:spcAft>
                      </a:pPr>
                      <a:r>
                        <a:rPr lang="es-EC" sz="1600">
                          <a:effectLst/>
                        </a:rPr>
                        <a:t>RESULTADOS DE ANÁLISIS EN ESTADO BASAL</a:t>
                      </a:r>
                      <a:endParaRPr lang="es-EC" sz="11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24046">
                <a:tc>
                  <a:txBody>
                    <a:bodyPr/>
                    <a:lstStyle/>
                    <a:p>
                      <a:pPr algn="ctr">
                        <a:spcAft>
                          <a:spcPts val="0"/>
                        </a:spcAft>
                      </a:pPr>
                      <a:r>
                        <a:rPr lang="es-EC" sz="1100">
                          <a:effectLst/>
                        </a:rPr>
                        <a:t>N° de Usuario</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Información de la Señal ECG</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BPM conteo manual</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BPM algoritmo Matlab 2014a</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BPM Dispositivo ECG portable</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Error porcentual</a:t>
                      </a:r>
                      <a:endParaRPr lang="es-EC" sz="1100">
                        <a:effectLst/>
                        <a:latin typeface="Times New Roman" panose="02020603050405020304" pitchFamily="18" charset="0"/>
                        <a:ea typeface="Times New Roman" panose="02020603050405020304" pitchFamily="18" charset="0"/>
                      </a:endParaRPr>
                    </a:p>
                  </a:txBody>
                  <a:tcPr marL="68580" marR="68580" marT="0" marB="0"/>
                </a:tc>
              </a:tr>
              <a:tr h="424046">
                <a:tc>
                  <a:txBody>
                    <a:bodyPr/>
                    <a:lstStyle/>
                    <a:p>
                      <a:pPr algn="ctr">
                        <a:spcAft>
                          <a:spcPts val="0"/>
                        </a:spcAft>
                      </a:pPr>
                      <a:r>
                        <a:rPr lang="es-EC" sz="1100">
                          <a:effectLst/>
                        </a:rPr>
                        <a:t>Usuario 1</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Registro 1</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60</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60</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60</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100">
                        <a:effectLst/>
                        <a:latin typeface="Times New Roman" panose="02020603050405020304" pitchFamily="18" charset="0"/>
                        <a:ea typeface="Times New Roman" panose="02020603050405020304" pitchFamily="18" charset="0"/>
                      </a:endParaRPr>
                    </a:p>
                  </a:txBody>
                  <a:tcPr marL="68580" marR="68580" marT="0" marB="0"/>
                </a:tc>
              </a:tr>
              <a:tr h="278280">
                <a:tc>
                  <a:txBody>
                    <a:bodyPr/>
                    <a:lstStyle/>
                    <a:p>
                      <a:endParaRPr lang="es-EC" sz="1400">
                        <a:effectLst/>
                        <a:latin typeface="Calibri" panose="020F0502020204030204" pitchFamily="34" charset="0"/>
                      </a:endParaRPr>
                    </a:p>
                  </a:txBody>
                  <a:tcPr marL="68580" marR="68580" marT="0" marB="0"/>
                </a:tc>
                <a:tc>
                  <a:txBody>
                    <a:bodyPr/>
                    <a:lstStyle/>
                    <a:p>
                      <a:pPr algn="ctr">
                        <a:spcAft>
                          <a:spcPts val="0"/>
                        </a:spcAft>
                      </a:pPr>
                      <a:r>
                        <a:rPr lang="es-EC" sz="1100">
                          <a:effectLst/>
                        </a:rPr>
                        <a:t>Registro 2</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58</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58</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58</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100">
                        <a:effectLst/>
                        <a:latin typeface="Times New Roman" panose="02020603050405020304" pitchFamily="18" charset="0"/>
                        <a:ea typeface="Times New Roman" panose="02020603050405020304" pitchFamily="18" charset="0"/>
                      </a:endParaRPr>
                    </a:p>
                  </a:txBody>
                  <a:tcPr marL="68580" marR="68580" marT="0" marB="0"/>
                </a:tc>
              </a:tr>
              <a:tr h="424046">
                <a:tc>
                  <a:txBody>
                    <a:bodyPr/>
                    <a:lstStyle/>
                    <a:p>
                      <a:pPr algn="ctr">
                        <a:spcAft>
                          <a:spcPts val="0"/>
                        </a:spcAft>
                      </a:pPr>
                      <a:r>
                        <a:rPr lang="es-EC" sz="1100">
                          <a:effectLst/>
                        </a:rPr>
                        <a:t>Usuario 2</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Registro 1</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54</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54</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54</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100">
                        <a:effectLst/>
                        <a:latin typeface="Times New Roman" panose="02020603050405020304" pitchFamily="18" charset="0"/>
                        <a:ea typeface="Times New Roman" panose="02020603050405020304" pitchFamily="18" charset="0"/>
                      </a:endParaRPr>
                    </a:p>
                  </a:txBody>
                  <a:tcPr marL="68580" marR="68580" marT="0" marB="0"/>
                </a:tc>
              </a:tr>
              <a:tr h="278280">
                <a:tc>
                  <a:txBody>
                    <a:bodyPr/>
                    <a:lstStyle/>
                    <a:p>
                      <a:endParaRPr lang="es-EC" sz="1400">
                        <a:effectLst/>
                        <a:latin typeface="Calibri" panose="020F0502020204030204" pitchFamily="34" charset="0"/>
                      </a:endParaRPr>
                    </a:p>
                  </a:txBody>
                  <a:tcPr marL="68580" marR="68580" marT="0" marB="0"/>
                </a:tc>
                <a:tc>
                  <a:txBody>
                    <a:bodyPr/>
                    <a:lstStyle/>
                    <a:p>
                      <a:pPr algn="ctr">
                        <a:spcAft>
                          <a:spcPts val="0"/>
                        </a:spcAft>
                      </a:pPr>
                      <a:r>
                        <a:rPr lang="es-EC" sz="1100">
                          <a:effectLst/>
                        </a:rPr>
                        <a:t>Registro 2</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58</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58</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58</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100">
                        <a:effectLst/>
                        <a:latin typeface="Times New Roman" panose="02020603050405020304" pitchFamily="18" charset="0"/>
                        <a:ea typeface="Times New Roman" panose="02020603050405020304" pitchFamily="18" charset="0"/>
                      </a:endParaRPr>
                    </a:p>
                  </a:txBody>
                  <a:tcPr marL="68580" marR="68580" marT="0" marB="0"/>
                </a:tc>
              </a:tr>
              <a:tr h="424046">
                <a:tc>
                  <a:txBody>
                    <a:bodyPr/>
                    <a:lstStyle/>
                    <a:p>
                      <a:pPr algn="ctr">
                        <a:spcAft>
                          <a:spcPts val="0"/>
                        </a:spcAft>
                      </a:pPr>
                      <a:r>
                        <a:rPr lang="es-EC" sz="1100">
                          <a:effectLst/>
                        </a:rPr>
                        <a:t>Usuario 3</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Registro 1</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70</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70</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70</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100">
                        <a:effectLst/>
                        <a:latin typeface="Times New Roman" panose="02020603050405020304" pitchFamily="18" charset="0"/>
                        <a:ea typeface="Times New Roman" panose="02020603050405020304" pitchFamily="18" charset="0"/>
                      </a:endParaRPr>
                    </a:p>
                  </a:txBody>
                  <a:tcPr marL="68580" marR="68580" marT="0" marB="0"/>
                </a:tc>
              </a:tr>
              <a:tr h="278280">
                <a:tc>
                  <a:txBody>
                    <a:bodyPr/>
                    <a:lstStyle/>
                    <a:p>
                      <a:endParaRPr lang="es-EC" sz="1400">
                        <a:effectLst/>
                        <a:latin typeface="Calibri" panose="020F0502020204030204" pitchFamily="34" charset="0"/>
                      </a:endParaRPr>
                    </a:p>
                  </a:txBody>
                  <a:tcPr marL="68580" marR="68580" marT="0" marB="0"/>
                </a:tc>
                <a:tc>
                  <a:txBody>
                    <a:bodyPr/>
                    <a:lstStyle/>
                    <a:p>
                      <a:pPr algn="ctr">
                        <a:spcAft>
                          <a:spcPts val="0"/>
                        </a:spcAft>
                      </a:pPr>
                      <a:r>
                        <a:rPr lang="es-EC" sz="1100">
                          <a:effectLst/>
                        </a:rPr>
                        <a:t>Registro 2</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68</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68</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68</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100">
                        <a:effectLst/>
                        <a:latin typeface="Times New Roman" panose="02020603050405020304" pitchFamily="18" charset="0"/>
                        <a:ea typeface="Times New Roman" panose="02020603050405020304" pitchFamily="18" charset="0"/>
                      </a:endParaRPr>
                    </a:p>
                  </a:txBody>
                  <a:tcPr marL="68580" marR="68580" marT="0" marB="0"/>
                </a:tc>
              </a:tr>
              <a:tr h="424046">
                <a:tc>
                  <a:txBody>
                    <a:bodyPr/>
                    <a:lstStyle/>
                    <a:p>
                      <a:pPr algn="ctr">
                        <a:spcAft>
                          <a:spcPts val="0"/>
                        </a:spcAft>
                      </a:pPr>
                      <a:r>
                        <a:rPr lang="es-EC" sz="1100">
                          <a:effectLst/>
                        </a:rPr>
                        <a:t>Usuario 4</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Registro 1</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72</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72</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72</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100">
                        <a:effectLst/>
                        <a:latin typeface="Times New Roman" panose="02020603050405020304" pitchFamily="18" charset="0"/>
                        <a:ea typeface="Times New Roman" panose="02020603050405020304" pitchFamily="18" charset="0"/>
                      </a:endParaRPr>
                    </a:p>
                  </a:txBody>
                  <a:tcPr marL="68580" marR="68580" marT="0" marB="0"/>
                </a:tc>
              </a:tr>
              <a:tr h="278280">
                <a:tc>
                  <a:txBody>
                    <a:bodyPr/>
                    <a:lstStyle/>
                    <a:p>
                      <a:endParaRPr lang="es-EC" sz="1400">
                        <a:effectLst/>
                        <a:latin typeface="Calibri" panose="020F0502020204030204" pitchFamily="34" charset="0"/>
                      </a:endParaRPr>
                    </a:p>
                  </a:txBody>
                  <a:tcPr marL="68580" marR="68580" marT="0" marB="0"/>
                </a:tc>
                <a:tc>
                  <a:txBody>
                    <a:bodyPr/>
                    <a:lstStyle/>
                    <a:p>
                      <a:pPr algn="ctr">
                        <a:spcAft>
                          <a:spcPts val="0"/>
                        </a:spcAft>
                      </a:pPr>
                      <a:r>
                        <a:rPr lang="es-EC" sz="1100">
                          <a:effectLst/>
                        </a:rPr>
                        <a:t>Registro 2</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68</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68</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68</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100">
                        <a:effectLst/>
                        <a:latin typeface="Times New Roman" panose="02020603050405020304" pitchFamily="18" charset="0"/>
                        <a:ea typeface="Times New Roman" panose="02020603050405020304" pitchFamily="18" charset="0"/>
                      </a:endParaRPr>
                    </a:p>
                  </a:txBody>
                  <a:tcPr marL="68580" marR="68580" marT="0" marB="0"/>
                </a:tc>
              </a:tr>
              <a:tr h="424046">
                <a:tc>
                  <a:txBody>
                    <a:bodyPr/>
                    <a:lstStyle/>
                    <a:p>
                      <a:pPr algn="ctr">
                        <a:spcAft>
                          <a:spcPts val="0"/>
                        </a:spcAft>
                      </a:pPr>
                      <a:r>
                        <a:rPr lang="es-EC" sz="1100">
                          <a:effectLst/>
                        </a:rPr>
                        <a:t>Usuario 5</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Registro 1</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54</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54</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54</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100">
                        <a:effectLst/>
                        <a:latin typeface="Times New Roman" panose="02020603050405020304" pitchFamily="18" charset="0"/>
                        <a:ea typeface="Times New Roman" panose="02020603050405020304" pitchFamily="18" charset="0"/>
                      </a:endParaRPr>
                    </a:p>
                  </a:txBody>
                  <a:tcPr marL="68580" marR="68580" marT="0" marB="0"/>
                </a:tc>
              </a:tr>
              <a:tr h="278280">
                <a:tc>
                  <a:txBody>
                    <a:bodyPr/>
                    <a:lstStyle/>
                    <a:p>
                      <a:endParaRPr lang="es-EC" sz="1400">
                        <a:effectLst/>
                        <a:latin typeface="Calibri" panose="020F0502020204030204" pitchFamily="34" charset="0"/>
                      </a:endParaRPr>
                    </a:p>
                  </a:txBody>
                  <a:tcPr marL="68580" marR="68580" marT="0" marB="0"/>
                </a:tc>
                <a:tc>
                  <a:txBody>
                    <a:bodyPr/>
                    <a:lstStyle/>
                    <a:p>
                      <a:pPr algn="ctr">
                        <a:spcAft>
                          <a:spcPts val="0"/>
                        </a:spcAft>
                      </a:pPr>
                      <a:r>
                        <a:rPr lang="es-EC" sz="1100">
                          <a:effectLst/>
                        </a:rPr>
                        <a:t>Registro 2</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52</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52</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52</a:t>
                      </a:r>
                      <a:endParaRPr lang="es-EC"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dirty="0">
                          <a:effectLst/>
                        </a:rPr>
                        <a:t>0%</a:t>
                      </a:r>
                      <a:endParaRPr lang="es-EC" sz="11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graphicFrame>
        <p:nvGraphicFramePr>
          <p:cNvPr id="12" name="Marcador de contenido 4"/>
          <p:cNvGraphicFramePr>
            <a:graphicFrameLocks noGrp="1"/>
          </p:cNvGraphicFramePr>
          <p:nvPr>
            <p:ph idx="4294967295"/>
            <p:extLst>
              <p:ext uri="{D42A27DB-BD31-4B8C-83A1-F6EECF244321}">
                <p14:modId xmlns:p14="http://schemas.microsoft.com/office/powerpoint/2010/main" val="753515358"/>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8491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2525297"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RESULTADOS</a:t>
            </a:r>
            <a:endParaRPr lang="es-CO" sz="3600" dirty="0">
              <a:solidFill>
                <a:schemeClr val="bg1"/>
              </a:solidFill>
              <a:latin typeface="BrowalliaUPC" panose="020B0604020202020204" pitchFamily="34" charset="-34"/>
              <a:cs typeface="BrowalliaUPC" panose="020B0604020202020204" pitchFamily="34" charset="-34"/>
            </a:endParaRPr>
          </a:p>
        </p:txBody>
      </p:sp>
      <p:graphicFrame>
        <p:nvGraphicFramePr>
          <p:cNvPr id="12" name="Marcador de contenido 4"/>
          <p:cNvGraphicFramePr>
            <a:graphicFrameLocks noGrp="1"/>
          </p:cNvGraphicFramePr>
          <p:nvPr>
            <p:ph idx="4294967295"/>
            <p:extLst>
              <p:ext uri="{D42A27DB-BD31-4B8C-83A1-F6EECF244321}">
                <p14:modId xmlns:p14="http://schemas.microsoft.com/office/powerpoint/2010/main" val="753515358"/>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976457084"/>
              </p:ext>
            </p:extLst>
          </p:nvPr>
        </p:nvGraphicFramePr>
        <p:xfrm>
          <a:off x="2711223" y="798286"/>
          <a:ext cx="6545319" cy="5248114"/>
        </p:xfrm>
        <a:graphic>
          <a:graphicData uri="http://schemas.openxmlformats.org/drawingml/2006/table">
            <a:tbl>
              <a:tblPr firstRow="1" firstCol="1" bandRow="1">
                <a:tableStyleId>{5C22544A-7EE6-4342-B048-85BDC9FD1C3A}</a:tableStyleId>
              </a:tblPr>
              <a:tblGrid>
                <a:gridCol w="712780"/>
                <a:gridCol w="1298055"/>
                <a:gridCol w="980335"/>
                <a:gridCol w="1353098"/>
                <a:gridCol w="1295966"/>
                <a:gridCol w="905085"/>
              </a:tblGrid>
              <a:tr h="177158">
                <a:tc gridSpan="6">
                  <a:txBody>
                    <a:bodyPr/>
                    <a:lstStyle/>
                    <a:p>
                      <a:pPr algn="ctr">
                        <a:spcAft>
                          <a:spcPts val="0"/>
                        </a:spcAft>
                      </a:pPr>
                      <a:r>
                        <a:rPr lang="es-EC" sz="1050">
                          <a:effectLst/>
                        </a:rPr>
                        <a:t>RESULTADOS DE ANÁLISIS EN ESTADO DE ESFUERZO MODERADO</a:t>
                      </a:r>
                      <a:endParaRPr lang="es-EC" sz="1000">
                        <a:effectLst/>
                        <a:latin typeface="Times New Roman" panose="02020603050405020304" pitchFamily="18" charset="0"/>
                        <a:ea typeface="Times New Roman" panose="02020603050405020304" pitchFamily="18" charset="0"/>
                      </a:endParaRPr>
                    </a:p>
                  </a:txBody>
                  <a:tcPr marL="52157" marR="52157"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25953">
                <a:tc>
                  <a:txBody>
                    <a:bodyPr/>
                    <a:lstStyle/>
                    <a:p>
                      <a:pPr algn="ctr">
                        <a:spcAft>
                          <a:spcPts val="0"/>
                        </a:spcAft>
                      </a:pPr>
                      <a:r>
                        <a:rPr lang="es-EC" sz="1000">
                          <a:effectLst/>
                        </a:rPr>
                        <a:t>N° de Usuario</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Información de la Señal ECG</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BPM conteo manual</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BPM algoritmo Matlab 2014a</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BPM Dispositivo ECG portable</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Error porcentual</a:t>
                      </a:r>
                      <a:endParaRPr lang="es-EC" sz="1000">
                        <a:effectLst/>
                        <a:latin typeface="Times New Roman" panose="02020603050405020304" pitchFamily="18" charset="0"/>
                        <a:ea typeface="Times New Roman" panose="02020603050405020304" pitchFamily="18" charset="0"/>
                      </a:endParaRPr>
                    </a:p>
                  </a:txBody>
                  <a:tcPr marL="52157" marR="52157" marT="0" marB="0"/>
                </a:tc>
              </a:tr>
              <a:tr h="283969">
                <a:tc>
                  <a:txBody>
                    <a:bodyPr/>
                    <a:lstStyle/>
                    <a:p>
                      <a:pPr algn="ctr">
                        <a:spcAft>
                          <a:spcPts val="0"/>
                        </a:spcAft>
                      </a:pPr>
                      <a:r>
                        <a:rPr lang="es-EC" sz="1000">
                          <a:effectLst/>
                        </a:rPr>
                        <a:t>Usuario 1</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Señal ECG previa</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78</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78</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78</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0%</a:t>
                      </a:r>
                      <a:endParaRPr lang="es-EC" sz="1000">
                        <a:effectLst/>
                        <a:latin typeface="Times New Roman" panose="02020603050405020304" pitchFamily="18" charset="0"/>
                        <a:ea typeface="Times New Roman" panose="02020603050405020304" pitchFamily="18" charset="0"/>
                      </a:endParaRPr>
                    </a:p>
                  </a:txBody>
                  <a:tcPr marL="52157" marR="52157" marT="0" marB="0"/>
                </a:tc>
              </a:tr>
              <a:tr h="283969">
                <a:tc>
                  <a:txBody>
                    <a:bodyPr/>
                    <a:lstStyle/>
                    <a:p>
                      <a:endParaRPr lang="es-EC" sz="1000">
                        <a:effectLst/>
                        <a:latin typeface="Calibri" panose="020F0502020204030204" pitchFamily="34" charset="0"/>
                      </a:endParaRPr>
                    </a:p>
                  </a:txBody>
                  <a:tcPr marL="52157" marR="52157" marT="0" marB="0"/>
                </a:tc>
                <a:tc>
                  <a:txBody>
                    <a:bodyPr/>
                    <a:lstStyle/>
                    <a:p>
                      <a:pPr algn="ctr">
                        <a:spcAft>
                          <a:spcPts val="0"/>
                        </a:spcAft>
                      </a:pPr>
                      <a:r>
                        <a:rPr lang="es-EC" sz="1000">
                          <a:effectLst/>
                        </a:rPr>
                        <a:t>Señal ECG con BMP máximo</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84</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84</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84</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0%</a:t>
                      </a:r>
                      <a:endParaRPr lang="es-EC" sz="1000">
                        <a:effectLst/>
                        <a:latin typeface="Times New Roman" panose="02020603050405020304" pitchFamily="18" charset="0"/>
                        <a:ea typeface="Times New Roman" panose="02020603050405020304" pitchFamily="18" charset="0"/>
                      </a:endParaRPr>
                    </a:p>
                  </a:txBody>
                  <a:tcPr marL="52157" marR="52157" marT="0" marB="0"/>
                </a:tc>
              </a:tr>
              <a:tr h="283969">
                <a:tc>
                  <a:txBody>
                    <a:bodyPr/>
                    <a:lstStyle/>
                    <a:p>
                      <a:endParaRPr lang="es-EC" sz="1000">
                        <a:effectLst/>
                        <a:latin typeface="Calibri" panose="020F0502020204030204" pitchFamily="34" charset="0"/>
                      </a:endParaRPr>
                    </a:p>
                  </a:txBody>
                  <a:tcPr marL="52157" marR="52157" marT="0" marB="0"/>
                </a:tc>
                <a:tc>
                  <a:txBody>
                    <a:bodyPr/>
                    <a:lstStyle/>
                    <a:p>
                      <a:pPr algn="ctr">
                        <a:spcAft>
                          <a:spcPts val="0"/>
                        </a:spcAft>
                      </a:pPr>
                      <a:r>
                        <a:rPr lang="es-EC" sz="1000">
                          <a:effectLst/>
                        </a:rPr>
                        <a:t>Señal ECG posterior</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70</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70</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70</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0%</a:t>
                      </a:r>
                      <a:endParaRPr lang="es-EC" sz="1000">
                        <a:effectLst/>
                        <a:latin typeface="Times New Roman" panose="02020603050405020304" pitchFamily="18" charset="0"/>
                        <a:ea typeface="Times New Roman" panose="02020603050405020304" pitchFamily="18" charset="0"/>
                      </a:endParaRPr>
                    </a:p>
                  </a:txBody>
                  <a:tcPr marL="52157" marR="52157" marT="0" marB="0"/>
                </a:tc>
              </a:tr>
              <a:tr h="283969">
                <a:tc>
                  <a:txBody>
                    <a:bodyPr/>
                    <a:lstStyle/>
                    <a:p>
                      <a:pPr algn="ctr">
                        <a:spcAft>
                          <a:spcPts val="0"/>
                        </a:spcAft>
                      </a:pPr>
                      <a:r>
                        <a:rPr lang="es-EC" sz="1000">
                          <a:effectLst/>
                        </a:rPr>
                        <a:t>Usuario 2</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Señal ECG previa</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76</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76</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76</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0%</a:t>
                      </a:r>
                      <a:endParaRPr lang="es-EC" sz="1000">
                        <a:effectLst/>
                        <a:latin typeface="Times New Roman" panose="02020603050405020304" pitchFamily="18" charset="0"/>
                        <a:ea typeface="Times New Roman" panose="02020603050405020304" pitchFamily="18" charset="0"/>
                      </a:endParaRPr>
                    </a:p>
                  </a:txBody>
                  <a:tcPr marL="52157" marR="52157" marT="0" marB="0"/>
                </a:tc>
              </a:tr>
              <a:tr h="283969">
                <a:tc>
                  <a:txBody>
                    <a:bodyPr/>
                    <a:lstStyle/>
                    <a:p>
                      <a:endParaRPr lang="es-EC" sz="1000">
                        <a:effectLst/>
                        <a:latin typeface="Calibri" panose="020F0502020204030204" pitchFamily="34" charset="0"/>
                      </a:endParaRPr>
                    </a:p>
                  </a:txBody>
                  <a:tcPr marL="52157" marR="52157" marT="0" marB="0"/>
                </a:tc>
                <a:tc>
                  <a:txBody>
                    <a:bodyPr/>
                    <a:lstStyle/>
                    <a:p>
                      <a:pPr algn="ctr">
                        <a:spcAft>
                          <a:spcPts val="0"/>
                        </a:spcAft>
                      </a:pPr>
                      <a:r>
                        <a:rPr lang="es-EC" sz="1000">
                          <a:effectLst/>
                        </a:rPr>
                        <a:t>Señal ECG con BMP máximo</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88</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88</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88</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0%</a:t>
                      </a:r>
                      <a:endParaRPr lang="es-EC" sz="1000">
                        <a:effectLst/>
                        <a:latin typeface="Times New Roman" panose="02020603050405020304" pitchFamily="18" charset="0"/>
                        <a:ea typeface="Times New Roman" panose="02020603050405020304" pitchFamily="18" charset="0"/>
                      </a:endParaRPr>
                    </a:p>
                  </a:txBody>
                  <a:tcPr marL="52157" marR="52157" marT="0" marB="0"/>
                </a:tc>
              </a:tr>
              <a:tr h="283969">
                <a:tc>
                  <a:txBody>
                    <a:bodyPr/>
                    <a:lstStyle/>
                    <a:p>
                      <a:endParaRPr lang="es-EC" sz="1000">
                        <a:effectLst/>
                        <a:latin typeface="Calibri" panose="020F0502020204030204" pitchFamily="34" charset="0"/>
                      </a:endParaRPr>
                    </a:p>
                  </a:txBody>
                  <a:tcPr marL="52157" marR="52157" marT="0" marB="0"/>
                </a:tc>
                <a:tc>
                  <a:txBody>
                    <a:bodyPr/>
                    <a:lstStyle/>
                    <a:p>
                      <a:pPr algn="ctr">
                        <a:spcAft>
                          <a:spcPts val="0"/>
                        </a:spcAft>
                      </a:pPr>
                      <a:r>
                        <a:rPr lang="es-EC" sz="1000">
                          <a:effectLst/>
                        </a:rPr>
                        <a:t>Señal ECG posterior</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72</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72</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72</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0%</a:t>
                      </a:r>
                      <a:endParaRPr lang="es-EC" sz="1000">
                        <a:effectLst/>
                        <a:latin typeface="Times New Roman" panose="02020603050405020304" pitchFamily="18" charset="0"/>
                        <a:ea typeface="Times New Roman" panose="02020603050405020304" pitchFamily="18" charset="0"/>
                      </a:endParaRPr>
                    </a:p>
                  </a:txBody>
                  <a:tcPr marL="52157" marR="52157" marT="0" marB="0"/>
                </a:tc>
              </a:tr>
              <a:tr h="283969">
                <a:tc>
                  <a:txBody>
                    <a:bodyPr/>
                    <a:lstStyle/>
                    <a:p>
                      <a:pPr algn="ctr">
                        <a:spcAft>
                          <a:spcPts val="0"/>
                        </a:spcAft>
                      </a:pPr>
                      <a:r>
                        <a:rPr lang="es-EC" sz="1000">
                          <a:effectLst/>
                        </a:rPr>
                        <a:t>Usuario 3</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Señal ECG previa</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84</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84</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84</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0%</a:t>
                      </a:r>
                      <a:endParaRPr lang="es-EC" sz="1000">
                        <a:effectLst/>
                        <a:latin typeface="Times New Roman" panose="02020603050405020304" pitchFamily="18" charset="0"/>
                        <a:ea typeface="Times New Roman" panose="02020603050405020304" pitchFamily="18" charset="0"/>
                      </a:endParaRPr>
                    </a:p>
                  </a:txBody>
                  <a:tcPr marL="52157" marR="52157" marT="0" marB="0"/>
                </a:tc>
              </a:tr>
              <a:tr h="283969">
                <a:tc>
                  <a:txBody>
                    <a:bodyPr/>
                    <a:lstStyle/>
                    <a:p>
                      <a:endParaRPr lang="es-EC" sz="1000">
                        <a:effectLst/>
                        <a:latin typeface="Calibri" panose="020F0502020204030204" pitchFamily="34" charset="0"/>
                      </a:endParaRPr>
                    </a:p>
                  </a:txBody>
                  <a:tcPr marL="52157" marR="52157" marT="0" marB="0"/>
                </a:tc>
                <a:tc>
                  <a:txBody>
                    <a:bodyPr/>
                    <a:lstStyle/>
                    <a:p>
                      <a:pPr algn="ctr">
                        <a:spcAft>
                          <a:spcPts val="0"/>
                        </a:spcAft>
                      </a:pPr>
                      <a:r>
                        <a:rPr lang="es-EC" sz="1000">
                          <a:effectLst/>
                        </a:rPr>
                        <a:t>Señal ECG con BMP máximo</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96</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96</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94</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2,08%</a:t>
                      </a:r>
                      <a:endParaRPr lang="es-EC" sz="1000">
                        <a:effectLst/>
                        <a:latin typeface="Times New Roman" panose="02020603050405020304" pitchFamily="18" charset="0"/>
                        <a:ea typeface="Times New Roman" panose="02020603050405020304" pitchFamily="18" charset="0"/>
                      </a:endParaRPr>
                    </a:p>
                  </a:txBody>
                  <a:tcPr marL="52157" marR="52157" marT="0" marB="0"/>
                </a:tc>
              </a:tr>
              <a:tr h="283969">
                <a:tc>
                  <a:txBody>
                    <a:bodyPr/>
                    <a:lstStyle/>
                    <a:p>
                      <a:endParaRPr lang="es-EC" sz="1000">
                        <a:effectLst/>
                        <a:latin typeface="Calibri" panose="020F0502020204030204" pitchFamily="34" charset="0"/>
                      </a:endParaRPr>
                    </a:p>
                  </a:txBody>
                  <a:tcPr marL="52157" marR="52157" marT="0" marB="0"/>
                </a:tc>
                <a:tc>
                  <a:txBody>
                    <a:bodyPr/>
                    <a:lstStyle/>
                    <a:p>
                      <a:pPr algn="ctr">
                        <a:spcAft>
                          <a:spcPts val="0"/>
                        </a:spcAft>
                      </a:pPr>
                      <a:r>
                        <a:rPr lang="es-EC" sz="1000">
                          <a:effectLst/>
                        </a:rPr>
                        <a:t>Señal ECG posterior</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72</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72</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72</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0%</a:t>
                      </a:r>
                      <a:endParaRPr lang="es-EC" sz="1000">
                        <a:effectLst/>
                        <a:latin typeface="Times New Roman" panose="02020603050405020304" pitchFamily="18" charset="0"/>
                        <a:ea typeface="Times New Roman" panose="02020603050405020304" pitchFamily="18" charset="0"/>
                      </a:endParaRPr>
                    </a:p>
                  </a:txBody>
                  <a:tcPr marL="52157" marR="52157" marT="0" marB="0"/>
                </a:tc>
              </a:tr>
              <a:tr h="283969">
                <a:tc>
                  <a:txBody>
                    <a:bodyPr/>
                    <a:lstStyle/>
                    <a:p>
                      <a:pPr algn="ctr">
                        <a:spcAft>
                          <a:spcPts val="0"/>
                        </a:spcAft>
                      </a:pPr>
                      <a:r>
                        <a:rPr lang="es-EC" sz="1000">
                          <a:effectLst/>
                        </a:rPr>
                        <a:t>Usuario 4</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Señal ECG previa</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80</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80</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80</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0%</a:t>
                      </a:r>
                      <a:endParaRPr lang="es-EC" sz="1000">
                        <a:effectLst/>
                        <a:latin typeface="Times New Roman" panose="02020603050405020304" pitchFamily="18" charset="0"/>
                        <a:ea typeface="Times New Roman" panose="02020603050405020304" pitchFamily="18" charset="0"/>
                      </a:endParaRPr>
                    </a:p>
                  </a:txBody>
                  <a:tcPr marL="52157" marR="52157" marT="0" marB="0"/>
                </a:tc>
              </a:tr>
              <a:tr h="177158">
                <a:tc>
                  <a:txBody>
                    <a:bodyPr/>
                    <a:lstStyle/>
                    <a:p>
                      <a:pPr algn="ctr">
                        <a:spcAft>
                          <a:spcPts val="0"/>
                        </a:spcAft>
                      </a:pPr>
                      <a:r>
                        <a:rPr lang="es-EC" sz="1000">
                          <a:effectLst/>
                        </a:rPr>
                        <a:t> </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 </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 </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 </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 </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 </a:t>
                      </a:r>
                      <a:endParaRPr lang="es-EC" sz="1000">
                        <a:effectLst/>
                        <a:latin typeface="Times New Roman" panose="02020603050405020304" pitchFamily="18" charset="0"/>
                        <a:ea typeface="Times New Roman" panose="02020603050405020304" pitchFamily="18" charset="0"/>
                      </a:endParaRPr>
                    </a:p>
                  </a:txBody>
                  <a:tcPr marL="52157" marR="52157" marT="0" marB="0"/>
                </a:tc>
              </a:tr>
              <a:tr h="283969">
                <a:tc>
                  <a:txBody>
                    <a:bodyPr/>
                    <a:lstStyle/>
                    <a:p>
                      <a:endParaRPr lang="es-EC" sz="1000">
                        <a:effectLst/>
                        <a:latin typeface="Calibri" panose="020F0502020204030204" pitchFamily="34" charset="0"/>
                      </a:endParaRPr>
                    </a:p>
                  </a:txBody>
                  <a:tcPr marL="52157" marR="52157" marT="0" marB="0"/>
                </a:tc>
                <a:tc>
                  <a:txBody>
                    <a:bodyPr/>
                    <a:lstStyle/>
                    <a:p>
                      <a:pPr algn="ctr">
                        <a:spcAft>
                          <a:spcPts val="0"/>
                        </a:spcAft>
                      </a:pPr>
                      <a:r>
                        <a:rPr lang="es-EC" sz="1000">
                          <a:effectLst/>
                        </a:rPr>
                        <a:t>Señal ECG con BMP máximo</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84</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84</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84</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0%</a:t>
                      </a:r>
                      <a:endParaRPr lang="es-EC" sz="1000">
                        <a:effectLst/>
                        <a:latin typeface="Times New Roman" panose="02020603050405020304" pitchFamily="18" charset="0"/>
                        <a:ea typeface="Times New Roman" panose="02020603050405020304" pitchFamily="18" charset="0"/>
                      </a:endParaRPr>
                    </a:p>
                  </a:txBody>
                  <a:tcPr marL="52157" marR="52157" marT="0" marB="0"/>
                </a:tc>
              </a:tr>
              <a:tr h="283969">
                <a:tc>
                  <a:txBody>
                    <a:bodyPr/>
                    <a:lstStyle/>
                    <a:p>
                      <a:endParaRPr lang="es-EC" sz="1000">
                        <a:effectLst/>
                        <a:latin typeface="Calibri" panose="020F0502020204030204" pitchFamily="34" charset="0"/>
                      </a:endParaRPr>
                    </a:p>
                  </a:txBody>
                  <a:tcPr marL="52157" marR="52157" marT="0" marB="0"/>
                </a:tc>
                <a:tc>
                  <a:txBody>
                    <a:bodyPr/>
                    <a:lstStyle/>
                    <a:p>
                      <a:pPr algn="ctr">
                        <a:spcAft>
                          <a:spcPts val="0"/>
                        </a:spcAft>
                      </a:pPr>
                      <a:r>
                        <a:rPr lang="es-EC" sz="1000">
                          <a:effectLst/>
                        </a:rPr>
                        <a:t>Señal ECG posterior</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72</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72</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72</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0%</a:t>
                      </a:r>
                      <a:endParaRPr lang="es-EC" sz="1000">
                        <a:effectLst/>
                        <a:latin typeface="Times New Roman" panose="02020603050405020304" pitchFamily="18" charset="0"/>
                        <a:ea typeface="Times New Roman" panose="02020603050405020304" pitchFamily="18" charset="0"/>
                      </a:endParaRPr>
                    </a:p>
                  </a:txBody>
                  <a:tcPr marL="52157" marR="52157" marT="0" marB="0"/>
                </a:tc>
              </a:tr>
              <a:tr h="283969">
                <a:tc>
                  <a:txBody>
                    <a:bodyPr/>
                    <a:lstStyle/>
                    <a:p>
                      <a:pPr algn="ctr">
                        <a:spcAft>
                          <a:spcPts val="0"/>
                        </a:spcAft>
                      </a:pPr>
                      <a:r>
                        <a:rPr lang="es-EC" sz="1000">
                          <a:effectLst/>
                        </a:rPr>
                        <a:t>Usuario 5</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Señal ECG previa</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80</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80</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80</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0%</a:t>
                      </a:r>
                      <a:endParaRPr lang="es-EC" sz="1000">
                        <a:effectLst/>
                        <a:latin typeface="Times New Roman" panose="02020603050405020304" pitchFamily="18" charset="0"/>
                        <a:ea typeface="Times New Roman" panose="02020603050405020304" pitchFamily="18" charset="0"/>
                      </a:endParaRPr>
                    </a:p>
                  </a:txBody>
                  <a:tcPr marL="52157" marR="52157" marT="0" marB="0"/>
                </a:tc>
              </a:tr>
              <a:tr h="283969">
                <a:tc>
                  <a:txBody>
                    <a:bodyPr/>
                    <a:lstStyle/>
                    <a:p>
                      <a:endParaRPr lang="es-EC" sz="1000">
                        <a:effectLst/>
                        <a:latin typeface="Calibri" panose="020F0502020204030204" pitchFamily="34" charset="0"/>
                      </a:endParaRPr>
                    </a:p>
                  </a:txBody>
                  <a:tcPr marL="52157" marR="52157" marT="0" marB="0"/>
                </a:tc>
                <a:tc>
                  <a:txBody>
                    <a:bodyPr/>
                    <a:lstStyle/>
                    <a:p>
                      <a:pPr algn="ctr">
                        <a:spcAft>
                          <a:spcPts val="0"/>
                        </a:spcAft>
                      </a:pPr>
                      <a:r>
                        <a:rPr lang="es-EC" sz="1000">
                          <a:effectLst/>
                        </a:rPr>
                        <a:t>Señal ECG con BMP máximo</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84</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84</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84</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0%</a:t>
                      </a:r>
                      <a:endParaRPr lang="es-EC" sz="1000">
                        <a:effectLst/>
                        <a:latin typeface="Times New Roman" panose="02020603050405020304" pitchFamily="18" charset="0"/>
                        <a:ea typeface="Times New Roman" panose="02020603050405020304" pitchFamily="18" charset="0"/>
                      </a:endParaRPr>
                    </a:p>
                  </a:txBody>
                  <a:tcPr marL="52157" marR="52157" marT="0" marB="0"/>
                </a:tc>
              </a:tr>
              <a:tr h="283969">
                <a:tc>
                  <a:txBody>
                    <a:bodyPr/>
                    <a:lstStyle/>
                    <a:p>
                      <a:endParaRPr lang="es-EC" sz="1000">
                        <a:effectLst/>
                        <a:latin typeface="Calibri" panose="020F0502020204030204" pitchFamily="34" charset="0"/>
                      </a:endParaRPr>
                    </a:p>
                  </a:txBody>
                  <a:tcPr marL="52157" marR="52157" marT="0" marB="0"/>
                </a:tc>
                <a:tc>
                  <a:txBody>
                    <a:bodyPr/>
                    <a:lstStyle/>
                    <a:p>
                      <a:pPr algn="ctr">
                        <a:spcAft>
                          <a:spcPts val="0"/>
                        </a:spcAft>
                      </a:pPr>
                      <a:r>
                        <a:rPr lang="es-EC" sz="1000">
                          <a:effectLst/>
                        </a:rPr>
                        <a:t>Señal ECG posterior</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78</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78</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a:effectLst/>
                        </a:rPr>
                        <a:t>78</a:t>
                      </a:r>
                      <a:endParaRPr lang="es-EC" sz="1000">
                        <a:effectLst/>
                        <a:latin typeface="Times New Roman" panose="02020603050405020304" pitchFamily="18" charset="0"/>
                        <a:ea typeface="Times New Roman" panose="02020603050405020304" pitchFamily="18" charset="0"/>
                      </a:endParaRPr>
                    </a:p>
                  </a:txBody>
                  <a:tcPr marL="52157" marR="52157" marT="0" marB="0"/>
                </a:tc>
                <a:tc>
                  <a:txBody>
                    <a:bodyPr/>
                    <a:lstStyle/>
                    <a:p>
                      <a:pPr algn="ctr">
                        <a:spcAft>
                          <a:spcPts val="0"/>
                        </a:spcAft>
                      </a:pPr>
                      <a:r>
                        <a:rPr lang="es-EC" sz="1000" dirty="0">
                          <a:effectLst/>
                        </a:rPr>
                        <a:t>0%</a:t>
                      </a:r>
                      <a:endParaRPr lang="es-EC" sz="1000" dirty="0">
                        <a:effectLst/>
                        <a:latin typeface="Times New Roman" panose="02020603050405020304" pitchFamily="18" charset="0"/>
                        <a:ea typeface="Times New Roman" panose="02020603050405020304" pitchFamily="18" charset="0"/>
                      </a:endParaRPr>
                    </a:p>
                  </a:txBody>
                  <a:tcPr marL="52157" marR="52157" marT="0" marB="0"/>
                </a:tc>
              </a:tr>
            </a:tbl>
          </a:graphicData>
        </a:graphic>
      </p:graphicFrame>
    </p:spTree>
    <p:extLst>
      <p:ext uri="{BB962C8B-B14F-4D97-AF65-F5344CB8AC3E}">
        <p14:creationId xmlns:p14="http://schemas.microsoft.com/office/powerpoint/2010/main" val="161425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2525297"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RESULTADOS</a:t>
            </a:r>
            <a:endParaRPr lang="es-CO" sz="3600" dirty="0">
              <a:solidFill>
                <a:schemeClr val="bg1"/>
              </a:solidFill>
              <a:latin typeface="BrowalliaUPC" panose="020B0604020202020204" pitchFamily="34" charset="-34"/>
              <a:cs typeface="BrowalliaUPC" panose="020B0604020202020204" pitchFamily="34" charset="-34"/>
            </a:endParaRPr>
          </a:p>
        </p:txBody>
      </p:sp>
      <p:graphicFrame>
        <p:nvGraphicFramePr>
          <p:cNvPr id="12" name="Marcador de contenido 4"/>
          <p:cNvGraphicFramePr>
            <a:graphicFrameLocks noGrp="1"/>
          </p:cNvGraphicFramePr>
          <p:nvPr>
            <p:ph idx="4294967295"/>
            <p:extLst>
              <p:ext uri="{D42A27DB-BD31-4B8C-83A1-F6EECF244321}">
                <p14:modId xmlns:p14="http://schemas.microsoft.com/office/powerpoint/2010/main" val="753515358"/>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Tabla 1"/>
          <p:cNvGraphicFramePr>
            <a:graphicFrameLocks noGrp="1"/>
          </p:cNvGraphicFramePr>
          <p:nvPr>
            <p:extLst>
              <p:ext uri="{D42A27DB-BD31-4B8C-83A1-F6EECF244321}">
                <p14:modId xmlns:p14="http://schemas.microsoft.com/office/powerpoint/2010/main" val="4116978422"/>
              </p:ext>
            </p:extLst>
          </p:nvPr>
        </p:nvGraphicFramePr>
        <p:xfrm>
          <a:off x="2908977" y="792657"/>
          <a:ext cx="5892880" cy="5094708"/>
        </p:xfrm>
        <a:graphic>
          <a:graphicData uri="http://schemas.openxmlformats.org/drawingml/2006/table">
            <a:tbl>
              <a:tblPr firstRow="1" firstCol="1" bandRow="1">
                <a:tableStyleId>{5C22544A-7EE6-4342-B048-85BDC9FD1C3A}</a:tableStyleId>
              </a:tblPr>
              <a:tblGrid>
                <a:gridCol w="652394"/>
                <a:gridCol w="1168037"/>
                <a:gridCol w="880106"/>
                <a:gridCol w="1215713"/>
                <a:gridCol w="1161764"/>
                <a:gridCol w="814866"/>
              </a:tblGrid>
              <a:tr h="188582">
                <a:tc gridSpan="6">
                  <a:txBody>
                    <a:bodyPr/>
                    <a:lstStyle/>
                    <a:p>
                      <a:pPr algn="ctr">
                        <a:spcAft>
                          <a:spcPts val="0"/>
                        </a:spcAft>
                      </a:pPr>
                      <a:r>
                        <a:rPr lang="es-EC" sz="1100" dirty="0">
                          <a:effectLst/>
                        </a:rPr>
                        <a:t>RESULTADOS DE ANÁLISIS EN ESTADO DE ESFUERZO MÁXIMO</a:t>
                      </a:r>
                      <a:endParaRPr lang="es-EC" sz="1050" dirty="0">
                        <a:effectLst/>
                        <a:latin typeface="Times New Roman" panose="02020603050405020304" pitchFamily="18" charset="0"/>
                        <a:ea typeface="Times New Roman" panose="02020603050405020304" pitchFamily="18" charset="0"/>
                      </a:endParaRPr>
                    </a:p>
                  </a:txBody>
                  <a:tcPr marL="59150" marR="5915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72276">
                <a:tc>
                  <a:txBody>
                    <a:bodyPr/>
                    <a:lstStyle/>
                    <a:p>
                      <a:pPr algn="ctr">
                        <a:spcAft>
                          <a:spcPts val="0"/>
                        </a:spcAft>
                      </a:pPr>
                      <a:r>
                        <a:rPr lang="es-EC" sz="1050">
                          <a:effectLst/>
                        </a:rPr>
                        <a:t>N° de Usuario</a:t>
                      </a:r>
                      <a:endParaRPr lang="es-EC" sz="105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Información de la Señal ECG</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BPM contéo manual</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BPM algoritmo Matlab 2014a</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BPM Dispositivo ECG portable</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Error porcentual</a:t>
                      </a:r>
                      <a:endParaRPr lang="es-EC" sz="900">
                        <a:effectLst/>
                        <a:latin typeface="Times New Roman" panose="02020603050405020304" pitchFamily="18" charset="0"/>
                        <a:ea typeface="Times New Roman" panose="02020603050405020304" pitchFamily="18" charset="0"/>
                      </a:endParaRPr>
                    </a:p>
                  </a:txBody>
                  <a:tcPr marL="59150" marR="59150" marT="0" marB="0"/>
                </a:tc>
              </a:tr>
              <a:tr h="314850">
                <a:tc>
                  <a:txBody>
                    <a:bodyPr/>
                    <a:lstStyle/>
                    <a:p>
                      <a:pPr algn="ctr">
                        <a:spcAft>
                          <a:spcPts val="0"/>
                        </a:spcAft>
                      </a:pPr>
                      <a:r>
                        <a:rPr lang="es-EC" sz="1050">
                          <a:effectLst/>
                        </a:rPr>
                        <a:t>Usuario 1</a:t>
                      </a:r>
                      <a:endParaRPr lang="es-EC" sz="105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Señal ECG previa</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86</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86</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86</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0%</a:t>
                      </a:r>
                      <a:endParaRPr lang="es-EC" sz="900">
                        <a:effectLst/>
                        <a:latin typeface="Times New Roman" panose="02020603050405020304" pitchFamily="18" charset="0"/>
                        <a:ea typeface="Times New Roman" panose="02020603050405020304" pitchFamily="18" charset="0"/>
                      </a:endParaRPr>
                    </a:p>
                  </a:txBody>
                  <a:tcPr marL="59150" marR="59150" marT="0" marB="0"/>
                </a:tc>
              </a:tr>
              <a:tr h="314850">
                <a:tc>
                  <a:txBody>
                    <a:bodyPr/>
                    <a:lstStyle/>
                    <a:p>
                      <a:endParaRPr lang="es-EC" sz="1050">
                        <a:effectLst/>
                        <a:latin typeface="Calibri" panose="020F0502020204030204" pitchFamily="34" charset="0"/>
                      </a:endParaRPr>
                    </a:p>
                  </a:txBody>
                  <a:tcPr marL="59150" marR="59150" marT="0" marB="0"/>
                </a:tc>
                <a:tc>
                  <a:txBody>
                    <a:bodyPr/>
                    <a:lstStyle/>
                    <a:p>
                      <a:pPr algn="ctr">
                        <a:spcAft>
                          <a:spcPts val="0"/>
                        </a:spcAft>
                      </a:pPr>
                      <a:r>
                        <a:rPr lang="es-EC" sz="900">
                          <a:effectLst/>
                        </a:rPr>
                        <a:t>Señal ECG con BMP máximo</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108</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108</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110</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1,85%</a:t>
                      </a:r>
                      <a:endParaRPr lang="es-EC" sz="900">
                        <a:effectLst/>
                        <a:latin typeface="Times New Roman" panose="02020603050405020304" pitchFamily="18" charset="0"/>
                        <a:ea typeface="Times New Roman" panose="02020603050405020304" pitchFamily="18" charset="0"/>
                      </a:endParaRPr>
                    </a:p>
                  </a:txBody>
                  <a:tcPr marL="59150" marR="59150" marT="0" marB="0"/>
                </a:tc>
              </a:tr>
              <a:tr h="314850">
                <a:tc>
                  <a:txBody>
                    <a:bodyPr/>
                    <a:lstStyle/>
                    <a:p>
                      <a:endParaRPr lang="es-EC" sz="1050">
                        <a:effectLst/>
                        <a:latin typeface="Calibri" panose="020F0502020204030204" pitchFamily="34" charset="0"/>
                      </a:endParaRPr>
                    </a:p>
                  </a:txBody>
                  <a:tcPr marL="59150" marR="59150" marT="0" marB="0"/>
                </a:tc>
                <a:tc>
                  <a:txBody>
                    <a:bodyPr/>
                    <a:lstStyle/>
                    <a:p>
                      <a:pPr algn="ctr">
                        <a:spcAft>
                          <a:spcPts val="0"/>
                        </a:spcAft>
                      </a:pPr>
                      <a:r>
                        <a:rPr lang="es-EC" sz="900">
                          <a:effectLst/>
                        </a:rPr>
                        <a:t>Señal ECG posterior</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70</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70</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70</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0%</a:t>
                      </a:r>
                      <a:endParaRPr lang="es-EC" sz="900">
                        <a:effectLst/>
                        <a:latin typeface="Times New Roman" panose="02020603050405020304" pitchFamily="18" charset="0"/>
                        <a:ea typeface="Times New Roman" panose="02020603050405020304" pitchFamily="18" charset="0"/>
                      </a:endParaRPr>
                    </a:p>
                  </a:txBody>
                  <a:tcPr marL="59150" marR="59150" marT="0" marB="0"/>
                </a:tc>
              </a:tr>
              <a:tr h="314850">
                <a:tc>
                  <a:txBody>
                    <a:bodyPr/>
                    <a:lstStyle/>
                    <a:p>
                      <a:pPr algn="ctr">
                        <a:spcAft>
                          <a:spcPts val="0"/>
                        </a:spcAft>
                      </a:pPr>
                      <a:r>
                        <a:rPr lang="es-EC" sz="1050">
                          <a:effectLst/>
                        </a:rPr>
                        <a:t>Usuario 2</a:t>
                      </a:r>
                      <a:endParaRPr lang="es-EC" sz="105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Señal ECG previa</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88</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88</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88</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0%</a:t>
                      </a:r>
                      <a:endParaRPr lang="es-EC" sz="900">
                        <a:effectLst/>
                        <a:latin typeface="Times New Roman" panose="02020603050405020304" pitchFamily="18" charset="0"/>
                        <a:ea typeface="Times New Roman" panose="02020603050405020304" pitchFamily="18" charset="0"/>
                      </a:endParaRPr>
                    </a:p>
                  </a:txBody>
                  <a:tcPr marL="59150" marR="59150" marT="0" marB="0"/>
                </a:tc>
              </a:tr>
              <a:tr h="314850">
                <a:tc>
                  <a:txBody>
                    <a:bodyPr/>
                    <a:lstStyle/>
                    <a:p>
                      <a:endParaRPr lang="es-EC" sz="1050">
                        <a:effectLst/>
                        <a:latin typeface="Calibri" panose="020F0502020204030204" pitchFamily="34" charset="0"/>
                      </a:endParaRPr>
                    </a:p>
                  </a:txBody>
                  <a:tcPr marL="59150" marR="59150" marT="0" marB="0"/>
                </a:tc>
                <a:tc>
                  <a:txBody>
                    <a:bodyPr/>
                    <a:lstStyle/>
                    <a:p>
                      <a:pPr algn="ctr">
                        <a:spcAft>
                          <a:spcPts val="0"/>
                        </a:spcAft>
                      </a:pPr>
                      <a:r>
                        <a:rPr lang="es-EC" sz="900">
                          <a:effectLst/>
                        </a:rPr>
                        <a:t>Señal ECG con BMP máximo</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112</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112</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114</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1,78%</a:t>
                      </a:r>
                      <a:endParaRPr lang="es-EC" sz="900">
                        <a:effectLst/>
                        <a:latin typeface="Times New Roman" panose="02020603050405020304" pitchFamily="18" charset="0"/>
                        <a:ea typeface="Times New Roman" panose="02020603050405020304" pitchFamily="18" charset="0"/>
                      </a:endParaRPr>
                    </a:p>
                  </a:txBody>
                  <a:tcPr marL="59150" marR="59150" marT="0" marB="0"/>
                </a:tc>
              </a:tr>
              <a:tr h="314850">
                <a:tc>
                  <a:txBody>
                    <a:bodyPr/>
                    <a:lstStyle/>
                    <a:p>
                      <a:endParaRPr lang="es-EC" sz="1050">
                        <a:effectLst/>
                        <a:latin typeface="Calibri" panose="020F0502020204030204" pitchFamily="34" charset="0"/>
                      </a:endParaRPr>
                    </a:p>
                  </a:txBody>
                  <a:tcPr marL="59150" marR="59150" marT="0" marB="0"/>
                </a:tc>
                <a:tc>
                  <a:txBody>
                    <a:bodyPr/>
                    <a:lstStyle/>
                    <a:p>
                      <a:pPr algn="ctr">
                        <a:spcAft>
                          <a:spcPts val="0"/>
                        </a:spcAft>
                      </a:pPr>
                      <a:r>
                        <a:rPr lang="es-EC" sz="900">
                          <a:effectLst/>
                        </a:rPr>
                        <a:t>Señal ECG posterior</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92</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92</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92</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0%</a:t>
                      </a:r>
                      <a:endParaRPr lang="es-EC" sz="900">
                        <a:effectLst/>
                        <a:latin typeface="Times New Roman" panose="02020603050405020304" pitchFamily="18" charset="0"/>
                        <a:ea typeface="Times New Roman" panose="02020603050405020304" pitchFamily="18" charset="0"/>
                      </a:endParaRPr>
                    </a:p>
                  </a:txBody>
                  <a:tcPr marL="59150" marR="59150" marT="0" marB="0"/>
                </a:tc>
              </a:tr>
              <a:tr h="314850">
                <a:tc>
                  <a:txBody>
                    <a:bodyPr/>
                    <a:lstStyle/>
                    <a:p>
                      <a:pPr algn="ctr">
                        <a:spcAft>
                          <a:spcPts val="0"/>
                        </a:spcAft>
                      </a:pPr>
                      <a:r>
                        <a:rPr lang="es-EC" sz="1050">
                          <a:effectLst/>
                        </a:rPr>
                        <a:t>Usuario 3</a:t>
                      </a:r>
                      <a:endParaRPr lang="es-EC" sz="105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Señal ECG previa</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100</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100</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100</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0%</a:t>
                      </a:r>
                      <a:endParaRPr lang="es-EC" sz="900">
                        <a:effectLst/>
                        <a:latin typeface="Times New Roman" panose="02020603050405020304" pitchFamily="18" charset="0"/>
                        <a:ea typeface="Times New Roman" panose="02020603050405020304" pitchFamily="18" charset="0"/>
                      </a:endParaRPr>
                    </a:p>
                  </a:txBody>
                  <a:tcPr marL="59150" marR="59150" marT="0" marB="0"/>
                </a:tc>
              </a:tr>
              <a:tr h="314850">
                <a:tc>
                  <a:txBody>
                    <a:bodyPr/>
                    <a:lstStyle/>
                    <a:p>
                      <a:endParaRPr lang="es-EC" sz="1050">
                        <a:effectLst/>
                        <a:latin typeface="Calibri" panose="020F0502020204030204" pitchFamily="34" charset="0"/>
                      </a:endParaRPr>
                    </a:p>
                  </a:txBody>
                  <a:tcPr marL="59150" marR="59150" marT="0" marB="0"/>
                </a:tc>
                <a:tc>
                  <a:txBody>
                    <a:bodyPr/>
                    <a:lstStyle/>
                    <a:p>
                      <a:pPr algn="ctr">
                        <a:spcAft>
                          <a:spcPts val="0"/>
                        </a:spcAft>
                      </a:pPr>
                      <a:r>
                        <a:rPr lang="es-EC" sz="900">
                          <a:effectLst/>
                        </a:rPr>
                        <a:t>Señal ECG con BMP máximo</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114</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114</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114</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0%</a:t>
                      </a:r>
                      <a:endParaRPr lang="es-EC" sz="900">
                        <a:effectLst/>
                        <a:latin typeface="Times New Roman" panose="02020603050405020304" pitchFamily="18" charset="0"/>
                        <a:ea typeface="Times New Roman" panose="02020603050405020304" pitchFamily="18" charset="0"/>
                      </a:endParaRPr>
                    </a:p>
                  </a:txBody>
                  <a:tcPr marL="59150" marR="59150" marT="0" marB="0"/>
                </a:tc>
              </a:tr>
              <a:tr h="314850">
                <a:tc>
                  <a:txBody>
                    <a:bodyPr/>
                    <a:lstStyle/>
                    <a:p>
                      <a:endParaRPr lang="es-EC" sz="1050">
                        <a:effectLst/>
                        <a:latin typeface="Calibri" panose="020F0502020204030204" pitchFamily="34" charset="0"/>
                      </a:endParaRPr>
                    </a:p>
                  </a:txBody>
                  <a:tcPr marL="59150" marR="59150" marT="0" marB="0"/>
                </a:tc>
                <a:tc>
                  <a:txBody>
                    <a:bodyPr/>
                    <a:lstStyle/>
                    <a:p>
                      <a:pPr algn="ctr">
                        <a:spcAft>
                          <a:spcPts val="0"/>
                        </a:spcAft>
                      </a:pPr>
                      <a:r>
                        <a:rPr lang="es-EC" sz="900">
                          <a:effectLst/>
                        </a:rPr>
                        <a:t>Señal ECG posterior</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80</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80</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80</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0%</a:t>
                      </a:r>
                      <a:endParaRPr lang="es-EC" sz="900">
                        <a:effectLst/>
                        <a:latin typeface="Times New Roman" panose="02020603050405020304" pitchFamily="18" charset="0"/>
                        <a:ea typeface="Times New Roman" panose="02020603050405020304" pitchFamily="18" charset="0"/>
                      </a:endParaRPr>
                    </a:p>
                  </a:txBody>
                  <a:tcPr marL="59150" marR="59150" marT="0" marB="0"/>
                </a:tc>
              </a:tr>
              <a:tr h="314850">
                <a:tc>
                  <a:txBody>
                    <a:bodyPr/>
                    <a:lstStyle/>
                    <a:p>
                      <a:pPr algn="ctr">
                        <a:spcAft>
                          <a:spcPts val="0"/>
                        </a:spcAft>
                      </a:pPr>
                      <a:r>
                        <a:rPr lang="es-EC" sz="1050">
                          <a:effectLst/>
                        </a:rPr>
                        <a:t>Usuario 4</a:t>
                      </a:r>
                      <a:endParaRPr lang="es-EC" sz="105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Señal ECG previa</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104</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104</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104</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0%</a:t>
                      </a:r>
                      <a:endParaRPr lang="es-EC" sz="900">
                        <a:effectLst/>
                        <a:latin typeface="Times New Roman" panose="02020603050405020304" pitchFamily="18" charset="0"/>
                        <a:ea typeface="Times New Roman" panose="02020603050405020304" pitchFamily="18" charset="0"/>
                      </a:endParaRPr>
                    </a:p>
                  </a:txBody>
                  <a:tcPr marL="59150" marR="59150" marT="0" marB="0"/>
                </a:tc>
              </a:tr>
              <a:tr h="314850">
                <a:tc>
                  <a:txBody>
                    <a:bodyPr/>
                    <a:lstStyle/>
                    <a:p>
                      <a:endParaRPr lang="es-EC" sz="1050">
                        <a:effectLst/>
                        <a:latin typeface="Calibri" panose="020F0502020204030204" pitchFamily="34" charset="0"/>
                      </a:endParaRPr>
                    </a:p>
                  </a:txBody>
                  <a:tcPr marL="59150" marR="59150" marT="0" marB="0"/>
                </a:tc>
                <a:tc>
                  <a:txBody>
                    <a:bodyPr/>
                    <a:lstStyle/>
                    <a:p>
                      <a:pPr algn="ctr">
                        <a:spcAft>
                          <a:spcPts val="0"/>
                        </a:spcAft>
                      </a:pPr>
                      <a:r>
                        <a:rPr lang="es-EC" sz="900">
                          <a:effectLst/>
                        </a:rPr>
                        <a:t>Señal ECG con BMP máximo</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118</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118</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114</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3,38%</a:t>
                      </a:r>
                      <a:endParaRPr lang="es-EC" sz="900">
                        <a:effectLst/>
                        <a:latin typeface="Times New Roman" panose="02020603050405020304" pitchFamily="18" charset="0"/>
                        <a:ea typeface="Times New Roman" panose="02020603050405020304" pitchFamily="18" charset="0"/>
                      </a:endParaRPr>
                    </a:p>
                  </a:txBody>
                  <a:tcPr marL="59150" marR="59150" marT="0" marB="0"/>
                </a:tc>
              </a:tr>
              <a:tr h="314850">
                <a:tc>
                  <a:txBody>
                    <a:bodyPr/>
                    <a:lstStyle/>
                    <a:p>
                      <a:endParaRPr lang="es-EC" sz="1050">
                        <a:effectLst/>
                        <a:latin typeface="Calibri" panose="020F0502020204030204" pitchFamily="34" charset="0"/>
                      </a:endParaRPr>
                    </a:p>
                  </a:txBody>
                  <a:tcPr marL="59150" marR="59150" marT="0" marB="0"/>
                </a:tc>
                <a:tc>
                  <a:txBody>
                    <a:bodyPr/>
                    <a:lstStyle/>
                    <a:p>
                      <a:pPr algn="ctr">
                        <a:spcAft>
                          <a:spcPts val="0"/>
                        </a:spcAft>
                      </a:pPr>
                      <a:r>
                        <a:rPr lang="es-EC" sz="900">
                          <a:effectLst/>
                        </a:rPr>
                        <a:t>Señal ECG posterior</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86</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86</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86</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0%</a:t>
                      </a:r>
                      <a:endParaRPr lang="es-EC" sz="900">
                        <a:effectLst/>
                        <a:latin typeface="Times New Roman" panose="02020603050405020304" pitchFamily="18" charset="0"/>
                        <a:ea typeface="Times New Roman" panose="02020603050405020304" pitchFamily="18" charset="0"/>
                      </a:endParaRPr>
                    </a:p>
                  </a:txBody>
                  <a:tcPr marL="59150" marR="59150" marT="0" marB="0"/>
                </a:tc>
              </a:tr>
              <a:tr h="314850">
                <a:tc>
                  <a:txBody>
                    <a:bodyPr/>
                    <a:lstStyle/>
                    <a:p>
                      <a:pPr algn="ctr">
                        <a:spcAft>
                          <a:spcPts val="0"/>
                        </a:spcAft>
                      </a:pPr>
                      <a:r>
                        <a:rPr lang="es-EC" sz="1050">
                          <a:effectLst/>
                        </a:rPr>
                        <a:t>Usuario 5</a:t>
                      </a:r>
                      <a:endParaRPr lang="es-EC" sz="105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Señal ECG previa</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96</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96</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96</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0%</a:t>
                      </a:r>
                      <a:endParaRPr lang="es-EC" sz="900">
                        <a:effectLst/>
                        <a:latin typeface="Times New Roman" panose="02020603050405020304" pitchFamily="18" charset="0"/>
                        <a:ea typeface="Times New Roman" panose="02020603050405020304" pitchFamily="18" charset="0"/>
                      </a:endParaRPr>
                    </a:p>
                  </a:txBody>
                  <a:tcPr marL="59150" marR="59150" marT="0" marB="0"/>
                </a:tc>
              </a:tr>
              <a:tr h="314850">
                <a:tc>
                  <a:txBody>
                    <a:bodyPr/>
                    <a:lstStyle/>
                    <a:p>
                      <a:endParaRPr lang="es-EC" sz="1050" dirty="0">
                        <a:effectLst/>
                        <a:latin typeface="Calibri" panose="020F0502020204030204" pitchFamily="34" charset="0"/>
                      </a:endParaRPr>
                    </a:p>
                  </a:txBody>
                  <a:tcPr marL="59150" marR="59150" marT="0" marB="0"/>
                </a:tc>
                <a:tc>
                  <a:txBody>
                    <a:bodyPr/>
                    <a:lstStyle/>
                    <a:p>
                      <a:pPr algn="ctr">
                        <a:spcAft>
                          <a:spcPts val="0"/>
                        </a:spcAft>
                      </a:pPr>
                      <a:r>
                        <a:rPr lang="es-EC" sz="900">
                          <a:effectLst/>
                        </a:rPr>
                        <a:t>Señal ECG con BMP máximo</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112</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112</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a:effectLst/>
                        </a:rPr>
                        <a:t>110</a:t>
                      </a:r>
                      <a:endParaRPr lang="es-EC" sz="900">
                        <a:effectLst/>
                        <a:latin typeface="Times New Roman" panose="02020603050405020304" pitchFamily="18" charset="0"/>
                        <a:ea typeface="Times New Roman" panose="02020603050405020304" pitchFamily="18" charset="0"/>
                      </a:endParaRPr>
                    </a:p>
                  </a:txBody>
                  <a:tcPr marL="59150" marR="59150" marT="0" marB="0"/>
                </a:tc>
                <a:tc>
                  <a:txBody>
                    <a:bodyPr/>
                    <a:lstStyle/>
                    <a:p>
                      <a:pPr algn="ctr">
                        <a:spcAft>
                          <a:spcPts val="0"/>
                        </a:spcAft>
                      </a:pPr>
                      <a:r>
                        <a:rPr lang="es-EC" sz="900" dirty="0">
                          <a:effectLst/>
                        </a:rPr>
                        <a:t>1,78%</a:t>
                      </a:r>
                      <a:endParaRPr lang="es-EC" sz="900" dirty="0">
                        <a:effectLst/>
                        <a:latin typeface="Times New Roman" panose="02020603050405020304" pitchFamily="18" charset="0"/>
                        <a:ea typeface="Times New Roman" panose="02020603050405020304" pitchFamily="18" charset="0"/>
                      </a:endParaRPr>
                    </a:p>
                  </a:txBody>
                  <a:tcPr marL="59150" marR="59150" marT="0" marB="0"/>
                </a:tc>
              </a:tr>
            </a:tbl>
          </a:graphicData>
        </a:graphic>
      </p:graphicFrame>
    </p:spTree>
    <p:extLst>
      <p:ext uri="{BB962C8B-B14F-4D97-AF65-F5344CB8AC3E}">
        <p14:creationId xmlns:p14="http://schemas.microsoft.com/office/powerpoint/2010/main" val="285791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2553432"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JUSTIFICACIÓN</a:t>
            </a:r>
            <a:endParaRPr lang="es-CO" sz="3600" dirty="0">
              <a:solidFill>
                <a:schemeClr val="bg1"/>
              </a:solidFill>
              <a:latin typeface="BrowalliaUPC" panose="020B0604020202020204" pitchFamily="34" charset="-34"/>
              <a:cs typeface="BrowalliaUPC" panose="020B0604020202020204" pitchFamily="34" charset="-34"/>
            </a:endParaRPr>
          </a:p>
        </p:txBody>
      </p:sp>
      <p:graphicFrame>
        <p:nvGraphicFramePr>
          <p:cNvPr id="14" name="Marcador de contenido 4"/>
          <p:cNvGraphicFramePr>
            <a:graphicFrameLocks noGrp="1"/>
          </p:cNvGraphicFramePr>
          <p:nvPr>
            <p:ph idx="4294967295"/>
            <p:extLst>
              <p:ext uri="{D42A27DB-BD31-4B8C-83A1-F6EECF244321}">
                <p14:modId xmlns:p14="http://schemas.microsoft.com/office/powerpoint/2010/main" val="851876515"/>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ángulo redondeado 7"/>
          <p:cNvSpPr/>
          <p:nvPr/>
        </p:nvSpPr>
        <p:spPr>
          <a:xfrm>
            <a:off x="2067950" y="871247"/>
            <a:ext cx="9172135" cy="1378635"/>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bg1"/>
                </a:solidFill>
              </a:rPr>
              <a:t>En Estados Unidos, en el año 2002 se registró que un 35% de las muertes ocurridas en pacientes adulto-mayores se dieron por fallos cardíacos, y este porcentaje ha ido en aumento cada </a:t>
            </a:r>
            <a:r>
              <a:rPr lang="es-EC" sz="2000" dirty="0" smtClean="0">
                <a:solidFill>
                  <a:schemeClr val="bg1"/>
                </a:solidFill>
              </a:rPr>
              <a:t>año.</a:t>
            </a:r>
            <a:endParaRPr lang="es-EC" sz="2000" dirty="0">
              <a:solidFill>
                <a:schemeClr val="bg1"/>
              </a:solidFill>
            </a:endParaRPr>
          </a:p>
        </p:txBody>
      </p:sp>
      <p:sp>
        <p:nvSpPr>
          <p:cNvPr id="2" name="Rectángulo redondeado 1"/>
          <p:cNvSpPr/>
          <p:nvPr/>
        </p:nvSpPr>
        <p:spPr>
          <a:xfrm>
            <a:off x="422033" y="2749013"/>
            <a:ext cx="9495692" cy="1161805"/>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smtClean="0">
                <a:solidFill>
                  <a:schemeClr val="bg1"/>
                </a:solidFill>
              </a:rPr>
              <a:t>Un factor indirecto en el aumento de estos índices es la falta de estudios enfocados a combatir y/o prevenir este tipo de afecciones cardíacas en la población adulto-mayor, ya que se lo considera un caso aislado.</a:t>
            </a:r>
            <a:r>
              <a:rPr lang="es-EC" sz="2000" dirty="0" smtClean="0"/>
              <a:t>.</a:t>
            </a:r>
          </a:p>
        </p:txBody>
      </p:sp>
      <p:sp>
        <p:nvSpPr>
          <p:cNvPr id="3" name="Rectángulo redondeado 2"/>
          <p:cNvSpPr/>
          <p:nvPr/>
        </p:nvSpPr>
        <p:spPr>
          <a:xfrm>
            <a:off x="2067950" y="4346525"/>
            <a:ext cx="9172135" cy="1294228"/>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smtClean="0">
                <a:solidFill>
                  <a:schemeClr val="bg1"/>
                </a:solidFill>
              </a:rPr>
              <a:t>En el año 2025, se espera que la población adulto-mayor aumente un 20%, y será esencial tener soluciones listas para el tratamiento de nuevos pacientes con patologías cardiacas.</a:t>
            </a:r>
          </a:p>
        </p:txBody>
      </p:sp>
    </p:spTree>
    <p:extLst>
      <p:ext uri="{BB962C8B-B14F-4D97-AF65-F5344CB8AC3E}">
        <p14:creationId xmlns:p14="http://schemas.microsoft.com/office/powerpoint/2010/main" val="380138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2978834"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CONCLUSIONES</a:t>
            </a:r>
            <a:endParaRPr lang="es-CO" sz="3600" dirty="0">
              <a:solidFill>
                <a:schemeClr val="bg1"/>
              </a:solidFill>
              <a:latin typeface="BrowalliaUPC" panose="020B0604020202020204" pitchFamily="34" charset="-34"/>
              <a:cs typeface="BrowalliaUPC" panose="020B0604020202020204" pitchFamily="34" charset="-34"/>
            </a:endParaRPr>
          </a:p>
        </p:txBody>
      </p:sp>
      <p:graphicFrame>
        <p:nvGraphicFramePr>
          <p:cNvPr id="8" name="Marcador de contenido 4"/>
          <p:cNvGraphicFramePr>
            <a:graphicFrameLocks noGrp="1"/>
          </p:cNvGraphicFramePr>
          <p:nvPr>
            <p:ph idx="4294967295"/>
            <p:extLst>
              <p:ext uri="{D42A27DB-BD31-4B8C-83A1-F6EECF244321}">
                <p14:modId xmlns:p14="http://schemas.microsoft.com/office/powerpoint/2010/main" val="3784747398"/>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ángulo redondeado 8"/>
          <p:cNvSpPr/>
          <p:nvPr/>
        </p:nvSpPr>
        <p:spPr>
          <a:xfrm>
            <a:off x="1031764" y="970813"/>
            <a:ext cx="10292730" cy="1617643"/>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bg1"/>
                </a:solidFill>
              </a:rPr>
              <a:t>En el presente trabajo de titulación se diseñó e implementó un dispositivo ECG portable para la detección de cinco tipos de arritmias en los cuales constan bradicardia, taquicardia, latidos ectópicos, taquicardia ventricular, y fibrilación ventricular, por medio de la adquisición, acondicionamiento, procesamiento, y análisis de la señal electrocardiográfica </a:t>
            </a:r>
          </a:p>
        </p:txBody>
      </p:sp>
      <p:sp>
        <p:nvSpPr>
          <p:cNvPr id="12" name="Rectángulo redondeado 11"/>
          <p:cNvSpPr/>
          <p:nvPr/>
        </p:nvSpPr>
        <p:spPr>
          <a:xfrm>
            <a:off x="1031764" y="3303705"/>
            <a:ext cx="10292730" cy="1617643"/>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bg1"/>
                </a:solidFill>
              </a:rPr>
              <a:t>La adquisición de las señales eléctricas del corazón se la realizó mediante el uso de tres electrodos secos como sistema de transducción de corriente eléctrica iónica a corriente eléctrica, ubicados en configuración bipolar con el fin de eliminar señales no deseadas mediante el rechazo en modo común.</a:t>
            </a:r>
          </a:p>
        </p:txBody>
      </p:sp>
    </p:spTree>
    <p:extLst>
      <p:ext uri="{BB962C8B-B14F-4D97-AF65-F5344CB8AC3E}">
        <p14:creationId xmlns:p14="http://schemas.microsoft.com/office/powerpoint/2010/main" val="77632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2978834"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CONCLUSIONES</a:t>
            </a:r>
            <a:endParaRPr lang="es-CO" sz="3600" dirty="0">
              <a:solidFill>
                <a:schemeClr val="bg1"/>
              </a:solidFill>
              <a:latin typeface="BrowalliaUPC" panose="020B0604020202020204" pitchFamily="34" charset="-34"/>
              <a:cs typeface="BrowalliaUPC" panose="020B0604020202020204" pitchFamily="34" charset="-34"/>
            </a:endParaRPr>
          </a:p>
        </p:txBody>
      </p:sp>
      <p:graphicFrame>
        <p:nvGraphicFramePr>
          <p:cNvPr id="8" name="Marcador de contenido 4"/>
          <p:cNvGraphicFramePr>
            <a:graphicFrameLocks noGrp="1"/>
          </p:cNvGraphicFramePr>
          <p:nvPr>
            <p:ph idx="4294967295"/>
            <p:extLst>
              <p:ext uri="{D42A27DB-BD31-4B8C-83A1-F6EECF244321}">
                <p14:modId xmlns:p14="http://schemas.microsoft.com/office/powerpoint/2010/main" val="3784747398"/>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ángulo redondeado 8"/>
          <p:cNvSpPr/>
          <p:nvPr/>
        </p:nvSpPr>
        <p:spPr>
          <a:xfrm>
            <a:off x="1031764" y="970813"/>
            <a:ext cx="10292730" cy="1833745"/>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smtClean="0">
                <a:solidFill>
                  <a:schemeClr val="bg1"/>
                </a:solidFill>
              </a:rPr>
              <a:t>Las señales </a:t>
            </a:r>
            <a:r>
              <a:rPr lang="es-EC" sz="2000" dirty="0">
                <a:solidFill>
                  <a:schemeClr val="bg1"/>
                </a:solidFill>
              </a:rPr>
              <a:t>registradas por el dispositivo portable ECG con electrodos secos de acero inoxidable con una morfología cuadrada de 1,5 cm de lado comparten características con un porcentaje de similitud morfológico y </a:t>
            </a:r>
            <a:r>
              <a:rPr lang="es-EC" sz="2000" dirty="0" err="1">
                <a:solidFill>
                  <a:schemeClr val="bg1"/>
                </a:solidFill>
              </a:rPr>
              <a:t>frecuencial</a:t>
            </a:r>
            <a:r>
              <a:rPr lang="es-EC" sz="2000" dirty="0">
                <a:solidFill>
                  <a:schemeClr val="bg1"/>
                </a:solidFill>
              </a:rPr>
              <a:t> mayor al 85% y 90% respectivamente, con las señales obtenidas por el dispositivo ECG certificado </a:t>
            </a:r>
            <a:r>
              <a:rPr lang="es-EC" sz="2000" dirty="0" err="1">
                <a:solidFill>
                  <a:schemeClr val="bg1"/>
                </a:solidFill>
              </a:rPr>
              <a:t>Cardioexpress</a:t>
            </a:r>
            <a:r>
              <a:rPr lang="es-EC" sz="2000" dirty="0">
                <a:solidFill>
                  <a:schemeClr val="bg1"/>
                </a:solidFill>
              </a:rPr>
              <a:t> SL3, en las derivaciones DI, DII, V4, y V5</a:t>
            </a:r>
          </a:p>
        </p:txBody>
      </p:sp>
      <p:sp>
        <p:nvSpPr>
          <p:cNvPr id="12" name="Rectángulo redondeado 11"/>
          <p:cNvSpPr/>
          <p:nvPr/>
        </p:nvSpPr>
        <p:spPr>
          <a:xfrm>
            <a:off x="1008254" y="3402179"/>
            <a:ext cx="10292730" cy="1859138"/>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bg1"/>
                </a:solidFill>
              </a:rPr>
              <a:t>La detección de las arritmias cardiacas planteadas en el presente trabajo de titulación planteó como requerimientos principales la estimación del ritmo cardiaco, y la detección de los intervalos RR en la señal ECG a lo largo de un intervalo de treinta segundos, tiempo necesario para poder catalogar a una arritmia como un evento cardiaco sostenido </a:t>
            </a:r>
          </a:p>
        </p:txBody>
      </p:sp>
    </p:spTree>
    <p:extLst>
      <p:ext uri="{BB962C8B-B14F-4D97-AF65-F5344CB8AC3E}">
        <p14:creationId xmlns:p14="http://schemas.microsoft.com/office/powerpoint/2010/main" val="328774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2978834"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CONCLUSIONES</a:t>
            </a:r>
            <a:endParaRPr lang="es-CO" sz="3600" dirty="0">
              <a:solidFill>
                <a:schemeClr val="bg1"/>
              </a:solidFill>
              <a:latin typeface="BrowalliaUPC" panose="020B0604020202020204" pitchFamily="34" charset="-34"/>
              <a:cs typeface="BrowalliaUPC" panose="020B0604020202020204" pitchFamily="34" charset="-34"/>
            </a:endParaRPr>
          </a:p>
        </p:txBody>
      </p:sp>
      <p:graphicFrame>
        <p:nvGraphicFramePr>
          <p:cNvPr id="8" name="Marcador de contenido 4"/>
          <p:cNvGraphicFramePr>
            <a:graphicFrameLocks noGrp="1"/>
          </p:cNvGraphicFramePr>
          <p:nvPr>
            <p:ph idx="4294967295"/>
            <p:extLst>
              <p:ext uri="{D42A27DB-BD31-4B8C-83A1-F6EECF244321}">
                <p14:modId xmlns:p14="http://schemas.microsoft.com/office/powerpoint/2010/main" val="3784747398"/>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ángulo redondeado 8"/>
          <p:cNvSpPr/>
          <p:nvPr/>
        </p:nvSpPr>
        <p:spPr>
          <a:xfrm>
            <a:off x="1031764" y="970813"/>
            <a:ext cx="10292730" cy="1617643"/>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smtClean="0">
                <a:solidFill>
                  <a:schemeClr val="bg1"/>
                </a:solidFill>
              </a:rPr>
              <a:t>La </a:t>
            </a:r>
            <a:r>
              <a:rPr lang="es-EC" sz="2000" dirty="0">
                <a:solidFill>
                  <a:schemeClr val="bg1"/>
                </a:solidFill>
              </a:rPr>
              <a:t>estimación del ritmo cardiaco fue implementado mediante el algoritmo de Pan </a:t>
            </a:r>
            <a:r>
              <a:rPr lang="es-EC" sz="2000" dirty="0" err="1">
                <a:solidFill>
                  <a:schemeClr val="bg1"/>
                </a:solidFill>
              </a:rPr>
              <a:t>Tompkins</a:t>
            </a:r>
            <a:r>
              <a:rPr lang="es-EC" sz="2000" dirty="0">
                <a:solidFill>
                  <a:schemeClr val="bg1"/>
                </a:solidFill>
              </a:rPr>
              <a:t> del cual se pudo extraer los intervalos RR de la señal ECG. Una vez obtenidos estos parámetros se diseñó e implementó un algoritmo de clasificación de arritmias, donde la información resultante es transmitida, mediante el protocolo de comunicación inalámbrico Bluetooth 4.2</a:t>
            </a:r>
          </a:p>
        </p:txBody>
      </p:sp>
      <p:sp>
        <p:nvSpPr>
          <p:cNvPr id="12" name="Rectángulo redondeado 11"/>
          <p:cNvSpPr/>
          <p:nvPr/>
        </p:nvSpPr>
        <p:spPr>
          <a:xfrm>
            <a:off x="1031764" y="3137095"/>
            <a:ext cx="10292730" cy="2574388"/>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bg1"/>
                </a:solidFill>
              </a:rPr>
              <a:t>Para la estimación del valor umbral se realizó un estudio donde se obtuvo la desviación estándar mínima, media, y máxima de 150 señales ECG de sujetos sin patologías cardiacas diagnosticadas, con edades que oscilan entre 65 y 94 años. Del análisis de los resultados obtenidos se observa que la desviación estándar media y máxima, no superan los 500 milisegundos y 800 milisegundos respectivamente, por lo que se decidió establecer 1000 milisegundos como valor umbral. </a:t>
            </a:r>
          </a:p>
        </p:txBody>
      </p:sp>
    </p:spTree>
    <p:extLst>
      <p:ext uri="{BB962C8B-B14F-4D97-AF65-F5344CB8AC3E}">
        <p14:creationId xmlns:p14="http://schemas.microsoft.com/office/powerpoint/2010/main" val="290379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2978834"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CONCLUSIONES</a:t>
            </a:r>
            <a:endParaRPr lang="es-CO" sz="3600" dirty="0">
              <a:solidFill>
                <a:schemeClr val="bg1"/>
              </a:solidFill>
              <a:latin typeface="BrowalliaUPC" panose="020B0604020202020204" pitchFamily="34" charset="-34"/>
              <a:cs typeface="BrowalliaUPC" panose="020B0604020202020204" pitchFamily="34" charset="-34"/>
            </a:endParaRPr>
          </a:p>
        </p:txBody>
      </p:sp>
      <p:graphicFrame>
        <p:nvGraphicFramePr>
          <p:cNvPr id="8" name="Marcador de contenido 4"/>
          <p:cNvGraphicFramePr>
            <a:graphicFrameLocks noGrp="1"/>
          </p:cNvGraphicFramePr>
          <p:nvPr>
            <p:ph idx="4294967295"/>
            <p:extLst>
              <p:ext uri="{D42A27DB-BD31-4B8C-83A1-F6EECF244321}">
                <p14:modId xmlns:p14="http://schemas.microsoft.com/office/powerpoint/2010/main" val="3784747398"/>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ángulo redondeado 8"/>
          <p:cNvSpPr/>
          <p:nvPr/>
        </p:nvSpPr>
        <p:spPr>
          <a:xfrm>
            <a:off x="1031764" y="970813"/>
            <a:ext cx="10292730" cy="2291081"/>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bg1"/>
                </a:solidFill>
              </a:rPr>
              <a:t>Para la estimación del valor máximo de latidos arrítmicos considerados normales en una señal ECG, se analizó, en el apartado 4.5, un estudio realizado sobre el registro de la señal ECG durante 24 horas en 15.000 personas, entre hombres y mujeres, sin patologías o enfermedades del corazón. El estudio concluyó que un 80% de los sujetos presentaron latidos ectópicos, y se evidenció que a mayor edad del sujeto, la presencia de latidos arrítmicos en su señal ECG era más común</a:t>
            </a:r>
          </a:p>
        </p:txBody>
      </p:sp>
      <p:sp>
        <p:nvSpPr>
          <p:cNvPr id="12" name="Rectángulo redondeado 11"/>
          <p:cNvSpPr/>
          <p:nvPr/>
        </p:nvSpPr>
        <p:spPr>
          <a:xfrm>
            <a:off x="1031764" y="3741994"/>
            <a:ext cx="10292730" cy="1322375"/>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bg1"/>
                </a:solidFill>
              </a:rPr>
              <a:t>Otro punto de análisis se lo obtuvo en el transcurso de la estimación del valor umbral de desviación estándar, donde se evidenció que la mayoría de señales ECG presentan picos o irregularidades </a:t>
            </a:r>
          </a:p>
        </p:txBody>
      </p:sp>
    </p:spTree>
    <p:extLst>
      <p:ext uri="{BB962C8B-B14F-4D97-AF65-F5344CB8AC3E}">
        <p14:creationId xmlns:p14="http://schemas.microsoft.com/office/powerpoint/2010/main" val="25460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2978834"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CONCLUSIONES</a:t>
            </a:r>
            <a:endParaRPr lang="es-CO" sz="3600" dirty="0">
              <a:solidFill>
                <a:schemeClr val="bg1"/>
              </a:solidFill>
              <a:latin typeface="BrowalliaUPC" panose="020B0604020202020204" pitchFamily="34" charset="-34"/>
              <a:cs typeface="BrowalliaUPC" panose="020B0604020202020204" pitchFamily="34" charset="-34"/>
            </a:endParaRPr>
          </a:p>
        </p:txBody>
      </p:sp>
      <p:graphicFrame>
        <p:nvGraphicFramePr>
          <p:cNvPr id="8" name="Marcador de contenido 4"/>
          <p:cNvGraphicFramePr>
            <a:graphicFrameLocks noGrp="1"/>
          </p:cNvGraphicFramePr>
          <p:nvPr>
            <p:ph idx="4294967295"/>
            <p:extLst>
              <p:ext uri="{D42A27DB-BD31-4B8C-83A1-F6EECF244321}">
                <p14:modId xmlns:p14="http://schemas.microsoft.com/office/powerpoint/2010/main" val="3784747398"/>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ángulo redondeado 8"/>
          <p:cNvSpPr/>
          <p:nvPr/>
        </p:nvSpPr>
        <p:spPr>
          <a:xfrm>
            <a:off x="1031764" y="1167762"/>
            <a:ext cx="10292730" cy="1617642"/>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bg1"/>
                </a:solidFill>
              </a:rPr>
              <a:t>Para la implementación del sistema de alerta hacia el usuario y como requisito al ser un dispositivo </a:t>
            </a:r>
            <a:r>
              <a:rPr lang="es-EC" sz="2000" dirty="0" err="1">
                <a:solidFill>
                  <a:schemeClr val="bg1"/>
                </a:solidFill>
              </a:rPr>
              <a:t>wearable</a:t>
            </a:r>
            <a:r>
              <a:rPr lang="es-EC" sz="2000" dirty="0">
                <a:solidFill>
                  <a:schemeClr val="bg1"/>
                </a:solidFill>
              </a:rPr>
              <a:t>, se diseñó una aplicación móvil con un algoritmo capaz de receptar los datos transmitidos por el dispositivo portable ECG y generar un aviso hacia el usuario</a:t>
            </a:r>
          </a:p>
        </p:txBody>
      </p:sp>
      <p:sp>
        <p:nvSpPr>
          <p:cNvPr id="12" name="Rectángulo redondeado 11"/>
          <p:cNvSpPr/>
          <p:nvPr/>
        </p:nvSpPr>
        <p:spPr>
          <a:xfrm>
            <a:off x="1031764" y="3615385"/>
            <a:ext cx="10292730" cy="1322375"/>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bg1"/>
                </a:solidFill>
              </a:rPr>
              <a:t>La aplicación es capaz de interactuar con el usuario permitiéndole guardar contactos de emergencia, dar una respuesta ante las alarmas generadas, o tomar acciones propias si la salud del usuario se encuentra en riesgo. </a:t>
            </a:r>
          </a:p>
        </p:txBody>
      </p:sp>
    </p:spTree>
    <p:extLst>
      <p:ext uri="{BB962C8B-B14F-4D97-AF65-F5344CB8AC3E}">
        <p14:creationId xmlns:p14="http://schemas.microsoft.com/office/powerpoint/2010/main" val="384460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2978834"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CONCLUSIONES</a:t>
            </a:r>
            <a:endParaRPr lang="es-CO" sz="3600" dirty="0">
              <a:solidFill>
                <a:schemeClr val="bg1"/>
              </a:solidFill>
              <a:latin typeface="BrowalliaUPC" panose="020B0604020202020204" pitchFamily="34" charset="-34"/>
              <a:cs typeface="BrowalliaUPC" panose="020B0604020202020204" pitchFamily="34" charset="-34"/>
            </a:endParaRPr>
          </a:p>
        </p:txBody>
      </p:sp>
      <p:graphicFrame>
        <p:nvGraphicFramePr>
          <p:cNvPr id="8" name="Marcador de contenido 4"/>
          <p:cNvGraphicFramePr>
            <a:graphicFrameLocks noGrp="1"/>
          </p:cNvGraphicFramePr>
          <p:nvPr>
            <p:ph idx="4294967295"/>
            <p:extLst>
              <p:ext uri="{D42A27DB-BD31-4B8C-83A1-F6EECF244321}">
                <p14:modId xmlns:p14="http://schemas.microsoft.com/office/powerpoint/2010/main" val="3784747398"/>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ángulo redondeado 8"/>
          <p:cNvSpPr/>
          <p:nvPr/>
        </p:nvSpPr>
        <p:spPr>
          <a:xfrm>
            <a:off x="1031764" y="970813"/>
            <a:ext cx="10292730" cy="1617643"/>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bg1"/>
                </a:solidFill>
              </a:rPr>
              <a:t>Los resultados de las pruebas entregaron un error porcentual nulo en estado basal, un error porcentual medio de 0.416% y máximo de 2.08%, en estado de esfuerzo moderado, y un error porcentual medio de 1.76%, y un máximo de 3.38%, en estado de esfuerzo máximo. </a:t>
            </a:r>
          </a:p>
        </p:txBody>
      </p:sp>
      <p:sp>
        <p:nvSpPr>
          <p:cNvPr id="12" name="Rectángulo redondeado 11"/>
          <p:cNvSpPr/>
          <p:nvPr/>
        </p:nvSpPr>
        <p:spPr>
          <a:xfrm>
            <a:off x="909778" y="3444605"/>
            <a:ext cx="10292730" cy="1955409"/>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bg1"/>
                </a:solidFill>
              </a:rPr>
              <a:t>Para minimizar los porcentajes de error se recomienda realizar un diseño del case o carcasa que se adapte de mejor manera a la morfología del cuerpo humano, como también un diseño de los electrodos que facilite el contacto con la piel y disminuya su movimiento en la realización de actividad física por parte del usuario</a:t>
            </a:r>
          </a:p>
        </p:txBody>
      </p:sp>
    </p:spTree>
    <p:extLst>
      <p:ext uri="{BB962C8B-B14F-4D97-AF65-F5344CB8AC3E}">
        <p14:creationId xmlns:p14="http://schemas.microsoft.com/office/powerpoint/2010/main" val="353476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2553432"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JUSTIFICACIÓN</a:t>
            </a:r>
            <a:endParaRPr lang="es-CO" sz="3600" dirty="0">
              <a:solidFill>
                <a:schemeClr val="bg1"/>
              </a:solidFill>
              <a:latin typeface="BrowalliaUPC" panose="020B0604020202020204" pitchFamily="34" charset="-34"/>
              <a:cs typeface="BrowalliaUPC" panose="020B0604020202020204" pitchFamily="34" charset="-34"/>
            </a:endParaRPr>
          </a:p>
        </p:txBody>
      </p:sp>
      <p:graphicFrame>
        <p:nvGraphicFramePr>
          <p:cNvPr id="14" name="Marcador de contenido 4"/>
          <p:cNvGraphicFramePr>
            <a:graphicFrameLocks noGrp="1"/>
          </p:cNvGraphicFramePr>
          <p:nvPr>
            <p:ph idx="4294967295"/>
            <p:extLst>
              <p:ext uri="{D42A27DB-BD31-4B8C-83A1-F6EECF244321}">
                <p14:modId xmlns:p14="http://schemas.microsoft.com/office/powerpoint/2010/main" val="851876515"/>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ángulo redondeado 7"/>
          <p:cNvSpPr/>
          <p:nvPr/>
        </p:nvSpPr>
        <p:spPr>
          <a:xfrm>
            <a:off x="2824569" y="2827607"/>
            <a:ext cx="9172135" cy="2688966"/>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smtClean="0">
                <a:solidFill>
                  <a:schemeClr val="bg1"/>
                </a:solidFill>
              </a:rPr>
              <a:t>Un </a:t>
            </a:r>
            <a:r>
              <a:rPr lang="es-EC" sz="2000" dirty="0">
                <a:solidFill>
                  <a:schemeClr val="bg1"/>
                </a:solidFill>
              </a:rPr>
              <a:t>estudio realizado por </a:t>
            </a:r>
            <a:r>
              <a:rPr lang="es-EC" sz="2000" dirty="0" smtClean="0">
                <a:solidFill>
                  <a:schemeClr val="bg1"/>
                </a:solidFill>
              </a:rPr>
              <a:t>la </a:t>
            </a:r>
            <a:r>
              <a:rPr lang="es-EC" sz="2000" dirty="0">
                <a:solidFill>
                  <a:schemeClr val="bg1"/>
                </a:solidFill>
              </a:rPr>
              <a:t>Universidad de Granada a 350 personas con edades entre 65 y 95 </a:t>
            </a:r>
            <a:r>
              <a:rPr lang="es-EC" sz="2000" dirty="0" smtClean="0">
                <a:solidFill>
                  <a:schemeClr val="bg1"/>
                </a:solidFill>
              </a:rPr>
              <a:t>años, presentó los siguientes datos:</a:t>
            </a:r>
          </a:p>
          <a:p>
            <a:pPr marL="342900" indent="-342900" algn="just">
              <a:buFont typeface="Arial" panose="020B0604020202020204" pitchFamily="34" charset="0"/>
              <a:buChar char="•"/>
            </a:pPr>
            <a:r>
              <a:rPr lang="es-EC" sz="2000" dirty="0" smtClean="0">
                <a:solidFill>
                  <a:schemeClr val="bg1"/>
                </a:solidFill>
              </a:rPr>
              <a:t>Un </a:t>
            </a:r>
            <a:r>
              <a:rPr lang="es-EC" sz="2000" dirty="0">
                <a:solidFill>
                  <a:schemeClr val="bg1"/>
                </a:solidFill>
              </a:rPr>
              <a:t>11,1% afirmó no presentar ninguna enfermedad </a:t>
            </a:r>
            <a:r>
              <a:rPr lang="es-EC" sz="2000" dirty="0" smtClean="0">
                <a:solidFill>
                  <a:schemeClr val="bg1"/>
                </a:solidFill>
              </a:rPr>
              <a:t>crónica</a:t>
            </a:r>
          </a:p>
          <a:p>
            <a:pPr marL="342900" indent="-342900" algn="just">
              <a:buFont typeface="Arial" panose="020B0604020202020204" pitchFamily="34" charset="0"/>
              <a:buChar char="•"/>
            </a:pPr>
            <a:r>
              <a:rPr lang="es-EC" sz="2000" dirty="0" smtClean="0">
                <a:solidFill>
                  <a:schemeClr val="bg1"/>
                </a:solidFill>
              </a:rPr>
              <a:t>Un 45</a:t>
            </a:r>
            <a:r>
              <a:rPr lang="es-EC" sz="2000" dirty="0">
                <a:solidFill>
                  <a:schemeClr val="bg1"/>
                </a:solidFill>
              </a:rPr>
              <a:t>% afirmó presentar una enfermedad </a:t>
            </a:r>
            <a:r>
              <a:rPr lang="es-EC" sz="2000" dirty="0" smtClean="0">
                <a:solidFill>
                  <a:schemeClr val="bg1"/>
                </a:solidFill>
              </a:rPr>
              <a:t>crónica.</a:t>
            </a:r>
          </a:p>
          <a:p>
            <a:pPr marL="342900" indent="-342900" algn="just">
              <a:buFont typeface="Arial" panose="020B0604020202020204" pitchFamily="34" charset="0"/>
              <a:buChar char="•"/>
            </a:pPr>
            <a:r>
              <a:rPr lang="es-EC" sz="2000" dirty="0" smtClean="0">
                <a:solidFill>
                  <a:schemeClr val="bg1"/>
                </a:solidFill>
              </a:rPr>
              <a:t>Un </a:t>
            </a:r>
            <a:r>
              <a:rPr lang="es-EC" sz="2000" dirty="0">
                <a:solidFill>
                  <a:schemeClr val="bg1"/>
                </a:solidFill>
              </a:rPr>
              <a:t>43,9% restante afirmó tener más de dos enfermedades crónicas. </a:t>
            </a:r>
            <a:endParaRPr lang="es-EC" sz="2000" dirty="0" smtClean="0">
              <a:solidFill>
                <a:schemeClr val="bg1"/>
              </a:solidFill>
            </a:endParaRPr>
          </a:p>
          <a:p>
            <a:pPr marL="342900" indent="-342900" algn="just">
              <a:buFont typeface="Arial" panose="020B0604020202020204" pitchFamily="34" charset="0"/>
              <a:buChar char="•"/>
            </a:pPr>
            <a:r>
              <a:rPr lang="es-EC" sz="2000" dirty="0" smtClean="0">
                <a:solidFill>
                  <a:schemeClr val="bg1"/>
                </a:solidFill>
              </a:rPr>
              <a:t>Un </a:t>
            </a:r>
            <a:r>
              <a:rPr lang="es-EC" sz="2000" dirty="0">
                <a:solidFill>
                  <a:schemeClr val="bg1"/>
                </a:solidFill>
              </a:rPr>
              <a:t>64,3% indicó padecer hipertensión arterial y el 40,3% padecer de diabetes en sus diferentes tipos. </a:t>
            </a:r>
            <a:endParaRPr lang="es-EC" sz="2000" dirty="0" smtClean="0">
              <a:solidFill>
                <a:schemeClr val="bg1"/>
              </a:solidFill>
            </a:endParaRPr>
          </a:p>
          <a:p>
            <a:pPr marL="342900" indent="-342900" algn="just">
              <a:buFont typeface="Arial" panose="020B0604020202020204" pitchFamily="34" charset="0"/>
              <a:buChar char="•"/>
            </a:pPr>
            <a:r>
              <a:rPr lang="es-EC" sz="2000" dirty="0" smtClean="0">
                <a:solidFill>
                  <a:schemeClr val="bg1"/>
                </a:solidFill>
              </a:rPr>
              <a:t>Un </a:t>
            </a:r>
            <a:r>
              <a:rPr lang="es-EC" sz="2000" dirty="0">
                <a:solidFill>
                  <a:schemeClr val="bg1"/>
                </a:solidFill>
              </a:rPr>
              <a:t>54% </a:t>
            </a:r>
            <a:r>
              <a:rPr lang="es-EC" sz="2000" dirty="0" smtClean="0">
                <a:solidFill>
                  <a:schemeClr val="bg1"/>
                </a:solidFill>
              </a:rPr>
              <a:t>conviven </a:t>
            </a:r>
            <a:r>
              <a:rPr lang="es-EC" sz="2000" dirty="0">
                <a:solidFill>
                  <a:schemeClr val="bg1"/>
                </a:solidFill>
              </a:rPr>
              <a:t>con dos o menos </a:t>
            </a:r>
            <a:r>
              <a:rPr lang="es-EC" sz="2000" dirty="0" smtClean="0">
                <a:solidFill>
                  <a:schemeClr val="bg1"/>
                </a:solidFill>
              </a:rPr>
              <a:t>familiares/amigos.</a:t>
            </a:r>
          </a:p>
        </p:txBody>
      </p:sp>
      <p:sp>
        <p:nvSpPr>
          <p:cNvPr id="2" name="Rectángulo redondeado 1"/>
          <p:cNvSpPr/>
          <p:nvPr/>
        </p:nvSpPr>
        <p:spPr>
          <a:xfrm>
            <a:off x="625866" y="1153298"/>
            <a:ext cx="8595360" cy="1433080"/>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smtClean="0">
                <a:solidFill>
                  <a:schemeClr val="bg1"/>
                </a:solidFill>
              </a:rPr>
              <a:t>Otro factor de riesgo es la dificultad de comunicarse rápidamente si se está sufriendo un evento cardiaco, principalmente para personas con movilidad restringida o adultos mayores. </a:t>
            </a:r>
          </a:p>
        </p:txBody>
      </p:sp>
      <p:pic>
        <p:nvPicPr>
          <p:cNvPr id="24580" name="Picture 4" descr="Resultado de imagen para telefon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92313" y="1181434"/>
            <a:ext cx="2149619" cy="14330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40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2483094"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JUSTIFICACIÓN</a:t>
            </a:r>
            <a:endParaRPr lang="es-CO" sz="3600" dirty="0">
              <a:solidFill>
                <a:schemeClr val="bg1"/>
              </a:solidFill>
              <a:latin typeface="BrowalliaUPC" panose="020B0604020202020204" pitchFamily="34" charset="-34"/>
              <a:cs typeface="BrowalliaUPC" panose="020B0604020202020204" pitchFamily="34" charset="-34"/>
            </a:endParaRPr>
          </a:p>
        </p:txBody>
      </p:sp>
      <p:graphicFrame>
        <p:nvGraphicFramePr>
          <p:cNvPr id="14" name="Marcador de contenido 4"/>
          <p:cNvGraphicFramePr>
            <a:graphicFrameLocks noGrp="1"/>
          </p:cNvGraphicFramePr>
          <p:nvPr>
            <p:ph idx="4294967295"/>
            <p:extLst>
              <p:ext uri="{D42A27DB-BD31-4B8C-83A1-F6EECF244321}">
                <p14:modId xmlns:p14="http://schemas.microsoft.com/office/powerpoint/2010/main" val="851876515"/>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ángulo redondeado 7"/>
          <p:cNvSpPr/>
          <p:nvPr/>
        </p:nvSpPr>
        <p:spPr>
          <a:xfrm>
            <a:off x="531554" y="1594323"/>
            <a:ext cx="8595360" cy="1433080"/>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bg1"/>
                </a:solidFill>
              </a:rPr>
              <a:t>En el Ecuador las enfermedades cardíacas son la principal causa de muerte con un porcentaje total de 10,3% de muertes registradas en el </a:t>
            </a:r>
            <a:r>
              <a:rPr lang="es-EC" sz="2000" dirty="0" smtClean="0">
                <a:solidFill>
                  <a:schemeClr val="bg1"/>
                </a:solidFill>
              </a:rPr>
              <a:t>2012.</a:t>
            </a:r>
          </a:p>
        </p:txBody>
      </p:sp>
      <p:sp>
        <p:nvSpPr>
          <p:cNvPr id="2" name="Rectángulo redondeado 1"/>
          <p:cNvSpPr/>
          <p:nvPr/>
        </p:nvSpPr>
        <p:spPr>
          <a:xfrm>
            <a:off x="2901784" y="3702519"/>
            <a:ext cx="8932985" cy="1322363"/>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bg1"/>
                </a:solidFill>
              </a:rPr>
              <a:t>En el 2016 la </a:t>
            </a:r>
            <a:r>
              <a:rPr lang="es-EC" sz="2000" dirty="0" smtClean="0">
                <a:solidFill>
                  <a:schemeClr val="bg1"/>
                </a:solidFill>
              </a:rPr>
              <a:t>OPS </a:t>
            </a:r>
            <a:r>
              <a:rPr lang="es-EC" sz="2000" dirty="0">
                <a:solidFill>
                  <a:schemeClr val="bg1"/>
                </a:solidFill>
              </a:rPr>
              <a:t>realizó un estudio en Ecuador donde se encuestó a 2231 personas entre 18 y 69 años, de los cuales el 30% presenta riesgo de padecer enfermedades cardiovasculares en un </a:t>
            </a:r>
            <a:r>
              <a:rPr lang="es-EC" sz="2000" dirty="0" smtClean="0">
                <a:solidFill>
                  <a:schemeClr val="bg1"/>
                </a:solidFill>
              </a:rPr>
              <a:t>futuro.</a:t>
            </a:r>
            <a:endParaRPr lang="es-EC" sz="2000" dirty="0">
              <a:solidFill>
                <a:schemeClr val="bg1"/>
              </a:solidFill>
            </a:endParaRPr>
          </a:p>
        </p:txBody>
      </p:sp>
      <p:pic>
        <p:nvPicPr>
          <p:cNvPr id="3" name="Imagen 2"/>
          <p:cNvPicPr>
            <a:picLocks noChangeAspect="1"/>
          </p:cNvPicPr>
          <p:nvPr/>
        </p:nvPicPr>
        <p:blipFill rotWithShape="1">
          <a:blip r:embed="rId9" cstate="print">
            <a:extLst>
              <a:ext uri="{28A0092B-C50C-407E-A947-70E740481C1C}">
                <a14:useLocalDpi xmlns:a14="http://schemas.microsoft.com/office/drawing/2010/main" val="0"/>
              </a:ext>
            </a:extLst>
          </a:blip>
          <a:srcRect t="9438" b="6332"/>
          <a:stretch/>
        </p:blipFill>
        <p:spPr>
          <a:xfrm>
            <a:off x="9706709" y="1515636"/>
            <a:ext cx="2011680" cy="16944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898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3341223"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OBJETIVO GENERAL</a:t>
            </a:r>
            <a:endParaRPr lang="es-CO" sz="3600" dirty="0">
              <a:solidFill>
                <a:schemeClr val="bg1"/>
              </a:solidFill>
              <a:latin typeface="BrowalliaUPC" panose="020B0604020202020204" pitchFamily="34" charset="-34"/>
              <a:cs typeface="BrowalliaUPC" panose="020B0604020202020204" pitchFamily="34" charset="-34"/>
            </a:endParaRPr>
          </a:p>
        </p:txBody>
      </p:sp>
      <p:graphicFrame>
        <p:nvGraphicFramePr>
          <p:cNvPr id="14" name="Marcador de contenido 4"/>
          <p:cNvGraphicFramePr>
            <a:graphicFrameLocks noGrp="1"/>
          </p:cNvGraphicFramePr>
          <p:nvPr>
            <p:ph idx="4294967295"/>
            <p:extLst>
              <p:ext uri="{D42A27DB-BD31-4B8C-83A1-F6EECF244321}">
                <p14:modId xmlns:p14="http://schemas.microsoft.com/office/powerpoint/2010/main" val="851876515"/>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ángulo redondeado 7"/>
          <p:cNvSpPr/>
          <p:nvPr/>
        </p:nvSpPr>
        <p:spPr>
          <a:xfrm>
            <a:off x="1266093" y="1997612"/>
            <a:ext cx="9791113" cy="2553204"/>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sz="2800" dirty="0">
                <a:solidFill>
                  <a:schemeClr val="bg1"/>
                </a:solidFill>
              </a:rPr>
              <a:t>Diseñar e implementar un sistema portátil </a:t>
            </a:r>
            <a:r>
              <a:rPr lang="es-EC" sz="2800" dirty="0" smtClean="0">
                <a:solidFill>
                  <a:schemeClr val="bg1"/>
                </a:solidFill>
              </a:rPr>
              <a:t>que integré un componente </a:t>
            </a:r>
            <a:r>
              <a:rPr lang="es-EC" sz="2800" dirty="0">
                <a:solidFill>
                  <a:schemeClr val="bg1"/>
                </a:solidFill>
              </a:rPr>
              <a:t>hardware en la adquisición real-time de la señal ECG, y software en el procesado digital de la señal </a:t>
            </a:r>
            <a:r>
              <a:rPr lang="es-EC" sz="2800" dirty="0" err="1">
                <a:solidFill>
                  <a:schemeClr val="bg1"/>
                </a:solidFill>
              </a:rPr>
              <a:t>sensada</a:t>
            </a:r>
            <a:r>
              <a:rPr lang="es-EC" sz="2800" dirty="0">
                <a:solidFill>
                  <a:schemeClr val="bg1"/>
                </a:solidFill>
              </a:rPr>
              <a:t> para la detección de arritmias cardíacas.</a:t>
            </a:r>
          </a:p>
        </p:txBody>
      </p:sp>
    </p:spTree>
    <p:extLst>
      <p:ext uri="{BB962C8B-B14F-4D97-AF65-F5344CB8AC3E}">
        <p14:creationId xmlns:p14="http://schemas.microsoft.com/office/powerpoint/2010/main" val="142026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4185285"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OBJETIVOS ESPECÍFICOS </a:t>
            </a:r>
            <a:endParaRPr lang="es-CO" sz="3600" dirty="0">
              <a:solidFill>
                <a:schemeClr val="bg1"/>
              </a:solidFill>
              <a:latin typeface="BrowalliaUPC" panose="020B0604020202020204" pitchFamily="34" charset="-34"/>
              <a:cs typeface="BrowalliaUPC" panose="020B0604020202020204" pitchFamily="34" charset="-34"/>
            </a:endParaRPr>
          </a:p>
        </p:txBody>
      </p:sp>
      <p:graphicFrame>
        <p:nvGraphicFramePr>
          <p:cNvPr id="14" name="Marcador de contenido 4"/>
          <p:cNvGraphicFramePr>
            <a:graphicFrameLocks noGrp="1"/>
          </p:cNvGraphicFramePr>
          <p:nvPr>
            <p:ph idx="4294967295"/>
            <p:extLst>
              <p:ext uri="{D42A27DB-BD31-4B8C-83A1-F6EECF244321}">
                <p14:modId xmlns:p14="http://schemas.microsoft.com/office/powerpoint/2010/main" val="851876515"/>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ángulo redondeado 7"/>
          <p:cNvSpPr/>
          <p:nvPr/>
        </p:nvSpPr>
        <p:spPr>
          <a:xfrm>
            <a:off x="1160586" y="970813"/>
            <a:ext cx="9791113" cy="904663"/>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dirty="0" smtClean="0">
                <a:solidFill>
                  <a:schemeClr val="bg1"/>
                </a:solidFill>
              </a:rPr>
              <a:t>Diseñar e implementar un sistema hardware portable para la adquisición de señales ECG de un usuario.</a:t>
            </a:r>
            <a:endParaRPr lang="es-EC" sz="2400" dirty="0">
              <a:solidFill>
                <a:schemeClr val="bg1"/>
              </a:solidFill>
            </a:endParaRPr>
          </a:p>
        </p:txBody>
      </p:sp>
      <p:sp>
        <p:nvSpPr>
          <p:cNvPr id="9" name="Rectángulo redondeado 8"/>
          <p:cNvSpPr/>
          <p:nvPr/>
        </p:nvSpPr>
        <p:spPr>
          <a:xfrm>
            <a:off x="1160586" y="2197910"/>
            <a:ext cx="9791113" cy="993868"/>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dirty="0">
                <a:solidFill>
                  <a:schemeClr val="bg1"/>
                </a:solidFill>
              </a:rPr>
              <a:t>Realizar un estudio comparativo de las señales adquiridas con diferentes tipos de electrodos al variar su morfología y material</a:t>
            </a:r>
            <a:r>
              <a:rPr lang="es-EC" sz="2400" dirty="0" smtClean="0">
                <a:solidFill>
                  <a:schemeClr val="bg1"/>
                </a:solidFill>
              </a:rPr>
              <a:t>.</a:t>
            </a:r>
            <a:endParaRPr lang="es-EC" sz="2400" dirty="0">
              <a:solidFill>
                <a:schemeClr val="bg1"/>
              </a:solidFill>
            </a:endParaRPr>
          </a:p>
        </p:txBody>
      </p:sp>
      <p:sp>
        <p:nvSpPr>
          <p:cNvPr id="10" name="Rectángulo redondeado 9"/>
          <p:cNvSpPr/>
          <p:nvPr/>
        </p:nvSpPr>
        <p:spPr>
          <a:xfrm>
            <a:off x="1160585" y="3551619"/>
            <a:ext cx="9791113" cy="1498684"/>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sz="2400" dirty="0">
                <a:solidFill>
                  <a:schemeClr val="bg1"/>
                </a:solidFill>
              </a:rPr>
              <a:t>Realizar las pruebas pertinentes al dispositivo de adquisición ECG mediante el contraste de la señal adquirida por el sistema versus señales generadas por un dispositivo validado</a:t>
            </a:r>
            <a:r>
              <a:rPr lang="es-EC" sz="2400" dirty="0" smtClean="0">
                <a:solidFill>
                  <a:schemeClr val="bg1"/>
                </a:solidFill>
              </a:rPr>
              <a:t>..</a:t>
            </a:r>
            <a:endParaRPr lang="es-EC" sz="2400" dirty="0">
              <a:solidFill>
                <a:schemeClr val="bg1"/>
              </a:solidFill>
            </a:endParaRPr>
          </a:p>
        </p:txBody>
      </p:sp>
    </p:spTree>
    <p:extLst>
      <p:ext uri="{BB962C8B-B14F-4D97-AF65-F5344CB8AC3E}">
        <p14:creationId xmlns:p14="http://schemas.microsoft.com/office/powerpoint/2010/main" val="230704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tx1"/>
            </a:gs>
            <a:gs pos="3000">
              <a:schemeClr val="bg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6" name="Rectángulo redondeado 5"/>
          <p:cNvSpPr/>
          <p:nvPr/>
        </p:nvSpPr>
        <p:spPr>
          <a:xfrm>
            <a:off x="393897" y="103730"/>
            <a:ext cx="11324492" cy="562708"/>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png2.kisspng.com/sh/025319f9f10dca021a0877f4c8b8de6b/L0KzQYm3U8A5N5h1iZH0aYP2gLBuTfdzaaFtgdU2ZHX2ebj1TgdqdpUyj9NBZT3zccX7hgJvNZZof59CYYboPbnsggJ1NWZmeaNrM3O5dYftVMk6NmQ1TqcBOEOzQYa5UMU1Pmg6UKs9Nj7zfri=/kisspng-graphic-design-wind-wave-pattern-ecg-wave-heart-5aa1b3c6e6f499.306568301520546758946.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99" t="27937" b="17044"/>
          <a:stretch/>
        </p:blipFill>
        <p:spPr bwMode="auto">
          <a:xfrm>
            <a:off x="26750" y="4592627"/>
            <a:ext cx="2797819" cy="18478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1388" r="14169" b="42723"/>
          <a:stretch/>
        </p:blipFill>
        <p:spPr>
          <a:xfrm>
            <a:off x="4069725" y="425990"/>
            <a:ext cx="8113689" cy="1089646"/>
          </a:xfrm>
          <a:prstGeom prst="rect">
            <a:avLst/>
          </a:prstGeom>
        </p:spPr>
      </p:pic>
      <p:sp>
        <p:nvSpPr>
          <p:cNvPr id="7" name="Rectángulo 6"/>
          <p:cNvSpPr/>
          <p:nvPr/>
        </p:nvSpPr>
        <p:spPr>
          <a:xfrm>
            <a:off x="625866" y="61918"/>
            <a:ext cx="4396300" cy="646331"/>
          </a:xfrm>
          <a:prstGeom prst="rect">
            <a:avLst/>
          </a:prstGeom>
        </p:spPr>
        <p:txBody>
          <a:bodyPr wrap="square">
            <a:spAutoFit/>
          </a:bodyPr>
          <a:lstStyle/>
          <a:p>
            <a:r>
              <a:rPr lang="es-CO" sz="3600" b="1" dirty="0" smtClean="0">
                <a:solidFill>
                  <a:schemeClr val="bg1"/>
                </a:solidFill>
                <a:latin typeface="BrowalliaUPC" panose="020B0604020202020204" pitchFamily="34" charset="-34"/>
                <a:cs typeface="BrowalliaUPC" panose="020B0604020202020204" pitchFamily="34" charset="-34"/>
              </a:rPr>
              <a:t>OBJETIVOS ESPECÍFICOS </a:t>
            </a:r>
            <a:endParaRPr lang="es-CO" sz="3600" dirty="0">
              <a:solidFill>
                <a:schemeClr val="bg1"/>
              </a:solidFill>
              <a:latin typeface="BrowalliaUPC" panose="020B0604020202020204" pitchFamily="34" charset="-34"/>
              <a:cs typeface="BrowalliaUPC" panose="020B0604020202020204" pitchFamily="34" charset="-34"/>
            </a:endParaRPr>
          </a:p>
        </p:txBody>
      </p:sp>
      <p:graphicFrame>
        <p:nvGraphicFramePr>
          <p:cNvPr id="14" name="Marcador de contenido 4"/>
          <p:cNvGraphicFramePr>
            <a:graphicFrameLocks noGrp="1"/>
          </p:cNvGraphicFramePr>
          <p:nvPr>
            <p:ph idx="4294967295"/>
            <p:extLst>
              <p:ext uri="{D42A27DB-BD31-4B8C-83A1-F6EECF244321}">
                <p14:modId xmlns:p14="http://schemas.microsoft.com/office/powerpoint/2010/main" val="851876515"/>
              </p:ext>
            </p:extLst>
          </p:nvPr>
        </p:nvGraphicFramePr>
        <p:xfrm>
          <a:off x="128790" y="6146800"/>
          <a:ext cx="11966575" cy="598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ángulo redondeado 7"/>
          <p:cNvSpPr/>
          <p:nvPr/>
        </p:nvSpPr>
        <p:spPr>
          <a:xfrm>
            <a:off x="1160586" y="970813"/>
            <a:ext cx="9791113" cy="1195612"/>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sz="2400" dirty="0">
                <a:solidFill>
                  <a:schemeClr val="bg1"/>
                </a:solidFill>
              </a:rPr>
              <a:t>Diseñar un algoritmo que permita la identificación de arritmias en señales ECG extraídas de la base de datos </a:t>
            </a:r>
            <a:r>
              <a:rPr lang="es-EC" sz="2400" dirty="0" smtClean="0">
                <a:solidFill>
                  <a:schemeClr val="bg1"/>
                </a:solidFill>
              </a:rPr>
              <a:t>médica de </a:t>
            </a:r>
            <a:r>
              <a:rPr lang="es-EC" sz="2400" dirty="0" err="1">
                <a:solidFill>
                  <a:schemeClr val="bg1"/>
                </a:solidFill>
              </a:rPr>
              <a:t>PhysioNet</a:t>
            </a:r>
            <a:r>
              <a:rPr lang="es-EC" sz="2400" dirty="0">
                <a:solidFill>
                  <a:schemeClr val="bg1"/>
                </a:solidFill>
              </a:rPr>
              <a:t>.</a:t>
            </a:r>
          </a:p>
        </p:txBody>
      </p:sp>
      <p:sp>
        <p:nvSpPr>
          <p:cNvPr id="9" name="Rectángulo redondeado 8"/>
          <p:cNvSpPr/>
          <p:nvPr/>
        </p:nvSpPr>
        <p:spPr>
          <a:xfrm>
            <a:off x="1160586" y="2421880"/>
            <a:ext cx="9791113" cy="1221652"/>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dirty="0">
                <a:solidFill>
                  <a:schemeClr val="bg1"/>
                </a:solidFill>
              </a:rPr>
              <a:t>Integrar al </a:t>
            </a:r>
            <a:r>
              <a:rPr lang="es-EC" sz="2400" dirty="0" err="1">
                <a:solidFill>
                  <a:schemeClr val="bg1"/>
                </a:solidFill>
              </a:rPr>
              <a:t>microcontrolador</a:t>
            </a:r>
            <a:r>
              <a:rPr lang="es-EC" sz="2400" dirty="0">
                <a:solidFill>
                  <a:schemeClr val="bg1"/>
                </a:solidFill>
              </a:rPr>
              <a:t> del dispositivo hardware diseñado, el algoritmo de análisis y búsqueda de arritmias en las señales ECG adquiridas</a:t>
            </a:r>
            <a:r>
              <a:rPr lang="es-EC" sz="2400" dirty="0" smtClean="0">
                <a:solidFill>
                  <a:schemeClr val="bg1"/>
                </a:solidFill>
              </a:rPr>
              <a:t>.</a:t>
            </a:r>
            <a:endParaRPr lang="es-EC" sz="2400" dirty="0">
              <a:solidFill>
                <a:schemeClr val="bg1"/>
              </a:solidFill>
            </a:endParaRPr>
          </a:p>
        </p:txBody>
      </p:sp>
      <p:sp>
        <p:nvSpPr>
          <p:cNvPr id="10" name="Rectángulo redondeado 9"/>
          <p:cNvSpPr/>
          <p:nvPr/>
        </p:nvSpPr>
        <p:spPr>
          <a:xfrm>
            <a:off x="1160585" y="3995475"/>
            <a:ext cx="9791113" cy="1716007"/>
          </a:xfrm>
          <a:prstGeom prst="round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dirty="0">
                <a:solidFill>
                  <a:schemeClr val="bg1"/>
                </a:solidFill>
              </a:rPr>
              <a:t>Desarrollar una aplicación para teléfono móvil que permita la recepción de la información que será transmitida por el dispositivo ECG </a:t>
            </a:r>
            <a:r>
              <a:rPr lang="es-EC" sz="2400" dirty="0" smtClean="0">
                <a:solidFill>
                  <a:schemeClr val="bg1"/>
                </a:solidFill>
              </a:rPr>
              <a:t>portable y permita generar una alerta hacia el usuario y a contactos de emergencia. </a:t>
            </a:r>
            <a:endParaRPr lang="es-EC" sz="2400" dirty="0">
              <a:solidFill>
                <a:schemeClr val="bg1"/>
              </a:solidFill>
            </a:endParaRPr>
          </a:p>
        </p:txBody>
      </p:sp>
    </p:spTree>
    <p:extLst>
      <p:ext uri="{BB962C8B-B14F-4D97-AF65-F5344CB8AC3E}">
        <p14:creationId xmlns:p14="http://schemas.microsoft.com/office/powerpoint/2010/main" val="149089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272</TotalTime>
  <Words>3562</Words>
  <Application>Microsoft Office PowerPoint</Application>
  <PresentationFormat>Panorámica</PresentationFormat>
  <Paragraphs>724</Paragraphs>
  <Slides>45</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45</vt:i4>
      </vt:variant>
    </vt:vector>
  </HeadingPairs>
  <TitlesOfParts>
    <vt:vector size="54" baseType="lpstr">
      <vt:lpstr>Arial</vt:lpstr>
      <vt:lpstr>BrowalliaUPC</vt:lpstr>
      <vt:lpstr>Calibri</vt:lpstr>
      <vt:lpstr>Cambria Math</vt:lpstr>
      <vt:lpstr>Century Gothic</vt:lpstr>
      <vt:lpstr>Helvetica</vt:lpstr>
      <vt:lpstr>Times New Roman</vt:lpstr>
      <vt:lpstr>Wingdings 3</vt:lpstr>
      <vt:lpstr>Sector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35</cp:revision>
  <dcterms:created xsi:type="dcterms:W3CDTF">2018-12-12T00:41:12Z</dcterms:created>
  <dcterms:modified xsi:type="dcterms:W3CDTF">2018-12-13T06:12:11Z</dcterms:modified>
</cp:coreProperties>
</file>