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48" r:id="rId1"/>
  </p:sldMasterIdLst>
  <p:notesMasterIdLst>
    <p:notesMasterId r:id="rId42"/>
  </p:notesMasterIdLst>
  <p:sldIdLst>
    <p:sldId id="256" r:id="rId2"/>
    <p:sldId id="257" r:id="rId3"/>
    <p:sldId id="258" r:id="rId4"/>
    <p:sldId id="259" r:id="rId5"/>
    <p:sldId id="281" r:id="rId6"/>
    <p:sldId id="260" r:id="rId7"/>
    <p:sldId id="262" r:id="rId8"/>
    <p:sldId id="263" r:id="rId9"/>
    <p:sldId id="264" r:id="rId10"/>
    <p:sldId id="265" r:id="rId11"/>
    <p:sldId id="266" r:id="rId12"/>
    <p:sldId id="282" r:id="rId13"/>
    <p:sldId id="267" r:id="rId14"/>
    <p:sldId id="268" r:id="rId15"/>
    <p:sldId id="294" r:id="rId16"/>
    <p:sldId id="269" r:id="rId17"/>
    <p:sldId id="295" r:id="rId18"/>
    <p:sldId id="270" r:id="rId19"/>
    <p:sldId id="271" r:id="rId20"/>
    <p:sldId id="272" r:id="rId21"/>
    <p:sldId id="296" r:id="rId22"/>
    <p:sldId id="273" r:id="rId23"/>
    <p:sldId id="274" r:id="rId24"/>
    <p:sldId id="275" r:id="rId25"/>
    <p:sldId id="284" r:id="rId26"/>
    <p:sldId id="285" r:id="rId27"/>
    <p:sldId id="286" r:id="rId28"/>
    <p:sldId id="287" r:id="rId29"/>
    <p:sldId id="288" r:id="rId30"/>
    <p:sldId id="276" r:id="rId31"/>
    <p:sldId id="289" r:id="rId32"/>
    <p:sldId id="290" r:id="rId33"/>
    <p:sldId id="277" r:id="rId34"/>
    <p:sldId id="291" r:id="rId35"/>
    <p:sldId id="292" r:id="rId36"/>
    <p:sldId id="278" r:id="rId37"/>
    <p:sldId id="279" r:id="rId38"/>
    <p:sldId id="283" r:id="rId39"/>
    <p:sldId id="280" r:id="rId40"/>
    <p:sldId id="293" r:id="rId4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544L Core i7" initials="XCi" lastIdx="13" clrIdx="0">
    <p:extLst>
      <p:ext uri="{19B8F6BF-5375-455C-9EA6-DF929625EA0E}">
        <p15:presenceInfo xmlns:p15="http://schemas.microsoft.com/office/powerpoint/2012/main" userId="X544L Core i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B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5C3C6-6F7E-4E21-B9C8-6D221E7C1ACB}" type="doc">
      <dgm:prSet loTypeId="urn:microsoft.com/office/officeart/2005/8/layout/hierarchy4" loCatId="relationship" qsTypeId="urn:microsoft.com/office/officeart/2005/8/quickstyle/simple2" qsCatId="simple" csTypeId="urn:microsoft.com/office/officeart/2005/8/colors/colorful3" csCatId="colorful" phldr="1"/>
      <dgm:spPr/>
      <dgm:t>
        <a:bodyPr/>
        <a:lstStyle/>
        <a:p>
          <a:endParaRPr lang="es-CO"/>
        </a:p>
      </dgm:t>
    </dgm:pt>
    <dgm:pt modelId="{19C0E1A8-0EE2-4EC3-B55F-2A510F5CAD47}">
      <dgm:prSet phldrT="[Texto]"/>
      <dgm:spPr/>
      <dgm:t>
        <a:bodyPr/>
        <a:lstStyle/>
        <a:p>
          <a:r>
            <a:rPr lang="es-EC" dirty="0" smtClean="0">
              <a:solidFill>
                <a:schemeClr val="tx1"/>
              </a:solidFill>
            </a:rPr>
            <a:t>Red de acceso de radio terrestre universal  evolucionada (</a:t>
          </a:r>
          <a:r>
            <a:rPr lang="es-CO" dirty="0" smtClean="0">
              <a:solidFill>
                <a:schemeClr val="tx1"/>
              </a:solidFill>
            </a:rPr>
            <a:t>EUTRAN):</a:t>
          </a:r>
          <a:endParaRPr lang="es-CO" dirty="0">
            <a:solidFill>
              <a:schemeClr val="tx1"/>
            </a:solidFill>
          </a:endParaRPr>
        </a:p>
      </dgm:t>
    </dgm:pt>
    <dgm:pt modelId="{856B580A-5818-4CF4-855D-B35CCB211853}" type="parTrans" cxnId="{2FBB9A06-A0A2-4843-830C-DCCB25FE850B}">
      <dgm:prSet/>
      <dgm:spPr/>
      <dgm:t>
        <a:bodyPr/>
        <a:lstStyle/>
        <a:p>
          <a:endParaRPr lang="es-CO"/>
        </a:p>
      </dgm:t>
    </dgm:pt>
    <dgm:pt modelId="{D1E2FDAB-B517-4A84-84AA-B9B9E50D3B2D}" type="sibTrans" cxnId="{2FBB9A06-A0A2-4843-830C-DCCB25FE850B}">
      <dgm:prSet/>
      <dgm:spPr/>
      <dgm:t>
        <a:bodyPr/>
        <a:lstStyle/>
        <a:p>
          <a:endParaRPr lang="es-CO"/>
        </a:p>
      </dgm:t>
    </dgm:pt>
    <dgm:pt modelId="{139C375A-B5B1-4819-8AE4-3D64C2BC45A9}">
      <dgm:prSet phldrT="[Texto]"/>
      <dgm:spPr/>
      <dgm:t>
        <a:bodyPr/>
        <a:lstStyle/>
        <a:p>
          <a:r>
            <a:rPr lang="es-EC" dirty="0" smtClean="0">
              <a:solidFill>
                <a:schemeClr val="tx1"/>
              </a:solidFill>
            </a:rPr>
            <a:t>Red evolucionada </a:t>
          </a:r>
          <a:r>
            <a:rPr lang="es-EC" dirty="0" err="1" smtClean="0">
              <a:solidFill>
                <a:schemeClr val="tx1"/>
              </a:solidFill>
            </a:rPr>
            <a:t>Packet</a:t>
          </a:r>
          <a:r>
            <a:rPr lang="es-EC" dirty="0" smtClean="0">
              <a:solidFill>
                <a:schemeClr val="tx1"/>
              </a:solidFill>
            </a:rPr>
            <a:t> Core (</a:t>
          </a:r>
          <a:r>
            <a:rPr lang="es-ES" dirty="0" smtClean="0">
              <a:solidFill>
                <a:schemeClr val="tx1"/>
              </a:solidFill>
            </a:rPr>
            <a:t>EPC):</a:t>
          </a:r>
          <a:endParaRPr lang="es-CO" dirty="0">
            <a:solidFill>
              <a:schemeClr val="tx1"/>
            </a:solidFill>
          </a:endParaRPr>
        </a:p>
      </dgm:t>
    </dgm:pt>
    <dgm:pt modelId="{87826027-7EF0-45A1-BC61-EF92986D6499}" type="parTrans" cxnId="{9356435B-E239-4BA0-9C64-5178C54927C3}">
      <dgm:prSet/>
      <dgm:spPr/>
      <dgm:t>
        <a:bodyPr/>
        <a:lstStyle/>
        <a:p>
          <a:endParaRPr lang="es-CO"/>
        </a:p>
      </dgm:t>
    </dgm:pt>
    <dgm:pt modelId="{43508446-B4B8-4F55-A0C8-40F855C290B9}" type="sibTrans" cxnId="{9356435B-E239-4BA0-9C64-5178C54927C3}">
      <dgm:prSet/>
      <dgm:spPr/>
      <dgm:t>
        <a:bodyPr/>
        <a:lstStyle/>
        <a:p>
          <a:endParaRPr lang="es-CO"/>
        </a:p>
      </dgm:t>
    </dgm:pt>
    <dgm:pt modelId="{396D6D54-7A22-4D2A-B567-F6ABA79BCA0B}">
      <dgm:prSet phldrT="[Texto]"/>
      <dgm:spPr/>
      <dgm:t>
        <a:bodyPr/>
        <a:lstStyle/>
        <a:p>
          <a:r>
            <a:rPr lang="es-EC" dirty="0" smtClean="0">
              <a:solidFill>
                <a:schemeClr val="tx1"/>
              </a:solidFill>
            </a:rPr>
            <a:t>Gestiona el acceso de radio y brinda soporte al plano de usuario y control del Equipo de Usuario (UE), se constituye de la estación base (e-Node B) de LTE y el plano de control.</a:t>
          </a:r>
          <a:endParaRPr lang="es-CO" dirty="0">
            <a:solidFill>
              <a:schemeClr val="tx1"/>
            </a:solidFill>
          </a:endParaRPr>
        </a:p>
      </dgm:t>
    </dgm:pt>
    <dgm:pt modelId="{28CCC4F9-1912-41B5-89EC-964C4F117188}" type="parTrans" cxnId="{FE7FFC1D-21FF-4458-981D-DF4FCC1B939B}">
      <dgm:prSet/>
      <dgm:spPr/>
      <dgm:t>
        <a:bodyPr/>
        <a:lstStyle/>
        <a:p>
          <a:endParaRPr lang="es-CO"/>
        </a:p>
      </dgm:t>
    </dgm:pt>
    <dgm:pt modelId="{EC7A234E-1FEA-4E1F-800B-33E93F75C59A}" type="sibTrans" cxnId="{FE7FFC1D-21FF-4458-981D-DF4FCC1B939B}">
      <dgm:prSet/>
      <dgm:spPr/>
      <dgm:t>
        <a:bodyPr/>
        <a:lstStyle/>
        <a:p>
          <a:endParaRPr lang="es-CO"/>
        </a:p>
      </dgm:t>
    </dgm:pt>
    <dgm:pt modelId="{A0BA1509-01AD-4C9E-9251-E684F2780487}">
      <dgm:prSet phldrT="[Texto]"/>
      <dgm:spPr/>
      <dgm:t>
        <a:bodyPr/>
        <a:lstStyle/>
        <a:p>
          <a:r>
            <a:rPr lang="es-ES" dirty="0" smtClean="0">
              <a:solidFill>
                <a:schemeClr val="tx1"/>
              </a:solidFill>
            </a:rPr>
            <a:t>Proporciona un servicio de conectividad IP a través de una arquitectura de red mejorada que sigue el principio de separación lógica de señalización y redes de transporte de datos</a:t>
          </a:r>
          <a:endParaRPr lang="es-CO" dirty="0">
            <a:solidFill>
              <a:schemeClr val="tx1"/>
            </a:solidFill>
          </a:endParaRPr>
        </a:p>
      </dgm:t>
    </dgm:pt>
    <dgm:pt modelId="{9DCD1F40-62C3-4025-957D-6E7F2E1E670E}" type="parTrans" cxnId="{C3991C01-10F7-4691-BD29-B3A2D54DC58A}">
      <dgm:prSet/>
      <dgm:spPr/>
      <dgm:t>
        <a:bodyPr/>
        <a:lstStyle/>
        <a:p>
          <a:endParaRPr lang="es-CO"/>
        </a:p>
      </dgm:t>
    </dgm:pt>
    <dgm:pt modelId="{C6B24886-5D11-474A-AC80-6170927856F9}" type="sibTrans" cxnId="{C3991C01-10F7-4691-BD29-B3A2D54DC58A}">
      <dgm:prSet/>
      <dgm:spPr/>
      <dgm:t>
        <a:bodyPr/>
        <a:lstStyle/>
        <a:p>
          <a:endParaRPr lang="es-CO"/>
        </a:p>
      </dgm:t>
    </dgm:pt>
    <dgm:pt modelId="{08EBD923-FB76-4997-9F16-C0884D257E7C}" type="pres">
      <dgm:prSet presAssocID="{4BD5C3C6-6F7E-4E21-B9C8-6D221E7C1ACB}" presName="Name0" presStyleCnt="0">
        <dgm:presLayoutVars>
          <dgm:chPref val="1"/>
          <dgm:dir/>
          <dgm:animOne val="branch"/>
          <dgm:animLvl val="lvl"/>
          <dgm:resizeHandles/>
        </dgm:presLayoutVars>
      </dgm:prSet>
      <dgm:spPr/>
      <dgm:t>
        <a:bodyPr/>
        <a:lstStyle/>
        <a:p>
          <a:endParaRPr lang="es-CO"/>
        </a:p>
      </dgm:t>
    </dgm:pt>
    <dgm:pt modelId="{ADB457B0-B986-4611-9AD9-F18B2889E1D9}" type="pres">
      <dgm:prSet presAssocID="{19C0E1A8-0EE2-4EC3-B55F-2A510F5CAD47}" presName="vertOne" presStyleCnt="0"/>
      <dgm:spPr/>
      <dgm:t>
        <a:bodyPr/>
        <a:lstStyle/>
        <a:p>
          <a:endParaRPr lang="es-CO"/>
        </a:p>
      </dgm:t>
    </dgm:pt>
    <dgm:pt modelId="{3F6BC0D9-0DFC-4109-B169-B8D70AEE94CC}" type="pres">
      <dgm:prSet presAssocID="{19C0E1A8-0EE2-4EC3-B55F-2A510F5CAD47}" presName="txOne" presStyleLbl="node0" presStyleIdx="0" presStyleCnt="2">
        <dgm:presLayoutVars>
          <dgm:chPref val="3"/>
        </dgm:presLayoutVars>
      </dgm:prSet>
      <dgm:spPr/>
      <dgm:t>
        <a:bodyPr/>
        <a:lstStyle/>
        <a:p>
          <a:endParaRPr lang="es-CO"/>
        </a:p>
      </dgm:t>
    </dgm:pt>
    <dgm:pt modelId="{87DF6854-91F1-4BCB-8F7F-88E685081641}" type="pres">
      <dgm:prSet presAssocID="{19C0E1A8-0EE2-4EC3-B55F-2A510F5CAD47}" presName="parTransOne" presStyleCnt="0"/>
      <dgm:spPr/>
      <dgm:t>
        <a:bodyPr/>
        <a:lstStyle/>
        <a:p>
          <a:endParaRPr lang="es-CO"/>
        </a:p>
      </dgm:t>
    </dgm:pt>
    <dgm:pt modelId="{E0EBBB28-6058-462B-ACE0-031F2AABD3E8}" type="pres">
      <dgm:prSet presAssocID="{19C0E1A8-0EE2-4EC3-B55F-2A510F5CAD47}" presName="horzOne" presStyleCnt="0"/>
      <dgm:spPr/>
      <dgm:t>
        <a:bodyPr/>
        <a:lstStyle/>
        <a:p>
          <a:endParaRPr lang="es-CO"/>
        </a:p>
      </dgm:t>
    </dgm:pt>
    <dgm:pt modelId="{A95CECF8-4549-40D3-95F1-E465382B3FDF}" type="pres">
      <dgm:prSet presAssocID="{396D6D54-7A22-4D2A-B567-F6ABA79BCA0B}" presName="vertTwo" presStyleCnt="0"/>
      <dgm:spPr/>
      <dgm:t>
        <a:bodyPr/>
        <a:lstStyle/>
        <a:p>
          <a:endParaRPr lang="es-CO"/>
        </a:p>
      </dgm:t>
    </dgm:pt>
    <dgm:pt modelId="{3BCA5564-288E-4976-BBFC-77467C8FA411}" type="pres">
      <dgm:prSet presAssocID="{396D6D54-7A22-4D2A-B567-F6ABA79BCA0B}" presName="txTwo" presStyleLbl="node2" presStyleIdx="0" presStyleCnt="2">
        <dgm:presLayoutVars>
          <dgm:chPref val="3"/>
        </dgm:presLayoutVars>
      </dgm:prSet>
      <dgm:spPr/>
      <dgm:t>
        <a:bodyPr/>
        <a:lstStyle/>
        <a:p>
          <a:endParaRPr lang="es-CO"/>
        </a:p>
      </dgm:t>
    </dgm:pt>
    <dgm:pt modelId="{6D10AF6B-953B-42E8-91C9-611D4E85EE14}" type="pres">
      <dgm:prSet presAssocID="{396D6D54-7A22-4D2A-B567-F6ABA79BCA0B}" presName="horzTwo" presStyleCnt="0"/>
      <dgm:spPr/>
      <dgm:t>
        <a:bodyPr/>
        <a:lstStyle/>
        <a:p>
          <a:endParaRPr lang="es-CO"/>
        </a:p>
      </dgm:t>
    </dgm:pt>
    <dgm:pt modelId="{9773FC56-7ED0-4897-BF6A-6D34C9639E59}" type="pres">
      <dgm:prSet presAssocID="{D1E2FDAB-B517-4A84-84AA-B9B9E50D3B2D}" presName="sibSpaceOne" presStyleCnt="0"/>
      <dgm:spPr/>
      <dgm:t>
        <a:bodyPr/>
        <a:lstStyle/>
        <a:p>
          <a:endParaRPr lang="es-CO"/>
        </a:p>
      </dgm:t>
    </dgm:pt>
    <dgm:pt modelId="{34A72077-730A-4404-9197-326EA6863CF5}" type="pres">
      <dgm:prSet presAssocID="{139C375A-B5B1-4819-8AE4-3D64C2BC45A9}" presName="vertOne" presStyleCnt="0"/>
      <dgm:spPr/>
      <dgm:t>
        <a:bodyPr/>
        <a:lstStyle/>
        <a:p>
          <a:endParaRPr lang="es-CO"/>
        </a:p>
      </dgm:t>
    </dgm:pt>
    <dgm:pt modelId="{FBB5DAE8-8CD3-422C-A8AA-E3726FCD9C06}" type="pres">
      <dgm:prSet presAssocID="{139C375A-B5B1-4819-8AE4-3D64C2BC45A9}" presName="txOne" presStyleLbl="node0" presStyleIdx="1" presStyleCnt="2">
        <dgm:presLayoutVars>
          <dgm:chPref val="3"/>
        </dgm:presLayoutVars>
      </dgm:prSet>
      <dgm:spPr/>
      <dgm:t>
        <a:bodyPr/>
        <a:lstStyle/>
        <a:p>
          <a:endParaRPr lang="es-CO"/>
        </a:p>
      </dgm:t>
    </dgm:pt>
    <dgm:pt modelId="{F7BEA3F3-030D-4799-A9D6-B12E7BD6386E}" type="pres">
      <dgm:prSet presAssocID="{139C375A-B5B1-4819-8AE4-3D64C2BC45A9}" presName="parTransOne" presStyleCnt="0"/>
      <dgm:spPr/>
      <dgm:t>
        <a:bodyPr/>
        <a:lstStyle/>
        <a:p>
          <a:endParaRPr lang="es-CO"/>
        </a:p>
      </dgm:t>
    </dgm:pt>
    <dgm:pt modelId="{D2B3F9C4-DE80-4BAE-AEEA-5B812C3BCE55}" type="pres">
      <dgm:prSet presAssocID="{139C375A-B5B1-4819-8AE4-3D64C2BC45A9}" presName="horzOne" presStyleCnt="0"/>
      <dgm:spPr/>
      <dgm:t>
        <a:bodyPr/>
        <a:lstStyle/>
        <a:p>
          <a:endParaRPr lang="es-CO"/>
        </a:p>
      </dgm:t>
    </dgm:pt>
    <dgm:pt modelId="{E822110C-172B-4305-B8E3-88AB6EB0A408}" type="pres">
      <dgm:prSet presAssocID="{A0BA1509-01AD-4C9E-9251-E684F2780487}" presName="vertTwo" presStyleCnt="0"/>
      <dgm:spPr/>
      <dgm:t>
        <a:bodyPr/>
        <a:lstStyle/>
        <a:p>
          <a:endParaRPr lang="es-CO"/>
        </a:p>
      </dgm:t>
    </dgm:pt>
    <dgm:pt modelId="{5DE0B355-D1CA-4FF4-8E24-E220EBCA9174}" type="pres">
      <dgm:prSet presAssocID="{A0BA1509-01AD-4C9E-9251-E684F2780487}" presName="txTwo" presStyleLbl="node2" presStyleIdx="1" presStyleCnt="2">
        <dgm:presLayoutVars>
          <dgm:chPref val="3"/>
        </dgm:presLayoutVars>
      </dgm:prSet>
      <dgm:spPr/>
      <dgm:t>
        <a:bodyPr/>
        <a:lstStyle/>
        <a:p>
          <a:endParaRPr lang="es-CO"/>
        </a:p>
      </dgm:t>
    </dgm:pt>
    <dgm:pt modelId="{DF1FE37E-EFD0-45A8-AE9B-FE12CB860B5D}" type="pres">
      <dgm:prSet presAssocID="{A0BA1509-01AD-4C9E-9251-E684F2780487}" presName="horzTwo" presStyleCnt="0"/>
      <dgm:spPr/>
      <dgm:t>
        <a:bodyPr/>
        <a:lstStyle/>
        <a:p>
          <a:endParaRPr lang="es-CO"/>
        </a:p>
      </dgm:t>
    </dgm:pt>
  </dgm:ptLst>
  <dgm:cxnLst>
    <dgm:cxn modelId="{66E06753-55AD-4D79-B61E-075FE224FA45}" type="presOf" srcId="{A0BA1509-01AD-4C9E-9251-E684F2780487}" destId="{5DE0B355-D1CA-4FF4-8E24-E220EBCA9174}" srcOrd="0" destOrd="0" presId="urn:microsoft.com/office/officeart/2005/8/layout/hierarchy4"/>
    <dgm:cxn modelId="{B4451D4F-DFAF-477F-879D-AACE6EA533D7}" type="presOf" srcId="{139C375A-B5B1-4819-8AE4-3D64C2BC45A9}" destId="{FBB5DAE8-8CD3-422C-A8AA-E3726FCD9C06}" srcOrd="0" destOrd="0" presId="urn:microsoft.com/office/officeart/2005/8/layout/hierarchy4"/>
    <dgm:cxn modelId="{FE7FFC1D-21FF-4458-981D-DF4FCC1B939B}" srcId="{19C0E1A8-0EE2-4EC3-B55F-2A510F5CAD47}" destId="{396D6D54-7A22-4D2A-B567-F6ABA79BCA0B}" srcOrd="0" destOrd="0" parTransId="{28CCC4F9-1912-41B5-89EC-964C4F117188}" sibTransId="{EC7A234E-1FEA-4E1F-800B-33E93F75C59A}"/>
    <dgm:cxn modelId="{94F850A0-BB6F-4650-B629-B76A7113F7DB}" type="presOf" srcId="{396D6D54-7A22-4D2A-B567-F6ABA79BCA0B}" destId="{3BCA5564-288E-4976-BBFC-77467C8FA411}" srcOrd="0" destOrd="0" presId="urn:microsoft.com/office/officeart/2005/8/layout/hierarchy4"/>
    <dgm:cxn modelId="{2FBB9A06-A0A2-4843-830C-DCCB25FE850B}" srcId="{4BD5C3C6-6F7E-4E21-B9C8-6D221E7C1ACB}" destId="{19C0E1A8-0EE2-4EC3-B55F-2A510F5CAD47}" srcOrd="0" destOrd="0" parTransId="{856B580A-5818-4CF4-855D-B35CCB211853}" sibTransId="{D1E2FDAB-B517-4A84-84AA-B9B9E50D3B2D}"/>
    <dgm:cxn modelId="{9356435B-E239-4BA0-9C64-5178C54927C3}" srcId="{4BD5C3C6-6F7E-4E21-B9C8-6D221E7C1ACB}" destId="{139C375A-B5B1-4819-8AE4-3D64C2BC45A9}" srcOrd="1" destOrd="0" parTransId="{87826027-7EF0-45A1-BC61-EF92986D6499}" sibTransId="{43508446-B4B8-4F55-A0C8-40F855C290B9}"/>
    <dgm:cxn modelId="{C3991C01-10F7-4691-BD29-B3A2D54DC58A}" srcId="{139C375A-B5B1-4819-8AE4-3D64C2BC45A9}" destId="{A0BA1509-01AD-4C9E-9251-E684F2780487}" srcOrd="0" destOrd="0" parTransId="{9DCD1F40-62C3-4025-957D-6E7F2E1E670E}" sibTransId="{C6B24886-5D11-474A-AC80-6170927856F9}"/>
    <dgm:cxn modelId="{817673B1-3C89-4EF5-8114-852971614DCA}" type="presOf" srcId="{4BD5C3C6-6F7E-4E21-B9C8-6D221E7C1ACB}" destId="{08EBD923-FB76-4997-9F16-C0884D257E7C}" srcOrd="0" destOrd="0" presId="urn:microsoft.com/office/officeart/2005/8/layout/hierarchy4"/>
    <dgm:cxn modelId="{207159EE-0CA4-49C3-A841-7E4ACFA6300F}" type="presOf" srcId="{19C0E1A8-0EE2-4EC3-B55F-2A510F5CAD47}" destId="{3F6BC0D9-0DFC-4109-B169-B8D70AEE94CC}" srcOrd="0" destOrd="0" presId="urn:microsoft.com/office/officeart/2005/8/layout/hierarchy4"/>
    <dgm:cxn modelId="{A8F1D865-0E10-47AC-BAF5-97D80CB768FB}" type="presParOf" srcId="{08EBD923-FB76-4997-9F16-C0884D257E7C}" destId="{ADB457B0-B986-4611-9AD9-F18B2889E1D9}" srcOrd="0" destOrd="0" presId="urn:microsoft.com/office/officeart/2005/8/layout/hierarchy4"/>
    <dgm:cxn modelId="{1A6188C5-9EA7-4D13-A924-454417DEA67A}" type="presParOf" srcId="{ADB457B0-B986-4611-9AD9-F18B2889E1D9}" destId="{3F6BC0D9-0DFC-4109-B169-B8D70AEE94CC}" srcOrd="0" destOrd="0" presId="urn:microsoft.com/office/officeart/2005/8/layout/hierarchy4"/>
    <dgm:cxn modelId="{29F879C2-DD10-48B3-8375-2C4439FA1EF4}" type="presParOf" srcId="{ADB457B0-B986-4611-9AD9-F18B2889E1D9}" destId="{87DF6854-91F1-4BCB-8F7F-88E685081641}" srcOrd="1" destOrd="0" presId="urn:microsoft.com/office/officeart/2005/8/layout/hierarchy4"/>
    <dgm:cxn modelId="{D9DC8ACD-91F8-48C9-85DB-2324C1962336}" type="presParOf" srcId="{ADB457B0-B986-4611-9AD9-F18B2889E1D9}" destId="{E0EBBB28-6058-462B-ACE0-031F2AABD3E8}" srcOrd="2" destOrd="0" presId="urn:microsoft.com/office/officeart/2005/8/layout/hierarchy4"/>
    <dgm:cxn modelId="{AD4779CC-8BFF-46C6-86F6-2F9D9EF969CC}" type="presParOf" srcId="{E0EBBB28-6058-462B-ACE0-031F2AABD3E8}" destId="{A95CECF8-4549-40D3-95F1-E465382B3FDF}" srcOrd="0" destOrd="0" presId="urn:microsoft.com/office/officeart/2005/8/layout/hierarchy4"/>
    <dgm:cxn modelId="{84E3D596-D575-4A68-9E65-D4AEFA8A248E}" type="presParOf" srcId="{A95CECF8-4549-40D3-95F1-E465382B3FDF}" destId="{3BCA5564-288E-4976-BBFC-77467C8FA411}" srcOrd="0" destOrd="0" presId="urn:microsoft.com/office/officeart/2005/8/layout/hierarchy4"/>
    <dgm:cxn modelId="{A0EE908A-4089-409F-85BB-6948CA816300}" type="presParOf" srcId="{A95CECF8-4549-40D3-95F1-E465382B3FDF}" destId="{6D10AF6B-953B-42E8-91C9-611D4E85EE14}" srcOrd="1" destOrd="0" presId="urn:microsoft.com/office/officeart/2005/8/layout/hierarchy4"/>
    <dgm:cxn modelId="{C5AA2ED4-6CE2-43FB-9CD9-CFAA640597C9}" type="presParOf" srcId="{08EBD923-FB76-4997-9F16-C0884D257E7C}" destId="{9773FC56-7ED0-4897-BF6A-6D34C9639E59}" srcOrd="1" destOrd="0" presId="urn:microsoft.com/office/officeart/2005/8/layout/hierarchy4"/>
    <dgm:cxn modelId="{3C31830B-062C-4161-B9F3-3569FEDC74BD}" type="presParOf" srcId="{08EBD923-FB76-4997-9F16-C0884D257E7C}" destId="{34A72077-730A-4404-9197-326EA6863CF5}" srcOrd="2" destOrd="0" presId="urn:microsoft.com/office/officeart/2005/8/layout/hierarchy4"/>
    <dgm:cxn modelId="{912E9275-3AB2-45F7-9219-1FEE090E83A1}" type="presParOf" srcId="{34A72077-730A-4404-9197-326EA6863CF5}" destId="{FBB5DAE8-8CD3-422C-A8AA-E3726FCD9C06}" srcOrd="0" destOrd="0" presId="urn:microsoft.com/office/officeart/2005/8/layout/hierarchy4"/>
    <dgm:cxn modelId="{A5F8AA26-053B-469A-ADFD-46E37CD966D9}" type="presParOf" srcId="{34A72077-730A-4404-9197-326EA6863CF5}" destId="{F7BEA3F3-030D-4799-A9D6-B12E7BD6386E}" srcOrd="1" destOrd="0" presId="urn:microsoft.com/office/officeart/2005/8/layout/hierarchy4"/>
    <dgm:cxn modelId="{BC96ABE5-A7A7-4638-B71B-9828B54342DC}" type="presParOf" srcId="{34A72077-730A-4404-9197-326EA6863CF5}" destId="{D2B3F9C4-DE80-4BAE-AEEA-5B812C3BCE55}" srcOrd="2" destOrd="0" presId="urn:microsoft.com/office/officeart/2005/8/layout/hierarchy4"/>
    <dgm:cxn modelId="{A25D8310-1DE4-42AD-8A7E-7AA8F2EB9787}" type="presParOf" srcId="{D2B3F9C4-DE80-4BAE-AEEA-5B812C3BCE55}" destId="{E822110C-172B-4305-B8E3-88AB6EB0A408}" srcOrd="0" destOrd="0" presId="urn:microsoft.com/office/officeart/2005/8/layout/hierarchy4"/>
    <dgm:cxn modelId="{D754731A-D3FF-4664-8D07-EF10A1D29D54}" type="presParOf" srcId="{E822110C-172B-4305-B8E3-88AB6EB0A408}" destId="{5DE0B355-D1CA-4FF4-8E24-E220EBCA9174}" srcOrd="0" destOrd="0" presId="urn:microsoft.com/office/officeart/2005/8/layout/hierarchy4"/>
    <dgm:cxn modelId="{239B06B4-0242-4EB5-81DA-C987BB88F7B0}" type="presParOf" srcId="{E822110C-172B-4305-B8E3-88AB6EB0A408}" destId="{DF1FE37E-EFD0-45A8-AE9B-FE12CB860B5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00CDD4-372D-4D27-9013-4915ADF382C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CO"/>
        </a:p>
      </dgm:t>
    </dgm:pt>
    <dgm:pt modelId="{060BF03B-9DB1-4C32-AC20-175FBED3469D}">
      <dgm:prSet phldrT="[Texto]"/>
      <dgm:spPr/>
      <dgm:t>
        <a:bodyPr/>
        <a:lstStyle/>
        <a:p>
          <a:r>
            <a:rPr lang="es-CO" dirty="0" smtClean="0">
              <a:solidFill>
                <a:schemeClr val="tx1"/>
              </a:solidFill>
            </a:rPr>
            <a:t>OFDMA</a:t>
          </a:r>
          <a:endParaRPr lang="es-CO" dirty="0">
            <a:solidFill>
              <a:schemeClr val="tx1"/>
            </a:solidFill>
          </a:endParaRPr>
        </a:p>
      </dgm:t>
    </dgm:pt>
    <dgm:pt modelId="{60C38DB7-2348-46C6-BE1E-F626460D46D4}" type="parTrans" cxnId="{23F0570F-0995-457C-BFFC-BB92C9DE1A0E}">
      <dgm:prSet/>
      <dgm:spPr/>
      <dgm:t>
        <a:bodyPr/>
        <a:lstStyle/>
        <a:p>
          <a:endParaRPr lang="es-CO"/>
        </a:p>
      </dgm:t>
    </dgm:pt>
    <dgm:pt modelId="{4A3BBFF8-B0EF-4B75-8E93-E9971B4A2D36}" type="sibTrans" cxnId="{23F0570F-0995-457C-BFFC-BB92C9DE1A0E}">
      <dgm:prSet/>
      <dgm:spPr/>
      <dgm:t>
        <a:bodyPr/>
        <a:lstStyle/>
        <a:p>
          <a:endParaRPr lang="es-CO"/>
        </a:p>
      </dgm:t>
    </dgm:pt>
    <dgm:pt modelId="{CEE13A64-FF74-43D3-918C-1E6B4EB2A058}">
      <dgm:prSet phldrT="[Texto]" custT="1"/>
      <dgm:spPr/>
      <dgm:t>
        <a:bodyPr/>
        <a:lstStyle/>
        <a:p>
          <a:pPr algn="just"/>
          <a:r>
            <a:rPr lang="es-CO" sz="2000" b="1" dirty="0" smtClean="0">
              <a:solidFill>
                <a:schemeClr val="tx1"/>
              </a:solidFill>
            </a:rPr>
            <a:t>(DL)</a:t>
          </a:r>
          <a:r>
            <a:rPr lang="es-CO" sz="2000" dirty="0" smtClean="0">
              <a:solidFill>
                <a:schemeClr val="tx1"/>
              </a:solidFill>
            </a:rPr>
            <a:t> Esquema de acceso al medio, </a:t>
          </a:r>
          <a:r>
            <a:rPr lang="es-EC" sz="2000" dirty="0" smtClean="0">
              <a:solidFill>
                <a:schemeClr val="tx1"/>
              </a:solidFill>
            </a:rPr>
            <a:t>los subconjuntos de las subportadoras se distribuyen a diferentes usuarios al mismo tiempo para que múltiples usuarios puedan recibir datos simultáneamente.</a:t>
          </a:r>
          <a:endParaRPr lang="es-CO" sz="2000" dirty="0">
            <a:solidFill>
              <a:schemeClr val="tx1"/>
            </a:solidFill>
          </a:endParaRPr>
        </a:p>
      </dgm:t>
    </dgm:pt>
    <dgm:pt modelId="{5E6E92CD-D66D-4D3B-BC1B-F474F1E5C479}" type="parTrans" cxnId="{805D9772-F09F-40CC-94A4-5BEAAE9D4716}">
      <dgm:prSet/>
      <dgm:spPr/>
      <dgm:t>
        <a:bodyPr/>
        <a:lstStyle/>
        <a:p>
          <a:endParaRPr lang="es-CO"/>
        </a:p>
      </dgm:t>
    </dgm:pt>
    <dgm:pt modelId="{430737F5-0FD6-4C95-9B20-AF9FCC1ED465}" type="sibTrans" cxnId="{805D9772-F09F-40CC-94A4-5BEAAE9D4716}">
      <dgm:prSet/>
      <dgm:spPr/>
      <dgm:t>
        <a:bodyPr/>
        <a:lstStyle/>
        <a:p>
          <a:endParaRPr lang="es-CO"/>
        </a:p>
      </dgm:t>
    </dgm:pt>
    <dgm:pt modelId="{8627C96F-1982-4D08-A517-84BCEFD4D4A3}">
      <dgm:prSet phldrT="[Texto]"/>
      <dgm:spPr/>
      <dgm:t>
        <a:bodyPr/>
        <a:lstStyle/>
        <a:p>
          <a:r>
            <a:rPr lang="es-CO" dirty="0" smtClean="0">
              <a:solidFill>
                <a:schemeClr val="tx1"/>
              </a:solidFill>
            </a:rPr>
            <a:t>SC-FDMA</a:t>
          </a:r>
          <a:endParaRPr lang="es-CO" dirty="0">
            <a:solidFill>
              <a:schemeClr val="tx1"/>
            </a:solidFill>
          </a:endParaRPr>
        </a:p>
      </dgm:t>
    </dgm:pt>
    <dgm:pt modelId="{857F8AFE-8D3F-49A0-ACB3-A5816E84F461}" type="parTrans" cxnId="{9D68F021-87C8-4D80-88A0-4870F33CF047}">
      <dgm:prSet/>
      <dgm:spPr/>
      <dgm:t>
        <a:bodyPr/>
        <a:lstStyle/>
        <a:p>
          <a:endParaRPr lang="es-CO"/>
        </a:p>
      </dgm:t>
    </dgm:pt>
    <dgm:pt modelId="{89272D35-C0C5-413C-AD1C-A1B449F1B3EF}" type="sibTrans" cxnId="{9D68F021-87C8-4D80-88A0-4870F33CF047}">
      <dgm:prSet/>
      <dgm:spPr/>
      <dgm:t>
        <a:bodyPr/>
        <a:lstStyle/>
        <a:p>
          <a:endParaRPr lang="es-CO"/>
        </a:p>
      </dgm:t>
    </dgm:pt>
    <dgm:pt modelId="{2D437382-EE16-4774-A24F-94AABBE6F2C9}">
      <dgm:prSet phldrT="[Texto]" custT="1"/>
      <dgm:spPr/>
      <dgm:t>
        <a:bodyPr/>
        <a:lstStyle/>
        <a:p>
          <a:pPr algn="just"/>
          <a:r>
            <a:rPr lang="es-CO" sz="2000" b="1" i="0" dirty="0" smtClean="0">
              <a:solidFill>
                <a:schemeClr val="tx1"/>
              </a:solidFill>
            </a:rPr>
            <a:t>(UL)</a:t>
          </a:r>
          <a:r>
            <a:rPr lang="es-CO" sz="2000" b="0" i="0" dirty="0" smtClean="0">
              <a:solidFill>
                <a:schemeClr val="tx1"/>
              </a:solidFill>
            </a:rPr>
            <a:t> Es un esquema de acceso múltiple que utiliza modulación de portadora única, multiplexación </a:t>
          </a:r>
          <a:r>
            <a:rPr lang="es-CO" sz="2000" b="0" i="0" dirty="0" err="1" smtClean="0">
              <a:solidFill>
                <a:schemeClr val="tx1"/>
              </a:solidFill>
            </a:rPr>
            <a:t>frecuencial</a:t>
          </a:r>
          <a:r>
            <a:rPr lang="es-CO" sz="2000" b="0" i="0" dirty="0" smtClean="0">
              <a:solidFill>
                <a:schemeClr val="tx1"/>
              </a:solidFill>
            </a:rPr>
            <a:t> ortogonal y ecualización en frecuencia.</a:t>
          </a:r>
          <a:endParaRPr lang="es-CO" sz="2000" dirty="0">
            <a:solidFill>
              <a:schemeClr val="tx1"/>
            </a:solidFill>
          </a:endParaRPr>
        </a:p>
      </dgm:t>
    </dgm:pt>
    <dgm:pt modelId="{053FB0F6-5281-4183-98C4-10C1D24EE2FE}" type="parTrans" cxnId="{F3B473EC-F085-4680-801C-4DB908A223DA}">
      <dgm:prSet/>
      <dgm:spPr/>
      <dgm:t>
        <a:bodyPr/>
        <a:lstStyle/>
        <a:p>
          <a:endParaRPr lang="es-CO"/>
        </a:p>
      </dgm:t>
    </dgm:pt>
    <dgm:pt modelId="{F9D4D28A-8645-44CC-8C45-B6969B698F6E}" type="sibTrans" cxnId="{F3B473EC-F085-4680-801C-4DB908A223DA}">
      <dgm:prSet/>
      <dgm:spPr/>
      <dgm:t>
        <a:bodyPr/>
        <a:lstStyle/>
        <a:p>
          <a:endParaRPr lang="es-CO"/>
        </a:p>
      </dgm:t>
    </dgm:pt>
    <dgm:pt modelId="{F6B0BCF2-FED1-4A7D-96CC-9B4160C34DBE}">
      <dgm:prSet phldrT="[Texto]"/>
      <dgm:spPr/>
      <dgm:t>
        <a:bodyPr/>
        <a:lstStyle/>
        <a:p>
          <a:r>
            <a:rPr lang="es-CO" dirty="0" smtClean="0">
              <a:solidFill>
                <a:schemeClr val="tx1"/>
              </a:solidFill>
            </a:rPr>
            <a:t>MIMO</a:t>
          </a:r>
          <a:endParaRPr lang="es-CO" dirty="0">
            <a:solidFill>
              <a:schemeClr val="tx1"/>
            </a:solidFill>
          </a:endParaRPr>
        </a:p>
      </dgm:t>
    </dgm:pt>
    <dgm:pt modelId="{2531AE2F-6CC5-4369-BF7C-8A98E12282E9}" type="parTrans" cxnId="{B8E95729-D33B-4B8E-9271-92977F2B9E96}">
      <dgm:prSet/>
      <dgm:spPr/>
      <dgm:t>
        <a:bodyPr/>
        <a:lstStyle/>
        <a:p>
          <a:endParaRPr lang="es-CO"/>
        </a:p>
      </dgm:t>
    </dgm:pt>
    <dgm:pt modelId="{40C2BAE1-82A8-49B2-9672-3470D670AB80}" type="sibTrans" cxnId="{B8E95729-D33B-4B8E-9271-92977F2B9E96}">
      <dgm:prSet/>
      <dgm:spPr/>
      <dgm:t>
        <a:bodyPr/>
        <a:lstStyle/>
        <a:p>
          <a:endParaRPr lang="es-CO"/>
        </a:p>
      </dgm:t>
    </dgm:pt>
    <dgm:pt modelId="{EACF5DC8-F8DD-4240-BE21-278205206826}">
      <dgm:prSet phldrT="[Texto]"/>
      <dgm:spPr/>
      <dgm:t>
        <a:bodyPr/>
        <a:lstStyle/>
        <a:p>
          <a:pPr algn="just"/>
          <a:r>
            <a:rPr lang="es-EC" dirty="0" smtClean="0">
              <a:solidFill>
                <a:schemeClr val="tx1"/>
              </a:solidFill>
            </a:rPr>
            <a:t>Los canales físicos transmiten los datos entre nodos y  tienen sus mapeos predeterminados sobre recursos físicos. Cada celda tiene diferente mapeo basado en el identificador físico de la celda (PCI). </a:t>
          </a:r>
          <a:endParaRPr lang="es-CO" dirty="0">
            <a:solidFill>
              <a:schemeClr val="tx1"/>
            </a:solidFill>
          </a:endParaRPr>
        </a:p>
      </dgm:t>
    </dgm:pt>
    <dgm:pt modelId="{8FB9ECC1-4FA2-4EC2-AA3B-CEADDDAA6596}" type="parTrans" cxnId="{A4BF343F-464B-45A9-B26C-E611D8E41432}">
      <dgm:prSet/>
      <dgm:spPr/>
      <dgm:t>
        <a:bodyPr/>
        <a:lstStyle/>
        <a:p>
          <a:endParaRPr lang="es-CO"/>
        </a:p>
      </dgm:t>
    </dgm:pt>
    <dgm:pt modelId="{E1D34AF7-C1AC-4047-A83B-026819656D44}" type="sibTrans" cxnId="{A4BF343F-464B-45A9-B26C-E611D8E41432}">
      <dgm:prSet/>
      <dgm:spPr/>
      <dgm:t>
        <a:bodyPr/>
        <a:lstStyle/>
        <a:p>
          <a:endParaRPr lang="es-CO"/>
        </a:p>
      </dgm:t>
    </dgm:pt>
    <dgm:pt modelId="{9BCDC0BC-E813-4788-83C6-ED476D993068}">
      <dgm:prSet phldrT="[Texto]"/>
      <dgm:spPr/>
      <dgm:t>
        <a:bodyPr/>
        <a:lstStyle/>
        <a:p>
          <a:r>
            <a:rPr lang="es-CO" dirty="0" smtClean="0">
              <a:solidFill>
                <a:schemeClr val="tx1"/>
              </a:solidFill>
            </a:rPr>
            <a:t>Canales Físicos</a:t>
          </a:r>
          <a:endParaRPr lang="es-CO" dirty="0">
            <a:solidFill>
              <a:schemeClr val="tx1"/>
            </a:solidFill>
          </a:endParaRPr>
        </a:p>
      </dgm:t>
    </dgm:pt>
    <dgm:pt modelId="{42A21E00-E8B0-4E44-92E2-2D9D0E83CFBE}" type="parTrans" cxnId="{19A0B609-00B1-4148-9595-C29C2F0BAF8A}">
      <dgm:prSet/>
      <dgm:spPr/>
      <dgm:t>
        <a:bodyPr/>
        <a:lstStyle/>
        <a:p>
          <a:endParaRPr lang="es-CO"/>
        </a:p>
      </dgm:t>
    </dgm:pt>
    <dgm:pt modelId="{4209F9A6-237B-4D43-B3A8-EBACB3215DF2}" type="sibTrans" cxnId="{19A0B609-00B1-4148-9595-C29C2F0BAF8A}">
      <dgm:prSet/>
      <dgm:spPr/>
      <dgm:t>
        <a:bodyPr/>
        <a:lstStyle/>
        <a:p>
          <a:endParaRPr lang="es-CO"/>
        </a:p>
      </dgm:t>
    </dgm:pt>
    <dgm:pt modelId="{1A758600-4ED1-47F7-9DDA-C269EE95E465}">
      <dgm:prSet phldrT="[Texto]" custT="1"/>
      <dgm:spPr/>
      <dgm:t>
        <a:bodyPr/>
        <a:lstStyle/>
        <a:p>
          <a:pPr algn="just"/>
          <a:r>
            <a:rPr lang="es-EC" sz="2000" dirty="0" smtClean="0">
              <a:solidFill>
                <a:schemeClr val="tx1"/>
              </a:solidFill>
            </a:rPr>
            <a:t>Método para implementar el esquema de múltiples antenas, es decir usar la diversidad espacial en la transmisión para enviar simultáneamente por lo que se deben usar flujos ortogonales que no interfieran entre sí.</a:t>
          </a:r>
          <a:endParaRPr lang="es-CO" sz="2000" dirty="0">
            <a:solidFill>
              <a:schemeClr val="tx1"/>
            </a:solidFill>
          </a:endParaRPr>
        </a:p>
      </dgm:t>
    </dgm:pt>
    <dgm:pt modelId="{FB96D18C-8BF1-4552-800E-97386F8E536D}" type="parTrans" cxnId="{2B4998DF-E3A9-4955-9697-51C2A8705395}">
      <dgm:prSet/>
      <dgm:spPr/>
      <dgm:t>
        <a:bodyPr/>
        <a:lstStyle/>
        <a:p>
          <a:endParaRPr lang="es-CO"/>
        </a:p>
      </dgm:t>
    </dgm:pt>
    <dgm:pt modelId="{7F606140-6567-4E06-A5CA-196A1C131D92}" type="sibTrans" cxnId="{2B4998DF-E3A9-4955-9697-51C2A8705395}">
      <dgm:prSet/>
      <dgm:spPr/>
      <dgm:t>
        <a:bodyPr/>
        <a:lstStyle/>
        <a:p>
          <a:endParaRPr lang="es-CO"/>
        </a:p>
      </dgm:t>
    </dgm:pt>
    <dgm:pt modelId="{AC797CCC-C93C-4E6E-9D65-17D51792E730}" type="pres">
      <dgm:prSet presAssocID="{0700CDD4-372D-4D27-9013-4915ADF382C3}" presName="Name0" presStyleCnt="0">
        <dgm:presLayoutVars>
          <dgm:dir/>
          <dgm:animLvl val="lvl"/>
          <dgm:resizeHandles val="exact"/>
        </dgm:presLayoutVars>
      </dgm:prSet>
      <dgm:spPr/>
      <dgm:t>
        <a:bodyPr/>
        <a:lstStyle/>
        <a:p>
          <a:endParaRPr lang="es-CO"/>
        </a:p>
      </dgm:t>
    </dgm:pt>
    <dgm:pt modelId="{CD54089B-C026-45B0-8336-C68A9AC79462}" type="pres">
      <dgm:prSet presAssocID="{060BF03B-9DB1-4C32-AC20-175FBED3469D}" presName="linNode" presStyleCnt="0"/>
      <dgm:spPr/>
      <dgm:t>
        <a:bodyPr/>
        <a:lstStyle/>
        <a:p>
          <a:endParaRPr lang="es-CO"/>
        </a:p>
      </dgm:t>
    </dgm:pt>
    <dgm:pt modelId="{3370BB57-BDCF-46B9-8FB4-3B0EBEFB1A7A}" type="pres">
      <dgm:prSet presAssocID="{060BF03B-9DB1-4C32-AC20-175FBED3469D}" presName="parentText" presStyleLbl="node1" presStyleIdx="0" presStyleCnt="4" custScaleX="87870">
        <dgm:presLayoutVars>
          <dgm:chMax val="1"/>
          <dgm:bulletEnabled val="1"/>
        </dgm:presLayoutVars>
      </dgm:prSet>
      <dgm:spPr/>
      <dgm:t>
        <a:bodyPr/>
        <a:lstStyle/>
        <a:p>
          <a:endParaRPr lang="es-CO"/>
        </a:p>
      </dgm:t>
    </dgm:pt>
    <dgm:pt modelId="{0A804337-DE73-4E1B-8514-E9607653F01F}" type="pres">
      <dgm:prSet presAssocID="{060BF03B-9DB1-4C32-AC20-175FBED3469D}" presName="descendantText" presStyleLbl="alignAccFollowNode1" presStyleIdx="0" presStyleCnt="4">
        <dgm:presLayoutVars>
          <dgm:bulletEnabled val="1"/>
        </dgm:presLayoutVars>
      </dgm:prSet>
      <dgm:spPr/>
      <dgm:t>
        <a:bodyPr/>
        <a:lstStyle/>
        <a:p>
          <a:endParaRPr lang="es-CO"/>
        </a:p>
      </dgm:t>
    </dgm:pt>
    <dgm:pt modelId="{11D47941-1160-4D56-BDE3-B7370BF81D2B}" type="pres">
      <dgm:prSet presAssocID="{4A3BBFF8-B0EF-4B75-8E93-E9971B4A2D36}" presName="sp" presStyleCnt="0"/>
      <dgm:spPr/>
      <dgm:t>
        <a:bodyPr/>
        <a:lstStyle/>
        <a:p>
          <a:endParaRPr lang="es-CO"/>
        </a:p>
      </dgm:t>
    </dgm:pt>
    <dgm:pt modelId="{DEF99E9C-2065-41A1-B015-0027BFA82D62}" type="pres">
      <dgm:prSet presAssocID="{8627C96F-1982-4D08-A517-84BCEFD4D4A3}" presName="linNode" presStyleCnt="0"/>
      <dgm:spPr/>
      <dgm:t>
        <a:bodyPr/>
        <a:lstStyle/>
        <a:p>
          <a:endParaRPr lang="es-CO"/>
        </a:p>
      </dgm:t>
    </dgm:pt>
    <dgm:pt modelId="{C845D0E3-66D7-40DA-AC23-169B9C153380}" type="pres">
      <dgm:prSet presAssocID="{8627C96F-1982-4D08-A517-84BCEFD4D4A3}" presName="parentText" presStyleLbl="node1" presStyleIdx="1" presStyleCnt="4" custScaleX="87870">
        <dgm:presLayoutVars>
          <dgm:chMax val="1"/>
          <dgm:bulletEnabled val="1"/>
        </dgm:presLayoutVars>
      </dgm:prSet>
      <dgm:spPr/>
      <dgm:t>
        <a:bodyPr/>
        <a:lstStyle/>
        <a:p>
          <a:endParaRPr lang="es-CO"/>
        </a:p>
      </dgm:t>
    </dgm:pt>
    <dgm:pt modelId="{26F1742B-79BD-41A1-8641-0C2F82296787}" type="pres">
      <dgm:prSet presAssocID="{8627C96F-1982-4D08-A517-84BCEFD4D4A3}" presName="descendantText" presStyleLbl="alignAccFollowNode1" presStyleIdx="1" presStyleCnt="4">
        <dgm:presLayoutVars>
          <dgm:bulletEnabled val="1"/>
        </dgm:presLayoutVars>
      </dgm:prSet>
      <dgm:spPr/>
      <dgm:t>
        <a:bodyPr/>
        <a:lstStyle/>
        <a:p>
          <a:endParaRPr lang="es-CO"/>
        </a:p>
      </dgm:t>
    </dgm:pt>
    <dgm:pt modelId="{0B33223A-6D36-4C64-9382-637796B8F329}" type="pres">
      <dgm:prSet presAssocID="{89272D35-C0C5-413C-AD1C-A1B449F1B3EF}" presName="sp" presStyleCnt="0"/>
      <dgm:spPr/>
      <dgm:t>
        <a:bodyPr/>
        <a:lstStyle/>
        <a:p>
          <a:endParaRPr lang="es-CO"/>
        </a:p>
      </dgm:t>
    </dgm:pt>
    <dgm:pt modelId="{EE8C728C-4A95-459F-BEE8-96E5B804B84F}" type="pres">
      <dgm:prSet presAssocID="{F6B0BCF2-FED1-4A7D-96CC-9B4160C34DBE}" presName="linNode" presStyleCnt="0"/>
      <dgm:spPr/>
      <dgm:t>
        <a:bodyPr/>
        <a:lstStyle/>
        <a:p>
          <a:endParaRPr lang="es-CO"/>
        </a:p>
      </dgm:t>
    </dgm:pt>
    <dgm:pt modelId="{07400DCE-A34D-44F0-92CA-5F8F52793473}" type="pres">
      <dgm:prSet presAssocID="{F6B0BCF2-FED1-4A7D-96CC-9B4160C34DBE}" presName="parentText" presStyleLbl="node1" presStyleIdx="2" presStyleCnt="4" custScaleX="87870">
        <dgm:presLayoutVars>
          <dgm:chMax val="1"/>
          <dgm:bulletEnabled val="1"/>
        </dgm:presLayoutVars>
      </dgm:prSet>
      <dgm:spPr/>
      <dgm:t>
        <a:bodyPr/>
        <a:lstStyle/>
        <a:p>
          <a:endParaRPr lang="es-CO"/>
        </a:p>
      </dgm:t>
    </dgm:pt>
    <dgm:pt modelId="{C7CE75A5-8083-430C-B7BB-B8BB5FF241CF}" type="pres">
      <dgm:prSet presAssocID="{F6B0BCF2-FED1-4A7D-96CC-9B4160C34DBE}" presName="descendantText" presStyleLbl="alignAccFollowNode1" presStyleIdx="2" presStyleCnt="4">
        <dgm:presLayoutVars>
          <dgm:bulletEnabled val="1"/>
        </dgm:presLayoutVars>
      </dgm:prSet>
      <dgm:spPr/>
      <dgm:t>
        <a:bodyPr/>
        <a:lstStyle/>
        <a:p>
          <a:endParaRPr lang="es-CO"/>
        </a:p>
      </dgm:t>
    </dgm:pt>
    <dgm:pt modelId="{2029465D-5FCB-4470-B269-2DACC6CC60F5}" type="pres">
      <dgm:prSet presAssocID="{40C2BAE1-82A8-49B2-9672-3470D670AB80}" presName="sp" presStyleCnt="0"/>
      <dgm:spPr/>
      <dgm:t>
        <a:bodyPr/>
        <a:lstStyle/>
        <a:p>
          <a:endParaRPr lang="es-CO"/>
        </a:p>
      </dgm:t>
    </dgm:pt>
    <dgm:pt modelId="{A9B4E1CD-310A-49D5-978A-C9A87885AAA5}" type="pres">
      <dgm:prSet presAssocID="{9BCDC0BC-E813-4788-83C6-ED476D993068}" presName="linNode" presStyleCnt="0"/>
      <dgm:spPr/>
      <dgm:t>
        <a:bodyPr/>
        <a:lstStyle/>
        <a:p>
          <a:endParaRPr lang="es-CO"/>
        </a:p>
      </dgm:t>
    </dgm:pt>
    <dgm:pt modelId="{6B93366B-133D-48DF-B6E9-26021F61D2E4}" type="pres">
      <dgm:prSet presAssocID="{9BCDC0BC-E813-4788-83C6-ED476D993068}" presName="parentText" presStyleLbl="node1" presStyleIdx="3" presStyleCnt="4" custScaleX="87870">
        <dgm:presLayoutVars>
          <dgm:chMax val="1"/>
          <dgm:bulletEnabled val="1"/>
        </dgm:presLayoutVars>
      </dgm:prSet>
      <dgm:spPr/>
      <dgm:t>
        <a:bodyPr/>
        <a:lstStyle/>
        <a:p>
          <a:endParaRPr lang="es-CO"/>
        </a:p>
      </dgm:t>
    </dgm:pt>
    <dgm:pt modelId="{5135E027-AD06-46B7-B71E-59AB8D0DD28D}" type="pres">
      <dgm:prSet presAssocID="{9BCDC0BC-E813-4788-83C6-ED476D993068}" presName="descendantText" presStyleLbl="alignAccFollowNode1" presStyleIdx="3" presStyleCnt="4">
        <dgm:presLayoutVars>
          <dgm:bulletEnabled val="1"/>
        </dgm:presLayoutVars>
      </dgm:prSet>
      <dgm:spPr/>
      <dgm:t>
        <a:bodyPr/>
        <a:lstStyle/>
        <a:p>
          <a:endParaRPr lang="es-CO"/>
        </a:p>
      </dgm:t>
    </dgm:pt>
  </dgm:ptLst>
  <dgm:cxnLst>
    <dgm:cxn modelId="{9D68F021-87C8-4D80-88A0-4870F33CF047}" srcId="{0700CDD4-372D-4D27-9013-4915ADF382C3}" destId="{8627C96F-1982-4D08-A517-84BCEFD4D4A3}" srcOrd="1" destOrd="0" parTransId="{857F8AFE-8D3F-49A0-ACB3-A5816E84F461}" sibTransId="{89272D35-C0C5-413C-AD1C-A1B449F1B3EF}"/>
    <dgm:cxn modelId="{14808C13-FA33-4AE5-B60C-9A9429DA45BE}" type="presOf" srcId="{060BF03B-9DB1-4C32-AC20-175FBED3469D}" destId="{3370BB57-BDCF-46B9-8FB4-3B0EBEFB1A7A}" srcOrd="0" destOrd="0" presId="urn:microsoft.com/office/officeart/2005/8/layout/vList5"/>
    <dgm:cxn modelId="{23F0570F-0995-457C-BFFC-BB92C9DE1A0E}" srcId="{0700CDD4-372D-4D27-9013-4915ADF382C3}" destId="{060BF03B-9DB1-4C32-AC20-175FBED3469D}" srcOrd="0" destOrd="0" parTransId="{60C38DB7-2348-46C6-BE1E-F626460D46D4}" sibTransId="{4A3BBFF8-B0EF-4B75-8E93-E9971B4A2D36}"/>
    <dgm:cxn modelId="{8E86AF8E-72C1-427C-9ECC-A54C7E573923}" type="presOf" srcId="{8627C96F-1982-4D08-A517-84BCEFD4D4A3}" destId="{C845D0E3-66D7-40DA-AC23-169B9C153380}" srcOrd="0" destOrd="0" presId="urn:microsoft.com/office/officeart/2005/8/layout/vList5"/>
    <dgm:cxn modelId="{CE307CD0-8C28-494B-A57A-5D50BAE2E256}" type="presOf" srcId="{EACF5DC8-F8DD-4240-BE21-278205206826}" destId="{5135E027-AD06-46B7-B71E-59AB8D0DD28D}" srcOrd="0" destOrd="0" presId="urn:microsoft.com/office/officeart/2005/8/layout/vList5"/>
    <dgm:cxn modelId="{A73E3785-9364-40EC-906E-0DF3D3D24E94}" type="presOf" srcId="{CEE13A64-FF74-43D3-918C-1E6B4EB2A058}" destId="{0A804337-DE73-4E1B-8514-E9607653F01F}" srcOrd="0" destOrd="0" presId="urn:microsoft.com/office/officeart/2005/8/layout/vList5"/>
    <dgm:cxn modelId="{FDE2D993-5655-4030-B32A-7621DEF22608}" type="presOf" srcId="{1A758600-4ED1-47F7-9DDA-C269EE95E465}" destId="{C7CE75A5-8083-430C-B7BB-B8BB5FF241CF}" srcOrd="0" destOrd="0" presId="urn:microsoft.com/office/officeart/2005/8/layout/vList5"/>
    <dgm:cxn modelId="{A4BF343F-464B-45A9-B26C-E611D8E41432}" srcId="{9BCDC0BC-E813-4788-83C6-ED476D993068}" destId="{EACF5DC8-F8DD-4240-BE21-278205206826}" srcOrd="0" destOrd="0" parTransId="{8FB9ECC1-4FA2-4EC2-AA3B-CEADDDAA6596}" sibTransId="{E1D34AF7-C1AC-4047-A83B-026819656D44}"/>
    <dgm:cxn modelId="{918B5AEF-8DE8-49A5-8A0C-AAD07FD9CB5B}" type="presOf" srcId="{2D437382-EE16-4774-A24F-94AABBE6F2C9}" destId="{26F1742B-79BD-41A1-8641-0C2F82296787}" srcOrd="0" destOrd="0" presId="urn:microsoft.com/office/officeart/2005/8/layout/vList5"/>
    <dgm:cxn modelId="{B8E95729-D33B-4B8E-9271-92977F2B9E96}" srcId="{0700CDD4-372D-4D27-9013-4915ADF382C3}" destId="{F6B0BCF2-FED1-4A7D-96CC-9B4160C34DBE}" srcOrd="2" destOrd="0" parTransId="{2531AE2F-6CC5-4369-BF7C-8A98E12282E9}" sibTransId="{40C2BAE1-82A8-49B2-9672-3470D670AB80}"/>
    <dgm:cxn modelId="{DC2E62C4-E659-43DA-ADCB-14472D487241}" type="presOf" srcId="{9BCDC0BC-E813-4788-83C6-ED476D993068}" destId="{6B93366B-133D-48DF-B6E9-26021F61D2E4}" srcOrd="0" destOrd="0" presId="urn:microsoft.com/office/officeart/2005/8/layout/vList5"/>
    <dgm:cxn modelId="{40817952-263C-4B73-858D-066835B6B4E0}" type="presOf" srcId="{F6B0BCF2-FED1-4A7D-96CC-9B4160C34DBE}" destId="{07400DCE-A34D-44F0-92CA-5F8F52793473}" srcOrd="0" destOrd="0" presId="urn:microsoft.com/office/officeart/2005/8/layout/vList5"/>
    <dgm:cxn modelId="{805D9772-F09F-40CC-94A4-5BEAAE9D4716}" srcId="{060BF03B-9DB1-4C32-AC20-175FBED3469D}" destId="{CEE13A64-FF74-43D3-918C-1E6B4EB2A058}" srcOrd="0" destOrd="0" parTransId="{5E6E92CD-D66D-4D3B-BC1B-F474F1E5C479}" sibTransId="{430737F5-0FD6-4C95-9B20-AF9FCC1ED465}"/>
    <dgm:cxn modelId="{F3B473EC-F085-4680-801C-4DB908A223DA}" srcId="{8627C96F-1982-4D08-A517-84BCEFD4D4A3}" destId="{2D437382-EE16-4774-A24F-94AABBE6F2C9}" srcOrd="0" destOrd="0" parTransId="{053FB0F6-5281-4183-98C4-10C1D24EE2FE}" sibTransId="{F9D4D28A-8645-44CC-8C45-B6969B698F6E}"/>
    <dgm:cxn modelId="{69EE9127-02D9-488F-9654-148ABF9D3B83}" type="presOf" srcId="{0700CDD4-372D-4D27-9013-4915ADF382C3}" destId="{AC797CCC-C93C-4E6E-9D65-17D51792E730}" srcOrd="0" destOrd="0" presId="urn:microsoft.com/office/officeart/2005/8/layout/vList5"/>
    <dgm:cxn modelId="{2B4998DF-E3A9-4955-9697-51C2A8705395}" srcId="{F6B0BCF2-FED1-4A7D-96CC-9B4160C34DBE}" destId="{1A758600-4ED1-47F7-9DDA-C269EE95E465}" srcOrd="0" destOrd="0" parTransId="{FB96D18C-8BF1-4552-800E-97386F8E536D}" sibTransId="{7F606140-6567-4E06-A5CA-196A1C131D92}"/>
    <dgm:cxn modelId="{19A0B609-00B1-4148-9595-C29C2F0BAF8A}" srcId="{0700CDD4-372D-4D27-9013-4915ADF382C3}" destId="{9BCDC0BC-E813-4788-83C6-ED476D993068}" srcOrd="3" destOrd="0" parTransId="{42A21E00-E8B0-4E44-92E2-2D9D0E83CFBE}" sibTransId="{4209F9A6-237B-4D43-B3A8-EBACB3215DF2}"/>
    <dgm:cxn modelId="{955BB801-CA1C-47CB-ADFA-FCEA0B9E1978}" type="presParOf" srcId="{AC797CCC-C93C-4E6E-9D65-17D51792E730}" destId="{CD54089B-C026-45B0-8336-C68A9AC79462}" srcOrd="0" destOrd="0" presId="urn:microsoft.com/office/officeart/2005/8/layout/vList5"/>
    <dgm:cxn modelId="{54207F3E-B46E-4F52-B57B-E2FC1FA4F306}" type="presParOf" srcId="{CD54089B-C026-45B0-8336-C68A9AC79462}" destId="{3370BB57-BDCF-46B9-8FB4-3B0EBEFB1A7A}" srcOrd="0" destOrd="0" presId="urn:microsoft.com/office/officeart/2005/8/layout/vList5"/>
    <dgm:cxn modelId="{B687C545-1714-4BF8-ADBA-EABA19433BB1}" type="presParOf" srcId="{CD54089B-C026-45B0-8336-C68A9AC79462}" destId="{0A804337-DE73-4E1B-8514-E9607653F01F}" srcOrd="1" destOrd="0" presId="urn:microsoft.com/office/officeart/2005/8/layout/vList5"/>
    <dgm:cxn modelId="{EF00B621-E867-44E7-98C4-55CBB3F4CC0C}" type="presParOf" srcId="{AC797CCC-C93C-4E6E-9D65-17D51792E730}" destId="{11D47941-1160-4D56-BDE3-B7370BF81D2B}" srcOrd="1" destOrd="0" presId="urn:microsoft.com/office/officeart/2005/8/layout/vList5"/>
    <dgm:cxn modelId="{B3D22E2D-23BA-49FB-91BE-A96020560B97}" type="presParOf" srcId="{AC797CCC-C93C-4E6E-9D65-17D51792E730}" destId="{DEF99E9C-2065-41A1-B015-0027BFA82D62}" srcOrd="2" destOrd="0" presId="urn:microsoft.com/office/officeart/2005/8/layout/vList5"/>
    <dgm:cxn modelId="{F2CD6522-79E8-4E5D-9905-6FBF806FD720}" type="presParOf" srcId="{DEF99E9C-2065-41A1-B015-0027BFA82D62}" destId="{C845D0E3-66D7-40DA-AC23-169B9C153380}" srcOrd="0" destOrd="0" presId="urn:microsoft.com/office/officeart/2005/8/layout/vList5"/>
    <dgm:cxn modelId="{51724688-7EE6-462B-AA91-487966EB81DD}" type="presParOf" srcId="{DEF99E9C-2065-41A1-B015-0027BFA82D62}" destId="{26F1742B-79BD-41A1-8641-0C2F82296787}" srcOrd="1" destOrd="0" presId="urn:microsoft.com/office/officeart/2005/8/layout/vList5"/>
    <dgm:cxn modelId="{7FDF7F35-4A4D-4027-BC7F-2AEB7AEB1457}" type="presParOf" srcId="{AC797CCC-C93C-4E6E-9D65-17D51792E730}" destId="{0B33223A-6D36-4C64-9382-637796B8F329}" srcOrd="3" destOrd="0" presId="urn:microsoft.com/office/officeart/2005/8/layout/vList5"/>
    <dgm:cxn modelId="{B1AC26FE-4A82-49B2-8E80-893EE81E80C8}" type="presParOf" srcId="{AC797CCC-C93C-4E6E-9D65-17D51792E730}" destId="{EE8C728C-4A95-459F-BEE8-96E5B804B84F}" srcOrd="4" destOrd="0" presId="urn:microsoft.com/office/officeart/2005/8/layout/vList5"/>
    <dgm:cxn modelId="{A7A2A0E5-35F1-4640-9B80-7964A8C50DB0}" type="presParOf" srcId="{EE8C728C-4A95-459F-BEE8-96E5B804B84F}" destId="{07400DCE-A34D-44F0-92CA-5F8F52793473}" srcOrd="0" destOrd="0" presId="urn:microsoft.com/office/officeart/2005/8/layout/vList5"/>
    <dgm:cxn modelId="{A969397F-BA65-4F03-8159-5A54B623BD31}" type="presParOf" srcId="{EE8C728C-4A95-459F-BEE8-96E5B804B84F}" destId="{C7CE75A5-8083-430C-B7BB-B8BB5FF241CF}" srcOrd="1" destOrd="0" presId="urn:microsoft.com/office/officeart/2005/8/layout/vList5"/>
    <dgm:cxn modelId="{ECC729A3-0FFE-42FE-9385-7200D9287225}" type="presParOf" srcId="{AC797CCC-C93C-4E6E-9D65-17D51792E730}" destId="{2029465D-5FCB-4470-B269-2DACC6CC60F5}" srcOrd="5" destOrd="0" presId="urn:microsoft.com/office/officeart/2005/8/layout/vList5"/>
    <dgm:cxn modelId="{175DADBF-AB4E-434B-A66C-E0602DD4F03F}" type="presParOf" srcId="{AC797CCC-C93C-4E6E-9D65-17D51792E730}" destId="{A9B4E1CD-310A-49D5-978A-C9A87885AAA5}" srcOrd="6" destOrd="0" presId="urn:microsoft.com/office/officeart/2005/8/layout/vList5"/>
    <dgm:cxn modelId="{9E078DAF-38F3-4057-85E6-7067D34EF937}" type="presParOf" srcId="{A9B4E1CD-310A-49D5-978A-C9A87885AAA5}" destId="{6B93366B-133D-48DF-B6E9-26021F61D2E4}" srcOrd="0" destOrd="0" presId="urn:microsoft.com/office/officeart/2005/8/layout/vList5"/>
    <dgm:cxn modelId="{455A454F-85C3-4232-8EFE-ED64DB51E06A}" type="presParOf" srcId="{A9B4E1CD-310A-49D5-978A-C9A87885AAA5}" destId="{5135E027-AD06-46B7-B71E-59AB8D0DD2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CBDDD-6754-4E5F-B9EB-1E5CFFD0B84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86523B8A-88A5-4799-B209-0ABFD6A834F5}">
      <dgm:prSet phldrT="[Texto]"/>
      <dgm:spPr/>
      <dgm:t>
        <a:bodyPr/>
        <a:lstStyle/>
        <a:p>
          <a:r>
            <a:rPr lang="es-ES" dirty="0" smtClean="0">
              <a:solidFill>
                <a:schemeClr val="tx1"/>
              </a:solidFill>
            </a:rPr>
            <a:t>La velocidad de datos para el enlace descendente de 1Gbps y para el enlace ascendente de 500Mbps</a:t>
          </a:r>
          <a:endParaRPr lang="es-CO" dirty="0">
            <a:solidFill>
              <a:schemeClr val="tx1"/>
            </a:solidFill>
          </a:endParaRPr>
        </a:p>
      </dgm:t>
    </dgm:pt>
    <dgm:pt modelId="{3EEB00E1-3B0C-49DF-BD5B-37F9501805DC}" type="parTrans" cxnId="{18ACF203-D15E-42CD-A833-13E54BE1FAF0}">
      <dgm:prSet/>
      <dgm:spPr/>
      <dgm:t>
        <a:bodyPr/>
        <a:lstStyle/>
        <a:p>
          <a:endParaRPr lang="es-CO"/>
        </a:p>
      </dgm:t>
    </dgm:pt>
    <dgm:pt modelId="{B7BD4C78-20FD-4C3C-AD59-03B8FA2DD79E}" type="sibTrans" cxnId="{18ACF203-D15E-42CD-A833-13E54BE1FAF0}">
      <dgm:prSet/>
      <dgm:spPr/>
      <dgm:t>
        <a:bodyPr/>
        <a:lstStyle/>
        <a:p>
          <a:endParaRPr lang="es-CO"/>
        </a:p>
      </dgm:t>
    </dgm:pt>
    <dgm:pt modelId="{6D095FF4-57F0-4B84-BE6A-E4CAF134ABED}">
      <dgm:prSet/>
      <dgm:spPr/>
      <dgm:t>
        <a:bodyPr/>
        <a:lstStyle/>
        <a:p>
          <a:r>
            <a:rPr lang="es-ES" dirty="0" smtClean="0">
              <a:solidFill>
                <a:schemeClr val="tx1"/>
              </a:solidFill>
            </a:rPr>
            <a:t>Latencia debe ser inferior a 50 ms </a:t>
          </a:r>
          <a:endParaRPr lang="es-CO" dirty="0">
            <a:solidFill>
              <a:schemeClr val="tx1"/>
            </a:solidFill>
          </a:endParaRPr>
        </a:p>
      </dgm:t>
    </dgm:pt>
    <dgm:pt modelId="{BF0ACACB-DC1F-4A63-9D65-15884DEEBD6C}" type="parTrans" cxnId="{F1EC8FE2-5016-49C9-97C0-C74EE898777A}">
      <dgm:prSet/>
      <dgm:spPr/>
      <dgm:t>
        <a:bodyPr/>
        <a:lstStyle/>
        <a:p>
          <a:endParaRPr lang="es-CO"/>
        </a:p>
      </dgm:t>
    </dgm:pt>
    <dgm:pt modelId="{0925533F-A1D9-4432-9F18-BEB445DC23DF}" type="sibTrans" cxnId="{F1EC8FE2-5016-49C9-97C0-C74EE898777A}">
      <dgm:prSet/>
      <dgm:spPr/>
      <dgm:t>
        <a:bodyPr/>
        <a:lstStyle/>
        <a:p>
          <a:endParaRPr lang="es-CO"/>
        </a:p>
      </dgm:t>
    </dgm:pt>
    <dgm:pt modelId="{1ABFA709-10E5-4A69-8003-4288009550A4}">
      <dgm:prSet/>
      <dgm:spPr/>
      <dgm:t>
        <a:bodyPr/>
        <a:lstStyle/>
        <a:p>
          <a:r>
            <a:rPr lang="es-ES" dirty="0" smtClean="0">
              <a:solidFill>
                <a:schemeClr val="tx1"/>
              </a:solidFill>
            </a:rPr>
            <a:t>Eficiencia del espectro: enlace descendente (configuración de antena 8x8) de 30 bps/Hz y enlace ascendente (configuración de antena 4x4) de 15 bps /Hz.</a:t>
          </a:r>
          <a:endParaRPr lang="es-CO" dirty="0">
            <a:solidFill>
              <a:schemeClr val="tx1"/>
            </a:solidFill>
          </a:endParaRPr>
        </a:p>
      </dgm:t>
    </dgm:pt>
    <dgm:pt modelId="{EAEDC897-108A-4D80-B745-52FCF051A76B}" type="parTrans" cxnId="{B20A8ED9-4ABE-4A74-B038-E9CA69228D86}">
      <dgm:prSet/>
      <dgm:spPr/>
      <dgm:t>
        <a:bodyPr/>
        <a:lstStyle/>
        <a:p>
          <a:endParaRPr lang="es-CO"/>
        </a:p>
      </dgm:t>
    </dgm:pt>
    <dgm:pt modelId="{0702F092-DBD6-43FE-8A7E-3FD9D7329732}" type="sibTrans" cxnId="{B20A8ED9-4ABE-4A74-B038-E9CA69228D86}">
      <dgm:prSet/>
      <dgm:spPr/>
      <dgm:t>
        <a:bodyPr/>
        <a:lstStyle/>
        <a:p>
          <a:endParaRPr lang="es-CO"/>
        </a:p>
      </dgm:t>
    </dgm:pt>
    <dgm:pt modelId="{FCC0C882-CFEA-4A5D-B759-4E23C578A286}">
      <dgm:prSet/>
      <dgm:spPr/>
      <dgm:t>
        <a:bodyPr/>
        <a:lstStyle/>
        <a:p>
          <a:r>
            <a:rPr lang="es-ES" dirty="0" smtClean="0">
              <a:solidFill>
                <a:schemeClr val="tx1"/>
              </a:solidFill>
            </a:rPr>
            <a:t>Rendimiento de usuario de borde de celda: 5% del CDF del rendimiento del usuario normalizado con el ancho de banda total de la celda.</a:t>
          </a:r>
          <a:endParaRPr lang="es-CO" dirty="0">
            <a:solidFill>
              <a:schemeClr val="tx1"/>
            </a:solidFill>
          </a:endParaRPr>
        </a:p>
      </dgm:t>
    </dgm:pt>
    <dgm:pt modelId="{EB26FF82-CF8C-4109-A9B2-FE951BFAF262}" type="parTrans" cxnId="{7BFE117F-D56D-4CC7-97F9-155CFBD09DF9}">
      <dgm:prSet/>
      <dgm:spPr/>
      <dgm:t>
        <a:bodyPr/>
        <a:lstStyle/>
        <a:p>
          <a:endParaRPr lang="es-CO"/>
        </a:p>
      </dgm:t>
    </dgm:pt>
    <dgm:pt modelId="{D470B1C9-7456-4941-9F87-CF87A04BC0FF}" type="sibTrans" cxnId="{7BFE117F-D56D-4CC7-97F9-155CFBD09DF9}">
      <dgm:prSet/>
      <dgm:spPr/>
      <dgm:t>
        <a:bodyPr/>
        <a:lstStyle/>
        <a:p>
          <a:endParaRPr lang="es-CO"/>
        </a:p>
      </dgm:t>
    </dgm:pt>
    <dgm:pt modelId="{3E581349-A7B3-4EAB-812F-9F111CE1CD30}">
      <dgm:prSet/>
      <dgm:spPr/>
      <dgm:t>
        <a:bodyPr/>
        <a:lstStyle/>
        <a:p>
          <a:r>
            <a:rPr lang="es-ES" dirty="0" smtClean="0">
              <a:solidFill>
                <a:schemeClr val="tx1"/>
              </a:solidFill>
            </a:rPr>
            <a:t>Flexibilidad de espectro: operará en asignaciones de espectro de diferentes tamaños, incluidas las asignaciones de espectro más amplias que las de la versión 8</a:t>
          </a:r>
          <a:endParaRPr lang="es-CO" dirty="0">
            <a:solidFill>
              <a:schemeClr val="tx1"/>
            </a:solidFill>
          </a:endParaRPr>
        </a:p>
      </dgm:t>
    </dgm:pt>
    <dgm:pt modelId="{BE389EC8-9E59-4125-AD04-B0C90090B9A2}" type="parTrans" cxnId="{EBEB42CC-9799-4A38-89E5-8C4EC879644F}">
      <dgm:prSet/>
      <dgm:spPr/>
      <dgm:t>
        <a:bodyPr/>
        <a:lstStyle/>
        <a:p>
          <a:endParaRPr lang="es-CO"/>
        </a:p>
      </dgm:t>
    </dgm:pt>
    <dgm:pt modelId="{17C7AB95-52CA-43BE-9296-64107A4F7DB1}" type="sibTrans" cxnId="{EBEB42CC-9799-4A38-89E5-8C4EC879644F}">
      <dgm:prSet/>
      <dgm:spPr/>
      <dgm:t>
        <a:bodyPr/>
        <a:lstStyle/>
        <a:p>
          <a:endParaRPr lang="es-CO"/>
        </a:p>
      </dgm:t>
    </dgm:pt>
    <dgm:pt modelId="{47B983C7-5038-43BF-806D-F1F86AA39174}" type="pres">
      <dgm:prSet presAssocID="{A0ACBDDD-6754-4E5F-B9EB-1E5CFFD0B846}" presName="diagram" presStyleCnt="0">
        <dgm:presLayoutVars>
          <dgm:dir/>
          <dgm:resizeHandles val="exact"/>
        </dgm:presLayoutVars>
      </dgm:prSet>
      <dgm:spPr/>
      <dgm:t>
        <a:bodyPr/>
        <a:lstStyle/>
        <a:p>
          <a:endParaRPr lang="es-CO"/>
        </a:p>
      </dgm:t>
    </dgm:pt>
    <dgm:pt modelId="{F3AC8B24-3D9C-4580-862B-5AF22CDBCE0F}" type="pres">
      <dgm:prSet presAssocID="{86523B8A-88A5-4799-B209-0ABFD6A834F5}" presName="node" presStyleLbl="node1" presStyleIdx="0" presStyleCnt="5">
        <dgm:presLayoutVars>
          <dgm:bulletEnabled val="1"/>
        </dgm:presLayoutVars>
      </dgm:prSet>
      <dgm:spPr/>
      <dgm:t>
        <a:bodyPr/>
        <a:lstStyle/>
        <a:p>
          <a:endParaRPr lang="es-CO"/>
        </a:p>
      </dgm:t>
    </dgm:pt>
    <dgm:pt modelId="{47256694-4249-4154-827C-61ACF94340FD}" type="pres">
      <dgm:prSet presAssocID="{B7BD4C78-20FD-4C3C-AD59-03B8FA2DD79E}" presName="sibTrans" presStyleCnt="0"/>
      <dgm:spPr/>
    </dgm:pt>
    <dgm:pt modelId="{90FB4E97-FD4D-47EA-BFDD-DB27A2BCCEB2}" type="pres">
      <dgm:prSet presAssocID="{6D095FF4-57F0-4B84-BE6A-E4CAF134ABED}" presName="node" presStyleLbl="node1" presStyleIdx="1" presStyleCnt="5">
        <dgm:presLayoutVars>
          <dgm:bulletEnabled val="1"/>
        </dgm:presLayoutVars>
      </dgm:prSet>
      <dgm:spPr/>
      <dgm:t>
        <a:bodyPr/>
        <a:lstStyle/>
        <a:p>
          <a:endParaRPr lang="es-CO"/>
        </a:p>
      </dgm:t>
    </dgm:pt>
    <dgm:pt modelId="{2D22E950-EF44-4CE1-A408-75B07C7BDB6A}" type="pres">
      <dgm:prSet presAssocID="{0925533F-A1D9-4432-9F18-BEB445DC23DF}" presName="sibTrans" presStyleCnt="0"/>
      <dgm:spPr/>
    </dgm:pt>
    <dgm:pt modelId="{933EA4EF-F9CB-476D-BB60-98AEA6AC61CC}" type="pres">
      <dgm:prSet presAssocID="{1ABFA709-10E5-4A69-8003-4288009550A4}" presName="node" presStyleLbl="node1" presStyleIdx="2" presStyleCnt="5">
        <dgm:presLayoutVars>
          <dgm:bulletEnabled val="1"/>
        </dgm:presLayoutVars>
      </dgm:prSet>
      <dgm:spPr/>
      <dgm:t>
        <a:bodyPr/>
        <a:lstStyle/>
        <a:p>
          <a:endParaRPr lang="es-CO"/>
        </a:p>
      </dgm:t>
    </dgm:pt>
    <dgm:pt modelId="{042B6657-2E2D-4301-B082-ADF01C50FA5C}" type="pres">
      <dgm:prSet presAssocID="{0702F092-DBD6-43FE-8A7E-3FD9D7329732}" presName="sibTrans" presStyleCnt="0"/>
      <dgm:spPr/>
    </dgm:pt>
    <dgm:pt modelId="{62B242D2-5B27-4B5A-8ED7-632C971C1F12}" type="pres">
      <dgm:prSet presAssocID="{FCC0C882-CFEA-4A5D-B759-4E23C578A286}" presName="node" presStyleLbl="node1" presStyleIdx="3" presStyleCnt="5">
        <dgm:presLayoutVars>
          <dgm:bulletEnabled val="1"/>
        </dgm:presLayoutVars>
      </dgm:prSet>
      <dgm:spPr/>
      <dgm:t>
        <a:bodyPr/>
        <a:lstStyle/>
        <a:p>
          <a:endParaRPr lang="es-CO"/>
        </a:p>
      </dgm:t>
    </dgm:pt>
    <dgm:pt modelId="{88A877C7-E69D-433D-AB77-EB53BCA9F3F0}" type="pres">
      <dgm:prSet presAssocID="{D470B1C9-7456-4941-9F87-CF87A04BC0FF}" presName="sibTrans" presStyleCnt="0"/>
      <dgm:spPr/>
    </dgm:pt>
    <dgm:pt modelId="{C4D424AB-F63E-4918-B08A-4D3A07F23DE6}" type="pres">
      <dgm:prSet presAssocID="{3E581349-A7B3-4EAB-812F-9F111CE1CD30}" presName="node" presStyleLbl="node1" presStyleIdx="4" presStyleCnt="5">
        <dgm:presLayoutVars>
          <dgm:bulletEnabled val="1"/>
        </dgm:presLayoutVars>
      </dgm:prSet>
      <dgm:spPr/>
      <dgm:t>
        <a:bodyPr/>
        <a:lstStyle/>
        <a:p>
          <a:endParaRPr lang="es-CO"/>
        </a:p>
      </dgm:t>
    </dgm:pt>
  </dgm:ptLst>
  <dgm:cxnLst>
    <dgm:cxn modelId="{CA339428-479D-4D87-A4A9-E60ED73F3F3B}" type="presOf" srcId="{6D095FF4-57F0-4B84-BE6A-E4CAF134ABED}" destId="{90FB4E97-FD4D-47EA-BFDD-DB27A2BCCEB2}" srcOrd="0" destOrd="0" presId="urn:microsoft.com/office/officeart/2005/8/layout/default"/>
    <dgm:cxn modelId="{B20A8ED9-4ABE-4A74-B038-E9CA69228D86}" srcId="{A0ACBDDD-6754-4E5F-B9EB-1E5CFFD0B846}" destId="{1ABFA709-10E5-4A69-8003-4288009550A4}" srcOrd="2" destOrd="0" parTransId="{EAEDC897-108A-4D80-B745-52FCF051A76B}" sibTransId="{0702F092-DBD6-43FE-8A7E-3FD9D7329732}"/>
    <dgm:cxn modelId="{18ACF203-D15E-42CD-A833-13E54BE1FAF0}" srcId="{A0ACBDDD-6754-4E5F-B9EB-1E5CFFD0B846}" destId="{86523B8A-88A5-4799-B209-0ABFD6A834F5}" srcOrd="0" destOrd="0" parTransId="{3EEB00E1-3B0C-49DF-BD5B-37F9501805DC}" sibTransId="{B7BD4C78-20FD-4C3C-AD59-03B8FA2DD79E}"/>
    <dgm:cxn modelId="{7A26E12B-660F-4090-B8E3-391A6B3A90CF}" type="presOf" srcId="{A0ACBDDD-6754-4E5F-B9EB-1E5CFFD0B846}" destId="{47B983C7-5038-43BF-806D-F1F86AA39174}" srcOrd="0" destOrd="0" presId="urn:microsoft.com/office/officeart/2005/8/layout/default"/>
    <dgm:cxn modelId="{EA914524-76E5-41B1-967D-5B4D014EABC0}" type="presOf" srcId="{FCC0C882-CFEA-4A5D-B759-4E23C578A286}" destId="{62B242D2-5B27-4B5A-8ED7-632C971C1F12}" srcOrd="0" destOrd="0" presId="urn:microsoft.com/office/officeart/2005/8/layout/default"/>
    <dgm:cxn modelId="{4DA130B9-3E05-4C4E-BCAE-96D17E010D41}" type="presOf" srcId="{3E581349-A7B3-4EAB-812F-9F111CE1CD30}" destId="{C4D424AB-F63E-4918-B08A-4D3A07F23DE6}" srcOrd="0" destOrd="0" presId="urn:microsoft.com/office/officeart/2005/8/layout/default"/>
    <dgm:cxn modelId="{F1EC8FE2-5016-49C9-97C0-C74EE898777A}" srcId="{A0ACBDDD-6754-4E5F-B9EB-1E5CFFD0B846}" destId="{6D095FF4-57F0-4B84-BE6A-E4CAF134ABED}" srcOrd="1" destOrd="0" parTransId="{BF0ACACB-DC1F-4A63-9D65-15884DEEBD6C}" sibTransId="{0925533F-A1D9-4432-9F18-BEB445DC23DF}"/>
    <dgm:cxn modelId="{EBEB42CC-9799-4A38-89E5-8C4EC879644F}" srcId="{A0ACBDDD-6754-4E5F-B9EB-1E5CFFD0B846}" destId="{3E581349-A7B3-4EAB-812F-9F111CE1CD30}" srcOrd="4" destOrd="0" parTransId="{BE389EC8-9E59-4125-AD04-B0C90090B9A2}" sibTransId="{17C7AB95-52CA-43BE-9296-64107A4F7DB1}"/>
    <dgm:cxn modelId="{7BFE117F-D56D-4CC7-97F9-155CFBD09DF9}" srcId="{A0ACBDDD-6754-4E5F-B9EB-1E5CFFD0B846}" destId="{FCC0C882-CFEA-4A5D-B759-4E23C578A286}" srcOrd="3" destOrd="0" parTransId="{EB26FF82-CF8C-4109-A9B2-FE951BFAF262}" sibTransId="{D470B1C9-7456-4941-9F87-CF87A04BC0FF}"/>
    <dgm:cxn modelId="{C37E693C-4227-4CE9-917A-94C8DE7482FF}" type="presOf" srcId="{1ABFA709-10E5-4A69-8003-4288009550A4}" destId="{933EA4EF-F9CB-476D-BB60-98AEA6AC61CC}" srcOrd="0" destOrd="0" presId="urn:microsoft.com/office/officeart/2005/8/layout/default"/>
    <dgm:cxn modelId="{33B51DD6-6D82-4D3A-B8D0-0370D3FA0E19}" type="presOf" srcId="{86523B8A-88A5-4799-B209-0ABFD6A834F5}" destId="{F3AC8B24-3D9C-4580-862B-5AF22CDBCE0F}" srcOrd="0" destOrd="0" presId="urn:microsoft.com/office/officeart/2005/8/layout/default"/>
    <dgm:cxn modelId="{92411A90-D045-4514-A705-8F8222EDCE18}" type="presParOf" srcId="{47B983C7-5038-43BF-806D-F1F86AA39174}" destId="{F3AC8B24-3D9C-4580-862B-5AF22CDBCE0F}" srcOrd="0" destOrd="0" presId="urn:microsoft.com/office/officeart/2005/8/layout/default"/>
    <dgm:cxn modelId="{F311F59E-E494-4C82-9F3D-8E9D72CA7B36}" type="presParOf" srcId="{47B983C7-5038-43BF-806D-F1F86AA39174}" destId="{47256694-4249-4154-827C-61ACF94340FD}" srcOrd="1" destOrd="0" presId="urn:microsoft.com/office/officeart/2005/8/layout/default"/>
    <dgm:cxn modelId="{411B7855-52A4-4CF1-AA87-D11782F1FED1}" type="presParOf" srcId="{47B983C7-5038-43BF-806D-F1F86AA39174}" destId="{90FB4E97-FD4D-47EA-BFDD-DB27A2BCCEB2}" srcOrd="2" destOrd="0" presId="urn:microsoft.com/office/officeart/2005/8/layout/default"/>
    <dgm:cxn modelId="{9148CB55-DB44-42E8-9062-4C91943E899E}" type="presParOf" srcId="{47B983C7-5038-43BF-806D-F1F86AA39174}" destId="{2D22E950-EF44-4CE1-A408-75B07C7BDB6A}" srcOrd="3" destOrd="0" presId="urn:microsoft.com/office/officeart/2005/8/layout/default"/>
    <dgm:cxn modelId="{58AA3276-E4FA-48C3-8D98-E5BD8D0FC8B6}" type="presParOf" srcId="{47B983C7-5038-43BF-806D-F1F86AA39174}" destId="{933EA4EF-F9CB-476D-BB60-98AEA6AC61CC}" srcOrd="4" destOrd="0" presId="urn:microsoft.com/office/officeart/2005/8/layout/default"/>
    <dgm:cxn modelId="{33BB960C-501E-4B1C-A788-211E1DE83B09}" type="presParOf" srcId="{47B983C7-5038-43BF-806D-F1F86AA39174}" destId="{042B6657-2E2D-4301-B082-ADF01C50FA5C}" srcOrd="5" destOrd="0" presId="urn:microsoft.com/office/officeart/2005/8/layout/default"/>
    <dgm:cxn modelId="{BFC2FC7C-68FD-462C-8241-492385D911A2}" type="presParOf" srcId="{47B983C7-5038-43BF-806D-F1F86AA39174}" destId="{62B242D2-5B27-4B5A-8ED7-632C971C1F12}" srcOrd="6" destOrd="0" presId="urn:microsoft.com/office/officeart/2005/8/layout/default"/>
    <dgm:cxn modelId="{60AFD186-5844-4043-BE78-54ECB9BE5739}" type="presParOf" srcId="{47B983C7-5038-43BF-806D-F1F86AA39174}" destId="{88A877C7-E69D-433D-AB77-EB53BCA9F3F0}" srcOrd="7" destOrd="0" presId="urn:microsoft.com/office/officeart/2005/8/layout/default"/>
    <dgm:cxn modelId="{6A0040AC-2CE1-4453-9BE3-E9F57FA8C1A3}" type="presParOf" srcId="{47B983C7-5038-43BF-806D-F1F86AA39174}" destId="{C4D424AB-F63E-4918-B08A-4D3A07F23DE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66C54-5366-4634-8560-A5551BC7B4A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CO"/>
        </a:p>
      </dgm:t>
    </dgm:pt>
    <dgm:pt modelId="{8F6515B9-75EC-4403-8B34-AFEBA2B0D2DA}">
      <dgm:prSet phldrT="[Texto]" custT="1"/>
      <dgm:spPr/>
      <dgm:t>
        <a:bodyPr/>
        <a:lstStyle/>
        <a:p>
          <a:r>
            <a:rPr lang="es-ES" sz="2800" dirty="0" smtClean="0"/>
            <a:t>Agregación de Portadoras (CA)</a:t>
          </a:r>
          <a:endParaRPr lang="es-CO" sz="2800" dirty="0"/>
        </a:p>
      </dgm:t>
    </dgm:pt>
    <dgm:pt modelId="{B81951A5-8363-474F-AEA3-7C3E35B13466}" type="parTrans" cxnId="{3EA8316D-6FC7-4B82-BC65-B47281914A81}">
      <dgm:prSet/>
      <dgm:spPr/>
      <dgm:t>
        <a:bodyPr/>
        <a:lstStyle/>
        <a:p>
          <a:endParaRPr lang="es-CO"/>
        </a:p>
      </dgm:t>
    </dgm:pt>
    <dgm:pt modelId="{120A27EA-492E-40D1-A1B2-05E4B3F471ED}" type="sibTrans" cxnId="{3EA8316D-6FC7-4B82-BC65-B47281914A81}">
      <dgm:prSet/>
      <dgm:spPr/>
      <dgm:t>
        <a:bodyPr/>
        <a:lstStyle/>
        <a:p>
          <a:endParaRPr lang="es-CO"/>
        </a:p>
      </dgm:t>
    </dgm:pt>
    <dgm:pt modelId="{B91C58F0-7663-4DF2-8A44-66B98FBE9065}">
      <dgm:prSet custT="1"/>
      <dgm:spPr/>
      <dgm:t>
        <a:bodyPr/>
        <a:lstStyle/>
        <a:p>
          <a:r>
            <a:rPr lang="es-ES" sz="2800" dirty="0" smtClean="0"/>
            <a:t>DL MIMO  8x8</a:t>
          </a:r>
          <a:endParaRPr lang="es-CO" sz="2800" dirty="0"/>
        </a:p>
      </dgm:t>
    </dgm:pt>
    <dgm:pt modelId="{4F173684-92A9-4298-8C15-FFC4AEC0DC9B}" type="parTrans" cxnId="{18B5ED0B-6F82-4617-9404-2FF41FBF7E5A}">
      <dgm:prSet/>
      <dgm:spPr/>
      <dgm:t>
        <a:bodyPr/>
        <a:lstStyle/>
        <a:p>
          <a:endParaRPr lang="es-CO"/>
        </a:p>
      </dgm:t>
    </dgm:pt>
    <dgm:pt modelId="{66CD4090-A8CD-4115-8761-A49D25688D09}" type="sibTrans" cxnId="{18B5ED0B-6F82-4617-9404-2FF41FBF7E5A}">
      <dgm:prSet/>
      <dgm:spPr/>
      <dgm:t>
        <a:bodyPr/>
        <a:lstStyle/>
        <a:p>
          <a:endParaRPr lang="es-CO"/>
        </a:p>
      </dgm:t>
    </dgm:pt>
    <dgm:pt modelId="{BA9A4FCF-966A-44B7-8055-A5C9AB918819}">
      <dgm:prSet custT="1"/>
      <dgm:spPr/>
      <dgm:t>
        <a:bodyPr/>
        <a:lstStyle/>
        <a:p>
          <a:r>
            <a:rPr lang="es-ES" sz="2800" dirty="0" smtClean="0"/>
            <a:t>UL MIMO 4x4</a:t>
          </a:r>
          <a:endParaRPr lang="es-CO" sz="2800" dirty="0"/>
        </a:p>
      </dgm:t>
    </dgm:pt>
    <dgm:pt modelId="{35D01922-2555-48D7-BCD7-CCBF9FD32074}" type="parTrans" cxnId="{1A870FDE-A56D-4CFB-9152-1BDD3EAC5CA0}">
      <dgm:prSet/>
      <dgm:spPr/>
      <dgm:t>
        <a:bodyPr/>
        <a:lstStyle/>
        <a:p>
          <a:endParaRPr lang="es-CO"/>
        </a:p>
      </dgm:t>
    </dgm:pt>
    <dgm:pt modelId="{DFB2999E-34AE-496E-A950-DF212ECCFED1}" type="sibTrans" cxnId="{1A870FDE-A56D-4CFB-9152-1BDD3EAC5CA0}">
      <dgm:prSet/>
      <dgm:spPr/>
      <dgm:t>
        <a:bodyPr/>
        <a:lstStyle/>
        <a:p>
          <a:endParaRPr lang="es-CO"/>
        </a:p>
      </dgm:t>
    </dgm:pt>
    <dgm:pt modelId="{61F7F6BB-8560-413E-819A-36875EF8924D}">
      <dgm:prSet custT="1"/>
      <dgm:spPr/>
      <dgm:t>
        <a:bodyPr/>
        <a:lstStyle/>
        <a:p>
          <a:r>
            <a:rPr lang="es-EC" sz="2800" dirty="0" smtClean="0"/>
            <a:t>Relaying</a:t>
          </a:r>
          <a:endParaRPr lang="es-CO" sz="2800" dirty="0"/>
        </a:p>
      </dgm:t>
    </dgm:pt>
    <dgm:pt modelId="{1B86B497-D84E-45A1-8F77-981D9B4F002E}" type="parTrans" cxnId="{0AC6FEFA-6ED9-4623-A7C8-B811816C4C42}">
      <dgm:prSet/>
      <dgm:spPr/>
      <dgm:t>
        <a:bodyPr/>
        <a:lstStyle/>
        <a:p>
          <a:endParaRPr lang="es-CO"/>
        </a:p>
      </dgm:t>
    </dgm:pt>
    <dgm:pt modelId="{14117B79-FE60-4E51-A073-86935F93C3F0}" type="sibTrans" cxnId="{0AC6FEFA-6ED9-4623-A7C8-B811816C4C42}">
      <dgm:prSet/>
      <dgm:spPr/>
      <dgm:t>
        <a:bodyPr/>
        <a:lstStyle/>
        <a:p>
          <a:endParaRPr lang="es-CO"/>
        </a:p>
      </dgm:t>
    </dgm:pt>
    <dgm:pt modelId="{DC0F9D47-FB45-43C8-BF30-D7294298F087}" type="pres">
      <dgm:prSet presAssocID="{33A66C54-5366-4634-8560-A5551BC7B4A6}" presName="rootnode" presStyleCnt="0">
        <dgm:presLayoutVars>
          <dgm:chMax/>
          <dgm:chPref/>
          <dgm:dir/>
          <dgm:animLvl val="lvl"/>
        </dgm:presLayoutVars>
      </dgm:prSet>
      <dgm:spPr/>
      <dgm:t>
        <a:bodyPr/>
        <a:lstStyle/>
        <a:p>
          <a:endParaRPr lang="es-CO"/>
        </a:p>
      </dgm:t>
    </dgm:pt>
    <dgm:pt modelId="{15E0FD63-31D6-4CF8-8583-92EB903D8519}" type="pres">
      <dgm:prSet presAssocID="{8F6515B9-75EC-4403-8B34-AFEBA2B0D2DA}" presName="composite" presStyleCnt="0"/>
      <dgm:spPr/>
    </dgm:pt>
    <dgm:pt modelId="{18761D64-5DFC-4E59-A583-ACAF67C96E85}" type="pres">
      <dgm:prSet presAssocID="{8F6515B9-75EC-4403-8B34-AFEBA2B0D2DA}" presName="LShape" presStyleLbl="alignNode1" presStyleIdx="0" presStyleCnt="7"/>
      <dgm:spPr/>
    </dgm:pt>
    <dgm:pt modelId="{49DB9D9B-D39B-43F2-A4E8-CA42E89EA4D4}" type="pres">
      <dgm:prSet presAssocID="{8F6515B9-75EC-4403-8B34-AFEBA2B0D2DA}" presName="ParentText" presStyleLbl="revTx" presStyleIdx="0" presStyleCnt="4">
        <dgm:presLayoutVars>
          <dgm:chMax val="0"/>
          <dgm:chPref val="0"/>
          <dgm:bulletEnabled val="1"/>
        </dgm:presLayoutVars>
      </dgm:prSet>
      <dgm:spPr/>
      <dgm:t>
        <a:bodyPr/>
        <a:lstStyle/>
        <a:p>
          <a:endParaRPr lang="es-CO"/>
        </a:p>
      </dgm:t>
    </dgm:pt>
    <dgm:pt modelId="{CD34C876-9403-413E-9B26-CD816DB44442}" type="pres">
      <dgm:prSet presAssocID="{8F6515B9-75EC-4403-8B34-AFEBA2B0D2DA}" presName="Triangle" presStyleLbl="alignNode1" presStyleIdx="1" presStyleCnt="7"/>
      <dgm:spPr/>
    </dgm:pt>
    <dgm:pt modelId="{0A824386-9C20-4E6F-BBA9-A27A44E56E6E}" type="pres">
      <dgm:prSet presAssocID="{120A27EA-492E-40D1-A1B2-05E4B3F471ED}" presName="sibTrans" presStyleCnt="0"/>
      <dgm:spPr/>
    </dgm:pt>
    <dgm:pt modelId="{E534F61C-4F30-43D0-9A22-2EC3679DB28C}" type="pres">
      <dgm:prSet presAssocID="{120A27EA-492E-40D1-A1B2-05E4B3F471ED}" presName="space" presStyleCnt="0"/>
      <dgm:spPr/>
    </dgm:pt>
    <dgm:pt modelId="{3CAA1D0B-FEBE-4FC4-AAE4-9CC7B8B91A8E}" type="pres">
      <dgm:prSet presAssocID="{B91C58F0-7663-4DF2-8A44-66B98FBE9065}" presName="composite" presStyleCnt="0"/>
      <dgm:spPr/>
    </dgm:pt>
    <dgm:pt modelId="{917F9A58-54E8-405D-8AE1-58B9A82221AF}" type="pres">
      <dgm:prSet presAssocID="{B91C58F0-7663-4DF2-8A44-66B98FBE9065}" presName="LShape" presStyleLbl="alignNode1" presStyleIdx="2" presStyleCnt="7"/>
      <dgm:spPr/>
    </dgm:pt>
    <dgm:pt modelId="{9C78982E-9870-447D-92DE-F5CD81212711}" type="pres">
      <dgm:prSet presAssocID="{B91C58F0-7663-4DF2-8A44-66B98FBE9065}" presName="ParentText" presStyleLbl="revTx" presStyleIdx="1" presStyleCnt="4">
        <dgm:presLayoutVars>
          <dgm:chMax val="0"/>
          <dgm:chPref val="0"/>
          <dgm:bulletEnabled val="1"/>
        </dgm:presLayoutVars>
      </dgm:prSet>
      <dgm:spPr/>
      <dgm:t>
        <a:bodyPr/>
        <a:lstStyle/>
        <a:p>
          <a:endParaRPr lang="es-CO"/>
        </a:p>
      </dgm:t>
    </dgm:pt>
    <dgm:pt modelId="{829B23EF-4B23-4870-9BA1-C30DCF287ABD}" type="pres">
      <dgm:prSet presAssocID="{B91C58F0-7663-4DF2-8A44-66B98FBE9065}" presName="Triangle" presStyleLbl="alignNode1" presStyleIdx="3" presStyleCnt="7"/>
      <dgm:spPr/>
    </dgm:pt>
    <dgm:pt modelId="{89E89BDD-D73E-4D26-B65C-81371BED8C3E}" type="pres">
      <dgm:prSet presAssocID="{66CD4090-A8CD-4115-8761-A49D25688D09}" presName="sibTrans" presStyleCnt="0"/>
      <dgm:spPr/>
    </dgm:pt>
    <dgm:pt modelId="{B604BE79-ABAA-4E4D-8C96-7BCD1D8B4089}" type="pres">
      <dgm:prSet presAssocID="{66CD4090-A8CD-4115-8761-A49D25688D09}" presName="space" presStyleCnt="0"/>
      <dgm:spPr/>
    </dgm:pt>
    <dgm:pt modelId="{62AC543A-0517-47E8-B036-DAC52FDC5F15}" type="pres">
      <dgm:prSet presAssocID="{BA9A4FCF-966A-44B7-8055-A5C9AB918819}" presName="composite" presStyleCnt="0"/>
      <dgm:spPr/>
    </dgm:pt>
    <dgm:pt modelId="{F89B70FE-2DDE-4A39-9AB6-8BDDA6C5B426}" type="pres">
      <dgm:prSet presAssocID="{BA9A4FCF-966A-44B7-8055-A5C9AB918819}" presName="LShape" presStyleLbl="alignNode1" presStyleIdx="4" presStyleCnt="7"/>
      <dgm:spPr/>
    </dgm:pt>
    <dgm:pt modelId="{CE95C3B8-2BE0-41EC-91E6-A8FBA5DEF1D3}" type="pres">
      <dgm:prSet presAssocID="{BA9A4FCF-966A-44B7-8055-A5C9AB918819}" presName="ParentText" presStyleLbl="revTx" presStyleIdx="2" presStyleCnt="4">
        <dgm:presLayoutVars>
          <dgm:chMax val="0"/>
          <dgm:chPref val="0"/>
          <dgm:bulletEnabled val="1"/>
        </dgm:presLayoutVars>
      </dgm:prSet>
      <dgm:spPr/>
      <dgm:t>
        <a:bodyPr/>
        <a:lstStyle/>
        <a:p>
          <a:endParaRPr lang="es-CO"/>
        </a:p>
      </dgm:t>
    </dgm:pt>
    <dgm:pt modelId="{538451BC-A6E2-4770-847F-3EC01BA42E98}" type="pres">
      <dgm:prSet presAssocID="{BA9A4FCF-966A-44B7-8055-A5C9AB918819}" presName="Triangle" presStyleLbl="alignNode1" presStyleIdx="5" presStyleCnt="7"/>
      <dgm:spPr/>
    </dgm:pt>
    <dgm:pt modelId="{A399BD80-C7B4-4898-985D-7E3A2DD0F480}" type="pres">
      <dgm:prSet presAssocID="{DFB2999E-34AE-496E-A950-DF212ECCFED1}" presName="sibTrans" presStyleCnt="0"/>
      <dgm:spPr/>
    </dgm:pt>
    <dgm:pt modelId="{F12F0316-7E39-4F73-B027-670774FC22AE}" type="pres">
      <dgm:prSet presAssocID="{DFB2999E-34AE-496E-A950-DF212ECCFED1}" presName="space" presStyleCnt="0"/>
      <dgm:spPr/>
    </dgm:pt>
    <dgm:pt modelId="{2E4C5D2A-68F9-4076-A247-5A47EEE8EE3B}" type="pres">
      <dgm:prSet presAssocID="{61F7F6BB-8560-413E-819A-36875EF8924D}" presName="composite" presStyleCnt="0"/>
      <dgm:spPr/>
    </dgm:pt>
    <dgm:pt modelId="{12C09550-5B53-4E48-8107-26C146C48196}" type="pres">
      <dgm:prSet presAssocID="{61F7F6BB-8560-413E-819A-36875EF8924D}" presName="LShape" presStyleLbl="alignNode1" presStyleIdx="6" presStyleCnt="7"/>
      <dgm:spPr/>
    </dgm:pt>
    <dgm:pt modelId="{59C00A98-A82D-4887-87D0-E39DADA282C5}" type="pres">
      <dgm:prSet presAssocID="{61F7F6BB-8560-413E-819A-36875EF8924D}" presName="ParentText" presStyleLbl="revTx" presStyleIdx="3" presStyleCnt="4">
        <dgm:presLayoutVars>
          <dgm:chMax val="0"/>
          <dgm:chPref val="0"/>
          <dgm:bulletEnabled val="1"/>
        </dgm:presLayoutVars>
      </dgm:prSet>
      <dgm:spPr/>
      <dgm:t>
        <a:bodyPr/>
        <a:lstStyle/>
        <a:p>
          <a:endParaRPr lang="es-CO"/>
        </a:p>
      </dgm:t>
    </dgm:pt>
  </dgm:ptLst>
  <dgm:cxnLst>
    <dgm:cxn modelId="{5338601E-D152-4BE7-BBA3-055615B10C75}" type="presOf" srcId="{8F6515B9-75EC-4403-8B34-AFEBA2B0D2DA}" destId="{49DB9D9B-D39B-43F2-A4E8-CA42E89EA4D4}" srcOrd="0" destOrd="0" presId="urn:microsoft.com/office/officeart/2009/3/layout/StepUpProcess"/>
    <dgm:cxn modelId="{1A870FDE-A56D-4CFB-9152-1BDD3EAC5CA0}" srcId="{33A66C54-5366-4634-8560-A5551BC7B4A6}" destId="{BA9A4FCF-966A-44B7-8055-A5C9AB918819}" srcOrd="2" destOrd="0" parTransId="{35D01922-2555-48D7-BCD7-CCBF9FD32074}" sibTransId="{DFB2999E-34AE-496E-A950-DF212ECCFED1}"/>
    <dgm:cxn modelId="{75084060-E41A-4704-A5F1-91CE85D65127}" type="presOf" srcId="{61F7F6BB-8560-413E-819A-36875EF8924D}" destId="{59C00A98-A82D-4887-87D0-E39DADA282C5}" srcOrd="0" destOrd="0" presId="urn:microsoft.com/office/officeart/2009/3/layout/StepUpProcess"/>
    <dgm:cxn modelId="{3EA8316D-6FC7-4B82-BC65-B47281914A81}" srcId="{33A66C54-5366-4634-8560-A5551BC7B4A6}" destId="{8F6515B9-75EC-4403-8B34-AFEBA2B0D2DA}" srcOrd="0" destOrd="0" parTransId="{B81951A5-8363-474F-AEA3-7C3E35B13466}" sibTransId="{120A27EA-492E-40D1-A1B2-05E4B3F471ED}"/>
    <dgm:cxn modelId="{E772C454-9514-4B59-A0FE-579CFE6FE1D0}" type="presOf" srcId="{B91C58F0-7663-4DF2-8A44-66B98FBE9065}" destId="{9C78982E-9870-447D-92DE-F5CD81212711}" srcOrd="0" destOrd="0" presId="urn:microsoft.com/office/officeart/2009/3/layout/StepUpProcess"/>
    <dgm:cxn modelId="{9C128730-4A2B-44EE-AB2C-C771E91BFCE2}" type="presOf" srcId="{BA9A4FCF-966A-44B7-8055-A5C9AB918819}" destId="{CE95C3B8-2BE0-41EC-91E6-A8FBA5DEF1D3}" srcOrd="0" destOrd="0" presId="urn:microsoft.com/office/officeart/2009/3/layout/StepUpProcess"/>
    <dgm:cxn modelId="{0AC6FEFA-6ED9-4623-A7C8-B811816C4C42}" srcId="{33A66C54-5366-4634-8560-A5551BC7B4A6}" destId="{61F7F6BB-8560-413E-819A-36875EF8924D}" srcOrd="3" destOrd="0" parTransId="{1B86B497-D84E-45A1-8F77-981D9B4F002E}" sibTransId="{14117B79-FE60-4E51-A073-86935F93C3F0}"/>
    <dgm:cxn modelId="{18B5ED0B-6F82-4617-9404-2FF41FBF7E5A}" srcId="{33A66C54-5366-4634-8560-A5551BC7B4A6}" destId="{B91C58F0-7663-4DF2-8A44-66B98FBE9065}" srcOrd="1" destOrd="0" parTransId="{4F173684-92A9-4298-8C15-FFC4AEC0DC9B}" sibTransId="{66CD4090-A8CD-4115-8761-A49D25688D09}"/>
    <dgm:cxn modelId="{26E2EE82-004F-45DC-AF8F-823EEA2A486A}" type="presOf" srcId="{33A66C54-5366-4634-8560-A5551BC7B4A6}" destId="{DC0F9D47-FB45-43C8-BF30-D7294298F087}" srcOrd="0" destOrd="0" presId="urn:microsoft.com/office/officeart/2009/3/layout/StepUpProcess"/>
    <dgm:cxn modelId="{FBE37137-4CAE-4FB2-933B-C46E845EF555}" type="presParOf" srcId="{DC0F9D47-FB45-43C8-BF30-D7294298F087}" destId="{15E0FD63-31D6-4CF8-8583-92EB903D8519}" srcOrd="0" destOrd="0" presId="urn:microsoft.com/office/officeart/2009/3/layout/StepUpProcess"/>
    <dgm:cxn modelId="{8A351901-717C-40D6-85AD-5EEE328B3B3B}" type="presParOf" srcId="{15E0FD63-31D6-4CF8-8583-92EB903D8519}" destId="{18761D64-5DFC-4E59-A583-ACAF67C96E85}" srcOrd="0" destOrd="0" presId="urn:microsoft.com/office/officeart/2009/3/layout/StepUpProcess"/>
    <dgm:cxn modelId="{F42759DF-933B-47A9-97BD-5D13267DF425}" type="presParOf" srcId="{15E0FD63-31D6-4CF8-8583-92EB903D8519}" destId="{49DB9D9B-D39B-43F2-A4E8-CA42E89EA4D4}" srcOrd="1" destOrd="0" presId="urn:microsoft.com/office/officeart/2009/3/layout/StepUpProcess"/>
    <dgm:cxn modelId="{1F7AD8B0-EFFB-4BAC-BE6E-CEB41ECE9BC6}" type="presParOf" srcId="{15E0FD63-31D6-4CF8-8583-92EB903D8519}" destId="{CD34C876-9403-413E-9B26-CD816DB44442}" srcOrd="2" destOrd="0" presId="urn:microsoft.com/office/officeart/2009/3/layout/StepUpProcess"/>
    <dgm:cxn modelId="{086AAAB0-B6EA-4D1C-81AA-104641371F0E}" type="presParOf" srcId="{DC0F9D47-FB45-43C8-BF30-D7294298F087}" destId="{0A824386-9C20-4E6F-BBA9-A27A44E56E6E}" srcOrd="1" destOrd="0" presId="urn:microsoft.com/office/officeart/2009/3/layout/StepUpProcess"/>
    <dgm:cxn modelId="{AEA705ED-6AF1-435C-A48C-4E0237F08FDF}" type="presParOf" srcId="{0A824386-9C20-4E6F-BBA9-A27A44E56E6E}" destId="{E534F61C-4F30-43D0-9A22-2EC3679DB28C}" srcOrd="0" destOrd="0" presId="urn:microsoft.com/office/officeart/2009/3/layout/StepUpProcess"/>
    <dgm:cxn modelId="{8122243D-B807-4801-BF7B-C252FCBC2D1E}" type="presParOf" srcId="{DC0F9D47-FB45-43C8-BF30-D7294298F087}" destId="{3CAA1D0B-FEBE-4FC4-AAE4-9CC7B8B91A8E}" srcOrd="2" destOrd="0" presId="urn:microsoft.com/office/officeart/2009/3/layout/StepUpProcess"/>
    <dgm:cxn modelId="{B2C2B88E-5E5B-4055-A8F4-248C24726020}" type="presParOf" srcId="{3CAA1D0B-FEBE-4FC4-AAE4-9CC7B8B91A8E}" destId="{917F9A58-54E8-405D-8AE1-58B9A82221AF}" srcOrd="0" destOrd="0" presId="urn:microsoft.com/office/officeart/2009/3/layout/StepUpProcess"/>
    <dgm:cxn modelId="{9ED4FFE3-5AEA-4241-8934-EA547FDC9F49}" type="presParOf" srcId="{3CAA1D0B-FEBE-4FC4-AAE4-9CC7B8B91A8E}" destId="{9C78982E-9870-447D-92DE-F5CD81212711}" srcOrd="1" destOrd="0" presId="urn:microsoft.com/office/officeart/2009/3/layout/StepUpProcess"/>
    <dgm:cxn modelId="{4BC1BD0E-6BED-417A-9603-A83446FD43D2}" type="presParOf" srcId="{3CAA1D0B-FEBE-4FC4-AAE4-9CC7B8B91A8E}" destId="{829B23EF-4B23-4870-9BA1-C30DCF287ABD}" srcOrd="2" destOrd="0" presId="urn:microsoft.com/office/officeart/2009/3/layout/StepUpProcess"/>
    <dgm:cxn modelId="{CD50C7D9-B658-41C8-AD2F-37544810C376}" type="presParOf" srcId="{DC0F9D47-FB45-43C8-BF30-D7294298F087}" destId="{89E89BDD-D73E-4D26-B65C-81371BED8C3E}" srcOrd="3" destOrd="0" presId="urn:microsoft.com/office/officeart/2009/3/layout/StepUpProcess"/>
    <dgm:cxn modelId="{D5C897CE-5B59-403D-B5A7-8E9F5111986D}" type="presParOf" srcId="{89E89BDD-D73E-4D26-B65C-81371BED8C3E}" destId="{B604BE79-ABAA-4E4D-8C96-7BCD1D8B4089}" srcOrd="0" destOrd="0" presId="urn:microsoft.com/office/officeart/2009/3/layout/StepUpProcess"/>
    <dgm:cxn modelId="{E619640D-22C7-4491-A7D3-3B471706DC03}" type="presParOf" srcId="{DC0F9D47-FB45-43C8-BF30-D7294298F087}" destId="{62AC543A-0517-47E8-B036-DAC52FDC5F15}" srcOrd="4" destOrd="0" presId="urn:microsoft.com/office/officeart/2009/3/layout/StepUpProcess"/>
    <dgm:cxn modelId="{AFA3B26A-9FDE-47B1-98EB-DF7CEE31502B}" type="presParOf" srcId="{62AC543A-0517-47E8-B036-DAC52FDC5F15}" destId="{F89B70FE-2DDE-4A39-9AB6-8BDDA6C5B426}" srcOrd="0" destOrd="0" presId="urn:microsoft.com/office/officeart/2009/3/layout/StepUpProcess"/>
    <dgm:cxn modelId="{BCA827EB-F673-4437-B2DB-3CCDA11D0CCD}" type="presParOf" srcId="{62AC543A-0517-47E8-B036-DAC52FDC5F15}" destId="{CE95C3B8-2BE0-41EC-91E6-A8FBA5DEF1D3}" srcOrd="1" destOrd="0" presId="urn:microsoft.com/office/officeart/2009/3/layout/StepUpProcess"/>
    <dgm:cxn modelId="{89FD148D-0838-40DB-85B3-50DB9DD18337}" type="presParOf" srcId="{62AC543A-0517-47E8-B036-DAC52FDC5F15}" destId="{538451BC-A6E2-4770-847F-3EC01BA42E98}" srcOrd="2" destOrd="0" presId="urn:microsoft.com/office/officeart/2009/3/layout/StepUpProcess"/>
    <dgm:cxn modelId="{6203E1EA-0CFF-43D9-B392-D5DE52645164}" type="presParOf" srcId="{DC0F9D47-FB45-43C8-BF30-D7294298F087}" destId="{A399BD80-C7B4-4898-985D-7E3A2DD0F480}" srcOrd="5" destOrd="0" presId="urn:microsoft.com/office/officeart/2009/3/layout/StepUpProcess"/>
    <dgm:cxn modelId="{EFFF64F2-06E3-4E1B-A75C-CBC778D87CE5}" type="presParOf" srcId="{A399BD80-C7B4-4898-985D-7E3A2DD0F480}" destId="{F12F0316-7E39-4F73-B027-670774FC22AE}" srcOrd="0" destOrd="0" presId="urn:microsoft.com/office/officeart/2009/3/layout/StepUpProcess"/>
    <dgm:cxn modelId="{1C53A419-A201-4184-9D99-A8662833E133}" type="presParOf" srcId="{DC0F9D47-FB45-43C8-BF30-D7294298F087}" destId="{2E4C5D2A-68F9-4076-A247-5A47EEE8EE3B}" srcOrd="6" destOrd="0" presId="urn:microsoft.com/office/officeart/2009/3/layout/StepUpProcess"/>
    <dgm:cxn modelId="{2C174654-BF0D-47F2-A2F1-46EA16372A1B}" type="presParOf" srcId="{2E4C5D2A-68F9-4076-A247-5A47EEE8EE3B}" destId="{12C09550-5B53-4E48-8107-26C146C48196}" srcOrd="0" destOrd="0" presId="urn:microsoft.com/office/officeart/2009/3/layout/StepUpProcess"/>
    <dgm:cxn modelId="{A0F9039D-EA37-47C5-B20C-8D93FB09164D}" type="presParOf" srcId="{2E4C5D2A-68F9-4076-A247-5A47EEE8EE3B}" destId="{59C00A98-A82D-4887-87D0-E39DADA282C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A66C54-5366-4634-8560-A5551BC7B4A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CO"/>
        </a:p>
      </dgm:t>
    </dgm:pt>
    <dgm:pt modelId="{8F6515B9-75EC-4403-8B34-AFEBA2B0D2DA}">
      <dgm:prSet phldrT="[Texto]" custT="1"/>
      <dgm:spPr/>
      <dgm:t>
        <a:bodyPr/>
        <a:lstStyle/>
        <a:p>
          <a:r>
            <a:rPr lang="es-EC" sz="2800" dirty="0" smtClean="0"/>
            <a:t>Agregación de portadoras (CA),</a:t>
          </a:r>
          <a:endParaRPr lang="es-CO" sz="2800" dirty="0"/>
        </a:p>
      </dgm:t>
    </dgm:pt>
    <dgm:pt modelId="{B81951A5-8363-474F-AEA3-7C3E35B13466}" type="parTrans" cxnId="{3EA8316D-6FC7-4B82-BC65-B47281914A81}">
      <dgm:prSet/>
      <dgm:spPr/>
      <dgm:t>
        <a:bodyPr/>
        <a:lstStyle/>
        <a:p>
          <a:endParaRPr lang="es-CO"/>
        </a:p>
      </dgm:t>
    </dgm:pt>
    <dgm:pt modelId="{120A27EA-492E-40D1-A1B2-05E4B3F471ED}" type="sibTrans" cxnId="{3EA8316D-6FC7-4B82-BC65-B47281914A81}">
      <dgm:prSet/>
      <dgm:spPr/>
      <dgm:t>
        <a:bodyPr/>
        <a:lstStyle/>
        <a:p>
          <a:endParaRPr lang="es-CO"/>
        </a:p>
      </dgm:t>
    </dgm:pt>
    <dgm:pt modelId="{BADEB990-B6F6-4FD9-9F5D-A347A8762142}">
      <dgm:prSet phldrT="[Texto]" custT="1"/>
      <dgm:spPr/>
      <dgm:t>
        <a:bodyPr/>
        <a:lstStyle/>
        <a:p>
          <a:r>
            <a:rPr lang="es-EC" sz="2800" dirty="0" smtClean="0"/>
            <a:t>Redes Auto-organizadas (SON),</a:t>
          </a:r>
          <a:endParaRPr lang="es-CO" sz="2800" dirty="0"/>
        </a:p>
      </dgm:t>
    </dgm:pt>
    <dgm:pt modelId="{4A0D4B03-2744-4BD5-90E1-3D7AE93DC480}" type="parTrans" cxnId="{1C60270C-36D5-4D96-856E-93894BD35A70}">
      <dgm:prSet/>
      <dgm:spPr/>
      <dgm:t>
        <a:bodyPr/>
        <a:lstStyle/>
        <a:p>
          <a:endParaRPr lang="es-CO"/>
        </a:p>
      </dgm:t>
    </dgm:pt>
    <dgm:pt modelId="{C03666C3-4CC4-47AB-9555-18C37BDD9880}" type="sibTrans" cxnId="{1C60270C-36D5-4D96-856E-93894BD35A70}">
      <dgm:prSet/>
      <dgm:spPr/>
      <dgm:t>
        <a:bodyPr/>
        <a:lstStyle/>
        <a:p>
          <a:endParaRPr lang="es-CO"/>
        </a:p>
      </dgm:t>
    </dgm:pt>
    <dgm:pt modelId="{C5341AFB-4357-4B70-9C1C-774A7CE46D0E}">
      <dgm:prSet phldrT="[Texto]" custT="1"/>
      <dgm:spPr/>
      <dgm:t>
        <a:bodyPr/>
        <a:lstStyle/>
        <a:p>
          <a:r>
            <a:rPr lang="es-EC" sz="2800" dirty="0" smtClean="0"/>
            <a:t>Funcionalidad Multipunto Coordinado (CoMP).</a:t>
          </a:r>
          <a:endParaRPr lang="es-CO" sz="2800" dirty="0"/>
        </a:p>
      </dgm:t>
    </dgm:pt>
    <dgm:pt modelId="{65934378-1DF0-4A7A-80D5-E5944348ACD9}" type="parTrans" cxnId="{1A5D3C0C-FF18-4551-B112-1C97B0B7EBEC}">
      <dgm:prSet/>
      <dgm:spPr/>
      <dgm:t>
        <a:bodyPr/>
        <a:lstStyle/>
        <a:p>
          <a:endParaRPr lang="es-CO"/>
        </a:p>
      </dgm:t>
    </dgm:pt>
    <dgm:pt modelId="{904D38FF-C7C0-414B-896C-861318E86468}" type="sibTrans" cxnId="{1A5D3C0C-FF18-4551-B112-1C97B0B7EBEC}">
      <dgm:prSet/>
      <dgm:spPr/>
      <dgm:t>
        <a:bodyPr/>
        <a:lstStyle/>
        <a:p>
          <a:endParaRPr lang="es-CO"/>
        </a:p>
      </dgm:t>
    </dgm:pt>
    <dgm:pt modelId="{E3B5E285-847F-451C-8299-CB5DD558E32D}">
      <dgm:prSet phldrT="[Texto]" custT="1"/>
      <dgm:spPr/>
      <dgm:t>
        <a:bodyPr/>
        <a:lstStyle/>
        <a:p>
          <a:r>
            <a:rPr lang="es-EC" sz="2800" smtClean="0"/>
            <a:t>Canal </a:t>
          </a:r>
          <a:r>
            <a:rPr lang="es-EC" sz="2800" dirty="0" smtClean="0"/>
            <a:t>de Control Físico Optimizado (EPDCCH)</a:t>
          </a:r>
          <a:endParaRPr lang="es-CO" sz="2800" dirty="0"/>
        </a:p>
      </dgm:t>
    </dgm:pt>
    <dgm:pt modelId="{EA6B0A75-4BC9-4C5F-98E0-6A78C2F7A780}" type="parTrans" cxnId="{031EB0DB-CC87-46C5-A158-119A3A5AEB57}">
      <dgm:prSet/>
      <dgm:spPr/>
      <dgm:t>
        <a:bodyPr/>
        <a:lstStyle/>
        <a:p>
          <a:endParaRPr lang="es-CO"/>
        </a:p>
      </dgm:t>
    </dgm:pt>
    <dgm:pt modelId="{7F9A2972-B9E2-430C-8279-6EE006316B07}" type="sibTrans" cxnId="{031EB0DB-CC87-46C5-A158-119A3A5AEB57}">
      <dgm:prSet/>
      <dgm:spPr/>
      <dgm:t>
        <a:bodyPr/>
        <a:lstStyle/>
        <a:p>
          <a:endParaRPr lang="es-CO"/>
        </a:p>
      </dgm:t>
    </dgm:pt>
    <dgm:pt modelId="{DC0F9D47-FB45-43C8-BF30-D7294298F087}" type="pres">
      <dgm:prSet presAssocID="{33A66C54-5366-4634-8560-A5551BC7B4A6}" presName="rootnode" presStyleCnt="0">
        <dgm:presLayoutVars>
          <dgm:chMax/>
          <dgm:chPref/>
          <dgm:dir/>
          <dgm:animLvl val="lvl"/>
        </dgm:presLayoutVars>
      </dgm:prSet>
      <dgm:spPr/>
      <dgm:t>
        <a:bodyPr/>
        <a:lstStyle/>
        <a:p>
          <a:endParaRPr lang="es-CO"/>
        </a:p>
      </dgm:t>
    </dgm:pt>
    <dgm:pt modelId="{15E0FD63-31D6-4CF8-8583-92EB903D8519}" type="pres">
      <dgm:prSet presAssocID="{8F6515B9-75EC-4403-8B34-AFEBA2B0D2DA}" presName="composite" presStyleCnt="0"/>
      <dgm:spPr/>
    </dgm:pt>
    <dgm:pt modelId="{18761D64-5DFC-4E59-A583-ACAF67C96E85}" type="pres">
      <dgm:prSet presAssocID="{8F6515B9-75EC-4403-8B34-AFEBA2B0D2DA}" presName="LShape" presStyleLbl="alignNode1" presStyleIdx="0" presStyleCnt="7"/>
      <dgm:spPr/>
    </dgm:pt>
    <dgm:pt modelId="{49DB9D9B-D39B-43F2-A4E8-CA42E89EA4D4}" type="pres">
      <dgm:prSet presAssocID="{8F6515B9-75EC-4403-8B34-AFEBA2B0D2DA}" presName="ParentText" presStyleLbl="revTx" presStyleIdx="0" presStyleCnt="4">
        <dgm:presLayoutVars>
          <dgm:chMax val="0"/>
          <dgm:chPref val="0"/>
          <dgm:bulletEnabled val="1"/>
        </dgm:presLayoutVars>
      </dgm:prSet>
      <dgm:spPr/>
      <dgm:t>
        <a:bodyPr/>
        <a:lstStyle/>
        <a:p>
          <a:endParaRPr lang="es-CO"/>
        </a:p>
      </dgm:t>
    </dgm:pt>
    <dgm:pt modelId="{CD34C876-9403-413E-9B26-CD816DB44442}" type="pres">
      <dgm:prSet presAssocID="{8F6515B9-75EC-4403-8B34-AFEBA2B0D2DA}" presName="Triangle" presStyleLbl="alignNode1" presStyleIdx="1" presStyleCnt="7"/>
      <dgm:spPr/>
    </dgm:pt>
    <dgm:pt modelId="{0A824386-9C20-4E6F-BBA9-A27A44E56E6E}" type="pres">
      <dgm:prSet presAssocID="{120A27EA-492E-40D1-A1B2-05E4B3F471ED}" presName="sibTrans" presStyleCnt="0"/>
      <dgm:spPr/>
    </dgm:pt>
    <dgm:pt modelId="{E534F61C-4F30-43D0-9A22-2EC3679DB28C}" type="pres">
      <dgm:prSet presAssocID="{120A27EA-492E-40D1-A1B2-05E4B3F471ED}" presName="space" presStyleCnt="0"/>
      <dgm:spPr/>
    </dgm:pt>
    <dgm:pt modelId="{E4D586BF-5CDF-43FA-93A5-2A986C47AE1F}" type="pres">
      <dgm:prSet presAssocID="{BADEB990-B6F6-4FD9-9F5D-A347A8762142}" presName="composite" presStyleCnt="0"/>
      <dgm:spPr/>
    </dgm:pt>
    <dgm:pt modelId="{DB173455-E3DF-4287-A5A5-E5F12F6BC916}" type="pres">
      <dgm:prSet presAssocID="{BADEB990-B6F6-4FD9-9F5D-A347A8762142}" presName="LShape" presStyleLbl="alignNode1" presStyleIdx="2" presStyleCnt="7"/>
      <dgm:spPr/>
    </dgm:pt>
    <dgm:pt modelId="{A04B7722-F9C9-439C-BD41-4AFE3AEDC900}" type="pres">
      <dgm:prSet presAssocID="{BADEB990-B6F6-4FD9-9F5D-A347A8762142}" presName="ParentText" presStyleLbl="revTx" presStyleIdx="1" presStyleCnt="4">
        <dgm:presLayoutVars>
          <dgm:chMax val="0"/>
          <dgm:chPref val="0"/>
          <dgm:bulletEnabled val="1"/>
        </dgm:presLayoutVars>
      </dgm:prSet>
      <dgm:spPr/>
      <dgm:t>
        <a:bodyPr/>
        <a:lstStyle/>
        <a:p>
          <a:endParaRPr lang="es-CO"/>
        </a:p>
      </dgm:t>
    </dgm:pt>
    <dgm:pt modelId="{0DCA5684-1826-42CF-812C-2A8E9BE5071C}" type="pres">
      <dgm:prSet presAssocID="{BADEB990-B6F6-4FD9-9F5D-A347A8762142}" presName="Triangle" presStyleLbl="alignNode1" presStyleIdx="3" presStyleCnt="7"/>
      <dgm:spPr/>
    </dgm:pt>
    <dgm:pt modelId="{6DA35517-725D-4439-95C2-72D35F4B095B}" type="pres">
      <dgm:prSet presAssocID="{C03666C3-4CC4-47AB-9555-18C37BDD9880}" presName="sibTrans" presStyleCnt="0"/>
      <dgm:spPr/>
    </dgm:pt>
    <dgm:pt modelId="{EB112DEF-F1DB-490A-9AC5-C4CFF3F33884}" type="pres">
      <dgm:prSet presAssocID="{C03666C3-4CC4-47AB-9555-18C37BDD9880}" presName="space" presStyleCnt="0"/>
      <dgm:spPr/>
    </dgm:pt>
    <dgm:pt modelId="{BA2635FA-5F1B-4EC6-87B5-DE8CC8FDBD97}" type="pres">
      <dgm:prSet presAssocID="{C5341AFB-4357-4B70-9C1C-774A7CE46D0E}" presName="composite" presStyleCnt="0"/>
      <dgm:spPr/>
    </dgm:pt>
    <dgm:pt modelId="{68E588B2-BE49-47B1-968F-73A714C42FAF}" type="pres">
      <dgm:prSet presAssocID="{C5341AFB-4357-4B70-9C1C-774A7CE46D0E}" presName="LShape" presStyleLbl="alignNode1" presStyleIdx="4" presStyleCnt="7"/>
      <dgm:spPr/>
    </dgm:pt>
    <dgm:pt modelId="{6670414C-8C00-49C0-BFAF-7D2A77E405E1}" type="pres">
      <dgm:prSet presAssocID="{C5341AFB-4357-4B70-9C1C-774A7CE46D0E}" presName="ParentText" presStyleLbl="revTx" presStyleIdx="2" presStyleCnt="4">
        <dgm:presLayoutVars>
          <dgm:chMax val="0"/>
          <dgm:chPref val="0"/>
          <dgm:bulletEnabled val="1"/>
        </dgm:presLayoutVars>
      </dgm:prSet>
      <dgm:spPr/>
      <dgm:t>
        <a:bodyPr/>
        <a:lstStyle/>
        <a:p>
          <a:endParaRPr lang="es-CO"/>
        </a:p>
      </dgm:t>
    </dgm:pt>
    <dgm:pt modelId="{D0F33358-27AD-40B0-A483-7A3D764E9243}" type="pres">
      <dgm:prSet presAssocID="{C5341AFB-4357-4B70-9C1C-774A7CE46D0E}" presName="Triangle" presStyleLbl="alignNode1" presStyleIdx="5" presStyleCnt="7"/>
      <dgm:spPr/>
    </dgm:pt>
    <dgm:pt modelId="{027E4054-5315-4AAF-B9A0-311C1E803988}" type="pres">
      <dgm:prSet presAssocID="{904D38FF-C7C0-414B-896C-861318E86468}" presName="sibTrans" presStyleCnt="0"/>
      <dgm:spPr/>
    </dgm:pt>
    <dgm:pt modelId="{9E783CCF-A561-4FA1-A515-EE4C474E15AD}" type="pres">
      <dgm:prSet presAssocID="{904D38FF-C7C0-414B-896C-861318E86468}" presName="space" presStyleCnt="0"/>
      <dgm:spPr/>
    </dgm:pt>
    <dgm:pt modelId="{C17ECCC4-C76C-44F9-8288-C13C8BDB251C}" type="pres">
      <dgm:prSet presAssocID="{E3B5E285-847F-451C-8299-CB5DD558E32D}" presName="composite" presStyleCnt="0"/>
      <dgm:spPr/>
    </dgm:pt>
    <dgm:pt modelId="{58454FD9-8949-4086-B7C2-615765F86A4A}" type="pres">
      <dgm:prSet presAssocID="{E3B5E285-847F-451C-8299-CB5DD558E32D}" presName="LShape" presStyleLbl="alignNode1" presStyleIdx="6" presStyleCnt="7"/>
      <dgm:spPr/>
    </dgm:pt>
    <dgm:pt modelId="{25AAC2D8-56BC-4398-9419-F36FE1FE87AD}" type="pres">
      <dgm:prSet presAssocID="{E3B5E285-847F-451C-8299-CB5DD558E32D}" presName="ParentText" presStyleLbl="revTx" presStyleIdx="3" presStyleCnt="4">
        <dgm:presLayoutVars>
          <dgm:chMax val="0"/>
          <dgm:chPref val="0"/>
          <dgm:bulletEnabled val="1"/>
        </dgm:presLayoutVars>
      </dgm:prSet>
      <dgm:spPr/>
      <dgm:t>
        <a:bodyPr/>
        <a:lstStyle/>
        <a:p>
          <a:endParaRPr lang="es-CO"/>
        </a:p>
      </dgm:t>
    </dgm:pt>
  </dgm:ptLst>
  <dgm:cxnLst>
    <dgm:cxn modelId="{27CD9939-2CAB-4A16-A99D-703C2A9C7A3D}" type="presOf" srcId="{33A66C54-5366-4634-8560-A5551BC7B4A6}" destId="{DC0F9D47-FB45-43C8-BF30-D7294298F087}" srcOrd="0" destOrd="0" presId="urn:microsoft.com/office/officeart/2009/3/layout/StepUpProcess"/>
    <dgm:cxn modelId="{031EB0DB-CC87-46C5-A158-119A3A5AEB57}" srcId="{33A66C54-5366-4634-8560-A5551BC7B4A6}" destId="{E3B5E285-847F-451C-8299-CB5DD558E32D}" srcOrd="3" destOrd="0" parTransId="{EA6B0A75-4BC9-4C5F-98E0-6A78C2F7A780}" sibTransId="{7F9A2972-B9E2-430C-8279-6EE006316B07}"/>
    <dgm:cxn modelId="{5A941DC2-7501-438D-9988-6B2EDA4BDB4D}" type="presOf" srcId="{8F6515B9-75EC-4403-8B34-AFEBA2B0D2DA}" destId="{49DB9D9B-D39B-43F2-A4E8-CA42E89EA4D4}" srcOrd="0" destOrd="0" presId="urn:microsoft.com/office/officeart/2009/3/layout/StepUpProcess"/>
    <dgm:cxn modelId="{1C60270C-36D5-4D96-856E-93894BD35A70}" srcId="{33A66C54-5366-4634-8560-A5551BC7B4A6}" destId="{BADEB990-B6F6-4FD9-9F5D-A347A8762142}" srcOrd="1" destOrd="0" parTransId="{4A0D4B03-2744-4BD5-90E1-3D7AE93DC480}" sibTransId="{C03666C3-4CC4-47AB-9555-18C37BDD9880}"/>
    <dgm:cxn modelId="{1A5D3C0C-FF18-4551-B112-1C97B0B7EBEC}" srcId="{33A66C54-5366-4634-8560-A5551BC7B4A6}" destId="{C5341AFB-4357-4B70-9C1C-774A7CE46D0E}" srcOrd="2" destOrd="0" parTransId="{65934378-1DF0-4A7A-80D5-E5944348ACD9}" sibTransId="{904D38FF-C7C0-414B-896C-861318E86468}"/>
    <dgm:cxn modelId="{3EA8316D-6FC7-4B82-BC65-B47281914A81}" srcId="{33A66C54-5366-4634-8560-A5551BC7B4A6}" destId="{8F6515B9-75EC-4403-8B34-AFEBA2B0D2DA}" srcOrd="0" destOrd="0" parTransId="{B81951A5-8363-474F-AEA3-7C3E35B13466}" sibTransId="{120A27EA-492E-40D1-A1B2-05E4B3F471ED}"/>
    <dgm:cxn modelId="{53B4C5E2-259F-4369-8F24-002A0A38CD93}" type="presOf" srcId="{E3B5E285-847F-451C-8299-CB5DD558E32D}" destId="{25AAC2D8-56BC-4398-9419-F36FE1FE87AD}" srcOrd="0" destOrd="0" presId="urn:microsoft.com/office/officeart/2009/3/layout/StepUpProcess"/>
    <dgm:cxn modelId="{21F23219-373E-47C7-A9FD-ACDF494D037C}" type="presOf" srcId="{BADEB990-B6F6-4FD9-9F5D-A347A8762142}" destId="{A04B7722-F9C9-439C-BD41-4AFE3AEDC900}" srcOrd="0" destOrd="0" presId="urn:microsoft.com/office/officeart/2009/3/layout/StepUpProcess"/>
    <dgm:cxn modelId="{AA4766ED-B8DD-4812-95BA-DBAFFD67CFA6}" type="presOf" srcId="{C5341AFB-4357-4B70-9C1C-774A7CE46D0E}" destId="{6670414C-8C00-49C0-BFAF-7D2A77E405E1}" srcOrd="0" destOrd="0" presId="urn:microsoft.com/office/officeart/2009/3/layout/StepUpProcess"/>
    <dgm:cxn modelId="{E01E8CD5-32CA-454E-994E-2F3BEB404A66}" type="presParOf" srcId="{DC0F9D47-FB45-43C8-BF30-D7294298F087}" destId="{15E0FD63-31D6-4CF8-8583-92EB903D8519}" srcOrd="0" destOrd="0" presId="urn:microsoft.com/office/officeart/2009/3/layout/StepUpProcess"/>
    <dgm:cxn modelId="{2649D59C-1E30-4DFC-BC62-1DDA178CFAB9}" type="presParOf" srcId="{15E0FD63-31D6-4CF8-8583-92EB903D8519}" destId="{18761D64-5DFC-4E59-A583-ACAF67C96E85}" srcOrd="0" destOrd="0" presId="urn:microsoft.com/office/officeart/2009/3/layout/StepUpProcess"/>
    <dgm:cxn modelId="{8B9FD8E3-A8F5-4B3A-BA57-2E2F4006F378}" type="presParOf" srcId="{15E0FD63-31D6-4CF8-8583-92EB903D8519}" destId="{49DB9D9B-D39B-43F2-A4E8-CA42E89EA4D4}" srcOrd="1" destOrd="0" presId="urn:microsoft.com/office/officeart/2009/3/layout/StepUpProcess"/>
    <dgm:cxn modelId="{228A849F-0C7C-4E6F-86AF-30DC52DD0924}" type="presParOf" srcId="{15E0FD63-31D6-4CF8-8583-92EB903D8519}" destId="{CD34C876-9403-413E-9B26-CD816DB44442}" srcOrd="2" destOrd="0" presId="urn:microsoft.com/office/officeart/2009/3/layout/StepUpProcess"/>
    <dgm:cxn modelId="{D9F16781-8B86-481B-B7CF-B6CD7ABBE65F}" type="presParOf" srcId="{DC0F9D47-FB45-43C8-BF30-D7294298F087}" destId="{0A824386-9C20-4E6F-BBA9-A27A44E56E6E}" srcOrd="1" destOrd="0" presId="urn:microsoft.com/office/officeart/2009/3/layout/StepUpProcess"/>
    <dgm:cxn modelId="{38320C0B-8492-4D5F-8AB0-62CC35B6C351}" type="presParOf" srcId="{0A824386-9C20-4E6F-BBA9-A27A44E56E6E}" destId="{E534F61C-4F30-43D0-9A22-2EC3679DB28C}" srcOrd="0" destOrd="0" presId="urn:microsoft.com/office/officeart/2009/3/layout/StepUpProcess"/>
    <dgm:cxn modelId="{F4F60891-BB94-4540-976A-B8FCD4B82B5D}" type="presParOf" srcId="{DC0F9D47-FB45-43C8-BF30-D7294298F087}" destId="{E4D586BF-5CDF-43FA-93A5-2A986C47AE1F}" srcOrd="2" destOrd="0" presId="urn:microsoft.com/office/officeart/2009/3/layout/StepUpProcess"/>
    <dgm:cxn modelId="{B3EB834B-95C6-4CD6-B28D-1BC44CB6B37C}" type="presParOf" srcId="{E4D586BF-5CDF-43FA-93A5-2A986C47AE1F}" destId="{DB173455-E3DF-4287-A5A5-E5F12F6BC916}" srcOrd="0" destOrd="0" presId="urn:microsoft.com/office/officeart/2009/3/layout/StepUpProcess"/>
    <dgm:cxn modelId="{17C55B4C-89AC-444C-88B4-BB950057D224}" type="presParOf" srcId="{E4D586BF-5CDF-43FA-93A5-2A986C47AE1F}" destId="{A04B7722-F9C9-439C-BD41-4AFE3AEDC900}" srcOrd="1" destOrd="0" presId="urn:microsoft.com/office/officeart/2009/3/layout/StepUpProcess"/>
    <dgm:cxn modelId="{7CBC401D-DDC6-4017-9EEA-DEAE41104FA5}" type="presParOf" srcId="{E4D586BF-5CDF-43FA-93A5-2A986C47AE1F}" destId="{0DCA5684-1826-42CF-812C-2A8E9BE5071C}" srcOrd="2" destOrd="0" presId="urn:microsoft.com/office/officeart/2009/3/layout/StepUpProcess"/>
    <dgm:cxn modelId="{C9165B20-8181-4359-9196-540AB5914582}" type="presParOf" srcId="{DC0F9D47-FB45-43C8-BF30-D7294298F087}" destId="{6DA35517-725D-4439-95C2-72D35F4B095B}" srcOrd="3" destOrd="0" presId="urn:microsoft.com/office/officeart/2009/3/layout/StepUpProcess"/>
    <dgm:cxn modelId="{5CAFD99A-20B3-4976-BCEA-53BCC27712E0}" type="presParOf" srcId="{6DA35517-725D-4439-95C2-72D35F4B095B}" destId="{EB112DEF-F1DB-490A-9AC5-C4CFF3F33884}" srcOrd="0" destOrd="0" presId="urn:microsoft.com/office/officeart/2009/3/layout/StepUpProcess"/>
    <dgm:cxn modelId="{72E66F27-A111-4716-94CE-3A7C88D4A4A1}" type="presParOf" srcId="{DC0F9D47-FB45-43C8-BF30-D7294298F087}" destId="{BA2635FA-5F1B-4EC6-87B5-DE8CC8FDBD97}" srcOrd="4" destOrd="0" presId="urn:microsoft.com/office/officeart/2009/3/layout/StepUpProcess"/>
    <dgm:cxn modelId="{C5F82962-1611-4EE4-988E-8FDFD87B216A}" type="presParOf" srcId="{BA2635FA-5F1B-4EC6-87B5-DE8CC8FDBD97}" destId="{68E588B2-BE49-47B1-968F-73A714C42FAF}" srcOrd="0" destOrd="0" presId="urn:microsoft.com/office/officeart/2009/3/layout/StepUpProcess"/>
    <dgm:cxn modelId="{341F5D01-63FC-4ED9-9938-0C9CEA42CA42}" type="presParOf" srcId="{BA2635FA-5F1B-4EC6-87B5-DE8CC8FDBD97}" destId="{6670414C-8C00-49C0-BFAF-7D2A77E405E1}" srcOrd="1" destOrd="0" presId="urn:microsoft.com/office/officeart/2009/3/layout/StepUpProcess"/>
    <dgm:cxn modelId="{07E08483-E701-4605-8473-A04E885DFD3E}" type="presParOf" srcId="{BA2635FA-5F1B-4EC6-87B5-DE8CC8FDBD97}" destId="{D0F33358-27AD-40B0-A483-7A3D764E9243}" srcOrd="2" destOrd="0" presId="urn:microsoft.com/office/officeart/2009/3/layout/StepUpProcess"/>
    <dgm:cxn modelId="{44D4B00D-4C46-4E25-8874-C561ADAF7AD7}" type="presParOf" srcId="{DC0F9D47-FB45-43C8-BF30-D7294298F087}" destId="{027E4054-5315-4AAF-B9A0-311C1E803988}" srcOrd="5" destOrd="0" presId="urn:microsoft.com/office/officeart/2009/3/layout/StepUpProcess"/>
    <dgm:cxn modelId="{F549B5E0-CC39-4A51-8D84-0F868BA1DDC6}" type="presParOf" srcId="{027E4054-5315-4AAF-B9A0-311C1E803988}" destId="{9E783CCF-A561-4FA1-A515-EE4C474E15AD}" srcOrd="0" destOrd="0" presId="urn:microsoft.com/office/officeart/2009/3/layout/StepUpProcess"/>
    <dgm:cxn modelId="{9EB30FEE-9533-41C6-A723-89E25D5C9762}" type="presParOf" srcId="{DC0F9D47-FB45-43C8-BF30-D7294298F087}" destId="{C17ECCC4-C76C-44F9-8288-C13C8BDB251C}" srcOrd="6" destOrd="0" presId="urn:microsoft.com/office/officeart/2009/3/layout/StepUpProcess"/>
    <dgm:cxn modelId="{BA9E625F-C4C2-4AB3-8BAE-7665FB3560F8}" type="presParOf" srcId="{C17ECCC4-C76C-44F9-8288-C13C8BDB251C}" destId="{58454FD9-8949-4086-B7C2-615765F86A4A}" srcOrd="0" destOrd="0" presId="urn:microsoft.com/office/officeart/2009/3/layout/StepUpProcess"/>
    <dgm:cxn modelId="{BA38FE1F-8329-4117-AA00-437C5E5FAFF8}" type="presParOf" srcId="{C17ECCC4-C76C-44F9-8288-C13C8BDB251C}" destId="{25AAC2D8-56BC-4398-9419-F36FE1FE87A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A66C54-5366-4634-8560-A5551BC7B4A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CO"/>
        </a:p>
      </dgm:t>
    </dgm:pt>
    <dgm:pt modelId="{8F6515B9-75EC-4403-8B34-AFEBA2B0D2DA}">
      <dgm:prSet phldrT="[Texto]" custT="1"/>
      <dgm:spPr/>
      <dgm:t>
        <a:bodyPr/>
        <a:lstStyle/>
        <a:p>
          <a:r>
            <a:rPr lang="es-EC" sz="2800" dirty="0" smtClean="0"/>
            <a:t>Disminuye el tamaño de las celdas</a:t>
          </a:r>
          <a:endParaRPr lang="es-CO" sz="2800" dirty="0"/>
        </a:p>
      </dgm:t>
    </dgm:pt>
    <dgm:pt modelId="{B81951A5-8363-474F-AEA3-7C3E35B13466}" type="parTrans" cxnId="{3EA8316D-6FC7-4B82-BC65-B47281914A81}">
      <dgm:prSet/>
      <dgm:spPr/>
      <dgm:t>
        <a:bodyPr/>
        <a:lstStyle/>
        <a:p>
          <a:endParaRPr lang="es-CO"/>
        </a:p>
      </dgm:t>
    </dgm:pt>
    <dgm:pt modelId="{120A27EA-492E-40D1-A1B2-05E4B3F471ED}" type="sibTrans" cxnId="{3EA8316D-6FC7-4B82-BC65-B47281914A81}">
      <dgm:prSet/>
      <dgm:spPr/>
      <dgm:t>
        <a:bodyPr/>
        <a:lstStyle/>
        <a:p>
          <a:endParaRPr lang="es-CO"/>
        </a:p>
      </dgm:t>
    </dgm:pt>
    <dgm:pt modelId="{7E238A3C-36AF-4872-B1DB-F9187E731E41}">
      <dgm:prSet phldrT="[Texto]" custT="1"/>
      <dgm:spPr/>
      <dgm:t>
        <a:bodyPr/>
        <a:lstStyle/>
        <a:p>
          <a:r>
            <a:rPr lang="es-EC" sz="2800" dirty="0" smtClean="0"/>
            <a:t>Incorpora la comunicación D2D</a:t>
          </a:r>
          <a:endParaRPr lang="es-CO" sz="2800" dirty="0"/>
        </a:p>
      </dgm:t>
    </dgm:pt>
    <dgm:pt modelId="{F644595E-5388-4F81-B826-FE10B6630F52}" type="parTrans" cxnId="{8D3E06DB-A380-4A3C-B6CA-37D01A5204B5}">
      <dgm:prSet/>
      <dgm:spPr/>
      <dgm:t>
        <a:bodyPr/>
        <a:lstStyle/>
        <a:p>
          <a:endParaRPr lang="es-CO"/>
        </a:p>
      </dgm:t>
    </dgm:pt>
    <dgm:pt modelId="{4BA93B2E-A528-42F8-BF8E-42CE7B5B817E}" type="sibTrans" cxnId="{8D3E06DB-A380-4A3C-B6CA-37D01A5204B5}">
      <dgm:prSet/>
      <dgm:spPr/>
      <dgm:t>
        <a:bodyPr/>
        <a:lstStyle/>
        <a:p>
          <a:endParaRPr lang="es-CO"/>
        </a:p>
      </dgm:t>
    </dgm:pt>
    <dgm:pt modelId="{227B8F45-CBBF-4FBC-BF09-5B7B8B7B0C83}">
      <dgm:prSet phldrT="[Texto]" custT="1"/>
      <dgm:spPr/>
      <dgm:t>
        <a:bodyPr/>
        <a:lstStyle/>
        <a:p>
          <a:r>
            <a:rPr lang="es-EC" sz="2800" dirty="0" smtClean="0"/>
            <a:t>Modos de transmisión de LTE TDD-FDD. </a:t>
          </a:r>
          <a:endParaRPr lang="es-CO" sz="2800" dirty="0"/>
        </a:p>
      </dgm:t>
    </dgm:pt>
    <dgm:pt modelId="{879D0289-E14D-4C87-BC5C-8633955B3425}" type="parTrans" cxnId="{616DF3EF-B4A3-42CA-811B-ED4247597193}">
      <dgm:prSet/>
      <dgm:spPr/>
      <dgm:t>
        <a:bodyPr/>
        <a:lstStyle/>
        <a:p>
          <a:endParaRPr lang="es-CO"/>
        </a:p>
      </dgm:t>
    </dgm:pt>
    <dgm:pt modelId="{425897CB-FDD7-4CD6-9E9E-ECF11E0E909A}" type="sibTrans" cxnId="{616DF3EF-B4A3-42CA-811B-ED4247597193}">
      <dgm:prSet/>
      <dgm:spPr/>
      <dgm:t>
        <a:bodyPr/>
        <a:lstStyle/>
        <a:p>
          <a:endParaRPr lang="es-CO"/>
        </a:p>
      </dgm:t>
    </dgm:pt>
    <dgm:pt modelId="{5F79A4F2-9299-466F-A565-C64DC0201308}">
      <dgm:prSet phldrT="[Texto]" custT="1"/>
      <dgm:spPr/>
      <dgm:t>
        <a:bodyPr/>
        <a:lstStyle/>
        <a:p>
          <a:r>
            <a:rPr lang="es-EC" sz="2800" dirty="0" smtClean="0"/>
            <a:t>Agregación de portadoras.</a:t>
          </a:r>
          <a:endParaRPr lang="es-CO" sz="2800" dirty="0"/>
        </a:p>
      </dgm:t>
    </dgm:pt>
    <dgm:pt modelId="{B8C06FBF-8251-46E9-A583-D6F648A97407}" type="parTrans" cxnId="{E249E65F-BCC1-44EF-97D0-D917638F655B}">
      <dgm:prSet/>
      <dgm:spPr/>
      <dgm:t>
        <a:bodyPr/>
        <a:lstStyle/>
        <a:p>
          <a:endParaRPr lang="es-CO"/>
        </a:p>
      </dgm:t>
    </dgm:pt>
    <dgm:pt modelId="{BCE10B45-FC9B-4C76-881F-9D4DBD9D1086}" type="sibTrans" cxnId="{E249E65F-BCC1-44EF-97D0-D917638F655B}">
      <dgm:prSet/>
      <dgm:spPr/>
      <dgm:t>
        <a:bodyPr/>
        <a:lstStyle/>
        <a:p>
          <a:endParaRPr lang="es-CO"/>
        </a:p>
      </dgm:t>
    </dgm:pt>
    <dgm:pt modelId="{903017E9-FF81-43BF-B574-5FEA98FA9ADA}">
      <dgm:prSet phldrT="[Texto]" custT="1"/>
      <dgm:spPr/>
      <dgm:t>
        <a:bodyPr/>
        <a:lstStyle/>
        <a:p>
          <a:r>
            <a:rPr lang="es-EC" sz="2800" dirty="0" err="1" smtClean="0"/>
            <a:t>Metodolo-gía</a:t>
          </a:r>
          <a:r>
            <a:rPr lang="es-EC" sz="2800" dirty="0" smtClean="0"/>
            <a:t> de seguridad (SECAM) en los nodos 3GPP</a:t>
          </a:r>
          <a:endParaRPr lang="es-CO" sz="2800" dirty="0"/>
        </a:p>
      </dgm:t>
    </dgm:pt>
    <dgm:pt modelId="{8D11C27F-5BED-49F3-ADAB-773D36706D03}" type="parTrans" cxnId="{8BAFD40F-D254-4E47-ACF5-0EFF481F612F}">
      <dgm:prSet/>
      <dgm:spPr/>
      <dgm:t>
        <a:bodyPr/>
        <a:lstStyle/>
        <a:p>
          <a:endParaRPr lang="es-CO"/>
        </a:p>
      </dgm:t>
    </dgm:pt>
    <dgm:pt modelId="{3C7655F3-BCD2-44AC-8CAD-9737350CD75E}" type="sibTrans" cxnId="{8BAFD40F-D254-4E47-ACF5-0EFF481F612F}">
      <dgm:prSet/>
      <dgm:spPr/>
      <dgm:t>
        <a:bodyPr/>
        <a:lstStyle/>
        <a:p>
          <a:endParaRPr lang="es-CO"/>
        </a:p>
      </dgm:t>
    </dgm:pt>
    <dgm:pt modelId="{DC0F9D47-FB45-43C8-BF30-D7294298F087}" type="pres">
      <dgm:prSet presAssocID="{33A66C54-5366-4634-8560-A5551BC7B4A6}" presName="rootnode" presStyleCnt="0">
        <dgm:presLayoutVars>
          <dgm:chMax/>
          <dgm:chPref/>
          <dgm:dir/>
          <dgm:animLvl val="lvl"/>
        </dgm:presLayoutVars>
      </dgm:prSet>
      <dgm:spPr/>
      <dgm:t>
        <a:bodyPr/>
        <a:lstStyle/>
        <a:p>
          <a:endParaRPr lang="es-CO"/>
        </a:p>
      </dgm:t>
    </dgm:pt>
    <dgm:pt modelId="{15E0FD63-31D6-4CF8-8583-92EB903D8519}" type="pres">
      <dgm:prSet presAssocID="{8F6515B9-75EC-4403-8B34-AFEBA2B0D2DA}" presName="composite" presStyleCnt="0"/>
      <dgm:spPr/>
    </dgm:pt>
    <dgm:pt modelId="{18761D64-5DFC-4E59-A583-ACAF67C96E85}" type="pres">
      <dgm:prSet presAssocID="{8F6515B9-75EC-4403-8B34-AFEBA2B0D2DA}" presName="LShape" presStyleLbl="alignNode1" presStyleIdx="0" presStyleCnt="9"/>
      <dgm:spPr/>
    </dgm:pt>
    <dgm:pt modelId="{49DB9D9B-D39B-43F2-A4E8-CA42E89EA4D4}" type="pres">
      <dgm:prSet presAssocID="{8F6515B9-75EC-4403-8B34-AFEBA2B0D2DA}" presName="ParentText" presStyleLbl="revTx" presStyleIdx="0" presStyleCnt="5">
        <dgm:presLayoutVars>
          <dgm:chMax val="0"/>
          <dgm:chPref val="0"/>
          <dgm:bulletEnabled val="1"/>
        </dgm:presLayoutVars>
      </dgm:prSet>
      <dgm:spPr/>
      <dgm:t>
        <a:bodyPr/>
        <a:lstStyle/>
        <a:p>
          <a:endParaRPr lang="es-CO"/>
        </a:p>
      </dgm:t>
    </dgm:pt>
    <dgm:pt modelId="{CD34C876-9403-413E-9B26-CD816DB44442}" type="pres">
      <dgm:prSet presAssocID="{8F6515B9-75EC-4403-8B34-AFEBA2B0D2DA}" presName="Triangle" presStyleLbl="alignNode1" presStyleIdx="1" presStyleCnt="9"/>
      <dgm:spPr/>
    </dgm:pt>
    <dgm:pt modelId="{0A824386-9C20-4E6F-BBA9-A27A44E56E6E}" type="pres">
      <dgm:prSet presAssocID="{120A27EA-492E-40D1-A1B2-05E4B3F471ED}" presName="sibTrans" presStyleCnt="0"/>
      <dgm:spPr/>
    </dgm:pt>
    <dgm:pt modelId="{E534F61C-4F30-43D0-9A22-2EC3679DB28C}" type="pres">
      <dgm:prSet presAssocID="{120A27EA-492E-40D1-A1B2-05E4B3F471ED}" presName="space" presStyleCnt="0"/>
      <dgm:spPr/>
    </dgm:pt>
    <dgm:pt modelId="{470EFAE5-3609-4A17-A8FC-25A7C4886626}" type="pres">
      <dgm:prSet presAssocID="{7E238A3C-36AF-4872-B1DB-F9187E731E41}" presName="composite" presStyleCnt="0"/>
      <dgm:spPr/>
    </dgm:pt>
    <dgm:pt modelId="{B73B5878-4029-402B-A909-67137A578022}" type="pres">
      <dgm:prSet presAssocID="{7E238A3C-36AF-4872-B1DB-F9187E731E41}" presName="LShape" presStyleLbl="alignNode1" presStyleIdx="2" presStyleCnt="9"/>
      <dgm:spPr/>
    </dgm:pt>
    <dgm:pt modelId="{556FE822-3996-454B-9A2E-0D2180B91988}" type="pres">
      <dgm:prSet presAssocID="{7E238A3C-36AF-4872-B1DB-F9187E731E41}" presName="ParentText" presStyleLbl="revTx" presStyleIdx="1" presStyleCnt="5" custScaleX="115298" custLinFactNeighborX="6199" custLinFactNeighborY="-2357">
        <dgm:presLayoutVars>
          <dgm:chMax val="0"/>
          <dgm:chPref val="0"/>
          <dgm:bulletEnabled val="1"/>
        </dgm:presLayoutVars>
      </dgm:prSet>
      <dgm:spPr/>
      <dgm:t>
        <a:bodyPr/>
        <a:lstStyle/>
        <a:p>
          <a:endParaRPr lang="es-CO"/>
        </a:p>
      </dgm:t>
    </dgm:pt>
    <dgm:pt modelId="{D5EA4A12-858E-47E8-A231-E539988866F1}" type="pres">
      <dgm:prSet presAssocID="{7E238A3C-36AF-4872-B1DB-F9187E731E41}" presName="Triangle" presStyleLbl="alignNode1" presStyleIdx="3" presStyleCnt="9"/>
      <dgm:spPr/>
    </dgm:pt>
    <dgm:pt modelId="{9ACC7394-C301-4DF2-953C-CB7F8F3FA164}" type="pres">
      <dgm:prSet presAssocID="{4BA93B2E-A528-42F8-BF8E-42CE7B5B817E}" presName="sibTrans" presStyleCnt="0"/>
      <dgm:spPr/>
    </dgm:pt>
    <dgm:pt modelId="{16B921C2-F81C-45EF-BA6B-9916EF91BF49}" type="pres">
      <dgm:prSet presAssocID="{4BA93B2E-A528-42F8-BF8E-42CE7B5B817E}" presName="space" presStyleCnt="0"/>
      <dgm:spPr/>
    </dgm:pt>
    <dgm:pt modelId="{7B552EC8-8772-4A28-AD71-CD46D20FDD88}" type="pres">
      <dgm:prSet presAssocID="{227B8F45-CBBF-4FBC-BF09-5B7B8B7B0C83}" presName="composite" presStyleCnt="0"/>
      <dgm:spPr/>
    </dgm:pt>
    <dgm:pt modelId="{C82E9BD9-5D0B-4068-9A2A-1E729C4F81C5}" type="pres">
      <dgm:prSet presAssocID="{227B8F45-CBBF-4FBC-BF09-5B7B8B7B0C83}" presName="LShape" presStyleLbl="alignNode1" presStyleIdx="4" presStyleCnt="9"/>
      <dgm:spPr/>
    </dgm:pt>
    <dgm:pt modelId="{75CB97FE-6301-4C17-A7DE-1D4E935CF9BD}" type="pres">
      <dgm:prSet presAssocID="{227B8F45-CBBF-4FBC-BF09-5B7B8B7B0C83}" presName="ParentText" presStyleLbl="revTx" presStyleIdx="2" presStyleCnt="5" custScaleX="111526" custLinFactNeighborX="5828" custLinFactNeighborY="-3487">
        <dgm:presLayoutVars>
          <dgm:chMax val="0"/>
          <dgm:chPref val="0"/>
          <dgm:bulletEnabled val="1"/>
        </dgm:presLayoutVars>
      </dgm:prSet>
      <dgm:spPr/>
      <dgm:t>
        <a:bodyPr/>
        <a:lstStyle/>
        <a:p>
          <a:endParaRPr lang="es-CO"/>
        </a:p>
      </dgm:t>
    </dgm:pt>
    <dgm:pt modelId="{B4F21D18-4065-4092-A811-732012F3A44F}" type="pres">
      <dgm:prSet presAssocID="{227B8F45-CBBF-4FBC-BF09-5B7B8B7B0C83}" presName="Triangle" presStyleLbl="alignNode1" presStyleIdx="5" presStyleCnt="9"/>
      <dgm:spPr/>
    </dgm:pt>
    <dgm:pt modelId="{359A1053-5ACB-485A-A635-1D54E2208DAC}" type="pres">
      <dgm:prSet presAssocID="{425897CB-FDD7-4CD6-9E9E-ECF11E0E909A}" presName="sibTrans" presStyleCnt="0"/>
      <dgm:spPr/>
    </dgm:pt>
    <dgm:pt modelId="{BE3D1155-67DC-4603-8B66-FF1A0FF4B196}" type="pres">
      <dgm:prSet presAssocID="{425897CB-FDD7-4CD6-9E9E-ECF11E0E909A}" presName="space" presStyleCnt="0"/>
      <dgm:spPr/>
    </dgm:pt>
    <dgm:pt modelId="{42CAE7DE-D2E7-4DEB-A011-DCC7D71CF9A1}" type="pres">
      <dgm:prSet presAssocID="{5F79A4F2-9299-466F-A565-C64DC0201308}" presName="composite" presStyleCnt="0"/>
      <dgm:spPr/>
    </dgm:pt>
    <dgm:pt modelId="{391580AE-FC28-425C-A0FF-55E334BAE8BF}" type="pres">
      <dgm:prSet presAssocID="{5F79A4F2-9299-466F-A565-C64DC0201308}" presName="LShape" presStyleLbl="alignNode1" presStyleIdx="6" presStyleCnt="9"/>
      <dgm:spPr/>
    </dgm:pt>
    <dgm:pt modelId="{D036453C-612E-40A7-BB9D-780952C402DE}" type="pres">
      <dgm:prSet presAssocID="{5F79A4F2-9299-466F-A565-C64DC0201308}" presName="ParentText" presStyleLbl="revTx" presStyleIdx="3" presStyleCnt="5">
        <dgm:presLayoutVars>
          <dgm:chMax val="0"/>
          <dgm:chPref val="0"/>
          <dgm:bulletEnabled val="1"/>
        </dgm:presLayoutVars>
      </dgm:prSet>
      <dgm:spPr/>
      <dgm:t>
        <a:bodyPr/>
        <a:lstStyle/>
        <a:p>
          <a:endParaRPr lang="es-CO"/>
        </a:p>
      </dgm:t>
    </dgm:pt>
    <dgm:pt modelId="{9EF42B73-DAB9-4BF4-9110-EA5862122039}" type="pres">
      <dgm:prSet presAssocID="{5F79A4F2-9299-466F-A565-C64DC0201308}" presName="Triangle" presStyleLbl="alignNode1" presStyleIdx="7" presStyleCnt="9"/>
      <dgm:spPr/>
    </dgm:pt>
    <dgm:pt modelId="{DDD16D7A-0807-4B9F-9F8B-64A040CFBE75}" type="pres">
      <dgm:prSet presAssocID="{BCE10B45-FC9B-4C76-881F-9D4DBD9D1086}" presName="sibTrans" presStyleCnt="0"/>
      <dgm:spPr/>
    </dgm:pt>
    <dgm:pt modelId="{F9DF4E41-9DBD-40A5-9111-E45D2310F4CE}" type="pres">
      <dgm:prSet presAssocID="{BCE10B45-FC9B-4C76-881F-9D4DBD9D1086}" presName="space" presStyleCnt="0"/>
      <dgm:spPr/>
    </dgm:pt>
    <dgm:pt modelId="{7D1F42C6-24DC-4FAD-82C7-11F4FC0D3CBA}" type="pres">
      <dgm:prSet presAssocID="{903017E9-FF81-43BF-B574-5FEA98FA9ADA}" presName="composite" presStyleCnt="0"/>
      <dgm:spPr/>
    </dgm:pt>
    <dgm:pt modelId="{2F83DBCB-1E8A-4FBB-839B-D094F8C10246}" type="pres">
      <dgm:prSet presAssocID="{903017E9-FF81-43BF-B574-5FEA98FA9ADA}" presName="LShape" presStyleLbl="alignNode1" presStyleIdx="8" presStyleCnt="9"/>
      <dgm:spPr/>
    </dgm:pt>
    <dgm:pt modelId="{90E6BDE6-07AE-49E6-B205-E51DEB00914F}" type="pres">
      <dgm:prSet presAssocID="{903017E9-FF81-43BF-B574-5FEA98FA9ADA}" presName="ParentText" presStyleLbl="revTx" presStyleIdx="4" presStyleCnt="5" custScaleX="98470" custLinFactNeighborX="5433" custLinFactNeighborY="-4139">
        <dgm:presLayoutVars>
          <dgm:chMax val="0"/>
          <dgm:chPref val="0"/>
          <dgm:bulletEnabled val="1"/>
        </dgm:presLayoutVars>
      </dgm:prSet>
      <dgm:spPr/>
      <dgm:t>
        <a:bodyPr/>
        <a:lstStyle/>
        <a:p>
          <a:endParaRPr lang="es-CO"/>
        </a:p>
      </dgm:t>
    </dgm:pt>
  </dgm:ptLst>
  <dgm:cxnLst>
    <dgm:cxn modelId="{F082283D-8AF3-4D3E-BFC6-931278AE72C7}" type="presOf" srcId="{5F79A4F2-9299-466F-A565-C64DC0201308}" destId="{D036453C-612E-40A7-BB9D-780952C402DE}" srcOrd="0" destOrd="0" presId="urn:microsoft.com/office/officeart/2009/3/layout/StepUpProcess"/>
    <dgm:cxn modelId="{A7FA9A81-7427-4A73-A503-A2AEF76DF025}" type="presOf" srcId="{227B8F45-CBBF-4FBC-BF09-5B7B8B7B0C83}" destId="{75CB97FE-6301-4C17-A7DE-1D4E935CF9BD}" srcOrd="0" destOrd="0" presId="urn:microsoft.com/office/officeart/2009/3/layout/StepUpProcess"/>
    <dgm:cxn modelId="{E249E65F-BCC1-44EF-97D0-D917638F655B}" srcId="{33A66C54-5366-4634-8560-A5551BC7B4A6}" destId="{5F79A4F2-9299-466F-A565-C64DC0201308}" srcOrd="3" destOrd="0" parTransId="{B8C06FBF-8251-46E9-A583-D6F648A97407}" sibTransId="{BCE10B45-FC9B-4C76-881F-9D4DBD9D1086}"/>
    <dgm:cxn modelId="{A78A9798-C11E-4F05-AB8C-6393A8D3B945}" type="presOf" srcId="{903017E9-FF81-43BF-B574-5FEA98FA9ADA}" destId="{90E6BDE6-07AE-49E6-B205-E51DEB00914F}" srcOrd="0" destOrd="0" presId="urn:microsoft.com/office/officeart/2009/3/layout/StepUpProcess"/>
    <dgm:cxn modelId="{616DF3EF-B4A3-42CA-811B-ED4247597193}" srcId="{33A66C54-5366-4634-8560-A5551BC7B4A6}" destId="{227B8F45-CBBF-4FBC-BF09-5B7B8B7B0C83}" srcOrd="2" destOrd="0" parTransId="{879D0289-E14D-4C87-BC5C-8633955B3425}" sibTransId="{425897CB-FDD7-4CD6-9E9E-ECF11E0E909A}"/>
    <dgm:cxn modelId="{3EA8316D-6FC7-4B82-BC65-B47281914A81}" srcId="{33A66C54-5366-4634-8560-A5551BC7B4A6}" destId="{8F6515B9-75EC-4403-8B34-AFEBA2B0D2DA}" srcOrd="0" destOrd="0" parTransId="{B81951A5-8363-474F-AEA3-7C3E35B13466}" sibTransId="{120A27EA-492E-40D1-A1B2-05E4B3F471ED}"/>
    <dgm:cxn modelId="{8D3E06DB-A380-4A3C-B6CA-37D01A5204B5}" srcId="{33A66C54-5366-4634-8560-A5551BC7B4A6}" destId="{7E238A3C-36AF-4872-B1DB-F9187E731E41}" srcOrd="1" destOrd="0" parTransId="{F644595E-5388-4F81-B826-FE10B6630F52}" sibTransId="{4BA93B2E-A528-42F8-BF8E-42CE7B5B817E}"/>
    <dgm:cxn modelId="{0C6006DA-44A7-460A-88F3-DAD5F14BD9AC}" type="presOf" srcId="{8F6515B9-75EC-4403-8B34-AFEBA2B0D2DA}" destId="{49DB9D9B-D39B-43F2-A4E8-CA42E89EA4D4}" srcOrd="0" destOrd="0" presId="urn:microsoft.com/office/officeart/2009/3/layout/StepUpProcess"/>
    <dgm:cxn modelId="{2F2E6172-2AB3-4B88-A764-A3D5C0E1D855}" type="presOf" srcId="{7E238A3C-36AF-4872-B1DB-F9187E731E41}" destId="{556FE822-3996-454B-9A2E-0D2180B91988}" srcOrd="0" destOrd="0" presId="urn:microsoft.com/office/officeart/2009/3/layout/StepUpProcess"/>
    <dgm:cxn modelId="{04035C18-2116-4CF6-99C8-8B3287BB8CB7}" type="presOf" srcId="{33A66C54-5366-4634-8560-A5551BC7B4A6}" destId="{DC0F9D47-FB45-43C8-BF30-D7294298F087}" srcOrd="0" destOrd="0" presId="urn:microsoft.com/office/officeart/2009/3/layout/StepUpProcess"/>
    <dgm:cxn modelId="{8BAFD40F-D254-4E47-ACF5-0EFF481F612F}" srcId="{33A66C54-5366-4634-8560-A5551BC7B4A6}" destId="{903017E9-FF81-43BF-B574-5FEA98FA9ADA}" srcOrd="4" destOrd="0" parTransId="{8D11C27F-5BED-49F3-ADAB-773D36706D03}" sibTransId="{3C7655F3-BCD2-44AC-8CAD-9737350CD75E}"/>
    <dgm:cxn modelId="{FC346A39-8AB4-4359-BEFF-CBDF181A9C6F}" type="presParOf" srcId="{DC0F9D47-FB45-43C8-BF30-D7294298F087}" destId="{15E0FD63-31D6-4CF8-8583-92EB903D8519}" srcOrd="0" destOrd="0" presId="urn:microsoft.com/office/officeart/2009/3/layout/StepUpProcess"/>
    <dgm:cxn modelId="{75DD72DF-81C4-41A4-8EAF-FFC25028C0D4}" type="presParOf" srcId="{15E0FD63-31D6-4CF8-8583-92EB903D8519}" destId="{18761D64-5DFC-4E59-A583-ACAF67C96E85}" srcOrd="0" destOrd="0" presId="urn:microsoft.com/office/officeart/2009/3/layout/StepUpProcess"/>
    <dgm:cxn modelId="{D9BAD3CA-22BB-411E-A502-CD9564458B27}" type="presParOf" srcId="{15E0FD63-31D6-4CF8-8583-92EB903D8519}" destId="{49DB9D9B-D39B-43F2-A4E8-CA42E89EA4D4}" srcOrd="1" destOrd="0" presId="urn:microsoft.com/office/officeart/2009/3/layout/StepUpProcess"/>
    <dgm:cxn modelId="{9EF4AF75-B84B-42BD-8FB6-ABFE37A46C6B}" type="presParOf" srcId="{15E0FD63-31D6-4CF8-8583-92EB903D8519}" destId="{CD34C876-9403-413E-9B26-CD816DB44442}" srcOrd="2" destOrd="0" presId="urn:microsoft.com/office/officeart/2009/3/layout/StepUpProcess"/>
    <dgm:cxn modelId="{7021D430-3273-4ED5-B8E7-E22039657D4B}" type="presParOf" srcId="{DC0F9D47-FB45-43C8-BF30-D7294298F087}" destId="{0A824386-9C20-4E6F-BBA9-A27A44E56E6E}" srcOrd="1" destOrd="0" presId="urn:microsoft.com/office/officeart/2009/3/layout/StepUpProcess"/>
    <dgm:cxn modelId="{BB80B480-FCBF-4CD2-916A-816E26FA31DA}" type="presParOf" srcId="{0A824386-9C20-4E6F-BBA9-A27A44E56E6E}" destId="{E534F61C-4F30-43D0-9A22-2EC3679DB28C}" srcOrd="0" destOrd="0" presId="urn:microsoft.com/office/officeart/2009/3/layout/StepUpProcess"/>
    <dgm:cxn modelId="{7D4A309B-4F16-4E41-91BD-6573F6113389}" type="presParOf" srcId="{DC0F9D47-FB45-43C8-BF30-D7294298F087}" destId="{470EFAE5-3609-4A17-A8FC-25A7C4886626}" srcOrd="2" destOrd="0" presId="urn:microsoft.com/office/officeart/2009/3/layout/StepUpProcess"/>
    <dgm:cxn modelId="{77C2D362-4118-4EE2-A32B-AC0CED3BA5D2}" type="presParOf" srcId="{470EFAE5-3609-4A17-A8FC-25A7C4886626}" destId="{B73B5878-4029-402B-A909-67137A578022}" srcOrd="0" destOrd="0" presId="urn:microsoft.com/office/officeart/2009/3/layout/StepUpProcess"/>
    <dgm:cxn modelId="{C0C5455F-DF3D-42F3-9BFC-548C9FD1D000}" type="presParOf" srcId="{470EFAE5-3609-4A17-A8FC-25A7C4886626}" destId="{556FE822-3996-454B-9A2E-0D2180B91988}" srcOrd="1" destOrd="0" presId="urn:microsoft.com/office/officeart/2009/3/layout/StepUpProcess"/>
    <dgm:cxn modelId="{95CE74A3-453A-4CDD-9747-D6F7D8F60C82}" type="presParOf" srcId="{470EFAE5-3609-4A17-A8FC-25A7C4886626}" destId="{D5EA4A12-858E-47E8-A231-E539988866F1}" srcOrd="2" destOrd="0" presId="urn:microsoft.com/office/officeart/2009/3/layout/StepUpProcess"/>
    <dgm:cxn modelId="{053F1739-290B-45A3-A5EF-1EC471B1C214}" type="presParOf" srcId="{DC0F9D47-FB45-43C8-BF30-D7294298F087}" destId="{9ACC7394-C301-4DF2-953C-CB7F8F3FA164}" srcOrd="3" destOrd="0" presId="urn:microsoft.com/office/officeart/2009/3/layout/StepUpProcess"/>
    <dgm:cxn modelId="{A1DA4425-26B4-4348-A717-D02AEB616174}" type="presParOf" srcId="{9ACC7394-C301-4DF2-953C-CB7F8F3FA164}" destId="{16B921C2-F81C-45EF-BA6B-9916EF91BF49}" srcOrd="0" destOrd="0" presId="urn:microsoft.com/office/officeart/2009/3/layout/StepUpProcess"/>
    <dgm:cxn modelId="{39C5D0BD-B6E2-486B-AC68-40E8EA2F8905}" type="presParOf" srcId="{DC0F9D47-FB45-43C8-BF30-D7294298F087}" destId="{7B552EC8-8772-4A28-AD71-CD46D20FDD88}" srcOrd="4" destOrd="0" presId="urn:microsoft.com/office/officeart/2009/3/layout/StepUpProcess"/>
    <dgm:cxn modelId="{B4D17344-95E2-48D1-9955-BAEBCE2D3A46}" type="presParOf" srcId="{7B552EC8-8772-4A28-AD71-CD46D20FDD88}" destId="{C82E9BD9-5D0B-4068-9A2A-1E729C4F81C5}" srcOrd="0" destOrd="0" presId="urn:microsoft.com/office/officeart/2009/3/layout/StepUpProcess"/>
    <dgm:cxn modelId="{DE718953-B189-404C-B0A1-6E0272BD3595}" type="presParOf" srcId="{7B552EC8-8772-4A28-AD71-CD46D20FDD88}" destId="{75CB97FE-6301-4C17-A7DE-1D4E935CF9BD}" srcOrd="1" destOrd="0" presId="urn:microsoft.com/office/officeart/2009/3/layout/StepUpProcess"/>
    <dgm:cxn modelId="{41DAF51D-7DF2-4F1F-8A0C-A8863F9C7393}" type="presParOf" srcId="{7B552EC8-8772-4A28-AD71-CD46D20FDD88}" destId="{B4F21D18-4065-4092-A811-732012F3A44F}" srcOrd="2" destOrd="0" presId="urn:microsoft.com/office/officeart/2009/3/layout/StepUpProcess"/>
    <dgm:cxn modelId="{6C43FEA3-3540-4A47-82E5-940BC9EF126D}" type="presParOf" srcId="{DC0F9D47-FB45-43C8-BF30-D7294298F087}" destId="{359A1053-5ACB-485A-A635-1D54E2208DAC}" srcOrd="5" destOrd="0" presId="urn:microsoft.com/office/officeart/2009/3/layout/StepUpProcess"/>
    <dgm:cxn modelId="{74A01586-DFEE-4D4E-9481-9E320FD7BF0D}" type="presParOf" srcId="{359A1053-5ACB-485A-A635-1D54E2208DAC}" destId="{BE3D1155-67DC-4603-8B66-FF1A0FF4B196}" srcOrd="0" destOrd="0" presId="urn:microsoft.com/office/officeart/2009/3/layout/StepUpProcess"/>
    <dgm:cxn modelId="{C64B36E3-5DA1-4377-9B66-CA87CCF7CC03}" type="presParOf" srcId="{DC0F9D47-FB45-43C8-BF30-D7294298F087}" destId="{42CAE7DE-D2E7-4DEB-A011-DCC7D71CF9A1}" srcOrd="6" destOrd="0" presId="urn:microsoft.com/office/officeart/2009/3/layout/StepUpProcess"/>
    <dgm:cxn modelId="{EC07BB83-D5EB-4B56-9C58-59193F6BBF0E}" type="presParOf" srcId="{42CAE7DE-D2E7-4DEB-A011-DCC7D71CF9A1}" destId="{391580AE-FC28-425C-A0FF-55E334BAE8BF}" srcOrd="0" destOrd="0" presId="urn:microsoft.com/office/officeart/2009/3/layout/StepUpProcess"/>
    <dgm:cxn modelId="{3719795D-3708-4A13-B53C-AC06CA77243E}" type="presParOf" srcId="{42CAE7DE-D2E7-4DEB-A011-DCC7D71CF9A1}" destId="{D036453C-612E-40A7-BB9D-780952C402DE}" srcOrd="1" destOrd="0" presId="urn:microsoft.com/office/officeart/2009/3/layout/StepUpProcess"/>
    <dgm:cxn modelId="{494C1D46-79D9-49B2-83FD-DB9B7D858D9B}" type="presParOf" srcId="{42CAE7DE-D2E7-4DEB-A011-DCC7D71CF9A1}" destId="{9EF42B73-DAB9-4BF4-9110-EA5862122039}" srcOrd="2" destOrd="0" presId="urn:microsoft.com/office/officeart/2009/3/layout/StepUpProcess"/>
    <dgm:cxn modelId="{80FAC14F-0289-4FA0-85BF-424E7B0A5E86}" type="presParOf" srcId="{DC0F9D47-FB45-43C8-BF30-D7294298F087}" destId="{DDD16D7A-0807-4B9F-9F8B-64A040CFBE75}" srcOrd="7" destOrd="0" presId="urn:microsoft.com/office/officeart/2009/3/layout/StepUpProcess"/>
    <dgm:cxn modelId="{A77B8026-493E-4589-A2B8-A3AA1C412CE2}" type="presParOf" srcId="{DDD16D7A-0807-4B9F-9F8B-64A040CFBE75}" destId="{F9DF4E41-9DBD-40A5-9111-E45D2310F4CE}" srcOrd="0" destOrd="0" presId="urn:microsoft.com/office/officeart/2009/3/layout/StepUpProcess"/>
    <dgm:cxn modelId="{828C00E5-4A87-4D3A-AC1A-EE090DEF403C}" type="presParOf" srcId="{DC0F9D47-FB45-43C8-BF30-D7294298F087}" destId="{7D1F42C6-24DC-4FAD-82C7-11F4FC0D3CBA}" srcOrd="8" destOrd="0" presId="urn:microsoft.com/office/officeart/2009/3/layout/StepUpProcess"/>
    <dgm:cxn modelId="{D5F21751-1D69-4338-855D-BFAF91C3DCA2}" type="presParOf" srcId="{7D1F42C6-24DC-4FAD-82C7-11F4FC0D3CBA}" destId="{2F83DBCB-1E8A-4FBB-839B-D094F8C10246}" srcOrd="0" destOrd="0" presId="urn:microsoft.com/office/officeart/2009/3/layout/StepUpProcess"/>
    <dgm:cxn modelId="{4212CE71-BC66-4A68-8870-45FB56D4EF1C}" type="presParOf" srcId="{7D1F42C6-24DC-4FAD-82C7-11F4FC0D3CBA}" destId="{90E6BDE6-07AE-49E6-B205-E51DEB00914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BC5EE7-AF16-4420-B136-E8C42B6A3358}"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CO"/>
        </a:p>
      </dgm:t>
    </dgm:pt>
    <dgm:pt modelId="{31F95FFD-EBB7-4886-A768-6E10AB9B055C}">
      <dgm:prSet phldrT="[Texto]" custT="1"/>
      <dgm:spPr/>
      <dgm:t>
        <a:bodyPr/>
        <a:lstStyle/>
        <a:p>
          <a:r>
            <a:rPr lang="es-EC" sz="2200" dirty="0" smtClean="0">
              <a:solidFill>
                <a:schemeClr val="tx1"/>
              </a:solidFill>
            </a:rPr>
            <a:t>“Es una radio o sistema que detecta y está al tanto de su entorno y se puede ajustar de forma dinámica y autónoma de acuerdo con sus parámetros de funcionamiento de radio”. (ITU, 2017)</a:t>
          </a:r>
          <a:endParaRPr lang="es-CO" sz="2200" dirty="0">
            <a:solidFill>
              <a:schemeClr val="tx1"/>
            </a:solidFill>
          </a:endParaRPr>
        </a:p>
      </dgm:t>
    </dgm:pt>
    <dgm:pt modelId="{4E448506-5644-4113-BE08-10E17F53CD16}" type="parTrans" cxnId="{3471154D-399A-4A68-9B89-9B3D1F6035FD}">
      <dgm:prSet/>
      <dgm:spPr/>
      <dgm:t>
        <a:bodyPr/>
        <a:lstStyle/>
        <a:p>
          <a:endParaRPr lang="es-CO"/>
        </a:p>
      </dgm:t>
    </dgm:pt>
    <dgm:pt modelId="{1FF12B53-9F59-4DB4-91B0-3D13F6B7BD7A}" type="sibTrans" cxnId="{3471154D-399A-4A68-9B89-9B3D1F6035FD}">
      <dgm:prSet/>
      <dgm:spPr/>
      <dgm:t>
        <a:bodyPr/>
        <a:lstStyle/>
        <a:p>
          <a:endParaRPr lang="es-CO"/>
        </a:p>
      </dgm:t>
    </dgm:pt>
    <dgm:pt modelId="{74A011F7-B395-4614-BB2D-8EC2290D6733}">
      <dgm:prSet phldrT="[Texto]" custT="1"/>
      <dgm:spPr/>
      <dgm:t>
        <a:bodyPr/>
        <a:lstStyle/>
        <a:p>
          <a:r>
            <a:rPr lang="es-EC" sz="2200" dirty="0" smtClean="0">
              <a:solidFill>
                <a:schemeClr val="tx1"/>
              </a:solidFill>
            </a:rPr>
            <a:t>El 2015: “Análisis de la Movilidad Espectral en Redes de Radio Cognitiva” </a:t>
          </a:r>
          <a:endParaRPr lang="es-CO" sz="2200" dirty="0">
            <a:solidFill>
              <a:schemeClr val="tx1"/>
            </a:solidFill>
          </a:endParaRPr>
        </a:p>
      </dgm:t>
    </dgm:pt>
    <dgm:pt modelId="{9AAF2258-5736-419F-83A5-DF08314C82BF}" type="parTrans" cxnId="{17AB1325-C9BC-4DE4-AB22-2F118778F0E1}">
      <dgm:prSet/>
      <dgm:spPr/>
      <dgm:t>
        <a:bodyPr/>
        <a:lstStyle/>
        <a:p>
          <a:endParaRPr lang="es-CO"/>
        </a:p>
      </dgm:t>
    </dgm:pt>
    <dgm:pt modelId="{5A4F6375-AFF5-4506-B332-EE95708D30E4}" type="sibTrans" cxnId="{17AB1325-C9BC-4DE4-AB22-2F118778F0E1}">
      <dgm:prSet/>
      <dgm:spPr/>
      <dgm:t>
        <a:bodyPr/>
        <a:lstStyle/>
        <a:p>
          <a:endParaRPr lang="es-CO"/>
        </a:p>
      </dgm:t>
    </dgm:pt>
    <dgm:pt modelId="{F62C4E6E-D9BB-4895-89C1-A6576A8464E8}">
      <dgm:prSet phldrT="[Texto]" custT="1"/>
      <dgm:spPr/>
      <dgm:t>
        <a:bodyPr/>
        <a:lstStyle/>
        <a:p>
          <a:r>
            <a:rPr lang="es-EC" sz="2200" dirty="0" smtClean="0">
              <a:solidFill>
                <a:schemeClr val="tx1"/>
              </a:solidFill>
            </a:rPr>
            <a:t>La Universidad Católica del Ecuador publica en el 2018: “Simulador de radio cognitivo en redes móviles”</a:t>
          </a:r>
          <a:endParaRPr lang="es-CO" sz="2200" dirty="0">
            <a:solidFill>
              <a:schemeClr val="tx1"/>
            </a:solidFill>
          </a:endParaRPr>
        </a:p>
      </dgm:t>
    </dgm:pt>
    <dgm:pt modelId="{B8E3B364-AEEE-487F-A815-7790FB61574D}" type="parTrans" cxnId="{EB19C527-2098-4DF6-8127-2E455B67BA7D}">
      <dgm:prSet/>
      <dgm:spPr/>
      <dgm:t>
        <a:bodyPr/>
        <a:lstStyle/>
        <a:p>
          <a:endParaRPr lang="es-CO"/>
        </a:p>
      </dgm:t>
    </dgm:pt>
    <dgm:pt modelId="{D293820B-6F98-497A-8D6C-05BECE239C4D}" type="sibTrans" cxnId="{EB19C527-2098-4DF6-8127-2E455B67BA7D}">
      <dgm:prSet/>
      <dgm:spPr/>
      <dgm:t>
        <a:bodyPr/>
        <a:lstStyle/>
        <a:p>
          <a:endParaRPr lang="es-CO"/>
        </a:p>
      </dgm:t>
    </dgm:pt>
    <dgm:pt modelId="{D12BD17D-D41B-4775-A8BE-D736000EB4A9}">
      <dgm:prSet phldrT="[Texto]" custT="1"/>
      <dgm:spPr/>
      <dgm:t>
        <a:bodyPr/>
        <a:lstStyle/>
        <a:p>
          <a:r>
            <a:rPr lang="es-EC" sz="2200" dirty="0" smtClean="0">
              <a:solidFill>
                <a:schemeClr val="tx1"/>
              </a:solidFill>
            </a:rPr>
            <a:t>En el mismo año: “Radio Cognitiva y su impacto en el uso eficiente del espectro de radio”</a:t>
          </a:r>
          <a:endParaRPr lang="es-CO" sz="2200" dirty="0">
            <a:solidFill>
              <a:schemeClr val="tx1"/>
            </a:solidFill>
          </a:endParaRPr>
        </a:p>
      </dgm:t>
    </dgm:pt>
    <dgm:pt modelId="{CF79B46F-2D44-4567-BE3C-FCA554E49CCD}" type="parTrans" cxnId="{2D6FBCB1-2896-405B-8E44-23212C0D97ED}">
      <dgm:prSet/>
      <dgm:spPr/>
      <dgm:t>
        <a:bodyPr/>
        <a:lstStyle/>
        <a:p>
          <a:endParaRPr lang="es-CO"/>
        </a:p>
      </dgm:t>
    </dgm:pt>
    <dgm:pt modelId="{FA59AE58-E533-4002-8232-ED06D9519D79}" type="sibTrans" cxnId="{2D6FBCB1-2896-405B-8E44-23212C0D97ED}">
      <dgm:prSet/>
      <dgm:spPr/>
      <dgm:t>
        <a:bodyPr/>
        <a:lstStyle/>
        <a:p>
          <a:endParaRPr lang="es-CO"/>
        </a:p>
      </dgm:t>
    </dgm:pt>
    <dgm:pt modelId="{C06AB1CA-9D4E-4F45-98B7-275563D6282B}">
      <dgm:prSet phldrT="[Texto]" custT="1"/>
      <dgm:spPr/>
      <dgm:t>
        <a:bodyPr/>
        <a:lstStyle/>
        <a:p>
          <a:r>
            <a:rPr lang="es-EC" sz="2200" dirty="0" smtClean="0">
              <a:solidFill>
                <a:schemeClr val="tx1"/>
              </a:solidFill>
            </a:rPr>
            <a:t>En el año 2016: “sondeo comprensivo aplicado a sondeo de espectro de banda ancha eficiente en sistemas de radio cognitivo”, </a:t>
          </a:r>
          <a:endParaRPr lang="es-CO" sz="2200" dirty="0">
            <a:solidFill>
              <a:schemeClr val="tx1"/>
            </a:solidFill>
          </a:endParaRPr>
        </a:p>
      </dgm:t>
    </dgm:pt>
    <dgm:pt modelId="{26190ACF-511E-4C59-952D-DF328F6E2A37}" type="parTrans" cxnId="{37B9AAE7-931B-45E3-BF37-6114154B2DEE}">
      <dgm:prSet/>
      <dgm:spPr/>
      <dgm:t>
        <a:bodyPr/>
        <a:lstStyle/>
        <a:p>
          <a:endParaRPr lang="es-CO"/>
        </a:p>
      </dgm:t>
    </dgm:pt>
    <dgm:pt modelId="{2AD56598-DBD2-43C3-BF61-80D100840B0F}" type="sibTrans" cxnId="{37B9AAE7-931B-45E3-BF37-6114154B2DEE}">
      <dgm:prSet/>
      <dgm:spPr/>
      <dgm:t>
        <a:bodyPr/>
        <a:lstStyle/>
        <a:p>
          <a:endParaRPr lang="es-CO"/>
        </a:p>
      </dgm:t>
    </dgm:pt>
    <dgm:pt modelId="{6B6E3BE4-09C9-48FC-A9C3-E94CFA057811}">
      <dgm:prSet phldrT="[Texto]" custT="1"/>
      <dgm:spPr/>
      <dgm:t>
        <a:bodyPr/>
        <a:lstStyle/>
        <a:p>
          <a:r>
            <a:rPr lang="es-EC" sz="2200" dirty="0" smtClean="0">
              <a:solidFill>
                <a:schemeClr val="tx1"/>
              </a:solidFill>
            </a:rPr>
            <a:t>En el 2017: “Algoritmos para la selección de canales espectrales en redes inalámbricas de radio cognitiva usando las estrategias reactiva y proactiva”</a:t>
          </a:r>
          <a:endParaRPr lang="es-CO" sz="2200" dirty="0">
            <a:solidFill>
              <a:schemeClr val="tx1"/>
            </a:solidFill>
          </a:endParaRPr>
        </a:p>
      </dgm:t>
    </dgm:pt>
    <dgm:pt modelId="{66E16CD5-184C-4D13-9639-B14E13B15570}" type="parTrans" cxnId="{53296D22-7A9C-4F40-8FC9-57BD52BAB90C}">
      <dgm:prSet/>
      <dgm:spPr/>
      <dgm:t>
        <a:bodyPr/>
        <a:lstStyle/>
        <a:p>
          <a:endParaRPr lang="es-CO"/>
        </a:p>
      </dgm:t>
    </dgm:pt>
    <dgm:pt modelId="{2BF474C9-BD88-4658-9A17-83C9D37E05D9}" type="sibTrans" cxnId="{53296D22-7A9C-4F40-8FC9-57BD52BAB90C}">
      <dgm:prSet/>
      <dgm:spPr/>
      <dgm:t>
        <a:bodyPr/>
        <a:lstStyle/>
        <a:p>
          <a:endParaRPr lang="es-CO"/>
        </a:p>
      </dgm:t>
    </dgm:pt>
    <dgm:pt modelId="{05234242-B206-4E14-A6DE-82A4BA29AD22}" type="pres">
      <dgm:prSet presAssocID="{6ABC5EE7-AF16-4420-B136-E8C42B6A3358}" presName="Name0" presStyleCnt="0">
        <dgm:presLayoutVars>
          <dgm:dir/>
          <dgm:resizeHandles val="exact"/>
        </dgm:presLayoutVars>
      </dgm:prSet>
      <dgm:spPr/>
      <dgm:t>
        <a:bodyPr/>
        <a:lstStyle/>
        <a:p>
          <a:endParaRPr lang="es-CO"/>
        </a:p>
      </dgm:t>
    </dgm:pt>
    <dgm:pt modelId="{41F71640-DBF2-4B25-9CBA-3A243D4BFDB5}" type="pres">
      <dgm:prSet presAssocID="{31F95FFD-EBB7-4886-A768-6E10AB9B055C}" presName="node" presStyleLbl="node1" presStyleIdx="0" presStyleCnt="6" custScaleY="122157" custLinFactNeighborY="11986">
        <dgm:presLayoutVars>
          <dgm:bulletEnabled val="1"/>
        </dgm:presLayoutVars>
      </dgm:prSet>
      <dgm:spPr/>
      <dgm:t>
        <a:bodyPr/>
        <a:lstStyle/>
        <a:p>
          <a:endParaRPr lang="es-CO"/>
        </a:p>
      </dgm:t>
    </dgm:pt>
    <dgm:pt modelId="{F625412A-FFA0-4A1C-9BC0-8B31942B9547}" type="pres">
      <dgm:prSet presAssocID="{1FF12B53-9F59-4DB4-91B0-3D13F6B7BD7A}" presName="sibTrans" presStyleLbl="sibTrans1D1" presStyleIdx="0" presStyleCnt="5"/>
      <dgm:spPr/>
      <dgm:t>
        <a:bodyPr/>
        <a:lstStyle/>
        <a:p>
          <a:endParaRPr lang="es-CO"/>
        </a:p>
      </dgm:t>
    </dgm:pt>
    <dgm:pt modelId="{3AD84ABF-B674-48CB-96A8-90883A5DCB28}" type="pres">
      <dgm:prSet presAssocID="{1FF12B53-9F59-4DB4-91B0-3D13F6B7BD7A}" presName="connectorText" presStyleLbl="sibTrans1D1" presStyleIdx="0" presStyleCnt="5"/>
      <dgm:spPr/>
      <dgm:t>
        <a:bodyPr/>
        <a:lstStyle/>
        <a:p>
          <a:endParaRPr lang="es-CO"/>
        </a:p>
      </dgm:t>
    </dgm:pt>
    <dgm:pt modelId="{248D2B52-185E-46C6-8EF3-06D62341278C}" type="pres">
      <dgm:prSet presAssocID="{74A011F7-B395-4614-BB2D-8EC2290D6733}" presName="node" presStyleLbl="node1" presStyleIdx="1" presStyleCnt="6" custScaleY="122157" custLinFactNeighborY="11986">
        <dgm:presLayoutVars>
          <dgm:bulletEnabled val="1"/>
        </dgm:presLayoutVars>
      </dgm:prSet>
      <dgm:spPr/>
      <dgm:t>
        <a:bodyPr/>
        <a:lstStyle/>
        <a:p>
          <a:endParaRPr lang="es-CO"/>
        </a:p>
      </dgm:t>
    </dgm:pt>
    <dgm:pt modelId="{1E460685-7BB1-4FFA-BDC0-2EBAFE75B38F}" type="pres">
      <dgm:prSet presAssocID="{5A4F6375-AFF5-4506-B332-EE95708D30E4}" presName="sibTrans" presStyleLbl="sibTrans1D1" presStyleIdx="1" presStyleCnt="5"/>
      <dgm:spPr/>
      <dgm:t>
        <a:bodyPr/>
        <a:lstStyle/>
        <a:p>
          <a:endParaRPr lang="es-CO"/>
        </a:p>
      </dgm:t>
    </dgm:pt>
    <dgm:pt modelId="{F12F75E2-CC26-464A-8CF9-7E2A98B21045}" type="pres">
      <dgm:prSet presAssocID="{5A4F6375-AFF5-4506-B332-EE95708D30E4}" presName="connectorText" presStyleLbl="sibTrans1D1" presStyleIdx="1" presStyleCnt="5"/>
      <dgm:spPr/>
      <dgm:t>
        <a:bodyPr/>
        <a:lstStyle/>
        <a:p>
          <a:endParaRPr lang="es-CO"/>
        </a:p>
      </dgm:t>
    </dgm:pt>
    <dgm:pt modelId="{55F0D96E-238C-4EC1-894D-8AAF4F8FD396}" type="pres">
      <dgm:prSet presAssocID="{D12BD17D-D41B-4775-A8BE-D736000EB4A9}" presName="node" presStyleLbl="node1" presStyleIdx="2" presStyleCnt="6" custScaleY="122157" custLinFactNeighborY="11986">
        <dgm:presLayoutVars>
          <dgm:bulletEnabled val="1"/>
        </dgm:presLayoutVars>
      </dgm:prSet>
      <dgm:spPr/>
      <dgm:t>
        <a:bodyPr/>
        <a:lstStyle/>
        <a:p>
          <a:endParaRPr lang="es-CO"/>
        </a:p>
      </dgm:t>
    </dgm:pt>
    <dgm:pt modelId="{A9DE790E-2E4F-4493-8A33-665DA0DC54A5}" type="pres">
      <dgm:prSet presAssocID="{FA59AE58-E533-4002-8232-ED06D9519D79}" presName="sibTrans" presStyleLbl="sibTrans1D1" presStyleIdx="2" presStyleCnt="5"/>
      <dgm:spPr/>
      <dgm:t>
        <a:bodyPr/>
        <a:lstStyle/>
        <a:p>
          <a:endParaRPr lang="es-CO"/>
        </a:p>
      </dgm:t>
    </dgm:pt>
    <dgm:pt modelId="{810819AC-BB2A-4F05-8E9E-2A328B007EE8}" type="pres">
      <dgm:prSet presAssocID="{FA59AE58-E533-4002-8232-ED06D9519D79}" presName="connectorText" presStyleLbl="sibTrans1D1" presStyleIdx="2" presStyleCnt="5"/>
      <dgm:spPr/>
      <dgm:t>
        <a:bodyPr/>
        <a:lstStyle/>
        <a:p>
          <a:endParaRPr lang="es-CO"/>
        </a:p>
      </dgm:t>
    </dgm:pt>
    <dgm:pt modelId="{13AEC8C3-C656-4982-91EB-8C12191DE22C}" type="pres">
      <dgm:prSet presAssocID="{C06AB1CA-9D4E-4F45-98B7-275563D6282B}" presName="node" presStyleLbl="node1" presStyleIdx="3" presStyleCnt="6" custScaleY="122157">
        <dgm:presLayoutVars>
          <dgm:bulletEnabled val="1"/>
        </dgm:presLayoutVars>
      </dgm:prSet>
      <dgm:spPr/>
      <dgm:t>
        <a:bodyPr/>
        <a:lstStyle/>
        <a:p>
          <a:endParaRPr lang="es-CO"/>
        </a:p>
      </dgm:t>
    </dgm:pt>
    <dgm:pt modelId="{AC703809-CDC5-4885-89E2-09C343FF3EBD}" type="pres">
      <dgm:prSet presAssocID="{2AD56598-DBD2-43C3-BF61-80D100840B0F}" presName="sibTrans" presStyleLbl="sibTrans1D1" presStyleIdx="3" presStyleCnt="5"/>
      <dgm:spPr/>
      <dgm:t>
        <a:bodyPr/>
        <a:lstStyle/>
        <a:p>
          <a:endParaRPr lang="es-CO"/>
        </a:p>
      </dgm:t>
    </dgm:pt>
    <dgm:pt modelId="{978982E9-82EF-4B3D-817B-DDC5BFC8B5EC}" type="pres">
      <dgm:prSet presAssocID="{2AD56598-DBD2-43C3-BF61-80D100840B0F}" presName="connectorText" presStyleLbl="sibTrans1D1" presStyleIdx="3" presStyleCnt="5"/>
      <dgm:spPr/>
      <dgm:t>
        <a:bodyPr/>
        <a:lstStyle/>
        <a:p>
          <a:endParaRPr lang="es-CO"/>
        </a:p>
      </dgm:t>
    </dgm:pt>
    <dgm:pt modelId="{A9DC3D71-022D-495C-8095-28A005221686}" type="pres">
      <dgm:prSet presAssocID="{6B6E3BE4-09C9-48FC-A9C3-E94CFA057811}" presName="node" presStyleLbl="node1" presStyleIdx="4" presStyleCnt="6" custScaleY="122650">
        <dgm:presLayoutVars>
          <dgm:bulletEnabled val="1"/>
        </dgm:presLayoutVars>
      </dgm:prSet>
      <dgm:spPr/>
      <dgm:t>
        <a:bodyPr/>
        <a:lstStyle/>
        <a:p>
          <a:endParaRPr lang="es-CO"/>
        </a:p>
      </dgm:t>
    </dgm:pt>
    <dgm:pt modelId="{EC6349C3-1C19-4E95-949C-BA7B558BA097}" type="pres">
      <dgm:prSet presAssocID="{2BF474C9-BD88-4658-9A17-83C9D37E05D9}" presName="sibTrans" presStyleLbl="sibTrans1D1" presStyleIdx="4" presStyleCnt="5"/>
      <dgm:spPr/>
      <dgm:t>
        <a:bodyPr/>
        <a:lstStyle/>
        <a:p>
          <a:endParaRPr lang="es-CO"/>
        </a:p>
      </dgm:t>
    </dgm:pt>
    <dgm:pt modelId="{71EB58A7-C153-4975-84CE-4158F3497777}" type="pres">
      <dgm:prSet presAssocID="{2BF474C9-BD88-4658-9A17-83C9D37E05D9}" presName="connectorText" presStyleLbl="sibTrans1D1" presStyleIdx="4" presStyleCnt="5"/>
      <dgm:spPr/>
      <dgm:t>
        <a:bodyPr/>
        <a:lstStyle/>
        <a:p>
          <a:endParaRPr lang="es-CO"/>
        </a:p>
      </dgm:t>
    </dgm:pt>
    <dgm:pt modelId="{BEE6D3F2-16E0-4CAF-92CB-4B4CC1989D06}" type="pres">
      <dgm:prSet presAssocID="{F62C4E6E-D9BB-4895-89C1-A6576A8464E8}" presName="node" presStyleLbl="node1" presStyleIdx="5" presStyleCnt="6" custScaleY="122157">
        <dgm:presLayoutVars>
          <dgm:bulletEnabled val="1"/>
        </dgm:presLayoutVars>
      </dgm:prSet>
      <dgm:spPr/>
      <dgm:t>
        <a:bodyPr/>
        <a:lstStyle/>
        <a:p>
          <a:endParaRPr lang="es-CO"/>
        </a:p>
      </dgm:t>
    </dgm:pt>
  </dgm:ptLst>
  <dgm:cxnLst>
    <dgm:cxn modelId="{13F2733B-6EE4-48CC-9CCF-5F126F2ED1A6}" type="presOf" srcId="{D12BD17D-D41B-4775-A8BE-D736000EB4A9}" destId="{55F0D96E-238C-4EC1-894D-8AAF4F8FD396}" srcOrd="0" destOrd="0" presId="urn:microsoft.com/office/officeart/2005/8/layout/bProcess3"/>
    <dgm:cxn modelId="{4E903E2D-688F-46EA-8E9A-04C59DB55452}" type="presOf" srcId="{74A011F7-B395-4614-BB2D-8EC2290D6733}" destId="{248D2B52-185E-46C6-8EF3-06D62341278C}" srcOrd="0" destOrd="0" presId="urn:microsoft.com/office/officeart/2005/8/layout/bProcess3"/>
    <dgm:cxn modelId="{8A2CEDC9-FA5E-4B9F-86CE-D1631DA1E4D7}" type="presOf" srcId="{FA59AE58-E533-4002-8232-ED06D9519D79}" destId="{A9DE790E-2E4F-4493-8A33-665DA0DC54A5}" srcOrd="0" destOrd="0" presId="urn:microsoft.com/office/officeart/2005/8/layout/bProcess3"/>
    <dgm:cxn modelId="{29A59AC2-6E84-4092-B940-CE0BE6979900}" type="presOf" srcId="{5A4F6375-AFF5-4506-B332-EE95708D30E4}" destId="{1E460685-7BB1-4FFA-BDC0-2EBAFE75B38F}" srcOrd="0" destOrd="0" presId="urn:microsoft.com/office/officeart/2005/8/layout/bProcess3"/>
    <dgm:cxn modelId="{FB07FDA8-CE5B-4AB0-A9CA-B29C0C4C1EB1}" type="presOf" srcId="{2BF474C9-BD88-4658-9A17-83C9D37E05D9}" destId="{71EB58A7-C153-4975-84CE-4158F3497777}" srcOrd="1" destOrd="0" presId="urn:microsoft.com/office/officeart/2005/8/layout/bProcess3"/>
    <dgm:cxn modelId="{53296D22-7A9C-4F40-8FC9-57BD52BAB90C}" srcId="{6ABC5EE7-AF16-4420-B136-E8C42B6A3358}" destId="{6B6E3BE4-09C9-48FC-A9C3-E94CFA057811}" srcOrd="4" destOrd="0" parTransId="{66E16CD5-184C-4D13-9639-B14E13B15570}" sibTransId="{2BF474C9-BD88-4658-9A17-83C9D37E05D9}"/>
    <dgm:cxn modelId="{A40162DD-3179-46D4-B220-B0E7A9008FAD}" type="presOf" srcId="{6B6E3BE4-09C9-48FC-A9C3-E94CFA057811}" destId="{A9DC3D71-022D-495C-8095-28A005221686}" srcOrd="0" destOrd="0" presId="urn:microsoft.com/office/officeart/2005/8/layout/bProcess3"/>
    <dgm:cxn modelId="{84B06584-FCEE-41EA-A54A-23325512DDBD}" type="presOf" srcId="{1FF12B53-9F59-4DB4-91B0-3D13F6B7BD7A}" destId="{3AD84ABF-B674-48CB-96A8-90883A5DCB28}" srcOrd="1" destOrd="0" presId="urn:microsoft.com/office/officeart/2005/8/layout/bProcess3"/>
    <dgm:cxn modelId="{F707CF60-161C-4314-865F-825ADD1B2CE5}" type="presOf" srcId="{5A4F6375-AFF5-4506-B332-EE95708D30E4}" destId="{F12F75E2-CC26-464A-8CF9-7E2A98B21045}" srcOrd="1" destOrd="0" presId="urn:microsoft.com/office/officeart/2005/8/layout/bProcess3"/>
    <dgm:cxn modelId="{2D6FBCB1-2896-405B-8E44-23212C0D97ED}" srcId="{6ABC5EE7-AF16-4420-B136-E8C42B6A3358}" destId="{D12BD17D-D41B-4775-A8BE-D736000EB4A9}" srcOrd="2" destOrd="0" parTransId="{CF79B46F-2D44-4567-BE3C-FCA554E49CCD}" sibTransId="{FA59AE58-E533-4002-8232-ED06D9519D79}"/>
    <dgm:cxn modelId="{EB19C527-2098-4DF6-8127-2E455B67BA7D}" srcId="{6ABC5EE7-AF16-4420-B136-E8C42B6A3358}" destId="{F62C4E6E-D9BB-4895-89C1-A6576A8464E8}" srcOrd="5" destOrd="0" parTransId="{B8E3B364-AEEE-487F-A815-7790FB61574D}" sibTransId="{D293820B-6F98-497A-8D6C-05BECE239C4D}"/>
    <dgm:cxn modelId="{B564B1AD-BBAD-4A5F-AAC5-829AD7E7F00E}" type="presOf" srcId="{6ABC5EE7-AF16-4420-B136-E8C42B6A3358}" destId="{05234242-B206-4E14-A6DE-82A4BA29AD22}" srcOrd="0" destOrd="0" presId="urn:microsoft.com/office/officeart/2005/8/layout/bProcess3"/>
    <dgm:cxn modelId="{37B9AAE7-931B-45E3-BF37-6114154B2DEE}" srcId="{6ABC5EE7-AF16-4420-B136-E8C42B6A3358}" destId="{C06AB1CA-9D4E-4F45-98B7-275563D6282B}" srcOrd="3" destOrd="0" parTransId="{26190ACF-511E-4C59-952D-DF328F6E2A37}" sibTransId="{2AD56598-DBD2-43C3-BF61-80D100840B0F}"/>
    <dgm:cxn modelId="{33B81320-8A22-4261-9695-7A558DED4BFC}" type="presOf" srcId="{1FF12B53-9F59-4DB4-91B0-3D13F6B7BD7A}" destId="{F625412A-FFA0-4A1C-9BC0-8B31942B9547}" srcOrd="0" destOrd="0" presId="urn:microsoft.com/office/officeart/2005/8/layout/bProcess3"/>
    <dgm:cxn modelId="{CB4192AC-6C85-49FD-8A8B-50238990126D}" type="presOf" srcId="{31F95FFD-EBB7-4886-A768-6E10AB9B055C}" destId="{41F71640-DBF2-4B25-9CBA-3A243D4BFDB5}" srcOrd="0" destOrd="0" presId="urn:microsoft.com/office/officeart/2005/8/layout/bProcess3"/>
    <dgm:cxn modelId="{C55820C0-1DAD-434A-909F-B211D08036F3}" type="presOf" srcId="{C06AB1CA-9D4E-4F45-98B7-275563D6282B}" destId="{13AEC8C3-C656-4982-91EB-8C12191DE22C}" srcOrd="0" destOrd="0" presId="urn:microsoft.com/office/officeart/2005/8/layout/bProcess3"/>
    <dgm:cxn modelId="{6F752EEB-6BDB-46B1-A842-06A3347A8952}" type="presOf" srcId="{2BF474C9-BD88-4658-9A17-83C9D37E05D9}" destId="{EC6349C3-1C19-4E95-949C-BA7B558BA097}" srcOrd="0" destOrd="0" presId="urn:microsoft.com/office/officeart/2005/8/layout/bProcess3"/>
    <dgm:cxn modelId="{17AB1325-C9BC-4DE4-AB22-2F118778F0E1}" srcId="{6ABC5EE7-AF16-4420-B136-E8C42B6A3358}" destId="{74A011F7-B395-4614-BB2D-8EC2290D6733}" srcOrd="1" destOrd="0" parTransId="{9AAF2258-5736-419F-83A5-DF08314C82BF}" sibTransId="{5A4F6375-AFF5-4506-B332-EE95708D30E4}"/>
    <dgm:cxn modelId="{3471154D-399A-4A68-9B89-9B3D1F6035FD}" srcId="{6ABC5EE7-AF16-4420-B136-E8C42B6A3358}" destId="{31F95FFD-EBB7-4886-A768-6E10AB9B055C}" srcOrd="0" destOrd="0" parTransId="{4E448506-5644-4113-BE08-10E17F53CD16}" sibTransId="{1FF12B53-9F59-4DB4-91B0-3D13F6B7BD7A}"/>
    <dgm:cxn modelId="{A5CADA24-9E79-4E04-83B8-265CEFFB8508}" type="presOf" srcId="{FA59AE58-E533-4002-8232-ED06D9519D79}" destId="{810819AC-BB2A-4F05-8E9E-2A328B007EE8}" srcOrd="1" destOrd="0" presId="urn:microsoft.com/office/officeart/2005/8/layout/bProcess3"/>
    <dgm:cxn modelId="{5C287371-9148-44AE-9256-2B383D06DF80}" type="presOf" srcId="{F62C4E6E-D9BB-4895-89C1-A6576A8464E8}" destId="{BEE6D3F2-16E0-4CAF-92CB-4B4CC1989D06}" srcOrd="0" destOrd="0" presId="urn:microsoft.com/office/officeart/2005/8/layout/bProcess3"/>
    <dgm:cxn modelId="{859CEF0A-6549-405B-AFAD-035C2F5DC42B}" type="presOf" srcId="{2AD56598-DBD2-43C3-BF61-80D100840B0F}" destId="{AC703809-CDC5-4885-89E2-09C343FF3EBD}" srcOrd="0" destOrd="0" presId="urn:microsoft.com/office/officeart/2005/8/layout/bProcess3"/>
    <dgm:cxn modelId="{0E0D344D-3B3B-44B7-A5A1-52462F81C365}" type="presOf" srcId="{2AD56598-DBD2-43C3-BF61-80D100840B0F}" destId="{978982E9-82EF-4B3D-817B-DDC5BFC8B5EC}" srcOrd="1" destOrd="0" presId="urn:microsoft.com/office/officeart/2005/8/layout/bProcess3"/>
    <dgm:cxn modelId="{FB214CB4-DEA9-4160-88BA-72AEDC33BC5B}" type="presParOf" srcId="{05234242-B206-4E14-A6DE-82A4BA29AD22}" destId="{41F71640-DBF2-4B25-9CBA-3A243D4BFDB5}" srcOrd="0" destOrd="0" presId="urn:microsoft.com/office/officeart/2005/8/layout/bProcess3"/>
    <dgm:cxn modelId="{84829D2A-27C3-4C02-B117-EBAED55674EB}" type="presParOf" srcId="{05234242-B206-4E14-A6DE-82A4BA29AD22}" destId="{F625412A-FFA0-4A1C-9BC0-8B31942B9547}" srcOrd="1" destOrd="0" presId="urn:microsoft.com/office/officeart/2005/8/layout/bProcess3"/>
    <dgm:cxn modelId="{AB78B5F1-0501-44C7-B8F7-655D498FE31F}" type="presParOf" srcId="{F625412A-FFA0-4A1C-9BC0-8B31942B9547}" destId="{3AD84ABF-B674-48CB-96A8-90883A5DCB28}" srcOrd="0" destOrd="0" presId="urn:microsoft.com/office/officeart/2005/8/layout/bProcess3"/>
    <dgm:cxn modelId="{11CB434D-6728-4D58-A5CB-49699DFCBBB2}" type="presParOf" srcId="{05234242-B206-4E14-A6DE-82A4BA29AD22}" destId="{248D2B52-185E-46C6-8EF3-06D62341278C}" srcOrd="2" destOrd="0" presId="urn:microsoft.com/office/officeart/2005/8/layout/bProcess3"/>
    <dgm:cxn modelId="{53D9D637-3214-4017-91A9-65CDCF94AE72}" type="presParOf" srcId="{05234242-B206-4E14-A6DE-82A4BA29AD22}" destId="{1E460685-7BB1-4FFA-BDC0-2EBAFE75B38F}" srcOrd="3" destOrd="0" presId="urn:microsoft.com/office/officeart/2005/8/layout/bProcess3"/>
    <dgm:cxn modelId="{7FEE02B0-5B29-4997-B619-B38515C784BE}" type="presParOf" srcId="{1E460685-7BB1-4FFA-BDC0-2EBAFE75B38F}" destId="{F12F75E2-CC26-464A-8CF9-7E2A98B21045}" srcOrd="0" destOrd="0" presId="urn:microsoft.com/office/officeart/2005/8/layout/bProcess3"/>
    <dgm:cxn modelId="{DCD459FD-C172-4960-955F-7BF6F7124D9B}" type="presParOf" srcId="{05234242-B206-4E14-A6DE-82A4BA29AD22}" destId="{55F0D96E-238C-4EC1-894D-8AAF4F8FD396}" srcOrd="4" destOrd="0" presId="urn:microsoft.com/office/officeart/2005/8/layout/bProcess3"/>
    <dgm:cxn modelId="{A3824B61-8C30-4B0F-A6D6-5C8C734C98B9}" type="presParOf" srcId="{05234242-B206-4E14-A6DE-82A4BA29AD22}" destId="{A9DE790E-2E4F-4493-8A33-665DA0DC54A5}" srcOrd="5" destOrd="0" presId="urn:microsoft.com/office/officeart/2005/8/layout/bProcess3"/>
    <dgm:cxn modelId="{2FDF9D47-581D-4A0E-A8AF-5FE2E8220004}" type="presParOf" srcId="{A9DE790E-2E4F-4493-8A33-665DA0DC54A5}" destId="{810819AC-BB2A-4F05-8E9E-2A328B007EE8}" srcOrd="0" destOrd="0" presId="urn:microsoft.com/office/officeart/2005/8/layout/bProcess3"/>
    <dgm:cxn modelId="{18231FB2-3757-4CE3-9B76-BAB04C8E4239}" type="presParOf" srcId="{05234242-B206-4E14-A6DE-82A4BA29AD22}" destId="{13AEC8C3-C656-4982-91EB-8C12191DE22C}" srcOrd="6" destOrd="0" presId="urn:microsoft.com/office/officeart/2005/8/layout/bProcess3"/>
    <dgm:cxn modelId="{A76E7264-DA62-4028-965C-B86AA89E9E11}" type="presParOf" srcId="{05234242-B206-4E14-A6DE-82A4BA29AD22}" destId="{AC703809-CDC5-4885-89E2-09C343FF3EBD}" srcOrd="7" destOrd="0" presId="urn:microsoft.com/office/officeart/2005/8/layout/bProcess3"/>
    <dgm:cxn modelId="{448B1B63-6DF8-460A-81C9-D7C638DF7C56}" type="presParOf" srcId="{AC703809-CDC5-4885-89E2-09C343FF3EBD}" destId="{978982E9-82EF-4B3D-817B-DDC5BFC8B5EC}" srcOrd="0" destOrd="0" presId="urn:microsoft.com/office/officeart/2005/8/layout/bProcess3"/>
    <dgm:cxn modelId="{D108FD07-B612-4B99-BBB4-00B23EDC8B9F}" type="presParOf" srcId="{05234242-B206-4E14-A6DE-82A4BA29AD22}" destId="{A9DC3D71-022D-495C-8095-28A005221686}" srcOrd="8" destOrd="0" presId="urn:microsoft.com/office/officeart/2005/8/layout/bProcess3"/>
    <dgm:cxn modelId="{4ADC17F8-243F-433D-AB26-31CE95345049}" type="presParOf" srcId="{05234242-B206-4E14-A6DE-82A4BA29AD22}" destId="{EC6349C3-1C19-4E95-949C-BA7B558BA097}" srcOrd="9" destOrd="0" presId="urn:microsoft.com/office/officeart/2005/8/layout/bProcess3"/>
    <dgm:cxn modelId="{91869E74-4AC5-4630-B9DF-6BD38A51F2E3}" type="presParOf" srcId="{EC6349C3-1C19-4E95-949C-BA7B558BA097}" destId="{71EB58A7-C153-4975-84CE-4158F3497777}" srcOrd="0" destOrd="0" presId="urn:microsoft.com/office/officeart/2005/8/layout/bProcess3"/>
    <dgm:cxn modelId="{C7FC7037-B7DD-4070-AF80-0FFE1C6B5CA7}" type="presParOf" srcId="{05234242-B206-4E14-A6DE-82A4BA29AD22}" destId="{BEE6D3F2-16E0-4CAF-92CB-4B4CC1989D06}"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9C83B7-BC48-4D00-A656-3D75947A5231}" type="doc">
      <dgm:prSet loTypeId="urn:microsoft.com/office/officeart/2005/8/layout/process1" loCatId="process" qsTypeId="urn:microsoft.com/office/officeart/2005/8/quickstyle/simple1" qsCatId="simple" csTypeId="urn:microsoft.com/office/officeart/2005/8/colors/accent3_2" csCatId="accent3" phldr="1"/>
      <dgm:spPr/>
    </dgm:pt>
    <dgm:pt modelId="{4582A056-9771-4CE4-949F-94BD960D25DB}">
      <dgm:prSet phldrT="[Texto]" custT="1"/>
      <dgm:spPr/>
      <dgm:t>
        <a:bodyPr/>
        <a:lstStyle/>
        <a:p>
          <a:r>
            <a:rPr lang="es-EC" sz="2000" b="1" dirty="0" smtClean="0">
              <a:solidFill>
                <a:schemeClr val="tx1"/>
              </a:solidFill>
            </a:rPr>
            <a:t>Canal de Control </a:t>
          </a:r>
          <a:r>
            <a:rPr lang="es-EC" sz="2000" b="1" dirty="0" err="1" smtClean="0">
              <a:solidFill>
                <a:schemeClr val="tx1"/>
              </a:solidFill>
            </a:rPr>
            <a:t>Sidelink</a:t>
          </a:r>
          <a:r>
            <a:rPr lang="es-EC" sz="2000" b="1" dirty="0" smtClean="0">
              <a:solidFill>
                <a:schemeClr val="tx1"/>
              </a:solidFill>
            </a:rPr>
            <a:t> físico (PSCCH): </a:t>
          </a:r>
          <a:r>
            <a:rPr lang="es-EC" sz="2000" dirty="0" smtClean="0">
              <a:solidFill>
                <a:schemeClr val="tx1"/>
              </a:solidFill>
            </a:rPr>
            <a:t> transmitir el mensaje </a:t>
          </a:r>
          <a:r>
            <a:rPr lang="es-EC" sz="2000" dirty="0" err="1" smtClean="0">
              <a:solidFill>
                <a:schemeClr val="tx1"/>
              </a:solidFill>
            </a:rPr>
            <a:t>Sidelink</a:t>
          </a:r>
          <a:r>
            <a:rPr lang="es-EC" sz="2000" dirty="0" smtClean="0">
              <a:solidFill>
                <a:schemeClr val="tx1"/>
              </a:solidFill>
            </a:rPr>
            <a:t> de Información de Control (SCI)</a:t>
          </a:r>
          <a:endParaRPr lang="es-CO" sz="2000" dirty="0">
            <a:solidFill>
              <a:schemeClr val="tx1"/>
            </a:solidFill>
          </a:endParaRPr>
        </a:p>
      </dgm:t>
    </dgm:pt>
    <dgm:pt modelId="{31F106CC-D385-415B-910E-45B1CD1C87BA}" type="parTrans" cxnId="{7E74076A-5391-42DA-AA0C-A7D7AF86104B}">
      <dgm:prSet/>
      <dgm:spPr/>
      <dgm:t>
        <a:bodyPr/>
        <a:lstStyle/>
        <a:p>
          <a:endParaRPr lang="es-CO"/>
        </a:p>
      </dgm:t>
    </dgm:pt>
    <dgm:pt modelId="{1F9D00C8-B50F-43E8-B41A-32CE160E512D}" type="sibTrans" cxnId="{7E74076A-5391-42DA-AA0C-A7D7AF86104B}">
      <dgm:prSet/>
      <dgm:spPr/>
      <dgm:t>
        <a:bodyPr/>
        <a:lstStyle/>
        <a:p>
          <a:endParaRPr lang="es-CO"/>
        </a:p>
      </dgm:t>
    </dgm:pt>
    <dgm:pt modelId="{CF356273-D0B3-4A44-9E72-FE0933DFF5CE}">
      <dgm:prSet custT="1"/>
      <dgm:spPr/>
      <dgm:t>
        <a:bodyPr/>
        <a:lstStyle/>
        <a:p>
          <a:r>
            <a:rPr lang="es-EC" sz="2000" b="1" dirty="0" smtClean="0">
              <a:solidFill>
                <a:schemeClr val="tx1"/>
              </a:solidFill>
            </a:rPr>
            <a:t>Canal de descubrimiento de </a:t>
          </a:r>
          <a:r>
            <a:rPr lang="es-EC" sz="2000" b="1" dirty="0" err="1" smtClean="0">
              <a:solidFill>
                <a:schemeClr val="tx1"/>
              </a:solidFill>
            </a:rPr>
            <a:t>sidelink</a:t>
          </a:r>
          <a:r>
            <a:rPr lang="es-EC" sz="2000" b="1" dirty="0" smtClean="0">
              <a:solidFill>
                <a:schemeClr val="tx1"/>
              </a:solidFill>
            </a:rPr>
            <a:t> físico (PSDCH)</a:t>
          </a:r>
          <a:r>
            <a:rPr lang="es-CO" sz="2000" dirty="0" smtClean="0">
              <a:solidFill>
                <a:schemeClr val="tx1"/>
              </a:solidFill>
            </a:rPr>
            <a:t>: </a:t>
          </a:r>
          <a:r>
            <a:rPr lang="es-EC" sz="2000" dirty="0" smtClean="0">
              <a:solidFill>
                <a:schemeClr val="tx1"/>
              </a:solidFill>
            </a:rPr>
            <a:t>transportar información de detección en comunicación LTE D2D</a:t>
          </a:r>
          <a:endParaRPr lang="es-EC" sz="2000" dirty="0">
            <a:solidFill>
              <a:schemeClr val="tx1"/>
            </a:solidFill>
          </a:endParaRPr>
        </a:p>
      </dgm:t>
    </dgm:pt>
    <dgm:pt modelId="{E2F195A1-8DDA-43B4-9276-E38784EDC310}" type="parTrans" cxnId="{7F94D75E-5ED9-447C-87FB-B1DFE8FCA2B4}">
      <dgm:prSet/>
      <dgm:spPr/>
      <dgm:t>
        <a:bodyPr/>
        <a:lstStyle/>
        <a:p>
          <a:endParaRPr lang="es-CO"/>
        </a:p>
      </dgm:t>
    </dgm:pt>
    <dgm:pt modelId="{0100B7BC-0910-4E22-9DF1-826EE09AA41E}" type="sibTrans" cxnId="{7F94D75E-5ED9-447C-87FB-B1DFE8FCA2B4}">
      <dgm:prSet/>
      <dgm:spPr/>
      <dgm:t>
        <a:bodyPr/>
        <a:lstStyle/>
        <a:p>
          <a:endParaRPr lang="es-CO"/>
        </a:p>
      </dgm:t>
    </dgm:pt>
    <dgm:pt modelId="{5433B51B-8E90-4752-9917-1365969F2EF8}">
      <dgm:prSet custT="1"/>
      <dgm:spPr/>
      <dgm:t>
        <a:bodyPr/>
        <a:lstStyle/>
        <a:p>
          <a:r>
            <a:rPr lang="es-EC" sz="2000" b="1" dirty="0" smtClean="0">
              <a:solidFill>
                <a:schemeClr val="tx1"/>
              </a:solidFill>
            </a:rPr>
            <a:t>Canal Compartido </a:t>
          </a:r>
          <a:r>
            <a:rPr lang="es-EC" sz="2000" b="1" dirty="0" err="1" smtClean="0">
              <a:solidFill>
                <a:schemeClr val="tx1"/>
              </a:solidFill>
            </a:rPr>
            <a:t>Sidelink</a:t>
          </a:r>
          <a:r>
            <a:rPr lang="es-EC" sz="2000" b="1" dirty="0" smtClean="0">
              <a:solidFill>
                <a:schemeClr val="tx1"/>
              </a:solidFill>
            </a:rPr>
            <a:t> físico (PSSCH): </a:t>
          </a:r>
          <a:r>
            <a:rPr lang="es-EC" sz="2000" dirty="0" smtClean="0">
              <a:solidFill>
                <a:schemeClr val="tx1"/>
              </a:solidFill>
            </a:rPr>
            <a:t>es el canal de datos en comunicación D2D y su formato</a:t>
          </a:r>
          <a:endParaRPr lang="es-EC" sz="2000" dirty="0">
            <a:solidFill>
              <a:schemeClr val="tx1"/>
            </a:solidFill>
          </a:endParaRPr>
        </a:p>
      </dgm:t>
    </dgm:pt>
    <dgm:pt modelId="{73F50E39-B7CE-4C01-984E-E21397D5CA03}" type="parTrans" cxnId="{7E95506A-3BD3-41DE-B86A-9089EE10118F}">
      <dgm:prSet/>
      <dgm:spPr/>
      <dgm:t>
        <a:bodyPr/>
        <a:lstStyle/>
        <a:p>
          <a:endParaRPr lang="es-CO"/>
        </a:p>
      </dgm:t>
    </dgm:pt>
    <dgm:pt modelId="{639C9E56-32EC-4198-8696-DEF67861F3A6}" type="sibTrans" cxnId="{7E95506A-3BD3-41DE-B86A-9089EE10118F}">
      <dgm:prSet/>
      <dgm:spPr/>
      <dgm:t>
        <a:bodyPr/>
        <a:lstStyle/>
        <a:p>
          <a:endParaRPr lang="es-CO"/>
        </a:p>
      </dgm:t>
    </dgm:pt>
    <dgm:pt modelId="{6CFAF751-A07C-4439-B7EA-8064C9EDFCEC}">
      <dgm:prSet phldrT="[Texto]" custT="1"/>
      <dgm:spPr/>
      <dgm:t>
        <a:bodyPr/>
        <a:lstStyle/>
        <a:p>
          <a:r>
            <a:rPr lang="es-EC" sz="2000" b="1" smtClean="0">
              <a:solidFill>
                <a:schemeClr val="tx1"/>
              </a:solidFill>
            </a:rPr>
            <a:t>Canal de Difusión Sidelink física (PSBCH):</a:t>
          </a:r>
          <a:r>
            <a:rPr lang="es-EC" sz="2000" smtClean="0">
              <a:solidFill>
                <a:schemeClr val="tx1"/>
              </a:solidFill>
            </a:rPr>
            <a:t> transmitir la información a nivel de sistema,</a:t>
          </a:r>
          <a:endParaRPr lang="es-CO" sz="2000" dirty="0">
            <a:solidFill>
              <a:schemeClr val="tx1"/>
            </a:solidFill>
          </a:endParaRPr>
        </a:p>
      </dgm:t>
    </dgm:pt>
    <dgm:pt modelId="{48791155-1CA2-4471-A342-6CF91AFFC44D}" type="parTrans" cxnId="{51839FF4-39C1-44CA-B457-BA0D7492E0B9}">
      <dgm:prSet/>
      <dgm:spPr/>
      <dgm:t>
        <a:bodyPr/>
        <a:lstStyle/>
        <a:p>
          <a:endParaRPr lang="es-CO"/>
        </a:p>
      </dgm:t>
    </dgm:pt>
    <dgm:pt modelId="{48278882-0B3E-46BB-8B9B-A64C9524A09A}" type="sibTrans" cxnId="{51839FF4-39C1-44CA-B457-BA0D7492E0B9}">
      <dgm:prSet/>
      <dgm:spPr/>
      <dgm:t>
        <a:bodyPr/>
        <a:lstStyle/>
        <a:p>
          <a:endParaRPr lang="es-CO"/>
        </a:p>
      </dgm:t>
    </dgm:pt>
    <dgm:pt modelId="{CDA5901B-1E8A-4121-826C-D7AF6FBB4282}" type="pres">
      <dgm:prSet presAssocID="{BB9C83B7-BC48-4D00-A656-3D75947A5231}" presName="Name0" presStyleCnt="0">
        <dgm:presLayoutVars>
          <dgm:dir/>
          <dgm:resizeHandles val="exact"/>
        </dgm:presLayoutVars>
      </dgm:prSet>
      <dgm:spPr/>
    </dgm:pt>
    <dgm:pt modelId="{F2446289-F4B3-420F-BF2B-B178740651D9}" type="pres">
      <dgm:prSet presAssocID="{4582A056-9771-4CE4-949F-94BD960D25DB}" presName="node" presStyleLbl="node1" presStyleIdx="0" presStyleCnt="4" custScaleX="97086">
        <dgm:presLayoutVars>
          <dgm:bulletEnabled val="1"/>
        </dgm:presLayoutVars>
      </dgm:prSet>
      <dgm:spPr/>
      <dgm:t>
        <a:bodyPr/>
        <a:lstStyle/>
        <a:p>
          <a:endParaRPr lang="es-CO"/>
        </a:p>
      </dgm:t>
    </dgm:pt>
    <dgm:pt modelId="{241532CF-775E-4CE5-BF86-579C378B55B8}" type="pres">
      <dgm:prSet presAssocID="{1F9D00C8-B50F-43E8-B41A-32CE160E512D}" presName="sibTrans" presStyleLbl="sibTrans2D1" presStyleIdx="0" presStyleCnt="3"/>
      <dgm:spPr/>
      <dgm:t>
        <a:bodyPr/>
        <a:lstStyle/>
        <a:p>
          <a:endParaRPr lang="es-CO"/>
        </a:p>
      </dgm:t>
    </dgm:pt>
    <dgm:pt modelId="{9CDC7E4F-9B77-4FF8-895B-AD9C659867B1}" type="pres">
      <dgm:prSet presAssocID="{1F9D00C8-B50F-43E8-B41A-32CE160E512D}" presName="connectorText" presStyleLbl="sibTrans2D1" presStyleIdx="0" presStyleCnt="3"/>
      <dgm:spPr/>
      <dgm:t>
        <a:bodyPr/>
        <a:lstStyle/>
        <a:p>
          <a:endParaRPr lang="es-CO"/>
        </a:p>
      </dgm:t>
    </dgm:pt>
    <dgm:pt modelId="{4838D2AF-F8EB-4A28-86E8-F83CC6FE8FF0}" type="pres">
      <dgm:prSet presAssocID="{6CFAF751-A07C-4439-B7EA-8064C9EDFCEC}" presName="node" presStyleLbl="node1" presStyleIdx="1" presStyleCnt="4">
        <dgm:presLayoutVars>
          <dgm:bulletEnabled val="1"/>
        </dgm:presLayoutVars>
      </dgm:prSet>
      <dgm:spPr/>
      <dgm:t>
        <a:bodyPr/>
        <a:lstStyle/>
        <a:p>
          <a:endParaRPr lang="es-CO"/>
        </a:p>
      </dgm:t>
    </dgm:pt>
    <dgm:pt modelId="{42F5370B-1489-411E-81D4-DD356BD5DB88}" type="pres">
      <dgm:prSet presAssocID="{48278882-0B3E-46BB-8B9B-A64C9524A09A}" presName="sibTrans" presStyleLbl="sibTrans2D1" presStyleIdx="1" presStyleCnt="3"/>
      <dgm:spPr/>
      <dgm:t>
        <a:bodyPr/>
        <a:lstStyle/>
        <a:p>
          <a:endParaRPr lang="es-CO"/>
        </a:p>
      </dgm:t>
    </dgm:pt>
    <dgm:pt modelId="{07CF6B6B-990A-43FC-A607-BBFF462C5AB7}" type="pres">
      <dgm:prSet presAssocID="{48278882-0B3E-46BB-8B9B-A64C9524A09A}" presName="connectorText" presStyleLbl="sibTrans2D1" presStyleIdx="1" presStyleCnt="3"/>
      <dgm:spPr/>
      <dgm:t>
        <a:bodyPr/>
        <a:lstStyle/>
        <a:p>
          <a:endParaRPr lang="es-CO"/>
        </a:p>
      </dgm:t>
    </dgm:pt>
    <dgm:pt modelId="{5CAE8EA6-5898-4D56-87A7-F7F433061DE0}" type="pres">
      <dgm:prSet presAssocID="{CF356273-D0B3-4A44-9E72-FE0933DFF5CE}" presName="node" presStyleLbl="node1" presStyleIdx="2" presStyleCnt="4">
        <dgm:presLayoutVars>
          <dgm:bulletEnabled val="1"/>
        </dgm:presLayoutVars>
      </dgm:prSet>
      <dgm:spPr/>
      <dgm:t>
        <a:bodyPr/>
        <a:lstStyle/>
        <a:p>
          <a:endParaRPr lang="es-CO"/>
        </a:p>
      </dgm:t>
    </dgm:pt>
    <dgm:pt modelId="{EE32555B-52FA-429E-B90C-94EBB5A17F82}" type="pres">
      <dgm:prSet presAssocID="{0100B7BC-0910-4E22-9DF1-826EE09AA41E}" presName="sibTrans" presStyleLbl="sibTrans2D1" presStyleIdx="2" presStyleCnt="3"/>
      <dgm:spPr/>
      <dgm:t>
        <a:bodyPr/>
        <a:lstStyle/>
        <a:p>
          <a:endParaRPr lang="es-CO"/>
        </a:p>
      </dgm:t>
    </dgm:pt>
    <dgm:pt modelId="{F496683E-80D1-4405-BE7C-D576B5EF3E1A}" type="pres">
      <dgm:prSet presAssocID="{0100B7BC-0910-4E22-9DF1-826EE09AA41E}" presName="connectorText" presStyleLbl="sibTrans2D1" presStyleIdx="2" presStyleCnt="3"/>
      <dgm:spPr/>
      <dgm:t>
        <a:bodyPr/>
        <a:lstStyle/>
        <a:p>
          <a:endParaRPr lang="es-CO"/>
        </a:p>
      </dgm:t>
    </dgm:pt>
    <dgm:pt modelId="{4497A83C-68FC-4CD5-927B-03601A7A4FB8}" type="pres">
      <dgm:prSet presAssocID="{5433B51B-8E90-4752-9917-1365969F2EF8}" presName="node" presStyleLbl="node1" presStyleIdx="3" presStyleCnt="4">
        <dgm:presLayoutVars>
          <dgm:bulletEnabled val="1"/>
        </dgm:presLayoutVars>
      </dgm:prSet>
      <dgm:spPr/>
      <dgm:t>
        <a:bodyPr/>
        <a:lstStyle/>
        <a:p>
          <a:endParaRPr lang="es-CO"/>
        </a:p>
      </dgm:t>
    </dgm:pt>
  </dgm:ptLst>
  <dgm:cxnLst>
    <dgm:cxn modelId="{35BCAC66-14D0-4D81-8974-10311611FD5A}" type="presOf" srcId="{0100B7BC-0910-4E22-9DF1-826EE09AA41E}" destId="{F496683E-80D1-4405-BE7C-D576B5EF3E1A}" srcOrd="1" destOrd="0" presId="urn:microsoft.com/office/officeart/2005/8/layout/process1"/>
    <dgm:cxn modelId="{7C5E1209-9919-466A-9B24-D6550402D6A5}" type="presOf" srcId="{BB9C83B7-BC48-4D00-A656-3D75947A5231}" destId="{CDA5901B-1E8A-4121-826C-D7AF6FBB4282}" srcOrd="0" destOrd="0" presId="urn:microsoft.com/office/officeart/2005/8/layout/process1"/>
    <dgm:cxn modelId="{451695D1-2C79-442E-92CF-4AF78A1F9A92}" type="presOf" srcId="{0100B7BC-0910-4E22-9DF1-826EE09AA41E}" destId="{EE32555B-52FA-429E-B90C-94EBB5A17F82}" srcOrd="0" destOrd="0" presId="urn:microsoft.com/office/officeart/2005/8/layout/process1"/>
    <dgm:cxn modelId="{7E95506A-3BD3-41DE-B86A-9089EE10118F}" srcId="{BB9C83B7-BC48-4D00-A656-3D75947A5231}" destId="{5433B51B-8E90-4752-9917-1365969F2EF8}" srcOrd="3" destOrd="0" parTransId="{73F50E39-B7CE-4C01-984E-E21397D5CA03}" sibTransId="{639C9E56-32EC-4198-8696-DEF67861F3A6}"/>
    <dgm:cxn modelId="{7F94D75E-5ED9-447C-87FB-B1DFE8FCA2B4}" srcId="{BB9C83B7-BC48-4D00-A656-3D75947A5231}" destId="{CF356273-D0B3-4A44-9E72-FE0933DFF5CE}" srcOrd="2" destOrd="0" parTransId="{E2F195A1-8DDA-43B4-9276-E38784EDC310}" sibTransId="{0100B7BC-0910-4E22-9DF1-826EE09AA41E}"/>
    <dgm:cxn modelId="{51839FF4-39C1-44CA-B457-BA0D7492E0B9}" srcId="{BB9C83B7-BC48-4D00-A656-3D75947A5231}" destId="{6CFAF751-A07C-4439-B7EA-8064C9EDFCEC}" srcOrd="1" destOrd="0" parTransId="{48791155-1CA2-4471-A342-6CF91AFFC44D}" sibTransId="{48278882-0B3E-46BB-8B9B-A64C9524A09A}"/>
    <dgm:cxn modelId="{1DDB5088-146C-4992-BD8A-1AED0D8296AD}" type="presOf" srcId="{6CFAF751-A07C-4439-B7EA-8064C9EDFCEC}" destId="{4838D2AF-F8EB-4A28-86E8-F83CC6FE8FF0}" srcOrd="0" destOrd="0" presId="urn:microsoft.com/office/officeart/2005/8/layout/process1"/>
    <dgm:cxn modelId="{7E74076A-5391-42DA-AA0C-A7D7AF86104B}" srcId="{BB9C83B7-BC48-4D00-A656-3D75947A5231}" destId="{4582A056-9771-4CE4-949F-94BD960D25DB}" srcOrd="0" destOrd="0" parTransId="{31F106CC-D385-415B-910E-45B1CD1C87BA}" sibTransId="{1F9D00C8-B50F-43E8-B41A-32CE160E512D}"/>
    <dgm:cxn modelId="{CFB7868C-36B6-4CD6-B632-5E535D61B648}" type="presOf" srcId="{5433B51B-8E90-4752-9917-1365969F2EF8}" destId="{4497A83C-68FC-4CD5-927B-03601A7A4FB8}" srcOrd="0" destOrd="0" presId="urn:microsoft.com/office/officeart/2005/8/layout/process1"/>
    <dgm:cxn modelId="{9AE5B740-62DA-4909-BBE9-1C58CFF43C50}" type="presOf" srcId="{48278882-0B3E-46BB-8B9B-A64C9524A09A}" destId="{07CF6B6B-990A-43FC-A607-BBFF462C5AB7}" srcOrd="1" destOrd="0" presId="urn:microsoft.com/office/officeart/2005/8/layout/process1"/>
    <dgm:cxn modelId="{0BA34372-6780-422B-9B72-138EE465D98D}" type="presOf" srcId="{1F9D00C8-B50F-43E8-B41A-32CE160E512D}" destId="{9CDC7E4F-9B77-4FF8-895B-AD9C659867B1}" srcOrd="1" destOrd="0" presId="urn:microsoft.com/office/officeart/2005/8/layout/process1"/>
    <dgm:cxn modelId="{E6E4387A-7295-4520-8D6B-A561374D0ADF}" type="presOf" srcId="{CF356273-D0B3-4A44-9E72-FE0933DFF5CE}" destId="{5CAE8EA6-5898-4D56-87A7-F7F433061DE0}" srcOrd="0" destOrd="0" presId="urn:microsoft.com/office/officeart/2005/8/layout/process1"/>
    <dgm:cxn modelId="{BF1BA2E3-6948-40D5-8DE4-36C851AC4C56}" type="presOf" srcId="{1F9D00C8-B50F-43E8-B41A-32CE160E512D}" destId="{241532CF-775E-4CE5-BF86-579C378B55B8}" srcOrd="0" destOrd="0" presId="urn:microsoft.com/office/officeart/2005/8/layout/process1"/>
    <dgm:cxn modelId="{EC51998C-38C9-4CB2-8857-DBF01DA81F84}" type="presOf" srcId="{48278882-0B3E-46BB-8B9B-A64C9524A09A}" destId="{42F5370B-1489-411E-81D4-DD356BD5DB88}" srcOrd="0" destOrd="0" presId="urn:microsoft.com/office/officeart/2005/8/layout/process1"/>
    <dgm:cxn modelId="{F15018E8-A3BE-4F6E-959E-4E628FBCB58B}" type="presOf" srcId="{4582A056-9771-4CE4-949F-94BD960D25DB}" destId="{F2446289-F4B3-420F-BF2B-B178740651D9}" srcOrd="0" destOrd="0" presId="urn:microsoft.com/office/officeart/2005/8/layout/process1"/>
    <dgm:cxn modelId="{1C5CBA29-6A7F-4406-A01D-DFA2713FF94E}" type="presParOf" srcId="{CDA5901B-1E8A-4121-826C-D7AF6FBB4282}" destId="{F2446289-F4B3-420F-BF2B-B178740651D9}" srcOrd="0" destOrd="0" presId="urn:microsoft.com/office/officeart/2005/8/layout/process1"/>
    <dgm:cxn modelId="{A1CCE2F6-8C06-45B0-B323-56D6E4F7E023}" type="presParOf" srcId="{CDA5901B-1E8A-4121-826C-D7AF6FBB4282}" destId="{241532CF-775E-4CE5-BF86-579C378B55B8}" srcOrd="1" destOrd="0" presId="urn:microsoft.com/office/officeart/2005/8/layout/process1"/>
    <dgm:cxn modelId="{49178B14-6885-4AA0-956A-6628247DA4E0}" type="presParOf" srcId="{241532CF-775E-4CE5-BF86-579C378B55B8}" destId="{9CDC7E4F-9B77-4FF8-895B-AD9C659867B1}" srcOrd="0" destOrd="0" presId="urn:microsoft.com/office/officeart/2005/8/layout/process1"/>
    <dgm:cxn modelId="{C8F1ABA3-ACA9-49F6-BCEC-2804ECEEF255}" type="presParOf" srcId="{CDA5901B-1E8A-4121-826C-D7AF6FBB4282}" destId="{4838D2AF-F8EB-4A28-86E8-F83CC6FE8FF0}" srcOrd="2" destOrd="0" presId="urn:microsoft.com/office/officeart/2005/8/layout/process1"/>
    <dgm:cxn modelId="{BB00048D-18BB-4B11-8929-A6800C7900A3}" type="presParOf" srcId="{CDA5901B-1E8A-4121-826C-D7AF6FBB4282}" destId="{42F5370B-1489-411E-81D4-DD356BD5DB88}" srcOrd="3" destOrd="0" presId="urn:microsoft.com/office/officeart/2005/8/layout/process1"/>
    <dgm:cxn modelId="{4A88F105-55D3-44B2-9B1F-131C308C30A2}" type="presParOf" srcId="{42F5370B-1489-411E-81D4-DD356BD5DB88}" destId="{07CF6B6B-990A-43FC-A607-BBFF462C5AB7}" srcOrd="0" destOrd="0" presId="urn:microsoft.com/office/officeart/2005/8/layout/process1"/>
    <dgm:cxn modelId="{1D2BC32E-0DFB-46F4-BE7D-19FA72939E3A}" type="presParOf" srcId="{CDA5901B-1E8A-4121-826C-D7AF6FBB4282}" destId="{5CAE8EA6-5898-4D56-87A7-F7F433061DE0}" srcOrd="4" destOrd="0" presId="urn:microsoft.com/office/officeart/2005/8/layout/process1"/>
    <dgm:cxn modelId="{D83C4E37-A07B-4E4D-A723-B22D948C5A88}" type="presParOf" srcId="{CDA5901B-1E8A-4121-826C-D7AF6FBB4282}" destId="{EE32555B-52FA-429E-B90C-94EBB5A17F82}" srcOrd="5" destOrd="0" presId="urn:microsoft.com/office/officeart/2005/8/layout/process1"/>
    <dgm:cxn modelId="{7FA91A8C-F182-41C2-9A08-61D6635F48F6}" type="presParOf" srcId="{EE32555B-52FA-429E-B90C-94EBB5A17F82}" destId="{F496683E-80D1-4405-BE7C-D576B5EF3E1A}" srcOrd="0" destOrd="0" presId="urn:microsoft.com/office/officeart/2005/8/layout/process1"/>
    <dgm:cxn modelId="{2E794B06-AFB7-4ADE-8623-3EBA1974947A}" type="presParOf" srcId="{CDA5901B-1E8A-4121-826C-D7AF6FBB4282}" destId="{4497A83C-68FC-4CD5-927B-03601A7A4FB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FA4F03-880C-4A2C-844E-C05AD1421374}"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s-CO"/>
        </a:p>
      </dgm:t>
    </dgm:pt>
    <dgm:pt modelId="{DB51C97A-995A-4444-A249-0321967E69BF}">
      <dgm:prSet phldrT="[Texto]" custT="1"/>
      <dgm:spPr/>
      <dgm:t>
        <a:bodyPr/>
        <a:lstStyle/>
        <a:p>
          <a:r>
            <a:rPr lang="es-EC" sz="2400" dirty="0" smtClean="0">
              <a:solidFill>
                <a:schemeClr val="tx1"/>
              </a:solidFill>
            </a:rPr>
            <a:t>En las redes LTE se utilizan usualmente los tipos de modulación: QPSK, 16 QAM Y 64 QAM para realizar el tratamiento de los datos y el control de la información. </a:t>
          </a:r>
          <a:endParaRPr lang="es-CO" sz="2400" dirty="0">
            <a:solidFill>
              <a:schemeClr val="tx1"/>
            </a:solidFill>
          </a:endParaRPr>
        </a:p>
      </dgm:t>
    </dgm:pt>
    <dgm:pt modelId="{3B3DF733-AE76-47EC-92C0-3A1B91FA298D}" type="parTrans" cxnId="{C0F27B36-6728-41BA-8456-4C7F14EAF857}">
      <dgm:prSet/>
      <dgm:spPr/>
      <dgm:t>
        <a:bodyPr/>
        <a:lstStyle/>
        <a:p>
          <a:endParaRPr lang="es-CO"/>
        </a:p>
      </dgm:t>
    </dgm:pt>
    <dgm:pt modelId="{7F3C5C88-9C4C-4AE1-945C-D17E8ECAC5BC}" type="sibTrans" cxnId="{C0F27B36-6728-41BA-8456-4C7F14EAF857}">
      <dgm:prSet/>
      <dgm:spPr/>
      <dgm:t>
        <a:bodyPr/>
        <a:lstStyle/>
        <a:p>
          <a:endParaRPr lang="es-CO"/>
        </a:p>
      </dgm:t>
    </dgm:pt>
    <dgm:pt modelId="{8F356C72-7EDE-49BC-90BE-608F7D305435}">
      <dgm:prSet phldrT="[Texto]" custT="1"/>
      <dgm:spPr/>
      <dgm:t>
        <a:bodyPr/>
        <a:lstStyle/>
        <a:p>
          <a:r>
            <a:rPr lang="es-EC" sz="2400" dirty="0" smtClean="0">
              <a:solidFill>
                <a:schemeClr val="tx1"/>
              </a:solidFill>
            </a:rPr>
            <a:t>El transmisor, e-Node B es compatible con todas estas técnicas de modulación mencionadas para la administración del enlace descendente.</a:t>
          </a:r>
          <a:endParaRPr lang="es-CO" sz="2400" dirty="0">
            <a:solidFill>
              <a:schemeClr val="tx1"/>
            </a:solidFill>
          </a:endParaRPr>
        </a:p>
      </dgm:t>
    </dgm:pt>
    <dgm:pt modelId="{811FAC4C-D91D-45C6-964C-513D897C973D}" type="parTrans" cxnId="{22BD2567-444E-4FEE-8662-23F7978A2743}">
      <dgm:prSet/>
      <dgm:spPr/>
      <dgm:t>
        <a:bodyPr/>
        <a:lstStyle/>
        <a:p>
          <a:endParaRPr lang="es-CO"/>
        </a:p>
      </dgm:t>
    </dgm:pt>
    <dgm:pt modelId="{A22236C2-3D5A-4C35-84B4-CBFBC55A6FA3}" type="sibTrans" cxnId="{22BD2567-444E-4FEE-8662-23F7978A2743}">
      <dgm:prSet/>
      <dgm:spPr/>
      <dgm:t>
        <a:bodyPr/>
        <a:lstStyle/>
        <a:p>
          <a:endParaRPr lang="es-CO"/>
        </a:p>
      </dgm:t>
    </dgm:pt>
    <dgm:pt modelId="{74320027-43C8-4272-A003-8FCD9346BE92}">
      <dgm:prSet phldrT="[Texto]" custT="1"/>
      <dgm:spPr/>
      <dgm:t>
        <a:bodyPr/>
        <a:lstStyle/>
        <a:p>
          <a:r>
            <a:rPr lang="es-EC" sz="2400" dirty="0" smtClean="0">
              <a:solidFill>
                <a:schemeClr val="tx1"/>
              </a:solidFill>
            </a:rPr>
            <a:t>Los sistemas LTE tienen una modulación adaptativa, por lo que el tipo de modulación varía de acuerdo al valor de la SNR, c</a:t>
          </a:r>
          <a:r>
            <a:rPr lang="es-CO" sz="2400" dirty="0" err="1" smtClean="0">
              <a:solidFill>
                <a:schemeClr val="tx1"/>
              </a:solidFill>
            </a:rPr>
            <a:t>ada</a:t>
          </a:r>
          <a:r>
            <a:rPr lang="es-CO" sz="2400" dirty="0" smtClean="0">
              <a:solidFill>
                <a:schemeClr val="tx1"/>
              </a:solidFill>
            </a:rPr>
            <a:t> esquema de modulación tiene un umbral SNR. </a:t>
          </a:r>
          <a:endParaRPr lang="es-CO" sz="2400" dirty="0">
            <a:solidFill>
              <a:schemeClr val="tx1"/>
            </a:solidFill>
          </a:endParaRPr>
        </a:p>
      </dgm:t>
    </dgm:pt>
    <dgm:pt modelId="{938EBCA0-1BAF-4729-9D8E-58EEE2ABB2ED}" type="parTrans" cxnId="{32B5F915-EE91-4FC4-9A9F-5A40311EFFF0}">
      <dgm:prSet/>
      <dgm:spPr/>
      <dgm:t>
        <a:bodyPr/>
        <a:lstStyle/>
        <a:p>
          <a:endParaRPr lang="es-CO"/>
        </a:p>
      </dgm:t>
    </dgm:pt>
    <dgm:pt modelId="{006DB436-246C-4CB6-B665-D6FDC84423F0}" type="sibTrans" cxnId="{32B5F915-EE91-4FC4-9A9F-5A40311EFFF0}">
      <dgm:prSet/>
      <dgm:spPr/>
      <dgm:t>
        <a:bodyPr/>
        <a:lstStyle/>
        <a:p>
          <a:endParaRPr lang="es-CO"/>
        </a:p>
      </dgm:t>
    </dgm:pt>
    <dgm:pt modelId="{51FAF069-1370-4732-B4B5-3D198AD7C054}" type="pres">
      <dgm:prSet presAssocID="{C5FA4F03-880C-4A2C-844E-C05AD1421374}" presName="linearFlow" presStyleCnt="0">
        <dgm:presLayoutVars>
          <dgm:resizeHandles val="exact"/>
        </dgm:presLayoutVars>
      </dgm:prSet>
      <dgm:spPr/>
      <dgm:t>
        <a:bodyPr/>
        <a:lstStyle/>
        <a:p>
          <a:endParaRPr lang="es-CO"/>
        </a:p>
      </dgm:t>
    </dgm:pt>
    <dgm:pt modelId="{70CD173C-D85B-41B3-8AA1-9BE456ECBB8A}" type="pres">
      <dgm:prSet presAssocID="{DB51C97A-995A-4444-A249-0321967E69BF}" presName="node" presStyleLbl="node1" presStyleIdx="0" presStyleCnt="3" custScaleX="256068" custScaleY="254632">
        <dgm:presLayoutVars>
          <dgm:bulletEnabled val="1"/>
        </dgm:presLayoutVars>
      </dgm:prSet>
      <dgm:spPr/>
      <dgm:t>
        <a:bodyPr/>
        <a:lstStyle/>
        <a:p>
          <a:endParaRPr lang="es-CO"/>
        </a:p>
      </dgm:t>
    </dgm:pt>
    <dgm:pt modelId="{680CCBE7-ADB3-48C5-B174-2CC1CDFC6F3D}" type="pres">
      <dgm:prSet presAssocID="{7F3C5C88-9C4C-4AE1-945C-D17E8ECAC5BC}" presName="sibTrans" presStyleLbl="sibTrans2D1" presStyleIdx="0" presStyleCnt="2"/>
      <dgm:spPr/>
      <dgm:t>
        <a:bodyPr/>
        <a:lstStyle/>
        <a:p>
          <a:endParaRPr lang="es-CO"/>
        </a:p>
      </dgm:t>
    </dgm:pt>
    <dgm:pt modelId="{C9B7C272-DAE4-4DE1-89BC-E6DF8BA8E500}" type="pres">
      <dgm:prSet presAssocID="{7F3C5C88-9C4C-4AE1-945C-D17E8ECAC5BC}" presName="connectorText" presStyleLbl="sibTrans2D1" presStyleIdx="0" presStyleCnt="2"/>
      <dgm:spPr/>
      <dgm:t>
        <a:bodyPr/>
        <a:lstStyle/>
        <a:p>
          <a:endParaRPr lang="es-CO"/>
        </a:p>
      </dgm:t>
    </dgm:pt>
    <dgm:pt modelId="{DA5B5CBB-013A-47F2-9C06-BB5F991D634A}" type="pres">
      <dgm:prSet presAssocID="{8F356C72-7EDE-49BC-90BE-608F7D305435}" presName="node" presStyleLbl="node1" presStyleIdx="1" presStyleCnt="3" custScaleX="256068" custScaleY="254632">
        <dgm:presLayoutVars>
          <dgm:bulletEnabled val="1"/>
        </dgm:presLayoutVars>
      </dgm:prSet>
      <dgm:spPr/>
      <dgm:t>
        <a:bodyPr/>
        <a:lstStyle/>
        <a:p>
          <a:endParaRPr lang="es-CO"/>
        </a:p>
      </dgm:t>
    </dgm:pt>
    <dgm:pt modelId="{6097EAB0-056E-486E-BB9E-F7A08AEE96D7}" type="pres">
      <dgm:prSet presAssocID="{A22236C2-3D5A-4C35-84B4-CBFBC55A6FA3}" presName="sibTrans" presStyleLbl="sibTrans2D1" presStyleIdx="1" presStyleCnt="2"/>
      <dgm:spPr/>
      <dgm:t>
        <a:bodyPr/>
        <a:lstStyle/>
        <a:p>
          <a:endParaRPr lang="es-CO"/>
        </a:p>
      </dgm:t>
    </dgm:pt>
    <dgm:pt modelId="{2E7777DF-B916-4C3C-A314-EA43078A020C}" type="pres">
      <dgm:prSet presAssocID="{A22236C2-3D5A-4C35-84B4-CBFBC55A6FA3}" presName="connectorText" presStyleLbl="sibTrans2D1" presStyleIdx="1" presStyleCnt="2"/>
      <dgm:spPr/>
      <dgm:t>
        <a:bodyPr/>
        <a:lstStyle/>
        <a:p>
          <a:endParaRPr lang="es-CO"/>
        </a:p>
      </dgm:t>
    </dgm:pt>
    <dgm:pt modelId="{D2A78CA9-FF30-4A3B-AF53-03159EA97600}" type="pres">
      <dgm:prSet presAssocID="{74320027-43C8-4272-A003-8FCD9346BE92}" presName="node" presStyleLbl="node1" presStyleIdx="2" presStyleCnt="3" custScaleX="256068" custScaleY="254632">
        <dgm:presLayoutVars>
          <dgm:bulletEnabled val="1"/>
        </dgm:presLayoutVars>
      </dgm:prSet>
      <dgm:spPr/>
      <dgm:t>
        <a:bodyPr/>
        <a:lstStyle/>
        <a:p>
          <a:endParaRPr lang="es-CO"/>
        </a:p>
      </dgm:t>
    </dgm:pt>
  </dgm:ptLst>
  <dgm:cxnLst>
    <dgm:cxn modelId="{3F155E4F-F623-4C0B-BA5C-87D203F390ED}" type="presOf" srcId="{8F356C72-7EDE-49BC-90BE-608F7D305435}" destId="{DA5B5CBB-013A-47F2-9C06-BB5F991D634A}" srcOrd="0" destOrd="0" presId="urn:microsoft.com/office/officeart/2005/8/layout/process2"/>
    <dgm:cxn modelId="{96ED5A58-7B1C-4D75-A2DF-9E2171E9DDE3}" type="presOf" srcId="{7F3C5C88-9C4C-4AE1-945C-D17E8ECAC5BC}" destId="{680CCBE7-ADB3-48C5-B174-2CC1CDFC6F3D}" srcOrd="0" destOrd="0" presId="urn:microsoft.com/office/officeart/2005/8/layout/process2"/>
    <dgm:cxn modelId="{32B5F915-EE91-4FC4-9A9F-5A40311EFFF0}" srcId="{C5FA4F03-880C-4A2C-844E-C05AD1421374}" destId="{74320027-43C8-4272-A003-8FCD9346BE92}" srcOrd="2" destOrd="0" parTransId="{938EBCA0-1BAF-4729-9D8E-58EEE2ABB2ED}" sibTransId="{006DB436-246C-4CB6-B665-D6FDC84423F0}"/>
    <dgm:cxn modelId="{CDB19747-F179-4788-9A2F-D894C87C6965}" type="presOf" srcId="{C5FA4F03-880C-4A2C-844E-C05AD1421374}" destId="{51FAF069-1370-4732-B4B5-3D198AD7C054}" srcOrd="0" destOrd="0" presId="urn:microsoft.com/office/officeart/2005/8/layout/process2"/>
    <dgm:cxn modelId="{22BD2567-444E-4FEE-8662-23F7978A2743}" srcId="{C5FA4F03-880C-4A2C-844E-C05AD1421374}" destId="{8F356C72-7EDE-49BC-90BE-608F7D305435}" srcOrd="1" destOrd="0" parTransId="{811FAC4C-D91D-45C6-964C-513D897C973D}" sibTransId="{A22236C2-3D5A-4C35-84B4-CBFBC55A6FA3}"/>
    <dgm:cxn modelId="{450ECB56-500D-4851-8D5F-161DEABB9DB1}" type="presOf" srcId="{7F3C5C88-9C4C-4AE1-945C-D17E8ECAC5BC}" destId="{C9B7C272-DAE4-4DE1-89BC-E6DF8BA8E500}" srcOrd="1" destOrd="0" presId="urn:microsoft.com/office/officeart/2005/8/layout/process2"/>
    <dgm:cxn modelId="{FE0CA06C-5195-4C8C-AF63-FECC76355907}" type="presOf" srcId="{A22236C2-3D5A-4C35-84B4-CBFBC55A6FA3}" destId="{2E7777DF-B916-4C3C-A314-EA43078A020C}" srcOrd="1" destOrd="0" presId="urn:microsoft.com/office/officeart/2005/8/layout/process2"/>
    <dgm:cxn modelId="{C0F27B36-6728-41BA-8456-4C7F14EAF857}" srcId="{C5FA4F03-880C-4A2C-844E-C05AD1421374}" destId="{DB51C97A-995A-4444-A249-0321967E69BF}" srcOrd="0" destOrd="0" parTransId="{3B3DF733-AE76-47EC-92C0-3A1B91FA298D}" sibTransId="{7F3C5C88-9C4C-4AE1-945C-D17E8ECAC5BC}"/>
    <dgm:cxn modelId="{A566CF32-F97D-4A28-8BFF-CD49FE518866}" type="presOf" srcId="{74320027-43C8-4272-A003-8FCD9346BE92}" destId="{D2A78CA9-FF30-4A3B-AF53-03159EA97600}" srcOrd="0" destOrd="0" presId="urn:microsoft.com/office/officeart/2005/8/layout/process2"/>
    <dgm:cxn modelId="{420896EE-5055-45AE-9B25-E2770369377C}" type="presOf" srcId="{A22236C2-3D5A-4C35-84B4-CBFBC55A6FA3}" destId="{6097EAB0-056E-486E-BB9E-F7A08AEE96D7}" srcOrd="0" destOrd="0" presId="urn:microsoft.com/office/officeart/2005/8/layout/process2"/>
    <dgm:cxn modelId="{F818048C-8617-4C62-96AA-BA4D5D3F5005}" type="presOf" srcId="{DB51C97A-995A-4444-A249-0321967E69BF}" destId="{70CD173C-D85B-41B3-8AA1-9BE456ECBB8A}" srcOrd="0" destOrd="0" presId="urn:microsoft.com/office/officeart/2005/8/layout/process2"/>
    <dgm:cxn modelId="{EBE96F4E-FC5D-412B-9610-E43308E2D440}" type="presParOf" srcId="{51FAF069-1370-4732-B4B5-3D198AD7C054}" destId="{70CD173C-D85B-41B3-8AA1-9BE456ECBB8A}" srcOrd="0" destOrd="0" presId="urn:microsoft.com/office/officeart/2005/8/layout/process2"/>
    <dgm:cxn modelId="{AFD4E7DA-C9EB-4E93-864C-817DF5EDAE69}" type="presParOf" srcId="{51FAF069-1370-4732-B4B5-3D198AD7C054}" destId="{680CCBE7-ADB3-48C5-B174-2CC1CDFC6F3D}" srcOrd="1" destOrd="0" presId="urn:microsoft.com/office/officeart/2005/8/layout/process2"/>
    <dgm:cxn modelId="{0DEDA97F-9CB6-4535-820C-B1E73CD913A5}" type="presParOf" srcId="{680CCBE7-ADB3-48C5-B174-2CC1CDFC6F3D}" destId="{C9B7C272-DAE4-4DE1-89BC-E6DF8BA8E500}" srcOrd="0" destOrd="0" presId="urn:microsoft.com/office/officeart/2005/8/layout/process2"/>
    <dgm:cxn modelId="{A8E672E8-165A-4FB0-AA71-D4B8F247907A}" type="presParOf" srcId="{51FAF069-1370-4732-B4B5-3D198AD7C054}" destId="{DA5B5CBB-013A-47F2-9C06-BB5F991D634A}" srcOrd="2" destOrd="0" presId="urn:microsoft.com/office/officeart/2005/8/layout/process2"/>
    <dgm:cxn modelId="{29AFFEA1-0FF8-4DCE-A104-973945B08154}" type="presParOf" srcId="{51FAF069-1370-4732-B4B5-3D198AD7C054}" destId="{6097EAB0-056E-486E-BB9E-F7A08AEE96D7}" srcOrd="3" destOrd="0" presId="urn:microsoft.com/office/officeart/2005/8/layout/process2"/>
    <dgm:cxn modelId="{8CC37198-C787-4BBF-8AA3-DCB17F068F3C}" type="presParOf" srcId="{6097EAB0-056E-486E-BB9E-F7A08AEE96D7}" destId="{2E7777DF-B916-4C3C-A314-EA43078A020C}" srcOrd="0" destOrd="0" presId="urn:microsoft.com/office/officeart/2005/8/layout/process2"/>
    <dgm:cxn modelId="{B5C891E9-41C7-4903-8125-F2AA069E702A}" type="presParOf" srcId="{51FAF069-1370-4732-B4B5-3D198AD7C054}" destId="{D2A78CA9-FF30-4A3B-AF53-03159EA9760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C0D9-0DFC-4109-B169-B8D70AEE94CC}">
      <dsp:nvSpPr>
        <dsp:cNvPr id="0" name=""/>
        <dsp:cNvSpPr/>
      </dsp:nvSpPr>
      <dsp:spPr>
        <a:xfrm>
          <a:off x="3579" y="290"/>
          <a:ext cx="4799543" cy="248569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kern="1200" dirty="0" smtClean="0">
              <a:solidFill>
                <a:schemeClr val="tx1"/>
              </a:solidFill>
            </a:rPr>
            <a:t>Red de acceso de radio terrestre universal  evolucionada (</a:t>
          </a:r>
          <a:r>
            <a:rPr lang="es-CO" sz="3600" kern="1200" dirty="0" smtClean="0">
              <a:solidFill>
                <a:schemeClr val="tx1"/>
              </a:solidFill>
            </a:rPr>
            <a:t>EUTRAN):</a:t>
          </a:r>
          <a:endParaRPr lang="es-CO" sz="3600" kern="1200" dirty="0">
            <a:solidFill>
              <a:schemeClr val="tx1"/>
            </a:solidFill>
          </a:endParaRPr>
        </a:p>
      </dsp:txBody>
      <dsp:txXfrm>
        <a:off x="76382" y="73093"/>
        <a:ext cx="4653937" cy="2340085"/>
      </dsp:txXfrm>
    </dsp:sp>
    <dsp:sp modelId="{3BCA5564-288E-4976-BBFC-77467C8FA411}">
      <dsp:nvSpPr>
        <dsp:cNvPr id="0" name=""/>
        <dsp:cNvSpPr/>
      </dsp:nvSpPr>
      <dsp:spPr>
        <a:xfrm>
          <a:off x="3579" y="2762159"/>
          <a:ext cx="4799543" cy="248569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Gestiona el acceso de radio y brinda soporte al plano de usuario y control del Equipo de Usuario (UE), se constituye de la estación base (e-Node B) de LTE y el plano de control.</a:t>
          </a:r>
          <a:endParaRPr lang="es-CO" sz="2500" kern="1200" dirty="0">
            <a:solidFill>
              <a:schemeClr val="tx1"/>
            </a:solidFill>
          </a:endParaRPr>
        </a:p>
      </dsp:txBody>
      <dsp:txXfrm>
        <a:off x="76382" y="2834962"/>
        <a:ext cx="4653937" cy="2340085"/>
      </dsp:txXfrm>
    </dsp:sp>
    <dsp:sp modelId="{FBB5DAE8-8CD3-422C-A8AA-E3726FCD9C06}">
      <dsp:nvSpPr>
        <dsp:cNvPr id="0" name=""/>
        <dsp:cNvSpPr/>
      </dsp:nvSpPr>
      <dsp:spPr>
        <a:xfrm>
          <a:off x="5609446" y="290"/>
          <a:ext cx="4799543" cy="248569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kern="1200" dirty="0" smtClean="0">
              <a:solidFill>
                <a:schemeClr val="tx1"/>
              </a:solidFill>
            </a:rPr>
            <a:t>Red evolucionada </a:t>
          </a:r>
          <a:r>
            <a:rPr lang="es-EC" sz="3600" kern="1200" dirty="0" err="1" smtClean="0">
              <a:solidFill>
                <a:schemeClr val="tx1"/>
              </a:solidFill>
            </a:rPr>
            <a:t>Packet</a:t>
          </a:r>
          <a:r>
            <a:rPr lang="es-EC" sz="3600" kern="1200" dirty="0" smtClean="0">
              <a:solidFill>
                <a:schemeClr val="tx1"/>
              </a:solidFill>
            </a:rPr>
            <a:t> Core (</a:t>
          </a:r>
          <a:r>
            <a:rPr lang="es-ES" sz="3600" kern="1200" dirty="0" smtClean="0">
              <a:solidFill>
                <a:schemeClr val="tx1"/>
              </a:solidFill>
            </a:rPr>
            <a:t>EPC):</a:t>
          </a:r>
          <a:endParaRPr lang="es-CO" sz="3600" kern="1200" dirty="0">
            <a:solidFill>
              <a:schemeClr val="tx1"/>
            </a:solidFill>
          </a:endParaRPr>
        </a:p>
      </dsp:txBody>
      <dsp:txXfrm>
        <a:off x="5682249" y="73093"/>
        <a:ext cx="4653937" cy="2340085"/>
      </dsp:txXfrm>
    </dsp:sp>
    <dsp:sp modelId="{5DE0B355-D1CA-4FF4-8E24-E220EBCA9174}">
      <dsp:nvSpPr>
        <dsp:cNvPr id="0" name=""/>
        <dsp:cNvSpPr/>
      </dsp:nvSpPr>
      <dsp:spPr>
        <a:xfrm>
          <a:off x="5609446" y="2762159"/>
          <a:ext cx="4799543" cy="248569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solidFill>
                <a:schemeClr val="tx1"/>
              </a:solidFill>
            </a:rPr>
            <a:t>Proporciona un servicio de conectividad IP a través de una arquitectura de red mejorada que sigue el principio de separación lógica de señalización y redes de transporte de datos</a:t>
          </a:r>
          <a:endParaRPr lang="es-CO" sz="2500" kern="1200" dirty="0">
            <a:solidFill>
              <a:schemeClr val="tx1"/>
            </a:solidFill>
          </a:endParaRPr>
        </a:p>
      </dsp:txBody>
      <dsp:txXfrm>
        <a:off x="5682249" y="2834962"/>
        <a:ext cx="4653937" cy="2340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04337-DE73-4E1B-8514-E9607653F01F}">
      <dsp:nvSpPr>
        <dsp:cNvPr id="0" name=""/>
        <dsp:cNvSpPr/>
      </dsp:nvSpPr>
      <dsp:spPr>
        <a:xfrm rot="5400000">
          <a:off x="6947866" y="-2976818"/>
          <a:ext cx="1043516" cy="726345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s-CO" sz="2000" b="1" kern="1200" dirty="0" smtClean="0">
              <a:solidFill>
                <a:schemeClr val="tx1"/>
              </a:solidFill>
            </a:rPr>
            <a:t>(DL)</a:t>
          </a:r>
          <a:r>
            <a:rPr lang="es-CO" sz="2000" kern="1200" dirty="0" smtClean="0">
              <a:solidFill>
                <a:schemeClr val="tx1"/>
              </a:solidFill>
            </a:rPr>
            <a:t> Esquema de acceso al medio, </a:t>
          </a:r>
          <a:r>
            <a:rPr lang="es-EC" sz="2000" kern="1200" dirty="0" smtClean="0">
              <a:solidFill>
                <a:schemeClr val="tx1"/>
              </a:solidFill>
            </a:rPr>
            <a:t>los subconjuntos de las subportadoras se distribuyen a diferentes usuarios al mismo tiempo para que múltiples usuarios puedan recibir datos simultáneamente.</a:t>
          </a:r>
          <a:endParaRPr lang="es-CO" sz="2000" kern="1200" dirty="0">
            <a:solidFill>
              <a:schemeClr val="tx1"/>
            </a:solidFill>
          </a:endParaRPr>
        </a:p>
      </dsp:txBody>
      <dsp:txXfrm rot="-5400000">
        <a:off x="3837896" y="184092"/>
        <a:ext cx="7212516" cy="941636"/>
      </dsp:txXfrm>
    </dsp:sp>
    <dsp:sp modelId="{3370BB57-BDCF-46B9-8FB4-3B0EBEFB1A7A}">
      <dsp:nvSpPr>
        <dsp:cNvPr id="0" name=""/>
        <dsp:cNvSpPr/>
      </dsp:nvSpPr>
      <dsp:spPr>
        <a:xfrm>
          <a:off x="247797" y="2711"/>
          <a:ext cx="3590099" cy="13043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CO" sz="4100" kern="1200" dirty="0" smtClean="0">
              <a:solidFill>
                <a:schemeClr val="tx1"/>
              </a:solidFill>
            </a:rPr>
            <a:t>OFDMA</a:t>
          </a:r>
          <a:endParaRPr lang="es-CO" sz="4100" kern="1200" dirty="0">
            <a:solidFill>
              <a:schemeClr val="tx1"/>
            </a:solidFill>
          </a:endParaRPr>
        </a:p>
      </dsp:txBody>
      <dsp:txXfrm>
        <a:off x="311472" y="66386"/>
        <a:ext cx="3462749" cy="1177045"/>
      </dsp:txXfrm>
    </dsp:sp>
    <dsp:sp modelId="{26F1742B-79BD-41A1-8641-0C2F82296787}">
      <dsp:nvSpPr>
        <dsp:cNvPr id="0" name=""/>
        <dsp:cNvSpPr/>
      </dsp:nvSpPr>
      <dsp:spPr>
        <a:xfrm rot="5400000">
          <a:off x="6947866" y="-1607202"/>
          <a:ext cx="1043516" cy="726345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s-CO" sz="2000" b="1" i="0" kern="1200" dirty="0" smtClean="0">
              <a:solidFill>
                <a:schemeClr val="tx1"/>
              </a:solidFill>
            </a:rPr>
            <a:t>(UL)</a:t>
          </a:r>
          <a:r>
            <a:rPr lang="es-CO" sz="2000" b="0" i="0" kern="1200" dirty="0" smtClean="0">
              <a:solidFill>
                <a:schemeClr val="tx1"/>
              </a:solidFill>
            </a:rPr>
            <a:t> Es un esquema de acceso múltiple que utiliza modulación de portadora única, multiplexación </a:t>
          </a:r>
          <a:r>
            <a:rPr lang="es-CO" sz="2000" b="0" i="0" kern="1200" dirty="0" err="1" smtClean="0">
              <a:solidFill>
                <a:schemeClr val="tx1"/>
              </a:solidFill>
            </a:rPr>
            <a:t>frecuencial</a:t>
          </a:r>
          <a:r>
            <a:rPr lang="es-CO" sz="2000" b="0" i="0" kern="1200" dirty="0" smtClean="0">
              <a:solidFill>
                <a:schemeClr val="tx1"/>
              </a:solidFill>
            </a:rPr>
            <a:t> ortogonal y ecualización en frecuencia.</a:t>
          </a:r>
          <a:endParaRPr lang="es-CO" sz="2000" kern="1200" dirty="0">
            <a:solidFill>
              <a:schemeClr val="tx1"/>
            </a:solidFill>
          </a:endParaRPr>
        </a:p>
      </dsp:txBody>
      <dsp:txXfrm rot="-5400000">
        <a:off x="3837896" y="1553708"/>
        <a:ext cx="7212516" cy="941636"/>
      </dsp:txXfrm>
    </dsp:sp>
    <dsp:sp modelId="{C845D0E3-66D7-40DA-AC23-169B9C153380}">
      <dsp:nvSpPr>
        <dsp:cNvPr id="0" name=""/>
        <dsp:cNvSpPr/>
      </dsp:nvSpPr>
      <dsp:spPr>
        <a:xfrm>
          <a:off x="247797" y="1372327"/>
          <a:ext cx="3590099" cy="13043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CO" sz="4100" kern="1200" dirty="0" smtClean="0">
              <a:solidFill>
                <a:schemeClr val="tx1"/>
              </a:solidFill>
            </a:rPr>
            <a:t>SC-FDMA</a:t>
          </a:r>
          <a:endParaRPr lang="es-CO" sz="4100" kern="1200" dirty="0">
            <a:solidFill>
              <a:schemeClr val="tx1"/>
            </a:solidFill>
          </a:endParaRPr>
        </a:p>
      </dsp:txBody>
      <dsp:txXfrm>
        <a:off x="311472" y="1436002"/>
        <a:ext cx="3462749" cy="1177045"/>
      </dsp:txXfrm>
    </dsp:sp>
    <dsp:sp modelId="{C7CE75A5-8083-430C-B7BB-B8BB5FF241CF}">
      <dsp:nvSpPr>
        <dsp:cNvPr id="0" name=""/>
        <dsp:cNvSpPr/>
      </dsp:nvSpPr>
      <dsp:spPr>
        <a:xfrm rot="5400000">
          <a:off x="6947866" y="-237586"/>
          <a:ext cx="1043516" cy="726345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solidFill>
                <a:schemeClr val="tx1"/>
              </a:solidFill>
            </a:rPr>
            <a:t>Método para implementar el esquema de múltiples antenas, es decir usar la diversidad espacial en la transmisión para enviar simultáneamente por lo que se deben usar flujos ortogonales que no interfieran entre sí.</a:t>
          </a:r>
          <a:endParaRPr lang="es-CO" sz="2000" kern="1200" dirty="0">
            <a:solidFill>
              <a:schemeClr val="tx1"/>
            </a:solidFill>
          </a:endParaRPr>
        </a:p>
      </dsp:txBody>
      <dsp:txXfrm rot="-5400000">
        <a:off x="3837896" y="2923324"/>
        <a:ext cx="7212516" cy="941636"/>
      </dsp:txXfrm>
    </dsp:sp>
    <dsp:sp modelId="{07400DCE-A34D-44F0-92CA-5F8F52793473}">
      <dsp:nvSpPr>
        <dsp:cNvPr id="0" name=""/>
        <dsp:cNvSpPr/>
      </dsp:nvSpPr>
      <dsp:spPr>
        <a:xfrm>
          <a:off x="247797" y="2741943"/>
          <a:ext cx="3590099" cy="13043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CO" sz="4100" kern="1200" dirty="0" smtClean="0">
              <a:solidFill>
                <a:schemeClr val="tx1"/>
              </a:solidFill>
            </a:rPr>
            <a:t>MIMO</a:t>
          </a:r>
          <a:endParaRPr lang="es-CO" sz="4100" kern="1200" dirty="0">
            <a:solidFill>
              <a:schemeClr val="tx1"/>
            </a:solidFill>
          </a:endParaRPr>
        </a:p>
      </dsp:txBody>
      <dsp:txXfrm>
        <a:off x="311472" y="2805618"/>
        <a:ext cx="3462749" cy="1177045"/>
      </dsp:txXfrm>
    </dsp:sp>
    <dsp:sp modelId="{5135E027-AD06-46B7-B71E-59AB8D0DD28D}">
      <dsp:nvSpPr>
        <dsp:cNvPr id="0" name=""/>
        <dsp:cNvSpPr/>
      </dsp:nvSpPr>
      <dsp:spPr>
        <a:xfrm rot="5400000">
          <a:off x="6947866" y="1132029"/>
          <a:ext cx="1043516" cy="726345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solidFill>
                <a:schemeClr val="tx1"/>
              </a:solidFill>
            </a:rPr>
            <a:t>Los canales físicos transmiten los datos entre nodos y  tienen sus mapeos predeterminados sobre recursos físicos. Cada celda tiene diferente mapeo basado en el identificador físico de la celda (PCI). </a:t>
          </a:r>
          <a:endParaRPr lang="es-CO" sz="2000" kern="1200" dirty="0">
            <a:solidFill>
              <a:schemeClr val="tx1"/>
            </a:solidFill>
          </a:endParaRPr>
        </a:p>
      </dsp:txBody>
      <dsp:txXfrm rot="-5400000">
        <a:off x="3837896" y="4292939"/>
        <a:ext cx="7212516" cy="941636"/>
      </dsp:txXfrm>
    </dsp:sp>
    <dsp:sp modelId="{6B93366B-133D-48DF-B6E9-26021F61D2E4}">
      <dsp:nvSpPr>
        <dsp:cNvPr id="0" name=""/>
        <dsp:cNvSpPr/>
      </dsp:nvSpPr>
      <dsp:spPr>
        <a:xfrm>
          <a:off x="247797" y="4111559"/>
          <a:ext cx="3590099" cy="13043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CO" sz="4100" kern="1200" dirty="0" smtClean="0">
              <a:solidFill>
                <a:schemeClr val="tx1"/>
              </a:solidFill>
            </a:rPr>
            <a:t>Canales Físicos</a:t>
          </a:r>
          <a:endParaRPr lang="es-CO" sz="4100" kern="1200" dirty="0">
            <a:solidFill>
              <a:schemeClr val="tx1"/>
            </a:solidFill>
          </a:endParaRPr>
        </a:p>
      </dsp:txBody>
      <dsp:txXfrm>
        <a:off x="311472" y="4175234"/>
        <a:ext cx="3462749" cy="1177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C8B24-3D9C-4580-862B-5AF22CDBCE0F}">
      <dsp:nvSpPr>
        <dsp:cNvPr id="0" name=""/>
        <dsp:cNvSpPr/>
      </dsp:nvSpPr>
      <dsp:spPr>
        <a:xfrm>
          <a:off x="0" y="343869"/>
          <a:ext cx="3639175" cy="21835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La velocidad de datos para el enlace descendente de 1Gbps y para el enlace ascendente de 500Mbps</a:t>
          </a:r>
          <a:endParaRPr lang="es-CO" sz="2200" kern="1200" dirty="0">
            <a:solidFill>
              <a:schemeClr val="tx1"/>
            </a:solidFill>
          </a:endParaRPr>
        </a:p>
      </dsp:txBody>
      <dsp:txXfrm>
        <a:off x="0" y="343869"/>
        <a:ext cx="3639175" cy="2183505"/>
      </dsp:txXfrm>
    </dsp:sp>
    <dsp:sp modelId="{90FB4E97-FD4D-47EA-BFDD-DB27A2BCCEB2}">
      <dsp:nvSpPr>
        <dsp:cNvPr id="0" name=""/>
        <dsp:cNvSpPr/>
      </dsp:nvSpPr>
      <dsp:spPr>
        <a:xfrm>
          <a:off x="4003093" y="343869"/>
          <a:ext cx="3639175" cy="21835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Latencia debe ser inferior a 50 ms </a:t>
          </a:r>
          <a:endParaRPr lang="es-CO" sz="2200" kern="1200" dirty="0">
            <a:solidFill>
              <a:schemeClr val="tx1"/>
            </a:solidFill>
          </a:endParaRPr>
        </a:p>
      </dsp:txBody>
      <dsp:txXfrm>
        <a:off x="4003093" y="343869"/>
        <a:ext cx="3639175" cy="2183505"/>
      </dsp:txXfrm>
    </dsp:sp>
    <dsp:sp modelId="{933EA4EF-F9CB-476D-BB60-98AEA6AC61CC}">
      <dsp:nvSpPr>
        <dsp:cNvPr id="0" name=""/>
        <dsp:cNvSpPr/>
      </dsp:nvSpPr>
      <dsp:spPr>
        <a:xfrm>
          <a:off x="8006187" y="343869"/>
          <a:ext cx="3639175" cy="21835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Eficiencia del espectro: enlace descendente (configuración de antena 8x8) de 30 bps/Hz y enlace ascendente (configuración de antena 4x4) de 15 bps /Hz.</a:t>
          </a:r>
          <a:endParaRPr lang="es-CO" sz="2200" kern="1200" dirty="0">
            <a:solidFill>
              <a:schemeClr val="tx1"/>
            </a:solidFill>
          </a:endParaRPr>
        </a:p>
      </dsp:txBody>
      <dsp:txXfrm>
        <a:off x="8006187" y="343869"/>
        <a:ext cx="3639175" cy="2183505"/>
      </dsp:txXfrm>
    </dsp:sp>
    <dsp:sp modelId="{62B242D2-5B27-4B5A-8ED7-632C971C1F12}">
      <dsp:nvSpPr>
        <dsp:cNvPr id="0" name=""/>
        <dsp:cNvSpPr/>
      </dsp:nvSpPr>
      <dsp:spPr>
        <a:xfrm>
          <a:off x="2001546" y="2891292"/>
          <a:ext cx="3639175" cy="21835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Rendimiento de usuario de borde de celda: 5% del CDF del rendimiento del usuario normalizado con el ancho de banda total de la celda.</a:t>
          </a:r>
          <a:endParaRPr lang="es-CO" sz="2200" kern="1200" dirty="0">
            <a:solidFill>
              <a:schemeClr val="tx1"/>
            </a:solidFill>
          </a:endParaRPr>
        </a:p>
      </dsp:txBody>
      <dsp:txXfrm>
        <a:off x="2001546" y="2891292"/>
        <a:ext cx="3639175" cy="2183505"/>
      </dsp:txXfrm>
    </dsp:sp>
    <dsp:sp modelId="{C4D424AB-F63E-4918-B08A-4D3A07F23DE6}">
      <dsp:nvSpPr>
        <dsp:cNvPr id="0" name=""/>
        <dsp:cNvSpPr/>
      </dsp:nvSpPr>
      <dsp:spPr>
        <a:xfrm>
          <a:off x="6004640" y="2891292"/>
          <a:ext cx="3639175" cy="21835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Flexibilidad de espectro: operará en asignaciones de espectro de diferentes tamaños, incluidas las asignaciones de espectro más amplias que las de la versión 8</a:t>
          </a:r>
          <a:endParaRPr lang="es-CO" sz="2200" kern="1200" dirty="0">
            <a:solidFill>
              <a:schemeClr val="tx1"/>
            </a:solidFill>
          </a:endParaRPr>
        </a:p>
      </dsp:txBody>
      <dsp:txXfrm>
        <a:off x="6004640" y="2891292"/>
        <a:ext cx="3639175" cy="2183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61D64-5DFC-4E59-A583-ACAF67C96E85}">
      <dsp:nvSpPr>
        <dsp:cNvPr id="0" name=""/>
        <dsp:cNvSpPr/>
      </dsp:nvSpPr>
      <dsp:spPr>
        <a:xfrm rot="5400000">
          <a:off x="462750" y="2170095"/>
          <a:ext cx="1381337" cy="229851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B9D9B-D39B-43F2-A4E8-CA42E89EA4D4}">
      <dsp:nvSpPr>
        <dsp:cNvPr id="0" name=""/>
        <dsp:cNvSpPr/>
      </dsp:nvSpPr>
      <dsp:spPr>
        <a:xfrm>
          <a:off x="232170" y="2856856"/>
          <a:ext cx="2075112" cy="1818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S" sz="2800" kern="1200" dirty="0" smtClean="0"/>
            <a:t>Agregación de Portadoras (CA)</a:t>
          </a:r>
          <a:endParaRPr lang="es-CO" sz="2800" kern="1200" dirty="0"/>
        </a:p>
      </dsp:txBody>
      <dsp:txXfrm>
        <a:off x="232170" y="2856856"/>
        <a:ext cx="2075112" cy="1818957"/>
      </dsp:txXfrm>
    </dsp:sp>
    <dsp:sp modelId="{CD34C876-9403-413E-9B26-CD816DB44442}">
      <dsp:nvSpPr>
        <dsp:cNvPr id="0" name=""/>
        <dsp:cNvSpPr/>
      </dsp:nvSpPr>
      <dsp:spPr>
        <a:xfrm>
          <a:off x="1915752" y="2000876"/>
          <a:ext cx="391530" cy="391530"/>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F9A58-54E8-405D-8AE1-58B9A82221AF}">
      <dsp:nvSpPr>
        <dsp:cNvPr id="0" name=""/>
        <dsp:cNvSpPr/>
      </dsp:nvSpPr>
      <dsp:spPr>
        <a:xfrm rot="5400000">
          <a:off x="3003093" y="1541485"/>
          <a:ext cx="1381337" cy="229851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8982E-9870-447D-92DE-F5CD81212711}">
      <dsp:nvSpPr>
        <dsp:cNvPr id="0" name=""/>
        <dsp:cNvSpPr/>
      </dsp:nvSpPr>
      <dsp:spPr>
        <a:xfrm>
          <a:off x="2772513" y="2228245"/>
          <a:ext cx="2075112" cy="1818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S" sz="2800" kern="1200" dirty="0" smtClean="0"/>
            <a:t>DL MIMO  8x8</a:t>
          </a:r>
          <a:endParaRPr lang="es-CO" sz="2800" kern="1200" dirty="0"/>
        </a:p>
      </dsp:txBody>
      <dsp:txXfrm>
        <a:off x="2772513" y="2228245"/>
        <a:ext cx="2075112" cy="1818957"/>
      </dsp:txXfrm>
    </dsp:sp>
    <dsp:sp modelId="{829B23EF-4B23-4870-9BA1-C30DCF287ABD}">
      <dsp:nvSpPr>
        <dsp:cNvPr id="0" name=""/>
        <dsp:cNvSpPr/>
      </dsp:nvSpPr>
      <dsp:spPr>
        <a:xfrm>
          <a:off x="4456095" y="1372265"/>
          <a:ext cx="391530" cy="391530"/>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B70FE-2DDE-4A39-9AB6-8BDDA6C5B426}">
      <dsp:nvSpPr>
        <dsp:cNvPr id="0" name=""/>
        <dsp:cNvSpPr/>
      </dsp:nvSpPr>
      <dsp:spPr>
        <a:xfrm rot="5400000">
          <a:off x="5543435" y="912874"/>
          <a:ext cx="1381337" cy="229851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5C3B8-2BE0-41EC-91E6-A8FBA5DEF1D3}">
      <dsp:nvSpPr>
        <dsp:cNvPr id="0" name=""/>
        <dsp:cNvSpPr/>
      </dsp:nvSpPr>
      <dsp:spPr>
        <a:xfrm>
          <a:off x="5312856" y="1599635"/>
          <a:ext cx="2075112" cy="1818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S" sz="2800" kern="1200" dirty="0" smtClean="0"/>
            <a:t>UL MIMO 4x4</a:t>
          </a:r>
          <a:endParaRPr lang="es-CO" sz="2800" kern="1200" dirty="0"/>
        </a:p>
      </dsp:txBody>
      <dsp:txXfrm>
        <a:off x="5312856" y="1599635"/>
        <a:ext cx="2075112" cy="1818957"/>
      </dsp:txXfrm>
    </dsp:sp>
    <dsp:sp modelId="{538451BC-A6E2-4770-847F-3EC01BA42E98}">
      <dsp:nvSpPr>
        <dsp:cNvPr id="0" name=""/>
        <dsp:cNvSpPr/>
      </dsp:nvSpPr>
      <dsp:spPr>
        <a:xfrm>
          <a:off x="6996437" y="743655"/>
          <a:ext cx="391530" cy="391530"/>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09550-5B53-4E48-8107-26C146C48196}">
      <dsp:nvSpPr>
        <dsp:cNvPr id="0" name=""/>
        <dsp:cNvSpPr/>
      </dsp:nvSpPr>
      <dsp:spPr>
        <a:xfrm rot="5400000">
          <a:off x="8083778" y="284264"/>
          <a:ext cx="1381337" cy="229851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00A98-A82D-4887-87D0-E39DADA282C5}">
      <dsp:nvSpPr>
        <dsp:cNvPr id="0" name=""/>
        <dsp:cNvSpPr/>
      </dsp:nvSpPr>
      <dsp:spPr>
        <a:xfrm>
          <a:off x="7853199" y="971025"/>
          <a:ext cx="2075112" cy="1818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Relaying</a:t>
          </a:r>
          <a:endParaRPr lang="es-CO" sz="2800" kern="1200" dirty="0"/>
        </a:p>
      </dsp:txBody>
      <dsp:txXfrm>
        <a:off x="7853199" y="971025"/>
        <a:ext cx="2075112" cy="1818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61D64-5DFC-4E59-A583-ACAF67C96E85}">
      <dsp:nvSpPr>
        <dsp:cNvPr id="0" name=""/>
        <dsp:cNvSpPr/>
      </dsp:nvSpPr>
      <dsp:spPr>
        <a:xfrm rot="5400000">
          <a:off x="513686" y="2110891"/>
          <a:ext cx="1532998" cy="255087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B9D9B-D39B-43F2-A4E8-CA42E89EA4D4}">
      <dsp:nvSpPr>
        <dsp:cNvPr id="0" name=""/>
        <dsp:cNvSpPr/>
      </dsp:nvSpPr>
      <dsp:spPr>
        <a:xfrm>
          <a:off x="257791" y="2873053"/>
          <a:ext cx="2302943" cy="201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Agregación de portadoras (CA),</a:t>
          </a:r>
          <a:endParaRPr lang="es-CO" sz="2800" kern="1200" dirty="0"/>
        </a:p>
      </dsp:txBody>
      <dsp:txXfrm>
        <a:off x="257791" y="2873053"/>
        <a:ext cx="2302943" cy="2018665"/>
      </dsp:txXfrm>
    </dsp:sp>
    <dsp:sp modelId="{CD34C876-9403-413E-9B26-CD816DB44442}">
      <dsp:nvSpPr>
        <dsp:cNvPr id="0" name=""/>
        <dsp:cNvSpPr/>
      </dsp:nvSpPr>
      <dsp:spPr>
        <a:xfrm>
          <a:off x="2126217" y="1923093"/>
          <a:ext cx="434517" cy="43451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73455-E3DF-4287-A5A5-E5F12F6BC916}">
      <dsp:nvSpPr>
        <dsp:cNvPr id="0" name=""/>
        <dsp:cNvSpPr/>
      </dsp:nvSpPr>
      <dsp:spPr>
        <a:xfrm rot="5400000">
          <a:off x="3332939" y="1413264"/>
          <a:ext cx="1532998" cy="255087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B7722-F9C9-439C-BD41-4AFE3AEDC900}">
      <dsp:nvSpPr>
        <dsp:cNvPr id="0" name=""/>
        <dsp:cNvSpPr/>
      </dsp:nvSpPr>
      <dsp:spPr>
        <a:xfrm>
          <a:off x="3077044" y="2175426"/>
          <a:ext cx="2302943" cy="201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Redes Auto-organizadas (SON),</a:t>
          </a:r>
          <a:endParaRPr lang="es-CO" sz="2800" kern="1200" dirty="0"/>
        </a:p>
      </dsp:txBody>
      <dsp:txXfrm>
        <a:off x="3077044" y="2175426"/>
        <a:ext cx="2302943" cy="2018665"/>
      </dsp:txXfrm>
    </dsp:sp>
    <dsp:sp modelId="{0DCA5684-1826-42CF-812C-2A8E9BE5071C}">
      <dsp:nvSpPr>
        <dsp:cNvPr id="0" name=""/>
        <dsp:cNvSpPr/>
      </dsp:nvSpPr>
      <dsp:spPr>
        <a:xfrm>
          <a:off x="4945470" y="1225466"/>
          <a:ext cx="434517" cy="43451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588B2-BE49-47B1-968F-73A714C42FAF}">
      <dsp:nvSpPr>
        <dsp:cNvPr id="0" name=""/>
        <dsp:cNvSpPr/>
      </dsp:nvSpPr>
      <dsp:spPr>
        <a:xfrm rot="5400000">
          <a:off x="6152192" y="715637"/>
          <a:ext cx="1532998" cy="255087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0414C-8C00-49C0-BFAF-7D2A77E405E1}">
      <dsp:nvSpPr>
        <dsp:cNvPr id="0" name=""/>
        <dsp:cNvSpPr/>
      </dsp:nvSpPr>
      <dsp:spPr>
        <a:xfrm>
          <a:off x="5896296" y="1477799"/>
          <a:ext cx="2302943" cy="201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Funcionalidad Multipunto Coordinado (CoMP).</a:t>
          </a:r>
          <a:endParaRPr lang="es-CO" sz="2800" kern="1200" dirty="0"/>
        </a:p>
      </dsp:txBody>
      <dsp:txXfrm>
        <a:off x="5896296" y="1477799"/>
        <a:ext cx="2302943" cy="2018665"/>
      </dsp:txXfrm>
    </dsp:sp>
    <dsp:sp modelId="{D0F33358-27AD-40B0-A483-7A3D764E9243}">
      <dsp:nvSpPr>
        <dsp:cNvPr id="0" name=""/>
        <dsp:cNvSpPr/>
      </dsp:nvSpPr>
      <dsp:spPr>
        <a:xfrm>
          <a:off x="7764722" y="527839"/>
          <a:ext cx="434517" cy="434517"/>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4FD9-8949-4086-B7C2-615765F86A4A}">
      <dsp:nvSpPr>
        <dsp:cNvPr id="0" name=""/>
        <dsp:cNvSpPr/>
      </dsp:nvSpPr>
      <dsp:spPr>
        <a:xfrm rot="5400000">
          <a:off x="8971445" y="18010"/>
          <a:ext cx="1532998" cy="2550874"/>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AC2D8-56BC-4398-9419-F36FE1FE87AD}">
      <dsp:nvSpPr>
        <dsp:cNvPr id="0" name=""/>
        <dsp:cNvSpPr/>
      </dsp:nvSpPr>
      <dsp:spPr>
        <a:xfrm>
          <a:off x="8715549" y="780172"/>
          <a:ext cx="2302943" cy="201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smtClean="0"/>
            <a:t>Canal </a:t>
          </a:r>
          <a:r>
            <a:rPr lang="es-EC" sz="2800" kern="1200" dirty="0" smtClean="0"/>
            <a:t>de Control Físico Optimizado (EPDCCH)</a:t>
          </a:r>
          <a:endParaRPr lang="es-CO" sz="2800" kern="1200" dirty="0"/>
        </a:p>
      </dsp:txBody>
      <dsp:txXfrm>
        <a:off x="8715549" y="780172"/>
        <a:ext cx="2302943" cy="20186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61D64-5DFC-4E59-A583-ACAF67C96E85}">
      <dsp:nvSpPr>
        <dsp:cNvPr id="0" name=""/>
        <dsp:cNvSpPr/>
      </dsp:nvSpPr>
      <dsp:spPr>
        <a:xfrm rot="5400000">
          <a:off x="428012" y="2501532"/>
          <a:ext cx="1276132" cy="212345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B9D9B-D39B-43F2-A4E8-CA42E89EA4D4}">
      <dsp:nvSpPr>
        <dsp:cNvPr id="0" name=""/>
        <dsp:cNvSpPr/>
      </dsp:nvSpPr>
      <dsp:spPr>
        <a:xfrm>
          <a:off x="214993" y="3135987"/>
          <a:ext cx="1917067" cy="1680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Disminuye el tamaño de las celdas</a:t>
          </a:r>
          <a:endParaRPr lang="es-CO" sz="2800" kern="1200" dirty="0"/>
        </a:p>
      </dsp:txBody>
      <dsp:txXfrm>
        <a:off x="214993" y="3135987"/>
        <a:ext cx="1917067" cy="1680421"/>
      </dsp:txXfrm>
    </dsp:sp>
    <dsp:sp modelId="{CD34C876-9403-413E-9B26-CD816DB44442}">
      <dsp:nvSpPr>
        <dsp:cNvPr id="0" name=""/>
        <dsp:cNvSpPr/>
      </dsp:nvSpPr>
      <dsp:spPr>
        <a:xfrm>
          <a:off x="1770350" y="2345200"/>
          <a:ext cx="361710" cy="361710"/>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B5878-4029-402B-A909-67137A578022}">
      <dsp:nvSpPr>
        <dsp:cNvPr id="0" name=""/>
        <dsp:cNvSpPr/>
      </dsp:nvSpPr>
      <dsp:spPr>
        <a:xfrm rot="5400000">
          <a:off x="2774876" y="1920798"/>
          <a:ext cx="1276132" cy="212345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FE822-3996-454B-9A2E-0D2180B91988}">
      <dsp:nvSpPr>
        <dsp:cNvPr id="0" name=""/>
        <dsp:cNvSpPr/>
      </dsp:nvSpPr>
      <dsp:spPr>
        <a:xfrm>
          <a:off x="2534061" y="2515646"/>
          <a:ext cx="2210340" cy="1680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Incorpora la comunicación D2D</a:t>
          </a:r>
          <a:endParaRPr lang="es-CO" sz="2800" kern="1200" dirty="0"/>
        </a:p>
      </dsp:txBody>
      <dsp:txXfrm>
        <a:off x="2534061" y="2515646"/>
        <a:ext cx="2210340" cy="1680421"/>
      </dsp:txXfrm>
    </dsp:sp>
    <dsp:sp modelId="{D5EA4A12-858E-47E8-A231-E539988866F1}">
      <dsp:nvSpPr>
        <dsp:cNvPr id="0" name=""/>
        <dsp:cNvSpPr/>
      </dsp:nvSpPr>
      <dsp:spPr>
        <a:xfrm>
          <a:off x="4117214" y="1764466"/>
          <a:ext cx="361710" cy="361710"/>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E9BD9-5D0B-4068-9A2A-1E729C4F81C5}">
      <dsp:nvSpPr>
        <dsp:cNvPr id="0" name=""/>
        <dsp:cNvSpPr/>
      </dsp:nvSpPr>
      <dsp:spPr>
        <a:xfrm rot="5400000">
          <a:off x="5121741" y="1340064"/>
          <a:ext cx="1276132" cy="212345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B97FE-6301-4C17-A7DE-1D4E935CF9BD}">
      <dsp:nvSpPr>
        <dsp:cNvPr id="0" name=""/>
        <dsp:cNvSpPr/>
      </dsp:nvSpPr>
      <dsp:spPr>
        <a:xfrm>
          <a:off x="4909969" y="1915923"/>
          <a:ext cx="2138028" cy="1680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Modos de transmisión de LTE TDD-FDD. </a:t>
          </a:r>
          <a:endParaRPr lang="es-CO" sz="2800" kern="1200" dirty="0"/>
        </a:p>
      </dsp:txBody>
      <dsp:txXfrm>
        <a:off x="4909969" y="1915923"/>
        <a:ext cx="2138028" cy="1680421"/>
      </dsp:txXfrm>
    </dsp:sp>
    <dsp:sp modelId="{B4F21D18-4065-4092-A811-732012F3A44F}">
      <dsp:nvSpPr>
        <dsp:cNvPr id="0" name=""/>
        <dsp:cNvSpPr/>
      </dsp:nvSpPr>
      <dsp:spPr>
        <a:xfrm>
          <a:off x="6464079" y="1183732"/>
          <a:ext cx="361710" cy="361710"/>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580AE-FC28-425C-A0FF-55E334BAE8BF}">
      <dsp:nvSpPr>
        <dsp:cNvPr id="0" name=""/>
        <dsp:cNvSpPr/>
      </dsp:nvSpPr>
      <dsp:spPr>
        <a:xfrm rot="5400000">
          <a:off x="7468606" y="759330"/>
          <a:ext cx="1276132" cy="212345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6453C-612E-40A7-BB9D-780952C402DE}">
      <dsp:nvSpPr>
        <dsp:cNvPr id="0" name=""/>
        <dsp:cNvSpPr/>
      </dsp:nvSpPr>
      <dsp:spPr>
        <a:xfrm>
          <a:off x="7255587" y="1393785"/>
          <a:ext cx="1917067" cy="1680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Agregación de portadoras.</a:t>
          </a:r>
          <a:endParaRPr lang="es-CO" sz="2800" kern="1200" dirty="0"/>
        </a:p>
      </dsp:txBody>
      <dsp:txXfrm>
        <a:off x="7255587" y="1393785"/>
        <a:ext cx="1917067" cy="1680421"/>
      </dsp:txXfrm>
    </dsp:sp>
    <dsp:sp modelId="{9EF42B73-DAB9-4BF4-9110-EA5862122039}">
      <dsp:nvSpPr>
        <dsp:cNvPr id="0" name=""/>
        <dsp:cNvSpPr/>
      </dsp:nvSpPr>
      <dsp:spPr>
        <a:xfrm>
          <a:off x="8810944" y="602998"/>
          <a:ext cx="361710" cy="36171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3DBCB-1E8A-4FBB-839B-D094F8C10246}">
      <dsp:nvSpPr>
        <dsp:cNvPr id="0" name=""/>
        <dsp:cNvSpPr/>
      </dsp:nvSpPr>
      <dsp:spPr>
        <a:xfrm rot="5400000">
          <a:off x="9815470" y="178596"/>
          <a:ext cx="1276132" cy="21234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6BDE6-07AE-49E6-B205-E51DEB00914F}">
      <dsp:nvSpPr>
        <dsp:cNvPr id="0" name=""/>
        <dsp:cNvSpPr/>
      </dsp:nvSpPr>
      <dsp:spPr>
        <a:xfrm>
          <a:off x="9631878" y="743499"/>
          <a:ext cx="1887736" cy="1680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err="1" smtClean="0"/>
            <a:t>Metodolo-gía</a:t>
          </a:r>
          <a:r>
            <a:rPr lang="es-EC" sz="2800" kern="1200" dirty="0" smtClean="0"/>
            <a:t> de seguridad (SECAM) en los nodos 3GPP</a:t>
          </a:r>
          <a:endParaRPr lang="es-CO" sz="2800" kern="1200" dirty="0"/>
        </a:p>
      </dsp:txBody>
      <dsp:txXfrm>
        <a:off x="9631878" y="743499"/>
        <a:ext cx="1887736" cy="16804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5412A-FFA0-4A1C-9BC0-8B31942B9547}">
      <dsp:nvSpPr>
        <dsp:cNvPr id="0" name=""/>
        <dsp:cNvSpPr/>
      </dsp:nvSpPr>
      <dsp:spPr>
        <a:xfrm>
          <a:off x="3416480" y="1747038"/>
          <a:ext cx="752199" cy="91440"/>
        </a:xfrm>
        <a:custGeom>
          <a:avLst/>
          <a:gdLst/>
          <a:ahLst/>
          <a:cxnLst/>
          <a:rect l="0" t="0" r="0" b="0"/>
          <a:pathLst>
            <a:path>
              <a:moveTo>
                <a:pt x="0" y="45720"/>
              </a:moveTo>
              <a:lnTo>
                <a:pt x="75219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773010" y="1788840"/>
        <a:ext cx="39139" cy="7835"/>
      </dsp:txXfrm>
    </dsp:sp>
    <dsp:sp modelId="{41F71640-DBF2-4B25-9CBA-3A243D4BFDB5}">
      <dsp:nvSpPr>
        <dsp:cNvPr id="0" name=""/>
        <dsp:cNvSpPr/>
      </dsp:nvSpPr>
      <dsp:spPr>
        <a:xfrm>
          <a:off x="14805" y="545483"/>
          <a:ext cx="3403474" cy="24945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“Es una radio o sistema que detecta y está al tanto de su entorno y se puede ajustar de forma dinámica y autónoma de acuerdo con sus parámetros de funcionamiento de radio”. (ITU, 2017)</a:t>
          </a:r>
          <a:endParaRPr lang="es-CO" sz="2200" kern="1200" dirty="0">
            <a:solidFill>
              <a:schemeClr val="tx1"/>
            </a:solidFill>
          </a:endParaRPr>
        </a:p>
      </dsp:txBody>
      <dsp:txXfrm>
        <a:off x="14805" y="545483"/>
        <a:ext cx="3403474" cy="2494549"/>
      </dsp:txXfrm>
    </dsp:sp>
    <dsp:sp modelId="{1E460685-7BB1-4FFA-BDC0-2EBAFE75B38F}">
      <dsp:nvSpPr>
        <dsp:cNvPr id="0" name=""/>
        <dsp:cNvSpPr/>
      </dsp:nvSpPr>
      <dsp:spPr>
        <a:xfrm>
          <a:off x="7602754" y="1747038"/>
          <a:ext cx="752199" cy="91440"/>
        </a:xfrm>
        <a:custGeom>
          <a:avLst/>
          <a:gdLst/>
          <a:ahLst/>
          <a:cxnLst/>
          <a:rect l="0" t="0" r="0" b="0"/>
          <a:pathLst>
            <a:path>
              <a:moveTo>
                <a:pt x="0" y="45720"/>
              </a:moveTo>
              <a:lnTo>
                <a:pt x="7521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7959284" y="1788840"/>
        <a:ext cx="39139" cy="7835"/>
      </dsp:txXfrm>
    </dsp:sp>
    <dsp:sp modelId="{248D2B52-185E-46C6-8EF3-06D62341278C}">
      <dsp:nvSpPr>
        <dsp:cNvPr id="0" name=""/>
        <dsp:cNvSpPr/>
      </dsp:nvSpPr>
      <dsp:spPr>
        <a:xfrm>
          <a:off x="4201080" y="545483"/>
          <a:ext cx="3403474" cy="24945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El 2015: “Análisis de la Movilidad Espectral en Redes de Radio Cognitiva” </a:t>
          </a:r>
          <a:endParaRPr lang="es-CO" sz="2200" kern="1200" dirty="0">
            <a:solidFill>
              <a:schemeClr val="tx1"/>
            </a:solidFill>
          </a:endParaRPr>
        </a:p>
      </dsp:txBody>
      <dsp:txXfrm>
        <a:off x="4201080" y="545483"/>
        <a:ext cx="3403474" cy="2494549"/>
      </dsp:txXfrm>
    </dsp:sp>
    <dsp:sp modelId="{A9DE790E-2E4F-4493-8A33-665DA0DC54A5}">
      <dsp:nvSpPr>
        <dsp:cNvPr id="0" name=""/>
        <dsp:cNvSpPr/>
      </dsp:nvSpPr>
      <dsp:spPr>
        <a:xfrm>
          <a:off x="1716543" y="3038232"/>
          <a:ext cx="8372548" cy="512468"/>
        </a:xfrm>
        <a:custGeom>
          <a:avLst/>
          <a:gdLst/>
          <a:ahLst/>
          <a:cxnLst/>
          <a:rect l="0" t="0" r="0" b="0"/>
          <a:pathLst>
            <a:path>
              <a:moveTo>
                <a:pt x="8372548" y="0"/>
              </a:moveTo>
              <a:lnTo>
                <a:pt x="8372548" y="273334"/>
              </a:lnTo>
              <a:lnTo>
                <a:pt x="0" y="273334"/>
              </a:lnTo>
              <a:lnTo>
                <a:pt x="0" y="51246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693063" y="3290549"/>
        <a:ext cx="419507" cy="7835"/>
      </dsp:txXfrm>
    </dsp:sp>
    <dsp:sp modelId="{55F0D96E-238C-4EC1-894D-8AAF4F8FD396}">
      <dsp:nvSpPr>
        <dsp:cNvPr id="0" name=""/>
        <dsp:cNvSpPr/>
      </dsp:nvSpPr>
      <dsp:spPr>
        <a:xfrm>
          <a:off x="8387354" y="545483"/>
          <a:ext cx="3403474" cy="24945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En el mismo año: “Radio Cognitiva y su impacto en el uso eficiente del espectro de radio”</a:t>
          </a:r>
          <a:endParaRPr lang="es-CO" sz="2200" kern="1200" dirty="0">
            <a:solidFill>
              <a:schemeClr val="tx1"/>
            </a:solidFill>
          </a:endParaRPr>
        </a:p>
      </dsp:txBody>
      <dsp:txXfrm>
        <a:off x="8387354" y="545483"/>
        <a:ext cx="3403474" cy="2494549"/>
      </dsp:txXfrm>
    </dsp:sp>
    <dsp:sp modelId="{AC703809-CDC5-4885-89E2-09C343FF3EBD}">
      <dsp:nvSpPr>
        <dsp:cNvPr id="0" name=""/>
        <dsp:cNvSpPr/>
      </dsp:nvSpPr>
      <dsp:spPr>
        <a:xfrm>
          <a:off x="3416480" y="4784656"/>
          <a:ext cx="752199" cy="91440"/>
        </a:xfrm>
        <a:custGeom>
          <a:avLst/>
          <a:gdLst/>
          <a:ahLst/>
          <a:cxnLst/>
          <a:rect l="0" t="0" r="0" b="0"/>
          <a:pathLst>
            <a:path>
              <a:moveTo>
                <a:pt x="0" y="45720"/>
              </a:moveTo>
              <a:lnTo>
                <a:pt x="752199"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773010" y="4826458"/>
        <a:ext cx="39139" cy="7835"/>
      </dsp:txXfrm>
    </dsp:sp>
    <dsp:sp modelId="{13AEC8C3-C656-4982-91EB-8C12191DE22C}">
      <dsp:nvSpPr>
        <dsp:cNvPr id="0" name=""/>
        <dsp:cNvSpPr/>
      </dsp:nvSpPr>
      <dsp:spPr>
        <a:xfrm>
          <a:off x="14805" y="3583101"/>
          <a:ext cx="3403474" cy="24945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En el año 2016: “sondeo comprensivo aplicado a sondeo de espectro de banda ancha eficiente en sistemas de radio cognitivo”, </a:t>
          </a:r>
          <a:endParaRPr lang="es-CO" sz="2200" kern="1200" dirty="0">
            <a:solidFill>
              <a:schemeClr val="tx1"/>
            </a:solidFill>
          </a:endParaRPr>
        </a:p>
      </dsp:txBody>
      <dsp:txXfrm>
        <a:off x="14805" y="3583101"/>
        <a:ext cx="3403474" cy="2494549"/>
      </dsp:txXfrm>
    </dsp:sp>
    <dsp:sp modelId="{EC6349C3-1C19-4E95-949C-BA7B558BA097}">
      <dsp:nvSpPr>
        <dsp:cNvPr id="0" name=""/>
        <dsp:cNvSpPr/>
      </dsp:nvSpPr>
      <dsp:spPr>
        <a:xfrm>
          <a:off x="7602754" y="4784656"/>
          <a:ext cx="752199" cy="91440"/>
        </a:xfrm>
        <a:custGeom>
          <a:avLst/>
          <a:gdLst/>
          <a:ahLst/>
          <a:cxnLst/>
          <a:rect l="0" t="0" r="0" b="0"/>
          <a:pathLst>
            <a:path>
              <a:moveTo>
                <a:pt x="0" y="45720"/>
              </a:moveTo>
              <a:lnTo>
                <a:pt x="75219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7959284" y="4826458"/>
        <a:ext cx="39139" cy="7835"/>
      </dsp:txXfrm>
    </dsp:sp>
    <dsp:sp modelId="{A9DC3D71-022D-495C-8095-28A005221686}">
      <dsp:nvSpPr>
        <dsp:cNvPr id="0" name=""/>
        <dsp:cNvSpPr/>
      </dsp:nvSpPr>
      <dsp:spPr>
        <a:xfrm>
          <a:off x="4201080" y="3578067"/>
          <a:ext cx="3403474" cy="25046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En el 2017: “Algoritmos para la selección de canales espectrales en redes inalámbricas de radio cognitiva usando las estrategias reactiva y proactiva”</a:t>
          </a:r>
          <a:endParaRPr lang="es-CO" sz="2200" kern="1200" dirty="0">
            <a:solidFill>
              <a:schemeClr val="tx1"/>
            </a:solidFill>
          </a:endParaRPr>
        </a:p>
      </dsp:txBody>
      <dsp:txXfrm>
        <a:off x="4201080" y="3578067"/>
        <a:ext cx="3403474" cy="2504617"/>
      </dsp:txXfrm>
    </dsp:sp>
    <dsp:sp modelId="{BEE6D3F2-16E0-4CAF-92CB-4B4CC1989D06}">
      <dsp:nvSpPr>
        <dsp:cNvPr id="0" name=""/>
        <dsp:cNvSpPr/>
      </dsp:nvSpPr>
      <dsp:spPr>
        <a:xfrm>
          <a:off x="8387354" y="3583101"/>
          <a:ext cx="3403474" cy="24945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rPr>
            <a:t>La Universidad Católica del Ecuador publica en el 2018: “Simulador de radio cognitivo en redes móviles”</a:t>
          </a:r>
          <a:endParaRPr lang="es-CO" sz="2200" kern="1200" dirty="0">
            <a:solidFill>
              <a:schemeClr val="tx1"/>
            </a:solidFill>
          </a:endParaRPr>
        </a:p>
      </dsp:txBody>
      <dsp:txXfrm>
        <a:off x="8387354" y="3583101"/>
        <a:ext cx="3403474" cy="24945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46289-F4B3-420F-BF2B-B178740651D9}">
      <dsp:nvSpPr>
        <dsp:cNvPr id="0" name=""/>
        <dsp:cNvSpPr/>
      </dsp:nvSpPr>
      <dsp:spPr>
        <a:xfrm>
          <a:off x="5705" y="1353553"/>
          <a:ext cx="1873545" cy="27843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Canal de Control </a:t>
          </a:r>
          <a:r>
            <a:rPr lang="es-EC" sz="2000" b="1" kern="1200" dirty="0" err="1" smtClean="0">
              <a:solidFill>
                <a:schemeClr val="tx1"/>
              </a:solidFill>
            </a:rPr>
            <a:t>Sidelink</a:t>
          </a:r>
          <a:r>
            <a:rPr lang="es-EC" sz="2000" b="1" kern="1200" dirty="0" smtClean="0">
              <a:solidFill>
                <a:schemeClr val="tx1"/>
              </a:solidFill>
            </a:rPr>
            <a:t> físico (PSCCH): </a:t>
          </a:r>
          <a:r>
            <a:rPr lang="es-EC" sz="2000" kern="1200" dirty="0" smtClean="0">
              <a:solidFill>
                <a:schemeClr val="tx1"/>
              </a:solidFill>
            </a:rPr>
            <a:t> transmitir el mensaje </a:t>
          </a:r>
          <a:r>
            <a:rPr lang="es-EC" sz="2000" kern="1200" dirty="0" err="1" smtClean="0">
              <a:solidFill>
                <a:schemeClr val="tx1"/>
              </a:solidFill>
            </a:rPr>
            <a:t>Sidelink</a:t>
          </a:r>
          <a:r>
            <a:rPr lang="es-EC" sz="2000" kern="1200" dirty="0" smtClean="0">
              <a:solidFill>
                <a:schemeClr val="tx1"/>
              </a:solidFill>
            </a:rPr>
            <a:t> de Información de Control (SCI)</a:t>
          </a:r>
          <a:endParaRPr lang="es-CO" sz="2000" kern="1200" dirty="0">
            <a:solidFill>
              <a:schemeClr val="tx1"/>
            </a:solidFill>
          </a:endParaRPr>
        </a:p>
      </dsp:txBody>
      <dsp:txXfrm>
        <a:off x="60579" y="1408427"/>
        <a:ext cx="1763797" cy="2674637"/>
      </dsp:txXfrm>
    </dsp:sp>
    <dsp:sp modelId="{241532CF-775E-4CE5-BF86-579C378B55B8}">
      <dsp:nvSpPr>
        <dsp:cNvPr id="0" name=""/>
        <dsp:cNvSpPr/>
      </dsp:nvSpPr>
      <dsp:spPr>
        <a:xfrm>
          <a:off x="2072228" y="2506453"/>
          <a:ext cx="409113" cy="47858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2072228" y="2602170"/>
        <a:ext cx="286379" cy="287151"/>
      </dsp:txXfrm>
    </dsp:sp>
    <dsp:sp modelId="{4838D2AF-F8EB-4A28-86E8-F83CC6FE8FF0}">
      <dsp:nvSpPr>
        <dsp:cNvPr id="0" name=""/>
        <dsp:cNvSpPr/>
      </dsp:nvSpPr>
      <dsp:spPr>
        <a:xfrm>
          <a:off x="2651161" y="1353553"/>
          <a:ext cx="1929778" cy="27843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smtClean="0">
              <a:solidFill>
                <a:schemeClr val="tx1"/>
              </a:solidFill>
            </a:rPr>
            <a:t>Canal de Difusión Sidelink física (PSBCH):</a:t>
          </a:r>
          <a:r>
            <a:rPr lang="es-EC" sz="2000" kern="1200" smtClean="0">
              <a:solidFill>
                <a:schemeClr val="tx1"/>
              </a:solidFill>
            </a:rPr>
            <a:t> transmitir la información a nivel de sistema,</a:t>
          </a:r>
          <a:endParaRPr lang="es-CO" sz="2000" kern="1200" dirty="0">
            <a:solidFill>
              <a:schemeClr val="tx1"/>
            </a:solidFill>
          </a:endParaRPr>
        </a:p>
      </dsp:txBody>
      <dsp:txXfrm>
        <a:off x="2707682" y="1410074"/>
        <a:ext cx="1816736" cy="2671343"/>
      </dsp:txXfrm>
    </dsp:sp>
    <dsp:sp modelId="{42F5370B-1489-411E-81D4-DD356BD5DB88}">
      <dsp:nvSpPr>
        <dsp:cNvPr id="0" name=""/>
        <dsp:cNvSpPr/>
      </dsp:nvSpPr>
      <dsp:spPr>
        <a:xfrm>
          <a:off x="4773918" y="2506453"/>
          <a:ext cx="409113" cy="47858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4773918" y="2602170"/>
        <a:ext cx="286379" cy="287151"/>
      </dsp:txXfrm>
    </dsp:sp>
    <dsp:sp modelId="{5CAE8EA6-5898-4D56-87A7-F7F433061DE0}">
      <dsp:nvSpPr>
        <dsp:cNvPr id="0" name=""/>
        <dsp:cNvSpPr/>
      </dsp:nvSpPr>
      <dsp:spPr>
        <a:xfrm>
          <a:off x="5352852" y="1353553"/>
          <a:ext cx="1929778" cy="27843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Canal de descubrimiento de </a:t>
          </a:r>
          <a:r>
            <a:rPr lang="es-EC" sz="2000" b="1" kern="1200" dirty="0" err="1" smtClean="0">
              <a:solidFill>
                <a:schemeClr val="tx1"/>
              </a:solidFill>
            </a:rPr>
            <a:t>sidelink</a:t>
          </a:r>
          <a:r>
            <a:rPr lang="es-EC" sz="2000" b="1" kern="1200" dirty="0" smtClean="0">
              <a:solidFill>
                <a:schemeClr val="tx1"/>
              </a:solidFill>
            </a:rPr>
            <a:t> físico (PSDCH)</a:t>
          </a:r>
          <a:r>
            <a:rPr lang="es-CO" sz="2000" kern="1200" dirty="0" smtClean="0">
              <a:solidFill>
                <a:schemeClr val="tx1"/>
              </a:solidFill>
            </a:rPr>
            <a:t>: </a:t>
          </a:r>
          <a:r>
            <a:rPr lang="es-EC" sz="2000" kern="1200" dirty="0" smtClean="0">
              <a:solidFill>
                <a:schemeClr val="tx1"/>
              </a:solidFill>
            </a:rPr>
            <a:t>transportar información de detección en comunicación LTE D2D</a:t>
          </a:r>
          <a:endParaRPr lang="es-EC" sz="2000" kern="1200" dirty="0">
            <a:solidFill>
              <a:schemeClr val="tx1"/>
            </a:solidFill>
          </a:endParaRPr>
        </a:p>
      </dsp:txBody>
      <dsp:txXfrm>
        <a:off x="5409373" y="1410074"/>
        <a:ext cx="1816736" cy="2671343"/>
      </dsp:txXfrm>
    </dsp:sp>
    <dsp:sp modelId="{EE32555B-52FA-429E-B90C-94EBB5A17F82}">
      <dsp:nvSpPr>
        <dsp:cNvPr id="0" name=""/>
        <dsp:cNvSpPr/>
      </dsp:nvSpPr>
      <dsp:spPr>
        <a:xfrm>
          <a:off x="7475609" y="2506453"/>
          <a:ext cx="409113" cy="47858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7475609" y="2602170"/>
        <a:ext cx="286379" cy="287151"/>
      </dsp:txXfrm>
    </dsp:sp>
    <dsp:sp modelId="{4497A83C-68FC-4CD5-927B-03601A7A4FB8}">
      <dsp:nvSpPr>
        <dsp:cNvPr id="0" name=""/>
        <dsp:cNvSpPr/>
      </dsp:nvSpPr>
      <dsp:spPr>
        <a:xfrm>
          <a:off x="8054542" y="1353553"/>
          <a:ext cx="1929778" cy="27843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Canal Compartido </a:t>
          </a:r>
          <a:r>
            <a:rPr lang="es-EC" sz="2000" b="1" kern="1200" dirty="0" err="1" smtClean="0">
              <a:solidFill>
                <a:schemeClr val="tx1"/>
              </a:solidFill>
            </a:rPr>
            <a:t>Sidelink</a:t>
          </a:r>
          <a:r>
            <a:rPr lang="es-EC" sz="2000" b="1" kern="1200" dirty="0" smtClean="0">
              <a:solidFill>
                <a:schemeClr val="tx1"/>
              </a:solidFill>
            </a:rPr>
            <a:t> físico (PSSCH): </a:t>
          </a:r>
          <a:r>
            <a:rPr lang="es-EC" sz="2000" kern="1200" dirty="0" smtClean="0">
              <a:solidFill>
                <a:schemeClr val="tx1"/>
              </a:solidFill>
            </a:rPr>
            <a:t>es el canal de datos en comunicación D2D y su formato</a:t>
          </a:r>
          <a:endParaRPr lang="es-EC" sz="2000" kern="1200" dirty="0">
            <a:solidFill>
              <a:schemeClr val="tx1"/>
            </a:solidFill>
          </a:endParaRPr>
        </a:p>
      </dsp:txBody>
      <dsp:txXfrm>
        <a:off x="8111063" y="1410074"/>
        <a:ext cx="1816736" cy="26713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173C-D85B-41B3-8AA1-9BE456ECBB8A}">
      <dsp:nvSpPr>
        <dsp:cNvPr id="0" name=""/>
        <dsp:cNvSpPr/>
      </dsp:nvSpPr>
      <dsp:spPr>
        <a:xfrm>
          <a:off x="1635610" y="3394"/>
          <a:ext cx="6416553" cy="15951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En las redes LTE se utilizan usualmente los tipos de modulación: QPSK, 16 QAM Y 64 QAM para realizar el tratamiento de los datos y el control de la información. </a:t>
          </a:r>
          <a:endParaRPr lang="es-CO" sz="2400" kern="1200" dirty="0">
            <a:solidFill>
              <a:schemeClr val="tx1"/>
            </a:solidFill>
          </a:endParaRPr>
        </a:p>
      </dsp:txBody>
      <dsp:txXfrm>
        <a:off x="1682330" y="50114"/>
        <a:ext cx="6323113" cy="1501702"/>
      </dsp:txXfrm>
    </dsp:sp>
    <dsp:sp modelId="{680CCBE7-ADB3-48C5-B174-2CC1CDFC6F3D}">
      <dsp:nvSpPr>
        <dsp:cNvPr id="0" name=""/>
        <dsp:cNvSpPr/>
      </dsp:nvSpPr>
      <dsp:spPr>
        <a:xfrm rot="5400000">
          <a:off x="4726428" y="1614198"/>
          <a:ext cx="234918" cy="2819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5400000">
        <a:off x="4759317" y="1637690"/>
        <a:ext cx="169142" cy="164443"/>
      </dsp:txXfrm>
    </dsp:sp>
    <dsp:sp modelId="{DA5B5CBB-013A-47F2-9C06-BB5F991D634A}">
      <dsp:nvSpPr>
        <dsp:cNvPr id="0" name=""/>
        <dsp:cNvSpPr/>
      </dsp:nvSpPr>
      <dsp:spPr>
        <a:xfrm>
          <a:off x="1635610" y="1911762"/>
          <a:ext cx="6416553" cy="15951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El transmisor, e-Node B es compatible con todas estas técnicas de modulación mencionadas para la administración del enlace descendente.</a:t>
          </a:r>
          <a:endParaRPr lang="es-CO" sz="2400" kern="1200" dirty="0">
            <a:solidFill>
              <a:schemeClr val="tx1"/>
            </a:solidFill>
          </a:endParaRPr>
        </a:p>
      </dsp:txBody>
      <dsp:txXfrm>
        <a:off x="1682330" y="1958482"/>
        <a:ext cx="6323113" cy="1501702"/>
      </dsp:txXfrm>
    </dsp:sp>
    <dsp:sp modelId="{6097EAB0-056E-486E-BB9E-F7A08AEE96D7}">
      <dsp:nvSpPr>
        <dsp:cNvPr id="0" name=""/>
        <dsp:cNvSpPr/>
      </dsp:nvSpPr>
      <dsp:spPr>
        <a:xfrm rot="5400000">
          <a:off x="4726428" y="3522566"/>
          <a:ext cx="234918" cy="2819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5400000">
        <a:off x="4759317" y="3546058"/>
        <a:ext cx="169142" cy="164443"/>
      </dsp:txXfrm>
    </dsp:sp>
    <dsp:sp modelId="{D2A78CA9-FF30-4A3B-AF53-03159EA97600}">
      <dsp:nvSpPr>
        <dsp:cNvPr id="0" name=""/>
        <dsp:cNvSpPr/>
      </dsp:nvSpPr>
      <dsp:spPr>
        <a:xfrm>
          <a:off x="1635610" y="3820129"/>
          <a:ext cx="6416553" cy="15951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Los sistemas LTE tienen una modulación adaptativa, por lo que el tipo de modulación varía de acuerdo al valor de la SNR, c</a:t>
          </a:r>
          <a:r>
            <a:rPr lang="es-CO" sz="2400" kern="1200" dirty="0" err="1" smtClean="0">
              <a:solidFill>
                <a:schemeClr val="tx1"/>
              </a:solidFill>
            </a:rPr>
            <a:t>ada</a:t>
          </a:r>
          <a:r>
            <a:rPr lang="es-CO" sz="2400" kern="1200" dirty="0" smtClean="0">
              <a:solidFill>
                <a:schemeClr val="tx1"/>
              </a:solidFill>
            </a:rPr>
            <a:t> esquema de modulación tiene un umbral SNR. </a:t>
          </a:r>
          <a:endParaRPr lang="es-CO" sz="2400" kern="1200" dirty="0">
            <a:solidFill>
              <a:schemeClr val="tx1"/>
            </a:solidFill>
          </a:endParaRPr>
        </a:p>
      </dsp:txBody>
      <dsp:txXfrm>
        <a:off x="1682330" y="3866849"/>
        <a:ext cx="6323113" cy="15017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FFF2B-6AA0-4E1C-BB84-713167641532}" type="datetimeFigureOut">
              <a:rPr lang="es-CO" smtClean="0"/>
              <a:t>12/12/2018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BEAAE-1893-439D-9D21-B71256839C6D}" type="slidenum">
              <a:rPr lang="es-CO" smtClean="0"/>
              <a:t>‹Nº›</a:t>
            </a:fld>
            <a:endParaRPr lang="es-CO"/>
          </a:p>
        </p:txBody>
      </p:sp>
    </p:spTree>
    <p:extLst>
      <p:ext uri="{BB962C8B-B14F-4D97-AF65-F5344CB8AC3E}">
        <p14:creationId xmlns:p14="http://schemas.microsoft.com/office/powerpoint/2010/main" val="294042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22BEAAE-1893-439D-9D21-B71256839C6D}" type="slidenum">
              <a:rPr lang="es-CO" smtClean="0"/>
              <a:t>13</a:t>
            </a:fld>
            <a:endParaRPr lang="es-CO"/>
          </a:p>
        </p:txBody>
      </p:sp>
    </p:spTree>
    <p:extLst>
      <p:ext uri="{BB962C8B-B14F-4D97-AF65-F5344CB8AC3E}">
        <p14:creationId xmlns:p14="http://schemas.microsoft.com/office/powerpoint/2010/main" val="374496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73C79844-C71C-4538-9E50-57B0F0D52E2B}" type="datetimeFigureOut">
              <a:rPr lang="es-CO" smtClean="0"/>
              <a:t>12/12/2018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24069433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3C79844-C71C-4538-9E50-57B0F0D52E2B}" type="datetimeFigureOut">
              <a:rPr lang="es-CO" smtClean="0"/>
              <a:t>12/12/2018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246748203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3C79844-C71C-4538-9E50-57B0F0D52E2B}" type="datetimeFigureOut">
              <a:rPr lang="es-CO" smtClean="0"/>
              <a:t>12/12/2018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37689904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3C79844-C71C-4538-9E50-57B0F0D52E2B}" type="datetimeFigureOut">
              <a:rPr lang="es-CO" smtClean="0"/>
              <a:t>12/12/2018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1073367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3C79844-C71C-4538-9E50-57B0F0D52E2B}" type="datetimeFigureOut">
              <a:rPr lang="es-CO" smtClean="0"/>
              <a:t>12/12/2018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331425708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73C79844-C71C-4538-9E50-57B0F0D52E2B}" type="datetimeFigureOut">
              <a:rPr lang="es-CO" smtClean="0"/>
              <a:t>12/12/2018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615270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73C79844-C71C-4538-9E50-57B0F0D52E2B}" type="datetimeFigureOut">
              <a:rPr lang="es-CO" smtClean="0"/>
              <a:t>12/12/2018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5538401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73C79844-C71C-4538-9E50-57B0F0D52E2B}" type="datetimeFigureOut">
              <a:rPr lang="es-CO" smtClean="0"/>
              <a:t>12/12/2018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205201763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3C79844-C71C-4538-9E50-57B0F0D52E2B}" type="datetimeFigureOut">
              <a:rPr lang="es-CO" smtClean="0"/>
              <a:t>12/12/2018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106250242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3C79844-C71C-4538-9E50-57B0F0D52E2B}" type="datetimeFigureOut">
              <a:rPr lang="es-CO" smtClean="0"/>
              <a:t>12/12/2018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12314998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3C79844-C71C-4538-9E50-57B0F0D52E2B}" type="datetimeFigureOut">
              <a:rPr lang="es-CO" smtClean="0"/>
              <a:t>12/12/2018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D7718E0-B27C-4056-8D35-4A7F5742E195}" type="slidenum">
              <a:rPr lang="es-CO" smtClean="0"/>
              <a:t>‹Nº›</a:t>
            </a:fld>
            <a:endParaRPr lang="es-CO"/>
          </a:p>
        </p:txBody>
      </p:sp>
    </p:spTree>
    <p:extLst>
      <p:ext uri="{BB962C8B-B14F-4D97-AF65-F5344CB8AC3E}">
        <p14:creationId xmlns:p14="http://schemas.microsoft.com/office/powerpoint/2010/main" val="345531936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79844-C71C-4538-9E50-57B0F0D52E2B}" type="datetimeFigureOut">
              <a:rPr lang="es-CO" smtClean="0"/>
              <a:t>12/12/2018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718E0-B27C-4056-8D35-4A7F5742E195}" type="slidenum">
              <a:rPr lang="es-CO" smtClean="0"/>
              <a:t>‹Nº›</a:t>
            </a:fld>
            <a:endParaRPr lang="es-CO"/>
          </a:p>
        </p:txBody>
      </p:sp>
    </p:spTree>
    <p:extLst>
      <p:ext uri="{BB962C8B-B14F-4D97-AF65-F5344CB8AC3E}">
        <p14:creationId xmlns:p14="http://schemas.microsoft.com/office/powerpoint/2010/main" val="356553971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21739" y="1488738"/>
            <a:ext cx="8428945" cy="1743315"/>
          </a:xfrm>
        </p:spPr>
        <p:txBody>
          <a:bodyPr>
            <a:noAutofit/>
          </a:bodyPr>
          <a:lstStyle/>
          <a:p>
            <a:pPr algn="ctr"/>
            <a:r>
              <a:rPr lang="es-EC" sz="4000" b="1" dirty="0"/>
              <a:t>CARRERA DE INGENIERÍA EN ELECTRÓNICA Y  TELECOMUNICACIONES </a:t>
            </a:r>
            <a:endParaRPr lang="es-CO" sz="4000" dirty="0"/>
          </a:p>
        </p:txBody>
      </p:sp>
      <p:sp>
        <p:nvSpPr>
          <p:cNvPr id="3" name="Subtítulo 2"/>
          <p:cNvSpPr>
            <a:spLocks noGrp="1"/>
          </p:cNvSpPr>
          <p:nvPr>
            <p:ph type="subTitle" idx="1"/>
          </p:nvPr>
        </p:nvSpPr>
        <p:spPr>
          <a:xfrm>
            <a:off x="4187809" y="3532538"/>
            <a:ext cx="8004191" cy="1655762"/>
          </a:xfrm>
        </p:spPr>
        <p:txBody>
          <a:bodyPr>
            <a:normAutofit/>
          </a:bodyPr>
          <a:lstStyle/>
          <a:p>
            <a:r>
              <a:rPr lang="es-EC" b="1" dirty="0"/>
              <a:t>ANÁLISIS DE LOS </a:t>
            </a:r>
            <a:r>
              <a:rPr lang="es-EC" b="1" dirty="0" smtClean="0"/>
              <a:t>PARÁMETROS </a:t>
            </a:r>
            <a:r>
              <a:rPr lang="es-EC" b="1" dirty="0"/>
              <a:t>DE EFICIENCIA DEL ESPECTRO DE E-NODE B PARA LAS REDES LTE RELEASE 10, 11, 12 Y POSIBLES APORTES A LA MEJORA DE SU DESEMPEÑO, USANDO RADIO COGNITIVA</a:t>
            </a:r>
            <a:endParaRPr lang="es-CO" dirty="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 y="1149378"/>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SPE LOGO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117" y="298953"/>
            <a:ext cx="5883967" cy="151963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
        <p:nvSpPr>
          <p:cNvPr id="4" name="CuadroTexto 3"/>
          <p:cNvSpPr txBox="1"/>
          <p:nvPr/>
        </p:nvSpPr>
        <p:spPr>
          <a:xfrm>
            <a:off x="7476408" y="5411710"/>
            <a:ext cx="2252924" cy="885371"/>
          </a:xfrm>
          <a:prstGeom prst="rect">
            <a:avLst/>
          </a:prstGeom>
          <a:noFill/>
        </p:spPr>
        <p:txBody>
          <a:bodyPr wrap="none" rtlCol="0">
            <a:spAutoFit/>
          </a:bodyPr>
          <a:lstStyle/>
          <a:p>
            <a:pPr algn="ctr">
              <a:lnSpc>
                <a:spcPct val="90000"/>
              </a:lnSpc>
              <a:spcBef>
                <a:spcPts val="1000"/>
              </a:spcBef>
            </a:pPr>
            <a:r>
              <a:rPr lang="es-CO" sz="2400" b="1" dirty="0" smtClean="0"/>
              <a:t>MISHEL DUQUE</a:t>
            </a:r>
          </a:p>
          <a:p>
            <a:pPr algn="ctr">
              <a:lnSpc>
                <a:spcPct val="90000"/>
              </a:lnSpc>
              <a:spcBef>
                <a:spcPts val="1000"/>
              </a:spcBef>
            </a:pPr>
            <a:r>
              <a:rPr lang="es-CO" sz="2400" b="1" dirty="0" smtClean="0"/>
              <a:t>GRACE PROAÑO</a:t>
            </a:r>
            <a:endParaRPr lang="es-CO" sz="2400" b="1" dirty="0"/>
          </a:p>
        </p:txBody>
      </p:sp>
    </p:spTree>
    <p:extLst>
      <p:ext uri="{BB962C8B-B14F-4D97-AF65-F5344CB8AC3E}">
        <p14:creationId xmlns:p14="http://schemas.microsoft.com/office/powerpoint/2010/main" val="182028655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75033"/>
          </a:xfrm>
        </p:spPr>
        <p:txBody>
          <a:bodyPr>
            <a:noAutofit/>
          </a:bodyPr>
          <a:lstStyle/>
          <a:p>
            <a:r>
              <a:rPr lang="es-CO" b="1" dirty="0" smtClean="0"/>
              <a:t>Release 11</a:t>
            </a:r>
            <a:endParaRPr lang="es-CO" b="1" dirty="0"/>
          </a:p>
        </p:txBody>
      </p:sp>
      <p:sp>
        <p:nvSpPr>
          <p:cNvPr id="3" name="Marcador de contenido 2"/>
          <p:cNvSpPr>
            <a:spLocks noGrp="1"/>
          </p:cNvSpPr>
          <p:nvPr>
            <p:ph idx="1"/>
          </p:nvPr>
        </p:nvSpPr>
        <p:spPr>
          <a:xfrm>
            <a:off x="451834" y="940158"/>
            <a:ext cx="10515600" cy="5236805"/>
          </a:xfrm>
        </p:spPr>
        <p:txBody>
          <a:bodyPr/>
          <a:lstStyle/>
          <a:p>
            <a:pPr algn="just"/>
            <a:r>
              <a:rPr lang="es-EC" dirty="0"/>
              <a:t>E</a:t>
            </a:r>
            <a:r>
              <a:rPr lang="es-EC" dirty="0" smtClean="0"/>
              <a:t>n </a:t>
            </a:r>
            <a:r>
              <a:rPr lang="es-EC" dirty="0"/>
              <a:t>esta versión se presenta un soporte para bandas de frecuencia adicionales, también se proporcionan nuevas características a nivel de capa física entre las cuales se pueden nombrar:</a:t>
            </a:r>
            <a:endParaRPr lang="es-CO" dirty="0"/>
          </a:p>
        </p:txBody>
      </p:sp>
      <p:graphicFrame>
        <p:nvGraphicFramePr>
          <p:cNvPr id="4" name="Diagrama 3"/>
          <p:cNvGraphicFramePr/>
          <p:nvPr>
            <p:extLst>
              <p:ext uri="{D42A27DB-BD31-4B8C-83A1-F6EECF244321}">
                <p14:modId xmlns:p14="http://schemas.microsoft.com/office/powerpoint/2010/main" val="2832651009"/>
              </p:ext>
            </p:extLst>
          </p:nvPr>
        </p:nvGraphicFramePr>
        <p:xfrm>
          <a:off x="584379" y="1862921"/>
          <a:ext cx="110232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95279950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39427"/>
          </a:xfrm>
        </p:spPr>
        <p:txBody>
          <a:bodyPr>
            <a:noAutofit/>
          </a:bodyPr>
          <a:lstStyle/>
          <a:p>
            <a:r>
              <a:rPr lang="es-CO" b="1" dirty="0" smtClean="0"/>
              <a:t>Release 12</a:t>
            </a:r>
            <a:endParaRPr lang="es-CO" b="1" dirty="0"/>
          </a:p>
        </p:txBody>
      </p:sp>
      <p:sp>
        <p:nvSpPr>
          <p:cNvPr id="3" name="Marcador de contenido 2"/>
          <p:cNvSpPr>
            <a:spLocks noGrp="1"/>
          </p:cNvSpPr>
          <p:nvPr>
            <p:ph idx="1"/>
          </p:nvPr>
        </p:nvSpPr>
        <p:spPr>
          <a:xfrm>
            <a:off x="257576" y="1004552"/>
            <a:ext cx="11372045" cy="4966349"/>
          </a:xfrm>
        </p:spPr>
        <p:txBody>
          <a:bodyPr/>
          <a:lstStyle/>
          <a:p>
            <a:pPr marL="0" indent="0" algn="just">
              <a:buNone/>
            </a:pPr>
            <a:r>
              <a:rPr lang="es-EC" dirty="0"/>
              <a:t>S</a:t>
            </a:r>
            <a:r>
              <a:rPr lang="es-EC" dirty="0" smtClean="0"/>
              <a:t>e </a:t>
            </a:r>
            <a:r>
              <a:rPr lang="es-EC" dirty="0"/>
              <a:t>toma como prioridad brindar al usuario seguridad en sus datos además de servicios de emergencia en la tecnología LTE y para los elementos funcionales de la capa de misión crítica, especificaciones técnicas, así como interfaces desarrolladas en el grupo de trabajo SA6.</a:t>
            </a:r>
            <a:endParaRPr lang="es-CO" dirty="0"/>
          </a:p>
        </p:txBody>
      </p:sp>
      <p:graphicFrame>
        <p:nvGraphicFramePr>
          <p:cNvPr id="4" name="Diagrama 3"/>
          <p:cNvGraphicFramePr/>
          <p:nvPr>
            <p:extLst>
              <p:ext uri="{D42A27DB-BD31-4B8C-83A1-F6EECF244321}">
                <p14:modId xmlns:p14="http://schemas.microsoft.com/office/powerpoint/2010/main" val="4246750958"/>
              </p:ext>
            </p:extLst>
          </p:nvPr>
        </p:nvGraphicFramePr>
        <p:xfrm>
          <a:off x="110005" y="1552270"/>
          <a:ext cx="1151961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392684362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10638"/>
          </a:xfrm>
        </p:spPr>
        <p:txBody>
          <a:bodyPr>
            <a:noAutofit/>
          </a:bodyPr>
          <a:lstStyle/>
          <a:p>
            <a:r>
              <a:rPr lang="es-CO" b="1" dirty="0" smtClean="0"/>
              <a:t>RADIOCOGNITIVA: Estado del Arte</a:t>
            </a:r>
            <a:endParaRPr lang="es-CO" b="1" dirty="0"/>
          </a:p>
        </p:txBody>
      </p:sp>
      <p:graphicFrame>
        <p:nvGraphicFramePr>
          <p:cNvPr id="4" name="Diagrama 3"/>
          <p:cNvGraphicFramePr/>
          <p:nvPr>
            <p:extLst>
              <p:ext uri="{D42A27DB-BD31-4B8C-83A1-F6EECF244321}">
                <p14:modId xmlns:p14="http://schemas.microsoft.com/office/powerpoint/2010/main" val="566882945"/>
              </p:ext>
            </p:extLst>
          </p:nvPr>
        </p:nvGraphicFramePr>
        <p:xfrm>
          <a:off x="617112" y="633324"/>
          <a:ext cx="11805635" cy="638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77117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Autofit/>
          </a:bodyPr>
          <a:lstStyle/>
          <a:p>
            <a:r>
              <a:rPr lang="es-CO" b="1" dirty="0" smtClean="0"/>
              <a:t>E-Node B</a:t>
            </a:r>
            <a:endParaRPr lang="es-CO" b="1" dirty="0"/>
          </a:p>
        </p:txBody>
      </p:sp>
      <p:sp>
        <p:nvSpPr>
          <p:cNvPr id="3" name="Marcador de contenido 2"/>
          <p:cNvSpPr>
            <a:spLocks noGrp="1"/>
          </p:cNvSpPr>
          <p:nvPr>
            <p:ph idx="1"/>
          </p:nvPr>
        </p:nvSpPr>
        <p:spPr>
          <a:xfrm>
            <a:off x="748048" y="1181681"/>
            <a:ext cx="10515600" cy="4351338"/>
          </a:xfrm>
        </p:spPr>
        <p:txBody>
          <a:bodyPr/>
          <a:lstStyle/>
          <a:p>
            <a:pPr algn="just"/>
            <a:r>
              <a:rPr lang="es-EC" dirty="0"/>
              <a:t>El e-Node B se define como hardware que se encuentra conectado a la red de telefonía móvil </a:t>
            </a:r>
            <a:r>
              <a:rPr lang="es-EC" dirty="0" smtClean="0"/>
              <a:t>y es </a:t>
            </a:r>
            <a:r>
              <a:rPr lang="es-EC" dirty="0"/>
              <a:t>responsable de la comunicación de forma inalámbrica con teléfonos móviles o equipos de usuario UE, de igual manera que una estación base transceptora (BTS) en las redes LTE.</a:t>
            </a:r>
            <a:endParaRPr lang="es-CO" dirty="0"/>
          </a:p>
          <a:p>
            <a:endParaRPr lang="es-CO" dirty="0"/>
          </a:p>
        </p:txBody>
      </p:sp>
      <p:pic>
        <p:nvPicPr>
          <p:cNvPr id="4" name="Imagen 3"/>
          <p:cNvPicPr/>
          <p:nvPr/>
        </p:nvPicPr>
        <p:blipFill>
          <a:blip r:embed="rId3"/>
          <a:stretch>
            <a:fillRect/>
          </a:stretch>
        </p:blipFill>
        <p:spPr>
          <a:xfrm>
            <a:off x="2763492" y="2813443"/>
            <a:ext cx="5698119" cy="3754539"/>
          </a:xfrm>
          <a:prstGeom prst="rect">
            <a:avLst/>
          </a:prstGeom>
        </p:spPr>
      </p:pic>
      <p:pic>
        <p:nvPicPr>
          <p:cNvPr id="5"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8272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532" y="-214424"/>
            <a:ext cx="10515600" cy="1325563"/>
          </a:xfrm>
        </p:spPr>
        <p:txBody>
          <a:bodyPr/>
          <a:lstStyle/>
          <a:p>
            <a:r>
              <a:rPr lang="es-CO" b="1" dirty="0" smtClean="0"/>
              <a:t>OFDMA</a:t>
            </a:r>
            <a:endParaRPr lang="es-CO"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50253" y="576963"/>
                <a:ext cx="11775584" cy="5339836"/>
              </a:xfrm>
            </p:spPr>
            <p:txBody>
              <a:bodyPr>
                <a:normAutofit/>
              </a:bodyPr>
              <a:lstStyle/>
              <a:p>
                <a:pPr algn="just"/>
                <a:r>
                  <a:rPr lang="es-EC" sz="2400" dirty="0" smtClean="0"/>
                  <a:t>En el transmisor OFDMA, el espectro disponible se divide en el número de subportadoras ortogonales. La división de dicha subportadora en un sistema LTE es de </a:t>
                </a:r>
                <a14:m>
                  <m:oMath xmlns:m="http://schemas.openxmlformats.org/officeDocument/2006/math">
                    <m:r>
                      <a:rPr lang="es-EC" sz="2400">
                        <a:latin typeface="Cambria Math" panose="02040503050406030204" pitchFamily="18" charset="0"/>
                      </a:rPr>
                      <m:t>15</m:t>
                    </m:r>
                    <m:r>
                      <m:rPr>
                        <m:sty m:val="p"/>
                      </m:rPr>
                      <a:rPr lang="es-EC" sz="2400">
                        <a:latin typeface="Cambria Math" panose="02040503050406030204" pitchFamily="18" charset="0"/>
                      </a:rPr>
                      <m:t>kHz</m:t>
                    </m:r>
                  </m:oMath>
                </a14:m>
                <a:r>
                  <a:rPr lang="es-EC" sz="2400" dirty="0"/>
                  <a:t> con </a:t>
                </a:r>
                <a14:m>
                  <m:oMath xmlns:m="http://schemas.openxmlformats.org/officeDocument/2006/math">
                    <m:r>
                      <a:rPr lang="es-EC" sz="2400">
                        <a:latin typeface="Cambria Math" panose="02040503050406030204" pitchFamily="18" charset="0"/>
                      </a:rPr>
                      <m:t>66,67</m:t>
                    </m:r>
                    <m:r>
                      <a:rPr lang="es-EC" sz="2400" i="1">
                        <a:latin typeface="Cambria Math" panose="02040503050406030204" pitchFamily="18" charset="0"/>
                      </a:rPr>
                      <m:t>𝜇</m:t>
                    </m:r>
                    <m:r>
                      <a:rPr lang="es-EC" sz="2400" i="1">
                        <a:latin typeface="Cambria Math" panose="02040503050406030204" pitchFamily="18" charset="0"/>
                      </a:rPr>
                      <m:t>𝑠</m:t>
                    </m:r>
                    <m:r>
                      <a:rPr lang="es-EC" sz="2400">
                        <a:latin typeface="Cambria Math" panose="02040503050406030204" pitchFamily="18" charset="0"/>
                      </a:rPr>
                      <m:t> </m:t>
                    </m:r>
                  </m:oMath>
                </a14:m>
                <a:r>
                  <a:rPr lang="es-EC" sz="2400" dirty="0"/>
                  <a:t>de duración del </a:t>
                </a:r>
                <a:r>
                  <a:rPr lang="es-EC" sz="2400" dirty="0" smtClean="0"/>
                  <a:t>símbolo</a:t>
                </a:r>
              </a:p>
              <a:p>
                <a:pPr algn="just"/>
                <a:r>
                  <a:rPr lang="es-EC" sz="2400" dirty="0" smtClean="0"/>
                  <a:t>Consta de un </a:t>
                </a:r>
                <a:r>
                  <a:rPr lang="es-EC" sz="2400" dirty="0"/>
                  <a:t>P</a:t>
                </a:r>
                <a:r>
                  <a:rPr lang="es-EC" sz="2400" dirty="0" smtClean="0"/>
                  <a:t>refijo </a:t>
                </a:r>
                <a:r>
                  <a:rPr lang="es-EC" sz="2400" dirty="0"/>
                  <a:t>C</a:t>
                </a:r>
                <a:r>
                  <a:rPr lang="es-EC" sz="2400" dirty="0" smtClean="0"/>
                  <a:t>íclico (CP), como banda de protección para la interferencia </a:t>
                </a:r>
                <a:r>
                  <a:rPr lang="es-EC" sz="2400" dirty="0" err="1" smtClean="0"/>
                  <a:t>co</a:t>
                </a:r>
                <a:r>
                  <a:rPr lang="es-EC" sz="2400" dirty="0" smtClean="0"/>
                  <a:t>-símbolo; puede tener una longitud de </a:t>
                </a:r>
                <a14:m>
                  <m:oMath xmlns:m="http://schemas.openxmlformats.org/officeDocument/2006/math">
                    <m:r>
                      <a:rPr lang="es-EC" sz="2400">
                        <a:latin typeface="Cambria Math" panose="02040503050406030204" pitchFamily="18" charset="0"/>
                      </a:rPr>
                      <m:t>5,7 </m:t>
                    </m:r>
                    <m:r>
                      <a:rPr lang="es-EC" sz="2400" i="1">
                        <a:latin typeface="Cambria Math" panose="02040503050406030204" pitchFamily="18" charset="0"/>
                      </a:rPr>
                      <m:t>𝑢𝑠</m:t>
                    </m:r>
                    <m:r>
                      <a:rPr lang="es-CO" sz="2400" b="0" i="0" smtClean="0">
                        <a:latin typeface="Cambria Math" panose="02040503050406030204" pitchFamily="18" charset="0"/>
                      </a:rPr>
                      <m:t> </m:t>
                    </m:r>
                  </m:oMath>
                </a14:m>
                <a:r>
                  <a:rPr lang="es-EC" sz="2400" dirty="0"/>
                  <a:t>normal</a:t>
                </a:r>
                <a:r>
                  <a:rPr lang="es-EC" sz="2400" dirty="0" smtClean="0"/>
                  <a:t> </a:t>
                </a:r>
                <a14:m>
                  <m:oMath xmlns:m="http://schemas.openxmlformats.org/officeDocument/2006/math">
                    <m:r>
                      <m:rPr>
                        <m:sty m:val="p"/>
                      </m:rPr>
                      <a:rPr lang="es-CO" sz="2400" b="0" i="0" smtClean="0">
                        <a:latin typeface="Cambria Math" panose="02040503050406030204" pitchFamily="18" charset="0"/>
                      </a:rPr>
                      <m:t>y</m:t>
                    </m:r>
                    <m:r>
                      <a:rPr lang="es-CO" sz="2400" b="0" i="0" smtClean="0">
                        <a:latin typeface="Cambria Math" panose="02040503050406030204" pitchFamily="18" charset="0"/>
                      </a:rPr>
                      <m:t> 16,67 </m:t>
                    </m:r>
                    <m:r>
                      <a:rPr lang="es-EC" sz="2400" i="1">
                        <a:latin typeface="Cambria Math" panose="02040503050406030204" pitchFamily="18" charset="0"/>
                      </a:rPr>
                      <m:t>𝑢𝑠</m:t>
                    </m:r>
                  </m:oMath>
                </a14:m>
                <a:r>
                  <a:rPr lang="es-EC" sz="2400" dirty="0" smtClean="0"/>
                  <a:t> extendido. </a:t>
                </a:r>
                <a:endParaRPr lang="es-CO"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50253" y="576963"/>
                <a:ext cx="11775584" cy="5339836"/>
              </a:xfrm>
              <a:blipFill rotWithShape="0">
                <a:blip r:embed="rId2"/>
                <a:stretch>
                  <a:fillRect l="-725" t="-1598" r="-829"/>
                </a:stretch>
              </a:blipFill>
            </p:spPr>
            <p:txBody>
              <a:bodyPr/>
              <a:lstStyle/>
              <a:p>
                <a:r>
                  <a:rPr lang="es-CO">
                    <a:noFill/>
                  </a:rPr>
                  <a:t> </a:t>
                </a:r>
              </a:p>
            </p:txBody>
          </p:sp>
        </mc:Fallback>
      </mc:AlternateContent>
      <p:pic>
        <p:nvPicPr>
          <p:cNvPr id="4" name="Imagen 3"/>
          <p:cNvPicPr/>
          <p:nvPr/>
        </p:nvPicPr>
        <p:blipFill>
          <a:blip r:embed="rId3"/>
          <a:stretch>
            <a:fillRect/>
          </a:stretch>
        </p:blipFill>
        <p:spPr>
          <a:xfrm>
            <a:off x="1142676" y="2413508"/>
            <a:ext cx="8387690" cy="4217832"/>
          </a:xfrm>
          <a:prstGeom prst="rect">
            <a:avLst/>
          </a:prstGeom>
        </p:spPr>
      </p:pic>
      <p:pic>
        <p:nvPicPr>
          <p:cNvPr id="5"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67474838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5910"/>
            <a:ext cx="10515600" cy="721218"/>
          </a:xfrm>
        </p:spPr>
        <p:txBody>
          <a:bodyPr>
            <a:normAutofit/>
          </a:bodyPr>
          <a:lstStyle/>
          <a:p>
            <a:r>
              <a:rPr lang="es-CO" b="1" dirty="0" smtClean="0"/>
              <a:t>SC-FDMA</a:t>
            </a:r>
            <a:endParaRPr lang="es-CO" b="1" dirty="0"/>
          </a:p>
        </p:txBody>
      </p:sp>
      <p:sp>
        <p:nvSpPr>
          <p:cNvPr id="3" name="Marcador de contenido 2"/>
          <p:cNvSpPr>
            <a:spLocks noGrp="1"/>
          </p:cNvSpPr>
          <p:nvPr>
            <p:ph idx="1"/>
          </p:nvPr>
        </p:nvSpPr>
        <p:spPr>
          <a:xfrm>
            <a:off x="155620" y="837128"/>
            <a:ext cx="10515600" cy="4351338"/>
          </a:xfrm>
        </p:spPr>
        <p:txBody>
          <a:bodyPr/>
          <a:lstStyle/>
          <a:p>
            <a:r>
              <a:rPr lang="es-EC" dirty="0"/>
              <a:t>En el transmisor SC-FDMA está permitido modular la señal en el dominio del tiempo, sin realizar las conversiones de DFT e IDFT. </a:t>
            </a:r>
            <a:endParaRPr lang="es-CO" dirty="0"/>
          </a:p>
        </p:txBody>
      </p:sp>
      <p:pic>
        <p:nvPicPr>
          <p:cNvPr id="4" name="Imagen 3"/>
          <p:cNvPicPr/>
          <p:nvPr/>
        </p:nvPicPr>
        <p:blipFill>
          <a:blip r:embed="rId2"/>
          <a:stretch>
            <a:fillRect/>
          </a:stretch>
        </p:blipFill>
        <p:spPr>
          <a:xfrm>
            <a:off x="1392390" y="1558346"/>
            <a:ext cx="8042060" cy="4853054"/>
          </a:xfrm>
          <a:prstGeom prst="rect">
            <a:avLst/>
          </a:prstGeom>
        </p:spPr>
      </p:pic>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2281070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
        <p:nvSpPr>
          <p:cNvPr id="2" name="Título 1"/>
          <p:cNvSpPr>
            <a:spLocks noGrp="1"/>
          </p:cNvSpPr>
          <p:nvPr>
            <p:ph type="title"/>
          </p:nvPr>
        </p:nvSpPr>
        <p:spPr>
          <a:xfrm>
            <a:off x="838200" y="1"/>
            <a:ext cx="10515600" cy="656822"/>
          </a:xfrm>
        </p:spPr>
        <p:txBody>
          <a:bodyPr>
            <a:noAutofit/>
          </a:bodyPr>
          <a:lstStyle/>
          <a:p>
            <a:r>
              <a:rPr lang="es-CO" b="1" dirty="0" smtClean="0"/>
              <a:t>MIMO</a:t>
            </a:r>
            <a:endParaRPr lang="es-CO"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68497" y="772733"/>
                <a:ext cx="11911886" cy="5352715"/>
              </a:xfrm>
            </p:spPr>
            <p:txBody>
              <a:bodyPr/>
              <a:lstStyle/>
              <a:p>
                <a:r>
                  <a:rPr lang="es-EC" sz="2600" dirty="0"/>
                  <a:t>Para lograr ganancia de multiplexación, varios canales espaciales independientes se </a:t>
                </a:r>
                <a:r>
                  <a:rPr lang="es-EC" sz="2600" dirty="0" smtClean="0"/>
                  <a:t>crean.</a:t>
                </a:r>
              </a:p>
              <a:p>
                <a:r>
                  <a:rPr lang="es-EC" sz="2600" dirty="0" smtClean="0"/>
                  <a:t>Al </a:t>
                </a:r>
                <a:r>
                  <a:rPr lang="es-EC" sz="2600" dirty="0"/>
                  <a:t>obtener una compilación de dichas ganancias de canal, se define la matriz de canal  </a:t>
                </a:r>
                <a14:m>
                  <m:oMath xmlns:m="http://schemas.openxmlformats.org/officeDocument/2006/math">
                    <m:acc>
                      <m:accPr>
                        <m:chr m:val="⃗"/>
                        <m:ctrlPr>
                          <a:rPr lang="es-CO" sz="2600" i="1">
                            <a:latin typeface="Cambria Math" panose="02040503050406030204" pitchFamily="18" charset="0"/>
                          </a:rPr>
                        </m:ctrlPr>
                      </m:accPr>
                      <m:e>
                        <m:r>
                          <a:rPr lang="es-EC" sz="2600" i="1">
                            <a:latin typeface="Cambria Math" panose="02040503050406030204" pitchFamily="18" charset="0"/>
                          </a:rPr>
                          <m:t>𝐻</m:t>
                        </m:r>
                      </m:e>
                    </m:acc>
                    <m:r>
                      <a:rPr lang="es-EC" sz="2600" i="1">
                        <a:latin typeface="Cambria Math" panose="02040503050406030204" pitchFamily="18" charset="0"/>
                      </a:rPr>
                      <m:t>(</m:t>
                    </m:r>
                    <m:r>
                      <a:rPr lang="es-EC" sz="2600" i="1">
                        <a:latin typeface="Cambria Math" panose="02040503050406030204" pitchFamily="18" charset="0"/>
                      </a:rPr>
                      <m:t>𝑛</m:t>
                    </m:r>
                    <m:r>
                      <a:rPr lang="es-EC" sz="2600" i="1">
                        <a:latin typeface="Cambria Math" panose="02040503050406030204" pitchFamily="18" charset="0"/>
                      </a:rPr>
                      <m:t>)</m:t>
                    </m:r>
                  </m:oMath>
                </a14:m>
                <a:r>
                  <a:rPr lang="es-EC" sz="2600" dirty="0"/>
                  <a:t> , cuya dimensión es igual a (</a:t>
                </a:r>
                <a:r>
                  <a:rPr lang="es-EC" sz="2600" i="1" dirty="0"/>
                  <a:t>numTx, numRx</a:t>
                </a:r>
                <a:r>
                  <a:rPr lang="es-EC" sz="2600" dirty="0"/>
                  <a:t>). </a:t>
                </a:r>
                <a:endParaRPr lang="es-CO" sz="2600" dirty="0"/>
              </a:p>
              <a:p>
                <a:pPr marL="0" indent="0">
                  <a:buNone/>
                </a:pPr>
                <a:endParaRPr lang="es-CO"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68497" y="772733"/>
                <a:ext cx="11911886" cy="5352715"/>
              </a:xfrm>
              <a:blipFill rotWithShape="0">
                <a:blip r:embed="rId3"/>
                <a:stretch>
                  <a:fillRect l="-819" t="-1708" r="-1382"/>
                </a:stretch>
              </a:blipFill>
            </p:spPr>
            <p:txBody>
              <a:bodyPr/>
              <a:lstStyle/>
              <a:p>
                <a:r>
                  <a:rPr lang="es-CO">
                    <a:noFill/>
                  </a:rPr>
                  <a:t> </a:t>
                </a:r>
              </a:p>
            </p:txBody>
          </p:sp>
        </mc:Fallback>
      </mc:AlternateContent>
      <p:pic>
        <p:nvPicPr>
          <p:cNvPr id="4" name="Imagen 3"/>
          <p:cNvPicPr/>
          <p:nvPr/>
        </p:nvPicPr>
        <p:blipFill>
          <a:blip r:embed="rId4"/>
          <a:stretch>
            <a:fillRect/>
          </a:stretch>
        </p:blipFill>
        <p:spPr>
          <a:xfrm>
            <a:off x="1602439" y="2331076"/>
            <a:ext cx="8597627" cy="4526924"/>
          </a:xfrm>
          <a:prstGeom prst="rect">
            <a:avLst/>
          </a:prstGeom>
        </p:spPr>
      </p:pic>
    </p:spTree>
    <p:extLst>
      <p:ext uri="{BB962C8B-B14F-4D97-AF65-F5344CB8AC3E}">
        <p14:creationId xmlns:p14="http://schemas.microsoft.com/office/powerpoint/2010/main" val="9198685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48802" y="206062"/>
                <a:ext cx="10515600" cy="5764839"/>
              </a:xfrm>
            </p:spPr>
            <p:txBody>
              <a:bodyPr/>
              <a:lstStyle/>
              <a:p>
                <a:pPr marL="0" indent="0">
                  <a:buNone/>
                </a:pPr>
                <a:r>
                  <a:rPr lang="es-EC" sz="2600" dirty="0" smtClean="0"/>
                  <a:t>Para un sistema MIMO 4x4, las matrices correlación espacial del transmisor y del lado del receptor se especifican de manera idéntica cómo una función de parámetros </a:t>
                </a:r>
                <a14:m>
                  <m:oMath xmlns:m="http://schemas.openxmlformats.org/officeDocument/2006/math">
                    <m:r>
                      <a:rPr lang="es-EC" sz="2600" i="1">
                        <a:latin typeface="Cambria Math" panose="02040503050406030204" pitchFamily="18" charset="0"/>
                      </a:rPr>
                      <m:t>𝛼</m:t>
                    </m:r>
                    <m:r>
                      <a:rPr lang="es-EC" sz="2600">
                        <a:latin typeface="Cambria Math" panose="02040503050406030204" pitchFamily="18" charset="0"/>
                      </a:rPr>
                      <m:t> </m:t>
                    </m:r>
                    <m:r>
                      <a:rPr lang="es-EC" sz="2600" i="1">
                        <a:latin typeface="Cambria Math" panose="02040503050406030204" pitchFamily="18" charset="0"/>
                      </a:rPr>
                      <m:t>𝑦</m:t>
                    </m:r>
                    <m:r>
                      <a:rPr lang="es-EC" sz="2600">
                        <a:latin typeface="Cambria Math" panose="02040503050406030204" pitchFamily="18" charset="0"/>
                      </a:rPr>
                      <m:t> </m:t>
                    </m:r>
                    <m:r>
                      <a:rPr lang="es-EC" sz="2600" i="1">
                        <a:latin typeface="Cambria Math" panose="02040503050406030204" pitchFamily="18" charset="0"/>
                      </a:rPr>
                      <m:t>𝛽</m:t>
                    </m:r>
                  </m:oMath>
                </a14:m>
                <a:r>
                  <a:rPr lang="es-EC" sz="2600" dirty="0"/>
                  <a:t>. </a:t>
                </a:r>
                <a:endParaRPr lang="es-EC" sz="2600" dirty="0" smtClean="0"/>
              </a:p>
              <a:p>
                <a:pPr marL="0" indent="0">
                  <a:buNone/>
                </a:pPr>
                <a14:m>
                  <m:oMathPara xmlns:m="http://schemas.openxmlformats.org/officeDocument/2006/math">
                    <m:oMathParaPr>
                      <m:jc m:val="left"/>
                    </m:oMathParaPr>
                    <m:oMath xmlns:m="http://schemas.openxmlformats.org/officeDocument/2006/math">
                      <m:sSub>
                        <m:sSubPr>
                          <m:ctrlPr>
                            <a:rPr lang="es-CO" sz="2000" i="1">
                              <a:latin typeface="Cambria Math" panose="02040503050406030204" pitchFamily="18" charset="0"/>
                            </a:rPr>
                          </m:ctrlPr>
                        </m:sSubPr>
                        <m:e>
                          <m:r>
                            <a:rPr lang="es-EC" sz="2000" b="0" i="1">
                              <a:latin typeface="Cambria Math" panose="02040503050406030204" pitchFamily="18" charset="0"/>
                            </a:rPr>
                            <m:t>𝑀</m:t>
                          </m:r>
                        </m:e>
                        <m:sub>
                          <m:r>
                            <a:rPr lang="es-EC" sz="2000" b="0" i="1">
                              <a:latin typeface="Cambria Math" panose="02040503050406030204" pitchFamily="18" charset="0"/>
                            </a:rPr>
                            <m:t>𝑡𝑥</m:t>
                          </m:r>
                        </m:sub>
                      </m:sSub>
                      <m:r>
                        <a:rPr lang="es-EC" sz="2000" b="0">
                          <a:latin typeface="Cambria Math" panose="02040503050406030204" pitchFamily="18" charset="0"/>
                        </a:rPr>
                        <m:t>=</m:t>
                      </m:r>
                      <m:d>
                        <m:dPr>
                          <m:begChr m:val="["/>
                          <m:endChr m:val="]"/>
                          <m:ctrlPr>
                            <a:rPr lang="es-CO" sz="2000" i="1">
                              <a:latin typeface="Cambria Math" panose="02040503050406030204" pitchFamily="18" charset="0"/>
                            </a:rPr>
                          </m:ctrlPr>
                        </m:dPr>
                        <m:e>
                          <m:m>
                            <m:mPr>
                              <m:mcs>
                                <m:mc>
                                  <m:mcPr>
                                    <m:count m:val="2"/>
                                    <m:mcJc m:val="center"/>
                                  </m:mcPr>
                                </m:mc>
                              </m:mcs>
                              <m:ctrlPr>
                                <a:rPr lang="es-CO" sz="2000" i="1">
                                  <a:latin typeface="Cambria Math" panose="02040503050406030204" pitchFamily="18" charset="0"/>
                                </a:rPr>
                              </m:ctrlPr>
                            </m:mPr>
                            <m:mr>
                              <m:e>
                                <m:r>
                                  <a:rPr lang="es-EC" sz="2000" b="0" i="1">
                                    <a:latin typeface="Cambria Math" panose="02040503050406030204" pitchFamily="18" charset="0"/>
                                  </a:rPr>
                                  <m:t>1</m:t>
                                </m:r>
                              </m:e>
                              <m:e>
                                <m:m>
                                  <m:mPr>
                                    <m:mcs>
                                      <m:mc>
                                        <m:mcPr>
                                          <m:count m:val="3"/>
                                          <m:mcJc m:val="center"/>
                                        </m:mcPr>
                                      </m:mc>
                                    </m:mcs>
                                    <m:ctrlPr>
                                      <a:rPr lang="es-CO" sz="2000" i="1">
                                        <a:latin typeface="Cambria Math" panose="02040503050406030204" pitchFamily="18" charset="0"/>
                                      </a:rPr>
                                    </m:ctrlPr>
                                  </m:mPr>
                                  <m:mr>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1</m:t>
                                              </m:r>
                                            </m:num>
                                            <m:den>
                                              <m:r>
                                                <a:rPr lang="es-EC" sz="2000" b="0" i="1">
                                                  <a:latin typeface="Cambria Math" panose="02040503050406030204" pitchFamily="18" charset="0"/>
                                                </a:rPr>
                                                <m:t>9</m:t>
                                              </m:r>
                                            </m:den>
                                          </m:f>
                                        </m:sup>
                                      </m:sSup>
                                    </m:e>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4</m:t>
                                              </m:r>
                                            </m:num>
                                            <m:den>
                                              <m:r>
                                                <a:rPr lang="es-EC" sz="2000" b="0" i="1">
                                                  <a:latin typeface="Cambria Math" panose="02040503050406030204" pitchFamily="18" charset="0"/>
                                                </a:rPr>
                                                <m:t>9</m:t>
                                              </m:r>
                                            </m:den>
                                          </m:f>
                                        </m:sup>
                                      </m:sSup>
                                    </m:e>
                                    <m:e>
                                      <m:r>
                                        <a:rPr lang="es-EC" sz="2000" b="0" i="1">
                                          <a:latin typeface="Cambria Math" panose="02040503050406030204" pitchFamily="18" charset="0"/>
                                        </a:rPr>
                                        <m:t>𝛼</m:t>
                                      </m:r>
                                    </m:e>
                                  </m:mr>
                                </m:m>
                              </m:e>
                            </m:mr>
                            <m:mr>
                              <m:e>
                                <m:m>
                                  <m:mPr>
                                    <m:mcs>
                                      <m:mc>
                                        <m:mcPr>
                                          <m:count m:val="1"/>
                                          <m:mcJc m:val="center"/>
                                        </m:mcPr>
                                      </m:mc>
                                    </m:mcs>
                                    <m:ctrlPr>
                                      <a:rPr lang="es-CO" sz="2000" i="1">
                                        <a:latin typeface="Cambria Math" panose="02040503050406030204" pitchFamily="18" charset="0"/>
                                      </a:rPr>
                                    </m:ctrlPr>
                                  </m:mPr>
                                  <m:mr>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1</m:t>
                                              </m:r>
                                            </m:num>
                                            <m:den>
                                              <m:r>
                                                <a:rPr lang="es-EC" sz="2000" b="0" i="1">
                                                  <a:latin typeface="Cambria Math" panose="02040503050406030204" pitchFamily="18" charset="0"/>
                                                </a:rPr>
                                                <m:t>9</m:t>
                                              </m:r>
                                            </m:den>
                                          </m:f>
                                        </m:sup>
                                      </m:sSup>
                                    </m:e>
                                  </m:mr>
                                  <m:mr>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4</m:t>
                                              </m:r>
                                            </m:num>
                                            <m:den>
                                              <m:r>
                                                <a:rPr lang="es-EC" sz="2000" b="0" i="1">
                                                  <a:latin typeface="Cambria Math" panose="02040503050406030204" pitchFamily="18" charset="0"/>
                                                </a:rPr>
                                                <m:t>9</m:t>
                                              </m:r>
                                            </m:den>
                                          </m:f>
                                        </m:sup>
                                      </m:sSup>
                                    </m:e>
                                  </m:mr>
                                  <m:mr>
                                    <m:e>
                                      <m:r>
                                        <a:rPr lang="es-EC" sz="2000" b="0" i="1">
                                          <a:latin typeface="Cambria Math" panose="02040503050406030204" pitchFamily="18" charset="0"/>
                                        </a:rPr>
                                        <m:t>𝛼</m:t>
                                      </m:r>
                                    </m:e>
                                  </m:mr>
                                </m:m>
                              </m:e>
                              <m:e>
                                <m:m>
                                  <m:mPr>
                                    <m:mcs>
                                      <m:mc>
                                        <m:mcPr>
                                          <m:count m:val="3"/>
                                          <m:mcJc m:val="center"/>
                                        </m:mcPr>
                                      </m:mc>
                                    </m:mcs>
                                    <m:ctrlPr>
                                      <a:rPr lang="es-CO" sz="2000" i="1">
                                        <a:latin typeface="Cambria Math" panose="02040503050406030204" pitchFamily="18" charset="0"/>
                                      </a:rPr>
                                    </m:ctrlPr>
                                  </m:mPr>
                                  <m:mr>
                                    <m:e>
                                      <m:r>
                                        <a:rPr lang="es-EC" sz="2000" b="0" i="1">
                                          <a:latin typeface="Cambria Math" panose="02040503050406030204" pitchFamily="18" charset="0"/>
                                        </a:rPr>
                                        <m:t>1</m:t>
                                      </m:r>
                                    </m:e>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1</m:t>
                                              </m:r>
                                            </m:num>
                                            <m:den>
                                              <m:r>
                                                <a:rPr lang="es-EC" sz="2000" b="0" i="1">
                                                  <a:latin typeface="Cambria Math" panose="02040503050406030204" pitchFamily="18" charset="0"/>
                                                </a:rPr>
                                                <m:t>9</m:t>
                                              </m:r>
                                            </m:den>
                                          </m:f>
                                        </m:sup>
                                      </m:sSup>
                                    </m:e>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4</m:t>
                                              </m:r>
                                            </m:num>
                                            <m:den>
                                              <m:r>
                                                <a:rPr lang="es-EC" sz="2000" b="0" i="1">
                                                  <a:latin typeface="Cambria Math" panose="02040503050406030204" pitchFamily="18" charset="0"/>
                                                </a:rPr>
                                                <m:t>9</m:t>
                                              </m:r>
                                            </m:den>
                                          </m:f>
                                        </m:sup>
                                      </m:sSup>
                                    </m:e>
                                  </m:mr>
                                  <m:mr>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1</m:t>
                                              </m:r>
                                            </m:num>
                                            <m:den>
                                              <m:r>
                                                <a:rPr lang="es-EC" sz="2000" b="0" i="1">
                                                  <a:latin typeface="Cambria Math" panose="02040503050406030204" pitchFamily="18" charset="0"/>
                                                </a:rPr>
                                                <m:t>9</m:t>
                                              </m:r>
                                            </m:den>
                                          </m:f>
                                        </m:sup>
                                      </m:sSup>
                                    </m:e>
                                    <m:e>
                                      <m:r>
                                        <a:rPr lang="es-EC" sz="2000" b="0" i="1">
                                          <a:latin typeface="Cambria Math" panose="02040503050406030204" pitchFamily="18" charset="0"/>
                                        </a:rPr>
                                        <m:t>1</m:t>
                                      </m:r>
                                    </m:e>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1</m:t>
                                              </m:r>
                                            </m:num>
                                            <m:den>
                                              <m:r>
                                                <a:rPr lang="es-EC" sz="2000" b="0" i="1">
                                                  <a:latin typeface="Cambria Math" panose="02040503050406030204" pitchFamily="18" charset="0"/>
                                                </a:rPr>
                                                <m:t>9</m:t>
                                              </m:r>
                                            </m:den>
                                          </m:f>
                                        </m:sup>
                                      </m:sSup>
                                    </m:e>
                                  </m:mr>
                                  <m:mr>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4</m:t>
                                              </m:r>
                                            </m:num>
                                            <m:den>
                                              <m:r>
                                                <a:rPr lang="es-EC" sz="2000" b="0" i="1">
                                                  <a:latin typeface="Cambria Math" panose="02040503050406030204" pitchFamily="18" charset="0"/>
                                                </a:rPr>
                                                <m:t>9</m:t>
                                              </m:r>
                                            </m:den>
                                          </m:f>
                                        </m:sup>
                                      </m:sSup>
                                    </m:e>
                                    <m:e>
                                      <m:sSup>
                                        <m:sSupPr>
                                          <m:ctrlPr>
                                            <a:rPr lang="es-CO" sz="2000" i="1">
                                              <a:latin typeface="Cambria Math" panose="02040503050406030204" pitchFamily="18" charset="0"/>
                                            </a:rPr>
                                          </m:ctrlPr>
                                        </m:sSupPr>
                                        <m:e>
                                          <m:r>
                                            <a:rPr lang="es-EC" sz="2000" b="0" i="1">
                                              <a:latin typeface="Cambria Math" panose="02040503050406030204" pitchFamily="18" charset="0"/>
                                            </a:rPr>
                                            <m:t>𝛼</m:t>
                                          </m:r>
                                        </m:e>
                                        <m:sup>
                                          <m:f>
                                            <m:fPr>
                                              <m:ctrlPr>
                                                <a:rPr lang="es-CO" sz="2000" i="1">
                                                  <a:latin typeface="Cambria Math" panose="02040503050406030204" pitchFamily="18" charset="0"/>
                                                </a:rPr>
                                              </m:ctrlPr>
                                            </m:fPr>
                                            <m:num>
                                              <m:r>
                                                <a:rPr lang="es-EC" sz="2000" b="0" i="1">
                                                  <a:latin typeface="Cambria Math" panose="02040503050406030204" pitchFamily="18" charset="0"/>
                                                </a:rPr>
                                                <m:t>1</m:t>
                                              </m:r>
                                            </m:num>
                                            <m:den>
                                              <m:r>
                                                <a:rPr lang="es-EC" sz="2000" b="0" i="1">
                                                  <a:latin typeface="Cambria Math" panose="02040503050406030204" pitchFamily="18" charset="0"/>
                                                </a:rPr>
                                                <m:t>9</m:t>
                                              </m:r>
                                            </m:den>
                                          </m:f>
                                        </m:sup>
                                      </m:sSup>
                                    </m:e>
                                    <m:e>
                                      <m:r>
                                        <a:rPr lang="es-EC" sz="2000" b="0" i="1">
                                          <a:latin typeface="Cambria Math" panose="02040503050406030204" pitchFamily="18" charset="0"/>
                                        </a:rPr>
                                        <m:t>1</m:t>
                                      </m:r>
                                    </m:e>
                                  </m:mr>
                                </m:m>
                              </m:e>
                            </m:mr>
                          </m:m>
                        </m:e>
                      </m:d>
                    </m:oMath>
                  </m:oMathPara>
                </a14:m>
                <a:endParaRPr lang="es-CO" dirty="0" smtClean="0"/>
              </a:p>
              <a:p>
                <a:pPr marL="0" indent="0">
                  <a:buNone/>
                </a:pPr>
                <a:r>
                  <a:rPr lang="es-CO" sz="2600" dirty="0" smtClean="0"/>
                  <a:t>La matriz para el caso del MIMO 8x8</a:t>
                </a:r>
                <a:endParaRPr lang="es-CO" sz="26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48802" y="206062"/>
                <a:ext cx="10515600" cy="5764839"/>
              </a:xfrm>
              <a:blipFill rotWithShape="0">
                <a:blip r:embed="rId2"/>
                <a:stretch>
                  <a:fillRect l="-1043" t="-1587" r="-1449"/>
                </a:stretch>
              </a:blipFill>
            </p:spPr>
            <p:txBody>
              <a:bodyPr/>
              <a:lstStyle/>
              <a:p>
                <a:r>
                  <a:rPr lang="es-CO">
                    <a:noFill/>
                  </a:rPr>
                  <a:t> </a:t>
                </a:r>
              </a:p>
            </p:txBody>
          </p:sp>
        </mc:Fallback>
      </mc:AlternateContent>
      <p:pic>
        <p:nvPicPr>
          <p:cNvPr id="4" name="Imagen 3"/>
          <p:cNvPicPr/>
          <p:nvPr/>
        </p:nvPicPr>
        <p:blipFill>
          <a:blip r:embed="rId3"/>
          <a:stretch>
            <a:fillRect/>
          </a:stretch>
        </p:blipFill>
        <p:spPr>
          <a:xfrm>
            <a:off x="6812924" y="916793"/>
            <a:ext cx="5366197" cy="5511915"/>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450760" y="3509878"/>
                <a:ext cx="8075054" cy="233653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CO" i="1">
                              <a:latin typeface="Cambria Math" panose="02040503050406030204" pitchFamily="18" charset="0"/>
                            </a:rPr>
                          </m:ctrlPr>
                        </m:dPr>
                        <m:e>
                          <m:m>
                            <m:mPr>
                              <m:mcs>
                                <m:mc>
                                  <m:mcPr>
                                    <m:count m:val="1"/>
                                    <m:mcJc m:val="center"/>
                                  </m:mcPr>
                                </m:mc>
                              </m:mcs>
                              <m:ctrlPr>
                                <a:rPr lang="es-CO" i="1">
                                  <a:latin typeface="Cambria Math" panose="02040503050406030204" pitchFamily="18" charset="0"/>
                                </a:rPr>
                              </m:ctrlPr>
                            </m:mPr>
                            <m:mr>
                              <m:e>
                                <m:m>
                                  <m:mPr>
                                    <m:mcs>
                                      <m:mc>
                                        <m:mcPr>
                                          <m:count m:val="1"/>
                                          <m:mcJc m:val="center"/>
                                        </m:mcPr>
                                      </m:mc>
                                    </m:mcs>
                                    <m:ctrlPr>
                                      <a:rPr lang="es-CO" i="1">
                                        <a:latin typeface="Cambria Math" panose="02040503050406030204" pitchFamily="18" charset="0"/>
                                      </a:rPr>
                                    </m:ctrlPr>
                                  </m:mPr>
                                  <m:mr>
                                    <m:e>
                                      <m:m>
                                        <m:mPr>
                                          <m:mcs>
                                            <m:mc>
                                              <m:mcPr>
                                                <m:count m:val="1"/>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a:latin typeface="Cambria Math" panose="02040503050406030204" pitchFamily="18" charset="0"/>
                                                  </a:rPr>
                                                  <m:t>Y</m:t>
                                                </m:r>
                                              </m:e>
                                              <m:sub>
                                                <m:r>
                                                  <a:rPr lang="es-CO" i="0">
                                                    <a:latin typeface="Cambria Math" panose="02040503050406030204" pitchFamily="18" charset="0"/>
                                                  </a:rPr>
                                                  <m:t>1</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Y</m:t>
                                                </m:r>
                                              </m:e>
                                              <m:sub>
                                                <m:r>
                                                  <a:rPr lang="es-CO" i="0">
                                                    <a:latin typeface="Cambria Math" panose="02040503050406030204" pitchFamily="18" charset="0"/>
                                                  </a:rPr>
                                                  <m:t>2</m:t>
                                                </m:r>
                                              </m:sub>
                                            </m:sSub>
                                          </m:e>
                                        </m:mr>
                                      </m:m>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Y</m:t>
                                          </m:r>
                                        </m:e>
                                        <m:sub>
                                          <m:r>
                                            <a:rPr lang="es-CO" i="0">
                                              <a:latin typeface="Cambria Math" panose="02040503050406030204" pitchFamily="18" charset="0"/>
                                            </a:rPr>
                                            <m:t>3</m:t>
                                          </m:r>
                                        </m:sub>
                                      </m:sSub>
                                    </m:e>
                                  </m:mr>
                                </m:m>
                              </m:e>
                            </m:mr>
                            <m:mr>
                              <m:e>
                                <m:m>
                                  <m:mPr>
                                    <m:mcs>
                                      <m:mc>
                                        <m:mcPr>
                                          <m:count m:val="1"/>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Y</m:t>
                                          </m:r>
                                        </m:e>
                                        <m:sub>
                                          <m:r>
                                            <a:rPr lang="es-CO" i="0">
                                              <a:latin typeface="Cambria Math" panose="02040503050406030204" pitchFamily="18" charset="0"/>
                                            </a:rPr>
                                            <m:t>4</m:t>
                                          </m:r>
                                        </m:sub>
                                      </m:sSub>
                                    </m:e>
                                  </m:mr>
                                  <m:mr>
                                    <m:e>
                                      <m:m>
                                        <m:mPr>
                                          <m:mcs>
                                            <m:mc>
                                              <m:mcPr>
                                                <m:count m:val="1"/>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Y</m:t>
                                                </m:r>
                                              </m:e>
                                              <m:sub>
                                                <m:r>
                                                  <a:rPr lang="es-CO" i="0">
                                                    <a:latin typeface="Cambria Math" panose="02040503050406030204" pitchFamily="18" charset="0"/>
                                                  </a:rPr>
                                                  <m:t>5</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Y</m:t>
                                                </m:r>
                                              </m:e>
                                              <m:sub>
                                                <m:r>
                                                  <a:rPr lang="es-CO" i="0">
                                                    <a:latin typeface="Cambria Math" panose="02040503050406030204" pitchFamily="18" charset="0"/>
                                                  </a:rPr>
                                                  <m:t>6</m:t>
                                                </m:r>
                                              </m:sub>
                                            </m:sSub>
                                          </m:e>
                                        </m:mr>
                                        <m:mr>
                                          <m:e>
                                            <m:m>
                                              <m:mPr>
                                                <m:mcs>
                                                  <m:mc>
                                                    <m:mcPr>
                                                      <m:count m:val="1"/>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Y</m:t>
                                                      </m:r>
                                                    </m:e>
                                                    <m:sub>
                                                      <m:r>
                                                        <a:rPr lang="es-CO" i="0">
                                                          <a:latin typeface="Cambria Math" panose="02040503050406030204" pitchFamily="18" charset="0"/>
                                                        </a:rPr>
                                                        <m:t>7</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Y</m:t>
                                                      </m:r>
                                                    </m:e>
                                                    <m:sub>
                                                      <m:r>
                                                        <a:rPr lang="es-CO" i="0">
                                                          <a:latin typeface="Cambria Math" panose="02040503050406030204" pitchFamily="18" charset="0"/>
                                                        </a:rPr>
                                                        <m:t>8</m:t>
                                                      </m:r>
                                                    </m:sub>
                                                  </m:sSub>
                                                </m:e>
                                              </m:mr>
                                            </m:m>
                                          </m:e>
                                        </m:mr>
                                      </m:m>
                                    </m:e>
                                  </m:mr>
                                </m:m>
                              </m:e>
                            </m:mr>
                          </m:m>
                        </m:e>
                      </m:d>
                      <m:r>
                        <a:rPr lang="es-CO" i="0">
                          <a:latin typeface="Cambria Math" panose="02040503050406030204" pitchFamily="18" charset="0"/>
                        </a:rPr>
                        <m:t>=</m:t>
                      </m:r>
                      <m:d>
                        <m:dPr>
                          <m:begChr m:val="["/>
                          <m:endChr m:val="]"/>
                          <m:ctrlPr>
                            <a:rPr lang="es-CO" i="1">
                              <a:latin typeface="Cambria Math" panose="02040503050406030204" pitchFamily="18" charset="0"/>
                            </a:rPr>
                          </m:ctrlPr>
                        </m:dPr>
                        <m:e>
                          <m:eqArr>
                            <m:eqArrPr>
                              <m:ctrlPr>
                                <a:rPr lang="es-CO" i="1">
                                  <a:latin typeface="Cambria Math" panose="02040503050406030204" pitchFamily="18" charset="0"/>
                                </a:rPr>
                              </m:ctrlPr>
                            </m:eqArrPr>
                            <m:e>
                              <m:r>
                                <a:rPr lang="es-CO" i="0">
                                  <a:latin typeface="Cambria Math" panose="02040503050406030204" pitchFamily="18" charset="0"/>
                                </a:rPr>
                                <m:t>&amp;</m:t>
                              </m:r>
                              <m:eqArr>
                                <m:eqArrPr>
                                  <m:ctrlPr>
                                    <a:rPr lang="es-CO" i="1">
                                      <a:latin typeface="Cambria Math" panose="02040503050406030204" pitchFamily="18" charset="0"/>
                                    </a:rPr>
                                  </m:ctrlPr>
                                </m:eqArrPr>
                                <m:e>
                                  <m:r>
                                    <a:rPr lang="es-CO" i="0">
                                      <a:latin typeface="Cambria Math" panose="02040503050406030204" pitchFamily="18" charset="0"/>
                                    </a:rPr>
                                    <m:t>&amp;</m:t>
                                  </m:r>
                                  <m:m>
                                    <m:mPr>
                                      <m:mcs>
                                        <m:mc>
                                          <m:mcPr>
                                            <m:count m:val="2"/>
                                            <m:mcJc m:val="center"/>
                                          </m:mcPr>
                                        </m:mc>
                                      </m:mcs>
                                      <m:ctrlPr>
                                        <a:rPr lang="es-CO" i="1">
                                          <a:latin typeface="Cambria Math" panose="02040503050406030204" pitchFamily="18" charset="0"/>
                                        </a:rPr>
                                      </m:ctrlPr>
                                    </m:mPr>
                                    <m:mr>
                                      <m:e>
                                        <m:m>
                                          <m:mPr>
                                            <m:mcs>
                                              <m:mc>
                                                <m:mcPr>
                                                  <m:count m:val="3"/>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11</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12</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13</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21</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22</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23</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31</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32</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33</m:t>
                                                  </m:r>
                                                </m:sub>
                                              </m:sSub>
                                            </m:e>
                                          </m:mr>
                                        </m:m>
                                      </m:e>
                                      <m:e>
                                        <m:m>
                                          <m:mPr>
                                            <m:mcs>
                                              <m:mc>
                                                <m:mcPr>
                                                  <m:count m:val="3"/>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14</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15</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16</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24</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25</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26</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34</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35</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36</m:t>
                                                  </m:r>
                                                </m:sub>
                                              </m:sSub>
                                            </m:e>
                                          </m:mr>
                                        </m:m>
                                        <m:r>
                                          <a:rPr lang="es-CO" i="0">
                                            <a:latin typeface="Cambria Math" panose="02040503050406030204" pitchFamily="18" charset="0"/>
                                          </a:rPr>
                                          <m:t>    </m:t>
                                        </m:r>
                                        <m:m>
                                          <m:mPr>
                                            <m:mcs>
                                              <m:mc>
                                                <m:mcPr>
                                                  <m:count m:val="2"/>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17</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18</m:t>
                                                  </m:r>
                                                </m:sub>
                                              </m:sSub>
                                            </m:e>
                                          </m:mr>
                                          <m:mr>
                                            <m:e>
                                              <m:r>
                                                <a:rPr lang="es-CO" i="0">
                                                  <a:latin typeface="Cambria Math" panose="02040503050406030204" pitchFamily="18" charset="0"/>
                                                </a:rPr>
                                                <m:t> </m:t>
                                              </m:r>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27</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28</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37</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38</m:t>
                                                  </m:r>
                                                </m:sub>
                                              </m:sSub>
                                            </m:e>
                                          </m:mr>
                                        </m:m>
                                        <m:r>
                                          <a:rPr lang="es-CO" i="0">
                                            <a:latin typeface="Cambria Math" panose="02040503050406030204" pitchFamily="18" charset="0"/>
                                          </a:rPr>
                                          <m:t> </m:t>
                                        </m:r>
                                      </m:e>
                                    </m:mr>
                                    <m:mr>
                                      <m:e>
                                        <m:m>
                                          <m:mPr>
                                            <m:mcs>
                                              <m:mc>
                                                <m:mcPr>
                                                  <m:count m:val="3"/>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41</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42</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43</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51</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52</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53</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61</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62</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63</m:t>
                                                  </m:r>
                                                </m:sub>
                                              </m:sSub>
                                            </m:e>
                                          </m:mr>
                                        </m:m>
                                      </m:e>
                                      <m:e>
                                        <m:m>
                                          <m:mPr>
                                            <m:mcs>
                                              <m:mc>
                                                <m:mcPr>
                                                  <m:count m:val="3"/>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44</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45</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46</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54</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55</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56</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64</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65</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66</m:t>
                                                  </m:r>
                                                </m:sub>
                                              </m:sSub>
                                            </m:e>
                                          </m:mr>
                                        </m:m>
                                        <m:r>
                                          <a:rPr lang="es-CO" i="0">
                                            <a:latin typeface="Cambria Math" panose="02040503050406030204" pitchFamily="18" charset="0"/>
                                          </a:rPr>
                                          <m:t>    </m:t>
                                        </m:r>
                                        <m:m>
                                          <m:mPr>
                                            <m:mcs>
                                              <m:mc>
                                                <m:mcPr>
                                                  <m:count m:val="2"/>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47</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48</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57</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58</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67</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68</m:t>
                                                  </m:r>
                                                </m:sub>
                                              </m:sSub>
                                            </m:e>
                                          </m:mr>
                                        </m:m>
                                      </m:e>
                                    </m:mr>
                                  </m:m>
                                </m:e>
                                <m:e>
                                  <m:r>
                                    <a:rPr lang="es-CO" i="0">
                                      <a:latin typeface="Cambria Math" panose="02040503050406030204" pitchFamily="18" charset="0"/>
                                    </a:rPr>
                                    <m:t>&amp;</m:t>
                                  </m:r>
                                  <m:m>
                                    <m:mPr>
                                      <m:mcs>
                                        <m:mc>
                                          <m:mcPr>
                                            <m:count m:val="3"/>
                                            <m:mcJc m:val="center"/>
                                          </m:mcPr>
                                        </m:mc>
                                      </m:mcs>
                                      <m:ctrlPr>
                                        <a:rPr lang="es-CO" i="1">
                                          <a:latin typeface="Cambria Math" panose="02040503050406030204" pitchFamily="18" charset="0"/>
                                        </a:rPr>
                                      </m:ctrlPr>
                                    </m:mPr>
                                    <m:mr>
                                      <m:e>
                                        <m:m>
                                          <m:mPr>
                                            <m:mcs>
                                              <m:mc>
                                                <m:mcPr>
                                                  <m:count m:val="3"/>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71</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72</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73</m:t>
                                                  </m:r>
                                                </m:sub>
                                              </m:sSub>
                                            </m:e>
                                          </m:mr>
                                        </m:m>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74</m:t>
                                            </m:r>
                                          </m:sub>
                                        </m:sSub>
                                      </m:e>
                                      <m:e>
                                        <m:m>
                                          <m:mPr>
                                            <m:mcs>
                                              <m:mc>
                                                <m:mcPr>
                                                  <m:count m:val="3"/>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75</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76</m:t>
                                                  </m:r>
                                                </m:sub>
                                              </m:sSub>
                                            </m:e>
                                            <m:e>
                                              <m:m>
                                                <m:mPr>
                                                  <m:mcs>
                                                    <m:mc>
                                                      <m:mcPr>
                                                        <m:count m:val="2"/>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77</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78</m:t>
                                                        </m:r>
                                                      </m:sub>
                                                    </m:sSub>
                                                  </m:e>
                                                </m:mr>
                                              </m:m>
                                            </m:e>
                                          </m:mr>
                                        </m:m>
                                      </m:e>
                                    </m:mr>
                                  </m:m>
                                </m:e>
                              </m:eqArr>
                            </m:e>
                            <m:e>
                              <m:r>
                                <a:rPr lang="es-CO" i="0">
                                  <a:latin typeface="Cambria Math" panose="02040503050406030204" pitchFamily="18" charset="0"/>
                                </a:rPr>
                                <m:t>&amp;</m:t>
                              </m:r>
                              <m:m>
                                <m:mPr>
                                  <m:mcs>
                                    <m:mc>
                                      <m:mcPr>
                                        <m:count m:val="3"/>
                                        <m:mcJc m:val="center"/>
                                      </m:mcPr>
                                    </m:mc>
                                  </m:mcs>
                                  <m:ctrlPr>
                                    <a:rPr lang="es-CO" i="1">
                                      <a:latin typeface="Cambria Math" panose="02040503050406030204" pitchFamily="18" charset="0"/>
                                    </a:rPr>
                                  </m:ctrlPr>
                                </m:mPr>
                                <m:mr>
                                  <m:e>
                                    <m:m>
                                      <m:mPr>
                                        <m:mcs>
                                          <m:mc>
                                            <m:mcPr>
                                              <m:count m:val="3"/>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81</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82</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83</m:t>
                                              </m:r>
                                            </m:sub>
                                          </m:sSub>
                                        </m:e>
                                      </m:mr>
                                    </m:m>
                                  </m:e>
                                  <m:e>
                                    <m:m>
                                      <m:mPr>
                                        <m:mcs>
                                          <m:mc>
                                            <m:mcPr>
                                              <m:count m:val="2"/>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84</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85</m:t>
                                              </m:r>
                                            </m:sub>
                                          </m:sSub>
                                        </m:e>
                                      </m:mr>
                                    </m:m>
                                  </m:e>
                                  <m:e>
                                    <m:m>
                                      <m:mPr>
                                        <m:mcs>
                                          <m:mc>
                                            <m:mcPr>
                                              <m:count m:val="3"/>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86</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87</m:t>
                                              </m:r>
                                            </m:sub>
                                          </m:sSub>
                                        </m:e>
                                        <m:e>
                                          <m:sSub>
                                            <m:sSubPr>
                                              <m:ctrlPr>
                                                <a:rPr lang="es-CO" i="1">
                                                  <a:latin typeface="Cambria Math" panose="02040503050406030204" pitchFamily="18" charset="0"/>
                                                </a:rPr>
                                              </m:ctrlPr>
                                            </m:sSubPr>
                                            <m:e>
                                              <m:r>
                                                <m:rPr>
                                                  <m:sty m:val="p"/>
                                                </m:rPr>
                                                <a:rPr lang="es-CO" i="0">
                                                  <a:latin typeface="Cambria Math" panose="02040503050406030204" pitchFamily="18" charset="0"/>
                                                </a:rPr>
                                                <m:t>h</m:t>
                                              </m:r>
                                            </m:e>
                                            <m:sub>
                                              <m:r>
                                                <a:rPr lang="es-CO" i="0">
                                                  <a:latin typeface="Cambria Math" panose="02040503050406030204" pitchFamily="18" charset="0"/>
                                                </a:rPr>
                                                <m:t>88</m:t>
                                              </m:r>
                                            </m:sub>
                                          </m:sSub>
                                        </m:e>
                                      </m:mr>
                                    </m:m>
                                  </m:e>
                                </m:mr>
                              </m:m>
                            </m:e>
                          </m:eqArr>
                        </m:e>
                      </m:d>
                      <m:d>
                        <m:dPr>
                          <m:begChr m:val="["/>
                          <m:endChr m:val="]"/>
                          <m:ctrlPr>
                            <a:rPr lang="es-CO" i="1">
                              <a:latin typeface="Cambria Math" panose="02040503050406030204" pitchFamily="18" charset="0"/>
                            </a:rPr>
                          </m:ctrlPr>
                        </m:dPr>
                        <m:e>
                          <m:m>
                            <m:mPr>
                              <m:mcs>
                                <m:mc>
                                  <m:mcPr>
                                    <m:count m:val="1"/>
                                    <m:mcJc m:val="center"/>
                                  </m:mcPr>
                                </m:mc>
                              </m:mcs>
                              <m:ctrlPr>
                                <a:rPr lang="es-CO" i="1">
                                  <a:latin typeface="Cambria Math" panose="02040503050406030204" pitchFamily="18" charset="0"/>
                                </a:rPr>
                              </m:ctrlPr>
                            </m:mPr>
                            <m:mr>
                              <m:e>
                                <m:m>
                                  <m:mPr>
                                    <m:mcs>
                                      <m:mc>
                                        <m:mcPr>
                                          <m:count m:val="1"/>
                                          <m:mcJc m:val="center"/>
                                        </m:mcPr>
                                      </m:mc>
                                    </m:mcs>
                                    <m:ctrlPr>
                                      <a:rPr lang="es-CO" i="1">
                                        <a:latin typeface="Cambria Math" panose="02040503050406030204" pitchFamily="18" charset="0"/>
                                      </a:rPr>
                                    </m:ctrlPr>
                                  </m:mPr>
                                  <m:mr>
                                    <m:e>
                                      <m:m>
                                        <m:mPr>
                                          <m:mcs>
                                            <m:mc>
                                              <m:mcPr>
                                                <m:count m:val="1"/>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X</m:t>
                                                </m:r>
                                              </m:e>
                                              <m:sub>
                                                <m:r>
                                                  <a:rPr lang="es-CO" i="0">
                                                    <a:latin typeface="Cambria Math" panose="02040503050406030204" pitchFamily="18" charset="0"/>
                                                  </a:rPr>
                                                  <m:t>1</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X</m:t>
                                                </m:r>
                                              </m:e>
                                              <m:sub>
                                                <m:r>
                                                  <a:rPr lang="es-CO" i="0">
                                                    <a:latin typeface="Cambria Math" panose="02040503050406030204" pitchFamily="18" charset="0"/>
                                                  </a:rPr>
                                                  <m:t>2</m:t>
                                                </m:r>
                                              </m:sub>
                                            </m:sSub>
                                          </m:e>
                                        </m:mr>
                                      </m:m>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X</m:t>
                                          </m:r>
                                        </m:e>
                                        <m:sub>
                                          <m:r>
                                            <a:rPr lang="es-CO" i="0">
                                              <a:latin typeface="Cambria Math" panose="02040503050406030204" pitchFamily="18" charset="0"/>
                                            </a:rPr>
                                            <m:t>3</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X</m:t>
                                          </m:r>
                                        </m:e>
                                        <m:sub>
                                          <m:r>
                                            <a:rPr lang="es-CO" i="0">
                                              <a:latin typeface="Cambria Math" panose="02040503050406030204" pitchFamily="18" charset="0"/>
                                            </a:rPr>
                                            <m:t>4</m:t>
                                          </m:r>
                                        </m:sub>
                                      </m:sSub>
                                    </m:e>
                                  </m:mr>
                                </m:m>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X</m:t>
                                    </m:r>
                                  </m:e>
                                  <m:sub>
                                    <m:r>
                                      <a:rPr lang="es-CO" i="0">
                                        <a:latin typeface="Cambria Math" panose="02040503050406030204" pitchFamily="18" charset="0"/>
                                      </a:rPr>
                                      <m:t>5</m:t>
                                    </m:r>
                                  </m:sub>
                                </m:sSub>
                              </m:e>
                            </m:mr>
                            <m:mr>
                              <m:e>
                                <m:m>
                                  <m:mPr>
                                    <m:mcs>
                                      <m:mc>
                                        <m:mcPr>
                                          <m:count m:val="1"/>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X</m:t>
                                          </m:r>
                                        </m:e>
                                        <m:sub>
                                          <m:r>
                                            <a:rPr lang="es-CO" i="0">
                                              <a:latin typeface="Cambria Math" panose="02040503050406030204" pitchFamily="18" charset="0"/>
                                            </a:rPr>
                                            <m:t>6</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X</m:t>
                                          </m:r>
                                        </m:e>
                                        <m:sub>
                                          <m:r>
                                            <a:rPr lang="es-CO" i="0">
                                              <a:latin typeface="Cambria Math" panose="02040503050406030204" pitchFamily="18" charset="0"/>
                                            </a:rPr>
                                            <m:t>7</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X</m:t>
                                          </m:r>
                                        </m:e>
                                        <m:sub>
                                          <m:r>
                                            <a:rPr lang="es-CO" i="0">
                                              <a:latin typeface="Cambria Math" panose="02040503050406030204" pitchFamily="18" charset="0"/>
                                            </a:rPr>
                                            <m:t>8</m:t>
                                          </m:r>
                                        </m:sub>
                                      </m:sSub>
                                    </m:e>
                                  </m:mr>
                                </m:m>
                              </m:e>
                            </m:mr>
                          </m:m>
                        </m:e>
                      </m:d>
                      <m:r>
                        <a:rPr lang="es-CO" i="0">
                          <a:latin typeface="Cambria Math" panose="02040503050406030204" pitchFamily="18" charset="0"/>
                        </a:rPr>
                        <m:t>+</m:t>
                      </m:r>
                      <m:d>
                        <m:dPr>
                          <m:begChr m:val="["/>
                          <m:endChr m:val="]"/>
                          <m:ctrlPr>
                            <a:rPr lang="es-CO" i="1">
                              <a:latin typeface="Cambria Math" panose="02040503050406030204" pitchFamily="18" charset="0"/>
                            </a:rPr>
                          </m:ctrlPr>
                        </m:dPr>
                        <m:e>
                          <m:m>
                            <m:mPr>
                              <m:mcs>
                                <m:mc>
                                  <m:mcPr>
                                    <m:count m:val="1"/>
                                    <m:mcJc m:val="center"/>
                                  </m:mcPr>
                                </m:mc>
                              </m:mcs>
                              <m:ctrlPr>
                                <a:rPr lang="es-CO" i="1">
                                  <a:latin typeface="Cambria Math" panose="02040503050406030204" pitchFamily="18" charset="0"/>
                                </a:rPr>
                              </m:ctrlPr>
                            </m:mPr>
                            <m:mr>
                              <m:e>
                                <m:m>
                                  <m:mPr>
                                    <m:mcs>
                                      <m:mc>
                                        <m:mcPr>
                                          <m:count m:val="1"/>
                                          <m:mcJc m:val="center"/>
                                        </m:mcPr>
                                      </m:mc>
                                    </m:mcs>
                                    <m:ctrlPr>
                                      <a:rPr lang="es-CO" i="1">
                                        <a:latin typeface="Cambria Math" panose="02040503050406030204" pitchFamily="18" charset="0"/>
                                      </a:rPr>
                                    </m:ctrlPr>
                                  </m:mPr>
                                  <m:mr>
                                    <m:e>
                                      <m:m>
                                        <m:mPr>
                                          <m:mcs>
                                            <m:mc>
                                              <m:mcPr>
                                                <m:count m:val="1"/>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n</m:t>
                                                </m:r>
                                              </m:e>
                                              <m:sub>
                                                <m:r>
                                                  <a:rPr lang="es-CO" i="0">
                                                    <a:latin typeface="Cambria Math" panose="02040503050406030204" pitchFamily="18" charset="0"/>
                                                  </a:rPr>
                                                  <m:t>1</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n</m:t>
                                                </m:r>
                                              </m:e>
                                              <m:sub>
                                                <m:r>
                                                  <a:rPr lang="es-CO" i="0">
                                                    <a:latin typeface="Cambria Math" panose="02040503050406030204" pitchFamily="18" charset="0"/>
                                                  </a:rPr>
                                                  <m:t>2</m:t>
                                                </m:r>
                                              </m:sub>
                                            </m:sSub>
                                          </m:e>
                                        </m:mr>
                                      </m:m>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n</m:t>
                                          </m:r>
                                        </m:e>
                                        <m:sub>
                                          <m:r>
                                            <a:rPr lang="es-CO" i="0">
                                              <a:latin typeface="Cambria Math" panose="02040503050406030204" pitchFamily="18" charset="0"/>
                                            </a:rPr>
                                            <m:t>3</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n</m:t>
                                          </m:r>
                                        </m:e>
                                        <m:sub>
                                          <m:r>
                                            <a:rPr lang="es-CO" i="0">
                                              <a:latin typeface="Cambria Math" panose="02040503050406030204" pitchFamily="18" charset="0"/>
                                            </a:rPr>
                                            <m:t>4</m:t>
                                          </m:r>
                                        </m:sub>
                                      </m:sSub>
                                    </m:e>
                                  </m:mr>
                                </m:m>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n</m:t>
                                    </m:r>
                                  </m:e>
                                  <m:sub>
                                    <m:r>
                                      <a:rPr lang="es-CO" i="0">
                                        <a:latin typeface="Cambria Math" panose="02040503050406030204" pitchFamily="18" charset="0"/>
                                      </a:rPr>
                                      <m:t>5</m:t>
                                    </m:r>
                                  </m:sub>
                                </m:sSub>
                              </m:e>
                            </m:mr>
                            <m:mr>
                              <m:e>
                                <m:m>
                                  <m:mPr>
                                    <m:mcs>
                                      <m:mc>
                                        <m:mcPr>
                                          <m:count m:val="1"/>
                                          <m:mcJc m:val="center"/>
                                        </m:mcPr>
                                      </m:mc>
                                    </m:mcs>
                                    <m:ctrlPr>
                                      <a:rPr lang="es-CO" i="1">
                                        <a:latin typeface="Cambria Math" panose="02040503050406030204" pitchFamily="18" charset="0"/>
                                      </a:rPr>
                                    </m:ctrlPr>
                                  </m:mPr>
                                  <m:mr>
                                    <m:e>
                                      <m:sSub>
                                        <m:sSubPr>
                                          <m:ctrlPr>
                                            <a:rPr lang="es-CO" i="1">
                                              <a:latin typeface="Cambria Math" panose="02040503050406030204" pitchFamily="18" charset="0"/>
                                            </a:rPr>
                                          </m:ctrlPr>
                                        </m:sSubPr>
                                        <m:e>
                                          <m:r>
                                            <m:rPr>
                                              <m:sty m:val="p"/>
                                            </m:rPr>
                                            <a:rPr lang="es-CO" i="0">
                                              <a:latin typeface="Cambria Math" panose="02040503050406030204" pitchFamily="18" charset="0"/>
                                            </a:rPr>
                                            <m:t>n</m:t>
                                          </m:r>
                                        </m:e>
                                        <m:sub>
                                          <m:r>
                                            <a:rPr lang="es-CO" i="0">
                                              <a:latin typeface="Cambria Math" panose="02040503050406030204" pitchFamily="18" charset="0"/>
                                            </a:rPr>
                                            <m:t>6</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n</m:t>
                                          </m:r>
                                        </m:e>
                                        <m:sub>
                                          <m:r>
                                            <a:rPr lang="es-CO" i="0">
                                              <a:latin typeface="Cambria Math" panose="02040503050406030204" pitchFamily="18" charset="0"/>
                                            </a:rPr>
                                            <m:t>7</m:t>
                                          </m:r>
                                        </m:sub>
                                      </m:sSub>
                                    </m:e>
                                  </m:mr>
                                  <m:mr>
                                    <m:e>
                                      <m:sSub>
                                        <m:sSubPr>
                                          <m:ctrlPr>
                                            <a:rPr lang="es-CO" i="1">
                                              <a:latin typeface="Cambria Math" panose="02040503050406030204" pitchFamily="18" charset="0"/>
                                            </a:rPr>
                                          </m:ctrlPr>
                                        </m:sSubPr>
                                        <m:e>
                                          <m:r>
                                            <m:rPr>
                                              <m:sty m:val="p"/>
                                            </m:rPr>
                                            <a:rPr lang="es-CO" i="0">
                                              <a:latin typeface="Cambria Math" panose="02040503050406030204" pitchFamily="18" charset="0"/>
                                            </a:rPr>
                                            <m:t>n</m:t>
                                          </m:r>
                                        </m:e>
                                        <m:sub>
                                          <m:r>
                                            <a:rPr lang="es-CO" i="0">
                                              <a:latin typeface="Cambria Math" panose="02040503050406030204" pitchFamily="18" charset="0"/>
                                            </a:rPr>
                                            <m:t>8</m:t>
                                          </m:r>
                                        </m:sub>
                                      </m:sSub>
                                    </m:e>
                                  </m:mr>
                                </m:m>
                              </m:e>
                            </m:mr>
                          </m:m>
                        </m:e>
                      </m:d>
                    </m:oMath>
                  </m:oMathPara>
                </a14:m>
                <a:endParaRPr lang="es-CO" dirty="0"/>
              </a:p>
            </p:txBody>
          </p:sp>
        </mc:Choice>
        <mc:Fallback xmlns="">
          <p:sp>
            <p:nvSpPr>
              <p:cNvPr id="7" name="Rectángulo 6"/>
              <p:cNvSpPr>
                <a:spLocks noRot="1" noChangeAspect="1" noMove="1" noResize="1" noEditPoints="1" noAdjustHandles="1" noChangeArrowheads="1" noChangeShapeType="1" noTextEdit="1"/>
              </p:cNvSpPr>
              <p:nvPr/>
            </p:nvSpPr>
            <p:spPr>
              <a:xfrm>
                <a:off x="450760" y="3509878"/>
                <a:ext cx="8075054" cy="2336537"/>
              </a:xfrm>
              <a:prstGeom prst="rect">
                <a:avLst/>
              </a:prstGeom>
              <a:blipFill rotWithShape="0">
                <a:blip r:embed="rId4"/>
                <a:stretch>
                  <a:fillRect/>
                </a:stretch>
              </a:blipFill>
            </p:spPr>
            <p:txBody>
              <a:bodyPr/>
              <a:lstStyle/>
              <a:p>
                <a:r>
                  <a:rPr lang="es-CO">
                    <a:noFill/>
                  </a:rPr>
                  <a:t> </a:t>
                </a:r>
              </a:p>
            </p:txBody>
          </p:sp>
        </mc:Fallback>
      </mc:AlternateContent>
      <p:sp>
        <p:nvSpPr>
          <p:cNvPr id="9" name="Rectángulo 8"/>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10645396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pic>
        <p:nvPicPr>
          <p:cNvPr id="4" name="Imagen 3"/>
          <p:cNvPicPr/>
          <p:nvPr/>
        </p:nvPicPr>
        <p:blipFill>
          <a:blip r:embed="rId2"/>
          <a:stretch>
            <a:fillRect/>
          </a:stretch>
        </p:blipFill>
        <p:spPr>
          <a:xfrm>
            <a:off x="5228235" y="2863398"/>
            <a:ext cx="5190383" cy="3976255"/>
          </a:xfrm>
          <a:prstGeom prst="rect">
            <a:avLst/>
          </a:prstGeom>
        </p:spPr>
      </p:pic>
      <p:sp>
        <p:nvSpPr>
          <p:cNvPr id="2" name="Título 1"/>
          <p:cNvSpPr>
            <a:spLocks noGrp="1"/>
          </p:cNvSpPr>
          <p:nvPr>
            <p:ph type="title"/>
          </p:nvPr>
        </p:nvSpPr>
        <p:spPr>
          <a:xfrm>
            <a:off x="374561" y="0"/>
            <a:ext cx="10515600" cy="940158"/>
          </a:xfrm>
        </p:spPr>
        <p:txBody>
          <a:bodyPr/>
          <a:lstStyle/>
          <a:p>
            <a:r>
              <a:rPr lang="es-CO" b="1" dirty="0" smtClean="0"/>
              <a:t>Operación Coordinada Multipunto (CoMP)</a:t>
            </a:r>
            <a:endParaRPr lang="es-CO" b="1" dirty="0"/>
          </a:p>
        </p:txBody>
      </p:sp>
      <p:sp>
        <p:nvSpPr>
          <p:cNvPr id="3" name="Marcador de contenido 2"/>
          <p:cNvSpPr>
            <a:spLocks noGrp="1"/>
          </p:cNvSpPr>
          <p:nvPr>
            <p:ph idx="1"/>
          </p:nvPr>
        </p:nvSpPr>
        <p:spPr>
          <a:xfrm>
            <a:off x="218941" y="940158"/>
            <a:ext cx="11973059" cy="5236805"/>
          </a:xfrm>
        </p:spPr>
        <p:txBody>
          <a:bodyPr>
            <a:normAutofit/>
          </a:bodyPr>
          <a:lstStyle/>
          <a:p>
            <a:pPr algn="just"/>
            <a:r>
              <a:rPr lang="es-EC" sz="2600" dirty="0"/>
              <a:t>E</a:t>
            </a:r>
            <a:r>
              <a:rPr lang="es-EC" sz="2600" dirty="0" smtClean="0"/>
              <a:t>l </a:t>
            </a:r>
            <a:r>
              <a:rPr lang="es-EC" sz="2600" dirty="0"/>
              <a:t>objetivo de aprovechar la baja latencia y alta capacidad entre las estaciones base dentro de un conjunto que coopera. Por lo tanto, los datos para un UE pueden estar disponibles en una o más estaciones base dentro de este sistema cooperativo.</a:t>
            </a:r>
          </a:p>
          <a:p>
            <a:pPr algn="just"/>
            <a:r>
              <a:rPr lang="es-EC" sz="2600" dirty="0"/>
              <a:t>En la Selección de punto dinámico (DPS), los datos del UE están disponibles en varias estaciones base dentro del conjunto coordinado, pero los datos solo se transmiten desde una estación base a la vez</a:t>
            </a:r>
            <a:r>
              <a:rPr lang="es-EC" sz="2400" dirty="0"/>
              <a:t>.</a:t>
            </a:r>
            <a:endParaRPr lang="es-CO" sz="2600" dirty="0"/>
          </a:p>
        </p:txBody>
      </p:sp>
    </p:spTree>
    <p:extLst>
      <p:ext uri="{BB962C8B-B14F-4D97-AF65-F5344CB8AC3E}">
        <p14:creationId xmlns:p14="http://schemas.microsoft.com/office/powerpoint/2010/main" val="364056016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247" t="3800" r="894"/>
          <a:stretch/>
        </p:blipFill>
        <p:spPr bwMode="auto">
          <a:xfrm>
            <a:off x="1404335" y="3097884"/>
            <a:ext cx="8306335" cy="3470343"/>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464713" y="107549"/>
            <a:ext cx="10515600" cy="510638"/>
          </a:xfrm>
        </p:spPr>
        <p:txBody>
          <a:bodyPr>
            <a:noAutofit/>
          </a:bodyPr>
          <a:lstStyle/>
          <a:p>
            <a:r>
              <a:rPr lang="es-CO" b="1" dirty="0" smtClean="0"/>
              <a:t>Agregación de Portadoras</a:t>
            </a:r>
            <a:endParaRPr lang="es-CO" b="1" dirty="0"/>
          </a:p>
        </p:txBody>
      </p:sp>
      <p:sp>
        <p:nvSpPr>
          <p:cNvPr id="3" name="Marcador de contenido 2"/>
          <p:cNvSpPr>
            <a:spLocks noGrp="1"/>
          </p:cNvSpPr>
          <p:nvPr>
            <p:ph idx="1"/>
          </p:nvPr>
        </p:nvSpPr>
        <p:spPr>
          <a:xfrm>
            <a:off x="155620" y="782436"/>
            <a:ext cx="11886126" cy="4351338"/>
          </a:xfrm>
        </p:spPr>
        <p:txBody>
          <a:bodyPr>
            <a:normAutofit/>
          </a:bodyPr>
          <a:lstStyle/>
          <a:p>
            <a:pPr algn="just"/>
            <a:r>
              <a:rPr lang="es-EC" sz="2600" dirty="0" smtClean="0"/>
              <a:t>Se busca optimizar </a:t>
            </a:r>
            <a:r>
              <a:rPr lang="es-EC" sz="2600" dirty="0"/>
              <a:t>el ancho de banda fragmentando el espectro radioeléctrico y distribuirlo en el mismo ancho de </a:t>
            </a:r>
            <a:r>
              <a:rPr lang="es-EC" sz="2600" dirty="0" smtClean="0"/>
              <a:t>banda</a:t>
            </a:r>
          </a:p>
          <a:p>
            <a:pPr algn="just"/>
            <a:r>
              <a:rPr lang="es-EC" sz="2600" dirty="0"/>
              <a:t>Si se desea formar una onda de enlace descendente agregada, se debe configurar el e-Node B para cada una de las portadoras de componentes. Dicha portadora de componentes presenta parámetros, los cuales deben ser calculados y posteriormente son utilizados para generar la forma de onda requerida configurada previamente en el e-Node B. </a:t>
            </a:r>
            <a:endParaRPr lang="es-CO" sz="2600" dirty="0"/>
          </a:p>
        </p:txBody>
      </p:sp>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15009868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Introducción</a:t>
            </a:r>
            <a:endParaRPr lang="es-CO" b="1" dirty="0"/>
          </a:p>
        </p:txBody>
      </p:sp>
      <p:sp>
        <p:nvSpPr>
          <p:cNvPr id="3" name="Marcador de contenido 2"/>
          <p:cNvSpPr>
            <a:spLocks noGrp="1"/>
          </p:cNvSpPr>
          <p:nvPr>
            <p:ph idx="1"/>
          </p:nvPr>
        </p:nvSpPr>
        <p:spPr>
          <a:xfrm>
            <a:off x="360608" y="1349107"/>
            <a:ext cx="10993192" cy="4351338"/>
          </a:xfrm>
        </p:spPr>
        <p:txBody>
          <a:bodyPr/>
          <a:lstStyle/>
          <a:p>
            <a:pPr marL="0" indent="0" algn="just">
              <a:buNone/>
            </a:pPr>
            <a:r>
              <a:rPr lang="es-EC" dirty="0"/>
              <a:t>Hasta el momento en el mercado se ha lanzado 4 generaciones tendiendo a una 5ta generación  que se prevé que saldrá al mercado en el 2020. </a:t>
            </a:r>
            <a:endParaRPr lang="es-CO" dirty="0"/>
          </a:p>
        </p:txBody>
      </p:sp>
      <p:graphicFrame>
        <p:nvGraphicFramePr>
          <p:cNvPr id="6" name="Tabla 5"/>
          <p:cNvGraphicFramePr>
            <a:graphicFrameLocks noGrp="1"/>
          </p:cNvGraphicFramePr>
          <p:nvPr>
            <p:extLst>
              <p:ext uri="{D42A27DB-BD31-4B8C-83A1-F6EECF244321}">
                <p14:modId xmlns:p14="http://schemas.microsoft.com/office/powerpoint/2010/main" val="112210351"/>
              </p:ext>
            </p:extLst>
          </p:nvPr>
        </p:nvGraphicFramePr>
        <p:xfrm>
          <a:off x="538766" y="2381565"/>
          <a:ext cx="11114468" cy="4302862"/>
        </p:xfrm>
        <a:graphic>
          <a:graphicData uri="http://schemas.openxmlformats.org/drawingml/2006/table">
            <a:tbl>
              <a:tblPr firstRow="1" firstCol="1" bandRow="1">
                <a:tableStyleId>{775DCB02-9BB8-47FD-8907-85C794F793BA}</a:tableStyleId>
              </a:tblPr>
              <a:tblGrid>
                <a:gridCol w="2953562"/>
                <a:gridCol w="1606688"/>
                <a:gridCol w="1563796"/>
                <a:gridCol w="1563796"/>
                <a:gridCol w="1563796"/>
                <a:gridCol w="1862830"/>
              </a:tblGrid>
              <a:tr h="231336">
                <a:tc>
                  <a:txBody>
                    <a:bodyPr/>
                    <a:lstStyle/>
                    <a:p>
                      <a:pPr algn="ctr">
                        <a:lnSpc>
                          <a:spcPct val="107000"/>
                        </a:lnSpc>
                        <a:spcAft>
                          <a:spcPts val="0"/>
                        </a:spcAft>
                      </a:pPr>
                      <a:r>
                        <a:rPr lang="es-EC" sz="2000" cap="all" dirty="0">
                          <a:solidFill>
                            <a:schemeClr val="tx1"/>
                          </a:solidFill>
                          <a:effectLst/>
                        </a:rPr>
                        <a:t>Características</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cap="all" dirty="0">
                          <a:solidFill>
                            <a:schemeClr val="tx1"/>
                          </a:solidFill>
                          <a:effectLst/>
                        </a:rPr>
                        <a:t>1G</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cap="all" dirty="0">
                          <a:solidFill>
                            <a:schemeClr val="tx1"/>
                          </a:solidFill>
                          <a:effectLst/>
                        </a:rPr>
                        <a:t>2G</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cap="all" dirty="0">
                          <a:solidFill>
                            <a:schemeClr val="tx1"/>
                          </a:solidFill>
                          <a:effectLst/>
                        </a:rPr>
                        <a:t>2.5G</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cap="all" dirty="0">
                          <a:solidFill>
                            <a:schemeClr val="tx1"/>
                          </a:solidFill>
                          <a:effectLst/>
                        </a:rPr>
                        <a:t>3G</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cap="all" dirty="0">
                          <a:solidFill>
                            <a:schemeClr val="tx1"/>
                          </a:solidFill>
                          <a:effectLst/>
                        </a:rPr>
                        <a:t>4G</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1336">
                <a:tc>
                  <a:txBody>
                    <a:bodyPr/>
                    <a:lstStyle/>
                    <a:p>
                      <a:pPr algn="ctr">
                        <a:lnSpc>
                          <a:spcPct val="107000"/>
                        </a:lnSpc>
                        <a:spcAft>
                          <a:spcPts val="0"/>
                        </a:spcAft>
                      </a:pPr>
                      <a:r>
                        <a:rPr lang="es-EC" sz="2000" dirty="0">
                          <a:effectLst/>
                        </a:rPr>
                        <a:t>Inicio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1970-1984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1980-1991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1985-1999</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1990-2002</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2002-2006</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1336">
                <a:tc>
                  <a:txBody>
                    <a:bodyPr/>
                    <a:lstStyle/>
                    <a:p>
                      <a:pPr algn="ctr">
                        <a:lnSpc>
                          <a:spcPct val="107000"/>
                        </a:lnSpc>
                        <a:spcAft>
                          <a:spcPts val="0"/>
                        </a:spcAft>
                      </a:pPr>
                      <a:r>
                        <a:rPr lang="es-EC" sz="2000" dirty="0">
                          <a:effectLst/>
                        </a:rPr>
                        <a:t>Velocidad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14.4Kbps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14.4Kbps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2Mbps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2Mbps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1336">
                <a:tc>
                  <a:txBody>
                    <a:bodyPr/>
                    <a:lstStyle/>
                    <a:p>
                      <a:pPr algn="ctr">
                        <a:lnSpc>
                          <a:spcPct val="107000"/>
                        </a:lnSpc>
                        <a:spcAft>
                          <a:spcPts val="0"/>
                        </a:spcAft>
                      </a:pPr>
                      <a:r>
                        <a:rPr lang="es-EC" sz="2000" dirty="0">
                          <a:effectLst/>
                        </a:rPr>
                        <a:t>Ancho de banda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25-30KHz</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30-200KHz</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30-200Khz</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5Mhz</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5-20Mhz</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5366">
                <a:tc>
                  <a:txBody>
                    <a:bodyPr/>
                    <a:lstStyle/>
                    <a:p>
                      <a:pPr algn="ctr">
                        <a:lnSpc>
                          <a:spcPct val="107000"/>
                        </a:lnSpc>
                        <a:spcAft>
                          <a:spcPts val="0"/>
                        </a:spcAft>
                      </a:pPr>
                      <a:r>
                        <a:rPr lang="es-EC" sz="2000">
                          <a:effectLst/>
                        </a:rPr>
                        <a:t>Estándares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AMPS, NMT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GSM, ISI36, IS95</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GSM/ GPRS, EDGE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WCDMA.</a:t>
                      </a:r>
                      <a:endParaRPr lang="es-CO" sz="1800" dirty="0">
                        <a:effectLst/>
                      </a:endParaRPr>
                    </a:p>
                    <a:p>
                      <a:pPr algn="ctr">
                        <a:lnSpc>
                          <a:spcPct val="107000"/>
                        </a:lnSpc>
                        <a:spcAft>
                          <a:spcPts val="0"/>
                        </a:spcAft>
                      </a:pPr>
                      <a:r>
                        <a:rPr lang="es-EC" sz="2000" dirty="0">
                          <a:effectLst/>
                        </a:rPr>
                        <a:t>UMTS,CDMA 2000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Estándar Unificado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1336">
                <a:tc>
                  <a:txBody>
                    <a:bodyPr/>
                    <a:lstStyle/>
                    <a:p>
                      <a:pPr algn="ctr">
                        <a:lnSpc>
                          <a:spcPct val="107000"/>
                        </a:lnSpc>
                        <a:spcAft>
                          <a:spcPts val="0"/>
                        </a:spcAft>
                      </a:pPr>
                      <a:r>
                        <a:rPr lang="es-EC" sz="2000">
                          <a:effectLst/>
                        </a:rPr>
                        <a:t>Tecnología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Análoga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Digital</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Digital</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CDMA/IP</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IP</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5366">
                <a:tc>
                  <a:txBody>
                    <a:bodyPr/>
                    <a:lstStyle/>
                    <a:p>
                      <a:pPr algn="ctr">
                        <a:lnSpc>
                          <a:spcPct val="107000"/>
                        </a:lnSpc>
                        <a:spcAft>
                          <a:spcPts val="0"/>
                        </a:spcAft>
                      </a:pPr>
                      <a:r>
                        <a:rPr lang="es-EC" sz="2000">
                          <a:effectLst/>
                        </a:rPr>
                        <a:t>Servicios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Voz</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Voz</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Voz/Datos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Voz/Datos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Voz/Datos/Dispositivos usados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1336">
                <a:tc>
                  <a:txBody>
                    <a:bodyPr/>
                    <a:lstStyle/>
                    <a:p>
                      <a:pPr algn="ctr">
                        <a:lnSpc>
                          <a:spcPct val="107000"/>
                        </a:lnSpc>
                        <a:spcAft>
                          <a:spcPts val="0"/>
                        </a:spcAft>
                      </a:pPr>
                      <a:r>
                        <a:rPr lang="es-EC" sz="2000">
                          <a:effectLst/>
                        </a:rPr>
                        <a:t>Acceso múltiple</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FDMA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TDMA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TDMA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CDMA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CDMA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3351">
                <a:tc>
                  <a:txBody>
                    <a:bodyPr/>
                    <a:lstStyle/>
                    <a:p>
                      <a:pPr algn="ctr">
                        <a:lnSpc>
                          <a:spcPct val="107000"/>
                        </a:lnSpc>
                        <a:spcAft>
                          <a:spcPts val="0"/>
                        </a:spcAft>
                      </a:pPr>
                      <a:r>
                        <a:rPr lang="es-EC" sz="2000" dirty="0" err="1">
                          <a:effectLst/>
                        </a:rPr>
                        <a:t>Switching</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Circuito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Circuito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a:effectLst/>
                        </a:rPr>
                        <a:t>Circuito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Circuito/Paquetes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000" dirty="0">
                          <a:effectLst/>
                        </a:rPr>
                        <a:t>Paquetes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5866294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325563"/>
          </a:xfrm>
        </p:spPr>
        <p:txBody>
          <a:bodyPr>
            <a:normAutofit/>
          </a:bodyPr>
          <a:lstStyle/>
          <a:p>
            <a:r>
              <a:rPr lang="es-EC" b="1" dirty="0"/>
              <a:t>Canal de control de enlace descendente físico mejorado (EDPCCH)</a:t>
            </a:r>
            <a:endParaRPr lang="es-CO" b="1" dirty="0"/>
          </a:p>
        </p:txBody>
      </p:sp>
      <p:sp>
        <p:nvSpPr>
          <p:cNvPr id="3" name="Marcador de contenido 2"/>
          <p:cNvSpPr>
            <a:spLocks noGrp="1"/>
          </p:cNvSpPr>
          <p:nvPr>
            <p:ph idx="1"/>
          </p:nvPr>
        </p:nvSpPr>
        <p:spPr>
          <a:xfrm>
            <a:off x="21465" y="1325562"/>
            <a:ext cx="10268755" cy="4959327"/>
          </a:xfrm>
        </p:spPr>
        <p:txBody>
          <a:bodyPr>
            <a:normAutofit/>
          </a:bodyPr>
          <a:lstStyle/>
          <a:p>
            <a:pPr marL="0" indent="0" algn="just">
              <a:buNone/>
            </a:pPr>
            <a:r>
              <a:rPr lang="es-ES" dirty="0" smtClean="0"/>
              <a:t>el </a:t>
            </a:r>
            <a:r>
              <a:rPr lang="es-ES" dirty="0"/>
              <a:t>EPDCCH </a:t>
            </a:r>
            <a:r>
              <a:rPr lang="es-ES" dirty="0" smtClean="0"/>
              <a:t>fue diseñado </a:t>
            </a:r>
            <a:r>
              <a:rPr lang="es-ES" dirty="0"/>
              <a:t>para lograr los siguientes objetivos:</a:t>
            </a:r>
            <a:endParaRPr lang="es-CO" dirty="0"/>
          </a:p>
          <a:p>
            <a:pPr lvl="0" algn="just"/>
            <a:r>
              <a:rPr lang="es-ES" dirty="0"/>
              <a:t>Mayor capacidad de control del canal.</a:t>
            </a:r>
            <a:endParaRPr lang="es-CO" dirty="0"/>
          </a:p>
          <a:p>
            <a:pPr lvl="0" algn="just"/>
            <a:r>
              <a:rPr lang="es-ES" dirty="0"/>
              <a:t>Soporte de coordinación de interferencia </a:t>
            </a:r>
            <a:r>
              <a:rPr lang="es-ES" dirty="0" err="1"/>
              <a:t>intercelda</a:t>
            </a:r>
            <a:r>
              <a:rPr lang="es-ES" dirty="0"/>
              <a:t> de dominio de frecuencia.</a:t>
            </a:r>
            <a:endParaRPr lang="es-CO" dirty="0"/>
          </a:p>
          <a:p>
            <a:pPr lvl="0" algn="just"/>
            <a:r>
              <a:rPr lang="es-ES" dirty="0"/>
              <a:t>Reutilización espacial mejorada (por ejemplo, MIMO); Soporte de conformación de haz y diversidad.</a:t>
            </a:r>
            <a:endParaRPr lang="es-CO" dirty="0"/>
          </a:p>
          <a:p>
            <a:pPr lvl="0" algn="just"/>
            <a:r>
              <a:rPr lang="es-ES" dirty="0"/>
              <a:t>Soporte de programación de frecuencia selectiva.</a:t>
            </a:r>
            <a:endParaRPr lang="es-CO" dirty="0"/>
          </a:p>
          <a:p>
            <a:pPr lvl="0" algn="just"/>
            <a:r>
              <a:rPr lang="es-ES" dirty="0"/>
              <a:t>Soporte de operación en </a:t>
            </a:r>
            <a:r>
              <a:rPr lang="es-ES" dirty="0" err="1"/>
              <a:t>multicast-broadcast</a:t>
            </a:r>
            <a:r>
              <a:rPr lang="es-ES" dirty="0"/>
              <a:t>, </a:t>
            </a:r>
            <a:r>
              <a:rPr lang="es-ES" dirty="0" err="1"/>
              <a:t>subtramas</a:t>
            </a:r>
            <a:r>
              <a:rPr lang="es-ES" dirty="0"/>
              <a:t> de red de frecuencia única (MBSFN)</a:t>
            </a:r>
            <a:endParaRPr lang="es-CO" dirty="0"/>
          </a:p>
          <a:p>
            <a:pPr lvl="0" algn="just"/>
            <a:r>
              <a:rPr lang="es-ES" dirty="0"/>
              <a:t>Convivencia en el mismo portador como herencia UE</a:t>
            </a:r>
            <a:endParaRPr lang="es-CO" dirty="0"/>
          </a:p>
          <a:p>
            <a:endParaRPr lang="es-CO"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34707080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3335" y="270456"/>
            <a:ext cx="11642502" cy="5906507"/>
          </a:xfrm>
        </p:spPr>
        <p:txBody>
          <a:bodyPr>
            <a:normAutofit/>
          </a:bodyPr>
          <a:lstStyle/>
          <a:p>
            <a:pPr algn="just"/>
            <a:r>
              <a:rPr lang="es-ES" sz="2600" dirty="0"/>
              <a:t>Las ubicaciones de pares PRB en el dominio de la frecuencia para EPDCCH están configurados específicamente para el UE a través de la señalización de control de recursos de radio (RRC). </a:t>
            </a:r>
            <a:endParaRPr lang="es-ES" sz="2600" dirty="0" smtClean="0"/>
          </a:p>
          <a:p>
            <a:pPr algn="just"/>
            <a:r>
              <a:rPr lang="es-ES" sz="2600" dirty="0" smtClean="0"/>
              <a:t>Cada </a:t>
            </a:r>
            <a:r>
              <a:rPr lang="es-ES" sz="2600" dirty="0"/>
              <a:t>UE puede ser configurado con hasta dos "juegos EPDCCH", cada conjunto consta de 2, 4 u 8 pares de PRB. </a:t>
            </a:r>
            <a:endParaRPr lang="es-ES" sz="2600" dirty="0" smtClean="0"/>
          </a:p>
          <a:p>
            <a:pPr algn="just"/>
            <a:r>
              <a:rPr lang="es-ES" sz="2600" dirty="0"/>
              <a:t>L</a:t>
            </a:r>
            <a:r>
              <a:rPr lang="es-ES" sz="2600" dirty="0" smtClean="0"/>
              <a:t>os </a:t>
            </a:r>
            <a:r>
              <a:rPr lang="es-ES" sz="2600" dirty="0"/>
              <a:t>componentes básicos de un EPDCCH son el grupo de elementos de recursos mejorados (EREG) y el elemento de canal mejorado de control (ECCE). Un EPDCCH es transmitido usando uno o más </a:t>
            </a:r>
            <a:r>
              <a:rPr lang="es-ES" sz="2600" dirty="0" err="1"/>
              <a:t>ECCEs</a:t>
            </a:r>
            <a:r>
              <a:rPr lang="es-ES" sz="2600" dirty="0"/>
              <a:t>, donde una ECCE consta de cuatro u ocho </a:t>
            </a:r>
            <a:r>
              <a:rPr lang="es-ES" sz="2600" dirty="0" err="1"/>
              <a:t>EREGs</a:t>
            </a:r>
            <a:r>
              <a:rPr lang="es-ES" sz="2600" dirty="0"/>
              <a:t>. </a:t>
            </a:r>
            <a:endParaRPr lang="es-CO" sz="2600" dirty="0"/>
          </a:p>
        </p:txBody>
      </p:sp>
      <p:pic>
        <p:nvPicPr>
          <p:cNvPr id="5"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pic>
        <p:nvPicPr>
          <p:cNvPr id="4" name="Imagen 3"/>
          <p:cNvPicPr/>
          <p:nvPr/>
        </p:nvPicPr>
        <p:blipFill>
          <a:blip r:embed="rId3"/>
          <a:stretch>
            <a:fillRect/>
          </a:stretch>
        </p:blipFill>
        <p:spPr>
          <a:xfrm>
            <a:off x="2733031" y="3523007"/>
            <a:ext cx="6488242" cy="3334993"/>
          </a:xfrm>
          <a:prstGeom prst="rect">
            <a:avLst/>
          </a:prstGeom>
        </p:spPr>
      </p:pic>
    </p:spTree>
    <p:extLst>
      <p:ext uri="{BB962C8B-B14F-4D97-AF65-F5344CB8AC3E}">
        <p14:creationId xmlns:p14="http://schemas.microsoft.com/office/powerpoint/2010/main" val="292992330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695458"/>
          </a:xfrm>
        </p:spPr>
        <p:txBody>
          <a:bodyPr>
            <a:normAutofit/>
          </a:bodyPr>
          <a:lstStyle/>
          <a:p>
            <a:r>
              <a:rPr lang="es-CO" b="1" dirty="0" err="1" smtClean="0"/>
              <a:t>Device</a:t>
            </a:r>
            <a:r>
              <a:rPr lang="es-CO" b="1" dirty="0" smtClean="0"/>
              <a:t> to </a:t>
            </a:r>
            <a:r>
              <a:rPr lang="es-CO" b="1" dirty="0" err="1" smtClean="0"/>
              <a:t>Device</a:t>
            </a:r>
            <a:r>
              <a:rPr lang="es-CO" b="1" dirty="0" smtClean="0"/>
              <a:t> (D2D)</a:t>
            </a:r>
            <a:endParaRPr lang="es-CO" b="1" dirty="0"/>
          </a:p>
        </p:txBody>
      </p:sp>
      <p:sp>
        <p:nvSpPr>
          <p:cNvPr id="3" name="Marcador de contenido 2"/>
          <p:cNvSpPr>
            <a:spLocks noGrp="1"/>
          </p:cNvSpPr>
          <p:nvPr>
            <p:ph idx="1"/>
          </p:nvPr>
        </p:nvSpPr>
        <p:spPr>
          <a:xfrm>
            <a:off x="307483" y="695459"/>
            <a:ext cx="11577033" cy="3193638"/>
          </a:xfrm>
        </p:spPr>
        <p:txBody>
          <a:bodyPr>
            <a:normAutofit fontScale="92500"/>
          </a:bodyPr>
          <a:lstStyle/>
          <a:p>
            <a:pPr algn="just"/>
            <a:r>
              <a:rPr lang="es-EC" sz="3000" dirty="0"/>
              <a:t>A través de esta comunicación, los dispositivos pueden compartir información directamente entre sí, sin una infraestructura de celda</a:t>
            </a:r>
            <a:r>
              <a:rPr lang="es-EC" sz="3000" dirty="0" smtClean="0"/>
              <a:t>.</a:t>
            </a:r>
          </a:p>
          <a:p>
            <a:pPr algn="just"/>
            <a:r>
              <a:rPr lang="es-EC" sz="3000" dirty="0"/>
              <a:t>Esta tecnología se vuelve fundamental en las comunicaciones de seguridad pública, ya que permite la comunicación en el caso de que la infraestructura de red no esté disponible o se haya presentado alguna emergencia</a:t>
            </a:r>
            <a:r>
              <a:rPr lang="es-EC" sz="3000" dirty="0" smtClean="0"/>
              <a:t>.</a:t>
            </a:r>
          </a:p>
          <a:p>
            <a:pPr algn="just"/>
            <a:r>
              <a:rPr lang="es-CO" sz="3000" dirty="0"/>
              <a:t>Para este tipo de comunicación se configuran los siguientes canales físicos:</a:t>
            </a:r>
          </a:p>
          <a:p>
            <a:pPr marL="0" indent="0">
              <a:buNone/>
            </a:pPr>
            <a:endParaRPr lang="es-CO"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graphicFrame>
        <p:nvGraphicFramePr>
          <p:cNvPr id="8" name="Diagrama 7"/>
          <p:cNvGraphicFramePr/>
          <p:nvPr>
            <p:extLst>
              <p:ext uri="{D42A27DB-BD31-4B8C-83A1-F6EECF244321}">
                <p14:modId xmlns:p14="http://schemas.microsoft.com/office/powerpoint/2010/main" val="3863208177"/>
              </p:ext>
            </p:extLst>
          </p:nvPr>
        </p:nvGraphicFramePr>
        <p:xfrm>
          <a:off x="416102" y="2240925"/>
          <a:ext cx="9990027" cy="5491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04248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6685" y="-98514"/>
            <a:ext cx="10515600" cy="1000035"/>
          </a:xfrm>
        </p:spPr>
        <p:txBody>
          <a:bodyPr/>
          <a:lstStyle/>
          <a:p>
            <a:r>
              <a:rPr lang="es-CO" b="1" dirty="0" smtClean="0"/>
              <a:t>Modulación Digital</a:t>
            </a:r>
            <a:endParaRPr lang="es-CO" b="1" dirty="0"/>
          </a:p>
        </p:txBody>
      </p:sp>
      <p:graphicFrame>
        <p:nvGraphicFramePr>
          <p:cNvPr id="4" name="Diagrama 3"/>
          <p:cNvGraphicFramePr/>
          <p:nvPr>
            <p:extLst>
              <p:ext uri="{D42A27DB-BD31-4B8C-83A1-F6EECF244321}">
                <p14:modId xmlns:p14="http://schemas.microsoft.com/office/powerpoint/2010/main" val="1801251503"/>
              </p:ext>
            </p:extLst>
          </p:nvPr>
        </p:nvGraphicFramePr>
        <p:xfrm>
          <a:off x="-1329387" y="901521"/>
          <a:ext cx="96877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p:nvPr/>
        </p:nvPicPr>
        <p:blipFill>
          <a:blip r:embed="rId7"/>
          <a:stretch>
            <a:fillRect/>
          </a:stretch>
        </p:blipFill>
        <p:spPr>
          <a:xfrm>
            <a:off x="7263685" y="1615068"/>
            <a:ext cx="4760890" cy="4064515"/>
          </a:xfrm>
          <a:prstGeom prst="rect">
            <a:avLst/>
          </a:prstGeom>
        </p:spPr>
      </p:pic>
    </p:spTree>
    <p:extLst>
      <p:ext uri="{BB962C8B-B14F-4D97-AF65-F5344CB8AC3E}">
        <p14:creationId xmlns:p14="http://schemas.microsoft.com/office/powerpoint/2010/main" val="405054028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3031"/>
            <a:ext cx="10515600" cy="837127"/>
          </a:xfrm>
        </p:spPr>
        <p:txBody>
          <a:bodyPr>
            <a:normAutofit/>
          </a:bodyPr>
          <a:lstStyle/>
          <a:p>
            <a:r>
              <a:rPr lang="es-CO" b="1" dirty="0" smtClean="0"/>
              <a:t>Resultados: Release 10 </a:t>
            </a:r>
            <a:endParaRPr lang="es-CO" b="1" dirty="0"/>
          </a:p>
        </p:txBody>
      </p:sp>
      <p:pic>
        <p:nvPicPr>
          <p:cNvPr id="4" name="Imagen 3" descr="https://scontent.fuio13-1.fna.fbcdn.net/v/t1.15752-9/46876612_286427542008595_1266901226449010688_n.png?_nc_cat=108&amp;_nc_ht=scontent.fuio13-1.fna&amp;oh=b6de3ffb49f46adca9a9c0b1b47fed5f&amp;oe=5CAFAFBD"/>
          <p:cNvPicPr/>
          <p:nvPr/>
        </p:nvPicPr>
        <p:blipFill rotWithShape="1">
          <a:blip r:embed="rId2">
            <a:extLst>
              <a:ext uri="{28A0092B-C50C-407E-A947-70E740481C1C}">
                <a14:useLocalDpi xmlns:a14="http://schemas.microsoft.com/office/drawing/2010/main" val="0"/>
              </a:ext>
            </a:extLst>
          </a:blip>
          <a:srcRect l="2472" r="4616"/>
          <a:stretch/>
        </p:blipFill>
        <p:spPr bwMode="auto">
          <a:xfrm>
            <a:off x="1147290" y="824417"/>
            <a:ext cx="4609565" cy="3490006"/>
          </a:xfrm>
          <a:prstGeom prst="rect">
            <a:avLst/>
          </a:prstGeom>
          <a:noFill/>
          <a:ln>
            <a:noFill/>
          </a:ln>
          <a:extLst>
            <a:ext uri="{53640926-AAD7-44D8-BBD7-CCE9431645EC}">
              <a14:shadowObscured xmlns:a14="http://schemas.microsoft.com/office/drawing/2010/main"/>
            </a:ext>
          </a:extLst>
        </p:spPr>
      </p:pic>
      <p:pic>
        <p:nvPicPr>
          <p:cNvPr id="5" name="Imagen 4" descr="https://scontent.fuio13-1.fna.fbcdn.net/v/t1.15752-9/46983783_2077792318947025_4912861494728720384_n.png?_nc_cat=106&amp;_nc_ht=scontent.fuio13-1.fna&amp;oh=50a0e8aa8fb07a6c8a2f96e546a60f01&amp;oe=5CB122F5"/>
          <p:cNvPicPr/>
          <p:nvPr/>
        </p:nvPicPr>
        <p:blipFill rotWithShape="1">
          <a:blip r:embed="rId3">
            <a:extLst>
              <a:ext uri="{28A0092B-C50C-407E-A947-70E740481C1C}">
                <a14:useLocalDpi xmlns:a14="http://schemas.microsoft.com/office/drawing/2010/main" val="0"/>
              </a:ext>
            </a:extLst>
          </a:blip>
          <a:srcRect l="3649" r="5658"/>
          <a:stretch/>
        </p:blipFill>
        <p:spPr bwMode="auto">
          <a:xfrm>
            <a:off x="5756855" y="824417"/>
            <a:ext cx="4456091" cy="3490006"/>
          </a:xfrm>
          <a:prstGeom prst="rect">
            <a:avLst/>
          </a:prstGeom>
          <a:noFill/>
          <a:ln>
            <a:noFill/>
          </a:ln>
          <a:extLst>
            <a:ext uri="{53640926-AAD7-44D8-BBD7-CCE9431645EC}">
              <a14:shadowObscured xmlns:a14="http://schemas.microsoft.com/office/drawing/2010/main"/>
            </a:ext>
          </a:extLst>
        </p:spPr>
      </p:pic>
      <p:graphicFrame>
        <p:nvGraphicFramePr>
          <p:cNvPr id="7" name="Tabla 6"/>
          <p:cNvGraphicFramePr>
            <a:graphicFrameLocks noGrp="1"/>
          </p:cNvGraphicFramePr>
          <p:nvPr>
            <p:extLst>
              <p:ext uri="{D42A27DB-BD31-4B8C-83A1-F6EECF244321}">
                <p14:modId xmlns:p14="http://schemas.microsoft.com/office/powerpoint/2010/main" val="660883815"/>
              </p:ext>
            </p:extLst>
          </p:nvPr>
        </p:nvGraphicFramePr>
        <p:xfrm>
          <a:off x="1147291" y="4548549"/>
          <a:ext cx="8537622" cy="1916644"/>
        </p:xfrm>
        <a:graphic>
          <a:graphicData uri="http://schemas.openxmlformats.org/drawingml/2006/table">
            <a:tbl>
              <a:tblPr firstRow="1" firstCol="1" bandRow="1">
                <a:tableStyleId>{00A15C55-8517-42AA-B614-E9B94910E393}</a:tableStyleId>
              </a:tblPr>
              <a:tblGrid>
                <a:gridCol w="1995154"/>
                <a:gridCol w="1738631"/>
                <a:gridCol w="1519724"/>
                <a:gridCol w="1635617"/>
                <a:gridCol w="1648496"/>
              </a:tblGrid>
              <a:tr h="479161">
                <a:tc gridSpan="5">
                  <a:txBody>
                    <a:bodyPr/>
                    <a:lstStyle/>
                    <a:p>
                      <a:pPr algn="ctr">
                        <a:lnSpc>
                          <a:spcPct val="106000"/>
                        </a:lnSpc>
                        <a:spcAft>
                          <a:spcPts val="0"/>
                        </a:spcAft>
                      </a:pPr>
                      <a:r>
                        <a:rPr lang="es-EC" sz="2400" dirty="0">
                          <a:solidFill>
                            <a:schemeClr val="tx1"/>
                          </a:solidFill>
                          <a:effectLst/>
                        </a:rPr>
                        <a:t>OFDMA</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79161">
                <a:tc>
                  <a:txBody>
                    <a:bodyPr/>
                    <a:lstStyle/>
                    <a:p>
                      <a:pPr algn="ctr">
                        <a:lnSpc>
                          <a:spcPct val="106000"/>
                        </a:lnSpc>
                        <a:spcAft>
                          <a:spcPts val="0"/>
                        </a:spcAft>
                      </a:pPr>
                      <a:r>
                        <a:rPr lang="es-EC" sz="2400" dirty="0" smtClean="0">
                          <a:solidFill>
                            <a:schemeClr val="tx1"/>
                          </a:solidFill>
                          <a:effectLst/>
                        </a:rPr>
                        <a:t>MODULACIÓN</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BPSK</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QPSK</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16-QAM</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64-QAM</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9161">
                <a:tc>
                  <a:txBody>
                    <a:bodyPr/>
                    <a:lstStyle/>
                    <a:p>
                      <a:pPr algn="ctr">
                        <a:lnSpc>
                          <a:spcPct val="106000"/>
                        </a:lnSpc>
                        <a:spcAft>
                          <a:spcPts val="0"/>
                        </a:spcAft>
                      </a:pPr>
                      <a:r>
                        <a:rPr lang="es-EC" sz="2400">
                          <a:solidFill>
                            <a:schemeClr val="tx1"/>
                          </a:solidFill>
                          <a:effectLst/>
                        </a:rPr>
                        <a:t>SNR[dB]</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8</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8</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13,5</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18</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9161">
                <a:tc>
                  <a:txBody>
                    <a:bodyPr/>
                    <a:lstStyle/>
                    <a:p>
                      <a:pPr algn="ctr">
                        <a:lnSpc>
                          <a:spcPct val="106000"/>
                        </a:lnSpc>
                        <a:spcAft>
                          <a:spcPts val="0"/>
                        </a:spcAft>
                      </a:pPr>
                      <a:r>
                        <a:rPr lang="es-EC" sz="2400">
                          <a:solidFill>
                            <a:schemeClr val="tx1"/>
                          </a:solidFill>
                          <a:effectLst/>
                        </a:rPr>
                        <a:t>BER</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1e-5</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1e-5</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1e-4</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1e-3</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394191912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3174" r="6336"/>
          <a:stretch/>
        </p:blipFill>
        <p:spPr bwMode="auto">
          <a:xfrm>
            <a:off x="817089" y="364315"/>
            <a:ext cx="4798100" cy="3744045"/>
          </a:xfrm>
          <a:prstGeom prst="rect">
            <a:avLst/>
          </a:prstGeom>
          <a:ln>
            <a:noFill/>
          </a:ln>
          <a:extLst>
            <a:ext uri="{53640926-AAD7-44D8-BBD7-CCE9431645EC}">
              <a14:shadowObscured xmlns:a14="http://schemas.microsoft.com/office/drawing/2010/main"/>
            </a:ext>
          </a:extLst>
        </p:spPr>
      </p:pic>
      <p:pic>
        <p:nvPicPr>
          <p:cNvPr id="5" name="Imagen 4" descr="https://scontent.fuio13-1.fna.fbcdn.net/v/t1.15752-9/47091415_2120589254921941_6364608686144356352_n.png?_nc_cat=108&amp;_nc_ht=scontent.fuio13-1.fna&amp;oh=f5ad07c48e73831592281dc989ed826e&amp;oe=5C75EE08"/>
          <p:cNvPicPr/>
          <p:nvPr/>
        </p:nvPicPr>
        <p:blipFill rotWithShape="1">
          <a:blip r:embed="rId3">
            <a:extLst>
              <a:ext uri="{28A0092B-C50C-407E-A947-70E740481C1C}">
                <a14:useLocalDpi xmlns:a14="http://schemas.microsoft.com/office/drawing/2010/main" val="0"/>
              </a:ext>
            </a:extLst>
          </a:blip>
          <a:srcRect l="3650" r="6023"/>
          <a:stretch/>
        </p:blipFill>
        <p:spPr bwMode="auto">
          <a:xfrm>
            <a:off x="6220496" y="364314"/>
            <a:ext cx="4855335" cy="3744045"/>
          </a:xfrm>
          <a:prstGeom prst="rect">
            <a:avLst/>
          </a:prstGeom>
          <a:noFill/>
          <a:ln>
            <a:noFill/>
          </a:ln>
          <a:extLst>
            <a:ext uri="{53640926-AAD7-44D8-BBD7-CCE9431645EC}">
              <a14:shadowObscured xmlns:a14="http://schemas.microsoft.com/office/drawing/2010/main"/>
            </a:ext>
          </a:extLst>
        </p:spPr>
      </p:pic>
      <p:graphicFrame>
        <p:nvGraphicFramePr>
          <p:cNvPr id="6" name="Tabla 5"/>
          <p:cNvGraphicFramePr>
            <a:graphicFrameLocks noGrp="1"/>
          </p:cNvGraphicFramePr>
          <p:nvPr>
            <p:extLst>
              <p:ext uri="{D42A27DB-BD31-4B8C-83A1-F6EECF244321}">
                <p14:modId xmlns:p14="http://schemas.microsoft.com/office/powerpoint/2010/main" val="2006817617"/>
              </p:ext>
            </p:extLst>
          </p:nvPr>
        </p:nvGraphicFramePr>
        <p:xfrm>
          <a:off x="1352282" y="4584878"/>
          <a:ext cx="8062174" cy="1880316"/>
        </p:xfrm>
        <a:graphic>
          <a:graphicData uri="http://schemas.openxmlformats.org/drawingml/2006/table">
            <a:tbl>
              <a:tblPr firstRow="1" firstCol="1" bandRow="1">
                <a:tableStyleId>{00A15C55-8517-42AA-B614-E9B94910E393}</a:tableStyleId>
              </a:tblPr>
              <a:tblGrid>
                <a:gridCol w="2270213"/>
                <a:gridCol w="1469819"/>
                <a:gridCol w="1371279"/>
                <a:gridCol w="1528124"/>
                <a:gridCol w="1422739"/>
              </a:tblGrid>
              <a:tr h="470079">
                <a:tc gridSpan="5">
                  <a:txBody>
                    <a:bodyPr/>
                    <a:lstStyle/>
                    <a:p>
                      <a:pPr algn="ctr">
                        <a:lnSpc>
                          <a:spcPct val="106000"/>
                        </a:lnSpc>
                        <a:spcAft>
                          <a:spcPts val="0"/>
                        </a:spcAft>
                      </a:pPr>
                      <a:r>
                        <a:rPr lang="es-EC" sz="2400" dirty="0">
                          <a:solidFill>
                            <a:schemeClr val="tx1"/>
                          </a:solidFill>
                          <a:effectLst/>
                        </a:rPr>
                        <a:t>SC-FDMA</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70079">
                <a:tc>
                  <a:txBody>
                    <a:bodyPr/>
                    <a:lstStyle/>
                    <a:p>
                      <a:pPr algn="ctr">
                        <a:lnSpc>
                          <a:spcPct val="106000"/>
                        </a:lnSpc>
                        <a:spcAft>
                          <a:spcPts val="0"/>
                        </a:spcAft>
                      </a:pPr>
                      <a:r>
                        <a:rPr lang="es-EC" sz="2400">
                          <a:solidFill>
                            <a:schemeClr val="tx1"/>
                          </a:solidFill>
                          <a:effectLst/>
                        </a:rPr>
                        <a:t>MODULACION</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BPSK</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QPSK</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16-QAM</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64-QAM</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gn="ctr">
                        <a:lnSpc>
                          <a:spcPct val="106000"/>
                        </a:lnSpc>
                        <a:spcAft>
                          <a:spcPts val="0"/>
                        </a:spcAft>
                      </a:pPr>
                      <a:r>
                        <a:rPr lang="es-EC" sz="2400" dirty="0">
                          <a:solidFill>
                            <a:schemeClr val="tx1"/>
                          </a:solidFill>
                          <a:effectLst/>
                        </a:rPr>
                        <a:t>SNR[dB]</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8</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8</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13,5</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18</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079">
                <a:tc>
                  <a:txBody>
                    <a:bodyPr/>
                    <a:lstStyle/>
                    <a:p>
                      <a:pPr algn="ctr">
                        <a:lnSpc>
                          <a:spcPct val="106000"/>
                        </a:lnSpc>
                        <a:spcAft>
                          <a:spcPts val="0"/>
                        </a:spcAft>
                      </a:pPr>
                      <a:r>
                        <a:rPr lang="es-EC" sz="2400">
                          <a:solidFill>
                            <a:schemeClr val="tx1"/>
                          </a:solidFill>
                          <a:effectLst/>
                        </a:rPr>
                        <a:t>BER</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1e-5</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1e-5</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1e-4</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1e-3</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41714935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6989" y="326868"/>
            <a:ext cx="10515600" cy="5958022"/>
          </a:xfrm>
        </p:spPr>
        <p:txBody>
          <a:bodyPr/>
          <a:lstStyle/>
          <a:p>
            <a:r>
              <a:rPr lang="es-CO" sz="3200" dirty="0" smtClean="0"/>
              <a:t>Densidad Espectral de Potencia</a:t>
            </a:r>
          </a:p>
          <a:p>
            <a:pPr marL="0" indent="0">
              <a:buNone/>
            </a:pPr>
            <a:endParaRPr lang="es-CO" dirty="0"/>
          </a:p>
        </p:txBody>
      </p:sp>
      <p:pic>
        <p:nvPicPr>
          <p:cNvPr id="4" name="Imagen 3" descr="https://scontent.fuio13-1.fna.fbcdn.net/v/t1.15752-9/47226290_562341224201348_6419651140173955072_n.png?_nc_cat=111&amp;_nc_ht=scontent.fuio13-1.fna&amp;oh=45a0a6435cfa795a8587de32d9660525&amp;oe=5C7062A2"/>
          <p:cNvPicPr/>
          <p:nvPr/>
        </p:nvPicPr>
        <p:blipFill rotWithShape="1">
          <a:blip r:embed="rId2">
            <a:extLst>
              <a:ext uri="{28A0092B-C50C-407E-A947-70E740481C1C}">
                <a14:useLocalDpi xmlns:a14="http://schemas.microsoft.com/office/drawing/2010/main" val="0"/>
              </a:ext>
            </a:extLst>
          </a:blip>
          <a:srcRect l="3285" r="5475"/>
          <a:stretch/>
        </p:blipFill>
        <p:spPr bwMode="auto">
          <a:xfrm>
            <a:off x="339710" y="803285"/>
            <a:ext cx="4837597" cy="4560766"/>
          </a:xfrm>
          <a:prstGeom prst="rect">
            <a:avLst/>
          </a:prstGeom>
          <a:noFill/>
          <a:ln>
            <a:noFill/>
          </a:ln>
          <a:extLst>
            <a:ext uri="{53640926-AAD7-44D8-BBD7-CCE9431645EC}">
              <a14:shadowObscured xmlns:a14="http://schemas.microsoft.com/office/drawing/2010/main"/>
            </a:ext>
          </a:extLst>
        </p:spPr>
      </p:pic>
      <p:pic>
        <p:nvPicPr>
          <p:cNvPr id="5" name="Imagen 4" descr="https://scontent.fuio13-1.fna.fbcdn.net/v/t1.15752-9/47093484_1619309344881562_7648627448917000192_n.png?_nc_cat=108&amp;_nc_ht=scontent.fuio13-1.fna&amp;oh=263f1585d68e16a9b2d4a6eee8d51a31&amp;oe=5C75F0CE"/>
          <p:cNvPicPr/>
          <p:nvPr/>
        </p:nvPicPr>
        <p:blipFill rotWithShape="1">
          <a:blip r:embed="rId3">
            <a:extLst>
              <a:ext uri="{28A0092B-C50C-407E-A947-70E740481C1C}">
                <a14:useLocalDpi xmlns:a14="http://schemas.microsoft.com/office/drawing/2010/main" val="0"/>
              </a:ext>
            </a:extLst>
          </a:blip>
          <a:srcRect l="3467" r="6753"/>
          <a:stretch/>
        </p:blipFill>
        <p:spPr bwMode="auto">
          <a:xfrm>
            <a:off x="5327447" y="841921"/>
            <a:ext cx="5073317" cy="4522130"/>
          </a:xfrm>
          <a:prstGeom prst="rect">
            <a:avLst/>
          </a:prstGeom>
          <a:noFill/>
          <a:ln>
            <a:noFill/>
          </a:ln>
          <a:extLst>
            <a:ext uri="{53640926-AAD7-44D8-BBD7-CCE9431645EC}">
              <a14:shadowObscured xmlns:a14="http://schemas.microsoft.com/office/drawing/2010/main"/>
            </a:ext>
          </a:extLst>
        </p:spPr>
      </p:pic>
      <p:pic>
        <p:nvPicPr>
          <p:cNvPr id="6"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48116812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96214"/>
            <a:ext cx="10515600" cy="5880749"/>
          </a:xfrm>
        </p:spPr>
        <p:txBody>
          <a:bodyPr>
            <a:normAutofit/>
          </a:bodyPr>
          <a:lstStyle/>
          <a:p>
            <a:r>
              <a:rPr lang="es-CO" sz="3200" dirty="0" smtClean="0"/>
              <a:t>MIMO </a:t>
            </a:r>
            <a:r>
              <a:rPr lang="es-CO" sz="3200" dirty="0" err="1" smtClean="0"/>
              <a:t>Uplink</a:t>
            </a:r>
            <a:r>
              <a:rPr lang="es-CO" sz="3200" dirty="0" smtClean="0"/>
              <a:t> 4X4</a:t>
            </a:r>
            <a:endParaRPr lang="es-CO" sz="32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423624" y="483384"/>
            <a:ext cx="4930176" cy="3258354"/>
          </a:xfrm>
          <a:prstGeom prst="rect">
            <a:avLst/>
          </a:prstGeom>
          <a:noFill/>
          <a:ln>
            <a:noFill/>
          </a:ln>
        </p:spPr>
      </p:pic>
      <p:pic>
        <p:nvPicPr>
          <p:cNvPr id="5" name="Imagen 4" descr="https://scontent.fuio13-1.fna.fbcdn.net/v/t1.15752-9/47310114_2064592030265117_3090091105316765696_n.png?_nc_cat=101&amp;_nc_ht=scontent.fuio13-1.fna&amp;oh=53a81aee2a2e9afb62291f0f8ff90d23&amp;oe=5C75DD51"/>
          <p:cNvPicPr/>
          <p:nvPr/>
        </p:nvPicPr>
        <p:blipFill rotWithShape="1">
          <a:blip r:embed="rId3">
            <a:extLst>
              <a:ext uri="{28A0092B-C50C-407E-A947-70E740481C1C}">
                <a14:useLocalDpi xmlns:a14="http://schemas.microsoft.com/office/drawing/2010/main" val="0"/>
              </a:ext>
            </a:extLst>
          </a:blip>
          <a:srcRect l="36216" t="6181" r="34795" b="127"/>
          <a:stretch/>
        </p:blipFill>
        <p:spPr bwMode="auto">
          <a:xfrm>
            <a:off x="7368954" y="3996328"/>
            <a:ext cx="2763341" cy="2591776"/>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a:blip r:embed="rId4"/>
          <a:stretch>
            <a:fillRect/>
          </a:stretch>
        </p:blipFill>
        <p:spPr>
          <a:xfrm>
            <a:off x="1825932" y="1259165"/>
            <a:ext cx="2756013" cy="1222304"/>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517889" y="2481469"/>
            <a:ext cx="5470787" cy="4106635"/>
          </a:xfrm>
          <a:prstGeom prst="rect">
            <a:avLst/>
          </a:prstGeom>
        </p:spPr>
      </p:pic>
      <p:pic>
        <p:nvPicPr>
          <p:cNvPr id="8" name="Picture 2"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30117060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31820"/>
            <a:ext cx="10515600" cy="5945143"/>
          </a:xfrm>
        </p:spPr>
        <p:txBody>
          <a:bodyPr/>
          <a:lstStyle/>
          <a:p>
            <a:r>
              <a:rPr lang="es-EC" sz="3200" dirty="0"/>
              <a:t>MIMO </a:t>
            </a:r>
            <a:r>
              <a:rPr lang="es-EC" sz="3200" dirty="0" err="1"/>
              <a:t>Downlink</a:t>
            </a:r>
            <a:r>
              <a:rPr lang="es-EC" sz="3200" dirty="0"/>
              <a:t> 8x8</a:t>
            </a:r>
            <a:endParaRPr lang="es-CO" sz="3200" dirty="0"/>
          </a:p>
          <a:p>
            <a:pPr marL="0" indent="0">
              <a:buNone/>
            </a:pPr>
            <a:endParaRPr lang="es-CO" dirty="0"/>
          </a:p>
        </p:txBody>
      </p:sp>
      <p:pic>
        <p:nvPicPr>
          <p:cNvPr id="4" name="Imagen 3"/>
          <p:cNvPicPr/>
          <p:nvPr/>
        </p:nvPicPr>
        <p:blipFill rotWithShape="1">
          <a:blip r:embed="rId2"/>
          <a:srcRect l="11806" t="19709" r="16401" b="6080"/>
          <a:stretch/>
        </p:blipFill>
        <p:spPr bwMode="auto">
          <a:xfrm>
            <a:off x="6306922" y="1332189"/>
            <a:ext cx="3888346" cy="3744404"/>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159377" y="799905"/>
            <a:ext cx="5636653" cy="5132359"/>
          </a:xfrm>
          <a:prstGeom prst="rect">
            <a:avLst/>
          </a:prstGeom>
          <a:noFill/>
          <a:ln>
            <a:noFill/>
          </a:ln>
        </p:spPr>
      </p:pic>
      <p:pic>
        <p:nvPicPr>
          <p:cNvPr id="6"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22081958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34851"/>
            <a:ext cx="10515600" cy="5842112"/>
          </a:xfrm>
        </p:spPr>
        <p:txBody>
          <a:bodyPr>
            <a:normAutofit/>
          </a:bodyPr>
          <a:lstStyle/>
          <a:p>
            <a:r>
              <a:rPr lang="es-CO" sz="3200" dirty="0" smtClean="0"/>
              <a:t>Agregación de Portadoras</a:t>
            </a:r>
            <a:endParaRPr lang="es-CO" sz="3200" dirty="0"/>
          </a:p>
        </p:txBody>
      </p:sp>
      <p:pic>
        <p:nvPicPr>
          <p:cNvPr id="4" name="Imagen 3" descr="https://scontent.fuio13-1.fna.fbcdn.net/v/t1.15752-9/46885449_1798789560247588_2828451193817137152_n.png?_nc_cat=109&amp;_nc_ht=scontent.fuio13-1.fna&amp;oh=8db3df2c53b2776ffee972db1a0bb251&amp;oe=5C66C86B"/>
          <p:cNvPicPr/>
          <p:nvPr/>
        </p:nvPicPr>
        <p:blipFill rotWithShape="1">
          <a:blip r:embed="rId2">
            <a:extLst>
              <a:ext uri="{28A0092B-C50C-407E-A947-70E740481C1C}">
                <a14:useLocalDpi xmlns:a14="http://schemas.microsoft.com/office/drawing/2010/main" val="0"/>
              </a:ext>
            </a:extLst>
          </a:blip>
          <a:srcRect l="3954" r="5276"/>
          <a:stretch/>
        </p:blipFill>
        <p:spPr bwMode="auto">
          <a:xfrm>
            <a:off x="574773" y="823433"/>
            <a:ext cx="3778286" cy="3181897"/>
          </a:xfrm>
          <a:prstGeom prst="rect">
            <a:avLst/>
          </a:prstGeom>
          <a:noFill/>
          <a:ln>
            <a:noFill/>
          </a:ln>
          <a:extLst>
            <a:ext uri="{53640926-AAD7-44D8-BBD7-CCE9431645EC}">
              <a14:shadowObscured xmlns:a14="http://schemas.microsoft.com/office/drawing/2010/main"/>
            </a:ext>
          </a:extLst>
        </p:spPr>
      </p:pic>
      <p:pic>
        <p:nvPicPr>
          <p:cNvPr id="5" name="Imagen 4" descr="https://scontent.fuio13-1.fna.fbcdn.net/v/t1.15752-9/46891320_205065797077002_8285293536652296192_n.png?_nc_cat=102&amp;_nc_ht=scontent.fuio13-1.fna&amp;oh=be72cf3b2a0a1e1df746e199dbedbb9e&amp;oe=5CA5466F"/>
          <p:cNvPicPr/>
          <p:nvPr/>
        </p:nvPicPr>
        <p:blipFill rotWithShape="1">
          <a:blip r:embed="rId3">
            <a:extLst>
              <a:ext uri="{28A0092B-C50C-407E-A947-70E740481C1C}">
                <a14:useLocalDpi xmlns:a14="http://schemas.microsoft.com/office/drawing/2010/main" val="0"/>
              </a:ext>
            </a:extLst>
          </a:blip>
          <a:srcRect l="3829" r="4850"/>
          <a:stretch/>
        </p:blipFill>
        <p:spPr bwMode="auto">
          <a:xfrm>
            <a:off x="7769555" y="823433"/>
            <a:ext cx="3584245" cy="3114232"/>
          </a:xfrm>
          <a:prstGeom prst="rect">
            <a:avLst/>
          </a:prstGeom>
          <a:noFill/>
          <a:ln>
            <a:noFill/>
          </a:ln>
          <a:extLst>
            <a:ext uri="{53640926-AAD7-44D8-BBD7-CCE9431645EC}">
              <a14:shadowObscured xmlns:a14="http://schemas.microsoft.com/office/drawing/2010/main"/>
            </a:ext>
          </a:extLst>
        </p:spPr>
      </p:pic>
      <p:pic>
        <p:nvPicPr>
          <p:cNvPr id="6" name="Imagen 5" descr="https://scontent.fuio13-1.fna.fbcdn.net/v/t1.15752-9/47241721_193130224962184_1751810451575930880_n.png?_nc_cat=100&amp;_nc_ht=scontent.fuio13-1.fna&amp;oh=e669841990cfc28eea3d4ff25e40caf8&amp;oe=5CA780C3"/>
          <p:cNvPicPr/>
          <p:nvPr/>
        </p:nvPicPr>
        <p:blipFill rotWithShape="1">
          <a:blip r:embed="rId4">
            <a:extLst>
              <a:ext uri="{28A0092B-C50C-407E-A947-70E740481C1C}">
                <a14:useLocalDpi xmlns:a14="http://schemas.microsoft.com/office/drawing/2010/main" val="0"/>
              </a:ext>
            </a:extLst>
          </a:blip>
          <a:srcRect l="4882" r="5573"/>
          <a:stretch/>
        </p:blipFill>
        <p:spPr bwMode="auto">
          <a:xfrm>
            <a:off x="4353059" y="3255907"/>
            <a:ext cx="3538418" cy="3097368"/>
          </a:xfrm>
          <a:prstGeom prst="rect">
            <a:avLst/>
          </a:prstGeom>
          <a:noFill/>
          <a:ln>
            <a:noFill/>
          </a:ln>
          <a:extLst>
            <a:ext uri="{53640926-AAD7-44D8-BBD7-CCE9431645EC}">
              <a14:shadowObscured xmlns:a14="http://schemas.microsoft.com/office/drawing/2010/main"/>
            </a:ext>
          </a:extLst>
        </p:spPr>
      </p:pic>
      <p:pic>
        <p:nvPicPr>
          <p:cNvPr id="7"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66188565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8633"/>
          </a:xfrm>
        </p:spPr>
        <p:txBody>
          <a:bodyPr/>
          <a:lstStyle/>
          <a:p>
            <a:r>
              <a:rPr lang="es-CO" b="1" dirty="0" smtClean="0"/>
              <a:t>Justificación</a:t>
            </a:r>
            <a:endParaRPr lang="es-CO" b="1" dirty="0"/>
          </a:p>
        </p:txBody>
      </p:sp>
      <p:sp>
        <p:nvSpPr>
          <p:cNvPr id="3" name="Marcador de contenido 2"/>
          <p:cNvSpPr>
            <a:spLocks noGrp="1"/>
          </p:cNvSpPr>
          <p:nvPr>
            <p:ph idx="1"/>
          </p:nvPr>
        </p:nvSpPr>
        <p:spPr>
          <a:xfrm>
            <a:off x="321972" y="1223493"/>
            <a:ext cx="10122794" cy="5304755"/>
          </a:xfrm>
        </p:spPr>
        <p:txBody>
          <a:bodyPr>
            <a:normAutofit/>
          </a:bodyPr>
          <a:lstStyle/>
          <a:p>
            <a:pPr algn="just"/>
            <a:r>
              <a:rPr lang="es-EC" dirty="0" smtClean="0"/>
              <a:t>Para aumentar </a:t>
            </a:r>
            <a:r>
              <a:rPr lang="es-EC" dirty="0"/>
              <a:t>las tasas de </a:t>
            </a:r>
            <a:r>
              <a:rPr lang="es-EC" dirty="0" smtClean="0"/>
              <a:t>transmisión y brindar </a:t>
            </a:r>
            <a:r>
              <a:rPr lang="es-EC" dirty="0"/>
              <a:t>una experiencia más placentera a los </a:t>
            </a:r>
            <a:r>
              <a:rPr lang="es-EC" dirty="0" smtClean="0"/>
              <a:t>usuarios, se </a:t>
            </a:r>
            <a:r>
              <a:rPr lang="es-EC" dirty="0"/>
              <a:t>debe mejorar la eficiencia espectral de las redes, aumentar los anchos de banda utilizados; el problema en el primer parámetro es que se tiene una limitación teórica y en el segundo parámetro rige la condición de un recurso limitado y de asignación estática</a:t>
            </a:r>
            <a:r>
              <a:rPr lang="es-EC" dirty="0" smtClean="0"/>
              <a:t>.</a:t>
            </a:r>
          </a:p>
          <a:p>
            <a:pPr algn="just"/>
            <a:r>
              <a:rPr lang="es-EC" dirty="0" smtClean="0"/>
              <a:t>La </a:t>
            </a:r>
            <a:r>
              <a:rPr lang="es-EC" dirty="0"/>
              <a:t>investigación </a:t>
            </a:r>
            <a:r>
              <a:rPr lang="es-EC" dirty="0" smtClean="0"/>
              <a:t>permitió identificar qué técnica aprovecha </a:t>
            </a:r>
            <a:r>
              <a:rPr lang="es-EC" dirty="0"/>
              <a:t>el espectro de manera más eficiente: agregación de portadoras o la técnica de radio cognitiva  para un e-Node B de las redes LTE Release10, 11 y 12. Además de mostrar la evolución en cada uno de estos, de acuerdo a los parámetros de eficiencia espectral como la Tasa de Bits Erróneos (BER), la Tasa de Bits por </a:t>
            </a:r>
            <a:r>
              <a:rPr lang="es-EC" dirty="0" err="1"/>
              <a:t>Herzio</a:t>
            </a:r>
            <a:r>
              <a:rPr lang="es-EC" dirty="0"/>
              <a:t> (B/Hz) y  Señal a ruido (SNR). </a:t>
            </a:r>
            <a:endParaRPr lang="es-CO" dirty="0"/>
          </a:p>
          <a:p>
            <a:pPr marL="0" indent="0">
              <a:buNone/>
            </a:pPr>
            <a:endParaRPr lang="es-CO"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90718874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49274"/>
          </a:xfrm>
        </p:spPr>
        <p:txBody>
          <a:bodyPr>
            <a:noAutofit/>
          </a:bodyPr>
          <a:lstStyle/>
          <a:p>
            <a:r>
              <a:rPr lang="es-CO" b="1" dirty="0" smtClean="0"/>
              <a:t>Resultados: Release 11 </a:t>
            </a:r>
            <a:endParaRPr lang="es-CO" b="1" dirty="0"/>
          </a:p>
        </p:txBody>
      </p:sp>
      <p:sp>
        <p:nvSpPr>
          <p:cNvPr id="3" name="Marcador de contenido 2"/>
          <p:cNvSpPr>
            <a:spLocks noGrp="1"/>
          </p:cNvSpPr>
          <p:nvPr>
            <p:ph idx="1"/>
          </p:nvPr>
        </p:nvSpPr>
        <p:spPr>
          <a:xfrm>
            <a:off x="838200" y="1030310"/>
            <a:ext cx="10515600" cy="5146653"/>
          </a:xfrm>
        </p:spPr>
        <p:txBody>
          <a:bodyPr/>
          <a:lstStyle/>
          <a:p>
            <a:r>
              <a:rPr lang="es-CO" dirty="0" smtClean="0"/>
              <a:t>CoMP</a:t>
            </a:r>
            <a:endParaRPr lang="es-CO" dirty="0"/>
          </a:p>
        </p:txBody>
      </p:sp>
      <p:pic>
        <p:nvPicPr>
          <p:cNvPr id="5" name="Imagen 4"/>
          <p:cNvPicPr/>
          <p:nvPr/>
        </p:nvPicPr>
        <p:blipFill rotWithShape="1">
          <a:blip r:embed="rId2">
            <a:extLst>
              <a:ext uri="{28A0092B-C50C-407E-A947-70E740481C1C}">
                <a14:useLocalDpi xmlns:a14="http://schemas.microsoft.com/office/drawing/2010/main" val="0"/>
              </a:ext>
            </a:extLst>
          </a:blip>
          <a:srcRect l="3909" r="3364"/>
          <a:stretch/>
        </p:blipFill>
        <p:spPr bwMode="auto">
          <a:xfrm>
            <a:off x="464712" y="1653163"/>
            <a:ext cx="4764110" cy="3768841"/>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l="4348"/>
          <a:stretch/>
        </p:blipFill>
        <p:spPr bwMode="auto">
          <a:xfrm>
            <a:off x="5318975" y="1408465"/>
            <a:ext cx="5100034" cy="4013539"/>
          </a:xfrm>
          <a:prstGeom prst="rect">
            <a:avLst/>
          </a:prstGeom>
          <a:ln>
            <a:noFill/>
          </a:ln>
          <a:extLst>
            <a:ext uri="{53640926-AAD7-44D8-BBD7-CCE9431645EC}">
              <a14:shadowObscured xmlns:a14="http://schemas.microsoft.com/office/drawing/2010/main"/>
            </a:ext>
          </a:extLst>
        </p:spPr>
      </p:pic>
      <p:pic>
        <p:nvPicPr>
          <p:cNvPr id="7"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06536821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60608"/>
            <a:ext cx="10515600" cy="5816355"/>
          </a:xfrm>
        </p:spPr>
        <p:txBody>
          <a:bodyPr/>
          <a:lstStyle/>
          <a:p>
            <a:r>
              <a:rPr lang="es-CO" dirty="0" smtClean="0"/>
              <a:t>Canal EPDCCH</a:t>
            </a:r>
            <a:endParaRPr lang="es-CO" dirty="0"/>
          </a:p>
        </p:txBody>
      </p:sp>
      <p:pic>
        <p:nvPicPr>
          <p:cNvPr id="4" name="Imagen 3"/>
          <p:cNvPicPr/>
          <p:nvPr/>
        </p:nvPicPr>
        <p:blipFill rotWithShape="1">
          <a:blip r:embed="rId2">
            <a:extLst>
              <a:ext uri="{28A0092B-C50C-407E-A947-70E740481C1C}">
                <a14:useLocalDpi xmlns:a14="http://schemas.microsoft.com/office/drawing/2010/main" val="0"/>
              </a:ext>
            </a:extLst>
          </a:blip>
          <a:srcRect l="5583" r="5891"/>
          <a:stretch/>
        </p:blipFill>
        <p:spPr bwMode="auto">
          <a:xfrm>
            <a:off x="280467" y="885805"/>
            <a:ext cx="4974113" cy="4381655"/>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4188" r="5891"/>
          <a:stretch/>
        </p:blipFill>
        <p:spPr bwMode="auto">
          <a:xfrm>
            <a:off x="5249780" y="885805"/>
            <a:ext cx="4945488" cy="4496673"/>
          </a:xfrm>
          <a:prstGeom prst="rect">
            <a:avLst/>
          </a:prstGeom>
          <a:ln>
            <a:noFill/>
          </a:ln>
          <a:extLst>
            <a:ext uri="{53640926-AAD7-44D8-BBD7-CCE9431645EC}">
              <a14:shadowObscured xmlns:a14="http://schemas.microsoft.com/office/drawing/2010/main"/>
            </a:ext>
          </a:extLst>
        </p:spPr>
      </p:pic>
      <p:pic>
        <p:nvPicPr>
          <p:cNvPr id="6"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423511750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0913" y="180304"/>
            <a:ext cx="10812887" cy="5996659"/>
          </a:xfrm>
        </p:spPr>
        <p:txBody>
          <a:bodyPr/>
          <a:lstStyle/>
          <a:p>
            <a:r>
              <a:rPr lang="es-CO" dirty="0" smtClean="0"/>
              <a:t>Agregación de Portadoras</a:t>
            </a:r>
            <a:endParaRPr lang="es-CO" dirty="0"/>
          </a:p>
        </p:txBody>
      </p:sp>
      <p:pic>
        <p:nvPicPr>
          <p:cNvPr id="4" name="Imagen 3" descr="https://scontent.fuio13-1.fna.fbcdn.net/v/t1.15752-9/47003114_499762603878133_9070195940958142464_n.png?_nc_cat=101&amp;_nc_ht=scontent.fuio13-1.fna&amp;oh=6f7ddc2842496dd87caa911f82d0b3ee&amp;oe=5CB0526F"/>
          <p:cNvPicPr/>
          <p:nvPr/>
        </p:nvPicPr>
        <p:blipFill rotWithShape="1">
          <a:blip r:embed="rId2">
            <a:extLst>
              <a:ext uri="{28A0092B-C50C-407E-A947-70E740481C1C}">
                <a14:useLocalDpi xmlns:a14="http://schemas.microsoft.com/office/drawing/2010/main" val="0"/>
              </a:ext>
            </a:extLst>
          </a:blip>
          <a:srcRect l="3629" r="5142"/>
          <a:stretch/>
        </p:blipFill>
        <p:spPr bwMode="auto">
          <a:xfrm>
            <a:off x="950474" y="759201"/>
            <a:ext cx="3713529" cy="278249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3235" r="4075"/>
          <a:stretch/>
        </p:blipFill>
        <p:spPr bwMode="auto">
          <a:xfrm>
            <a:off x="5989343" y="759201"/>
            <a:ext cx="3850116" cy="2782490"/>
          </a:xfrm>
          <a:prstGeom prst="rect">
            <a:avLst/>
          </a:prstGeom>
          <a:ln>
            <a:noFill/>
          </a:ln>
          <a:extLst>
            <a:ext uri="{53640926-AAD7-44D8-BBD7-CCE9431645EC}">
              <a14:shadowObscured xmlns:a14="http://schemas.microsoft.com/office/drawing/2010/main"/>
            </a:ext>
          </a:extLst>
        </p:spPr>
      </p:pic>
      <p:pic>
        <p:nvPicPr>
          <p:cNvPr id="6" name="Imagen 5" descr="https://scontent.fuio13-1.fna.fbcdn.net/v/t1.15752-9/46994077_198961090984824_5101217384279048192_n.png?_nc_cat=102&amp;_nc_ht=scontent.fuio13-1.fna&amp;oh=0b7fb910b5d46bfb6a31f6638c106342&amp;oe=5C639C0E"/>
          <p:cNvPicPr/>
          <p:nvPr/>
        </p:nvPicPr>
        <p:blipFill rotWithShape="1">
          <a:blip r:embed="rId4">
            <a:extLst>
              <a:ext uri="{28A0092B-C50C-407E-A947-70E740481C1C}">
                <a14:useLocalDpi xmlns:a14="http://schemas.microsoft.com/office/drawing/2010/main" val="0"/>
              </a:ext>
            </a:extLst>
          </a:blip>
          <a:srcRect l="3427" r="4584"/>
          <a:stretch/>
        </p:blipFill>
        <p:spPr bwMode="auto">
          <a:xfrm>
            <a:off x="950474" y="3541691"/>
            <a:ext cx="3709828" cy="3103807"/>
          </a:xfrm>
          <a:prstGeom prst="rect">
            <a:avLst/>
          </a:prstGeom>
          <a:noFill/>
          <a:ln>
            <a:noFill/>
          </a:ln>
          <a:extLst>
            <a:ext uri="{53640926-AAD7-44D8-BBD7-CCE9431645EC}">
              <a14:shadowObscured xmlns:a14="http://schemas.microsoft.com/office/drawing/2010/main"/>
            </a:ext>
          </a:extLst>
        </p:spPr>
      </p:pic>
      <p:pic>
        <p:nvPicPr>
          <p:cNvPr id="7" name="Imagen 6" descr="https://scontent.fuio13-1.fna.fbcdn.net/v/t1.15752-9/47287541_1104626689697315_4500370507748605952_n.png?_nc_cat=102&amp;_nc_ht=scontent.fuio13-1.fna&amp;oh=2f16a8561324ec69c500013ca633790a&amp;oe=5C6A9308"/>
          <p:cNvPicPr/>
          <p:nvPr/>
        </p:nvPicPr>
        <p:blipFill rotWithShape="1">
          <a:blip r:embed="rId5">
            <a:extLst>
              <a:ext uri="{28A0092B-C50C-407E-A947-70E740481C1C}">
                <a14:useLocalDpi xmlns:a14="http://schemas.microsoft.com/office/drawing/2010/main" val="0"/>
              </a:ext>
            </a:extLst>
          </a:blip>
          <a:srcRect l="4585" t="530" r="5008" b="-530"/>
          <a:stretch/>
        </p:blipFill>
        <p:spPr bwMode="auto">
          <a:xfrm>
            <a:off x="6005479" y="3541691"/>
            <a:ext cx="3833980" cy="3103807"/>
          </a:xfrm>
          <a:prstGeom prst="rect">
            <a:avLst/>
          </a:prstGeom>
          <a:noFill/>
          <a:ln>
            <a:noFill/>
          </a:ln>
          <a:extLst>
            <a:ext uri="{53640926-AAD7-44D8-BBD7-CCE9431645EC}">
              <a14:shadowObscured xmlns:a14="http://schemas.microsoft.com/office/drawing/2010/main"/>
            </a:ext>
          </a:extLst>
        </p:spPr>
      </p:pic>
      <p:pic>
        <p:nvPicPr>
          <p:cNvPr id="8" name="Picture 2"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19560673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75032"/>
          </a:xfrm>
        </p:spPr>
        <p:txBody>
          <a:bodyPr>
            <a:noAutofit/>
          </a:bodyPr>
          <a:lstStyle/>
          <a:p>
            <a:r>
              <a:rPr lang="es-CO" b="1" dirty="0" smtClean="0"/>
              <a:t>Resultados: Release 12</a:t>
            </a:r>
            <a:endParaRPr lang="es-CO" b="1" dirty="0"/>
          </a:p>
        </p:txBody>
      </p:sp>
      <p:sp>
        <p:nvSpPr>
          <p:cNvPr id="3" name="Marcador de contenido 2"/>
          <p:cNvSpPr>
            <a:spLocks noGrp="1"/>
          </p:cNvSpPr>
          <p:nvPr>
            <p:ph idx="1"/>
          </p:nvPr>
        </p:nvSpPr>
        <p:spPr>
          <a:xfrm>
            <a:off x="838200" y="1210614"/>
            <a:ext cx="10515600" cy="4966349"/>
          </a:xfrm>
        </p:spPr>
        <p:txBody>
          <a:bodyPr/>
          <a:lstStyle/>
          <a:p>
            <a:r>
              <a:rPr lang="es-CO" dirty="0" smtClean="0"/>
              <a:t>Comunicación D2D</a:t>
            </a:r>
            <a:endParaRPr lang="es-CO" dirty="0"/>
          </a:p>
        </p:txBody>
      </p:sp>
      <p:pic>
        <p:nvPicPr>
          <p:cNvPr id="4" name="Imagen 3" descr="https://scontent.fuio13-1.fna.fbcdn.net/v/t1.15752-9/47200257_336805863540365_2953193549652295680_n.png?_nc_cat=105&amp;_nc_ht=scontent.fuio13-1.fna&amp;oh=e16076cc4fa38c18802cbd223155cac1&amp;oe=5C76AC63"/>
          <p:cNvPicPr/>
          <p:nvPr/>
        </p:nvPicPr>
        <p:blipFill rotWithShape="1">
          <a:blip r:embed="rId2">
            <a:extLst>
              <a:ext uri="{28A0092B-C50C-407E-A947-70E740481C1C}">
                <a14:useLocalDpi xmlns:a14="http://schemas.microsoft.com/office/drawing/2010/main" val="0"/>
              </a:ext>
            </a:extLst>
          </a:blip>
          <a:srcRect l="8960" r="7955"/>
          <a:stretch/>
        </p:blipFill>
        <p:spPr bwMode="auto">
          <a:xfrm>
            <a:off x="1064654" y="1966504"/>
            <a:ext cx="8813442" cy="4009293"/>
          </a:xfrm>
          <a:prstGeom prst="rect">
            <a:avLst/>
          </a:prstGeom>
          <a:noFill/>
          <a:ln>
            <a:noFill/>
          </a:ln>
          <a:extLst>
            <a:ext uri="{53640926-AAD7-44D8-BBD7-CCE9431645EC}">
              <a14:shadowObscured xmlns:a14="http://schemas.microsoft.com/office/drawing/2010/main"/>
            </a:ext>
          </a:extLst>
        </p:spPr>
      </p:pic>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82678060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5513" r="3716"/>
          <a:stretch/>
        </p:blipFill>
        <p:spPr bwMode="auto">
          <a:xfrm>
            <a:off x="58355" y="528566"/>
            <a:ext cx="5413429" cy="4751772"/>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l="3043" r="5875"/>
          <a:stretch/>
        </p:blipFill>
        <p:spPr bwMode="auto">
          <a:xfrm>
            <a:off x="5471784" y="528566"/>
            <a:ext cx="5153504" cy="4751772"/>
          </a:xfrm>
          <a:prstGeom prst="rect">
            <a:avLst/>
          </a:prstGeom>
          <a:ln>
            <a:noFill/>
          </a:ln>
          <a:extLst>
            <a:ext uri="{53640926-AAD7-44D8-BBD7-CCE9431645EC}">
              <a14:shadowObscured xmlns:a14="http://schemas.microsoft.com/office/drawing/2010/main"/>
            </a:ext>
          </a:extLst>
        </p:spPr>
      </p:pic>
      <p:pic>
        <p:nvPicPr>
          <p:cNvPr id="6"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376820104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28034"/>
            <a:ext cx="10515600" cy="5648929"/>
          </a:xfrm>
        </p:spPr>
        <p:txBody>
          <a:bodyPr/>
          <a:lstStyle/>
          <a:p>
            <a:r>
              <a:rPr lang="es-CO" dirty="0" smtClean="0"/>
              <a:t>Modulación 256 QAM</a:t>
            </a:r>
            <a:endParaRPr lang="es-CO" dirty="0"/>
          </a:p>
        </p:txBody>
      </p:sp>
      <p:pic>
        <p:nvPicPr>
          <p:cNvPr id="4" name="Imagen 3" descr="https://scontent.fuio13-1.fna.fbcdn.net/v/t1.15752-9/44889705_724671634563702_4623209119329812480_n.png?_nc_cat=111&amp;_nc_ht=scontent.fuio13-1.fna&amp;oh=f85bec7351021feb67792ea0f42b3cb3&amp;oe=5C6F0774"/>
          <p:cNvPicPr/>
          <p:nvPr/>
        </p:nvPicPr>
        <p:blipFill rotWithShape="1">
          <a:blip r:embed="rId2">
            <a:extLst>
              <a:ext uri="{28A0092B-C50C-407E-A947-70E740481C1C}">
                <a14:useLocalDpi xmlns:a14="http://schemas.microsoft.com/office/drawing/2010/main" val="0"/>
              </a:ext>
            </a:extLst>
          </a:blip>
          <a:srcRect l="48551" t="17678" r="12831" b="27542"/>
          <a:stretch/>
        </p:blipFill>
        <p:spPr bwMode="auto">
          <a:xfrm>
            <a:off x="5730938" y="1183927"/>
            <a:ext cx="4456251" cy="4482777"/>
          </a:xfrm>
          <a:prstGeom prst="rect">
            <a:avLst/>
          </a:prstGeom>
          <a:noFill/>
          <a:ln>
            <a:noFill/>
          </a:ln>
          <a:extLst>
            <a:ext uri="{53640926-AAD7-44D8-BBD7-CCE9431645EC}">
              <a14:shadowObscured xmlns:a14="http://schemas.microsoft.com/office/drawing/2010/main"/>
            </a:ext>
          </a:extLst>
        </p:spPr>
      </p:pic>
      <p:pic>
        <p:nvPicPr>
          <p:cNvPr id="5" name="Imagen 4" descr="https://scontent.fuio13-1.fna.fbcdn.net/v/t1.15752-9/45472290_1513952788748265_2239699842840395776_n.png?_nc_cat=104&amp;_nc_ht=scontent.fuio13-1.fna&amp;oh=af2fad8ef7ad449c6474dad1721b4287&amp;oe=5C83D7F3"/>
          <p:cNvPicPr/>
          <p:nvPr/>
        </p:nvPicPr>
        <p:blipFill rotWithShape="1">
          <a:blip r:embed="rId3">
            <a:extLst>
              <a:ext uri="{28A0092B-C50C-407E-A947-70E740481C1C}">
                <a14:useLocalDpi xmlns:a14="http://schemas.microsoft.com/office/drawing/2010/main" val="0"/>
              </a:ext>
            </a:extLst>
          </a:blip>
          <a:srcRect l="1025" t="17950" r="3413" b="1671"/>
          <a:stretch/>
        </p:blipFill>
        <p:spPr bwMode="auto">
          <a:xfrm>
            <a:off x="838200" y="1183927"/>
            <a:ext cx="4532290" cy="4482777"/>
          </a:xfrm>
          <a:prstGeom prst="rect">
            <a:avLst/>
          </a:prstGeom>
          <a:noFill/>
          <a:ln>
            <a:noFill/>
          </a:ln>
          <a:extLst>
            <a:ext uri="{53640926-AAD7-44D8-BBD7-CCE9431645EC}">
              <a14:shadowObscured xmlns:a14="http://schemas.microsoft.com/office/drawing/2010/main"/>
            </a:ext>
          </a:extLst>
        </p:spPr>
      </p:pic>
      <p:pic>
        <p:nvPicPr>
          <p:cNvPr id="6"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20084054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0304"/>
            <a:ext cx="10515600" cy="721218"/>
          </a:xfrm>
        </p:spPr>
        <p:txBody>
          <a:bodyPr>
            <a:normAutofit/>
          </a:bodyPr>
          <a:lstStyle/>
          <a:p>
            <a:r>
              <a:rPr lang="es-CO" b="1" dirty="0" smtClean="0"/>
              <a:t>Análisis Comparativo</a:t>
            </a:r>
            <a:endParaRPr lang="es-CO" b="1" dirty="0"/>
          </a:p>
        </p:txBody>
      </p:sp>
      <p:graphicFrame>
        <p:nvGraphicFramePr>
          <p:cNvPr id="4" name="Tabla 3"/>
          <p:cNvGraphicFramePr>
            <a:graphicFrameLocks noGrp="1"/>
          </p:cNvGraphicFramePr>
          <p:nvPr>
            <p:extLst>
              <p:ext uri="{D42A27DB-BD31-4B8C-83A1-F6EECF244321}">
                <p14:modId xmlns:p14="http://schemas.microsoft.com/office/powerpoint/2010/main" val="104910863"/>
              </p:ext>
            </p:extLst>
          </p:nvPr>
        </p:nvGraphicFramePr>
        <p:xfrm>
          <a:off x="133082" y="1043187"/>
          <a:ext cx="11925836" cy="5311447"/>
        </p:xfrm>
        <a:graphic>
          <a:graphicData uri="http://schemas.openxmlformats.org/drawingml/2006/table">
            <a:tbl>
              <a:tblPr firstRow="1" firstCol="1" bandRow="1">
                <a:tableStyleId>{00A15C55-8517-42AA-B614-E9B94910E393}</a:tableStyleId>
              </a:tblPr>
              <a:tblGrid>
                <a:gridCol w="4108360"/>
                <a:gridCol w="953037"/>
                <a:gridCol w="2442913"/>
                <a:gridCol w="2210763"/>
                <a:gridCol w="2210763"/>
              </a:tblGrid>
              <a:tr h="403155">
                <a:tc>
                  <a:txBody>
                    <a:bodyPr/>
                    <a:lstStyle/>
                    <a:p>
                      <a:pPr algn="ctr">
                        <a:lnSpc>
                          <a:spcPct val="106000"/>
                        </a:lnSpc>
                        <a:spcAft>
                          <a:spcPts val="0"/>
                        </a:spcAft>
                      </a:pPr>
                      <a:r>
                        <a:rPr lang="es-EC" sz="2400" dirty="0">
                          <a:solidFill>
                            <a:schemeClr val="tx1"/>
                          </a:solidFill>
                          <a:effectLst/>
                        </a:rPr>
                        <a:t>Parámetros</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 </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Release10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Release 11</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Release 12</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0201">
                <a:tc>
                  <a:txBody>
                    <a:bodyPr/>
                    <a:lstStyle/>
                    <a:p>
                      <a:pPr algn="ctr">
                        <a:lnSpc>
                          <a:spcPct val="106000"/>
                        </a:lnSpc>
                        <a:spcAft>
                          <a:spcPts val="0"/>
                        </a:spcAft>
                      </a:pPr>
                      <a:r>
                        <a:rPr lang="es-EC" sz="2400" dirty="0">
                          <a:solidFill>
                            <a:schemeClr val="tx1"/>
                          </a:solidFill>
                          <a:effectLst/>
                        </a:rPr>
                        <a:t>Ancho de banda (MHz)</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 </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Variable (20-100)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Variable (20-100)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Variable (20-100)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0201">
                <a:tc rowSpan="2">
                  <a:txBody>
                    <a:bodyPr/>
                    <a:lstStyle/>
                    <a:p>
                      <a:pPr algn="ctr">
                        <a:lnSpc>
                          <a:spcPct val="106000"/>
                        </a:lnSpc>
                        <a:spcAft>
                          <a:spcPts val="0"/>
                        </a:spcAft>
                      </a:pPr>
                      <a:r>
                        <a:rPr lang="es-EC" sz="2400" dirty="0">
                          <a:solidFill>
                            <a:schemeClr val="tx1"/>
                          </a:solidFill>
                          <a:effectLst/>
                        </a:rPr>
                        <a:t>Ancho de banda del canal (MHz)</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DL</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1.4, 3, 5, 10, 20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1.4, 3, 5, 10, 20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5 </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0201">
                <a:tc vMerge="1">
                  <a:txBody>
                    <a:bodyPr/>
                    <a:lstStyle/>
                    <a:p>
                      <a:endParaRPr lang="es-CO"/>
                    </a:p>
                  </a:txBody>
                  <a:tcPr/>
                </a:tc>
                <a:tc>
                  <a:txBody>
                    <a:bodyPr/>
                    <a:lstStyle/>
                    <a:p>
                      <a:pPr algn="ctr">
                        <a:lnSpc>
                          <a:spcPct val="106000"/>
                        </a:lnSpc>
                        <a:spcAft>
                          <a:spcPts val="0"/>
                        </a:spcAft>
                      </a:pPr>
                      <a:r>
                        <a:rPr lang="es-EC" sz="2400">
                          <a:solidFill>
                            <a:schemeClr val="tx1"/>
                          </a:solidFill>
                          <a:effectLst/>
                        </a:rPr>
                        <a:t>UL</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1.4, 3, 5, 10, 20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1.4, 3, 5, 10, 20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5 </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830">
                <a:tc rowSpan="2">
                  <a:txBody>
                    <a:bodyPr/>
                    <a:lstStyle/>
                    <a:p>
                      <a:pPr algn="ctr">
                        <a:lnSpc>
                          <a:spcPct val="106000"/>
                        </a:lnSpc>
                        <a:spcAft>
                          <a:spcPts val="0"/>
                        </a:spcAft>
                      </a:pPr>
                      <a:r>
                        <a:rPr lang="es-EC" sz="2400">
                          <a:solidFill>
                            <a:schemeClr val="tx1"/>
                          </a:solidFill>
                          <a:effectLst/>
                        </a:rPr>
                        <a:t>Relación señal a ruido (dB)</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DL</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16</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11</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29</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830">
                <a:tc vMerge="1">
                  <a:txBody>
                    <a:bodyPr/>
                    <a:lstStyle/>
                    <a:p>
                      <a:endParaRPr lang="es-CO"/>
                    </a:p>
                  </a:txBody>
                  <a:tcPr/>
                </a:tc>
                <a:tc>
                  <a:txBody>
                    <a:bodyPr/>
                    <a:lstStyle/>
                    <a:p>
                      <a:pPr algn="ctr">
                        <a:lnSpc>
                          <a:spcPct val="106000"/>
                        </a:lnSpc>
                        <a:spcAft>
                          <a:spcPts val="0"/>
                        </a:spcAft>
                      </a:pPr>
                      <a:r>
                        <a:rPr lang="es-EC" sz="2400">
                          <a:solidFill>
                            <a:schemeClr val="tx1"/>
                          </a:solidFill>
                          <a:effectLst/>
                        </a:rPr>
                        <a:t>UL</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20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 16</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 X</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830">
                <a:tc rowSpan="2">
                  <a:txBody>
                    <a:bodyPr/>
                    <a:lstStyle/>
                    <a:p>
                      <a:pPr algn="ctr">
                        <a:lnSpc>
                          <a:spcPct val="106000"/>
                        </a:lnSpc>
                        <a:spcAft>
                          <a:spcPts val="0"/>
                        </a:spcAft>
                      </a:pPr>
                      <a:r>
                        <a:rPr lang="es-EC" sz="2400">
                          <a:solidFill>
                            <a:schemeClr val="tx1"/>
                          </a:solidFill>
                          <a:effectLst/>
                        </a:rPr>
                        <a:t>Tasa de transferencia de datos (Mbps) </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DL</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530,86</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540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600,11 </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8349">
                <a:tc vMerge="1">
                  <a:txBody>
                    <a:bodyPr/>
                    <a:lstStyle/>
                    <a:p>
                      <a:endParaRPr lang="es-CO"/>
                    </a:p>
                  </a:txBody>
                  <a:tcPr/>
                </a:tc>
                <a:tc>
                  <a:txBody>
                    <a:bodyPr/>
                    <a:lstStyle/>
                    <a:p>
                      <a:pPr algn="ctr">
                        <a:lnSpc>
                          <a:spcPct val="106000"/>
                        </a:lnSpc>
                        <a:spcAft>
                          <a:spcPts val="0"/>
                        </a:spcAft>
                      </a:pPr>
                      <a:r>
                        <a:rPr lang="es-EC" sz="2400">
                          <a:solidFill>
                            <a:schemeClr val="tx1"/>
                          </a:solidFill>
                          <a:effectLst/>
                        </a:rPr>
                        <a:t>UL</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310,63</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249</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 100</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830">
                <a:tc rowSpan="2">
                  <a:txBody>
                    <a:bodyPr/>
                    <a:lstStyle/>
                    <a:p>
                      <a:pPr algn="ctr">
                        <a:lnSpc>
                          <a:spcPct val="106000"/>
                        </a:lnSpc>
                        <a:spcAft>
                          <a:spcPts val="0"/>
                        </a:spcAft>
                      </a:pPr>
                      <a:r>
                        <a:rPr lang="es-EC" sz="2400">
                          <a:solidFill>
                            <a:schemeClr val="tx1"/>
                          </a:solidFill>
                          <a:effectLst/>
                        </a:rPr>
                        <a:t>Eficiencia espectral (bits/s/Hz)</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DL</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26,5</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27</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28,11 </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3155">
                <a:tc vMerge="1">
                  <a:txBody>
                    <a:bodyPr/>
                    <a:lstStyle/>
                    <a:p>
                      <a:endParaRPr lang="es-CO"/>
                    </a:p>
                  </a:txBody>
                  <a:tcPr/>
                </a:tc>
                <a:tc>
                  <a:txBody>
                    <a:bodyPr/>
                    <a:lstStyle/>
                    <a:p>
                      <a:pPr algn="ctr">
                        <a:lnSpc>
                          <a:spcPct val="106000"/>
                        </a:lnSpc>
                        <a:spcAft>
                          <a:spcPts val="0"/>
                        </a:spcAft>
                      </a:pPr>
                      <a:r>
                        <a:rPr lang="es-EC" sz="2400">
                          <a:solidFill>
                            <a:schemeClr val="tx1"/>
                          </a:solidFill>
                          <a:effectLst/>
                        </a:rPr>
                        <a:t>UL</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15,5</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a:solidFill>
                            <a:schemeClr val="tx1"/>
                          </a:solidFill>
                          <a:effectLst/>
                        </a:rPr>
                        <a:t>12,45</a:t>
                      </a:r>
                      <a:endParaRPr lang="es-CO"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EC" sz="2400" dirty="0">
                          <a:solidFill>
                            <a:schemeClr val="tx1"/>
                          </a:solidFill>
                          <a:effectLst/>
                        </a:rPr>
                        <a:t>12,92</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6603450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0304"/>
            <a:ext cx="10515600" cy="631066"/>
          </a:xfrm>
        </p:spPr>
        <p:txBody>
          <a:bodyPr>
            <a:normAutofit fontScale="90000"/>
          </a:bodyPr>
          <a:lstStyle/>
          <a:p>
            <a:r>
              <a:rPr lang="es-CO" b="1" dirty="0" smtClean="0"/>
              <a:t>Conclusiones</a:t>
            </a:r>
            <a:endParaRPr lang="es-CO" b="1" dirty="0"/>
          </a:p>
        </p:txBody>
      </p:sp>
      <p:sp>
        <p:nvSpPr>
          <p:cNvPr id="3" name="Marcador de contenido 2"/>
          <p:cNvSpPr>
            <a:spLocks noGrp="1"/>
          </p:cNvSpPr>
          <p:nvPr>
            <p:ph idx="1"/>
          </p:nvPr>
        </p:nvSpPr>
        <p:spPr>
          <a:xfrm>
            <a:off x="232892" y="721218"/>
            <a:ext cx="10263390" cy="5846765"/>
          </a:xfrm>
        </p:spPr>
        <p:txBody>
          <a:bodyPr>
            <a:noAutofit/>
          </a:bodyPr>
          <a:lstStyle/>
          <a:p>
            <a:pPr algn="just"/>
            <a:r>
              <a:rPr lang="es-EC" sz="2100" dirty="0"/>
              <a:t>Al establecer el estado del arte de la tecnología radiocognitiva, se pudo concluir que dicha tecnología no aporta en eficiencia espectral a una red LTE puesto que el espectro de este tipo de redes mayoritariamente se encuentra en uso continuo por lo que es poco probable encontrar bandas de frecuencia donde se puedan aplicar las técnicas mencionadas. Además para la aplicación de radiocognitiva, los algoritmos resultan demasiado robustos, lo que implica gran complejidad y consumo de energía que se refleja en altos costos para su implementación, por lo que sería poco factible llevarla a la práctica. </a:t>
            </a:r>
            <a:endParaRPr lang="es-CO" sz="2100" dirty="0"/>
          </a:p>
          <a:p>
            <a:pPr algn="just"/>
            <a:r>
              <a:rPr lang="es-EC" sz="2100" dirty="0"/>
              <a:t>El objetivo de las redes LTE en general es aumentar las tasas de transmisión para brindar una experiencia más placentera a los usuarios. Para cumplir dicho objetivo, se debe mejorar la eficiencia espectral de las redes, aumentar los anchos de banda utilizados; el problema en el primer parámetro es que se tiene una limitación teórica y en el segundo parámetro rige la condición de un recurso limitado y de asignación estática.</a:t>
            </a:r>
            <a:endParaRPr lang="es-CO" sz="2100" dirty="0"/>
          </a:p>
          <a:p>
            <a:pPr algn="just"/>
            <a:r>
              <a:rPr lang="es-EC" sz="2100" dirty="0"/>
              <a:t>La tecnología radiocognitiva busca tratar el ancho de banda de una manera más eficaz, sin embargo se encontró con la limitación de un alto costo de implementación, gran complejidad y la imposibilidad de aplicar a redes LTE por su uso continuo. Con la agregación de portadoras, se procura optimizar el ancho de banda fragmentando el espectro radioeléctrico y distribuirlo en el mismo ancho de banda, no obstante se tiene un límite teórico de cinco portadoras, además del límite práctico de tres portadoras según establece la IMT  </a:t>
            </a:r>
            <a:r>
              <a:rPr lang="es-EC" sz="2100" dirty="0" err="1"/>
              <a:t>Advanced</a:t>
            </a:r>
            <a:r>
              <a:rPr lang="es-EC" sz="2100" dirty="0" smtClean="0"/>
              <a:t>.</a:t>
            </a:r>
            <a:endParaRPr lang="es-CO" sz="2100"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1092239925"/>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651" y="721217"/>
            <a:ext cx="10250510" cy="5846765"/>
          </a:xfrm>
        </p:spPr>
        <p:txBody>
          <a:bodyPr>
            <a:normAutofit/>
          </a:bodyPr>
          <a:lstStyle/>
          <a:p>
            <a:pPr algn="just"/>
            <a:r>
              <a:rPr lang="es-EC" sz="2300" dirty="0"/>
              <a:t>En la simulación implementada se puede concluir que en el Release 12 no se puede aplicar la tecnología de agregación de portadoras inter banda no continua, ya que en este caso se necesitaría simular la propagación de todas las bandas que se agreguen, además de agregar las pérdidas de que se presenten en el modelado de cada portadora.   </a:t>
            </a:r>
            <a:endParaRPr lang="es-CO" sz="2300" dirty="0"/>
          </a:p>
          <a:p>
            <a:pPr algn="just"/>
            <a:r>
              <a:rPr lang="es-EC" sz="2300" dirty="0"/>
              <a:t>Se concluye además que la tecnología de agregación de portadoras es compatible con las versiones anteriores de LTE, es decir que no va a existir inconvenientes en el caso de que se requiera volver a la red 3G cuando se trabaja con voz.</a:t>
            </a:r>
            <a:endParaRPr lang="es-CO" sz="2300" dirty="0"/>
          </a:p>
          <a:p>
            <a:pPr algn="just"/>
            <a:r>
              <a:rPr lang="es-EC" sz="2300" dirty="0"/>
              <a:t>Se llega a la conclusión de que la agregación de portadoras es la tecnología más prometedora para el avance de las redes LTE, puesto que permite aumentar las tasas de transmisión de forma exponencial con cada portadora agregada.</a:t>
            </a:r>
            <a:endParaRPr lang="es-CO" sz="2300" dirty="0"/>
          </a:p>
          <a:p>
            <a:pPr algn="just"/>
            <a:r>
              <a:rPr lang="es-EC" sz="2300" dirty="0"/>
              <a:t>Con los valores obtenidos en la tabla de análisis comparativo, se puede concluir que las mejoras implementadas por el 3GPP en los Release 10, 11 y 12 si denotan un crecimiento en la eficiencia espectral en el enlace descendente, llegan en el Release 12 al 28.11%.  </a:t>
            </a:r>
            <a:endParaRPr lang="es-CO" sz="2300" dirty="0"/>
          </a:p>
          <a:p>
            <a:endParaRPr lang="es-CO"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7005320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Recomendaciones</a:t>
            </a:r>
            <a:endParaRPr lang="es-CO" b="1" dirty="0"/>
          </a:p>
        </p:txBody>
      </p:sp>
      <p:sp>
        <p:nvSpPr>
          <p:cNvPr id="3" name="Marcador de contenido 2"/>
          <p:cNvSpPr>
            <a:spLocks noGrp="1"/>
          </p:cNvSpPr>
          <p:nvPr>
            <p:ph idx="1"/>
          </p:nvPr>
        </p:nvSpPr>
        <p:spPr>
          <a:xfrm>
            <a:off x="387440" y="1690688"/>
            <a:ext cx="10515600" cy="4351338"/>
          </a:xfrm>
        </p:spPr>
        <p:txBody>
          <a:bodyPr/>
          <a:lstStyle/>
          <a:p>
            <a:pPr algn="just"/>
            <a:r>
              <a:rPr lang="es-EC" dirty="0"/>
              <a:t>Es recomendable complementar este trabajo investigativo con la simulación de redes LTE para los Release 13, 14 y 15 en sus capas físicas, para de esta manera  lograr un panorama completo de la evolución de las comunicaciones hasta las redes 5G.</a:t>
            </a:r>
            <a:endParaRPr lang="es-CO" dirty="0"/>
          </a:p>
          <a:p>
            <a:pPr algn="just"/>
            <a:r>
              <a:rPr lang="es-EC" dirty="0"/>
              <a:t>Se recomienda además desarrollar la simulación de una red LTE con agregación de 32 portadoras, puesto que esta es la propuesta para LTE </a:t>
            </a:r>
            <a:r>
              <a:rPr lang="es-EC" dirty="0" err="1"/>
              <a:t>Advanced</a:t>
            </a:r>
            <a:r>
              <a:rPr lang="es-EC" dirty="0"/>
              <a:t> Pro (Release 13 y Release 14). Con esta mejor se pretende subir las tasas de transmisión hasta 3Gbps</a:t>
            </a:r>
            <a:r>
              <a:rPr lang="es-EC" dirty="0" smtClean="0"/>
              <a:t>.</a:t>
            </a:r>
            <a:endParaRPr lang="es-CO"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421121949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Objetivos</a:t>
            </a:r>
            <a:endParaRPr lang="es-CO" b="1" dirty="0"/>
          </a:p>
        </p:txBody>
      </p:sp>
      <p:sp>
        <p:nvSpPr>
          <p:cNvPr id="3" name="Marcador de contenido 2"/>
          <p:cNvSpPr>
            <a:spLocks noGrp="1"/>
          </p:cNvSpPr>
          <p:nvPr>
            <p:ph idx="1"/>
          </p:nvPr>
        </p:nvSpPr>
        <p:spPr>
          <a:xfrm>
            <a:off x="838200" y="1378039"/>
            <a:ext cx="9593687" cy="4798924"/>
          </a:xfrm>
        </p:spPr>
        <p:txBody>
          <a:bodyPr>
            <a:noAutofit/>
          </a:bodyPr>
          <a:lstStyle/>
          <a:p>
            <a:pPr marL="914400" lvl="2" indent="0" algn="just">
              <a:buNone/>
            </a:pPr>
            <a:endParaRPr lang="es-EC" sz="1800" b="1" dirty="0" smtClean="0"/>
          </a:p>
          <a:p>
            <a:pPr marL="914400" lvl="2" indent="0" algn="just">
              <a:buNone/>
            </a:pPr>
            <a:r>
              <a:rPr lang="es-EC" sz="3200" b="1" dirty="0" smtClean="0"/>
              <a:t>Objetivo </a:t>
            </a:r>
            <a:r>
              <a:rPr lang="es-EC" sz="3200" b="1" dirty="0"/>
              <a:t>General</a:t>
            </a:r>
            <a:endParaRPr lang="es-CO" sz="3200" b="1" dirty="0"/>
          </a:p>
          <a:p>
            <a:pPr lvl="0" algn="just"/>
            <a:r>
              <a:rPr lang="es-ES" dirty="0"/>
              <a:t>Realizar un análisis comparativo de los parámetros de eficiencia espectral de e-Nodes B para las redes LTE reléase 10, 11, 12 y posibles aportes a la mejora de su desempeño, usando Radio Cognitiva.</a:t>
            </a:r>
            <a:endParaRPr lang="es-CO" sz="2000" dirty="0"/>
          </a:p>
          <a:p>
            <a:pPr marL="0" indent="0" algn="just">
              <a:buNone/>
            </a:pPr>
            <a:endParaRPr lang="es-CO"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19784793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9896" y="2867724"/>
            <a:ext cx="5588358" cy="1325563"/>
          </a:xfrm>
        </p:spPr>
        <p:txBody>
          <a:bodyPr>
            <a:noAutofit/>
          </a:bodyPr>
          <a:lstStyle/>
          <a:p>
            <a:pPr algn="ctr"/>
            <a:r>
              <a:rPr lang="es-CO" sz="4800" b="1" dirty="0" smtClean="0"/>
              <a:t>GRACIAS POR SU ATENCIÓN</a:t>
            </a:r>
            <a:endParaRPr lang="es-CO" sz="4800" b="1"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 y="1149378"/>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para ESPE LOGO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117" y="298953"/>
            <a:ext cx="5883967" cy="151963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41467715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2892" y="167425"/>
            <a:ext cx="10070207" cy="5854991"/>
          </a:xfrm>
        </p:spPr>
        <p:txBody>
          <a:bodyPr>
            <a:noAutofit/>
          </a:bodyPr>
          <a:lstStyle/>
          <a:p>
            <a:pPr marL="914400" lvl="2" indent="0" algn="just">
              <a:lnSpc>
                <a:spcPct val="100000"/>
              </a:lnSpc>
              <a:buNone/>
            </a:pPr>
            <a:r>
              <a:rPr lang="es-EC" sz="3200" b="1" dirty="0"/>
              <a:t>Objetivos Específicos</a:t>
            </a:r>
            <a:endParaRPr lang="es-CO" sz="3200" b="1" dirty="0"/>
          </a:p>
          <a:p>
            <a:pPr lvl="0" algn="just"/>
            <a:r>
              <a:rPr lang="es-ES" sz="2600" dirty="0"/>
              <a:t>Establecer el estado del arte de radio cognitiva y arquitectura LTE reléase 10, 11 y 12.</a:t>
            </a:r>
            <a:endParaRPr lang="es-CO" sz="2600" dirty="0"/>
          </a:p>
          <a:p>
            <a:pPr lvl="0" algn="just"/>
            <a:r>
              <a:rPr lang="es-ES" sz="2600" dirty="0"/>
              <a:t>Realizar el diagnostico de las limitaciones tecnológicas de las técnicas de   Radio Cognitiva y Agregación de portadoras.</a:t>
            </a:r>
            <a:endParaRPr lang="es-CO" sz="2600" dirty="0"/>
          </a:p>
          <a:p>
            <a:pPr lvl="0" algn="just"/>
            <a:r>
              <a:rPr lang="es-ES" sz="2600" dirty="0"/>
              <a:t>Definir la técnica y  los parámetros de eficiencia para la red LTE a implementar en la simulación.</a:t>
            </a:r>
            <a:endParaRPr lang="es-CO" sz="2600" dirty="0"/>
          </a:p>
          <a:p>
            <a:pPr lvl="0" algn="just"/>
            <a:r>
              <a:rPr lang="es-ES" sz="2600" dirty="0"/>
              <a:t>Implementar un e-Node B con cada una de las redes LTE Release 10, 11 y 12 en el entorno de simulación por software.</a:t>
            </a:r>
            <a:endParaRPr lang="es-CO" sz="2600" dirty="0"/>
          </a:p>
          <a:p>
            <a:pPr lvl="0" algn="just"/>
            <a:r>
              <a:rPr lang="es-ES" sz="2600" dirty="0"/>
              <a:t>Simular los casos de agregación de portadoras para los casos e-nodos B simulados anteriormente</a:t>
            </a:r>
            <a:endParaRPr lang="es-CO" sz="2600" dirty="0"/>
          </a:p>
          <a:p>
            <a:pPr lvl="0" algn="just"/>
            <a:r>
              <a:rPr lang="es-ES" sz="2600" dirty="0"/>
              <a:t>Analizar el comportamiento del e-Node B de las redes LTE simulados con sus respectivos casos de agregación de portadoras.</a:t>
            </a:r>
            <a:endParaRPr lang="es-CO" sz="2600" dirty="0"/>
          </a:p>
          <a:p>
            <a:pPr lvl="0" algn="just"/>
            <a:r>
              <a:rPr lang="es-ES" sz="2600" dirty="0"/>
              <a:t>Evaluar la eficiencia espectral de cada e nodo B de las redes LTE Release 10, 11 y 12 mediante los parámetros de eficiencia</a:t>
            </a:r>
            <a:endParaRPr lang="es-CO" sz="2600" dirty="0"/>
          </a:p>
          <a:p>
            <a:endParaRPr lang="es-CO" sz="2600"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200703967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54872"/>
            <a:ext cx="10515600" cy="1325563"/>
          </a:xfrm>
        </p:spPr>
        <p:txBody>
          <a:bodyPr/>
          <a:lstStyle/>
          <a:p>
            <a:r>
              <a:rPr lang="es-CO" b="1" dirty="0" smtClean="0"/>
              <a:t>Arquitectura LTE</a:t>
            </a:r>
            <a:endParaRPr lang="es-CO" b="1" dirty="0"/>
          </a:p>
        </p:txBody>
      </p:sp>
      <p:sp>
        <p:nvSpPr>
          <p:cNvPr id="3" name="Marcador de contenido 2"/>
          <p:cNvSpPr>
            <a:spLocks noGrp="1"/>
          </p:cNvSpPr>
          <p:nvPr>
            <p:ph idx="1"/>
          </p:nvPr>
        </p:nvSpPr>
        <p:spPr>
          <a:xfrm>
            <a:off x="619257" y="1069328"/>
            <a:ext cx="10515600" cy="4351338"/>
          </a:xfrm>
        </p:spPr>
        <p:txBody>
          <a:bodyPr/>
          <a:lstStyle/>
          <a:p>
            <a:r>
              <a:rPr lang="es-CO" dirty="0" smtClean="0"/>
              <a:t>Una red LTE está compuesta de:</a:t>
            </a:r>
          </a:p>
          <a:p>
            <a:endParaRPr lang="es-CO" dirty="0"/>
          </a:p>
        </p:txBody>
      </p:sp>
      <p:graphicFrame>
        <p:nvGraphicFramePr>
          <p:cNvPr id="4" name="Diagrama 3"/>
          <p:cNvGraphicFramePr/>
          <p:nvPr>
            <p:extLst>
              <p:ext uri="{D42A27DB-BD31-4B8C-83A1-F6EECF244321}">
                <p14:modId xmlns:p14="http://schemas.microsoft.com/office/powerpoint/2010/main" val="1183508550"/>
              </p:ext>
            </p:extLst>
          </p:nvPr>
        </p:nvGraphicFramePr>
        <p:xfrm>
          <a:off x="1076741" y="1609859"/>
          <a:ext cx="10412569" cy="5248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26008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63" y="-98515"/>
            <a:ext cx="10515600" cy="1325563"/>
          </a:xfrm>
        </p:spPr>
        <p:txBody>
          <a:bodyPr/>
          <a:lstStyle/>
          <a:p>
            <a:r>
              <a:rPr lang="es-CO" b="1" dirty="0" smtClean="0"/>
              <a:t>Capa Física LTE</a:t>
            </a:r>
            <a:endParaRPr lang="es-CO" b="1" dirty="0"/>
          </a:p>
        </p:txBody>
      </p:sp>
      <p:graphicFrame>
        <p:nvGraphicFramePr>
          <p:cNvPr id="4" name="Diagrama 3"/>
          <p:cNvGraphicFramePr/>
          <p:nvPr>
            <p:extLst>
              <p:ext uri="{D42A27DB-BD31-4B8C-83A1-F6EECF244321}">
                <p14:modId xmlns:p14="http://schemas.microsoft.com/office/powerpoint/2010/main" val="834316273"/>
              </p:ext>
            </p:extLst>
          </p:nvPr>
        </p:nvGraphicFramePr>
        <p:xfrm>
          <a:off x="515155" y="1227048"/>
          <a:ext cx="113491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299099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6338"/>
            <a:ext cx="10515600" cy="755336"/>
          </a:xfrm>
        </p:spPr>
        <p:txBody>
          <a:bodyPr/>
          <a:lstStyle/>
          <a:p>
            <a:r>
              <a:rPr lang="es-CO" dirty="0" smtClean="0"/>
              <a:t>LTE Advanced</a:t>
            </a:r>
            <a:endParaRPr lang="es-CO" dirty="0"/>
          </a:p>
        </p:txBody>
      </p:sp>
      <p:sp>
        <p:nvSpPr>
          <p:cNvPr id="3" name="Marcador de contenido 2"/>
          <p:cNvSpPr>
            <a:spLocks noGrp="1"/>
          </p:cNvSpPr>
          <p:nvPr>
            <p:ph idx="1"/>
          </p:nvPr>
        </p:nvSpPr>
        <p:spPr>
          <a:xfrm>
            <a:off x="838200" y="888642"/>
            <a:ext cx="10515600" cy="5198169"/>
          </a:xfrm>
        </p:spPr>
        <p:txBody>
          <a:bodyPr/>
          <a:lstStyle/>
          <a:p>
            <a:pPr marL="0" indent="0">
              <a:buNone/>
            </a:pPr>
            <a:r>
              <a:rPr lang="es-CO" dirty="0" smtClean="0"/>
              <a:t>Presenta los siguientes requerimientos para sistemas IMT-Avanzados emitidos por la ITU</a:t>
            </a:r>
            <a:endParaRPr lang="es-CO" dirty="0"/>
          </a:p>
        </p:txBody>
      </p:sp>
      <p:graphicFrame>
        <p:nvGraphicFramePr>
          <p:cNvPr id="4" name="Diagrama 3"/>
          <p:cNvGraphicFramePr/>
          <p:nvPr>
            <p:extLst>
              <p:ext uri="{D42A27DB-BD31-4B8C-83A1-F6EECF244321}">
                <p14:modId xmlns:p14="http://schemas.microsoft.com/office/powerpoint/2010/main" val="2229711924"/>
              </p:ext>
            </p:extLst>
          </p:nvPr>
        </p:nvGraphicFramePr>
        <p:xfrm>
          <a:off x="370625" y="1643978"/>
          <a:ext cx="116453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288225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81095"/>
          </a:xfrm>
        </p:spPr>
        <p:txBody>
          <a:bodyPr/>
          <a:lstStyle/>
          <a:p>
            <a:r>
              <a:rPr lang="es-CO" b="1" dirty="0" smtClean="0"/>
              <a:t>Release 10</a:t>
            </a:r>
            <a:endParaRPr lang="es-CO" b="1" dirty="0"/>
          </a:p>
        </p:txBody>
      </p:sp>
      <p:sp>
        <p:nvSpPr>
          <p:cNvPr id="3" name="Marcador de contenido 2"/>
          <p:cNvSpPr>
            <a:spLocks noGrp="1"/>
          </p:cNvSpPr>
          <p:nvPr>
            <p:ph idx="1"/>
          </p:nvPr>
        </p:nvSpPr>
        <p:spPr>
          <a:xfrm>
            <a:off x="838200" y="1146220"/>
            <a:ext cx="10515600" cy="5030743"/>
          </a:xfrm>
        </p:spPr>
        <p:txBody>
          <a:bodyPr/>
          <a:lstStyle/>
          <a:p>
            <a:pPr algn="just"/>
            <a:r>
              <a:rPr lang="es-EC" dirty="0"/>
              <a:t>B</a:t>
            </a:r>
            <a:r>
              <a:rPr lang="es-EC" dirty="0" smtClean="0"/>
              <a:t>rinda </a:t>
            </a:r>
            <a:r>
              <a:rPr lang="es-EC" dirty="0"/>
              <a:t>alta eficiencia del espectro, una menor latencia, mayor velocidad de datos y mejora de la movilidad. Una de las características de LTE-A más importantes descritos e implementados en este trabajo es la agregación de portadoras CA</a:t>
            </a:r>
            <a:endParaRPr lang="es-CO" dirty="0"/>
          </a:p>
        </p:txBody>
      </p:sp>
      <p:graphicFrame>
        <p:nvGraphicFramePr>
          <p:cNvPr id="4" name="Diagrama 3"/>
          <p:cNvGraphicFramePr/>
          <p:nvPr>
            <p:extLst>
              <p:ext uri="{D42A27DB-BD31-4B8C-83A1-F6EECF244321}">
                <p14:modId xmlns:p14="http://schemas.microsoft.com/office/powerpoint/2010/main" val="3404718878"/>
              </p:ext>
            </p:extLst>
          </p:nvPr>
        </p:nvGraphicFramePr>
        <p:xfrm>
          <a:off x="1018504" y="1927315"/>
          <a:ext cx="993247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95268" y="4250919"/>
            <a:ext cx="2317063" cy="2317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567983"/>
            <a:ext cx="12192000" cy="271670"/>
          </a:xfrm>
          <a:prstGeom prst="rect">
            <a:avLst/>
          </a:prstGeom>
          <a:solidFill>
            <a:srgbClr val="FFC000"/>
          </a:solidFill>
          <a:effectLst>
            <a:reflection blurRad="6350" stA="50000" endA="300" endPos="55000" dir="5400000" sy="-100000" algn="bl" rotWithShape="0"/>
          </a:effectLst>
          <a:scene3d>
            <a:camera prst="perspectiveRelaxedModerately"/>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ln>
                <a:solidFill>
                  <a:srgbClr val="F3BF00"/>
                </a:solidFill>
              </a:ln>
            </a:endParaRPr>
          </a:p>
        </p:txBody>
      </p:sp>
    </p:spTree>
    <p:extLst>
      <p:ext uri="{BB962C8B-B14F-4D97-AF65-F5344CB8AC3E}">
        <p14:creationId xmlns:p14="http://schemas.microsoft.com/office/powerpoint/2010/main" val="91282121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1212</TotalTime>
  <Words>2641</Words>
  <Application>Microsoft Office PowerPoint</Application>
  <PresentationFormat>Panorámica</PresentationFormat>
  <Paragraphs>271</Paragraphs>
  <Slides>40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Calibri</vt:lpstr>
      <vt:lpstr>Calibri Light</vt:lpstr>
      <vt:lpstr>Cambria Math</vt:lpstr>
      <vt:lpstr>Times New Roman</vt:lpstr>
      <vt:lpstr>Tema de Office</vt:lpstr>
      <vt:lpstr>CARRERA DE INGENIERÍA EN ELECTRÓNICA Y  TELECOMUNICACIONES </vt:lpstr>
      <vt:lpstr>Introducción</vt:lpstr>
      <vt:lpstr>Justificación</vt:lpstr>
      <vt:lpstr>Objetivos</vt:lpstr>
      <vt:lpstr>Presentación de PowerPoint</vt:lpstr>
      <vt:lpstr>Arquitectura LTE</vt:lpstr>
      <vt:lpstr>Capa Física LTE</vt:lpstr>
      <vt:lpstr>LTE Advanced</vt:lpstr>
      <vt:lpstr>Release 10</vt:lpstr>
      <vt:lpstr>Release 11</vt:lpstr>
      <vt:lpstr>Release 12</vt:lpstr>
      <vt:lpstr>RADIOCOGNITIVA: Estado del Arte</vt:lpstr>
      <vt:lpstr>E-Node B</vt:lpstr>
      <vt:lpstr>OFDMA</vt:lpstr>
      <vt:lpstr>SC-FDMA</vt:lpstr>
      <vt:lpstr>MIMO</vt:lpstr>
      <vt:lpstr>Presentación de PowerPoint</vt:lpstr>
      <vt:lpstr>Operación Coordinada Multipunto (CoMP)</vt:lpstr>
      <vt:lpstr>Agregación de Portadoras</vt:lpstr>
      <vt:lpstr>Canal de control de enlace descendente físico mejorado (EDPCCH)</vt:lpstr>
      <vt:lpstr>Presentación de PowerPoint</vt:lpstr>
      <vt:lpstr>Device to Device (D2D)</vt:lpstr>
      <vt:lpstr>Modulación Digital</vt:lpstr>
      <vt:lpstr>Resultados: Release 10 </vt:lpstr>
      <vt:lpstr>Presentación de PowerPoint</vt:lpstr>
      <vt:lpstr>Presentación de PowerPoint</vt:lpstr>
      <vt:lpstr>Presentación de PowerPoint</vt:lpstr>
      <vt:lpstr>Presentación de PowerPoint</vt:lpstr>
      <vt:lpstr>Presentación de PowerPoint</vt:lpstr>
      <vt:lpstr>Resultados: Release 11 </vt:lpstr>
      <vt:lpstr>Presentación de PowerPoint</vt:lpstr>
      <vt:lpstr>Presentación de PowerPoint</vt:lpstr>
      <vt:lpstr>Resultados: Release 12</vt:lpstr>
      <vt:lpstr>Presentación de PowerPoint</vt:lpstr>
      <vt:lpstr>Presentación de PowerPoint</vt:lpstr>
      <vt:lpstr>Análisis Comparativo</vt:lpstr>
      <vt:lpstr>Conclusiones</vt:lpstr>
      <vt:lpstr>Presentación de PowerPoint</vt:lpstr>
      <vt:lpstr>Recomendaciones</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EN ELECTRÓNICA Y  TELECOMUNICACIONES</dc:title>
  <dc:creator>X544L Core i7</dc:creator>
  <cp:lastModifiedBy>X544L Core i7</cp:lastModifiedBy>
  <cp:revision>58</cp:revision>
  <dcterms:created xsi:type="dcterms:W3CDTF">2018-11-06T13:41:07Z</dcterms:created>
  <dcterms:modified xsi:type="dcterms:W3CDTF">2018-12-12T17:37:29Z</dcterms:modified>
</cp:coreProperties>
</file>