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sldIdLst>
    <p:sldId id="257" r:id="rId2"/>
    <p:sldId id="258" r:id="rId3"/>
    <p:sldId id="280"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9" r:id="rId2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2171" autoAdjust="0"/>
  </p:normalViewPr>
  <p:slideViewPr>
    <p:cSldViewPr>
      <p:cViewPr varScale="1">
        <p:scale>
          <a:sx n="68" d="100"/>
          <a:sy n="68" d="100"/>
        </p:scale>
        <p:origin x="-14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sz="1200"/>
            </a:pPr>
            <a:r>
              <a:rPr lang="es-EC" sz="1200"/>
              <a:t>¿A qué direcciónes son a las que acude con mayor frecuencia para solucionar sus requerimientos ?</a:t>
            </a:r>
          </a:p>
        </c:rich>
      </c:tx>
      <c:layout/>
      <c:overlay val="0"/>
    </c:title>
    <c:autoTitleDeleted val="0"/>
    <c:plotArea>
      <c:layout/>
      <c:barChart>
        <c:barDir val="col"/>
        <c:grouping val="clustered"/>
        <c:varyColors val="0"/>
        <c:ser>
          <c:idx val="0"/>
          <c:order val="0"/>
          <c:invertIfNegative val="0"/>
          <c:cat>
            <c:strRef>
              <c:f>Hoja1!$A$1:$A$13</c:f>
              <c:strCache>
                <c:ptCount val="13"/>
                <c:pt idx="0">
                  <c:v>Dirección de Servicios Públicos e Higiene</c:v>
                </c:pt>
                <c:pt idx="1">
                  <c:v>Dirección de Gestión Ambiental y Riesgos</c:v>
                </c:pt>
                <c:pt idx="2">
                  <c:v>Dirección de Desarrollo Económico y Productivo</c:v>
                </c:pt>
                <c:pt idx="3">
                  <c:v>Dirección de Obras Públicas</c:v>
                </c:pt>
                <c:pt idx="4">
                  <c:v>Dirección de Geomática, Avalúos y Catastros</c:v>
                </c:pt>
                <c:pt idx="5">
                  <c:v>Dirección de Movilidad y Transporte</c:v>
                </c:pt>
                <c:pt idx="6">
                  <c:v>Dirección de Planificación Territorial</c:v>
                </c:pt>
                <c:pt idx="7">
                  <c:v>Dirección de Participación Ciudadana</c:v>
                </c:pt>
                <c:pt idx="8">
                  <c:v>Tesorería Municipal</c:v>
                </c:pt>
                <c:pt idx="9">
                  <c:v>Registro de la Propiedad</c:v>
                </c:pt>
                <c:pt idx="10">
                  <c:v>EPAA-MEJÍA EP</c:v>
                </c:pt>
                <c:pt idx="11">
                  <c:v>ACCIÓN SOCIAL</c:v>
                </c:pt>
                <c:pt idx="12">
                  <c:v>CUERPO DE BOMBEROS</c:v>
                </c:pt>
              </c:strCache>
            </c:strRef>
          </c:cat>
          <c:val>
            <c:numRef>
              <c:f>Hoja1!$B$1:$B$13</c:f>
              <c:numCache>
                <c:formatCode>General</c:formatCode>
                <c:ptCount val="13"/>
              </c:numCache>
            </c:numRef>
          </c:val>
        </c:ser>
        <c:ser>
          <c:idx val="1"/>
          <c:order val="1"/>
          <c:invertIfNegative val="0"/>
          <c:cat>
            <c:strRef>
              <c:f>Hoja1!$A$1:$A$13</c:f>
              <c:strCache>
                <c:ptCount val="13"/>
                <c:pt idx="0">
                  <c:v>Dirección de Servicios Públicos e Higiene</c:v>
                </c:pt>
                <c:pt idx="1">
                  <c:v>Dirección de Gestión Ambiental y Riesgos</c:v>
                </c:pt>
                <c:pt idx="2">
                  <c:v>Dirección de Desarrollo Económico y Productivo</c:v>
                </c:pt>
                <c:pt idx="3">
                  <c:v>Dirección de Obras Públicas</c:v>
                </c:pt>
                <c:pt idx="4">
                  <c:v>Dirección de Geomática, Avalúos y Catastros</c:v>
                </c:pt>
                <c:pt idx="5">
                  <c:v>Dirección de Movilidad y Transporte</c:v>
                </c:pt>
                <c:pt idx="6">
                  <c:v>Dirección de Planificación Territorial</c:v>
                </c:pt>
                <c:pt idx="7">
                  <c:v>Dirección de Participación Ciudadana</c:v>
                </c:pt>
                <c:pt idx="8">
                  <c:v>Tesorería Municipal</c:v>
                </c:pt>
                <c:pt idx="9">
                  <c:v>Registro de la Propiedad</c:v>
                </c:pt>
                <c:pt idx="10">
                  <c:v>EPAA-MEJÍA EP</c:v>
                </c:pt>
                <c:pt idx="11">
                  <c:v>ACCIÓN SOCIAL</c:v>
                </c:pt>
                <c:pt idx="12">
                  <c:v>CUERPO DE BOMBEROS</c:v>
                </c:pt>
              </c:strCache>
            </c:strRef>
          </c:cat>
          <c:val>
            <c:numRef>
              <c:f>Hoja1!$C$1:$C$13</c:f>
              <c:numCache>
                <c:formatCode>General</c:formatCode>
                <c:ptCount val="13"/>
              </c:numCache>
            </c:numRef>
          </c:val>
        </c:ser>
        <c:ser>
          <c:idx val="2"/>
          <c:order val="2"/>
          <c:invertIfNegative val="0"/>
          <c:cat>
            <c:strRef>
              <c:f>Hoja1!$A$1:$A$13</c:f>
              <c:strCache>
                <c:ptCount val="13"/>
                <c:pt idx="0">
                  <c:v>Dirección de Servicios Públicos e Higiene</c:v>
                </c:pt>
                <c:pt idx="1">
                  <c:v>Dirección de Gestión Ambiental y Riesgos</c:v>
                </c:pt>
                <c:pt idx="2">
                  <c:v>Dirección de Desarrollo Económico y Productivo</c:v>
                </c:pt>
                <c:pt idx="3">
                  <c:v>Dirección de Obras Públicas</c:v>
                </c:pt>
                <c:pt idx="4">
                  <c:v>Dirección de Geomática, Avalúos y Catastros</c:v>
                </c:pt>
                <c:pt idx="5">
                  <c:v>Dirección de Movilidad y Transporte</c:v>
                </c:pt>
                <c:pt idx="6">
                  <c:v>Dirección de Planificación Territorial</c:v>
                </c:pt>
                <c:pt idx="7">
                  <c:v>Dirección de Participación Ciudadana</c:v>
                </c:pt>
                <c:pt idx="8">
                  <c:v>Tesorería Municipal</c:v>
                </c:pt>
                <c:pt idx="9">
                  <c:v>Registro de la Propiedad</c:v>
                </c:pt>
                <c:pt idx="10">
                  <c:v>EPAA-MEJÍA EP</c:v>
                </c:pt>
                <c:pt idx="11">
                  <c:v>ACCIÓN SOCIAL</c:v>
                </c:pt>
                <c:pt idx="12">
                  <c:v>CUERPO DE BOMBEROS</c:v>
                </c:pt>
              </c:strCache>
            </c:strRef>
          </c:cat>
          <c:val>
            <c:numRef>
              <c:f>Hoja1!$D$1:$D$13</c:f>
              <c:numCache>
                <c:formatCode>General</c:formatCode>
                <c:ptCount val="13"/>
              </c:numCache>
            </c:numRef>
          </c:val>
        </c:ser>
        <c:ser>
          <c:idx val="3"/>
          <c:order val="3"/>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Hoja1!$A$1:$A$13</c:f>
              <c:strCache>
                <c:ptCount val="13"/>
                <c:pt idx="0">
                  <c:v>Dirección de Servicios Públicos e Higiene</c:v>
                </c:pt>
                <c:pt idx="1">
                  <c:v>Dirección de Gestión Ambiental y Riesgos</c:v>
                </c:pt>
                <c:pt idx="2">
                  <c:v>Dirección de Desarrollo Económico y Productivo</c:v>
                </c:pt>
                <c:pt idx="3">
                  <c:v>Dirección de Obras Públicas</c:v>
                </c:pt>
                <c:pt idx="4">
                  <c:v>Dirección de Geomática, Avalúos y Catastros</c:v>
                </c:pt>
                <c:pt idx="5">
                  <c:v>Dirección de Movilidad y Transporte</c:v>
                </c:pt>
                <c:pt idx="6">
                  <c:v>Dirección de Planificación Territorial</c:v>
                </c:pt>
                <c:pt idx="7">
                  <c:v>Dirección de Participación Ciudadana</c:v>
                </c:pt>
                <c:pt idx="8">
                  <c:v>Tesorería Municipal</c:v>
                </c:pt>
                <c:pt idx="9">
                  <c:v>Registro de la Propiedad</c:v>
                </c:pt>
                <c:pt idx="10">
                  <c:v>EPAA-MEJÍA EP</c:v>
                </c:pt>
                <c:pt idx="11">
                  <c:v>ACCIÓN SOCIAL</c:v>
                </c:pt>
                <c:pt idx="12">
                  <c:v>CUERPO DE BOMBEROS</c:v>
                </c:pt>
              </c:strCache>
            </c:strRef>
          </c:cat>
          <c:val>
            <c:numRef>
              <c:f>Hoja1!$E$1:$E$13</c:f>
              <c:numCache>
                <c:formatCode>General</c:formatCode>
                <c:ptCount val="13"/>
                <c:pt idx="0">
                  <c:v>52</c:v>
                </c:pt>
                <c:pt idx="1">
                  <c:v>35</c:v>
                </c:pt>
                <c:pt idx="2">
                  <c:v>28</c:v>
                </c:pt>
                <c:pt idx="3">
                  <c:v>113</c:v>
                </c:pt>
                <c:pt idx="4">
                  <c:v>49</c:v>
                </c:pt>
                <c:pt idx="5">
                  <c:v>44</c:v>
                </c:pt>
                <c:pt idx="6">
                  <c:v>68</c:v>
                </c:pt>
                <c:pt idx="7">
                  <c:v>26</c:v>
                </c:pt>
                <c:pt idx="8">
                  <c:v>148</c:v>
                </c:pt>
                <c:pt idx="9">
                  <c:v>49</c:v>
                </c:pt>
                <c:pt idx="10">
                  <c:v>128</c:v>
                </c:pt>
                <c:pt idx="11">
                  <c:v>29</c:v>
                </c:pt>
                <c:pt idx="12">
                  <c:v>60</c:v>
                </c:pt>
              </c:numCache>
            </c:numRef>
          </c:val>
        </c:ser>
        <c:dLbls>
          <c:showLegendKey val="0"/>
          <c:showVal val="0"/>
          <c:showCatName val="0"/>
          <c:showSerName val="0"/>
          <c:showPercent val="0"/>
          <c:showBubbleSize val="0"/>
        </c:dLbls>
        <c:gapWidth val="75"/>
        <c:overlap val="40"/>
        <c:axId val="171770240"/>
        <c:axId val="171771776"/>
      </c:barChart>
      <c:catAx>
        <c:axId val="171770240"/>
        <c:scaling>
          <c:orientation val="minMax"/>
        </c:scaling>
        <c:delete val="0"/>
        <c:axPos val="b"/>
        <c:numFmt formatCode="General" sourceLinked="0"/>
        <c:majorTickMark val="none"/>
        <c:minorTickMark val="none"/>
        <c:tickLblPos val="nextTo"/>
        <c:crossAx val="171771776"/>
        <c:crosses val="autoZero"/>
        <c:auto val="1"/>
        <c:lblAlgn val="ctr"/>
        <c:lblOffset val="100"/>
        <c:noMultiLvlLbl val="0"/>
      </c:catAx>
      <c:valAx>
        <c:axId val="171771776"/>
        <c:scaling>
          <c:orientation val="minMax"/>
        </c:scaling>
        <c:delete val="0"/>
        <c:axPos val="l"/>
        <c:majorGridlines/>
        <c:numFmt formatCode="General" sourceLinked="1"/>
        <c:majorTickMark val="none"/>
        <c:minorTickMark val="none"/>
        <c:tickLblPos val="nextTo"/>
        <c:crossAx val="171770240"/>
        <c:crosses val="autoZero"/>
        <c:crossBetween val="between"/>
      </c:valAx>
    </c:plotArea>
    <c:plotVisOnly val="1"/>
    <c:dispBlanksAs val="gap"/>
    <c:showDLblsOverMax val="0"/>
  </c:chart>
  <c:spPr>
    <a:solidFill>
      <a:schemeClr val="lt1"/>
    </a:solidFill>
    <a:ln w="19050" cap="flat" cmpd="sng" algn="ctr">
      <a:solidFill>
        <a:schemeClr val="tx1"/>
      </a:solidFill>
      <a:prstDash val="solid"/>
    </a:ln>
    <a:effectLst/>
  </c:spPr>
  <c:txPr>
    <a:bodyPr/>
    <a:lstStyle/>
    <a:p>
      <a:pPr>
        <a:defRPr>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52161-3749-4568-A1C9-3F1E8EC11767}" type="doc">
      <dgm:prSet loTypeId="urn:microsoft.com/office/officeart/2005/8/layout/hProcess7" loCatId="list" qsTypeId="urn:microsoft.com/office/officeart/2005/8/quickstyle/simple3" qsCatId="simple" csTypeId="urn:microsoft.com/office/officeart/2005/8/colors/accent1_2" csCatId="accent1" phldr="1"/>
      <dgm:spPr/>
      <dgm:t>
        <a:bodyPr/>
        <a:lstStyle/>
        <a:p>
          <a:endParaRPr lang="es-EC"/>
        </a:p>
      </dgm:t>
    </dgm:pt>
    <dgm:pt modelId="{A5C619F2-0D55-4765-A112-7F3763B1163E}">
      <dgm:prSet phldrT="[Texto]" custT="1"/>
      <dgm:spPr/>
      <dgm:t>
        <a:bodyPr/>
        <a:lstStyle/>
        <a:p>
          <a:r>
            <a:rPr lang="es-EC" sz="2400" dirty="0" smtClean="0">
              <a:latin typeface="Times New Roman" panose="02020603050405020304" pitchFamily="18" charset="0"/>
              <a:cs typeface="Times New Roman" panose="02020603050405020304" pitchFamily="18" charset="0"/>
            </a:rPr>
            <a:t>“una ciencia que investiga que zonas del cerebro están involucradas en cada comportamiento del cliente ” </a:t>
          </a:r>
          <a:r>
            <a:rPr lang="es-EC" sz="2400" b="0" dirty="0" smtClean="0">
              <a:latin typeface="Times New Roman" panose="02020603050405020304" pitchFamily="18" charset="0"/>
              <a:cs typeface="Times New Roman" panose="02020603050405020304" pitchFamily="18" charset="0"/>
            </a:rPr>
            <a:t>(Ferrer, 2009)</a:t>
          </a:r>
          <a:endParaRPr lang="es-EC" sz="2400" b="1" dirty="0">
            <a:latin typeface="Times Bold Italic" pitchFamily="18" charset="0"/>
          </a:endParaRPr>
        </a:p>
      </dgm:t>
    </dgm:pt>
    <dgm:pt modelId="{9DDB6F2C-32C3-4156-AFC6-6533721C258C}" type="parTrans" cxnId="{A648BDD7-C568-4812-AA32-33C656143EE0}">
      <dgm:prSet/>
      <dgm:spPr/>
      <dgm:t>
        <a:bodyPr/>
        <a:lstStyle/>
        <a:p>
          <a:endParaRPr lang="es-EC" sz="1800"/>
        </a:p>
      </dgm:t>
    </dgm:pt>
    <dgm:pt modelId="{C36BBBCB-BB5C-4F29-97E8-70441480A88B}" type="sibTrans" cxnId="{A648BDD7-C568-4812-AA32-33C656143EE0}">
      <dgm:prSet/>
      <dgm:spPr/>
      <dgm:t>
        <a:bodyPr/>
        <a:lstStyle/>
        <a:p>
          <a:endParaRPr lang="es-EC" sz="1800"/>
        </a:p>
      </dgm:t>
    </dgm:pt>
    <dgm:pt modelId="{3E459C18-AD6B-4148-9999-C8E9D24B0229}">
      <dgm:prSet phldrT="[Texto]" custT="1"/>
      <dgm:spPr/>
      <dgm:t>
        <a:bodyPr/>
        <a:lstStyle/>
        <a:p>
          <a:r>
            <a:rPr lang="es-EC" sz="2400" dirty="0" smtClean="0">
              <a:latin typeface="Times New Roman" panose="02020603050405020304" pitchFamily="18" charset="0"/>
              <a:cs typeface="Times New Roman" panose="02020603050405020304" pitchFamily="18" charset="0"/>
            </a:rPr>
            <a:t>“la decisión final la toma el cerebro decisivo y que actúa en consideración de las emociones” </a:t>
          </a:r>
          <a:r>
            <a:rPr lang="es-EC" sz="2400" b="0" dirty="0" smtClean="0">
              <a:latin typeface="Times New Roman" panose="02020603050405020304" pitchFamily="18" charset="0"/>
              <a:cs typeface="Times New Roman" panose="02020603050405020304" pitchFamily="18" charset="0"/>
            </a:rPr>
            <a:t>(</a:t>
          </a:r>
          <a:r>
            <a:rPr lang="es-EC" sz="2400" b="0" dirty="0" err="1" smtClean="0">
              <a:latin typeface="Times New Roman" panose="02020603050405020304" pitchFamily="18" charset="0"/>
              <a:cs typeface="Times New Roman" panose="02020603050405020304" pitchFamily="18" charset="0"/>
            </a:rPr>
            <a:t>Morin</a:t>
          </a:r>
          <a:r>
            <a:rPr lang="es-EC" sz="2400" b="0" dirty="0" smtClean="0">
              <a:latin typeface="Times New Roman" panose="02020603050405020304" pitchFamily="18" charset="0"/>
              <a:cs typeface="Times New Roman" panose="02020603050405020304" pitchFamily="18" charset="0"/>
            </a:rPr>
            <a:t> , 2006).</a:t>
          </a:r>
          <a:endParaRPr lang="es-EC" sz="2400" b="0" dirty="0">
            <a:latin typeface="Times New Roman" panose="02020603050405020304" pitchFamily="18" charset="0"/>
            <a:cs typeface="Times New Roman" panose="02020603050405020304" pitchFamily="18" charset="0"/>
          </a:endParaRPr>
        </a:p>
      </dgm:t>
    </dgm:pt>
    <dgm:pt modelId="{1CFA2B4B-E113-44E9-BD8F-5CD2FE745169}" type="parTrans" cxnId="{AC43E513-6899-45E1-9E03-4D4A3B249949}">
      <dgm:prSet/>
      <dgm:spPr/>
      <dgm:t>
        <a:bodyPr/>
        <a:lstStyle/>
        <a:p>
          <a:endParaRPr lang="es-EC" sz="1800"/>
        </a:p>
      </dgm:t>
    </dgm:pt>
    <dgm:pt modelId="{B732D8B0-3FBD-4F03-A3F3-32BA2C9782EA}" type="sibTrans" cxnId="{AC43E513-6899-45E1-9E03-4D4A3B249949}">
      <dgm:prSet/>
      <dgm:spPr/>
      <dgm:t>
        <a:bodyPr/>
        <a:lstStyle/>
        <a:p>
          <a:endParaRPr lang="es-EC" sz="1800"/>
        </a:p>
      </dgm:t>
    </dgm:pt>
    <dgm:pt modelId="{D251825F-867E-43DE-9687-43E34D4DA980}">
      <dgm:prSet phldrT="[Texto]" custT="1"/>
      <dgm:spPr/>
      <dgm:t>
        <a:bodyPr/>
        <a:lstStyle/>
        <a:p>
          <a:endParaRPr lang="es-EC" sz="2400" b="1" dirty="0">
            <a:latin typeface="Times Bold Italic" pitchFamily="18" charset="0"/>
          </a:endParaRPr>
        </a:p>
      </dgm:t>
    </dgm:pt>
    <dgm:pt modelId="{5E4B61B0-768D-4822-80E2-9A16032BD652}" type="parTrans" cxnId="{472BF194-E31D-48A0-9A76-2481E462EF53}">
      <dgm:prSet/>
      <dgm:spPr/>
      <dgm:t>
        <a:bodyPr/>
        <a:lstStyle/>
        <a:p>
          <a:endParaRPr lang="es-EC" sz="2000"/>
        </a:p>
      </dgm:t>
    </dgm:pt>
    <dgm:pt modelId="{3C16D23D-4CBD-47A4-8BBC-8A858AFA387E}" type="sibTrans" cxnId="{472BF194-E31D-48A0-9A76-2481E462EF53}">
      <dgm:prSet/>
      <dgm:spPr/>
      <dgm:t>
        <a:bodyPr/>
        <a:lstStyle/>
        <a:p>
          <a:endParaRPr lang="es-EC" sz="2000"/>
        </a:p>
      </dgm:t>
    </dgm:pt>
    <dgm:pt modelId="{E42BF6ED-924A-4EA2-865A-8216F24E1650}">
      <dgm:prSet phldrT="[Texto]" custT="1"/>
      <dgm:spPr/>
      <dgm:t>
        <a:bodyPr/>
        <a:lstStyle/>
        <a:p>
          <a:r>
            <a:rPr lang="es-EC" sz="1800" b="1" dirty="0" smtClean="0">
              <a:latin typeface="Times Bold Italic" pitchFamily="18" charset="0"/>
            </a:rPr>
            <a:t/>
          </a:r>
          <a:br>
            <a:rPr lang="es-EC" sz="1800" b="1" dirty="0" smtClean="0">
              <a:latin typeface="Times Bold Italic" pitchFamily="18" charset="0"/>
            </a:rPr>
          </a:br>
          <a:r>
            <a:rPr lang="es-EC" sz="2800" b="1" dirty="0" smtClean="0">
              <a:latin typeface="Times Bold Italic" pitchFamily="18" charset="0"/>
            </a:rPr>
            <a:t>NEUROMARKETING</a:t>
          </a:r>
          <a:endParaRPr lang="es-EC" sz="2800" b="1" dirty="0">
            <a:latin typeface="Times Bold Italic" pitchFamily="18" charset="0"/>
          </a:endParaRPr>
        </a:p>
      </dgm:t>
    </dgm:pt>
    <dgm:pt modelId="{A040E22F-9A32-4E89-A432-D69AB9D405F3}" type="sibTrans" cxnId="{053F4FAC-C442-4A69-881F-179D980059FC}">
      <dgm:prSet/>
      <dgm:spPr/>
      <dgm:t>
        <a:bodyPr/>
        <a:lstStyle/>
        <a:p>
          <a:endParaRPr lang="es-EC" sz="1800">
            <a:latin typeface="Times Bold Italic" pitchFamily="18" charset="0"/>
          </a:endParaRPr>
        </a:p>
      </dgm:t>
    </dgm:pt>
    <dgm:pt modelId="{CF024876-7ED7-4F97-B0C1-7FFF939D895D}" type="parTrans" cxnId="{053F4FAC-C442-4A69-881F-179D980059FC}">
      <dgm:prSet/>
      <dgm:spPr/>
      <dgm:t>
        <a:bodyPr/>
        <a:lstStyle/>
        <a:p>
          <a:endParaRPr lang="es-EC" sz="1800">
            <a:latin typeface="Times Bold Italic" pitchFamily="18" charset="0"/>
          </a:endParaRPr>
        </a:p>
      </dgm:t>
    </dgm:pt>
    <dgm:pt modelId="{AB447405-E9DD-45FC-A71A-9F75A8A2DE2A}" type="pres">
      <dgm:prSet presAssocID="{4D852161-3749-4568-A1C9-3F1E8EC11767}" presName="Name0" presStyleCnt="0">
        <dgm:presLayoutVars>
          <dgm:dir/>
          <dgm:animLvl val="lvl"/>
          <dgm:resizeHandles val="exact"/>
        </dgm:presLayoutVars>
      </dgm:prSet>
      <dgm:spPr/>
      <dgm:t>
        <a:bodyPr/>
        <a:lstStyle/>
        <a:p>
          <a:endParaRPr lang="es-EC"/>
        </a:p>
      </dgm:t>
    </dgm:pt>
    <dgm:pt modelId="{8277B829-F091-43C1-989E-ED32F54EB042}" type="pres">
      <dgm:prSet presAssocID="{E42BF6ED-924A-4EA2-865A-8216F24E1650}" presName="compositeNode" presStyleCnt="0">
        <dgm:presLayoutVars>
          <dgm:bulletEnabled val="1"/>
        </dgm:presLayoutVars>
      </dgm:prSet>
      <dgm:spPr/>
    </dgm:pt>
    <dgm:pt modelId="{44D367EC-5880-461A-B4D1-E2651DAAF18C}" type="pres">
      <dgm:prSet presAssocID="{E42BF6ED-924A-4EA2-865A-8216F24E1650}" presName="bgRect" presStyleLbl="node1" presStyleIdx="0" presStyleCnt="1" custScaleY="101868"/>
      <dgm:spPr/>
      <dgm:t>
        <a:bodyPr/>
        <a:lstStyle/>
        <a:p>
          <a:endParaRPr lang="es-EC"/>
        </a:p>
      </dgm:t>
    </dgm:pt>
    <dgm:pt modelId="{5DFA4C4C-568B-4A06-948E-0321B0E3FC35}" type="pres">
      <dgm:prSet presAssocID="{E42BF6ED-924A-4EA2-865A-8216F24E1650}" presName="parentNode" presStyleLbl="node1" presStyleIdx="0" presStyleCnt="1">
        <dgm:presLayoutVars>
          <dgm:chMax val="0"/>
          <dgm:bulletEnabled val="1"/>
        </dgm:presLayoutVars>
      </dgm:prSet>
      <dgm:spPr/>
      <dgm:t>
        <a:bodyPr/>
        <a:lstStyle/>
        <a:p>
          <a:endParaRPr lang="es-EC"/>
        </a:p>
      </dgm:t>
    </dgm:pt>
    <dgm:pt modelId="{C6A2F677-4BC6-4604-B03A-F86697CFE9D6}" type="pres">
      <dgm:prSet presAssocID="{E42BF6ED-924A-4EA2-865A-8216F24E1650}" presName="childNode" presStyleLbl="node1" presStyleIdx="0" presStyleCnt="1">
        <dgm:presLayoutVars>
          <dgm:bulletEnabled val="1"/>
        </dgm:presLayoutVars>
      </dgm:prSet>
      <dgm:spPr/>
      <dgm:t>
        <a:bodyPr/>
        <a:lstStyle/>
        <a:p>
          <a:endParaRPr lang="es-EC"/>
        </a:p>
      </dgm:t>
    </dgm:pt>
  </dgm:ptLst>
  <dgm:cxnLst>
    <dgm:cxn modelId="{100A627C-7D52-45C1-B0D6-042BC4603239}" type="presOf" srcId="{A5C619F2-0D55-4765-A112-7F3763B1163E}" destId="{C6A2F677-4BC6-4604-B03A-F86697CFE9D6}" srcOrd="0" destOrd="0" presId="urn:microsoft.com/office/officeart/2005/8/layout/hProcess7"/>
    <dgm:cxn modelId="{053F4FAC-C442-4A69-881F-179D980059FC}" srcId="{4D852161-3749-4568-A1C9-3F1E8EC11767}" destId="{E42BF6ED-924A-4EA2-865A-8216F24E1650}" srcOrd="0" destOrd="0" parTransId="{CF024876-7ED7-4F97-B0C1-7FFF939D895D}" sibTransId="{A040E22F-9A32-4E89-A432-D69AB9D405F3}"/>
    <dgm:cxn modelId="{72550B59-9460-42A1-90AF-A60897272D4D}" type="presOf" srcId="{4D852161-3749-4568-A1C9-3F1E8EC11767}" destId="{AB447405-E9DD-45FC-A71A-9F75A8A2DE2A}" srcOrd="0" destOrd="0" presId="urn:microsoft.com/office/officeart/2005/8/layout/hProcess7"/>
    <dgm:cxn modelId="{C3E8C039-01D2-4E9D-BFE6-DCAA9CDC4AD7}" type="presOf" srcId="{E42BF6ED-924A-4EA2-865A-8216F24E1650}" destId="{44D367EC-5880-461A-B4D1-E2651DAAF18C}" srcOrd="0" destOrd="0" presId="urn:microsoft.com/office/officeart/2005/8/layout/hProcess7"/>
    <dgm:cxn modelId="{A648BDD7-C568-4812-AA32-33C656143EE0}" srcId="{E42BF6ED-924A-4EA2-865A-8216F24E1650}" destId="{A5C619F2-0D55-4765-A112-7F3763B1163E}" srcOrd="0" destOrd="0" parTransId="{9DDB6F2C-32C3-4156-AFC6-6533721C258C}" sibTransId="{C36BBBCB-BB5C-4F29-97E8-70441480A88B}"/>
    <dgm:cxn modelId="{AC43E513-6899-45E1-9E03-4D4A3B249949}" srcId="{E42BF6ED-924A-4EA2-865A-8216F24E1650}" destId="{3E459C18-AD6B-4148-9999-C8E9D24B0229}" srcOrd="2" destOrd="0" parTransId="{1CFA2B4B-E113-44E9-BD8F-5CD2FE745169}" sibTransId="{B732D8B0-3FBD-4F03-A3F3-32BA2C9782EA}"/>
    <dgm:cxn modelId="{472BF194-E31D-48A0-9A76-2481E462EF53}" srcId="{E42BF6ED-924A-4EA2-865A-8216F24E1650}" destId="{D251825F-867E-43DE-9687-43E34D4DA980}" srcOrd="1" destOrd="0" parTransId="{5E4B61B0-768D-4822-80E2-9A16032BD652}" sibTransId="{3C16D23D-4CBD-47A4-8BBC-8A858AFA387E}"/>
    <dgm:cxn modelId="{77AA08F7-A6C1-408E-864B-B7301324EC07}" type="presOf" srcId="{D251825F-867E-43DE-9687-43E34D4DA980}" destId="{C6A2F677-4BC6-4604-B03A-F86697CFE9D6}" srcOrd="0" destOrd="1" presId="urn:microsoft.com/office/officeart/2005/8/layout/hProcess7"/>
    <dgm:cxn modelId="{31612AE0-CCE6-4B2F-A830-9F1456DD1E4C}" type="presOf" srcId="{E42BF6ED-924A-4EA2-865A-8216F24E1650}" destId="{5DFA4C4C-568B-4A06-948E-0321B0E3FC35}" srcOrd="1" destOrd="0" presId="urn:microsoft.com/office/officeart/2005/8/layout/hProcess7"/>
    <dgm:cxn modelId="{62C0A0D6-52F3-48E8-9C80-FE2998F7F34A}" type="presOf" srcId="{3E459C18-AD6B-4148-9999-C8E9D24B0229}" destId="{C6A2F677-4BC6-4604-B03A-F86697CFE9D6}" srcOrd="0" destOrd="2" presId="urn:microsoft.com/office/officeart/2005/8/layout/hProcess7"/>
    <dgm:cxn modelId="{46960CCC-CF78-4702-9541-CA5DF04BAEDC}" type="presParOf" srcId="{AB447405-E9DD-45FC-A71A-9F75A8A2DE2A}" destId="{8277B829-F091-43C1-989E-ED32F54EB042}" srcOrd="0" destOrd="0" presId="urn:microsoft.com/office/officeart/2005/8/layout/hProcess7"/>
    <dgm:cxn modelId="{A9072219-1891-42DB-8789-4F762E0E03F4}" type="presParOf" srcId="{8277B829-F091-43C1-989E-ED32F54EB042}" destId="{44D367EC-5880-461A-B4D1-E2651DAAF18C}" srcOrd="0" destOrd="0" presId="urn:microsoft.com/office/officeart/2005/8/layout/hProcess7"/>
    <dgm:cxn modelId="{13782868-6DB8-4E16-926C-580F51E91C9E}" type="presParOf" srcId="{8277B829-F091-43C1-989E-ED32F54EB042}" destId="{5DFA4C4C-568B-4A06-948E-0321B0E3FC35}" srcOrd="1" destOrd="0" presId="urn:microsoft.com/office/officeart/2005/8/layout/hProcess7"/>
    <dgm:cxn modelId="{1C419733-1D49-49FF-8861-5D6198AB46E8}" type="presParOf" srcId="{8277B829-F091-43C1-989E-ED32F54EB042}" destId="{C6A2F677-4BC6-4604-B03A-F86697CFE9D6}"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D42732-D657-46AA-A2B0-C06EE20E221A}" type="doc">
      <dgm:prSet loTypeId="urn:microsoft.com/office/officeart/2005/8/layout/hierarchy3" loCatId="hierarchy" qsTypeId="urn:microsoft.com/office/officeart/2005/8/quickstyle/simple3" qsCatId="simple" csTypeId="urn:microsoft.com/office/officeart/2005/8/colors/colorful3" csCatId="colorful" phldr="1"/>
      <dgm:spPr/>
      <dgm:t>
        <a:bodyPr/>
        <a:lstStyle/>
        <a:p>
          <a:endParaRPr lang="es-EC"/>
        </a:p>
      </dgm:t>
    </dgm:pt>
    <dgm:pt modelId="{D9CD5DF6-C9A8-4F42-B832-BEEC5AC6B120}">
      <dgm:prSet phldrT="[Texto]" custT="1"/>
      <dgm:spPr/>
      <dgm:t>
        <a:bodyPr/>
        <a:lstStyle/>
        <a:p>
          <a:r>
            <a:rPr lang="es-EC" sz="2000" b="0" i="1" dirty="0" smtClean="0">
              <a:latin typeface="Times New Roman" panose="02020603050405020304" pitchFamily="18" charset="0"/>
              <a:cs typeface="Times New Roman" panose="02020603050405020304" pitchFamily="18" charset="0"/>
            </a:rPr>
            <a:t>¿A qué direcciones son a las que acude con mayor frecuencia para solucionar sus requerimientos?</a:t>
          </a:r>
          <a:endParaRPr lang="es-EC" sz="2000" dirty="0">
            <a:latin typeface="Times New Roman" panose="02020603050405020304" pitchFamily="18" charset="0"/>
            <a:cs typeface="Times New Roman" panose="02020603050405020304" pitchFamily="18" charset="0"/>
          </a:endParaRPr>
        </a:p>
      </dgm:t>
    </dgm:pt>
    <dgm:pt modelId="{19228DFD-5159-416F-95BF-C6B228949C48}" type="parTrans" cxnId="{B87D63E6-CA00-4AF4-B74D-55614975144C}">
      <dgm:prSet/>
      <dgm:spPr/>
      <dgm:t>
        <a:bodyPr/>
        <a:lstStyle/>
        <a:p>
          <a:endParaRPr lang="es-EC" sz="1600">
            <a:latin typeface="Times New Roman" panose="02020603050405020304" pitchFamily="18" charset="0"/>
            <a:cs typeface="Times New Roman" panose="02020603050405020304" pitchFamily="18" charset="0"/>
          </a:endParaRPr>
        </a:p>
      </dgm:t>
    </dgm:pt>
    <dgm:pt modelId="{E04CC9DC-5B66-4067-9CB3-795F958A6A87}" type="sibTrans" cxnId="{B87D63E6-CA00-4AF4-B74D-55614975144C}">
      <dgm:prSet/>
      <dgm:spPr/>
      <dgm:t>
        <a:bodyPr/>
        <a:lstStyle/>
        <a:p>
          <a:endParaRPr lang="es-EC" sz="1600">
            <a:latin typeface="Times New Roman" panose="02020603050405020304" pitchFamily="18" charset="0"/>
            <a:cs typeface="Times New Roman" panose="02020603050405020304" pitchFamily="18" charset="0"/>
          </a:endParaRPr>
        </a:p>
      </dgm:t>
    </dgm:pt>
    <dgm:pt modelId="{2CDA79B3-D143-4DE2-998A-A134D0BA0F93}">
      <dgm:prSet phldrT="[Texto]" custT="1"/>
      <dgm:spPr/>
      <dgm:t>
        <a:bodyPr/>
        <a:lstStyle/>
        <a:p>
          <a:r>
            <a:rPr lang="es-EC" sz="1600" dirty="0" smtClean="0">
              <a:latin typeface="Times New Roman" panose="02020603050405020304" pitchFamily="18" charset="0"/>
              <a:cs typeface="Times New Roman" panose="02020603050405020304" pitchFamily="18" charset="0"/>
            </a:rPr>
            <a:t>La Alcaldía de Quito menciona que “cuenta con Balcones de Servicio ubicados en cada una de las Administraciones Zonales del DMQ, (…) su afán es servir a la comunidad y mejorar la atención brindada al ciudadano”</a:t>
          </a:r>
          <a:endParaRPr lang="es-EC" sz="1600" dirty="0">
            <a:latin typeface="Times New Roman" panose="02020603050405020304" pitchFamily="18" charset="0"/>
            <a:cs typeface="Times New Roman" panose="02020603050405020304" pitchFamily="18" charset="0"/>
          </a:endParaRPr>
        </a:p>
      </dgm:t>
    </dgm:pt>
    <dgm:pt modelId="{03DCAC0E-5BCC-42EC-ACBE-CE3D94BCAE31}" type="parTrans" cxnId="{AAA7A996-5B02-4291-A9B8-A79327FB6158}">
      <dgm:prSet/>
      <dgm:spPr/>
      <dgm:t>
        <a:bodyPr/>
        <a:lstStyle/>
        <a:p>
          <a:endParaRPr lang="es-EC" sz="1600">
            <a:latin typeface="Times New Roman" panose="02020603050405020304" pitchFamily="18" charset="0"/>
            <a:cs typeface="Times New Roman" panose="02020603050405020304" pitchFamily="18" charset="0"/>
          </a:endParaRPr>
        </a:p>
      </dgm:t>
    </dgm:pt>
    <dgm:pt modelId="{16ABD953-2829-4CEE-99C9-8019EF936A10}" type="sibTrans" cxnId="{AAA7A996-5B02-4291-A9B8-A79327FB6158}">
      <dgm:prSet/>
      <dgm:spPr/>
      <dgm:t>
        <a:bodyPr/>
        <a:lstStyle/>
        <a:p>
          <a:endParaRPr lang="es-EC" sz="1600">
            <a:latin typeface="Times New Roman" panose="02020603050405020304" pitchFamily="18" charset="0"/>
            <a:cs typeface="Times New Roman" panose="02020603050405020304" pitchFamily="18" charset="0"/>
          </a:endParaRPr>
        </a:p>
      </dgm:t>
    </dgm:pt>
    <dgm:pt modelId="{E1137932-556D-4CF2-B61B-8FAA3F24DBED}" type="pres">
      <dgm:prSet presAssocID="{2FD42732-D657-46AA-A2B0-C06EE20E221A}" presName="diagram" presStyleCnt="0">
        <dgm:presLayoutVars>
          <dgm:chPref val="1"/>
          <dgm:dir/>
          <dgm:animOne val="branch"/>
          <dgm:animLvl val="lvl"/>
          <dgm:resizeHandles/>
        </dgm:presLayoutVars>
      </dgm:prSet>
      <dgm:spPr/>
      <dgm:t>
        <a:bodyPr/>
        <a:lstStyle/>
        <a:p>
          <a:endParaRPr lang="es-EC"/>
        </a:p>
      </dgm:t>
    </dgm:pt>
    <dgm:pt modelId="{1D901384-3847-4A24-A354-C8352E3EA4C7}" type="pres">
      <dgm:prSet presAssocID="{D9CD5DF6-C9A8-4F42-B832-BEEC5AC6B120}" presName="root" presStyleCnt="0"/>
      <dgm:spPr/>
    </dgm:pt>
    <dgm:pt modelId="{3000C38E-492F-4BE0-9747-0666C83862AE}" type="pres">
      <dgm:prSet presAssocID="{D9CD5DF6-C9A8-4F42-B832-BEEC5AC6B120}" presName="rootComposite" presStyleCnt="0"/>
      <dgm:spPr/>
    </dgm:pt>
    <dgm:pt modelId="{F00612DC-0552-44DF-8A65-CD4AF122381D}" type="pres">
      <dgm:prSet presAssocID="{D9CD5DF6-C9A8-4F42-B832-BEEC5AC6B120}" presName="rootText" presStyleLbl="node1" presStyleIdx="0" presStyleCnt="1" custLinFactNeighborX="1802"/>
      <dgm:spPr/>
      <dgm:t>
        <a:bodyPr/>
        <a:lstStyle/>
        <a:p>
          <a:endParaRPr lang="es-EC"/>
        </a:p>
      </dgm:t>
    </dgm:pt>
    <dgm:pt modelId="{483E3AD8-197E-4D7E-AA24-0F1F269A89EE}" type="pres">
      <dgm:prSet presAssocID="{D9CD5DF6-C9A8-4F42-B832-BEEC5AC6B120}" presName="rootConnector" presStyleLbl="node1" presStyleIdx="0" presStyleCnt="1"/>
      <dgm:spPr/>
      <dgm:t>
        <a:bodyPr/>
        <a:lstStyle/>
        <a:p>
          <a:endParaRPr lang="es-EC"/>
        </a:p>
      </dgm:t>
    </dgm:pt>
    <dgm:pt modelId="{12B6F2FD-3194-4FF1-A405-AA7B056BE5E9}" type="pres">
      <dgm:prSet presAssocID="{D9CD5DF6-C9A8-4F42-B832-BEEC5AC6B120}" presName="childShape" presStyleCnt="0"/>
      <dgm:spPr/>
    </dgm:pt>
    <dgm:pt modelId="{32C35C65-5118-4C0D-96F3-625CC863A098}" type="pres">
      <dgm:prSet presAssocID="{03DCAC0E-5BCC-42EC-ACBE-CE3D94BCAE31}" presName="Name13" presStyleLbl="parChTrans1D2" presStyleIdx="0" presStyleCnt="1"/>
      <dgm:spPr/>
      <dgm:t>
        <a:bodyPr/>
        <a:lstStyle/>
        <a:p>
          <a:endParaRPr lang="es-EC"/>
        </a:p>
      </dgm:t>
    </dgm:pt>
    <dgm:pt modelId="{DCC6BBC1-72DD-4051-8BE1-E4EF757BC4BC}" type="pres">
      <dgm:prSet presAssocID="{2CDA79B3-D143-4DE2-998A-A134D0BA0F93}" presName="childText" presStyleLbl="bgAcc1" presStyleIdx="0" presStyleCnt="1">
        <dgm:presLayoutVars>
          <dgm:bulletEnabled val="1"/>
        </dgm:presLayoutVars>
      </dgm:prSet>
      <dgm:spPr/>
      <dgm:t>
        <a:bodyPr/>
        <a:lstStyle/>
        <a:p>
          <a:endParaRPr lang="es-EC"/>
        </a:p>
      </dgm:t>
    </dgm:pt>
  </dgm:ptLst>
  <dgm:cxnLst>
    <dgm:cxn modelId="{8B7016F9-F14D-4AE1-8548-AA6039F4D52B}" type="presOf" srcId="{03DCAC0E-5BCC-42EC-ACBE-CE3D94BCAE31}" destId="{32C35C65-5118-4C0D-96F3-625CC863A098}" srcOrd="0" destOrd="0" presId="urn:microsoft.com/office/officeart/2005/8/layout/hierarchy3"/>
    <dgm:cxn modelId="{AAA7A996-5B02-4291-A9B8-A79327FB6158}" srcId="{D9CD5DF6-C9A8-4F42-B832-BEEC5AC6B120}" destId="{2CDA79B3-D143-4DE2-998A-A134D0BA0F93}" srcOrd="0" destOrd="0" parTransId="{03DCAC0E-5BCC-42EC-ACBE-CE3D94BCAE31}" sibTransId="{16ABD953-2829-4CEE-99C9-8019EF936A10}"/>
    <dgm:cxn modelId="{EDEB26AD-3D13-4A2E-9D37-B78DC6B9A94C}" type="presOf" srcId="{2CDA79B3-D143-4DE2-998A-A134D0BA0F93}" destId="{DCC6BBC1-72DD-4051-8BE1-E4EF757BC4BC}" srcOrd="0" destOrd="0" presId="urn:microsoft.com/office/officeart/2005/8/layout/hierarchy3"/>
    <dgm:cxn modelId="{B87D63E6-CA00-4AF4-B74D-55614975144C}" srcId="{2FD42732-D657-46AA-A2B0-C06EE20E221A}" destId="{D9CD5DF6-C9A8-4F42-B832-BEEC5AC6B120}" srcOrd="0" destOrd="0" parTransId="{19228DFD-5159-416F-95BF-C6B228949C48}" sibTransId="{E04CC9DC-5B66-4067-9CB3-795F958A6A87}"/>
    <dgm:cxn modelId="{999B696A-51FF-4F48-80D6-7C8780713905}" type="presOf" srcId="{D9CD5DF6-C9A8-4F42-B832-BEEC5AC6B120}" destId="{F00612DC-0552-44DF-8A65-CD4AF122381D}" srcOrd="0" destOrd="0" presId="urn:microsoft.com/office/officeart/2005/8/layout/hierarchy3"/>
    <dgm:cxn modelId="{A0AD1AC4-132E-4F04-BD58-3505C77CC491}" type="presOf" srcId="{2FD42732-D657-46AA-A2B0-C06EE20E221A}" destId="{E1137932-556D-4CF2-B61B-8FAA3F24DBED}" srcOrd="0" destOrd="0" presId="urn:microsoft.com/office/officeart/2005/8/layout/hierarchy3"/>
    <dgm:cxn modelId="{C444A0FA-E747-4FAC-A1AD-8BC7872D2CAA}" type="presOf" srcId="{D9CD5DF6-C9A8-4F42-B832-BEEC5AC6B120}" destId="{483E3AD8-197E-4D7E-AA24-0F1F269A89EE}" srcOrd="1" destOrd="0" presId="urn:microsoft.com/office/officeart/2005/8/layout/hierarchy3"/>
    <dgm:cxn modelId="{6A57F6AD-0798-44A5-9408-8957A3A9330B}" type="presParOf" srcId="{E1137932-556D-4CF2-B61B-8FAA3F24DBED}" destId="{1D901384-3847-4A24-A354-C8352E3EA4C7}" srcOrd="0" destOrd="0" presId="urn:microsoft.com/office/officeart/2005/8/layout/hierarchy3"/>
    <dgm:cxn modelId="{D456B956-7BF2-4C68-9418-9FB4F41880A5}" type="presParOf" srcId="{1D901384-3847-4A24-A354-C8352E3EA4C7}" destId="{3000C38E-492F-4BE0-9747-0666C83862AE}" srcOrd="0" destOrd="0" presId="urn:microsoft.com/office/officeart/2005/8/layout/hierarchy3"/>
    <dgm:cxn modelId="{A1E97949-5CCB-4208-ADA8-02C094C92B14}" type="presParOf" srcId="{3000C38E-492F-4BE0-9747-0666C83862AE}" destId="{F00612DC-0552-44DF-8A65-CD4AF122381D}" srcOrd="0" destOrd="0" presId="urn:microsoft.com/office/officeart/2005/8/layout/hierarchy3"/>
    <dgm:cxn modelId="{CEECDF26-9546-4B48-9EFE-F329C6ABE997}" type="presParOf" srcId="{3000C38E-492F-4BE0-9747-0666C83862AE}" destId="{483E3AD8-197E-4D7E-AA24-0F1F269A89EE}" srcOrd="1" destOrd="0" presId="urn:microsoft.com/office/officeart/2005/8/layout/hierarchy3"/>
    <dgm:cxn modelId="{468D867F-9865-4A5E-9344-AF353EE94AC7}" type="presParOf" srcId="{1D901384-3847-4A24-A354-C8352E3EA4C7}" destId="{12B6F2FD-3194-4FF1-A405-AA7B056BE5E9}" srcOrd="1" destOrd="0" presId="urn:microsoft.com/office/officeart/2005/8/layout/hierarchy3"/>
    <dgm:cxn modelId="{DB0433E7-7821-4B2E-BF92-09F7F9540E92}" type="presParOf" srcId="{12B6F2FD-3194-4FF1-A405-AA7B056BE5E9}" destId="{32C35C65-5118-4C0D-96F3-625CC863A098}" srcOrd="0" destOrd="0" presId="urn:microsoft.com/office/officeart/2005/8/layout/hierarchy3"/>
    <dgm:cxn modelId="{C7325103-0C5C-4F80-8737-B5BEC647D5D8}" type="presParOf" srcId="{12B6F2FD-3194-4FF1-A405-AA7B056BE5E9}" destId="{DCC6BBC1-72DD-4051-8BE1-E4EF757BC4B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D3BA0B-6835-4480-8D40-D551DFB3F355}" type="doc">
      <dgm:prSet loTypeId="urn:microsoft.com/office/officeart/2005/8/layout/process1" loCatId="process" qsTypeId="urn:microsoft.com/office/officeart/2005/8/quickstyle/simple3" qsCatId="simple" csTypeId="urn:microsoft.com/office/officeart/2005/8/colors/colorful1" csCatId="colorful" phldr="1"/>
      <dgm:spPr/>
    </dgm:pt>
    <dgm:pt modelId="{A1BB28A3-5D32-421E-8BB5-3C79617FD581}">
      <dgm:prSet phldrT="[Texto]"/>
      <dgm:spPr/>
      <dgm:t>
        <a:bodyPr/>
        <a:lstStyle/>
        <a:p>
          <a:pPr algn="just"/>
          <a:r>
            <a:rPr lang="es-EC" dirty="0" smtClean="0">
              <a:latin typeface="Times New Roman" panose="02020603050405020304" pitchFamily="18" charset="0"/>
              <a:cs typeface="Times New Roman" panose="02020603050405020304" pitchFamily="18" charset="0"/>
            </a:rPr>
            <a:t>Al realizar el cruce de las variables A “ha utilizado los servicios que brinda el GAD Municipal del Cantón Mejía” y B “como considera que es la atención y el trato que le brindan los funcionarios municipales”</a:t>
          </a:r>
          <a:endParaRPr lang="es-EC" dirty="0">
            <a:latin typeface="Times New Roman" panose="02020603050405020304" pitchFamily="18" charset="0"/>
            <a:cs typeface="Times New Roman" panose="02020603050405020304" pitchFamily="18" charset="0"/>
          </a:endParaRPr>
        </a:p>
      </dgm:t>
    </dgm:pt>
    <dgm:pt modelId="{80EB25BA-397D-484C-BB6A-AF31BD295907}" type="parTrans" cxnId="{1C48E4B2-6E18-4987-B405-EE710E389126}">
      <dgm:prSet/>
      <dgm:spPr/>
      <dgm:t>
        <a:bodyPr/>
        <a:lstStyle/>
        <a:p>
          <a:pPr algn="just"/>
          <a:endParaRPr lang="es-EC">
            <a:latin typeface="Times New Roman" panose="02020603050405020304" pitchFamily="18" charset="0"/>
            <a:cs typeface="Times New Roman" panose="02020603050405020304" pitchFamily="18" charset="0"/>
          </a:endParaRPr>
        </a:p>
      </dgm:t>
    </dgm:pt>
    <dgm:pt modelId="{C68552A5-08B0-4952-906A-14233F3268C9}" type="sibTrans" cxnId="{1C48E4B2-6E18-4987-B405-EE710E389126}">
      <dgm:prSet/>
      <dgm:spPr/>
      <dgm:t>
        <a:bodyPr/>
        <a:lstStyle/>
        <a:p>
          <a:pPr algn="just"/>
          <a:endParaRPr lang="es-EC">
            <a:latin typeface="Times New Roman" panose="02020603050405020304" pitchFamily="18" charset="0"/>
            <a:cs typeface="Times New Roman" panose="02020603050405020304" pitchFamily="18" charset="0"/>
          </a:endParaRPr>
        </a:p>
      </dgm:t>
    </dgm:pt>
    <dgm:pt modelId="{D60E1504-2B1C-4C27-B754-9AF17505FD56}">
      <dgm:prSet phldrT="[Texto]"/>
      <dgm:spPr/>
      <dgm:t>
        <a:bodyPr/>
        <a:lstStyle/>
        <a:p>
          <a:pPr algn="just"/>
          <a:r>
            <a:rPr lang="es-EC" dirty="0" smtClean="0">
              <a:latin typeface="Times New Roman" panose="02020603050405020304" pitchFamily="18" charset="0"/>
              <a:cs typeface="Times New Roman" panose="02020603050405020304" pitchFamily="18" charset="0"/>
            </a:rPr>
            <a:t>Se puede observar que su mayor contingencia de 98 es que si han utilizado los servicios y su atención es regular</a:t>
          </a:r>
          <a:endParaRPr lang="es-EC" dirty="0">
            <a:latin typeface="Times New Roman" panose="02020603050405020304" pitchFamily="18" charset="0"/>
            <a:cs typeface="Times New Roman" panose="02020603050405020304" pitchFamily="18" charset="0"/>
          </a:endParaRPr>
        </a:p>
      </dgm:t>
    </dgm:pt>
    <dgm:pt modelId="{68A8DAED-32BD-4D61-BCBA-3FF31D715B7B}" type="parTrans" cxnId="{38FC9807-6434-484D-9B42-EFDCBEF03778}">
      <dgm:prSet/>
      <dgm:spPr/>
      <dgm:t>
        <a:bodyPr/>
        <a:lstStyle/>
        <a:p>
          <a:pPr algn="just"/>
          <a:endParaRPr lang="es-EC">
            <a:latin typeface="Times New Roman" panose="02020603050405020304" pitchFamily="18" charset="0"/>
            <a:cs typeface="Times New Roman" panose="02020603050405020304" pitchFamily="18" charset="0"/>
          </a:endParaRPr>
        </a:p>
      </dgm:t>
    </dgm:pt>
    <dgm:pt modelId="{A0ABA410-5359-4E5D-8ED4-637CDA4DB23F}" type="sibTrans" cxnId="{38FC9807-6434-484D-9B42-EFDCBEF03778}">
      <dgm:prSet/>
      <dgm:spPr/>
      <dgm:t>
        <a:bodyPr/>
        <a:lstStyle/>
        <a:p>
          <a:pPr algn="just"/>
          <a:endParaRPr lang="es-EC">
            <a:latin typeface="Times New Roman" panose="02020603050405020304" pitchFamily="18" charset="0"/>
            <a:cs typeface="Times New Roman" panose="02020603050405020304" pitchFamily="18" charset="0"/>
          </a:endParaRPr>
        </a:p>
      </dgm:t>
    </dgm:pt>
    <dgm:pt modelId="{FF9850D0-192A-4F99-ADC7-A4C376AFBAA9}" type="pres">
      <dgm:prSet presAssocID="{1DD3BA0B-6835-4480-8D40-D551DFB3F355}" presName="Name0" presStyleCnt="0">
        <dgm:presLayoutVars>
          <dgm:dir/>
          <dgm:resizeHandles val="exact"/>
        </dgm:presLayoutVars>
      </dgm:prSet>
      <dgm:spPr/>
    </dgm:pt>
    <dgm:pt modelId="{32AA6AD9-37C5-4D08-9FFB-E6E04E948EB1}" type="pres">
      <dgm:prSet presAssocID="{A1BB28A3-5D32-421E-8BB5-3C79617FD581}" presName="node" presStyleLbl="node1" presStyleIdx="0" presStyleCnt="2">
        <dgm:presLayoutVars>
          <dgm:bulletEnabled val="1"/>
        </dgm:presLayoutVars>
      </dgm:prSet>
      <dgm:spPr/>
      <dgm:t>
        <a:bodyPr/>
        <a:lstStyle/>
        <a:p>
          <a:endParaRPr lang="es-EC"/>
        </a:p>
      </dgm:t>
    </dgm:pt>
    <dgm:pt modelId="{B95E9C27-B982-449B-9D70-E7AF94A2BB66}" type="pres">
      <dgm:prSet presAssocID="{C68552A5-08B0-4952-906A-14233F3268C9}" presName="sibTrans" presStyleLbl="sibTrans2D1" presStyleIdx="0" presStyleCnt="1"/>
      <dgm:spPr/>
      <dgm:t>
        <a:bodyPr/>
        <a:lstStyle/>
        <a:p>
          <a:endParaRPr lang="es-EC"/>
        </a:p>
      </dgm:t>
    </dgm:pt>
    <dgm:pt modelId="{4DEA7508-B62D-47A7-815A-BC09B2B52B32}" type="pres">
      <dgm:prSet presAssocID="{C68552A5-08B0-4952-906A-14233F3268C9}" presName="connectorText" presStyleLbl="sibTrans2D1" presStyleIdx="0" presStyleCnt="1"/>
      <dgm:spPr/>
      <dgm:t>
        <a:bodyPr/>
        <a:lstStyle/>
        <a:p>
          <a:endParaRPr lang="es-EC"/>
        </a:p>
      </dgm:t>
    </dgm:pt>
    <dgm:pt modelId="{3FA38B04-80CB-469D-9184-7612A34039E2}" type="pres">
      <dgm:prSet presAssocID="{D60E1504-2B1C-4C27-B754-9AF17505FD56}" presName="node" presStyleLbl="node1" presStyleIdx="1" presStyleCnt="2">
        <dgm:presLayoutVars>
          <dgm:bulletEnabled val="1"/>
        </dgm:presLayoutVars>
      </dgm:prSet>
      <dgm:spPr/>
      <dgm:t>
        <a:bodyPr/>
        <a:lstStyle/>
        <a:p>
          <a:endParaRPr lang="es-EC"/>
        </a:p>
      </dgm:t>
    </dgm:pt>
  </dgm:ptLst>
  <dgm:cxnLst>
    <dgm:cxn modelId="{A7F74B06-3E41-401B-961E-BFA6D666038B}" type="presOf" srcId="{C68552A5-08B0-4952-906A-14233F3268C9}" destId="{B95E9C27-B982-449B-9D70-E7AF94A2BB66}" srcOrd="0" destOrd="0" presId="urn:microsoft.com/office/officeart/2005/8/layout/process1"/>
    <dgm:cxn modelId="{1C48E4B2-6E18-4987-B405-EE710E389126}" srcId="{1DD3BA0B-6835-4480-8D40-D551DFB3F355}" destId="{A1BB28A3-5D32-421E-8BB5-3C79617FD581}" srcOrd="0" destOrd="0" parTransId="{80EB25BA-397D-484C-BB6A-AF31BD295907}" sibTransId="{C68552A5-08B0-4952-906A-14233F3268C9}"/>
    <dgm:cxn modelId="{C0B547AE-0F5D-486B-BF41-DD2666C74FC6}" type="presOf" srcId="{1DD3BA0B-6835-4480-8D40-D551DFB3F355}" destId="{FF9850D0-192A-4F99-ADC7-A4C376AFBAA9}" srcOrd="0" destOrd="0" presId="urn:microsoft.com/office/officeart/2005/8/layout/process1"/>
    <dgm:cxn modelId="{089AA024-4EAF-4B2B-A0D0-6DE1AE80C087}" type="presOf" srcId="{C68552A5-08B0-4952-906A-14233F3268C9}" destId="{4DEA7508-B62D-47A7-815A-BC09B2B52B32}" srcOrd="1" destOrd="0" presId="urn:microsoft.com/office/officeart/2005/8/layout/process1"/>
    <dgm:cxn modelId="{93F5AD7E-43A4-4ABC-9E50-6D25BE0EBA0D}" type="presOf" srcId="{D60E1504-2B1C-4C27-B754-9AF17505FD56}" destId="{3FA38B04-80CB-469D-9184-7612A34039E2}" srcOrd="0" destOrd="0" presId="urn:microsoft.com/office/officeart/2005/8/layout/process1"/>
    <dgm:cxn modelId="{38FC9807-6434-484D-9B42-EFDCBEF03778}" srcId="{1DD3BA0B-6835-4480-8D40-D551DFB3F355}" destId="{D60E1504-2B1C-4C27-B754-9AF17505FD56}" srcOrd="1" destOrd="0" parTransId="{68A8DAED-32BD-4D61-BCBA-3FF31D715B7B}" sibTransId="{A0ABA410-5359-4E5D-8ED4-637CDA4DB23F}"/>
    <dgm:cxn modelId="{E6C4C351-A128-4E9D-9CD0-1A56512FF368}" type="presOf" srcId="{A1BB28A3-5D32-421E-8BB5-3C79617FD581}" destId="{32AA6AD9-37C5-4D08-9FFB-E6E04E948EB1}" srcOrd="0" destOrd="0" presId="urn:microsoft.com/office/officeart/2005/8/layout/process1"/>
    <dgm:cxn modelId="{1E02A247-7D4E-4BFB-A010-756263685267}" type="presParOf" srcId="{FF9850D0-192A-4F99-ADC7-A4C376AFBAA9}" destId="{32AA6AD9-37C5-4D08-9FFB-E6E04E948EB1}" srcOrd="0" destOrd="0" presId="urn:microsoft.com/office/officeart/2005/8/layout/process1"/>
    <dgm:cxn modelId="{464CDA5A-ADE3-47D4-9AE7-7C70FC51BC45}" type="presParOf" srcId="{FF9850D0-192A-4F99-ADC7-A4C376AFBAA9}" destId="{B95E9C27-B982-449B-9D70-E7AF94A2BB66}" srcOrd="1" destOrd="0" presId="urn:microsoft.com/office/officeart/2005/8/layout/process1"/>
    <dgm:cxn modelId="{4114B364-0F0C-4EB4-8F4E-CAC76CCA19E8}" type="presParOf" srcId="{B95E9C27-B982-449B-9D70-E7AF94A2BB66}" destId="{4DEA7508-B62D-47A7-815A-BC09B2B52B32}" srcOrd="0" destOrd="0" presId="urn:microsoft.com/office/officeart/2005/8/layout/process1"/>
    <dgm:cxn modelId="{089D0F9D-4E33-4B22-A1A1-C9319E5F9451}" type="presParOf" srcId="{FF9850D0-192A-4F99-ADC7-A4C376AFBAA9}" destId="{3FA38B04-80CB-469D-9184-7612A34039E2}"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F11A16-A70F-4BDA-9E8F-4EE22AF7EEA0}"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C"/>
        </a:p>
      </dgm:t>
    </dgm:pt>
    <dgm:pt modelId="{9120028B-FAD1-44AF-9D9B-1B4079F58DD3}">
      <dgm:prSet phldrT="[Texto]" custT="1"/>
      <dgm:spPr/>
      <dgm:t>
        <a:bodyPr/>
        <a:lstStyle/>
        <a:p>
          <a:r>
            <a:rPr lang="es-EC" sz="1800" dirty="0" smtClean="0">
              <a:latin typeface="Times New Roman" panose="02020603050405020304" pitchFamily="18" charset="0"/>
              <a:cs typeface="Times New Roman" panose="02020603050405020304" pitchFamily="18" charset="0"/>
            </a:rPr>
            <a:t>Capacitar de manera urgente al servidor público de las diferentes direcciones del GADMCM para que den un trato adecuado y eficiente al usuario</a:t>
          </a:r>
          <a:endParaRPr lang="es-EC" sz="1800" dirty="0">
            <a:latin typeface="Times New Roman" panose="02020603050405020304" pitchFamily="18" charset="0"/>
            <a:cs typeface="Times New Roman" panose="02020603050405020304" pitchFamily="18" charset="0"/>
          </a:endParaRPr>
        </a:p>
      </dgm:t>
    </dgm:pt>
    <dgm:pt modelId="{8233B3AB-CC3A-4503-BAFC-C491948D334D}" type="parTrans" cxnId="{70433B63-1B9C-4C60-A731-87A46B3C641D}">
      <dgm:prSet/>
      <dgm:spPr/>
      <dgm:t>
        <a:bodyPr/>
        <a:lstStyle/>
        <a:p>
          <a:endParaRPr lang="es-EC" sz="2800">
            <a:latin typeface="Times New Roman" panose="02020603050405020304" pitchFamily="18" charset="0"/>
            <a:cs typeface="Times New Roman" panose="02020603050405020304" pitchFamily="18" charset="0"/>
          </a:endParaRPr>
        </a:p>
      </dgm:t>
    </dgm:pt>
    <dgm:pt modelId="{1DFAD144-09D8-4556-B4D1-3503645B1B70}" type="sibTrans" cxnId="{70433B63-1B9C-4C60-A731-87A46B3C641D}">
      <dgm:prSet/>
      <dgm:spPr/>
      <dgm:t>
        <a:bodyPr/>
        <a:lstStyle/>
        <a:p>
          <a:endParaRPr lang="es-EC" sz="2800">
            <a:latin typeface="Times New Roman" panose="02020603050405020304" pitchFamily="18" charset="0"/>
            <a:cs typeface="Times New Roman" panose="02020603050405020304" pitchFamily="18" charset="0"/>
          </a:endParaRPr>
        </a:p>
      </dgm:t>
    </dgm:pt>
    <dgm:pt modelId="{619B3AFC-098E-4D08-8E11-9FDAB939C8B2}" type="pres">
      <dgm:prSet presAssocID="{5AF11A16-A70F-4BDA-9E8F-4EE22AF7EEA0}" presName="diagram" presStyleCnt="0">
        <dgm:presLayoutVars>
          <dgm:dir/>
          <dgm:resizeHandles val="exact"/>
        </dgm:presLayoutVars>
      </dgm:prSet>
      <dgm:spPr/>
      <dgm:t>
        <a:bodyPr/>
        <a:lstStyle/>
        <a:p>
          <a:endParaRPr lang="es-EC"/>
        </a:p>
      </dgm:t>
    </dgm:pt>
    <dgm:pt modelId="{B5293A46-5681-4C3A-AA4A-56259644E655}" type="pres">
      <dgm:prSet presAssocID="{9120028B-FAD1-44AF-9D9B-1B4079F58DD3}" presName="node" presStyleLbl="node1" presStyleIdx="0" presStyleCnt="1" custScaleY="45250" custLinFactNeighborX="0" custLinFactNeighborY="17977">
        <dgm:presLayoutVars>
          <dgm:bulletEnabled val="1"/>
        </dgm:presLayoutVars>
      </dgm:prSet>
      <dgm:spPr/>
      <dgm:t>
        <a:bodyPr/>
        <a:lstStyle/>
        <a:p>
          <a:endParaRPr lang="es-EC"/>
        </a:p>
      </dgm:t>
    </dgm:pt>
  </dgm:ptLst>
  <dgm:cxnLst>
    <dgm:cxn modelId="{590B7EE1-BA79-4569-A3A9-0D59516DCF8A}" type="presOf" srcId="{5AF11A16-A70F-4BDA-9E8F-4EE22AF7EEA0}" destId="{619B3AFC-098E-4D08-8E11-9FDAB939C8B2}" srcOrd="0" destOrd="0" presId="urn:microsoft.com/office/officeart/2005/8/layout/default"/>
    <dgm:cxn modelId="{70433B63-1B9C-4C60-A731-87A46B3C641D}" srcId="{5AF11A16-A70F-4BDA-9E8F-4EE22AF7EEA0}" destId="{9120028B-FAD1-44AF-9D9B-1B4079F58DD3}" srcOrd="0" destOrd="0" parTransId="{8233B3AB-CC3A-4503-BAFC-C491948D334D}" sibTransId="{1DFAD144-09D8-4556-B4D1-3503645B1B70}"/>
    <dgm:cxn modelId="{8457A4E8-5620-4C7D-ACE1-D910891ECC24}" type="presOf" srcId="{9120028B-FAD1-44AF-9D9B-1B4079F58DD3}" destId="{B5293A46-5681-4C3A-AA4A-56259644E655}" srcOrd="0" destOrd="0" presId="urn:microsoft.com/office/officeart/2005/8/layout/default"/>
    <dgm:cxn modelId="{A37E7E97-B17C-4657-8198-11A4E3F05333}" type="presParOf" srcId="{619B3AFC-098E-4D08-8E11-9FDAB939C8B2}" destId="{B5293A46-5681-4C3A-AA4A-56259644E6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1926138-43B6-4288-AFD9-FB4E6ED75204}"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EC"/>
        </a:p>
      </dgm:t>
    </dgm:pt>
    <dgm:pt modelId="{51F27EC0-CE79-4123-8B5A-559F16E055E9}">
      <dgm:prSet phldrT="[Texto]" custT="1"/>
      <dgm:spPr/>
      <dgm:t>
        <a:bodyPr/>
        <a:lstStyle/>
        <a:p>
          <a:r>
            <a:rPr lang="es-EC" sz="1200" b="1">
              <a:latin typeface="Times New Roman" panose="02020603050405020304" pitchFamily="18" charset="0"/>
              <a:cs typeface="Times New Roman" panose="02020603050405020304" pitchFamily="18" charset="0"/>
            </a:rPr>
            <a:t>Lóbulos de los Hemisferios Cerebrales</a:t>
          </a:r>
        </a:p>
      </dgm:t>
    </dgm:pt>
    <dgm:pt modelId="{13D3828E-CE7B-4E43-BF61-45B2172AE705}" type="parTrans" cxnId="{F9BF28A0-ABAD-4A6A-9101-7FB79D31CFA5}">
      <dgm:prSet/>
      <dgm:spPr/>
      <dgm:t>
        <a:bodyPr/>
        <a:lstStyle/>
        <a:p>
          <a:endParaRPr lang="es-EC" sz="1200">
            <a:latin typeface="Times New Roman" panose="02020603050405020304" pitchFamily="18" charset="0"/>
            <a:cs typeface="Times New Roman" panose="02020603050405020304" pitchFamily="18" charset="0"/>
          </a:endParaRPr>
        </a:p>
      </dgm:t>
    </dgm:pt>
    <dgm:pt modelId="{2ACD75DB-37DB-4F90-86BC-800DB1FCC5AC}" type="sibTrans" cxnId="{F9BF28A0-ABAD-4A6A-9101-7FB79D31CFA5}">
      <dgm:prSet/>
      <dgm:spPr/>
      <dgm:t>
        <a:bodyPr/>
        <a:lstStyle/>
        <a:p>
          <a:endParaRPr lang="es-EC" sz="1200">
            <a:latin typeface="Times New Roman" panose="02020603050405020304" pitchFamily="18" charset="0"/>
            <a:cs typeface="Times New Roman" panose="02020603050405020304" pitchFamily="18" charset="0"/>
          </a:endParaRPr>
        </a:p>
      </dgm:t>
    </dgm:pt>
    <dgm:pt modelId="{1D97104A-B4D5-4047-A969-C7B32A3E9850}">
      <dgm:prSet phldrT="[Texto]" custT="1"/>
      <dgm:spPr>
        <a:ln>
          <a:solidFill>
            <a:schemeClr val="accent5">
              <a:lumMod val="75000"/>
            </a:schemeClr>
          </a:solidFill>
        </a:ln>
      </dgm:spPr>
      <dgm:t>
        <a:bodyPr/>
        <a:lstStyle/>
        <a:p>
          <a:r>
            <a:rPr lang="es-EC" sz="1200">
              <a:latin typeface="Times New Roman" panose="02020603050405020304" pitchFamily="18" charset="0"/>
              <a:cs typeface="Times New Roman" panose="02020603050405020304" pitchFamily="18" charset="0"/>
            </a:rPr>
            <a:t>Lóbulo Occipital</a:t>
          </a:r>
        </a:p>
      </dgm:t>
    </dgm:pt>
    <dgm:pt modelId="{E91B58B6-9827-4B6C-B01A-ED940BEEDBDC}" type="parTrans" cxnId="{1CD57BA1-D17A-4951-94D3-02100A33A52F}">
      <dgm:prSet custT="1"/>
      <dgm:spPr/>
      <dgm:t>
        <a:bodyPr/>
        <a:lstStyle/>
        <a:p>
          <a:endParaRPr lang="es-EC" sz="1200">
            <a:latin typeface="Times New Roman" panose="02020603050405020304" pitchFamily="18" charset="0"/>
            <a:cs typeface="Times New Roman" panose="02020603050405020304" pitchFamily="18" charset="0"/>
          </a:endParaRPr>
        </a:p>
      </dgm:t>
    </dgm:pt>
    <dgm:pt modelId="{C676964F-E4FB-43A5-B3EB-620696C8EA4A}" type="sibTrans" cxnId="{1CD57BA1-D17A-4951-94D3-02100A33A52F}">
      <dgm:prSet/>
      <dgm:spPr/>
      <dgm:t>
        <a:bodyPr/>
        <a:lstStyle/>
        <a:p>
          <a:endParaRPr lang="es-EC" sz="1200">
            <a:latin typeface="Times New Roman" panose="02020603050405020304" pitchFamily="18" charset="0"/>
            <a:cs typeface="Times New Roman" panose="02020603050405020304" pitchFamily="18" charset="0"/>
          </a:endParaRPr>
        </a:p>
      </dgm:t>
    </dgm:pt>
    <dgm:pt modelId="{1B46BD65-8737-4C1A-912A-D693B751F256}">
      <dgm:prSet phldrT="[Texto]" custT="1"/>
      <dgm:spPr>
        <a:ln>
          <a:solidFill>
            <a:schemeClr val="accent5">
              <a:lumMod val="75000"/>
            </a:schemeClr>
          </a:solidFill>
        </a:ln>
      </dgm:spPr>
      <dgm:t>
        <a:bodyPr/>
        <a:lstStyle/>
        <a:p>
          <a:r>
            <a:rPr lang="es-EC" sz="1200">
              <a:latin typeface="Times New Roman" panose="02020603050405020304" pitchFamily="18" charset="0"/>
              <a:cs typeface="Times New Roman" panose="02020603050405020304" pitchFamily="18" charset="0"/>
            </a:rPr>
            <a:t>Lóbulo Temporal</a:t>
          </a:r>
        </a:p>
      </dgm:t>
    </dgm:pt>
    <dgm:pt modelId="{08F0BD45-6D7C-470B-816B-F7C186307834}" type="parTrans" cxnId="{B5B7BB77-6727-4BAA-89E3-9ECE2F72F1D9}">
      <dgm:prSet custT="1"/>
      <dgm:spPr/>
      <dgm:t>
        <a:bodyPr/>
        <a:lstStyle/>
        <a:p>
          <a:endParaRPr lang="es-EC" sz="1200">
            <a:latin typeface="Times New Roman" panose="02020603050405020304" pitchFamily="18" charset="0"/>
            <a:cs typeface="Times New Roman" panose="02020603050405020304" pitchFamily="18" charset="0"/>
          </a:endParaRPr>
        </a:p>
      </dgm:t>
    </dgm:pt>
    <dgm:pt modelId="{7111C424-F76F-4A9D-B783-B0404DB203F6}" type="sibTrans" cxnId="{B5B7BB77-6727-4BAA-89E3-9ECE2F72F1D9}">
      <dgm:prSet/>
      <dgm:spPr/>
      <dgm:t>
        <a:bodyPr/>
        <a:lstStyle/>
        <a:p>
          <a:endParaRPr lang="es-EC" sz="1200">
            <a:latin typeface="Times New Roman" panose="02020603050405020304" pitchFamily="18" charset="0"/>
            <a:cs typeface="Times New Roman" panose="02020603050405020304" pitchFamily="18" charset="0"/>
          </a:endParaRPr>
        </a:p>
      </dgm:t>
    </dgm:pt>
    <dgm:pt modelId="{230ACBD1-3E9C-4CD2-9202-63030E5BD9E9}">
      <dgm:prSet phldrT="[Texto]" custT="1"/>
      <dgm:spPr>
        <a:ln>
          <a:solidFill>
            <a:schemeClr val="accent5">
              <a:lumMod val="75000"/>
            </a:schemeClr>
          </a:solidFill>
        </a:ln>
      </dgm:spPr>
      <dgm:t>
        <a:bodyPr/>
        <a:lstStyle/>
        <a:p>
          <a:r>
            <a:rPr lang="es-EC" sz="1200">
              <a:latin typeface="Times New Roman" panose="02020603050405020304" pitchFamily="18" charset="0"/>
              <a:cs typeface="Times New Roman" panose="02020603050405020304" pitchFamily="18" charset="0"/>
            </a:rPr>
            <a:t>Lóbulo Parietal</a:t>
          </a:r>
        </a:p>
      </dgm:t>
    </dgm:pt>
    <dgm:pt modelId="{D20EA5BA-F648-42D4-840E-680D083393D9}" type="parTrans" cxnId="{C641861F-4652-4754-B360-3CEA759EC060}">
      <dgm:prSet custT="1"/>
      <dgm:spPr/>
      <dgm:t>
        <a:bodyPr/>
        <a:lstStyle/>
        <a:p>
          <a:endParaRPr lang="es-EC" sz="1200">
            <a:latin typeface="Times New Roman" panose="02020603050405020304" pitchFamily="18" charset="0"/>
            <a:cs typeface="Times New Roman" panose="02020603050405020304" pitchFamily="18" charset="0"/>
          </a:endParaRPr>
        </a:p>
      </dgm:t>
    </dgm:pt>
    <dgm:pt modelId="{2E33338D-B646-4247-ACDC-F7092CD0AD25}" type="sibTrans" cxnId="{C641861F-4652-4754-B360-3CEA759EC060}">
      <dgm:prSet/>
      <dgm:spPr/>
      <dgm:t>
        <a:bodyPr/>
        <a:lstStyle/>
        <a:p>
          <a:endParaRPr lang="es-EC" sz="1200">
            <a:latin typeface="Times New Roman" panose="02020603050405020304" pitchFamily="18" charset="0"/>
            <a:cs typeface="Times New Roman" panose="02020603050405020304" pitchFamily="18" charset="0"/>
          </a:endParaRPr>
        </a:p>
      </dgm:t>
    </dgm:pt>
    <dgm:pt modelId="{A938510A-8F43-409D-A541-F2F1074C9021}">
      <dgm:prSet phldrT="[Texto]" custT="1"/>
      <dgm:spPr>
        <a:ln>
          <a:solidFill>
            <a:schemeClr val="accent5">
              <a:lumMod val="75000"/>
            </a:schemeClr>
          </a:solidFill>
        </a:ln>
      </dgm:spPr>
      <dgm:t>
        <a:bodyPr/>
        <a:lstStyle/>
        <a:p>
          <a:r>
            <a:rPr lang="es-EC" sz="1200">
              <a:latin typeface="Times New Roman" panose="02020603050405020304" pitchFamily="18" charset="0"/>
              <a:cs typeface="Times New Roman" panose="02020603050405020304" pitchFamily="18" charset="0"/>
            </a:rPr>
            <a:t>Lóbulo Frontal</a:t>
          </a:r>
        </a:p>
      </dgm:t>
    </dgm:pt>
    <dgm:pt modelId="{BD3BAA62-7CEE-4625-B213-7CD759E8543F}" type="parTrans" cxnId="{1E202B59-85CB-4A14-9AA7-9181E50AFF74}">
      <dgm:prSet custT="1"/>
      <dgm:spPr/>
      <dgm:t>
        <a:bodyPr/>
        <a:lstStyle/>
        <a:p>
          <a:endParaRPr lang="es-EC" sz="1200">
            <a:latin typeface="Times New Roman" panose="02020603050405020304" pitchFamily="18" charset="0"/>
            <a:cs typeface="Times New Roman" panose="02020603050405020304" pitchFamily="18" charset="0"/>
          </a:endParaRPr>
        </a:p>
      </dgm:t>
    </dgm:pt>
    <dgm:pt modelId="{0A642F51-8AD9-4BAA-9A6C-CE33BCEEE56D}" type="sibTrans" cxnId="{1E202B59-85CB-4A14-9AA7-9181E50AFF74}">
      <dgm:prSet/>
      <dgm:spPr/>
      <dgm:t>
        <a:bodyPr/>
        <a:lstStyle/>
        <a:p>
          <a:endParaRPr lang="es-EC" sz="1200">
            <a:latin typeface="Times New Roman" panose="02020603050405020304" pitchFamily="18" charset="0"/>
            <a:cs typeface="Times New Roman" panose="02020603050405020304" pitchFamily="18" charset="0"/>
          </a:endParaRPr>
        </a:p>
      </dgm:t>
    </dgm:pt>
    <dgm:pt modelId="{E4C89F0D-21E2-4659-9F01-C5307B3D5EC8}">
      <dgm:prSet phldrT="[Texto]" custT="1"/>
      <dgm:spPr>
        <a:ln>
          <a:solidFill>
            <a:schemeClr val="accent3">
              <a:lumMod val="75000"/>
            </a:schemeClr>
          </a:solidFill>
        </a:ln>
      </dgm:spPr>
      <dgm:t>
        <a:bodyPr/>
        <a:lstStyle/>
        <a:p>
          <a:r>
            <a:rPr lang="es-EC" sz="1200">
              <a:latin typeface="Times New Roman" panose="02020603050405020304" pitchFamily="18" charset="0"/>
              <a:cs typeface="Times New Roman" panose="02020603050405020304" pitchFamily="18" charset="0"/>
            </a:rPr>
            <a:t>Zonas de procesamiento visual</a:t>
          </a:r>
        </a:p>
      </dgm:t>
    </dgm:pt>
    <dgm:pt modelId="{C76BF428-7AE8-4E9A-802D-E6EBF4B4F8BC}" type="parTrans" cxnId="{FE0E145D-41FB-43C0-B1F8-8CBD580EE04B}">
      <dgm:prSet custT="1"/>
      <dgm:spPr/>
      <dgm:t>
        <a:bodyPr/>
        <a:lstStyle/>
        <a:p>
          <a:endParaRPr lang="es-EC" sz="1200">
            <a:latin typeface="Times New Roman" panose="02020603050405020304" pitchFamily="18" charset="0"/>
            <a:cs typeface="Times New Roman" panose="02020603050405020304" pitchFamily="18" charset="0"/>
          </a:endParaRPr>
        </a:p>
      </dgm:t>
    </dgm:pt>
    <dgm:pt modelId="{876CD91F-6F41-4360-BFE3-CB67A3F30DBF}" type="sibTrans" cxnId="{FE0E145D-41FB-43C0-B1F8-8CBD580EE04B}">
      <dgm:prSet/>
      <dgm:spPr/>
      <dgm:t>
        <a:bodyPr/>
        <a:lstStyle/>
        <a:p>
          <a:endParaRPr lang="es-EC" sz="1200">
            <a:latin typeface="Times New Roman" panose="02020603050405020304" pitchFamily="18" charset="0"/>
            <a:cs typeface="Times New Roman" panose="02020603050405020304" pitchFamily="18" charset="0"/>
          </a:endParaRPr>
        </a:p>
      </dgm:t>
    </dgm:pt>
    <dgm:pt modelId="{4D259559-401B-48B5-B360-8B6007262284}">
      <dgm:prSet phldrT="[Texto]" custT="1"/>
      <dgm:spPr>
        <a:ln>
          <a:solidFill>
            <a:schemeClr val="accent3">
              <a:lumMod val="75000"/>
            </a:schemeClr>
          </a:solidFill>
        </a:ln>
      </dgm:spPr>
      <dgm:t>
        <a:bodyPr/>
        <a:lstStyle/>
        <a:p>
          <a:r>
            <a:rPr lang="es-EC" sz="1200">
              <a:latin typeface="Times New Roman" panose="02020603050405020304" pitchFamily="18" charset="0"/>
              <a:cs typeface="Times New Roman" panose="02020603050405020304" pitchFamily="18" charset="0"/>
            </a:rPr>
            <a:t>Zonas de procesamiento del sonido, comprensión del habla y memoria</a:t>
          </a:r>
        </a:p>
      </dgm:t>
    </dgm:pt>
    <dgm:pt modelId="{91DDBAD4-22FA-47CE-A03B-895BE701251D}" type="parTrans" cxnId="{25A4CEE6-A9B0-4C9D-B030-927661BBB94B}">
      <dgm:prSet custT="1"/>
      <dgm:spPr/>
      <dgm:t>
        <a:bodyPr/>
        <a:lstStyle/>
        <a:p>
          <a:endParaRPr lang="es-EC" sz="1200">
            <a:latin typeface="Times New Roman" panose="02020603050405020304" pitchFamily="18" charset="0"/>
            <a:cs typeface="Times New Roman" panose="02020603050405020304" pitchFamily="18" charset="0"/>
          </a:endParaRPr>
        </a:p>
      </dgm:t>
    </dgm:pt>
    <dgm:pt modelId="{F5E19995-2230-48DE-A8E5-6C5150BE4019}" type="sibTrans" cxnId="{25A4CEE6-A9B0-4C9D-B030-927661BBB94B}">
      <dgm:prSet/>
      <dgm:spPr/>
      <dgm:t>
        <a:bodyPr/>
        <a:lstStyle/>
        <a:p>
          <a:endParaRPr lang="es-EC" sz="1200">
            <a:latin typeface="Times New Roman" panose="02020603050405020304" pitchFamily="18" charset="0"/>
            <a:cs typeface="Times New Roman" panose="02020603050405020304" pitchFamily="18" charset="0"/>
          </a:endParaRPr>
        </a:p>
      </dgm:t>
    </dgm:pt>
    <dgm:pt modelId="{96C0E255-2FE2-49B6-997E-96F54D72BA26}">
      <dgm:prSet phldrT="[Texto]" custT="1"/>
      <dgm:spPr>
        <a:ln>
          <a:solidFill>
            <a:schemeClr val="accent3">
              <a:lumMod val="75000"/>
            </a:schemeClr>
          </a:solidFill>
        </a:ln>
      </dgm:spPr>
      <dgm:t>
        <a:bodyPr/>
        <a:lstStyle/>
        <a:p>
          <a:r>
            <a:rPr lang="es-EC" sz="1200" dirty="0">
              <a:latin typeface="Times New Roman" panose="02020603050405020304" pitchFamily="18" charset="0"/>
              <a:cs typeface="Times New Roman" panose="02020603050405020304" pitchFamily="18" charset="0"/>
            </a:rPr>
            <a:t>Zonas de procesamiento del </a:t>
          </a:r>
          <a:r>
            <a:rPr lang="es-EC" sz="1200" dirty="0" smtClean="0">
              <a:latin typeface="Times New Roman" panose="02020603050405020304" pitchFamily="18" charset="0"/>
              <a:cs typeface="Times New Roman" panose="02020603050405020304" pitchFamily="18" charset="0"/>
            </a:rPr>
            <a:t>movimiento</a:t>
          </a:r>
          <a:endParaRPr lang="es-EC" sz="1200" dirty="0">
            <a:latin typeface="Times New Roman" panose="02020603050405020304" pitchFamily="18" charset="0"/>
            <a:cs typeface="Times New Roman" panose="02020603050405020304" pitchFamily="18" charset="0"/>
          </a:endParaRPr>
        </a:p>
      </dgm:t>
    </dgm:pt>
    <dgm:pt modelId="{779E82FB-71CA-4A8B-912A-DB34D351CBAA}" type="parTrans" cxnId="{6B5E02CD-6A8F-47D9-8D1C-21D1A7759BC9}">
      <dgm:prSet custT="1"/>
      <dgm:spPr/>
      <dgm:t>
        <a:bodyPr/>
        <a:lstStyle/>
        <a:p>
          <a:endParaRPr lang="es-EC" sz="1200">
            <a:latin typeface="Times New Roman" panose="02020603050405020304" pitchFamily="18" charset="0"/>
            <a:cs typeface="Times New Roman" panose="02020603050405020304" pitchFamily="18" charset="0"/>
          </a:endParaRPr>
        </a:p>
      </dgm:t>
    </dgm:pt>
    <dgm:pt modelId="{09D85661-EBAB-406E-B8F6-CD004CAFF88C}" type="sibTrans" cxnId="{6B5E02CD-6A8F-47D9-8D1C-21D1A7759BC9}">
      <dgm:prSet/>
      <dgm:spPr/>
      <dgm:t>
        <a:bodyPr/>
        <a:lstStyle/>
        <a:p>
          <a:endParaRPr lang="es-EC" sz="1200">
            <a:latin typeface="Times New Roman" panose="02020603050405020304" pitchFamily="18" charset="0"/>
            <a:cs typeface="Times New Roman" panose="02020603050405020304" pitchFamily="18" charset="0"/>
          </a:endParaRPr>
        </a:p>
      </dgm:t>
    </dgm:pt>
    <dgm:pt modelId="{49FCB6F8-7F18-4F03-A972-08B275E0CB94}">
      <dgm:prSet phldrT="[Texto]" custT="1"/>
      <dgm:spPr>
        <a:ln>
          <a:solidFill>
            <a:schemeClr val="accent3">
              <a:lumMod val="75000"/>
            </a:schemeClr>
          </a:solidFill>
        </a:ln>
      </dgm:spPr>
      <dgm:t>
        <a:bodyPr/>
        <a:lstStyle/>
        <a:p>
          <a:r>
            <a:rPr lang="es-EC" sz="1200" dirty="0">
              <a:latin typeface="Times New Roman" panose="02020603050405020304" pitchFamily="18" charset="0"/>
              <a:cs typeface="Times New Roman" panose="02020603050405020304" pitchFamily="18" charset="0"/>
            </a:rPr>
            <a:t>Zona de los </a:t>
          </a:r>
          <a:r>
            <a:rPr lang="es-EC" sz="1200" dirty="0" smtClean="0">
              <a:latin typeface="Times New Roman" panose="02020603050405020304" pitchFamily="18" charset="0"/>
              <a:cs typeface="Times New Roman" panose="02020603050405020304" pitchFamily="18" charset="0"/>
            </a:rPr>
            <a:t>pensamientos y emociones</a:t>
          </a:r>
          <a:endParaRPr lang="es-EC" sz="1200" dirty="0">
            <a:latin typeface="Times New Roman" panose="02020603050405020304" pitchFamily="18" charset="0"/>
            <a:cs typeface="Times New Roman" panose="02020603050405020304" pitchFamily="18" charset="0"/>
          </a:endParaRPr>
        </a:p>
      </dgm:t>
    </dgm:pt>
    <dgm:pt modelId="{150DE920-B510-4A1B-9DCD-4792927D2AEB}" type="parTrans" cxnId="{36F623EA-378D-446D-AD17-80E90946AC4C}">
      <dgm:prSet custT="1"/>
      <dgm:spPr/>
      <dgm:t>
        <a:bodyPr/>
        <a:lstStyle/>
        <a:p>
          <a:endParaRPr lang="es-EC" sz="1200">
            <a:latin typeface="Times New Roman" panose="02020603050405020304" pitchFamily="18" charset="0"/>
            <a:cs typeface="Times New Roman" panose="02020603050405020304" pitchFamily="18" charset="0"/>
          </a:endParaRPr>
        </a:p>
      </dgm:t>
    </dgm:pt>
    <dgm:pt modelId="{59E69FA7-4EDC-4082-85C5-3377471A046A}" type="sibTrans" cxnId="{36F623EA-378D-446D-AD17-80E90946AC4C}">
      <dgm:prSet/>
      <dgm:spPr/>
      <dgm:t>
        <a:bodyPr/>
        <a:lstStyle/>
        <a:p>
          <a:endParaRPr lang="es-EC" sz="1200">
            <a:latin typeface="Times New Roman" panose="02020603050405020304" pitchFamily="18" charset="0"/>
            <a:cs typeface="Times New Roman" panose="02020603050405020304" pitchFamily="18" charset="0"/>
          </a:endParaRPr>
        </a:p>
      </dgm:t>
    </dgm:pt>
    <dgm:pt modelId="{96AE893C-D84C-4504-8E5B-B7D5A4E2CD32}" type="pres">
      <dgm:prSet presAssocID="{F1926138-43B6-4288-AFD9-FB4E6ED75204}" presName="Name0" presStyleCnt="0">
        <dgm:presLayoutVars>
          <dgm:chPref val="1"/>
          <dgm:dir/>
          <dgm:animOne val="branch"/>
          <dgm:animLvl val="lvl"/>
          <dgm:resizeHandles val="exact"/>
        </dgm:presLayoutVars>
      </dgm:prSet>
      <dgm:spPr/>
      <dgm:t>
        <a:bodyPr/>
        <a:lstStyle/>
        <a:p>
          <a:endParaRPr lang="es-EC"/>
        </a:p>
      </dgm:t>
    </dgm:pt>
    <dgm:pt modelId="{E126580B-C101-4E55-A75F-9FA8FD413675}" type="pres">
      <dgm:prSet presAssocID="{51F27EC0-CE79-4123-8B5A-559F16E055E9}" presName="root1" presStyleCnt="0"/>
      <dgm:spPr/>
    </dgm:pt>
    <dgm:pt modelId="{C668A066-2A99-4D6F-AB2E-E7818C48F46E}" type="pres">
      <dgm:prSet presAssocID="{51F27EC0-CE79-4123-8B5A-559F16E055E9}" presName="LevelOneTextNode" presStyleLbl="node0" presStyleIdx="0" presStyleCnt="1">
        <dgm:presLayoutVars>
          <dgm:chPref val="3"/>
        </dgm:presLayoutVars>
      </dgm:prSet>
      <dgm:spPr/>
      <dgm:t>
        <a:bodyPr/>
        <a:lstStyle/>
        <a:p>
          <a:endParaRPr lang="es-EC"/>
        </a:p>
      </dgm:t>
    </dgm:pt>
    <dgm:pt modelId="{8F4B8DF8-E85C-4CB7-9DD0-52C844E13595}" type="pres">
      <dgm:prSet presAssocID="{51F27EC0-CE79-4123-8B5A-559F16E055E9}" presName="level2hierChild" presStyleCnt="0"/>
      <dgm:spPr/>
    </dgm:pt>
    <dgm:pt modelId="{5DC06BE1-A463-4EAA-82D0-55FDED221D6B}" type="pres">
      <dgm:prSet presAssocID="{E91B58B6-9827-4B6C-B01A-ED940BEEDBDC}" presName="conn2-1" presStyleLbl="parChTrans1D2" presStyleIdx="0" presStyleCnt="4"/>
      <dgm:spPr/>
      <dgm:t>
        <a:bodyPr/>
        <a:lstStyle/>
        <a:p>
          <a:endParaRPr lang="es-EC"/>
        </a:p>
      </dgm:t>
    </dgm:pt>
    <dgm:pt modelId="{D9B83C1A-1A4B-416F-A553-FF32A9BF3BD4}" type="pres">
      <dgm:prSet presAssocID="{E91B58B6-9827-4B6C-B01A-ED940BEEDBDC}" presName="connTx" presStyleLbl="parChTrans1D2" presStyleIdx="0" presStyleCnt="4"/>
      <dgm:spPr/>
      <dgm:t>
        <a:bodyPr/>
        <a:lstStyle/>
        <a:p>
          <a:endParaRPr lang="es-EC"/>
        </a:p>
      </dgm:t>
    </dgm:pt>
    <dgm:pt modelId="{C8C6D38B-1031-4683-9F74-896DB389CC93}" type="pres">
      <dgm:prSet presAssocID="{1D97104A-B4D5-4047-A969-C7B32A3E9850}" presName="root2" presStyleCnt="0"/>
      <dgm:spPr/>
    </dgm:pt>
    <dgm:pt modelId="{9F29F90F-027E-4559-829A-DE204DC6BAAF}" type="pres">
      <dgm:prSet presAssocID="{1D97104A-B4D5-4047-A969-C7B32A3E9850}" presName="LevelTwoTextNode" presStyleLbl="node2" presStyleIdx="0" presStyleCnt="4">
        <dgm:presLayoutVars>
          <dgm:chPref val="3"/>
        </dgm:presLayoutVars>
      </dgm:prSet>
      <dgm:spPr/>
      <dgm:t>
        <a:bodyPr/>
        <a:lstStyle/>
        <a:p>
          <a:endParaRPr lang="es-EC"/>
        </a:p>
      </dgm:t>
    </dgm:pt>
    <dgm:pt modelId="{175E7BF9-D917-4885-8071-0025B59376DC}" type="pres">
      <dgm:prSet presAssocID="{1D97104A-B4D5-4047-A969-C7B32A3E9850}" presName="level3hierChild" presStyleCnt="0"/>
      <dgm:spPr/>
    </dgm:pt>
    <dgm:pt modelId="{A7955EC9-C669-437C-B40F-62D7312538B2}" type="pres">
      <dgm:prSet presAssocID="{C76BF428-7AE8-4E9A-802D-E6EBF4B4F8BC}" presName="conn2-1" presStyleLbl="parChTrans1D3" presStyleIdx="0" presStyleCnt="4"/>
      <dgm:spPr/>
      <dgm:t>
        <a:bodyPr/>
        <a:lstStyle/>
        <a:p>
          <a:endParaRPr lang="es-EC"/>
        </a:p>
      </dgm:t>
    </dgm:pt>
    <dgm:pt modelId="{81CCB912-CD04-4AB5-B445-DE332DB5C4FF}" type="pres">
      <dgm:prSet presAssocID="{C76BF428-7AE8-4E9A-802D-E6EBF4B4F8BC}" presName="connTx" presStyleLbl="parChTrans1D3" presStyleIdx="0" presStyleCnt="4"/>
      <dgm:spPr/>
      <dgm:t>
        <a:bodyPr/>
        <a:lstStyle/>
        <a:p>
          <a:endParaRPr lang="es-EC"/>
        </a:p>
      </dgm:t>
    </dgm:pt>
    <dgm:pt modelId="{3ABB291E-C052-44C6-817F-C7230235C1BA}" type="pres">
      <dgm:prSet presAssocID="{E4C89F0D-21E2-4659-9F01-C5307B3D5EC8}" presName="root2" presStyleCnt="0"/>
      <dgm:spPr/>
    </dgm:pt>
    <dgm:pt modelId="{35AB34AA-05C5-4CBC-BCC8-8755D49B9125}" type="pres">
      <dgm:prSet presAssocID="{E4C89F0D-21E2-4659-9F01-C5307B3D5EC8}" presName="LevelTwoTextNode" presStyleLbl="node3" presStyleIdx="0" presStyleCnt="4">
        <dgm:presLayoutVars>
          <dgm:chPref val="3"/>
        </dgm:presLayoutVars>
      </dgm:prSet>
      <dgm:spPr/>
      <dgm:t>
        <a:bodyPr/>
        <a:lstStyle/>
        <a:p>
          <a:endParaRPr lang="es-EC"/>
        </a:p>
      </dgm:t>
    </dgm:pt>
    <dgm:pt modelId="{9CD1FBD8-A45C-4768-8E68-7E202F5E1246}" type="pres">
      <dgm:prSet presAssocID="{E4C89F0D-21E2-4659-9F01-C5307B3D5EC8}" presName="level3hierChild" presStyleCnt="0"/>
      <dgm:spPr/>
    </dgm:pt>
    <dgm:pt modelId="{DAC725DC-1273-433F-A5B7-0984A327FCA1}" type="pres">
      <dgm:prSet presAssocID="{08F0BD45-6D7C-470B-816B-F7C186307834}" presName="conn2-1" presStyleLbl="parChTrans1D2" presStyleIdx="1" presStyleCnt="4"/>
      <dgm:spPr/>
      <dgm:t>
        <a:bodyPr/>
        <a:lstStyle/>
        <a:p>
          <a:endParaRPr lang="es-EC"/>
        </a:p>
      </dgm:t>
    </dgm:pt>
    <dgm:pt modelId="{DB413E76-17D0-4D35-9132-3F6E3781662B}" type="pres">
      <dgm:prSet presAssocID="{08F0BD45-6D7C-470B-816B-F7C186307834}" presName="connTx" presStyleLbl="parChTrans1D2" presStyleIdx="1" presStyleCnt="4"/>
      <dgm:spPr/>
      <dgm:t>
        <a:bodyPr/>
        <a:lstStyle/>
        <a:p>
          <a:endParaRPr lang="es-EC"/>
        </a:p>
      </dgm:t>
    </dgm:pt>
    <dgm:pt modelId="{C9C68194-789C-4179-9294-424F0A712C08}" type="pres">
      <dgm:prSet presAssocID="{1B46BD65-8737-4C1A-912A-D693B751F256}" presName="root2" presStyleCnt="0"/>
      <dgm:spPr/>
    </dgm:pt>
    <dgm:pt modelId="{4591E2F8-B84B-436F-B161-2D2E201A6192}" type="pres">
      <dgm:prSet presAssocID="{1B46BD65-8737-4C1A-912A-D693B751F256}" presName="LevelTwoTextNode" presStyleLbl="node2" presStyleIdx="1" presStyleCnt="4">
        <dgm:presLayoutVars>
          <dgm:chPref val="3"/>
        </dgm:presLayoutVars>
      </dgm:prSet>
      <dgm:spPr/>
      <dgm:t>
        <a:bodyPr/>
        <a:lstStyle/>
        <a:p>
          <a:endParaRPr lang="es-EC"/>
        </a:p>
      </dgm:t>
    </dgm:pt>
    <dgm:pt modelId="{C64AA518-D43D-4793-AA15-B591D67C5343}" type="pres">
      <dgm:prSet presAssocID="{1B46BD65-8737-4C1A-912A-D693B751F256}" presName="level3hierChild" presStyleCnt="0"/>
      <dgm:spPr/>
    </dgm:pt>
    <dgm:pt modelId="{7D962870-CF5A-4487-AC80-CA945623EA39}" type="pres">
      <dgm:prSet presAssocID="{91DDBAD4-22FA-47CE-A03B-895BE701251D}" presName="conn2-1" presStyleLbl="parChTrans1D3" presStyleIdx="1" presStyleCnt="4"/>
      <dgm:spPr/>
      <dgm:t>
        <a:bodyPr/>
        <a:lstStyle/>
        <a:p>
          <a:endParaRPr lang="es-EC"/>
        </a:p>
      </dgm:t>
    </dgm:pt>
    <dgm:pt modelId="{21EB0DF7-3FAD-409A-B86C-F6A83906CBCA}" type="pres">
      <dgm:prSet presAssocID="{91DDBAD4-22FA-47CE-A03B-895BE701251D}" presName="connTx" presStyleLbl="parChTrans1D3" presStyleIdx="1" presStyleCnt="4"/>
      <dgm:spPr/>
      <dgm:t>
        <a:bodyPr/>
        <a:lstStyle/>
        <a:p>
          <a:endParaRPr lang="es-EC"/>
        </a:p>
      </dgm:t>
    </dgm:pt>
    <dgm:pt modelId="{A848AF0B-23C9-427D-9279-326F819CE0D9}" type="pres">
      <dgm:prSet presAssocID="{4D259559-401B-48B5-B360-8B6007262284}" presName="root2" presStyleCnt="0"/>
      <dgm:spPr/>
    </dgm:pt>
    <dgm:pt modelId="{C3E9B645-E27F-4833-A0FD-A9EB10A214C1}" type="pres">
      <dgm:prSet presAssocID="{4D259559-401B-48B5-B360-8B6007262284}" presName="LevelTwoTextNode" presStyleLbl="node3" presStyleIdx="1" presStyleCnt="4">
        <dgm:presLayoutVars>
          <dgm:chPref val="3"/>
        </dgm:presLayoutVars>
      </dgm:prSet>
      <dgm:spPr/>
      <dgm:t>
        <a:bodyPr/>
        <a:lstStyle/>
        <a:p>
          <a:endParaRPr lang="es-EC"/>
        </a:p>
      </dgm:t>
    </dgm:pt>
    <dgm:pt modelId="{E70BFFB3-BD89-4683-974E-E48CAD1C1758}" type="pres">
      <dgm:prSet presAssocID="{4D259559-401B-48B5-B360-8B6007262284}" presName="level3hierChild" presStyleCnt="0"/>
      <dgm:spPr/>
    </dgm:pt>
    <dgm:pt modelId="{9162B3D2-FA6E-48B3-AAB3-CBCE96CD578B}" type="pres">
      <dgm:prSet presAssocID="{D20EA5BA-F648-42D4-840E-680D083393D9}" presName="conn2-1" presStyleLbl="parChTrans1D2" presStyleIdx="2" presStyleCnt="4"/>
      <dgm:spPr/>
      <dgm:t>
        <a:bodyPr/>
        <a:lstStyle/>
        <a:p>
          <a:endParaRPr lang="es-EC"/>
        </a:p>
      </dgm:t>
    </dgm:pt>
    <dgm:pt modelId="{05313C66-29B1-4C51-81CC-2C91171A7DB6}" type="pres">
      <dgm:prSet presAssocID="{D20EA5BA-F648-42D4-840E-680D083393D9}" presName="connTx" presStyleLbl="parChTrans1D2" presStyleIdx="2" presStyleCnt="4"/>
      <dgm:spPr/>
      <dgm:t>
        <a:bodyPr/>
        <a:lstStyle/>
        <a:p>
          <a:endParaRPr lang="es-EC"/>
        </a:p>
      </dgm:t>
    </dgm:pt>
    <dgm:pt modelId="{9656FD2E-1165-4CEA-8448-3A35D5F55B6F}" type="pres">
      <dgm:prSet presAssocID="{230ACBD1-3E9C-4CD2-9202-63030E5BD9E9}" presName="root2" presStyleCnt="0"/>
      <dgm:spPr/>
    </dgm:pt>
    <dgm:pt modelId="{AA62DEA1-DFF2-4B22-B308-8573EDB3B4C1}" type="pres">
      <dgm:prSet presAssocID="{230ACBD1-3E9C-4CD2-9202-63030E5BD9E9}" presName="LevelTwoTextNode" presStyleLbl="node2" presStyleIdx="2" presStyleCnt="4">
        <dgm:presLayoutVars>
          <dgm:chPref val="3"/>
        </dgm:presLayoutVars>
      </dgm:prSet>
      <dgm:spPr/>
      <dgm:t>
        <a:bodyPr/>
        <a:lstStyle/>
        <a:p>
          <a:endParaRPr lang="es-EC"/>
        </a:p>
      </dgm:t>
    </dgm:pt>
    <dgm:pt modelId="{CE5BDCB6-6B7C-4AC5-8433-C6E1DF6A1391}" type="pres">
      <dgm:prSet presAssocID="{230ACBD1-3E9C-4CD2-9202-63030E5BD9E9}" presName="level3hierChild" presStyleCnt="0"/>
      <dgm:spPr/>
    </dgm:pt>
    <dgm:pt modelId="{D2043597-5A07-45CF-8AF3-3DA27F3B5C1D}" type="pres">
      <dgm:prSet presAssocID="{779E82FB-71CA-4A8B-912A-DB34D351CBAA}" presName="conn2-1" presStyleLbl="parChTrans1D3" presStyleIdx="2" presStyleCnt="4"/>
      <dgm:spPr/>
      <dgm:t>
        <a:bodyPr/>
        <a:lstStyle/>
        <a:p>
          <a:endParaRPr lang="es-EC"/>
        </a:p>
      </dgm:t>
    </dgm:pt>
    <dgm:pt modelId="{068A6DF9-4DA8-4715-B40B-154B4CA70F33}" type="pres">
      <dgm:prSet presAssocID="{779E82FB-71CA-4A8B-912A-DB34D351CBAA}" presName="connTx" presStyleLbl="parChTrans1D3" presStyleIdx="2" presStyleCnt="4"/>
      <dgm:spPr/>
      <dgm:t>
        <a:bodyPr/>
        <a:lstStyle/>
        <a:p>
          <a:endParaRPr lang="es-EC"/>
        </a:p>
      </dgm:t>
    </dgm:pt>
    <dgm:pt modelId="{792778D4-FAA8-452E-92B7-A0F502241B22}" type="pres">
      <dgm:prSet presAssocID="{96C0E255-2FE2-49B6-997E-96F54D72BA26}" presName="root2" presStyleCnt="0"/>
      <dgm:spPr/>
    </dgm:pt>
    <dgm:pt modelId="{11030190-B38E-4D8E-BF1C-1191593170C7}" type="pres">
      <dgm:prSet presAssocID="{96C0E255-2FE2-49B6-997E-96F54D72BA26}" presName="LevelTwoTextNode" presStyleLbl="node3" presStyleIdx="2" presStyleCnt="4">
        <dgm:presLayoutVars>
          <dgm:chPref val="3"/>
        </dgm:presLayoutVars>
      </dgm:prSet>
      <dgm:spPr/>
      <dgm:t>
        <a:bodyPr/>
        <a:lstStyle/>
        <a:p>
          <a:endParaRPr lang="es-EC"/>
        </a:p>
      </dgm:t>
    </dgm:pt>
    <dgm:pt modelId="{F0012833-3914-41D3-B0CC-ADDD21778DCF}" type="pres">
      <dgm:prSet presAssocID="{96C0E255-2FE2-49B6-997E-96F54D72BA26}" presName="level3hierChild" presStyleCnt="0"/>
      <dgm:spPr/>
    </dgm:pt>
    <dgm:pt modelId="{D856D02D-CB9A-4463-ACBB-9D8D0D49D6A8}" type="pres">
      <dgm:prSet presAssocID="{BD3BAA62-7CEE-4625-B213-7CD759E8543F}" presName="conn2-1" presStyleLbl="parChTrans1D2" presStyleIdx="3" presStyleCnt="4"/>
      <dgm:spPr/>
      <dgm:t>
        <a:bodyPr/>
        <a:lstStyle/>
        <a:p>
          <a:endParaRPr lang="es-EC"/>
        </a:p>
      </dgm:t>
    </dgm:pt>
    <dgm:pt modelId="{36470EF8-10D0-4EB2-ACD8-1409CDA99479}" type="pres">
      <dgm:prSet presAssocID="{BD3BAA62-7CEE-4625-B213-7CD759E8543F}" presName="connTx" presStyleLbl="parChTrans1D2" presStyleIdx="3" presStyleCnt="4"/>
      <dgm:spPr/>
      <dgm:t>
        <a:bodyPr/>
        <a:lstStyle/>
        <a:p>
          <a:endParaRPr lang="es-EC"/>
        </a:p>
      </dgm:t>
    </dgm:pt>
    <dgm:pt modelId="{3485EFD1-E24D-41B9-930F-AC26F035E101}" type="pres">
      <dgm:prSet presAssocID="{A938510A-8F43-409D-A541-F2F1074C9021}" presName="root2" presStyleCnt="0"/>
      <dgm:spPr/>
    </dgm:pt>
    <dgm:pt modelId="{349EFF94-F482-4298-8EBF-5027A7CEB5D0}" type="pres">
      <dgm:prSet presAssocID="{A938510A-8F43-409D-A541-F2F1074C9021}" presName="LevelTwoTextNode" presStyleLbl="node2" presStyleIdx="3" presStyleCnt="4">
        <dgm:presLayoutVars>
          <dgm:chPref val="3"/>
        </dgm:presLayoutVars>
      </dgm:prSet>
      <dgm:spPr/>
      <dgm:t>
        <a:bodyPr/>
        <a:lstStyle/>
        <a:p>
          <a:endParaRPr lang="es-EC"/>
        </a:p>
      </dgm:t>
    </dgm:pt>
    <dgm:pt modelId="{2CBB60BB-F9EC-4273-B403-E773DC8B5F3D}" type="pres">
      <dgm:prSet presAssocID="{A938510A-8F43-409D-A541-F2F1074C9021}" presName="level3hierChild" presStyleCnt="0"/>
      <dgm:spPr/>
    </dgm:pt>
    <dgm:pt modelId="{A90D9C29-2359-4178-8B8E-4776BCDA762B}" type="pres">
      <dgm:prSet presAssocID="{150DE920-B510-4A1B-9DCD-4792927D2AEB}" presName="conn2-1" presStyleLbl="parChTrans1D3" presStyleIdx="3" presStyleCnt="4"/>
      <dgm:spPr/>
      <dgm:t>
        <a:bodyPr/>
        <a:lstStyle/>
        <a:p>
          <a:endParaRPr lang="es-EC"/>
        </a:p>
      </dgm:t>
    </dgm:pt>
    <dgm:pt modelId="{7AEF96E1-4860-4095-A1CD-84BC095EACF2}" type="pres">
      <dgm:prSet presAssocID="{150DE920-B510-4A1B-9DCD-4792927D2AEB}" presName="connTx" presStyleLbl="parChTrans1D3" presStyleIdx="3" presStyleCnt="4"/>
      <dgm:spPr/>
      <dgm:t>
        <a:bodyPr/>
        <a:lstStyle/>
        <a:p>
          <a:endParaRPr lang="es-EC"/>
        </a:p>
      </dgm:t>
    </dgm:pt>
    <dgm:pt modelId="{020D9814-8888-41DF-A918-EC58DAB051D6}" type="pres">
      <dgm:prSet presAssocID="{49FCB6F8-7F18-4F03-A972-08B275E0CB94}" presName="root2" presStyleCnt="0"/>
      <dgm:spPr/>
    </dgm:pt>
    <dgm:pt modelId="{2FC6F352-D0F3-4F60-B288-CC90610B83B2}" type="pres">
      <dgm:prSet presAssocID="{49FCB6F8-7F18-4F03-A972-08B275E0CB94}" presName="LevelTwoTextNode" presStyleLbl="node3" presStyleIdx="3" presStyleCnt="4">
        <dgm:presLayoutVars>
          <dgm:chPref val="3"/>
        </dgm:presLayoutVars>
      </dgm:prSet>
      <dgm:spPr/>
      <dgm:t>
        <a:bodyPr/>
        <a:lstStyle/>
        <a:p>
          <a:endParaRPr lang="es-EC"/>
        </a:p>
      </dgm:t>
    </dgm:pt>
    <dgm:pt modelId="{46E92C87-50B7-4CF8-9B39-5312A8A3DA47}" type="pres">
      <dgm:prSet presAssocID="{49FCB6F8-7F18-4F03-A972-08B275E0CB94}" presName="level3hierChild" presStyleCnt="0"/>
      <dgm:spPr/>
    </dgm:pt>
  </dgm:ptLst>
  <dgm:cxnLst>
    <dgm:cxn modelId="{3D4C39AC-80E2-439D-9CD6-59DBE9509A39}" type="presOf" srcId="{C76BF428-7AE8-4E9A-802D-E6EBF4B4F8BC}" destId="{81CCB912-CD04-4AB5-B445-DE332DB5C4FF}" srcOrd="1" destOrd="0" presId="urn:microsoft.com/office/officeart/2008/layout/HorizontalMultiLevelHierarchy"/>
    <dgm:cxn modelId="{3F880F13-A8D9-4B09-BE58-6BB82BC134A0}" type="presOf" srcId="{C76BF428-7AE8-4E9A-802D-E6EBF4B4F8BC}" destId="{A7955EC9-C669-437C-B40F-62D7312538B2}" srcOrd="0" destOrd="0" presId="urn:microsoft.com/office/officeart/2008/layout/HorizontalMultiLevelHierarchy"/>
    <dgm:cxn modelId="{33B14F74-C33A-4F44-A367-32D6EC538AB0}" type="presOf" srcId="{1D97104A-B4D5-4047-A969-C7B32A3E9850}" destId="{9F29F90F-027E-4559-829A-DE204DC6BAAF}" srcOrd="0" destOrd="0" presId="urn:microsoft.com/office/officeart/2008/layout/HorizontalMultiLevelHierarchy"/>
    <dgm:cxn modelId="{CFBE44D0-4402-4C5A-B5FC-C1DCAA40C465}" type="presOf" srcId="{E4C89F0D-21E2-4659-9F01-C5307B3D5EC8}" destId="{35AB34AA-05C5-4CBC-BCC8-8755D49B9125}" srcOrd="0" destOrd="0" presId="urn:microsoft.com/office/officeart/2008/layout/HorizontalMultiLevelHierarchy"/>
    <dgm:cxn modelId="{E73F7616-C92D-4A86-8159-E5EAA84CD364}" type="presOf" srcId="{96C0E255-2FE2-49B6-997E-96F54D72BA26}" destId="{11030190-B38E-4D8E-BF1C-1191593170C7}" srcOrd="0" destOrd="0" presId="urn:microsoft.com/office/officeart/2008/layout/HorizontalMultiLevelHierarchy"/>
    <dgm:cxn modelId="{043F19DF-B30A-46B9-AA0C-9EF8869E7D5D}" type="presOf" srcId="{4D259559-401B-48B5-B360-8B6007262284}" destId="{C3E9B645-E27F-4833-A0FD-A9EB10A214C1}" srcOrd="0" destOrd="0" presId="urn:microsoft.com/office/officeart/2008/layout/HorizontalMultiLevelHierarchy"/>
    <dgm:cxn modelId="{F2057A26-4ACF-4756-9B9B-320575DFB765}" type="presOf" srcId="{51F27EC0-CE79-4123-8B5A-559F16E055E9}" destId="{C668A066-2A99-4D6F-AB2E-E7818C48F46E}" srcOrd="0" destOrd="0" presId="urn:microsoft.com/office/officeart/2008/layout/HorizontalMultiLevelHierarchy"/>
    <dgm:cxn modelId="{FE70E0FF-67CB-4A74-B7B5-97E2D0321AD1}" type="presOf" srcId="{E91B58B6-9827-4B6C-B01A-ED940BEEDBDC}" destId="{5DC06BE1-A463-4EAA-82D0-55FDED221D6B}" srcOrd="0" destOrd="0" presId="urn:microsoft.com/office/officeart/2008/layout/HorizontalMultiLevelHierarchy"/>
    <dgm:cxn modelId="{28075C88-7EFA-4D6D-B6A6-992C1BCC84F3}" type="presOf" srcId="{BD3BAA62-7CEE-4625-B213-7CD759E8543F}" destId="{D856D02D-CB9A-4463-ACBB-9D8D0D49D6A8}" srcOrd="0" destOrd="0" presId="urn:microsoft.com/office/officeart/2008/layout/HorizontalMultiLevelHierarchy"/>
    <dgm:cxn modelId="{53D56857-FBE3-4AAC-A670-36E4830B7B5C}" type="presOf" srcId="{49FCB6F8-7F18-4F03-A972-08B275E0CB94}" destId="{2FC6F352-D0F3-4F60-B288-CC90610B83B2}" srcOrd="0" destOrd="0" presId="urn:microsoft.com/office/officeart/2008/layout/HorizontalMultiLevelHierarchy"/>
    <dgm:cxn modelId="{6279F356-FDCF-4310-BFE8-51EBF062F202}" type="presOf" srcId="{230ACBD1-3E9C-4CD2-9202-63030E5BD9E9}" destId="{AA62DEA1-DFF2-4B22-B308-8573EDB3B4C1}" srcOrd="0" destOrd="0" presId="urn:microsoft.com/office/officeart/2008/layout/HorizontalMultiLevelHierarchy"/>
    <dgm:cxn modelId="{91194823-7232-4ACE-B099-C0BE4B63A779}" type="presOf" srcId="{150DE920-B510-4A1B-9DCD-4792927D2AEB}" destId="{7AEF96E1-4860-4095-A1CD-84BC095EACF2}" srcOrd="1" destOrd="0" presId="urn:microsoft.com/office/officeart/2008/layout/HorizontalMultiLevelHierarchy"/>
    <dgm:cxn modelId="{6B5E02CD-6A8F-47D9-8D1C-21D1A7759BC9}" srcId="{230ACBD1-3E9C-4CD2-9202-63030E5BD9E9}" destId="{96C0E255-2FE2-49B6-997E-96F54D72BA26}" srcOrd="0" destOrd="0" parTransId="{779E82FB-71CA-4A8B-912A-DB34D351CBAA}" sibTransId="{09D85661-EBAB-406E-B8F6-CD004CAFF88C}"/>
    <dgm:cxn modelId="{F9BF28A0-ABAD-4A6A-9101-7FB79D31CFA5}" srcId="{F1926138-43B6-4288-AFD9-FB4E6ED75204}" destId="{51F27EC0-CE79-4123-8B5A-559F16E055E9}" srcOrd="0" destOrd="0" parTransId="{13D3828E-CE7B-4E43-BF61-45B2172AE705}" sibTransId="{2ACD75DB-37DB-4F90-86BC-800DB1FCC5AC}"/>
    <dgm:cxn modelId="{C4A1A5C4-D6AD-40D3-A8B4-D0A2B50166FB}" type="presOf" srcId="{F1926138-43B6-4288-AFD9-FB4E6ED75204}" destId="{96AE893C-D84C-4504-8E5B-B7D5A4E2CD32}" srcOrd="0" destOrd="0" presId="urn:microsoft.com/office/officeart/2008/layout/HorizontalMultiLevelHierarchy"/>
    <dgm:cxn modelId="{C922B22E-7A85-4218-8C83-40075A600F98}" type="presOf" srcId="{779E82FB-71CA-4A8B-912A-DB34D351CBAA}" destId="{068A6DF9-4DA8-4715-B40B-154B4CA70F33}" srcOrd="1" destOrd="0" presId="urn:microsoft.com/office/officeart/2008/layout/HorizontalMultiLevelHierarchy"/>
    <dgm:cxn modelId="{D9DB4693-F748-4ECB-B50F-867CA84211ED}" type="presOf" srcId="{D20EA5BA-F648-42D4-840E-680D083393D9}" destId="{9162B3D2-FA6E-48B3-AAB3-CBCE96CD578B}" srcOrd="0" destOrd="0" presId="urn:microsoft.com/office/officeart/2008/layout/HorizontalMultiLevelHierarchy"/>
    <dgm:cxn modelId="{01B3B861-5947-4259-A63B-A1AFDDDF014E}" type="presOf" srcId="{1B46BD65-8737-4C1A-912A-D693B751F256}" destId="{4591E2F8-B84B-436F-B161-2D2E201A6192}" srcOrd="0" destOrd="0" presId="urn:microsoft.com/office/officeart/2008/layout/HorizontalMultiLevelHierarchy"/>
    <dgm:cxn modelId="{F647189B-9AC4-43D2-9976-86DF7E91E47B}" type="presOf" srcId="{BD3BAA62-7CEE-4625-B213-7CD759E8543F}" destId="{36470EF8-10D0-4EB2-ACD8-1409CDA99479}" srcOrd="1" destOrd="0" presId="urn:microsoft.com/office/officeart/2008/layout/HorizontalMultiLevelHierarchy"/>
    <dgm:cxn modelId="{B3B5A9B0-4E93-45B8-8598-A987FA0BBE23}" type="presOf" srcId="{08F0BD45-6D7C-470B-816B-F7C186307834}" destId="{DAC725DC-1273-433F-A5B7-0984A327FCA1}" srcOrd="0" destOrd="0" presId="urn:microsoft.com/office/officeart/2008/layout/HorizontalMultiLevelHierarchy"/>
    <dgm:cxn modelId="{D1E473B3-BA83-4E6C-9E5F-C19112F9F135}" type="presOf" srcId="{A938510A-8F43-409D-A541-F2F1074C9021}" destId="{349EFF94-F482-4298-8EBF-5027A7CEB5D0}" srcOrd="0" destOrd="0" presId="urn:microsoft.com/office/officeart/2008/layout/HorizontalMultiLevelHierarchy"/>
    <dgm:cxn modelId="{1E202B59-85CB-4A14-9AA7-9181E50AFF74}" srcId="{51F27EC0-CE79-4123-8B5A-559F16E055E9}" destId="{A938510A-8F43-409D-A541-F2F1074C9021}" srcOrd="3" destOrd="0" parTransId="{BD3BAA62-7CEE-4625-B213-7CD759E8543F}" sibTransId="{0A642F51-8AD9-4BAA-9A6C-CE33BCEEE56D}"/>
    <dgm:cxn modelId="{04BC3CDD-760A-4E84-9490-D10099063FA2}" type="presOf" srcId="{91DDBAD4-22FA-47CE-A03B-895BE701251D}" destId="{21EB0DF7-3FAD-409A-B86C-F6A83906CBCA}" srcOrd="1" destOrd="0" presId="urn:microsoft.com/office/officeart/2008/layout/HorizontalMultiLevelHierarchy"/>
    <dgm:cxn modelId="{E1497DAC-B9B1-4944-86D4-3E38FA842C7C}" type="presOf" srcId="{150DE920-B510-4A1B-9DCD-4792927D2AEB}" destId="{A90D9C29-2359-4178-8B8E-4776BCDA762B}" srcOrd="0" destOrd="0" presId="urn:microsoft.com/office/officeart/2008/layout/HorizontalMultiLevelHierarchy"/>
    <dgm:cxn modelId="{36F623EA-378D-446D-AD17-80E90946AC4C}" srcId="{A938510A-8F43-409D-A541-F2F1074C9021}" destId="{49FCB6F8-7F18-4F03-A972-08B275E0CB94}" srcOrd="0" destOrd="0" parTransId="{150DE920-B510-4A1B-9DCD-4792927D2AEB}" sibTransId="{59E69FA7-4EDC-4082-85C5-3377471A046A}"/>
    <dgm:cxn modelId="{A50C9D2E-8DB6-4851-B370-FBAEEBF9B3E0}" type="presOf" srcId="{E91B58B6-9827-4B6C-B01A-ED940BEEDBDC}" destId="{D9B83C1A-1A4B-416F-A553-FF32A9BF3BD4}" srcOrd="1" destOrd="0" presId="urn:microsoft.com/office/officeart/2008/layout/HorizontalMultiLevelHierarchy"/>
    <dgm:cxn modelId="{6EDD1209-E8E0-44C5-B859-74E30C47BA44}" type="presOf" srcId="{779E82FB-71CA-4A8B-912A-DB34D351CBAA}" destId="{D2043597-5A07-45CF-8AF3-3DA27F3B5C1D}" srcOrd="0" destOrd="0" presId="urn:microsoft.com/office/officeart/2008/layout/HorizontalMultiLevelHierarchy"/>
    <dgm:cxn modelId="{ACBD366C-E1D3-4A52-AF23-98CC3A4A35F8}" type="presOf" srcId="{D20EA5BA-F648-42D4-840E-680D083393D9}" destId="{05313C66-29B1-4C51-81CC-2C91171A7DB6}" srcOrd="1" destOrd="0" presId="urn:microsoft.com/office/officeart/2008/layout/HorizontalMultiLevelHierarchy"/>
    <dgm:cxn modelId="{1CD57BA1-D17A-4951-94D3-02100A33A52F}" srcId="{51F27EC0-CE79-4123-8B5A-559F16E055E9}" destId="{1D97104A-B4D5-4047-A969-C7B32A3E9850}" srcOrd="0" destOrd="0" parTransId="{E91B58B6-9827-4B6C-B01A-ED940BEEDBDC}" sibTransId="{C676964F-E4FB-43A5-B3EB-620696C8EA4A}"/>
    <dgm:cxn modelId="{F496BBEF-668C-447E-80C1-8D876DF24446}" type="presOf" srcId="{91DDBAD4-22FA-47CE-A03B-895BE701251D}" destId="{7D962870-CF5A-4487-AC80-CA945623EA39}" srcOrd="0" destOrd="0" presId="urn:microsoft.com/office/officeart/2008/layout/HorizontalMultiLevelHierarchy"/>
    <dgm:cxn modelId="{B5B7BB77-6727-4BAA-89E3-9ECE2F72F1D9}" srcId="{51F27EC0-CE79-4123-8B5A-559F16E055E9}" destId="{1B46BD65-8737-4C1A-912A-D693B751F256}" srcOrd="1" destOrd="0" parTransId="{08F0BD45-6D7C-470B-816B-F7C186307834}" sibTransId="{7111C424-F76F-4A9D-B783-B0404DB203F6}"/>
    <dgm:cxn modelId="{C641861F-4652-4754-B360-3CEA759EC060}" srcId="{51F27EC0-CE79-4123-8B5A-559F16E055E9}" destId="{230ACBD1-3E9C-4CD2-9202-63030E5BD9E9}" srcOrd="2" destOrd="0" parTransId="{D20EA5BA-F648-42D4-840E-680D083393D9}" sibTransId="{2E33338D-B646-4247-ACDC-F7092CD0AD25}"/>
    <dgm:cxn modelId="{25A4CEE6-A9B0-4C9D-B030-927661BBB94B}" srcId="{1B46BD65-8737-4C1A-912A-D693B751F256}" destId="{4D259559-401B-48B5-B360-8B6007262284}" srcOrd="0" destOrd="0" parTransId="{91DDBAD4-22FA-47CE-A03B-895BE701251D}" sibTransId="{F5E19995-2230-48DE-A8E5-6C5150BE4019}"/>
    <dgm:cxn modelId="{8B6F588B-AB86-40F0-A9DE-0F02C2B7844B}" type="presOf" srcId="{08F0BD45-6D7C-470B-816B-F7C186307834}" destId="{DB413E76-17D0-4D35-9132-3F6E3781662B}" srcOrd="1" destOrd="0" presId="urn:microsoft.com/office/officeart/2008/layout/HorizontalMultiLevelHierarchy"/>
    <dgm:cxn modelId="{FE0E145D-41FB-43C0-B1F8-8CBD580EE04B}" srcId="{1D97104A-B4D5-4047-A969-C7B32A3E9850}" destId="{E4C89F0D-21E2-4659-9F01-C5307B3D5EC8}" srcOrd="0" destOrd="0" parTransId="{C76BF428-7AE8-4E9A-802D-E6EBF4B4F8BC}" sibTransId="{876CD91F-6F41-4360-BFE3-CB67A3F30DBF}"/>
    <dgm:cxn modelId="{0F3C57B4-8F61-4C49-9AF9-A02F4616102E}" type="presParOf" srcId="{96AE893C-D84C-4504-8E5B-B7D5A4E2CD32}" destId="{E126580B-C101-4E55-A75F-9FA8FD413675}" srcOrd="0" destOrd="0" presId="urn:microsoft.com/office/officeart/2008/layout/HorizontalMultiLevelHierarchy"/>
    <dgm:cxn modelId="{ACA47B33-EFBF-4A95-9542-94EA51D7FFB0}" type="presParOf" srcId="{E126580B-C101-4E55-A75F-9FA8FD413675}" destId="{C668A066-2A99-4D6F-AB2E-E7818C48F46E}" srcOrd="0" destOrd="0" presId="urn:microsoft.com/office/officeart/2008/layout/HorizontalMultiLevelHierarchy"/>
    <dgm:cxn modelId="{1B39BD72-267B-45E4-9B25-DB9402848C5C}" type="presParOf" srcId="{E126580B-C101-4E55-A75F-9FA8FD413675}" destId="{8F4B8DF8-E85C-4CB7-9DD0-52C844E13595}" srcOrd="1" destOrd="0" presId="urn:microsoft.com/office/officeart/2008/layout/HorizontalMultiLevelHierarchy"/>
    <dgm:cxn modelId="{F4F76D69-2935-4BD5-9FFF-C50075BAD0EB}" type="presParOf" srcId="{8F4B8DF8-E85C-4CB7-9DD0-52C844E13595}" destId="{5DC06BE1-A463-4EAA-82D0-55FDED221D6B}" srcOrd="0" destOrd="0" presId="urn:microsoft.com/office/officeart/2008/layout/HorizontalMultiLevelHierarchy"/>
    <dgm:cxn modelId="{36A37987-C812-4051-8243-02ABDF0B9AB0}" type="presParOf" srcId="{5DC06BE1-A463-4EAA-82D0-55FDED221D6B}" destId="{D9B83C1A-1A4B-416F-A553-FF32A9BF3BD4}" srcOrd="0" destOrd="0" presId="urn:microsoft.com/office/officeart/2008/layout/HorizontalMultiLevelHierarchy"/>
    <dgm:cxn modelId="{04FE4223-526F-4F59-A250-956E8EFEE592}" type="presParOf" srcId="{8F4B8DF8-E85C-4CB7-9DD0-52C844E13595}" destId="{C8C6D38B-1031-4683-9F74-896DB389CC93}" srcOrd="1" destOrd="0" presId="urn:microsoft.com/office/officeart/2008/layout/HorizontalMultiLevelHierarchy"/>
    <dgm:cxn modelId="{B49F8323-9D74-4CEC-AF64-E39A9CDE53D3}" type="presParOf" srcId="{C8C6D38B-1031-4683-9F74-896DB389CC93}" destId="{9F29F90F-027E-4559-829A-DE204DC6BAAF}" srcOrd="0" destOrd="0" presId="urn:microsoft.com/office/officeart/2008/layout/HorizontalMultiLevelHierarchy"/>
    <dgm:cxn modelId="{74AFA71A-1175-4FA5-9935-1E901C1B4017}" type="presParOf" srcId="{C8C6D38B-1031-4683-9F74-896DB389CC93}" destId="{175E7BF9-D917-4885-8071-0025B59376DC}" srcOrd="1" destOrd="0" presId="urn:microsoft.com/office/officeart/2008/layout/HorizontalMultiLevelHierarchy"/>
    <dgm:cxn modelId="{CE1AE453-5A90-4C81-BEC3-F38A6E8EB514}" type="presParOf" srcId="{175E7BF9-D917-4885-8071-0025B59376DC}" destId="{A7955EC9-C669-437C-B40F-62D7312538B2}" srcOrd="0" destOrd="0" presId="urn:microsoft.com/office/officeart/2008/layout/HorizontalMultiLevelHierarchy"/>
    <dgm:cxn modelId="{8061FB51-A783-4A4A-8DB3-25EC3EA05C87}" type="presParOf" srcId="{A7955EC9-C669-437C-B40F-62D7312538B2}" destId="{81CCB912-CD04-4AB5-B445-DE332DB5C4FF}" srcOrd="0" destOrd="0" presId="urn:microsoft.com/office/officeart/2008/layout/HorizontalMultiLevelHierarchy"/>
    <dgm:cxn modelId="{DBB42886-E785-4641-93BA-A0FBAD19C543}" type="presParOf" srcId="{175E7BF9-D917-4885-8071-0025B59376DC}" destId="{3ABB291E-C052-44C6-817F-C7230235C1BA}" srcOrd="1" destOrd="0" presId="urn:microsoft.com/office/officeart/2008/layout/HorizontalMultiLevelHierarchy"/>
    <dgm:cxn modelId="{93816DCB-A012-4CB1-B94D-35EF474E1FDB}" type="presParOf" srcId="{3ABB291E-C052-44C6-817F-C7230235C1BA}" destId="{35AB34AA-05C5-4CBC-BCC8-8755D49B9125}" srcOrd="0" destOrd="0" presId="urn:microsoft.com/office/officeart/2008/layout/HorizontalMultiLevelHierarchy"/>
    <dgm:cxn modelId="{B09FB053-D8B2-4466-A2A8-98C087640569}" type="presParOf" srcId="{3ABB291E-C052-44C6-817F-C7230235C1BA}" destId="{9CD1FBD8-A45C-4768-8E68-7E202F5E1246}" srcOrd="1" destOrd="0" presId="urn:microsoft.com/office/officeart/2008/layout/HorizontalMultiLevelHierarchy"/>
    <dgm:cxn modelId="{A6218703-9537-4B42-9102-7459DEB5B09C}" type="presParOf" srcId="{8F4B8DF8-E85C-4CB7-9DD0-52C844E13595}" destId="{DAC725DC-1273-433F-A5B7-0984A327FCA1}" srcOrd="2" destOrd="0" presId="urn:microsoft.com/office/officeart/2008/layout/HorizontalMultiLevelHierarchy"/>
    <dgm:cxn modelId="{7CAE42D8-0CC0-420D-99C7-306B5301C007}" type="presParOf" srcId="{DAC725DC-1273-433F-A5B7-0984A327FCA1}" destId="{DB413E76-17D0-4D35-9132-3F6E3781662B}" srcOrd="0" destOrd="0" presId="urn:microsoft.com/office/officeart/2008/layout/HorizontalMultiLevelHierarchy"/>
    <dgm:cxn modelId="{E18BDF9B-E25C-4659-A141-F1A00161F9BD}" type="presParOf" srcId="{8F4B8DF8-E85C-4CB7-9DD0-52C844E13595}" destId="{C9C68194-789C-4179-9294-424F0A712C08}" srcOrd="3" destOrd="0" presId="urn:microsoft.com/office/officeart/2008/layout/HorizontalMultiLevelHierarchy"/>
    <dgm:cxn modelId="{AA5F3CB4-987A-47B3-B58C-3E3290BC0312}" type="presParOf" srcId="{C9C68194-789C-4179-9294-424F0A712C08}" destId="{4591E2F8-B84B-436F-B161-2D2E201A6192}" srcOrd="0" destOrd="0" presId="urn:microsoft.com/office/officeart/2008/layout/HorizontalMultiLevelHierarchy"/>
    <dgm:cxn modelId="{1671B570-7FF6-4888-B42F-9ABC721182D7}" type="presParOf" srcId="{C9C68194-789C-4179-9294-424F0A712C08}" destId="{C64AA518-D43D-4793-AA15-B591D67C5343}" srcOrd="1" destOrd="0" presId="urn:microsoft.com/office/officeart/2008/layout/HorizontalMultiLevelHierarchy"/>
    <dgm:cxn modelId="{6F3EBD1E-AEE4-4742-BA81-C06AA6790C85}" type="presParOf" srcId="{C64AA518-D43D-4793-AA15-B591D67C5343}" destId="{7D962870-CF5A-4487-AC80-CA945623EA39}" srcOrd="0" destOrd="0" presId="urn:microsoft.com/office/officeart/2008/layout/HorizontalMultiLevelHierarchy"/>
    <dgm:cxn modelId="{1C8CBD39-D035-48F0-8D82-0E7C6376C12D}" type="presParOf" srcId="{7D962870-CF5A-4487-AC80-CA945623EA39}" destId="{21EB0DF7-3FAD-409A-B86C-F6A83906CBCA}" srcOrd="0" destOrd="0" presId="urn:microsoft.com/office/officeart/2008/layout/HorizontalMultiLevelHierarchy"/>
    <dgm:cxn modelId="{650FE759-99F7-49C4-8D8C-C6DDDA6B02DC}" type="presParOf" srcId="{C64AA518-D43D-4793-AA15-B591D67C5343}" destId="{A848AF0B-23C9-427D-9279-326F819CE0D9}" srcOrd="1" destOrd="0" presId="urn:microsoft.com/office/officeart/2008/layout/HorizontalMultiLevelHierarchy"/>
    <dgm:cxn modelId="{356D777E-9B3B-4F4C-BF50-8D0194E100BC}" type="presParOf" srcId="{A848AF0B-23C9-427D-9279-326F819CE0D9}" destId="{C3E9B645-E27F-4833-A0FD-A9EB10A214C1}" srcOrd="0" destOrd="0" presId="urn:microsoft.com/office/officeart/2008/layout/HorizontalMultiLevelHierarchy"/>
    <dgm:cxn modelId="{BC214CE5-DC48-48EF-9138-E67CD8332920}" type="presParOf" srcId="{A848AF0B-23C9-427D-9279-326F819CE0D9}" destId="{E70BFFB3-BD89-4683-974E-E48CAD1C1758}" srcOrd="1" destOrd="0" presId="urn:microsoft.com/office/officeart/2008/layout/HorizontalMultiLevelHierarchy"/>
    <dgm:cxn modelId="{41ADCA48-1D26-4D25-B568-13D6E95D165D}" type="presParOf" srcId="{8F4B8DF8-E85C-4CB7-9DD0-52C844E13595}" destId="{9162B3D2-FA6E-48B3-AAB3-CBCE96CD578B}" srcOrd="4" destOrd="0" presId="urn:microsoft.com/office/officeart/2008/layout/HorizontalMultiLevelHierarchy"/>
    <dgm:cxn modelId="{12A978A6-3157-409C-B84B-1DB1DAF00EBD}" type="presParOf" srcId="{9162B3D2-FA6E-48B3-AAB3-CBCE96CD578B}" destId="{05313C66-29B1-4C51-81CC-2C91171A7DB6}" srcOrd="0" destOrd="0" presId="urn:microsoft.com/office/officeart/2008/layout/HorizontalMultiLevelHierarchy"/>
    <dgm:cxn modelId="{147EDF08-045F-43AF-8586-438884FEF21C}" type="presParOf" srcId="{8F4B8DF8-E85C-4CB7-9DD0-52C844E13595}" destId="{9656FD2E-1165-4CEA-8448-3A35D5F55B6F}" srcOrd="5" destOrd="0" presId="urn:microsoft.com/office/officeart/2008/layout/HorizontalMultiLevelHierarchy"/>
    <dgm:cxn modelId="{A451A235-6E58-4A98-BF78-31ABF98438C0}" type="presParOf" srcId="{9656FD2E-1165-4CEA-8448-3A35D5F55B6F}" destId="{AA62DEA1-DFF2-4B22-B308-8573EDB3B4C1}" srcOrd="0" destOrd="0" presId="urn:microsoft.com/office/officeart/2008/layout/HorizontalMultiLevelHierarchy"/>
    <dgm:cxn modelId="{39581BD9-FD3D-4BA0-8259-4DE2E9E0F28D}" type="presParOf" srcId="{9656FD2E-1165-4CEA-8448-3A35D5F55B6F}" destId="{CE5BDCB6-6B7C-4AC5-8433-C6E1DF6A1391}" srcOrd="1" destOrd="0" presId="urn:microsoft.com/office/officeart/2008/layout/HorizontalMultiLevelHierarchy"/>
    <dgm:cxn modelId="{7694D287-7195-490D-89E2-614AFABB8F58}" type="presParOf" srcId="{CE5BDCB6-6B7C-4AC5-8433-C6E1DF6A1391}" destId="{D2043597-5A07-45CF-8AF3-3DA27F3B5C1D}" srcOrd="0" destOrd="0" presId="urn:microsoft.com/office/officeart/2008/layout/HorizontalMultiLevelHierarchy"/>
    <dgm:cxn modelId="{CF19BFDF-CEE4-4B81-B09F-1C2A222926D2}" type="presParOf" srcId="{D2043597-5A07-45CF-8AF3-3DA27F3B5C1D}" destId="{068A6DF9-4DA8-4715-B40B-154B4CA70F33}" srcOrd="0" destOrd="0" presId="urn:microsoft.com/office/officeart/2008/layout/HorizontalMultiLevelHierarchy"/>
    <dgm:cxn modelId="{50C0F1E0-B0BF-4E41-9E37-90A15FE28E28}" type="presParOf" srcId="{CE5BDCB6-6B7C-4AC5-8433-C6E1DF6A1391}" destId="{792778D4-FAA8-452E-92B7-A0F502241B22}" srcOrd="1" destOrd="0" presId="urn:microsoft.com/office/officeart/2008/layout/HorizontalMultiLevelHierarchy"/>
    <dgm:cxn modelId="{D6F6AB29-AD4B-4AB7-A1E7-50F6016FC37C}" type="presParOf" srcId="{792778D4-FAA8-452E-92B7-A0F502241B22}" destId="{11030190-B38E-4D8E-BF1C-1191593170C7}" srcOrd="0" destOrd="0" presId="urn:microsoft.com/office/officeart/2008/layout/HorizontalMultiLevelHierarchy"/>
    <dgm:cxn modelId="{B2D3F741-F1C5-4108-A183-D88766F2639A}" type="presParOf" srcId="{792778D4-FAA8-452E-92B7-A0F502241B22}" destId="{F0012833-3914-41D3-B0CC-ADDD21778DCF}" srcOrd="1" destOrd="0" presId="urn:microsoft.com/office/officeart/2008/layout/HorizontalMultiLevelHierarchy"/>
    <dgm:cxn modelId="{3C54C99C-D871-421E-9E87-B510517A8A7A}" type="presParOf" srcId="{8F4B8DF8-E85C-4CB7-9DD0-52C844E13595}" destId="{D856D02D-CB9A-4463-ACBB-9D8D0D49D6A8}" srcOrd="6" destOrd="0" presId="urn:microsoft.com/office/officeart/2008/layout/HorizontalMultiLevelHierarchy"/>
    <dgm:cxn modelId="{53A7BA1B-0FEC-4382-B68E-EB304B2B017C}" type="presParOf" srcId="{D856D02D-CB9A-4463-ACBB-9D8D0D49D6A8}" destId="{36470EF8-10D0-4EB2-ACD8-1409CDA99479}" srcOrd="0" destOrd="0" presId="urn:microsoft.com/office/officeart/2008/layout/HorizontalMultiLevelHierarchy"/>
    <dgm:cxn modelId="{41BC4E11-EFE1-40CB-B493-189A2E439878}" type="presParOf" srcId="{8F4B8DF8-E85C-4CB7-9DD0-52C844E13595}" destId="{3485EFD1-E24D-41B9-930F-AC26F035E101}" srcOrd="7" destOrd="0" presId="urn:microsoft.com/office/officeart/2008/layout/HorizontalMultiLevelHierarchy"/>
    <dgm:cxn modelId="{6EFA6BC0-3A97-4EC7-9EA9-D4DE328250A4}" type="presParOf" srcId="{3485EFD1-E24D-41B9-930F-AC26F035E101}" destId="{349EFF94-F482-4298-8EBF-5027A7CEB5D0}" srcOrd="0" destOrd="0" presId="urn:microsoft.com/office/officeart/2008/layout/HorizontalMultiLevelHierarchy"/>
    <dgm:cxn modelId="{E750020A-A5AA-4247-B483-3664FD92FABA}" type="presParOf" srcId="{3485EFD1-E24D-41B9-930F-AC26F035E101}" destId="{2CBB60BB-F9EC-4273-B403-E773DC8B5F3D}" srcOrd="1" destOrd="0" presId="urn:microsoft.com/office/officeart/2008/layout/HorizontalMultiLevelHierarchy"/>
    <dgm:cxn modelId="{2AC32504-CFB5-415E-A7C8-4249F06D05B2}" type="presParOf" srcId="{2CBB60BB-F9EC-4273-B403-E773DC8B5F3D}" destId="{A90D9C29-2359-4178-8B8E-4776BCDA762B}" srcOrd="0" destOrd="0" presId="urn:microsoft.com/office/officeart/2008/layout/HorizontalMultiLevelHierarchy"/>
    <dgm:cxn modelId="{2693E8F0-1833-408A-A18D-7648A5C63121}" type="presParOf" srcId="{A90D9C29-2359-4178-8B8E-4776BCDA762B}" destId="{7AEF96E1-4860-4095-A1CD-84BC095EACF2}" srcOrd="0" destOrd="0" presId="urn:microsoft.com/office/officeart/2008/layout/HorizontalMultiLevelHierarchy"/>
    <dgm:cxn modelId="{6F7C7F6F-A6DE-434F-805E-E5F89AF74BF0}" type="presParOf" srcId="{2CBB60BB-F9EC-4273-B403-E773DC8B5F3D}" destId="{020D9814-8888-41DF-A918-EC58DAB051D6}" srcOrd="1" destOrd="0" presId="urn:microsoft.com/office/officeart/2008/layout/HorizontalMultiLevelHierarchy"/>
    <dgm:cxn modelId="{3465D62A-AD7B-4634-8368-9F5E834896E6}" type="presParOf" srcId="{020D9814-8888-41DF-A918-EC58DAB051D6}" destId="{2FC6F352-D0F3-4F60-B288-CC90610B83B2}" srcOrd="0" destOrd="0" presId="urn:microsoft.com/office/officeart/2008/layout/HorizontalMultiLevelHierarchy"/>
    <dgm:cxn modelId="{8468AACC-5101-4AA1-8723-F8C1785DBF60}" type="presParOf" srcId="{020D9814-8888-41DF-A918-EC58DAB051D6}" destId="{46E92C87-50B7-4CF8-9B39-5312A8A3DA47}"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EA25DA-7A9E-4D10-A32D-46D585903AAD}"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s-EC"/>
        </a:p>
      </dgm:t>
    </dgm:pt>
    <dgm:pt modelId="{45C173BF-2EC9-4845-A647-5A6D179AF10F}">
      <dgm:prSet phldrT="[Texto]" custT="1"/>
      <dgm:spPr/>
      <dgm:t>
        <a:bodyPr/>
        <a:lstStyle/>
        <a:p>
          <a:r>
            <a:rPr lang="es-EC" sz="1200" b="1" dirty="0">
              <a:latin typeface="Times New Roman" panose="02020603050405020304" pitchFamily="18" charset="0"/>
              <a:cs typeface="Times New Roman" panose="02020603050405020304" pitchFamily="18" charset="0"/>
            </a:rPr>
            <a:t>Estrategia de seguidor</a:t>
          </a:r>
        </a:p>
      </dgm:t>
    </dgm:pt>
    <dgm:pt modelId="{CE8AB53F-FE99-4ADA-B3CD-777990B7A826}" type="parTrans" cxnId="{A95577FC-D346-4C45-9807-823CDEBA24CC}">
      <dgm:prSet/>
      <dgm:spPr/>
      <dgm:t>
        <a:bodyPr/>
        <a:lstStyle/>
        <a:p>
          <a:endParaRPr lang="es-EC" sz="1200">
            <a:latin typeface="Times New Roman" panose="02020603050405020304" pitchFamily="18" charset="0"/>
            <a:cs typeface="Times New Roman" panose="02020603050405020304" pitchFamily="18" charset="0"/>
          </a:endParaRPr>
        </a:p>
      </dgm:t>
    </dgm:pt>
    <dgm:pt modelId="{C69E3AF5-FE67-47F0-9908-47569ABA7EFE}" type="sibTrans" cxnId="{A95577FC-D346-4C45-9807-823CDEBA24CC}">
      <dgm:prSet/>
      <dgm:spPr/>
      <dgm:t>
        <a:bodyPr/>
        <a:lstStyle/>
        <a:p>
          <a:endParaRPr lang="es-EC" sz="1200">
            <a:latin typeface="Times New Roman" panose="02020603050405020304" pitchFamily="18" charset="0"/>
            <a:cs typeface="Times New Roman" panose="02020603050405020304" pitchFamily="18" charset="0"/>
          </a:endParaRPr>
        </a:p>
      </dgm:t>
    </dgm:pt>
    <dgm:pt modelId="{FB53D552-BA06-42FB-9F05-1B3D697E29CE}">
      <dgm:prSet phldrT="[Texto]" custT="1"/>
      <dgm:spPr/>
      <dgm:t>
        <a:bodyPr/>
        <a:lstStyle/>
        <a:p>
          <a:r>
            <a:rPr lang="es-EC" sz="1200" dirty="0">
              <a:latin typeface="Times New Roman" panose="02020603050405020304" pitchFamily="18" charset="0"/>
              <a:cs typeface="Times New Roman" panose="02020603050405020304" pitchFamily="18" charset="0"/>
            </a:rPr>
            <a:t>No son los primeros.</a:t>
          </a:r>
        </a:p>
      </dgm:t>
    </dgm:pt>
    <dgm:pt modelId="{AF956673-0F94-41D9-B776-415D40B245B5}" type="parTrans" cxnId="{F5C256FA-43F5-40E6-8DE1-550FEAD734DE}">
      <dgm:prSet custT="1"/>
      <dgm:spPr/>
      <dgm:t>
        <a:bodyPr/>
        <a:lstStyle/>
        <a:p>
          <a:endParaRPr lang="es-EC" sz="1200">
            <a:latin typeface="Times New Roman" panose="02020603050405020304" pitchFamily="18" charset="0"/>
            <a:cs typeface="Times New Roman" panose="02020603050405020304" pitchFamily="18" charset="0"/>
          </a:endParaRPr>
        </a:p>
      </dgm:t>
    </dgm:pt>
    <dgm:pt modelId="{6E293EC0-8A5C-4487-BF1E-B2914D045A88}" type="sibTrans" cxnId="{F5C256FA-43F5-40E6-8DE1-550FEAD734DE}">
      <dgm:prSet/>
      <dgm:spPr/>
      <dgm:t>
        <a:bodyPr/>
        <a:lstStyle/>
        <a:p>
          <a:endParaRPr lang="es-EC" sz="1200">
            <a:latin typeface="Times New Roman" panose="02020603050405020304" pitchFamily="18" charset="0"/>
            <a:cs typeface="Times New Roman" panose="02020603050405020304" pitchFamily="18" charset="0"/>
          </a:endParaRPr>
        </a:p>
      </dgm:t>
    </dgm:pt>
    <dgm:pt modelId="{70C8E15C-D460-42F4-830F-8C31DCC7D1A8}">
      <dgm:prSet phldrT="[Texto]" custT="1"/>
      <dgm:spPr/>
      <dgm:t>
        <a:bodyPr/>
        <a:lstStyle/>
        <a:p>
          <a:r>
            <a:rPr lang="es-EC" sz="1200" dirty="0">
              <a:latin typeface="Times New Roman" panose="02020603050405020304" pitchFamily="18" charset="0"/>
              <a:cs typeface="Times New Roman" panose="02020603050405020304" pitchFamily="18" charset="0"/>
            </a:rPr>
            <a:t>Determina un comportamiento de seguimiento al </a:t>
          </a:r>
          <a:r>
            <a:rPr lang="es-EC" sz="1200" dirty="0" err="1">
              <a:latin typeface="Times New Roman" panose="02020603050405020304" pitchFamily="18" charset="0"/>
              <a:cs typeface="Times New Roman" panose="02020603050405020304" pitchFamily="18" charset="0"/>
            </a:rPr>
            <a:t>lider</a:t>
          </a:r>
          <a:r>
            <a:rPr lang="es-EC" sz="1200" dirty="0">
              <a:latin typeface="Times New Roman" panose="02020603050405020304" pitchFamily="18" charset="0"/>
              <a:cs typeface="Times New Roman" panose="02020603050405020304" pitchFamily="18" charset="0"/>
            </a:rPr>
            <a:t> (mejorar).</a:t>
          </a:r>
        </a:p>
      </dgm:t>
    </dgm:pt>
    <dgm:pt modelId="{CF9F2F60-6D32-4FC3-B664-8447DD999945}" type="parTrans" cxnId="{C8BDB2A5-2163-4CF1-8AC8-23B42FEC2FAE}">
      <dgm:prSet custT="1"/>
      <dgm:spPr/>
      <dgm:t>
        <a:bodyPr/>
        <a:lstStyle/>
        <a:p>
          <a:endParaRPr lang="es-EC" sz="1200">
            <a:latin typeface="Times New Roman" panose="02020603050405020304" pitchFamily="18" charset="0"/>
            <a:cs typeface="Times New Roman" panose="02020603050405020304" pitchFamily="18" charset="0"/>
          </a:endParaRPr>
        </a:p>
      </dgm:t>
    </dgm:pt>
    <dgm:pt modelId="{4F121364-94AF-4BEF-8849-B88D385CC2EC}" type="sibTrans" cxnId="{C8BDB2A5-2163-4CF1-8AC8-23B42FEC2FAE}">
      <dgm:prSet/>
      <dgm:spPr/>
      <dgm:t>
        <a:bodyPr/>
        <a:lstStyle/>
        <a:p>
          <a:endParaRPr lang="es-EC" sz="1200">
            <a:latin typeface="Times New Roman" panose="02020603050405020304" pitchFamily="18" charset="0"/>
            <a:cs typeface="Times New Roman" panose="02020603050405020304" pitchFamily="18" charset="0"/>
          </a:endParaRPr>
        </a:p>
      </dgm:t>
    </dgm:pt>
    <dgm:pt modelId="{5C9BAF42-79A4-4ABF-84E5-204DA0C7A0B7}">
      <dgm:prSet phldrT="[Texto]" custT="1"/>
      <dgm:spPr/>
      <dgm:t>
        <a:bodyPr/>
        <a:lstStyle/>
        <a:p>
          <a:r>
            <a:rPr lang="es-EC" sz="1200" dirty="0">
              <a:latin typeface="Times New Roman" panose="02020603050405020304" pitchFamily="18" charset="0"/>
              <a:cs typeface="Times New Roman" panose="02020603050405020304" pitchFamily="18" charset="0"/>
            </a:rPr>
            <a:t>No disputan el primer lugar pero se abastece de lo mejor del líder.</a:t>
          </a:r>
        </a:p>
      </dgm:t>
    </dgm:pt>
    <dgm:pt modelId="{6FC0EED7-731B-4F75-84C8-9C12DD0D57BB}" type="parTrans" cxnId="{90D2B870-91A1-401B-9429-BB2B114029B6}">
      <dgm:prSet custT="1"/>
      <dgm:spPr/>
      <dgm:t>
        <a:bodyPr/>
        <a:lstStyle/>
        <a:p>
          <a:endParaRPr lang="es-EC" sz="1200">
            <a:latin typeface="Times New Roman" panose="02020603050405020304" pitchFamily="18" charset="0"/>
            <a:cs typeface="Times New Roman" panose="02020603050405020304" pitchFamily="18" charset="0"/>
          </a:endParaRPr>
        </a:p>
      </dgm:t>
    </dgm:pt>
    <dgm:pt modelId="{DD0CC6E2-5CF9-4B9B-A2D0-F3798DC3F7D3}" type="sibTrans" cxnId="{90D2B870-91A1-401B-9429-BB2B114029B6}">
      <dgm:prSet/>
      <dgm:spPr/>
      <dgm:t>
        <a:bodyPr/>
        <a:lstStyle/>
        <a:p>
          <a:endParaRPr lang="es-EC" sz="1200">
            <a:latin typeface="Times New Roman" panose="02020603050405020304" pitchFamily="18" charset="0"/>
            <a:cs typeface="Times New Roman" panose="02020603050405020304" pitchFamily="18" charset="0"/>
          </a:endParaRPr>
        </a:p>
      </dgm:t>
    </dgm:pt>
    <dgm:pt modelId="{198ED0A2-3981-4633-BB8D-931E01CE9111}">
      <dgm:prSet phldrT="[Texto]" custT="1"/>
      <dgm:spPr/>
      <dgm:t>
        <a:bodyPr/>
        <a:lstStyle/>
        <a:p>
          <a:r>
            <a:rPr lang="es-EC" sz="1200" dirty="0">
              <a:latin typeface="Times New Roman" panose="02020603050405020304" pitchFamily="18" charset="0"/>
              <a:cs typeface="Times New Roman" panose="02020603050405020304" pitchFamily="18" charset="0"/>
            </a:rPr>
            <a:t>Determina avances de proyectos.</a:t>
          </a:r>
        </a:p>
      </dgm:t>
    </dgm:pt>
    <dgm:pt modelId="{E5260E2F-BF6D-446A-AD2C-367273086627}" type="parTrans" cxnId="{8D5E1801-195C-438E-8AE1-18FA105CDD32}">
      <dgm:prSet custT="1"/>
      <dgm:spPr/>
      <dgm:t>
        <a:bodyPr/>
        <a:lstStyle/>
        <a:p>
          <a:endParaRPr lang="es-EC" sz="1200">
            <a:latin typeface="Times New Roman" panose="02020603050405020304" pitchFamily="18" charset="0"/>
            <a:cs typeface="Times New Roman" panose="02020603050405020304" pitchFamily="18" charset="0"/>
          </a:endParaRPr>
        </a:p>
      </dgm:t>
    </dgm:pt>
    <dgm:pt modelId="{D7577E77-AFD6-439C-B170-0DFF0EEB77E8}" type="sibTrans" cxnId="{8D5E1801-195C-438E-8AE1-18FA105CDD32}">
      <dgm:prSet/>
      <dgm:spPr/>
      <dgm:t>
        <a:bodyPr/>
        <a:lstStyle/>
        <a:p>
          <a:endParaRPr lang="es-EC" sz="1200">
            <a:latin typeface="Times New Roman" panose="02020603050405020304" pitchFamily="18" charset="0"/>
            <a:cs typeface="Times New Roman" panose="02020603050405020304" pitchFamily="18" charset="0"/>
          </a:endParaRPr>
        </a:p>
      </dgm:t>
    </dgm:pt>
    <dgm:pt modelId="{1372BB89-20C0-4E34-B7C0-B86B65560D70}">
      <dgm:prSet phldrT="[Texto]" custT="1"/>
      <dgm:spPr/>
      <dgm:t>
        <a:bodyPr/>
        <a:lstStyle/>
        <a:p>
          <a:r>
            <a:rPr lang="es-EC" sz="1200" dirty="0">
              <a:latin typeface="Times New Roman" panose="02020603050405020304" pitchFamily="18" charset="0"/>
              <a:cs typeface="Times New Roman" panose="02020603050405020304" pitchFamily="18" charset="0"/>
            </a:rPr>
            <a:t>Ejecuta cuando tiene la capacidad de producción</a:t>
          </a:r>
        </a:p>
      </dgm:t>
    </dgm:pt>
    <dgm:pt modelId="{CDF393C1-FBB1-48AC-BB34-DE5F53F500CC}" type="parTrans" cxnId="{FD1E88EF-B0AD-4D52-96C3-B1DE3058F9BC}">
      <dgm:prSet custT="1"/>
      <dgm:spPr/>
      <dgm:t>
        <a:bodyPr/>
        <a:lstStyle/>
        <a:p>
          <a:endParaRPr lang="es-EC" sz="1200">
            <a:latin typeface="Times New Roman" panose="02020603050405020304" pitchFamily="18" charset="0"/>
            <a:cs typeface="Times New Roman" panose="02020603050405020304" pitchFamily="18" charset="0"/>
          </a:endParaRPr>
        </a:p>
      </dgm:t>
    </dgm:pt>
    <dgm:pt modelId="{C21DC0E4-FF83-40BB-BE30-13755DD7E18F}" type="sibTrans" cxnId="{FD1E88EF-B0AD-4D52-96C3-B1DE3058F9BC}">
      <dgm:prSet/>
      <dgm:spPr/>
      <dgm:t>
        <a:bodyPr/>
        <a:lstStyle/>
        <a:p>
          <a:endParaRPr lang="es-EC" sz="1200">
            <a:latin typeface="Times New Roman" panose="02020603050405020304" pitchFamily="18" charset="0"/>
            <a:cs typeface="Times New Roman" panose="02020603050405020304" pitchFamily="18" charset="0"/>
          </a:endParaRPr>
        </a:p>
      </dgm:t>
    </dgm:pt>
    <dgm:pt modelId="{EE54A441-B472-4A7A-8AA3-43FF3F395F37}" type="pres">
      <dgm:prSet presAssocID="{44EA25DA-7A9E-4D10-A32D-46D585903AAD}" presName="Name0" presStyleCnt="0">
        <dgm:presLayoutVars>
          <dgm:chPref val="1"/>
          <dgm:dir/>
          <dgm:animOne val="branch"/>
          <dgm:animLvl val="lvl"/>
          <dgm:resizeHandles val="exact"/>
        </dgm:presLayoutVars>
      </dgm:prSet>
      <dgm:spPr/>
      <dgm:t>
        <a:bodyPr/>
        <a:lstStyle/>
        <a:p>
          <a:endParaRPr lang="es-EC"/>
        </a:p>
      </dgm:t>
    </dgm:pt>
    <dgm:pt modelId="{D426308F-9100-4C71-A8FC-5E29D6D1E8CD}" type="pres">
      <dgm:prSet presAssocID="{45C173BF-2EC9-4845-A647-5A6D179AF10F}" presName="root1" presStyleCnt="0"/>
      <dgm:spPr/>
    </dgm:pt>
    <dgm:pt modelId="{2DACA1DF-68FB-4BBE-91A9-7A781ECFD1D7}" type="pres">
      <dgm:prSet presAssocID="{45C173BF-2EC9-4845-A647-5A6D179AF10F}" presName="LevelOneTextNode" presStyleLbl="node0" presStyleIdx="0" presStyleCnt="1" custScaleX="86513">
        <dgm:presLayoutVars>
          <dgm:chPref val="3"/>
        </dgm:presLayoutVars>
      </dgm:prSet>
      <dgm:spPr/>
      <dgm:t>
        <a:bodyPr/>
        <a:lstStyle/>
        <a:p>
          <a:endParaRPr lang="es-EC"/>
        </a:p>
      </dgm:t>
    </dgm:pt>
    <dgm:pt modelId="{A6346C81-5ADA-4CFA-9C05-F3C99C487F35}" type="pres">
      <dgm:prSet presAssocID="{45C173BF-2EC9-4845-A647-5A6D179AF10F}" presName="level2hierChild" presStyleCnt="0"/>
      <dgm:spPr/>
    </dgm:pt>
    <dgm:pt modelId="{5B48CD7C-04ED-4128-8A46-08F326862FF7}" type="pres">
      <dgm:prSet presAssocID="{AF956673-0F94-41D9-B776-415D40B245B5}" presName="conn2-1" presStyleLbl="parChTrans1D2" presStyleIdx="0" presStyleCnt="5"/>
      <dgm:spPr/>
      <dgm:t>
        <a:bodyPr/>
        <a:lstStyle/>
        <a:p>
          <a:endParaRPr lang="es-EC"/>
        </a:p>
      </dgm:t>
    </dgm:pt>
    <dgm:pt modelId="{09E7F046-1CC9-40B9-B436-E95771DC9AB3}" type="pres">
      <dgm:prSet presAssocID="{AF956673-0F94-41D9-B776-415D40B245B5}" presName="connTx" presStyleLbl="parChTrans1D2" presStyleIdx="0" presStyleCnt="5"/>
      <dgm:spPr/>
      <dgm:t>
        <a:bodyPr/>
        <a:lstStyle/>
        <a:p>
          <a:endParaRPr lang="es-EC"/>
        </a:p>
      </dgm:t>
    </dgm:pt>
    <dgm:pt modelId="{F9D0EA28-E4DF-46A8-8F72-3C5FDB642698}" type="pres">
      <dgm:prSet presAssocID="{FB53D552-BA06-42FB-9F05-1B3D697E29CE}" presName="root2" presStyleCnt="0"/>
      <dgm:spPr/>
    </dgm:pt>
    <dgm:pt modelId="{E5848DB2-D34B-45B0-86B0-DCFFBD7A520E}" type="pres">
      <dgm:prSet presAssocID="{FB53D552-BA06-42FB-9F05-1B3D697E29CE}" presName="LevelTwoTextNode" presStyleLbl="node2" presStyleIdx="0" presStyleCnt="5" custScaleX="156562">
        <dgm:presLayoutVars>
          <dgm:chPref val="3"/>
        </dgm:presLayoutVars>
      </dgm:prSet>
      <dgm:spPr/>
      <dgm:t>
        <a:bodyPr/>
        <a:lstStyle/>
        <a:p>
          <a:endParaRPr lang="es-EC"/>
        </a:p>
      </dgm:t>
    </dgm:pt>
    <dgm:pt modelId="{1DB73458-9975-4B87-A58C-DCB41074A859}" type="pres">
      <dgm:prSet presAssocID="{FB53D552-BA06-42FB-9F05-1B3D697E29CE}" presName="level3hierChild" presStyleCnt="0"/>
      <dgm:spPr/>
    </dgm:pt>
    <dgm:pt modelId="{381E973A-ADAF-44DA-99C7-47BE4E339E0B}" type="pres">
      <dgm:prSet presAssocID="{CF9F2F60-6D32-4FC3-B664-8447DD999945}" presName="conn2-1" presStyleLbl="parChTrans1D2" presStyleIdx="1" presStyleCnt="5"/>
      <dgm:spPr/>
      <dgm:t>
        <a:bodyPr/>
        <a:lstStyle/>
        <a:p>
          <a:endParaRPr lang="es-EC"/>
        </a:p>
      </dgm:t>
    </dgm:pt>
    <dgm:pt modelId="{BDD37EE2-0B35-4954-8967-C18C0A91C67D}" type="pres">
      <dgm:prSet presAssocID="{CF9F2F60-6D32-4FC3-B664-8447DD999945}" presName="connTx" presStyleLbl="parChTrans1D2" presStyleIdx="1" presStyleCnt="5"/>
      <dgm:spPr/>
      <dgm:t>
        <a:bodyPr/>
        <a:lstStyle/>
        <a:p>
          <a:endParaRPr lang="es-EC"/>
        </a:p>
      </dgm:t>
    </dgm:pt>
    <dgm:pt modelId="{1E565CAF-3AD2-4AA2-8556-9CD1FDA6E9BA}" type="pres">
      <dgm:prSet presAssocID="{70C8E15C-D460-42F4-830F-8C31DCC7D1A8}" presName="root2" presStyleCnt="0"/>
      <dgm:spPr/>
    </dgm:pt>
    <dgm:pt modelId="{C60C12C0-B4F9-4180-AF6E-D8A19C3415E8}" type="pres">
      <dgm:prSet presAssocID="{70C8E15C-D460-42F4-830F-8C31DCC7D1A8}" presName="LevelTwoTextNode" presStyleLbl="node2" presStyleIdx="1" presStyleCnt="5" custScaleX="156562">
        <dgm:presLayoutVars>
          <dgm:chPref val="3"/>
        </dgm:presLayoutVars>
      </dgm:prSet>
      <dgm:spPr/>
      <dgm:t>
        <a:bodyPr/>
        <a:lstStyle/>
        <a:p>
          <a:endParaRPr lang="es-EC"/>
        </a:p>
      </dgm:t>
    </dgm:pt>
    <dgm:pt modelId="{A2831CB0-EABE-4F2A-8FDA-E4E3DF35D85E}" type="pres">
      <dgm:prSet presAssocID="{70C8E15C-D460-42F4-830F-8C31DCC7D1A8}" presName="level3hierChild" presStyleCnt="0"/>
      <dgm:spPr/>
    </dgm:pt>
    <dgm:pt modelId="{696C9B67-5875-4550-8CC8-00E095053649}" type="pres">
      <dgm:prSet presAssocID="{6FC0EED7-731B-4F75-84C8-9C12DD0D57BB}" presName="conn2-1" presStyleLbl="parChTrans1D2" presStyleIdx="2" presStyleCnt="5"/>
      <dgm:spPr/>
      <dgm:t>
        <a:bodyPr/>
        <a:lstStyle/>
        <a:p>
          <a:endParaRPr lang="es-EC"/>
        </a:p>
      </dgm:t>
    </dgm:pt>
    <dgm:pt modelId="{BA84E729-8783-464E-BEAC-411983DFEB20}" type="pres">
      <dgm:prSet presAssocID="{6FC0EED7-731B-4F75-84C8-9C12DD0D57BB}" presName="connTx" presStyleLbl="parChTrans1D2" presStyleIdx="2" presStyleCnt="5"/>
      <dgm:spPr/>
      <dgm:t>
        <a:bodyPr/>
        <a:lstStyle/>
        <a:p>
          <a:endParaRPr lang="es-EC"/>
        </a:p>
      </dgm:t>
    </dgm:pt>
    <dgm:pt modelId="{B7A54248-E348-4478-B45C-2CACAEFE7FE4}" type="pres">
      <dgm:prSet presAssocID="{5C9BAF42-79A4-4ABF-84E5-204DA0C7A0B7}" presName="root2" presStyleCnt="0"/>
      <dgm:spPr/>
    </dgm:pt>
    <dgm:pt modelId="{ECE0FEBF-DEE8-41D6-847E-36155462E995}" type="pres">
      <dgm:prSet presAssocID="{5C9BAF42-79A4-4ABF-84E5-204DA0C7A0B7}" presName="LevelTwoTextNode" presStyleLbl="node2" presStyleIdx="2" presStyleCnt="5" custScaleX="156562">
        <dgm:presLayoutVars>
          <dgm:chPref val="3"/>
        </dgm:presLayoutVars>
      </dgm:prSet>
      <dgm:spPr/>
      <dgm:t>
        <a:bodyPr/>
        <a:lstStyle/>
        <a:p>
          <a:endParaRPr lang="es-EC"/>
        </a:p>
      </dgm:t>
    </dgm:pt>
    <dgm:pt modelId="{F592E861-68C6-4C30-8C51-E11A4D3D7E52}" type="pres">
      <dgm:prSet presAssocID="{5C9BAF42-79A4-4ABF-84E5-204DA0C7A0B7}" presName="level3hierChild" presStyleCnt="0"/>
      <dgm:spPr/>
    </dgm:pt>
    <dgm:pt modelId="{89FE28AC-408D-480F-AB94-DDF8D164E69B}" type="pres">
      <dgm:prSet presAssocID="{E5260E2F-BF6D-446A-AD2C-367273086627}" presName="conn2-1" presStyleLbl="parChTrans1D2" presStyleIdx="3" presStyleCnt="5"/>
      <dgm:spPr/>
      <dgm:t>
        <a:bodyPr/>
        <a:lstStyle/>
        <a:p>
          <a:endParaRPr lang="es-EC"/>
        </a:p>
      </dgm:t>
    </dgm:pt>
    <dgm:pt modelId="{E9E17903-74C3-49E3-B3B0-7F2D0814BCB9}" type="pres">
      <dgm:prSet presAssocID="{E5260E2F-BF6D-446A-AD2C-367273086627}" presName="connTx" presStyleLbl="parChTrans1D2" presStyleIdx="3" presStyleCnt="5"/>
      <dgm:spPr/>
      <dgm:t>
        <a:bodyPr/>
        <a:lstStyle/>
        <a:p>
          <a:endParaRPr lang="es-EC"/>
        </a:p>
      </dgm:t>
    </dgm:pt>
    <dgm:pt modelId="{61BC9FD2-1C43-40F8-9B47-939BD61299A7}" type="pres">
      <dgm:prSet presAssocID="{198ED0A2-3981-4633-BB8D-931E01CE9111}" presName="root2" presStyleCnt="0"/>
      <dgm:spPr/>
    </dgm:pt>
    <dgm:pt modelId="{D5C661E3-3A7F-4EFF-9ADA-D019A745CCA9}" type="pres">
      <dgm:prSet presAssocID="{198ED0A2-3981-4633-BB8D-931E01CE9111}" presName="LevelTwoTextNode" presStyleLbl="node2" presStyleIdx="3" presStyleCnt="5" custScaleX="156562">
        <dgm:presLayoutVars>
          <dgm:chPref val="3"/>
        </dgm:presLayoutVars>
      </dgm:prSet>
      <dgm:spPr/>
      <dgm:t>
        <a:bodyPr/>
        <a:lstStyle/>
        <a:p>
          <a:endParaRPr lang="es-EC"/>
        </a:p>
      </dgm:t>
    </dgm:pt>
    <dgm:pt modelId="{2C791780-9BE4-49A2-B55B-0D16ADFED572}" type="pres">
      <dgm:prSet presAssocID="{198ED0A2-3981-4633-BB8D-931E01CE9111}" presName="level3hierChild" presStyleCnt="0"/>
      <dgm:spPr/>
    </dgm:pt>
    <dgm:pt modelId="{8E49188F-5A1C-4BEB-B781-C83123B8C671}" type="pres">
      <dgm:prSet presAssocID="{CDF393C1-FBB1-48AC-BB34-DE5F53F500CC}" presName="conn2-1" presStyleLbl="parChTrans1D2" presStyleIdx="4" presStyleCnt="5"/>
      <dgm:spPr/>
      <dgm:t>
        <a:bodyPr/>
        <a:lstStyle/>
        <a:p>
          <a:endParaRPr lang="es-EC"/>
        </a:p>
      </dgm:t>
    </dgm:pt>
    <dgm:pt modelId="{09CF43DD-EA8D-4D75-9EBB-1E3FBB60F197}" type="pres">
      <dgm:prSet presAssocID="{CDF393C1-FBB1-48AC-BB34-DE5F53F500CC}" presName="connTx" presStyleLbl="parChTrans1D2" presStyleIdx="4" presStyleCnt="5"/>
      <dgm:spPr/>
      <dgm:t>
        <a:bodyPr/>
        <a:lstStyle/>
        <a:p>
          <a:endParaRPr lang="es-EC"/>
        </a:p>
      </dgm:t>
    </dgm:pt>
    <dgm:pt modelId="{EB6C608A-F4B6-429C-9ADC-83D5CF9D9568}" type="pres">
      <dgm:prSet presAssocID="{1372BB89-20C0-4E34-B7C0-B86B65560D70}" presName="root2" presStyleCnt="0"/>
      <dgm:spPr/>
    </dgm:pt>
    <dgm:pt modelId="{23C05AE7-36A5-4D55-A476-A849F2CB4749}" type="pres">
      <dgm:prSet presAssocID="{1372BB89-20C0-4E34-B7C0-B86B65560D70}" presName="LevelTwoTextNode" presStyleLbl="node2" presStyleIdx="4" presStyleCnt="5" custScaleX="156562">
        <dgm:presLayoutVars>
          <dgm:chPref val="3"/>
        </dgm:presLayoutVars>
      </dgm:prSet>
      <dgm:spPr/>
      <dgm:t>
        <a:bodyPr/>
        <a:lstStyle/>
        <a:p>
          <a:endParaRPr lang="es-EC"/>
        </a:p>
      </dgm:t>
    </dgm:pt>
    <dgm:pt modelId="{D57EC33D-8E27-4802-BB3E-EBC6F2CAD969}" type="pres">
      <dgm:prSet presAssocID="{1372BB89-20C0-4E34-B7C0-B86B65560D70}" presName="level3hierChild" presStyleCnt="0"/>
      <dgm:spPr/>
    </dgm:pt>
  </dgm:ptLst>
  <dgm:cxnLst>
    <dgm:cxn modelId="{F6E171DF-5343-4B67-9424-0039D0E6054F}" type="presOf" srcId="{44EA25DA-7A9E-4D10-A32D-46D585903AAD}" destId="{EE54A441-B472-4A7A-8AA3-43FF3F395F37}" srcOrd="0" destOrd="0" presId="urn:microsoft.com/office/officeart/2008/layout/HorizontalMultiLevelHierarchy"/>
    <dgm:cxn modelId="{8A72F986-B670-41B5-A58D-FFDF4C3C3ED0}" type="presOf" srcId="{6FC0EED7-731B-4F75-84C8-9C12DD0D57BB}" destId="{696C9B67-5875-4550-8CC8-00E095053649}" srcOrd="0" destOrd="0" presId="urn:microsoft.com/office/officeart/2008/layout/HorizontalMultiLevelHierarchy"/>
    <dgm:cxn modelId="{E75F8239-2A35-410A-B6F5-58F81A60425B}" type="presOf" srcId="{70C8E15C-D460-42F4-830F-8C31DCC7D1A8}" destId="{C60C12C0-B4F9-4180-AF6E-D8A19C3415E8}" srcOrd="0" destOrd="0" presId="urn:microsoft.com/office/officeart/2008/layout/HorizontalMultiLevelHierarchy"/>
    <dgm:cxn modelId="{A95577FC-D346-4C45-9807-823CDEBA24CC}" srcId="{44EA25DA-7A9E-4D10-A32D-46D585903AAD}" destId="{45C173BF-2EC9-4845-A647-5A6D179AF10F}" srcOrd="0" destOrd="0" parTransId="{CE8AB53F-FE99-4ADA-B3CD-777990B7A826}" sibTransId="{C69E3AF5-FE67-47F0-9908-47569ABA7EFE}"/>
    <dgm:cxn modelId="{28A304EA-80AC-4919-A8E7-7EB5C4A63B54}" type="presOf" srcId="{45C173BF-2EC9-4845-A647-5A6D179AF10F}" destId="{2DACA1DF-68FB-4BBE-91A9-7A781ECFD1D7}" srcOrd="0" destOrd="0" presId="urn:microsoft.com/office/officeart/2008/layout/HorizontalMultiLevelHierarchy"/>
    <dgm:cxn modelId="{D002BC66-ADC3-45D4-93D7-D6289456641D}" type="presOf" srcId="{CDF393C1-FBB1-48AC-BB34-DE5F53F500CC}" destId="{09CF43DD-EA8D-4D75-9EBB-1E3FBB60F197}" srcOrd="1" destOrd="0" presId="urn:microsoft.com/office/officeart/2008/layout/HorizontalMultiLevelHierarchy"/>
    <dgm:cxn modelId="{A035EC1E-595E-4278-ADBC-20A0A65405FE}" type="presOf" srcId="{FB53D552-BA06-42FB-9F05-1B3D697E29CE}" destId="{E5848DB2-D34B-45B0-86B0-DCFFBD7A520E}" srcOrd="0" destOrd="0" presId="urn:microsoft.com/office/officeart/2008/layout/HorizontalMultiLevelHierarchy"/>
    <dgm:cxn modelId="{D57684AF-102F-4C0B-A123-38F101121930}" type="presOf" srcId="{AF956673-0F94-41D9-B776-415D40B245B5}" destId="{5B48CD7C-04ED-4128-8A46-08F326862FF7}" srcOrd="0" destOrd="0" presId="urn:microsoft.com/office/officeart/2008/layout/HorizontalMultiLevelHierarchy"/>
    <dgm:cxn modelId="{AAEE1699-496F-423B-B58D-0AD0961073A8}" type="presOf" srcId="{CDF393C1-FBB1-48AC-BB34-DE5F53F500CC}" destId="{8E49188F-5A1C-4BEB-B781-C83123B8C671}" srcOrd="0" destOrd="0" presId="urn:microsoft.com/office/officeart/2008/layout/HorizontalMultiLevelHierarchy"/>
    <dgm:cxn modelId="{05AC4E3A-4488-4E78-A5F4-E94D55682E63}" type="presOf" srcId="{5C9BAF42-79A4-4ABF-84E5-204DA0C7A0B7}" destId="{ECE0FEBF-DEE8-41D6-847E-36155462E995}" srcOrd="0" destOrd="0" presId="urn:microsoft.com/office/officeart/2008/layout/HorizontalMultiLevelHierarchy"/>
    <dgm:cxn modelId="{C8BDB2A5-2163-4CF1-8AC8-23B42FEC2FAE}" srcId="{45C173BF-2EC9-4845-A647-5A6D179AF10F}" destId="{70C8E15C-D460-42F4-830F-8C31DCC7D1A8}" srcOrd="1" destOrd="0" parTransId="{CF9F2F60-6D32-4FC3-B664-8447DD999945}" sibTransId="{4F121364-94AF-4BEF-8849-B88D385CC2EC}"/>
    <dgm:cxn modelId="{90D2B870-91A1-401B-9429-BB2B114029B6}" srcId="{45C173BF-2EC9-4845-A647-5A6D179AF10F}" destId="{5C9BAF42-79A4-4ABF-84E5-204DA0C7A0B7}" srcOrd="2" destOrd="0" parTransId="{6FC0EED7-731B-4F75-84C8-9C12DD0D57BB}" sibTransId="{DD0CC6E2-5CF9-4B9B-A2D0-F3798DC3F7D3}"/>
    <dgm:cxn modelId="{794DD375-C3B0-4748-9271-9C40052254FA}" type="presOf" srcId="{E5260E2F-BF6D-446A-AD2C-367273086627}" destId="{89FE28AC-408D-480F-AB94-DDF8D164E69B}" srcOrd="0" destOrd="0" presId="urn:microsoft.com/office/officeart/2008/layout/HorizontalMultiLevelHierarchy"/>
    <dgm:cxn modelId="{950A1D3D-E525-4C3F-BDD1-65DBA836A310}" type="presOf" srcId="{CF9F2F60-6D32-4FC3-B664-8447DD999945}" destId="{381E973A-ADAF-44DA-99C7-47BE4E339E0B}" srcOrd="0" destOrd="0" presId="urn:microsoft.com/office/officeart/2008/layout/HorizontalMultiLevelHierarchy"/>
    <dgm:cxn modelId="{12B8D9C4-2062-4347-8D2A-82A706F97A5D}" type="presOf" srcId="{AF956673-0F94-41D9-B776-415D40B245B5}" destId="{09E7F046-1CC9-40B9-B436-E95771DC9AB3}" srcOrd="1" destOrd="0" presId="urn:microsoft.com/office/officeart/2008/layout/HorizontalMultiLevelHierarchy"/>
    <dgm:cxn modelId="{3850C9C7-EA5E-422E-9113-562CEEF30FBA}" type="presOf" srcId="{E5260E2F-BF6D-446A-AD2C-367273086627}" destId="{E9E17903-74C3-49E3-B3B0-7F2D0814BCB9}" srcOrd="1" destOrd="0" presId="urn:microsoft.com/office/officeart/2008/layout/HorizontalMultiLevelHierarchy"/>
    <dgm:cxn modelId="{FD1E88EF-B0AD-4D52-96C3-B1DE3058F9BC}" srcId="{45C173BF-2EC9-4845-A647-5A6D179AF10F}" destId="{1372BB89-20C0-4E34-B7C0-B86B65560D70}" srcOrd="4" destOrd="0" parTransId="{CDF393C1-FBB1-48AC-BB34-DE5F53F500CC}" sibTransId="{C21DC0E4-FF83-40BB-BE30-13755DD7E18F}"/>
    <dgm:cxn modelId="{8D5E1801-195C-438E-8AE1-18FA105CDD32}" srcId="{45C173BF-2EC9-4845-A647-5A6D179AF10F}" destId="{198ED0A2-3981-4633-BB8D-931E01CE9111}" srcOrd="3" destOrd="0" parTransId="{E5260E2F-BF6D-446A-AD2C-367273086627}" sibTransId="{D7577E77-AFD6-439C-B170-0DFF0EEB77E8}"/>
    <dgm:cxn modelId="{EFB022B4-B65D-40B2-8F14-69A5405671AD}" type="presOf" srcId="{198ED0A2-3981-4633-BB8D-931E01CE9111}" destId="{D5C661E3-3A7F-4EFF-9ADA-D019A745CCA9}" srcOrd="0" destOrd="0" presId="urn:microsoft.com/office/officeart/2008/layout/HorizontalMultiLevelHierarchy"/>
    <dgm:cxn modelId="{143C9CB3-63C9-44C3-9FF9-C6FCB92B9E1A}" type="presOf" srcId="{CF9F2F60-6D32-4FC3-B664-8447DD999945}" destId="{BDD37EE2-0B35-4954-8967-C18C0A91C67D}" srcOrd="1" destOrd="0" presId="urn:microsoft.com/office/officeart/2008/layout/HorizontalMultiLevelHierarchy"/>
    <dgm:cxn modelId="{1CEF5830-1108-40E9-BBE4-6FAAA44214F3}" type="presOf" srcId="{6FC0EED7-731B-4F75-84C8-9C12DD0D57BB}" destId="{BA84E729-8783-464E-BEAC-411983DFEB20}" srcOrd="1" destOrd="0" presId="urn:microsoft.com/office/officeart/2008/layout/HorizontalMultiLevelHierarchy"/>
    <dgm:cxn modelId="{F5C256FA-43F5-40E6-8DE1-550FEAD734DE}" srcId="{45C173BF-2EC9-4845-A647-5A6D179AF10F}" destId="{FB53D552-BA06-42FB-9F05-1B3D697E29CE}" srcOrd="0" destOrd="0" parTransId="{AF956673-0F94-41D9-B776-415D40B245B5}" sibTransId="{6E293EC0-8A5C-4487-BF1E-B2914D045A88}"/>
    <dgm:cxn modelId="{AEBC5F61-A50F-4C3D-9904-8AB9284310AD}" type="presOf" srcId="{1372BB89-20C0-4E34-B7C0-B86B65560D70}" destId="{23C05AE7-36A5-4D55-A476-A849F2CB4749}" srcOrd="0" destOrd="0" presId="urn:microsoft.com/office/officeart/2008/layout/HorizontalMultiLevelHierarchy"/>
    <dgm:cxn modelId="{C69BFD6D-4BE9-47AB-9895-1B11A2C5D9A2}" type="presParOf" srcId="{EE54A441-B472-4A7A-8AA3-43FF3F395F37}" destId="{D426308F-9100-4C71-A8FC-5E29D6D1E8CD}" srcOrd="0" destOrd="0" presId="urn:microsoft.com/office/officeart/2008/layout/HorizontalMultiLevelHierarchy"/>
    <dgm:cxn modelId="{0CB8F99A-6CE9-470F-892F-57556D640118}" type="presParOf" srcId="{D426308F-9100-4C71-A8FC-5E29D6D1E8CD}" destId="{2DACA1DF-68FB-4BBE-91A9-7A781ECFD1D7}" srcOrd="0" destOrd="0" presId="urn:microsoft.com/office/officeart/2008/layout/HorizontalMultiLevelHierarchy"/>
    <dgm:cxn modelId="{139F0C5F-FD1D-48B8-A708-FC7A222567C8}" type="presParOf" srcId="{D426308F-9100-4C71-A8FC-5E29D6D1E8CD}" destId="{A6346C81-5ADA-4CFA-9C05-F3C99C487F35}" srcOrd="1" destOrd="0" presId="urn:microsoft.com/office/officeart/2008/layout/HorizontalMultiLevelHierarchy"/>
    <dgm:cxn modelId="{9805D359-3EBF-44ED-90FF-CD7A9F8C42E6}" type="presParOf" srcId="{A6346C81-5ADA-4CFA-9C05-F3C99C487F35}" destId="{5B48CD7C-04ED-4128-8A46-08F326862FF7}" srcOrd="0" destOrd="0" presId="urn:microsoft.com/office/officeart/2008/layout/HorizontalMultiLevelHierarchy"/>
    <dgm:cxn modelId="{42B38C06-DB48-4FE5-A1F9-9236E181DED3}" type="presParOf" srcId="{5B48CD7C-04ED-4128-8A46-08F326862FF7}" destId="{09E7F046-1CC9-40B9-B436-E95771DC9AB3}" srcOrd="0" destOrd="0" presId="urn:microsoft.com/office/officeart/2008/layout/HorizontalMultiLevelHierarchy"/>
    <dgm:cxn modelId="{4A46BB04-5DFF-4DF8-A989-DD3F56EAD7F2}" type="presParOf" srcId="{A6346C81-5ADA-4CFA-9C05-F3C99C487F35}" destId="{F9D0EA28-E4DF-46A8-8F72-3C5FDB642698}" srcOrd="1" destOrd="0" presId="urn:microsoft.com/office/officeart/2008/layout/HorizontalMultiLevelHierarchy"/>
    <dgm:cxn modelId="{6E041105-AB07-46FC-9881-63E19BFFC6B9}" type="presParOf" srcId="{F9D0EA28-E4DF-46A8-8F72-3C5FDB642698}" destId="{E5848DB2-D34B-45B0-86B0-DCFFBD7A520E}" srcOrd="0" destOrd="0" presId="urn:microsoft.com/office/officeart/2008/layout/HorizontalMultiLevelHierarchy"/>
    <dgm:cxn modelId="{6445FA5F-5AF3-4C17-9502-B53C4B84D87C}" type="presParOf" srcId="{F9D0EA28-E4DF-46A8-8F72-3C5FDB642698}" destId="{1DB73458-9975-4B87-A58C-DCB41074A859}" srcOrd="1" destOrd="0" presId="urn:microsoft.com/office/officeart/2008/layout/HorizontalMultiLevelHierarchy"/>
    <dgm:cxn modelId="{D81ABA5B-98C2-4D35-8A27-CFFCD3C3CB15}" type="presParOf" srcId="{A6346C81-5ADA-4CFA-9C05-F3C99C487F35}" destId="{381E973A-ADAF-44DA-99C7-47BE4E339E0B}" srcOrd="2" destOrd="0" presId="urn:microsoft.com/office/officeart/2008/layout/HorizontalMultiLevelHierarchy"/>
    <dgm:cxn modelId="{B731FCD0-C8B9-411B-803F-454B4ECDEBA6}" type="presParOf" srcId="{381E973A-ADAF-44DA-99C7-47BE4E339E0B}" destId="{BDD37EE2-0B35-4954-8967-C18C0A91C67D}" srcOrd="0" destOrd="0" presId="urn:microsoft.com/office/officeart/2008/layout/HorizontalMultiLevelHierarchy"/>
    <dgm:cxn modelId="{1A0491D0-0C38-4336-BB05-88376874AF7B}" type="presParOf" srcId="{A6346C81-5ADA-4CFA-9C05-F3C99C487F35}" destId="{1E565CAF-3AD2-4AA2-8556-9CD1FDA6E9BA}" srcOrd="3" destOrd="0" presId="urn:microsoft.com/office/officeart/2008/layout/HorizontalMultiLevelHierarchy"/>
    <dgm:cxn modelId="{BAD09E2F-8E9A-4C22-9C88-18AB6756BDBF}" type="presParOf" srcId="{1E565CAF-3AD2-4AA2-8556-9CD1FDA6E9BA}" destId="{C60C12C0-B4F9-4180-AF6E-D8A19C3415E8}" srcOrd="0" destOrd="0" presId="urn:microsoft.com/office/officeart/2008/layout/HorizontalMultiLevelHierarchy"/>
    <dgm:cxn modelId="{01054D92-30FF-4FCF-BE9A-89EA84A14768}" type="presParOf" srcId="{1E565CAF-3AD2-4AA2-8556-9CD1FDA6E9BA}" destId="{A2831CB0-EABE-4F2A-8FDA-E4E3DF35D85E}" srcOrd="1" destOrd="0" presId="urn:microsoft.com/office/officeart/2008/layout/HorizontalMultiLevelHierarchy"/>
    <dgm:cxn modelId="{043A96AE-ED54-4633-BE16-584F3E3C24A6}" type="presParOf" srcId="{A6346C81-5ADA-4CFA-9C05-F3C99C487F35}" destId="{696C9B67-5875-4550-8CC8-00E095053649}" srcOrd="4" destOrd="0" presId="urn:microsoft.com/office/officeart/2008/layout/HorizontalMultiLevelHierarchy"/>
    <dgm:cxn modelId="{C4DCF305-E1C8-4863-9E6E-C3ADB10EB9CD}" type="presParOf" srcId="{696C9B67-5875-4550-8CC8-00E095053649}" destId="{BA84E729-8783-464E-BEAC-411983DFEB20}" srcOrd="0" destOrd="0" presId="urn:microsoft.com/office/officeart/2008/layout/HorizontalMultiLevelHierarchy"/>
    <dgm:cxn modelId="{BBC1B63C-31DF-48BD-9587-FFFC5F790355}" type="presParOf" srcId="{A6346C81-5ADA-4CFA-9C05-F3C99C487F35}" destId="{B7A54248-E348-4478-B45C-2CACAEFE7FE4}" srcOrd="5" destOrd="0" presId="urn:microsoft.com/office/officeart/2008/layout/HorizontalMultiLevelHierarchy"/>
    <dgm:cxn modelId="{721743FE-35A3-4F1C-85F0-2B74671E7A64}" type="presParOf" srcId="{B7A54248-E348-4478-B45C-2CACAEFE7FE4}" destId="{ECE0FEBF-DEE8-41D6-847E-36155462E995}" srcOrd="0" destOrd="0" presId="urn:microsoft.com/office/officeart/2008/layout/HorizontalMultiLevelHierarchy"/>
    <dgm:cxn modelId="{41C51536-EF44-4079-B518-E0B6D9900A89}" type="presParOf" srcId="{B7A54248-E348-4478-B45C-2CACAEFE7FE4}" destId="{F592E861-68C6-4C30-8C51-E11A4D3D7E52}" srcOrd="1" destOrd="0" presId="urn:microsoft.com/office/officeart/2008/layout/HorizontalMultiLevelHierarchy"/>
    <dgm:cxn modelId="{8E7E6AA2-D9B7-4B37-82DF-8215128F5F3F}" type="presParOf" srcId="{A6346C81-5ADA-4CFA-9C05-F3C99C487F35}" destId="{89FE28AC-408D-480F-AB94-DDF8D164E69B}" srcOrd="6" destOrd="0" presId="urn:microsoft.com/office/officeart/2008/layout/HorizontalMultiLevelHierarchy"/>
    <dgm:cxn modelId="{89DD36FA-B5F9-4DDD-AC69-BB8E4E1EA933}" type="presParOf" srcId="{89FE28AC-408D-480F-AB94-DDF8D164E69B}" destId="{E9E17903-74C3-49E3-B3B0-7F2D0814BCB9}" srcOrd="0" destOrd="0" presId="urn:microsoft.com/office/officeart/2008/layout/HorizontalMultiLevelHierarchy"/>
    <dgm:cxn modelId="{BD2B80B9-A5BA-46B6-9587-3D7233AFDFD4}" type="presParOf" srcId="{A6346C81-5ADA-4CFA-9C05-F3C99C487F35}" destId="{61BC9FD2-1C43-40F8-9B47-939BD61299A7}" srcOrd="7" destOrd="0" presId="urn:microsoft.com/office/officeart/2008/layout/HorizontalMultiLevelHierarchy"/>
    <dgm:cxn modelId="{740E5249-CC05-4EEA-885F-010764E2038B}" type="presParOf" srcId="{61BC9FD2-1C43-40F8-9B47-939BD61299A7}" destId="{D5C661E3-3A7F-4EFF-9ADA-D019A745CCA9}" srcOrd="0" destOrd="0" presId="urn:microsoft.com/office/officeart/2008/layout/HorizontalMultiLevelHierarchy"/>
    <dgm:cxn modelId="{2AF8CF4F-BDA9-4987-828F-03AC3073EF87}" type="presParOf" srcId="{61BC9FD2-1C43-40F8-9B47-939BD61299A7}" destId="{2C791780-9BE4-49A2-B55B-0D16ADFED572}" srcOrd="1" destOrd="0" presId="urn:microsoft.com/office/officeart/2008/layout/HorizontalMultiLevelHierarchy"/>
    <dgm:cxn modelId="{21FE0ADA-C90F-41A3-AB27-A69D99AE2BD8}" type="presParOf" srcId="{A6346C81-5ADA-4CFA-9C05-F3C99C487F35}" destId="{8E49188F-5A1C-4BEB-B781-C83123B8C671}" srcOrd="8" destOrd="0" presId="urn:microsoft.com/office/officeart/2008/layout/HorizontalMultiLevelHierarchy"/>
    <dgm:cxn modelId="{9A85CA65-22D7-4E6B-B06C-5AADFD444C97}" type="presParOf" srcId="{8E49188F-5A1C-4BEB-B781-C83123B8C671}" destId="{09CF43DD-EA8D-4D75-9EBB-1E3FBB60F197}" srcOrd="0" destOrd="0" presId="urn:microsoft.com/office/officeart/2008/layout/HorizontalMultiLevelHierarchy"/>
    <dgm:cxn modelId="{9D5DF8DD-8313-496E-92E4-C247F7A868F6}" type="presParOf" srcId="{A6346C81-5ADA-4CFA-9C05-F3C99C487F35}" destId="{EB6C608A-F4B6-429C-9ADC-83D5CF9D9568}" srcOrd="9" destOrd="0" presId="urn:microsoft.com/office/officeart/2008/layout/HorizontalMultiLevelHierarchy"/>
    <dgm:cxn modelId="{417E6688-FE7E-4684-B904-1DBC882F33F1}" type="presParOf" srcId="{EB6C608A-F4B6-429C-9ADC-83D5CF9D9568}" destId="{23C05AE7-36A5-4D55-A476-A849F2CB4749}" srcOrd="0" destOrd="0" presId="urn:microsoft.com/office/officeart/2008/layout/HorizontalMultiLevelHierarchy"/>
    <dgm:cxn modelId="{8446F74F-FB32-4ABC-A16B-75A89F07FF00}" type="presParOf" srcId="{EB6C608A-F4B6-429C-9ADC-83D5CF9D9568}" destId="{D57EC33D-8E27-4802-BB3E-EBC6F2CAD96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1674EF-A6AC-4DCF-86DA-A56123545CBF}"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15BC660E-F124-42D2-B820-03525ECA1129}">
      <dgm:prSet custT="1"/>
      <dgm:spPr/>
      <dgm:t>
        <a:bodyPr/>
        <a:lstStyle/>
        <a:p>
          <a:r>
            <a:rPr lang="es-EC" sz="1600" dirty="0" smtClean="0">
              <a:latin typeface="Times New Roman" panose="02020603050405020304" pitchFamily="18" charset="0"/>
              <a:cs typeface="Times New Roman" panose="02020603050405020304" pitchFamily="18" charset="0"/>
            </a:rPr>
            <a:t>Si es el caso el presente estudio se podrá utilizar la estrategia de seguidor para el GAD del Cantón Mejía tomando como modelo el GAD de la Municipalidad de Ambato</a:t>
          </a:r>
          <a:endParaRPr lang="es-EC" sz="1600" dirty="0">
            <a:latin typeface="Times New Roman" panose="02020603050405020304" pitchFamily="18" charset="0"/>
            <a:cs typeface="Times New Roman" panose="02020603050405020304" pitchFamily="18" charset="0"/>
          </a:endParaRPr>
        </a:p>
      </dgm:t>
    </dgm:pt>
    <dgm:pt modelId="{4746DBA9-EADC-4EF7-A81D-9F001DFD23C9}" type="parTrans" cxnId="{29A5529D-D61F-4E5D-A415-3DD55BB81D7E}">
      <dgm:prSet/>
      <dgm:spPr/>
      <dgm:t>
        <a:bodyPr/>
        <a:lstStyle/>
        <a:p>
          <a:endParaRPr lang="es-EC" sz="1600">
            <a:latin typeface="Times New Roman" panose="02020603050405020304" pitchFamily="18" charset="0"/>
            <a:cs typeface="Times New Roman" panose="02020603050405020304" pitchFamily="18" charset="0"/>
          </a:endParaRPr>
        </a:p>
      </dgm:t>
    </dgm:pt>
    <dgm:pt modelId="{B1360954-3F25-46B6-B479-A2707E11A7FA}" type="sibTrans" cxnId="{29A5529D-D61F-4E5D-A415-3DD55BB81D7E}">
      <dgm:prSet/>
      <dgm:spPr/>
      <dgm:t>
        <a:bodyPr/>
        <a:lstStyle/>
        <a:p>
          <a:endParaRPr lang="es-EC" sz="1600">
            <a:latin typeface="Times New Roman" panose="02020603050405020304" pitchFamily="18" charset="0"/>
            <a:cs typeface="Times New Roman" panose="02020603050405020304" pitchFamily="18" charset="0"/>
          </a:endParaRPr>
        </a:p>
      </dgm:t>
    </dgm:pt>
    <dgm:pt modelId="{C9008570-88AF-4DB2-911E-3C9549EB983D}" type="pres">
      <dgm:prSet presAssocID="{791674EF-A6AC-4DCF-86DA-A56123545CBF}" presName="diagram" presStyleCnt="0">
        <dgm:presLayoutVars>
          <dgm:dir/>
          <dgm:resizeHandles val="exact"/>
        </dgm:presLayoutVars>
      </dgm:prSet>
      <dgm:spPr/>
      <dgm:t>
        <a:bodyPr/>
        <a:lstStyle/>
        <a:p>
          <a:endParaRPr lang="es-EC"/>
        </a:p>
      </dgm:t>
    </dgm:pt>
    <dgm:pt modelId="{2B87E5B7-15C8-4A31-B8EE-DF02B389DE0C}" type="pres">
      <dgm:prSet presAssocID="{15BC660E-F124-42D2-B820-03525ECA1129}" presName="node" presStyleLbl="node1" presStyleIdx="0" presStyleCnt="1">
        <dgm:presLayoutVars>
          <dgm:bulletEnabled val="1"/>
        </dgm:presLayoutVars>
      </dgm:prSet>
      <dgm:spPr/>
      <dgm:t>
        <a:bodyPr/>
        <a:lstStyle/>
        <a:p>
          <a:endParaRPr lang="es-EC"/>
        </a:p>
      </dgm:t>
    </dgm:pt>
  </dgm:ptLst>
  <dgm:cxnLst>
    <dgm:cxn modelId="{29A5529D-D61F-4E5D-A415-3DD55BB81D7E}" srcId="{791674EF-A6AC-4DCF-86DA-A56123545CBF}" destId="{15BC660E-F124-42D2-B820-03525ECA1129}" srcOrd="0" destOrd="0" parTransId="{4746DBA9-EADC-4EF7-A81D-9F001DFD23C9}" sibTransId="{B1360954-3F25-46B6-B479-A2707E11A7FA}"/>
    <dgm:cxn modelId="{8EFCE659-5229-4F72-94ED-DEAF5D85404D}" type="presOf" srcId="{791674EF-A6AC-4DCF-86DA-A56123545CBF}" destId="{C9008570-88AF-4DB2-911E-3C9549EB983D}" srcOrd="0" destOrd="0" presId="urn:microsoft.com/office/officeart/2005/8/layout/default"/>
    <dgm:cxn modelId="{4BE1568E-03FF-4FF7-BCE9-078E939638A1}" type="presOf" srcId="{15BC660E-F124-42D2-B820-03525ECA1129}" destId="{2B87E5B7-15C8-4A31-B8EE-DF02B389DE0C}" srcOrd="0" destOrd="0" presId="urn:microsoft.com/office/officeart/2005/8/layout/default"/>
    <dgm:cxn modelId="{0AE464EF-2ED9-40D0-A2E4-7A20291BF766}" type="presParOf" srcId="{C9008570-88AF-4DB2-911E-3C9549EB983D}" destId="{2B87E5B7-15C8-4A31-B8EE-DF02B389DE0C}"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52161-3749-4568-A1C9-3F1E8EC11767}" type="doc">
      <dgm:prSet loTypeId="urn:microsoft.com/office/officeart/2005/8/layout/hProcess7" loCatId="list" qsTypeId="urn:microsoft.com/office/officeart/2005/8/quickstyle/simple3" qsCatId="simple" csTypeId="urn:microsoft.com/office/officeart/2005/8/colors/colorful1" csCatId="colorful" phldr="1"/>
      <dgm:spPr/>
      <dgm:t>
        <a:bodyPr/>
        <a:lstStyle/>
        <a:p>
          <a:endParaRPr lang="es-EC"/>
        </a:p>
      </dgm:t>
    </dgm:pt>
    <dgm:pt modelId="{E42BF6ED-924A-4EA2-865A-8216F24E1650}">
      <dgm:prSet phldrT="[Texto]" custT="1"/>
      <dgm:spPr/>
      <dgm:t>
        <a:bodyPr/>
        <a:lstStyle/>
        <a:p>
          <a:r>
            <a:rPr lang="es-EC" sz="2800" b="1" dirty="0" smtClean="0">
              <a:latin typeface="Times Bold Italic" pitchFamily="18" charset="0"/>
            </a:rPr>
            <a:t>PERCEPCIÓN</a:t>
          </a:r>
          <a:endParaRPr lang="es-EC" sz="2800" b="1" dirty="0">
            <a:latin typeface="Times Bold Italic" pitchFamily="18" charset="0"/>
          </a:endParaRPr>
        </a:p>
      </dgm:t>
    </dgm:pt>
    <dgm:pt modelId="{CF024876-7ED7-4F97-B0C1-7FFF939D895D}" type="parTrans" cxnId="{053F4FAC-C442-4A69-881F-179D980059FC}">
      <dgm:prSet/>
      <dgm:spPr/>
      <dgm:t>
        <a:bodyPr/>
        <a:lstStyle/>
        <a:p>
          <a:endParaRPr lang="es-EC" sz="1800">
            <a:latin typeface="Times Bold Italic" pitchFamily="18" charset="0"/>
          </a:endParaRPr>
        </a:p>
      </dgm:t>
    </dgm:pt>
    <dgm:pt modelId="{A040E22F-9A32-4E89-A432-D69AB9D405F3}" type="sibTrans" cxnId="{053F4FAC-C442-4A69-881F-179D980059FC}">
      <dgm:prSet/>
      <dgm:spPr/>
      <dgm:t>
        <a:bodyPr/>
        <a:lstStyle/>
        <a:p>
          <a:endParaRPr lang="es-EC" sz="1800">
            <a:latin typeface="Times Bold Italic" pitchFamily="18" charset="0"/>
          </a:endParaRPr>
        </a:p>
      </dgm:t>
    </dgm:pt>
    <dgm:pt modelId="{078DB6DA-468F-466F-8F45-FE4EF2B1C491}">
      <dgm:prSet phldrT="[Texto]" custT="1"/>
      <dgm:spPr/>
      <dgm:t>
        <a:bodyPr/>
        <a:lstStyle/>
        <a:p>
          <a:pPr algn="just"/>
          <a:r>
            <a:rPr lang="es-EC" sz="1800" dirty="0" smtClean="0">
              <a:latin typeface="Times Bold Italic" pitchFamily="18" charset="0"/>
            </a:rPr>
            <a:t>“es el proceso por medio del cual la gente selecciona, organiza e interpreta sensaciones” (Solomon 2008)</a:t>
          </a:r>
          <a:endParaRPr lang="es-EC" sz="1800" dirty="0">
            <a:latin typeface="Times Bold Italic" pitchFamily="18" charset="0"/>
            <a:cs typeface="Times New Roman" panose="02020603050405020304" pitchFamily="18" charset="0"/>
          </a:endParaRPr>
        </a:p>
      </dgm:t>
    </dgm:pt>
    <dgm:pt modelId="{275A58C5-591D-4E6F-BE3E-A0E9605CF394}" type="parTrans" cxnId="{08F26643-6665-4F2E-9BD5-08DA1E419F58}">
      <dgm:prSet/>
      <dgm:spPr/>
      <dgm:t>
        <a:bodyPr/>
        <a:lstStyle/>
        <a:p>
          <a:endParaRPr lang="es-EC" sz="1800">
            <a:latin typeface="Times Bold Italic" pitchFamily="18" charset="0"/>
          </a:endParaRPr>
        </a:p>
      </dgm:t>
    </dgm:pt>
    <dgm:pt modelId="{3B243634-D5A1-41EE-9FC7-B9455F18E7B0}" type="sibTrans" cxnId="{08F26643-6665-4F2E-9BD5-08DA1E419F58}">
      <dgm:prSet/>
      <dgm:spPr/>
      <dgm:t>
        <a:bodyPr/>
        <a:lstStyle/>
        <a:p>
          <a:endParaRPr lang="es-EC" sz="1800">
            <a:latin typeface="Times Bold Italic" pitchFamily="18" charset="0"/>
          </a:endParaRPr>
        </a:p>
      </dgm:t>
    </dgm:pt>
    <dgm:pt modelId="{F29931E7-1CF1-479A-9121-2C9FD0AE3FC0}">
      <dgm:prSet phldrT="[Texto]" custT="1"/>
      <dgm:spPr/>
      <dgm:t>
        <a:bodyPr/>
        <a:lstStyle/>
        <a:p>
          <a:pPr algn="just"/>
          <a:r>
            <a:rPr lang="es-EC" sz="1800" dirty="0" smtClean="0">
              <a:latin typeface="Times Bold Italic" pitchFamily="18" charset="0"/>
            </a:rPr>
            <a:t>“es el proceso por el que un individuo elige, organiza e interpreta la información que recibe para hacerse una imagen coherente del mundo” </a:t>
          </a:r>
          <a:r>
            <a:rPr lang="es-EC" sz="1800" b="0" dirty="0" smtClean="0">
              <a:latin typeface="Times New Roman" panose="02020603050405020304" pitchFamily="18" charset="0"/>
              <a:cs typeface="Times New Roman" panose="02020603050405020304" pitchFamily="18" charset="0"/>
            </a:rPr>
            <a:t>(</a:t>
          </a:r>
          <a:r>
            <a:rPr lang="es-EC" sz="1800" b="0" dirty="0" err="1" smtClean="0">
              <a:latin typeface="Times New Roman" panose="02020603050405020304" pitchFamily="18" charset="0"/>
              <a:cs typeface="Times New Roman" panose="02020603050405020304" pitchFamily="18" charset="0"/>
            </a:rPr>
            <a:t>Kotler</a:t>
          </a:r>
          <a:r>
            <a:rPr lang="es-EC" sz="1800" b="0" dirty="0" smtClean="0">
              <a:latin typeface="Times New Roman" panose="02020603050405020304" pitchFamily="18" charset="0"/>
              <a:cs typeface="Times New Roman" panose="02020603050405020304" pitchFamily="18" charset="0"/>
            </a:rPr>
            <a:t>, 2012)</a:t>
          </a:r>
          <a:endParaRPr lang="es-EC" sz="1800" b="0" dirty="0">
            <a:latin typeface="Times New Roman" panose="02020603050405020304" pitchFamily="18" charset="0"/>
            <a:cs typeface="Times New Roman" panose="02020603050405020304" pitchFamily="18" charset="0"/>
          </a:endParaRPr>
        </a:p>
      </dgm:t>
    </dgm:pt>
    <dgm:pt modelId="{079BCEBE-2A39-48E2-B462-EE8F756FAD33}" type="parTrans" cxnId="{AAB21277-5556-4BB1-896D-1E0A5C773602}">
      <dgm:prSet/>
      <dgm:spPr/>
      <dgm:t>
        <a:bodyPr/>
        <a:lstStyle/>
        <a:p>
          <a:endParaRPr lang="es-EC" sz="1800">
            <a:latin typeface="Times Bold Italic" pitchFamily="18" charset="0"/>
          </a:endParaRPr>
        </a:p>
      </dgm:t>
    </dgm:pt>
    <dgm:pt modelId="{32A6A196-58C5-440C-A914-6C7746152E66}" type="sibTrans" cxnId="{AAB21277-5556-4BB1-896D-1E0A5C773602}">
      <dgm:prSet/>
      <dgm:spPr/>
      <dgm:t>
        <a:bodyPr/>
        <a:lstStyle/>
        <a:p>
          <a:endParaRPr lang="es-EC" sz="1800">
            <a:latin typeface="Times Bold Italic" pitchFamily="18" charset="0"/>
          </a:endParaRPr>
        </a:p>
      </dgm:t>
    </dgm:pt>
    <dgm:pt modelId="{E9366346-93FE-4AD2-B7D7-0694A34F276F}">
      <dgm:prSet phldrT="[Texto]" custT="1"/>
      <dgm:spPr/>
      <dgm:t>
        <a:bodyPr/>
        <a:lstStyle/>
        <a:p>
          <a:pPr algn="just"/>
          <a:endParaRPr lang="es-EC" sz="1800" dirty="0">
            <a:latin typeface="Times Bold Italic" pitchFamily="18" charset="0"/>
            <a:cs typeface="Times New Roman" panose="02020603050405020304" pitchFamily="18" charset="0"/>
          </a:endParaRPr>
        </a:p>
      </dgm:t>
    </dgm:pt>
    <dgm:pt modelId="{45C59CC6-1753-46C8-A51B-F5EE60FEA326}" type="parTrans" cxnId="{527EEDF5-FC51-4977-9360-353DC39E8A9F}">
      <dgm:prSet/>
      <dgm:spPr/>
      <dgm:t>
        <a:bodyPr/>
        <a:lstStyle/>
        <a:p>
          <a:endParaRPr lang="es-EC" sz="1800"/>
        </a:p>
      </dgm:t>
    </dgm:pt>
    <dgm:pt modelId="{210F97FA-B9EA-4CD3-9753-C923A164097B}" type="sibTrans" cxnId="{527EEDF5-FC51-4977-9360-353DC39E8A9F}">
      <dgm:prSet/>
      <dgm:spPr/>
      <dgm:t>
        <a:bodyPr/>
        <a:lstStyle/>
        <a:p>
          <a:endParaRPr lang="es-EC" sz="1800"/>
        </a:p>
      </dgm:t>
    </dgm:pt>
    <dgm:pt modelId="{771AD741-70B4-47FC-987C-533570369E4D}">
      <dgm:prSet phldrT="[Texto]" custT="1"/>
      <dgm:spPr/>
      <dgm:t>
        <a:bodyPr/>
        <a:lstStyle/>
        <a:p>
          <a:pPr algn="just"/>
          <a:endParaRPr lang="es-EC" sz="1800" dirty="0">
            <a:latin typeface="Times Bold Italic" pitchFamily="18" charset="0"/>
            <a:cs typeface="Times New Roman" panose="02020603050405020304" pitchFamily="18" charset="0"/>
          </a:endParaRPr>
        </a:p>
      </dgm:t>
    </dgm:pt>
    <dgm:pt modelId="{1DD329D1-4948-4136-ABDF-95D86A6DA43D}" type="parTrans" cxnId="{EA773E10-A68E-45F7-AB42-23DC672E6DA4}">
      <dgm:prSet/>
      <dgm:spPr/>
      <dgm:t>
        <a:bodyPr/>
        <a:lstStyle/>
        <a:p>
          <a:endParaRPr lang="es-EC" sz="1800"/>
        </a:p>
      </dgm:t>
    </dgm:pt>
    <dgm:pt modelId="{D51BC708-E506-4A4C-9810-5165BD36CDF7}" type="sibTrans" cxnId="{EA773E10-A68E-45F7-AB42-23DC672E6DA4}">
      <dgm:prSet/>
      <dgm:spPr/>
      <dgm:t>
        <a:bodyPr/>
        <a:lstStyle/>
        <a:p>
          <a:endParaRPr lang="es-EC" sz="1800"/>
        </a:p>
      </dgm:t>
    </dgm:pt>
    <dgm:pt modelId="{AB447405-E9DD-45FC-A71A-9F75A8A2DE2A}" type="pres">
      <dgm:prSet presAssocID="{4D852161-3749-4568-A1C9-3F1E8EC11767}" presName="Name0" presStyleCnt="0">
        <dgm:presLayoutVars>
          <dgm:dir/>
          <dgm:animLvl val="lvl"/>
          <dgm:resizeHandles val="exact"/>
        </dgm:presLayoutVars>
      </dgm:prSet>
      <dgm:spPr/>
      <dgm:t>
        <a:bodyPr/>
        <a:lstStyle/>
        <a:p>
          <a:endParaRPr lang="es-EC"/>
        </a:p>
      </dgm:t>
    </dgm:pt>
    <dgm:pt modelId="{8277B829-F091-43C1-989E-ED32F54EB042}" type="pres">
      <dgm:prSet presAssocID="{E42BF6ED-924A-4EA2-865A-8216F24E1650}" presName="compositeNode" presStyleCnt="0">
        <dgm:presLayoutVars>
          <dgm:bulletEnabled val="1"/>
        </dgm:presLayoutVars>
      </dgm:prSet>
      <dgm:spPr/>
      <dgm:t>
        <a:bodyPr/>
        <a:lstStyle/>
        <a:p>
          <a:endParaRPr lang="es-EC"/>
        </a:p>
      </dgm:t>
    </dgm:pt>
    <dgm:pt modelId="{44D367EC-5880-461A-B4D1-E2651DAAF18C}" type="pres">
      <dgm:prSet presAssocID="{E42BF6ED-924A-4EA2-865A-8216F24E1650}" presName="bgRect" presStyleLbl="node1" presStyleIdx="0" presStyleCnt="1" custScaleY="101868" custLinFactNeighborX="8961" custLinFactNeighborY="281"/>
      <dgm:spPr/>
      <dgm:t>
        <a:bodyPr/>
        <a:lstStyle/>
        <a:p>
          <a:endParaRPr lang="es-EC"/>
        </a:p>
      </dgm:t>
    </dgm:pt>
    <dgm:pt modelId="{5DFA4C4C-568B-4A06-948E-0321B0E3FC35}" type="pres">
      <dgm:prSet presAssocID="{E42BF6ED-924A-4EA2-865A-8216F24E1650}" presName="parentNode" presStyleLbl="node1" presStyleIdx="0" presStyleCnt="1">
        <dgm:presLayoutVars>
          <dgm:chMax val="0"/>
          <dgm:bulletEnabled val="1"/>
        </dgm:presLayoutVars>
      </dgm:prSet>
      <dgm:spPr/>
      <dgm:t>
        <a:bodyPr/>
        <a:lstStyle/>
        <a:p>
          <a:endParaRPr lang="es-EC"/>
        </a:p>
      </dgm:t>
    </dgm:pt>
    <dgm:pt modelId="{C6A2F677-4BC6-4604-B03A-F86697CFE9D6}" type="pres">
      <dgm:prSet presAssocID="{E42BF6ED-924A-4EA2-865A-8216F24E1650}" presName="childNode" presStyleLbl="node1" presStyleIdx="0" presStyleCnt="1">
        <dgm:presLayoutVars>
          <dgm:bulletEnabled val="1"/>
        </dgm:presLayoutVars>
      </dgm:prSet>
      <dgm:spPr/>
      <dgm:t>
        <a:bodyPr/>
        <a:lstStyle/>
        <a:p>
          <a:endParaRPr lang="es-EC"/>
        </a:p>
      </dgm:t>
    </dgm:pt>
  </dgm:ptLst>
  <dgm:cxnLst>
    <dgm:cxn modelId="{EA773E10-A68E-45F7-AB42-23DC672E6DA4}" srcId="{E42BF6ED-924A-4EA2-865A-8216F24E1650}" destId="{771AD741-70B4-47FC-987C-533570369E4D}" srcOrd="1" destOrd="0" parTransId="{1DD329D1-4948-4136-ABDF-95D86A6DA43D}" sibTransId="{D51BC708-E506-4A4C-9810-5165BD36CDF7}"/>
    <dgm:cxn modelId="{5827BD9A-725C-4754-9F1F-A99CA73D658A}" type="presOf" srcId="{4D852161-3749-4568-A1C9-3F1E8EC11767}" destId="{AB447405-E9DD-45FC-A71A-9F75A8A2DE2A}" srcOrd="0" destOrd="0" presId="urn:microsoft.com/office/officeart/2005/8/layout/hProcess7"/>
    <dgm:cxn modelId="{0D59214E-2788-4E0B-B36C-BE51C1B1ADFB}" type="presOf" srcId="{771AD741-70B4-47FC-987C-533570369E4D}" destId="{C6A2F677-4BC6-4604-B03A-F86697CFE9D6}" srcOrd="0" destOrd="1" presId="urn:microsoft.com/office/officeart/2005/8/layout/hProcess7"/>
    <dgm:cxn modelId="{527EEDF5-FC51-4977-9360-353DC39E8A9F}" srcId="{E42BF6ED-924A-4EA2-865A-8216F24E1650}" destId="{E9366346-93FE-4AD2-B7D7-0694A34F276F}" srcOrd="2" destOrd="0" parTransId="{45C59CC6-1753-46C8-A51B-F5EE60FEA326}" sibTransId="{210F97FA-B9EA-4CD3-9753-C923A164097B}"/>
    <dgm:cxn modelId="{053F4FAC-C442-4A69-881F-179D980059FC}" srcId="{4D852161-3749-4568-A1C9-3F1E8EC11767}" destId="{E42BF6ED-924A-4EA2-865A-8216F24E1650}" srcOrd="0" destOrd="0" parTransId="{CF024876-7ED7-4F97-B0C1-7FFF939D895D}" sibTransId="{A040E22F-9A32-4E89-A432-D69AB9D405F3}"/>
    <dgm:cxn modelId="{5E989C3C-2848-4C16-83DB-7AD4DDE360C2}" type="presOf" srcId="{078DB6DA-468F-466F-8F45-FE4EF2B1C491}" destId="{C6A2F677-4BC6-4604-B03A-F86697CFE9D6}" srcOrd="0" destOrd="0" presId="urn:microsoft.com/office/officeart/2005/8/layout/hProcess7"/>
    <dgm:cxn modelId="{F9F05953-F141-42B0-A7C7-F36A412EB848}" type="presOf" srcId="{E9366346-93FE-4AD2-B7D7-0694A34F276F}" destId="{C6A2F677-4BC6-4604-B03A-F86697CFE9D6}" srcOrd="0" destOrd="2" presId="urn:microsoft.com/office/officeart/2005/8/layout/hProcess7"/>
    <dgm:cxn modelId="{08F26643-6665-4F2E-9BD5-08DA1E419F58}" srcId="{E42BF6ED-924A-4EA2-865A-8216F24E1650}" destId="{078DB6DA-468F-466F-8F45-FE4EF2B1C491}" srcOrd="0" destOrd="0" parTransId="{275A58C5-591D-4E6F-BE3E-A0E9605CF394}" sibTransId="{3B243634-D5A1-41EE-9FC7-B9455F18E7B0}"/>
    <dgm:cxn modelId="{AAB21277-5556-4BB1-896D-1E0A5C773602}" srcId="{E42BF6ED-924A-4EA2-865A-8216F24E1650}" destId="{F29931E7-1CF1-479A-9121-2C9FD0AE3FC0}" srcOrd="3" destOrd="0" parTransId="{079BCEBE-2A39-48E2-B462-EE8F756FAD33}" sibTransId="{32A6A196-58C5-440C-A914-6C7746152E66}"/>
    <dgm:cxn modelId="{3799C1D2-5631-42CE-B9DA-D7779EA3C3BD}" type="presOf" srcId="{F29931E7-1CF1-479A-9121-2C9FD0AE3FC0}" destId="{C6A2F677-4BC6-4604-B03A-F86697CFE9D6}" srcOrd="0" destOrd="3" presId="urn:microsoft.com/office/officeart/2005/8/layout/hProcess7"/>
    <dgm:cxn modelId="{B1C13A1B-A17A-4788-891A-CEEB534FA428}" type="presOf" srcId="{E42BF6ED-924A-4EA2-865A-8216F24E1650}" destId="{5DFA4C4C-568B-4A06-948E-0321B0E3FC35}" srcOrd="1" destOrd="0" presId="urn:microsoft.com/office/officeart/2005/8/layout/hProcess7"/>
    <dgm:cxn modelId="{81CEAA75-46E5-44A6-9E35-363A23C9BDF1}" type="presOf" srcId="{E42BF6ED-924A-4EA2-865A-8216F24E1650}" destId="{44D367EC-5880-461A-B4D1-E2651DAAF18C}" srcOrd="0" destOrd="0" presId="urn:microsoft.com/office/officeart/2005/8/layout/hProcess7"/>
    <dgm:cxn modelId="{19F4EEF9-52D5-4F27-82C8-443FDA13E8E8}" type="presParOf" srcId="{AB447405-E9DD-45FC-A71A-9F75A8A2DE2A}" destId="{8277B829-F091-43C1-989E-ED32F54EB042}" srcOrd="0" destOrd="0" presId="urn:microsoft.com/office/officeart/2005/8/layout/hProcess7"/>
    <dgm:cxn modelId="{990A75E5-9680-4096-8032-F22D7173A531}" type="presParOf" srcId="{8277B829-F091-43C1-989E-ED32F54EB042}" destId="{44D367EC-5880-461A-B4D1-E2651DAAF18C}" srcOrd="0" destOrd="0" presId="urn:microsoft.com/office/officeart/2005/8/layout/hProcess7"/>
    <dgm:cxn modelId="{B847730C-7C05-4165-BD90-47A162BAA6B0}" type="presParOf" srcId="{8277B829-F091-43C1-989E-ED32F54EB042}" destId="{5DFA4C4C-568B-4A06-948E-0321B0E3FC35}" srcOrd="1" destOrd="0" presId="urn:microsoft.com/office/officeart/2005/8/layout/hProcess7"/>
    <dgm:cxn modelId="{C64AAB35-FB7F-44A2-99D8-3E4D7BF868D9}" type="presParOf" srcId="{8277B829-F091-43C1-989E-ED32F54EB042}" destId="{C6A2F677-4BC6-4604-B03A-F86697CFE9D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4E95C5-926D-4564-9633-7E2089DF602A}"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s-EC"/>
        </a:p>
      </dgm:t>
    </dgm:pt>
    <dgm:pt modelId="{BF70427F-C774-43BA-B236-6D32E0C21FFD}">
      <dgm:prSet phldrT="[Texto]" custT="1"/>
      <dgm:spPr/>
      <dgm:t>
        <a:bodyPr/>
        <a:lstStyle/>
        <a:p>
          <a:r>
            <a:rPr lang="es-EC" sz="1600" b="1" smtClean="0">
              <a:latin typeface="Times New Roman" panose="02020603050405020304" pitchFamily="18" charset="0"/>
              <a:cs typeface="Times New Roman" panose="02020603050405020304" pitchFamily="18" charset="0"/>
            </a:rPr>
            <a:t>Población</a:t>
          </a:r>
          <a:endParaRPr lang="es-EC" sz="1600">
            <a:latin typeface="Times New Roman" panose="02020603050405020304" pitchFamily="18" charset="0"/>
            <a:cs typeface="Times New Roman" panose="02020603050405020304" pitchFamily="18" charset="0"/>
          </a:endParaRPr>
        </a:p>
      </dgm:t>
    </dgm:pt>
    <dgm:pt modelId="{36FBAD2F-5A58-423B-AB8F-7A958C7A8EC2}" type="parTrans" cxnId="{B5CBFD93-AFDB-487E-8151-074258A4BDE4}">
      <dgm:prSet/>
      <dgm:spPr/>
      <dgm:t>
        <a:bodyPr/>
        <a:lstStyle/>
        <a:p>
          <a:endParaRPr lang="es-EC" sz="1600">
            <a:latin typeface="Times New Roman" panose="02020603050405020304" pitchFamily="18" charset="0"/>
            <a:cs typeface="Times New Roman" panose="02020603050405020304" pitchFamily="18" charset="0"/>
          </a:endParaRPr>
        </a:p>
      </dgm:t>
    </dgm:pt>
    <dgm:pt modelId="{7BC14AFD-EC56-49C5-9051-6145447C99FE}" type="sibTrans" cxnId="{B5CBFD93-AFDB-487E-8151-074258A4BDE4}">
      <dgm:prSet/>
      <dgm:spPr/>
      <dgm:t>
        <a:bodyPr/>
        <a:lstStyle/>
        <a:p>
          <a:endParaRPr lang="es-EC" sz="1600">
            <a:latin typeface="Times New Roman" panose="02020603050405020304" pitchFamily="18" charset="0"/>
            <a:cs typeface="Times New Roman" panose="02020603050405020304" pitchFamily="18" charset="0"/>
          </a:endParaRPr>
        </a:p>
      </dgm:t>
    </dgm:pt>
    <dgm:pt modelId="{50293DAA-95A8-4A5A-B73A-D8AFF08207C6}">
      <dgm:prSet custT="1"/>
      <dgm:spPr/>
      <dgm:t>
        <a:bodyPr/>
        <a:lstStyle/>
        <a:p>
          <a:r>
            <a:rPr lang="es-EC" sz="1600" dirty="0" smtClean="0">
              <a:latin typeface="Times New Roman" panose="02020603050405020304" pitchFamily="18" charset="0"/>
              <a:cs typeface="Times New Roman" panose="02020603050405020304" pitchFamily="18" charset="0"/>
            </a:rPr>
            <a:t>Usuarios asiduos de los servicios del GAD Municipal del Cantón Mejía. </a:t>
          </a:r>
          <a:endParaRPr lang="es-EC" sz="1600" dirty="0">
            <a:latin typeface="Times New Roman" panose="02020603050405020304" pitchFamily="18" charset="0"/>
            <a:cs typeface="Times New Roman" panose="02020603050405020304" pitchFamily="18" charset="0"/>
          </a:endParaRPr>
        </a:p>
      </dgm:t>
    </dgm:pt>
    <dgm:pt modelId="{DC91FDF5-4E10-45A1-AB8A-419054B16FE4}" type="parTrans" cxnId="{53DB17D8-E589-4F9B-943E-CC0D8E775884}">
      <dgm:prSet/>
      <dgm:spPr/>
      <dgm:t>
        <a:bodyPr/>
        <a:lstStyle/>
        <a:p>
          <a:endParaRPr lang="es-EC" sz="1600">
            <a:latin typeface="Times New Roman" panose="02020603050405020304" pitchFamily="18" charset="0"/>
            <a:cs typeface="Times New Roman" panose="02020603050405020304" pitchFamily="18" charset="0"/>
          </a:endParaRPr>
        </a:p>
      </dgm:t>
    </dgm:pt>
    <dgm:pt modelId="{6669A3AD-ECFD-47B1-BE23-0AA2570125C7}" type="sibTrans" cxnId="{53DB17D8-E589-4F9B-943E-CC0D8E775884}">
      <dgm:prSet/>
      <dgm:spPr/>
      <dgm:t>
        <a:bodyPr/>
        <a:lstStyle/>
        <a:p>
          <a:endParaRPr lang="es-EC" sz="1600">
            <a:latin typeface="Times New Roman" panose="02020603050405020304" pitchFamily="18" charset="0"/>
            <a:cs typeface="Times New Roman" panose="02020603050405020304" pitchFamily="18" charset="0"/>
          </a:endParaRPr>
        </a:p>
      </dgm:t>
    </dgm:pt>
    <dgm:pt modelId="{6810EEC7-BCF2-4C1E-97E7-1620F0B80190}">
      <dgm:prSet custT="1"/>
      <dgm:spPr/>
      <dgm:t>
        <a:bodyPr/>
        <a:lstStyle/>
        <a:p>
          <a:r>
            <a:rPr lang="es-EC" sz="1600" b="1" smtClean="0">
              <a:latin typeface="Times New Roman" panose="02020603050405020304" pitchFamily="18" charset="0"/>
              <a:cs typeface="Times New Roman" panose="02020603050405020304" pitchFamily="18" charset="0"/>
            </a:rPr>
            <a:t>Muestra</a:t>
          </a:r>
          <a:endParaRPr lang="es-EC" sz="1600">
            <a:latin typeface="Times New Roman" panose="02020603050405020304" pitchFamily="18" charset="0"/>
            <a:cs typeface="Times New Roman" panose="02020603050405020304" pitchFamily="18" charset="0"/>
          </a:endParaRPr>
        </a:p>
      </dgm:t>
    </dgm:pt>
    <dgm:pt modelId="{6C7A33F1-5330-4690-92FF-806BCC13902C}" type="parTrans" cxnId="{7B44D88B-F316-4FF2-89A6-AF2A1FB103F9}">
      <dgm:prSet/>
      <dgm:spPr/>
      <dgm:t>
        <a:bodyPr/>
        <a:lstStyle/>
        <a:p>
          <a:endParaRPr lang="es-EC" sz="1600">
            <a:latin typeface="Times New Roman" panose="02020603050405020304" pitchFamily="18" charset="0"/>
            <a:cs typeface="Times New Roman" panose="02020603050405020304" pitchFamily="18" charset="0"/>
          </a:endParaRPr>
        </a:p>
      </dgm:t>
    </dgm:pt>
    <dgm:pt modelId="{2C6C62D4-9D17-46F0-8683-5FE7653F4E1A}" type="sibTrans" cxnId="{7B44D88B-F316-4FF2-89A6-AF2A1FB103F9}">
      <dgm:prSet/>
      <dgm:spPr/>
      <dgm:t>
        <a:bodyPr/>
        <a:lstStyle/>
        <a:p>
          <a:endParaRPr lang="es-EC" sz="1600">
            <a:latin typeface="Times New Roman" panose="02020603050405020304" pitchFamily="18" charset="0"/>
            <a:cs typeface="Times New Roman" panose="02020603050405020304" pitchFamily="18" charset="0"/>
          </a:endParaRPr>
        </a:p>
      </dgm:t>
    </dgm:pt>
    <dgm:pt modelId="{A8601B1F-94FA-4C6F-89E9-DCA8F91E728E}">
      <dgm:prSet custT="1"/>
      <dgm:spPr/>
      <dgm:t>
        <a:bodyPr/>
        <a:lstStyle/>
        <a:p>
          <a:r>
            <a:rPr lang="es-EC" sz="1600" dirty="0" smtClean="0">
              <a:latin typeface="Times New Roman" panose="02020603050405020304" pitchFamily="18" charset="0"/>
              <a:cs typeface="Times New Roman" panose="02020603050405020304" pitchFamily="18" charset="0"/>
            </a:rPr>
            <a:t>Usuarios asiduos de las parroquias urbanas y rurales  del Cantón Mejía que utilizan los servicios ofertados por municipalidad. </a:t>
          </a:r>
          <a:endParaRPr lang="es-EC" sz="1600" dirty="0">
            <a:latin typeface="Times New Roman" panose="02020603050405020304" pitchFamily="18" charset="0"/>
            <a:cs typeface="Times New Roman" panose="02020603050405020304" pitchFamily="18" charset="0"/>
          </a:endParaRPr>
        </a:p>
      </dgm:t>
    </dgm:pt>
    <dgm:pt modelId="{04E2C726-D360-4271-84CE-5146EC78055D}" type="parTrans" cxnId="{710ACAAD-8C64-40D5-9310-B0A6E74EE9B0}">
      <dgm:prSet/>
      <dgm:spPr/>
      <dgm:t>
        <a:bodyPr/>
        <a:lstStyle/>
        <a:p>
          <a:endParaRPr lang="es-EC" sz="1600">
            <a:latin typeface="Times New Roman" panose="02020603050405020304" pitchFamily="18" charset="0"/>
            <a:cs typeface="Times New Roman" panose="02020603050405020304" pitchFamily="18" charset="0"/>
          </a:endParaRPr>
        </a:p>
      </dgm:t>
    </dgm:pt>
    <dgm:pt modelId="{55B518C3-02EF-4FF0-8F4F-F02FD54DBD04}" type="sibTrans" cxnId="{710ACAAD-8C64-40D5-9310-B0A6E74EE9B0}">
      <dgm:prSet/>
      <dgm:spPr/>
      <dgm:t>
        <a:bodyPr/>
        <a:lstStyle/>
        <a:p>
          <a:endParaRPr lang="es-EC" sz="1600">
            <a:latin typeface="Times New Roman" panose="02020603050405020304" pitchFamily="18" charset="0"/>
            <a:cs typeface="Times New Roman" panose="02020603050405020304" pitchFamily="18" charset="0"/>
          </a:endParaRPr>
        </a:p>
      </dgm:t>
    </dgm:pt>
    <dgm:pt modelId="{C7629462-B661-4690-99FF-79F8DDC32BEE}">
      <dgm:prSet custT="1"/>
      <dgm:spPr/>
      <dgm:t>
        <a:bodyPr/>
        <a:lstStyle/>
        <a:p>
          <a:r>
            <a:rPr lang="es-EC" sz="1600" b="1" smtClean="0">
              <a:latin typeface="Times New Roman" panose="02020603050405020304" pitchFamily="18" charset="0"/>
              <a:cs typeface="Times New Roman" panose="02020603050405020304" pitchFamily="18" charset="0"/>
            </a:rPr>
            <a:t>Marco Muestral</a:t>
          </a:r>
          <a:endParaRPr lang="es-EC" sz="1600">
            <a:latin typeface="Times New Roman" panose="02020603050405020304" pitchFamily="18" charset="0"/>
            <a:cs typeface="Times New Roman" panose="02020603050405020304" pitchFamily="18" charset="0"/>
          </a:endParaRPr>
        </a:p>
      </dgm:t>
    </dgm:pt>
    <dgm:pt modelId="{F5A6CB8F-69D9-4809-8678-C293D1140369}" type="parTrans" cxnId="{E42BB8B9-211F-4A39-A8E2-222D6351F7CC}">
      <dgm:prSet/>
      <dgm:spPr/>
      <dgm:t>
        <a:bodyPr/>
        <a:lstStyle/>
        <a:p>
          <a:endParaRPr lang="es-EC" sz="1600">
            <a:latin typeface="Times New Roman" panose="02020603050405020304" pitchFamily="18" charset="0"/>
            <a:cs typeface="Times New Roman" panose="02020603050405020304" pitchFamily="18" charset="0"/>
          </a:endParaRPr>
        </a:p>
      </dgm:t>
    </dgm:pt>
    <dgm:pt modelId="{4FD95A5C-F955-4602-AC46-8A5DD8E55A88}" type="sibTrans" cxnId="{E42BB8B9-211F-4A39-A8E2-222D6351F7CC}">
      <dgm:prSet/>
      <dgm:spPr/>
      <dgm:t>
        <a:bodyPr/>
        <a:lstStyle/>
        <a:p>
          <a:endParaRPr lang="es-EC" sz="1600">
            <a:latin typeface="Times New Roman" panose="02020603050405020304" pitchFamily="18" charset="0"/>
            <a:cs typeface="Times New Roman" panose="02020603050405020304" pitchFamily="18" charset="0"/>
          </a:endParaRPr>
        </a:p>
      </dgm:t>
    </dgm:pt>
    <dgm:pt modelId="{B061BCAB-0614-441C-948E-EC4E6E8C9E33}">
      <dgm:prSet custT="1"/>
      <dgm:spPr/>
      <dgm:t>
        <a:bodyPr/>
        <a:lstStyle/>
        <a:p>
          <a:r>
            <a:rPr lang="es-EC" sz="1600" dirty="0" smtClean="0">
              <a:latin typeface="Times New Roman" panose="02020603050405020304" pitchFamily="18" charset="0"/>
              <a:cs typeface="Times New Roman" panose="02020603050405020304" pitchFamily="18" charset="0"/>
            </a:rPr>
            <a:t>Listado de la parroquia de Machachi de los usuarios asiduos de los servicios de la municipalidad del Cantón Mejía</a:t>
          </a:r>
          <a:endParaRPr lang="es-EC" sz="1600" dirty="0">
            <a:latin typeface="Times New Roman" panose="02020603050405020304" pitchFamily="18" charset="0"/>
            <a:cs typeface="Times New Roman" panose="02020603050405020304" pitchFamily="18" charset="0"/>
          </a:endParaRPr>
        </a:p>
      </dgm:t>
    </dgm:pt>
    <dgm:pt modelId="{6B632135-57B0-43E7-A8B6-CA929D1BC417}" type="parTrans" cxnId="{D14822B8-47A5-464B-90C0-B49D8F978603}">
      <dgm:prSet/>
      <dgm:spPr/>
      <dgm:t>
        <a:bodyPr/>
        <a:lstStyle/>
        <a:p>
          <a:endParaRPr lang="es-EC" sz="1600">
            <a:latin typeface="Times New Roman" panose="02020603050405020304" pitchFamily="18" charset="0"/>
            <a:cs typeface="Times New Roman" panose="02020603050405020304" pitchFamily="18" charset="0"/>
          </a:endParaRPr>
        </a:p>
      </dgm:t>
    </dgm:pt>
    <dgm:pt modelId="{023966DC-8DD3-40B3-898F-F2A8072F1F08}" type="sibTrans" cxnId="{D14822B8-47A5-464B-90C0-B49D8F978603}">
      <dgm:prSet/>
      <dgm:spPr/>
      <dgm:t>
        <a:bodyPr/>
        <a:lstStyle/>
        <a:p>
          <a:endParaRPr lang="es-EC" sz="1600">
            <a:latin typeface="Times New Roman" panose="02020603050405020304" pitchFamily="18" charset="0"/>
            <a:cs typeface="Times New Roman" panose="02020603050405020304" pitchFamily="18" charset="0"/>
          </a:endParaRPr>
        </a:p>
      </dgm:t>
    </dgm:pt>
    <dgm:pt modelId="{C2ECEB06-8952-4DAD-917E-79F65F52A61E}">
      <dgm:prSet custT="1"/>
      <dgm:spPr/>
      <dgm:t>
        <a:bodyPr/>
        <a:lstStyle/>
        <a:p>
          <a:r>
            <a:rPr lang="es-EC" sz="1600" b="1" smtClean="0">
              <a:latin typeface="Times New Roman" panose="02020603050405020304" pitchFamily="18" charset="0"/>
              <a:cs typeface="Times New Roman" panose="02020603050405020304" pitchFamily="18" charset="0"/>
            </a:rPr>
            <a:t>Unidad Muestral</a:t>
          </a:r>
          <a:endParaRPr lang="es-EC" sz="1600">
            <a:latin typeface="Times New Roman" panose="02020603050405020304" pitchFamily="18" charset="0"/>
            <a:cs typeface="Times New Roman" panose="02020603050405020304" pitchFamily="18" charset="0"/>
          </a:endParaRPr>
        </a:p>
      </dgm:t>
    </dgm:pt>
    <dgm:pt modelId="{54B4564C-E732-4775-9D61-AC1A2765005B}" type="parTrans" cxnId="{1F7D2DC6-41CA-4948-AFD1-5EAB28862318}">
      <dgm:prSet/>
      <dgm:spPr/>
      <dgm:t>
        <a:bodyPr/>
        <a:lstStyle/>
        <a:p>
          <a:endParaRPr lang="es-EC" sz="1600">
            <a:latin typeface="Times New Roman" panose="02020603050405020304" pitchFamily="18" charset="0"/>
            <a:cs typeface="Times New Roman" panose="02020603050405020304" pitchFamily="18" charset="0"/>
          </a:endParaRPr>
        </a:p>
      </dgm:t>
    </dgm:pt>
    <dgm:pt modelId="{89E2CF64-D9DF-4CEA-A41B-ECB2FE76A8B0}" type="sibTrans" cxnId="{1F7D2DC6-41CA-4948-AFD1-5EAB28862318}">
      <dgm:prSet/>
      <dgm:spPr/>
      <dgm:t>
        <a:bodyPr/>
        <a:lstStyle/>
        <a:p>
          <a:endParaRPr lang="es-EC" sz="1600">
            <a:latin typeface="Times New Roman" panose="02020603050405020304" pitchFamily="18" charset="0"/>
            <a:cs typeface="Times New Roman" panose="02020603050405020304" pitchFamily="18" charset="0"/>
          </a:endParaRPr>
        </a:p>
      </dgm:t>
    </dgm:pt>
    <dgm:pt modelId="{5D3B8E17-2B73-4E74-8011-F14C30D4238C}">
      <dgm:prSet custT="1"/>
      <dgm:spPr/>
      <dgm:t>
        <a:bodyPr/>
        <a:lstStyle/>
        <a:p>
          <a:r>
            <a:rPr lang="es-EC" sz="1600" smtClean="0">
              <a:latin typeface="Times New Roman" panose="02020603050405020304" pitchFamily="18" charset="0"/>
              <a:cs typeface="Times New Roman" panose="02020603050405020304" pitchFamily="18" charset="0"/>
            </a:rPr>
            <a:t>Municipalidad del Cantón Mejía</a:t>
          </a:r>
          <a:endParaRPr lang="es-EC" sz="1600">
            <a:latin typeface="Times New Roman" panose="02020603050405020304" pitchFamily="18" charset="0"/>
            <a:cs typeface="Times New Roman" panose="02020603050405020304" pitchFamily="18" charset="0"/>
          </a:endParaRPr>
        </a:p>
      </dgm:t>
    </dgm:pt>
    <dgm:pt modelId="{68334E44-6443-4447-8903-97CCF8357EA5}" type="parTrans" cxnId="{0E5C847B-7AFF-4C4E-A159-E0A3DB012DEA}">
      <dgm:prSet/>
      <dgm:spPr/>
      <dgm:t>
        <a:bodyPr/>
        <a:lstStyle/>
        <a:p>
          <a:endParaRPr lang="es-EC" sz="1600">
            <a:latin typeface="Times New Roman" panose="02020603050405020304" pitchFamily="18" charset="0"/>
            <a:cs typeface="Times New Roman" panose="02020603050405020304" pitchFamily="18" charset="0"/>
          </a:endParaRPr>
        </a:p>
      </dgm:t>
    </dgm:pt>
    <dgm:pt modelId="{E933238B-4B6E-4019-AD57-6EDA5058D2D3}" type="sibTrans" cxnId="{0E5C847B-7AFF-4C4E-A159-E0A3DB012DEA}">
      <dgm:prSet/>
      <dgm:spPr/>
      <dgm:t>
        <a:bodyPr/>
        <a:lstStyle/>
        <a:p>
          <a:endParaRPr lang="es-EC" sz="1600">
            <a:latin typeface="Times New Roman" panose="02020603050405020304" pitchFamily="18" charset="0"/>
            <a:cs typeface="Times New Roman" panose="02020603050405020304" pitchFamily="18" charset="0"/>
          </a:endParaRPr>
        </a:p>
      </dgm:t>
    </dgm:pt>
    <dgm:pt modelId="{10E319B8-0687-4ACA-BF7F-E87D9924FA1E}">
      <dgm:prSet custT="1"/>
      <dgm:spPr/>
      <dgm:t>
        <a:bodyPr/>
        <a:lstStyle/>
        <a:p>
          <a:r>
            <a:rPr lang="es-EC" sz="1600" b="1" smtClean="0">
              <a:latin typeface="Times New Roman" panose="02020603050405020304" pitchFamily="18" charset="0"/>
              <a:cs typeface="Times New Roman" panose="02020603050405020304" pitchFamily="18" charset="0"/>
            </a:rPr>
            <a:t>Unidad de Análisis</a:t>
          </a:r>
          <a:endParaRPr lang="es-EC" sz="1600">
            <a:latin typeface="Times New Roman" panose="02020603050405020304" pitchFamily="18" charset="0"/>
            <a:cs typeface="Times New Roman" panose="02020603050405020304" pitchFamily="18" charset="0"/>
          </a:endParaRPr>
        </a:p>
      </dgm:t>
    </dgm:pt>
    <dgm:pt modelId="{F91CBD03-136A-44E3-A0ED-970ED7D6BE96}" type="parTrans" cxnId="{FF6EC837-B064-4796-A0FF-CEA5E7D766ED}">
      <dgm:prSet/>
      <dgm:spPr/>
      <dgm:t>
        <a:bodyPr/>
        <a:lstStyle/>
        <a:p>
          <a:endParaRPr lang="es-EC" sz="1600">
            <a:latin typeface="Times New Roman" panose="02020603050405020304" pitchFamily="18" charset="0"/>
            <a:cs typeface="Times New Roman" panose="02020603050405020304" pitchFamily="18" charset="0"/>
          </a:endParaRPr>
        </a:p>
      </dgm:t>
    </dgm:pt>
    <dgm:pt modelId="{411A2E4D-BD6C-4CD9-A719-40E072C37F33}" type="sibTrans" cxnId="{FF6EC837-B064-4796-A0FF-CEA5E7D766ED}">
      <dgm:prSet/>
      <dgm:spPr/>
      <dgm:t>
        <a:bodyPr/>
        <a:lstStyle/>
        <a:p>
          <a:endParaRPr lang="es-EC" sz="1600">
            <a:latin typeface="Times New Roman" panose="02020603050405020304" pitchFamily="18" charset="0"/>
            <a:cs typeface="Times New Roman" panose="02020603050405020304" pitchFamily="18" charset="0"/>
          </a:endParaRPr>
        </a:p>
      </dgm:t>
    </dgm:pt>
    <dgm:pt modelId="{01E8538E-DC2E-4535-B137-2780C2670638}">
      <dgm:prSet custT="1"/>
      <dgm:spPr/>
      <dgm:t>
        <a:bodyPr/>
        <a:lstStyle/>
        <a:p>
          <a:r>
            <a:rPr lang="es-EC" sz="1600" smtClean="0">
              <a:latin typeface="Times New Roman" panose="02020603050405020304" pitchFamily="18" charset="0"/>
              <a:cs typeface="Times New Roman" panose="02020603050405020304" pitchFamily="18" charset="0"/>
            </a:rPr>
            <a:t>Encuesta y observación</a:t>
          </a:r>
          <a:endParaRPr lang="es-EC" sz="1600">
            <a:latin typeface="Times New Roman" panose="02020603050405020304" pitchFamily="18" charset="0"/>
            <a:cs typeface="Times New Roman" panose="02020603050405020304" pitchFamily="18" charset="0"/>
          </a:endParaRPr>
        </a:p>
      </dgm:t>
    </dgm:pt>
    <dgm:pt modelId="{85C8B897-01B5-4127-AD5D-7006369FEBB3}" type="parTrans" cxnId="{ED97F0E3-401F-4493-9CDE-3F4A5C85BAE4}">
      <dgm:prSet/>
      <dgm:spPr/>
      <dgm:t>
        <a:bodyPr/>
        <a:lstStyle/>
        <a:p>
          <a:endParaRPr lang="es-EC" sz="1600">
            <a:latin typeface="Times New Roman" panose="02020603050405020304" pitchFamily="18" charset="0"/>
            <a:cs typeface="Times New Roman" panose="02020603050405020304" pitchFamily="18" charset="0"/>
          </a:endParaRPr>
        </a:p>
      </dgm:t>
    </dgm:pt>
    <dgm:pt modelId="{EFB1922B-69C8-47AD-8A78-83593422C77F}" type="sibTrans" cxnId="{ED97F0E3-401F-4493-9CDE-3F4A5C85BAE4}">
      <dgm:prSet/>
      <dgm:spPr/>
      <dgm:t>
        <a:bodyPr/>
        <a:lstStyle/>
        <a:p>
          <a:endParaRPr lang="es-EC" sz="1600">
            <a:latin typeface="Times New Roman" panose="02020603050405020304" pitchFamily="18" charset="0"/>
            <a:cs typeface="Times New Roman" panose="02020603050405020304" pitchFamily="18" charset="0"/>
          </a:endParaRPr>
        </a:p>
      </dgm:t>
    </dgm:pt>
    <dgm:pt modelId="{00990373-9804-4051-8B47-31E936F10AE4}">
      <dgm:prSet custT="1"/>
      <dgm:spPr/>
      <dgm:t>
        <a:bodyPr/>
        <a:lstStyle/>
        <a:p>
          <a:r>
            <a:rPr lang="es-EC" sz="1600" b="1" smtClean="0">
              <a:latin typeface="Times New Roman" panose="02020603050405020304" pitchFamily="18" charset="0"/>
              <a:cs typeface="Times New Roman" panose="02020603050405020304" pitchFamily="18" charset="0"/>
            </a:rPr>
            <a:t>Unidad de Observación</a:t>
          </a:r>
          <a:endParaRPr lang="es-EC" sz="1600">
            <a:latin typeface="Times New Roman" panose="02020603050405020304" pitchFamily="18" charset="0"/>
            <a:cs typeface="Times New Roman" panose="02020603050405020304" pitchFamily="18" charset="0"/>
          </a:endParaRPr>
        </a:p>
      </dgm:t>
    </dgm:pt>
    <dgm:pt modelId="{14667748-62C1-4E16-BF88-F18428401B4B}" type="parTrans" cxnId="{6E1F33F8-C556-46DC-B82A-88D5976FAA71}">
      <dgm:prSet/>
      <dgm:spPr/>
      <dgm:t>
        <a:bodyPr/>
        <a:lstStyle/>
        <a:p>
          <a:endParaRPr lang="es-EC" sz="1600">
            <a:latin typeface="Times New Roman" panose="02020603050405020304" pitchFamily="18" charset="0"/>
            <a:cs typeface="Times New Roman" panose="02020603050405020304" pitchFamily="18" charset="0"/>
          </a:endParaRPr>
        </a:p>
      </dgm:t>
    </dgm:pt>
    <dgm:pt modelId="{48DC332B-1688-4E25-9F45-C63834F69723}" type="sibTrans" cxnId="{6E1F33F8-C556-46DC-B82A-88D5976FAA71}">
      <dgm:prSet/>
      <dgm:spPr/>
      <dgm:t>
        <a:bodyPr/>
        <a:lstStyle/>
        <a:p>
          <a:endParaRPr lang="es-EC" sz="1600">
            <a:latin typeface="Times New Roman" panose="02020603050405020304" pitchFamily="18" charset="0"/>
            <a:cs typeface="Times New Roman" panose="02020603050405020304" pitchFamily="18" charset="0"/>
          </a:endParaRPr>
        </a:p>
      </dgm:t>
    </dgm:pt>
    <dgm:pt modelId="{9FD8F5BE-F32D-4CB7-B743-9860EE3E3728}">
      <dgm:prSet custT="1"/>
      <dgm:spPr/>
      <dgm:t>
        <a:bodyPr/>
        <a:lstStyle/>
        <a:p>
          <a:r>
            <a:rPr lang="es-EC" sz="1600" dirty="0" smtClean="0">
              <a:latin typeface="Times New Roman" panose="02020603050405020304" pitchFamily="18" charset="0"/>
              <a:cs typeface="Times New Roman" panose="02020603050405020304" pitchFamily="18" charset="0"/>
            </a:rPr>
            <a:t>Direcciones de la municipalidad del Cantón Mejía</a:t>
          </a:r>
          <a:endParaRPr lang="es-EC" sz="1600" dirty="0">
            <a:latin typeface="Times New Roman" panose="02020603050405020304" pitchFamily="18" charset="0"/>
            <a:cs typeface="Times New Roman" panose="02020603050405020304" pitchFamily="18" charset="0"/>
          </a:endParaRPr>
        </a:p>
      </dgm:t>
    </dgm:pt>
    <dgm:pt modelId="{BE8599BB-C1F0-4450-8CF3-72666D4A2B07}" type="parTrans" cxnId="{ADB77A0F-4FA9-46E0-A596-AC1BECC8A453}">
      <dgm:prSet/>
      <dgm:spPr/>
      <dgm:t>
        <a:bodyPr/>
        <a:lstStyle/>
        <a:p>
          <a:endParaRPr lang="es-EC" sz="1600">
            <a:latin typeface="Times New Roman" panose="02020603050405020304" pitchFamily="18" charset="0"/>
            <a:cs typeface="Times New Roman" panose="02020603050405020304" pitchFamily="18" charset="0"/>
          </a:endParaRPr>
        </a:p>
      </dgm:t>
    </dgm:pt>
    <dgm:pt modelId="{185086DC-7960-4191-B45C-3C2BB333E561}" type="sibTrans" cxnId="{ADB77A0F-4FA9-46E0-A596-AC1BECC8A453}">
      <dgm:prSet/>
      <dgm:spPr/>
      <dgm:t>
        <a:bodyPr/>
        <a:lstStyle/>
        <a:p>
          <a:endParaRPr lang="es-EC" sz="1600">
            <a:latin typeface="Times New Roman" panose="02020603050405020304" pitchFamily="18" charset="0"/>
            <a:cs typeface="Times New Roman" panose="02020603050405020304" pitchFamily="18" charset="0"/>
          </a:endParaRPr>
        </a:p>
      </dgm:t>
    </dgm:pt>
    <dgm:pt modelId="{8C5D24BA-1284-46A9-9CF0-29424A8200F1}" type="pres">
      <dgm:prSet presAssocID="{AD4E95C5-926D-4564-9633-7E2089DF602A}" presName="Name0" presStyleCnt="0">
        <dgm:presLayoutVars>
          <dgm:dir/>
          <dgm:animLvl val="lvl"/>
          <dgm:resizeHandles val="exact"/>
        </dgm:presLayoutVars>
      </dgm:prSet>
      <dgm:spPr/>
      <dgm:t>
        <a:bodyPr/>
        <a:lstStyle/>
        <a:p>
          <a:endParaRPr lang="es-EC"/>
        </a:p>
      </dgm:t>
    </dgm:pt>
    <dgm:pt modelId="{C99509C5-5870-467E-A131-586AD72683F2}" type="pres">
      <dgm:prSet presAssocID="{BF70427F-C774-43BA-B236-6D32E0C21FFD}" presName="linNode" presStyleCnt="0"/>
      <dgm:spPr/>
    </dgm:pt>
    <dgm:pt modelId="{3810AC29-81F6-4340-84C3-47F42B9C78E1}" type="pres">
      <dgm:prSet presAssocID="{BF70427F-C774-43BA-B236-6D32E0C21FFD}" presName="parentText" presStyleLbl="node1" presStyleIdx="0" presStyleCnt="6" custScaleX="82731" custLinFactNeighborX="-5356" custLinFactNeighborY="-1977">
        <dgm:presLayoutVars>
          <dgm:chMax val="1"/>
          <dgm:bulletEnabled val="1"/>
        </dgm:presLayoutVars>
      </dgm:prSet>
      <dgm:spPr/>
      <dgm:t>
        <a:bodyPr/>
        <a:lstStyle/>
        <a:p>
          <a:endParaRPr lang="es-EC"/>
        </a:p>
      </dgm:t>
    </dgm:pt>
    <dgm:pt modelId="{D90E060F-A046-4BA2-AFAC-FD8907B33680}" type="pres">
      <dgm:prSet presAssocID="{BF70427F-C774-43BA-B236-6D32E0C21FFD}" presName="descendantText" presStyleLbl="alignAccFollowNode1" presStyleIdx="0" presStyleCnt="6" custScaleX="113142">
        <dgm:presLayoutVars>
          <dgm:bulletEnabled val="1"/>
        </dgm:presLayoutVars>
      </dgm:prSet>
      <dgm:spPr/>
      <dgm:t>
        <a:bodyPr/>
        <a:lstStyle/>
        <a:p>
          <a:endParaRPr lang="es-EC"/>
        </a:p>
      </dgm:t>
    </dgm:pt>
    <dgm:pt modelId="{DE40F7C0-7FC7-473C-A7B4-A9F7D039785F}" type="pres">
      <dgm:prSet presAssocID="{7BC14AFD-EC56-49C5-9051-6145447C99FE}" presName="sp" presStyleCnt="0"/>
      <dgm:spPr/>
    </dgm:pt>
    <dgm:pt modelId="{0CD9E40E-FD22-40EC-A0BB-8752D9C972DB}" type="pres">
      <dgm:prSet presAssocID="{6810EEC7-BCF2-4C1E-97E7-1620F0B80190}" presName="linNode" presStyleCnt="0"/>
      <dgm:spPr/>
    </dgm:pt>
    <dgm:pt modelId="{B7D1DC2A-0972-4633-853B-5A89CE50E7D6}" type="pres">
      <dgm:prSet presAssocID="{6810EEC7-BCF2-4C1E-97E7-1620F0B80190}" presName="parentText" presStyleLbl="node1" presStyleIdx="1" presStyleCnt="6" custScaleX="82731" custLinFactNeighborX="-5356" custLinFactNeighborY="-1977">
        <dgm:presLayoutVars>
          <dgm:chMax val="1"/>
          <dgm:bulletEnabled val="1"/>
        </dgm:presLayoutVars>
      </dgm:prSet>
      <dgm:spPr/>
      <dgm:t>
        <a:bodyPr/>
        <a:lstStyle/>
        <a:p>
          <a:endParaRPr lang="es-EC"/>
        </a:p>
      </dgm:t>
    </dgm:pt>
    <dgm:pt modelId="{BD99CD34-C89E-4250-9CF4-452FB5549390}" type="pres">
      <dgm:prSet presAssocID="{6810EEC7-BCF2-4C1E-97E7-1620F0B80190}" presName="descendantText" presStyleLbl="alignAccFollowNode1" presStyleIdx="1" presStyleCnt="6" custScaleX="113142">
        <dgm:presLayoutVars>
          <dgm:bulletEnabled val="1"/>
        </dgm:presLayoutVars>
      </dgm:prSet>
      <dgm:spPr/>
      <dgm:t>
        <a:bodyPr/>
        <a:lstStyle/>
        <a:p>
          <a:endParaRPr lang="es-EC"/>
        </a:p>
      </dgm:t>
    </dgm:pt>
    <dgm:pt modelId="{0D4CC4DE-DD13-47D8-B8C3-74E87490B270}" type="pres">
      <dgm:prSet presAssocID="{2C6C62D4-9D17-46F0-8683-5FE7653F4E1A}" presName="sp" presStyleCnt="0"/>
      <dgm:spPr/>
    </dgm:pt>
    <dgm:pt modelId="{9589F5B9-9D07-48AA-B29D-BBE3E8DAD24E}" type="pres">
      <dgm:prSet presAssocID="{C7629462-B661-4690-99FF-79F8DDC32BEE}" presName="linNode" presStyleCnt="0"/>
      <dgm:spPr/>
    </dgm:pt>
    <dgm:pt modelId="{0F4826DB-2C2D-4404-8491-CCF69B18812F}" type="pres">
      <dgm:prSet presAssocID="{C7629462-B661-4690-99FF-79F8DDC32BEE}" presName="parentText" presStyleLbl="node1" presStyleIdx="2" presStyleCnt="6" custScaleX="82731" custLinFactNeighborX="-5356" custLinFactNeighborY="-1977">
        <dgm:presLayoutVars>
          <dgm:chMax val="1"/>
          <dgm:bulletEnabled val="1"/>
        </dgm:presLayoutVars>
      </dgm:prSet>
      <dgm:spPr/>
      <dgm:t>
        <a:bodyPr/>
        <a:lstStyle/>
        <a:p>
          <a:endParaRPr lang="es-EC"/>
        </a:p>
      </dgm:t>
    </dgm:pt>
    <dgm:pt modelId="{78392AA1-0411-4143-879C-0DD2FE06BDC7}" type="pres">
      <dgm:prSet presAssocID="{C7629462-B661-4690-99FF-79F8DDC32BEE}" presName="descendantText" presStyleLbl="alignAccFollowNode1" presStyleIdx="2" presStyleCnt="6" custScaleX="113142">
        <dgm:presLayoutVars>
          <dgm:bulletEnabled val="1"/>
        </dgm:presLayoutVars>
      </dgm:prSet>
      <dgm:spPr/>
      <dgm:t>
        <a:bodyPr/>
        <a:lstStyle/>
        <a:p>
          <a:endParaRPr lang="es-EC"/>
        </a:p>
      </dgm:t>
    </dgm:pt>
    <dgm:pt modelId="{A2BB94A7-07E2-4C90-BEA3-FD9A116A2455}" type="pres">
      <dgm:prSet presAssocID="{4FD95A5C-F955-4602-AC46-8A5DD8E55A88}" presName="sp" presStyleCnt="0"/>
      <dgm:spPr/>
    </dgm:pt>
    <dgm:pt modelId="{119E5DD0-2AF8-4C18-A994-CDB35B694287}" type="pres">
      <dgm:prSet presAssocID="{C2ECEB06-8952-4DAD-917E-79F65F52A61E}" presName="linNode" presStyleCnt="0"/>
      <dgm:spPr/>
    </dgm:pt>
    <dgm:pt modelId="{19926463-FAFF-45F0-A22C-E0DBAFEF0CDB}" type="pres">
      <dgm:prSet presAssocID="{C2ECEB06-8952-4DAD-917E-79F65F52A61E}" presName="parentText" presStyleLbl="node1" presStyleIdx="3" presStyleCnt="6" custScaleX="82731" custLinFactNeighborX="-5356" custLinFactNeighborY="-1977">
        <dgm:presLayoutVars>
          <dgm:chMax val="1"/>
          <dgm:bulletEnabled val="1"/>
        </dgm:presLayoutVars>
      </dgm:prSet>
      <dgm:spPr/>
      <dgm:t>
        <a:bodyPr/>
        <a:lstStyle/>
        <a:p>
          <a:endParaRPr lang="es-EC"/>
        </a:p>
      </dgm:t>
    </dgm:pt>
    <dgm:pt modelId="{C1C84342-D8D6-4813-82A7-3CC8C45A986F}" type="pres">
      <dgm:prSet presAssocID="{C2ECEB06-8952-4DAD-917E-79F65F52A61E}" presName="descendantText" presStyleLbl="alignAccFollowNode1" presStyleIdx="3" presStyleCnt="6" custScaleX="113142">
        <dgm:presLayoutVars>
          <dgm:bulletEnabled val="1"/>
        </dgm:presLayoutVars>
      </dgm:prSet>
      <dgm:spPr/>
      <dgm:t>
        <a:bodyPr/>
        <a:lstStyle/>
        <a:p>
          <a:endParaRPr lang="es-EC"/>
        </a:p>
      </dgm:t>
    </dgm:pt>
    <dgm:pt modelId="{867A458D-8C3D-40DF-8455-228555C40EA2}" type="pres">
      <dgm:prSet presAssocID="{89E2CF64-D9DF-4CEA-A41B-ECB2FE76A8B0}" presName="sp" presStyleCnt="0"/>
      <dgm:spPr/>
    </dgm:pt>
    <dgm:pt modelId="{46B5E855-3FBC-4CE4-922D-BE88880F6C55}" type="pres">
      <dgm:prSet presAssocID="{10E319B8-0687-4ACA-BF7F-E87D9924FA1E}" presName="linNode" presStyleCnt="0"/>
      <dgm:spPr/>
    </dgm:pt>
    <dgm:pt modelId="{FD558BA4-8883-4723-BFF6-0532A3266BEC}" type="pres">
      <dgm:prSet presAssocID="{10E319B8-0687-4ACA-BF7F-E87D9924FA1E}" presName="parentText" presStyleLbl="node1" presStyleIdx="4" presStyleCnt="6" custScaleX="82731" custLinFactNeighborX="-5356" custLinFactNeighborY="-1977">
        <dgm:presLayoutVars>
          <dgm:chMax val="1"/>
          <dgm:bulletEnabled val="1"/>
        </dgm:presLayoutVars>
      </dgm:prSet>
      <dgm:spPr/>
      <dgm:t>
        <a:bodyPr/>
        <a:lstStyle/>
        <a:p>
          <a:endParaRPr lang="es-EC"/>
        </a:p>
      </dgm:t>
    </dgm:pt>
    <dgm:pt modelId="{5D969994-E8CD-4CF3-AEF7-9E2C54A3C0F4}" type="pres">
      <dgm:prSet presAssocID="{10E319B8-0687-4ACA-BF7F-E87D9924FA1E}" presName="descendantText" presStyleLbl="alignAccFollowNode1" presStyleIdx="4" presStyleCnt="6" custScaleX="113142">
        <dgm:presLayoutVars>
          <dgm:bulletEnabled val="1"/>
        </dgm:presLayoutVars>
      </dgm:prSet>
      <dgm:spPr/>
      <dgm:t>
        <a:bodyPr/>
        <a:lstStyle/>
        <a:p>
          <a:endParaRPr lang="es-EC"/>
        </a:p>
      </dgm:t>
    </dgm:pt>
    <dgm:pt modelId="{061ECCC8-8429-483A-A96F-6903BA519841}" type="pres">
      <dgm:prSet presAssocID="{411A2E4D-BD6C-4CD9-A719-40E072C37F33}" presName="sp" presStyleCnt="0"/>
      <dgm:spPr/>
    </dgm:pt>
    <dgm:pt modelId="{5F8F3662-ADB8-49A6-AC87-496A4F0A3D24}" type="pres">
      <dgm:prSet presAssocID="{00990373-9804-4051-8B47-31E936F10AE4}" presName="linNode" presStyleCnt="0"/>
      <dgm:spPr/>
    </dgm:pt>
    <dgm:pt modelId="{06538E2C-E208-49B0-90AC-723FB8836D67}" type="pres">
      <dgm:prSet presAssocID="{00990373-9804-4051-8B47-31E936F10AE4}" presName="parentText" presStyleLbl="node1" presStyleIdx="5" presStyleCnt="6" custScaleX="82731" custLinFactNeighborX="-5356" custLinFactNeighborY="-1977">
        <dgm:presLayoutVars>
          <dgm:chMax val="1"/>
          <dgm:bulletEnabled val="1"/>
        </dgm:presLayoutVars>
      </dgm:prSet>
      <dgm:spPr/>
      <dgm:t>
        <a:bodyPr/>
        <a:lstStyle/>
        <a:p>
          <a:endParaRPr lang="es-EC"/>
        </a:p>
      </dgm:t>
    </dgm:pt>
    <dgm:pt modelId="{A8E67711-4D6F-4C1E-AF78-B4C663FB6FFC}" type="pres">
      <dgm:prSet presAssocID="{00990373-9804-4051-8B47-31E936F10AE4}" presName="descendantText" presStyleLbl="alignAccFollowNode1" presStyleIdx="5" presStyleCnt="6" custScaleX="113142">
        <dgm:presLayoutVars>
          <dgm:bulletEnabled val="1"/>
        </dgm:presLayoutVars>
      </dgm:prSet>
      <dgm:spPr/>
      <dgm:t>
        <a:bodyPr/>
        <a:lstStyle/>
        <a:p>
          <a:endParaRPr lang="es-EC"/>
        </a:p>
      </dgm:t>
    </dgm:pt>
  </dgm:ptLst>
  <dgm:cxnLst>
    <dgm:cxn modelId="{0E5C847B-7AFF-4C4E-A159-E0A3DB012DEA}" srcId="{C2ECEB06-8952-4DAD-917E-79F65F52A61E}" destId="{5D3B8E17-2B73-4E74-8011-F14C30D4238C}" srcOrd="0" destOrd="0" parTransId="{68334E44-6443-4447-8903-97CCF8357EA5}" sibTransId="{E933238B-4B6E-4019-AD57-6EDA5058D2D3}"/>
    <dgm:cxn modelId="{27CF3824-0AE5-4B2A-BFD1-A2B13C44EF78}" type="presOf" srcId="{BF70427F-C774-43BA-B236-6D32E0C21FFD}" destId="{3810AC29-81F6-4340-84C3-47F42B9C78E1}" srcOrd="0" destOrd="0" presId="urn:microsoft.com/office/officeart/2005/8/layout/vList5"/>
    <dgm:cxn modelId="{53DB17D8-E589-4F9B-943E-CC0D8E775884}" srcId="{BF70427F-C774-43BA-B236-6D32E0C21FFD}" destId="{50293DAA-95A8-4A5A-B73A-D8AFF08207C6}" srcOrd="0" destOrd="0" parTransId="{DC91FDF5-4E10-45A1-AB8A-419054B16FE4}" sibTransId="{6669A3AD-ECFD-47B1-BE23-0AA2570125C7}"/>
    <dgm:cxn modelId="{7F45E1E0-C05A-487A-B14F-B3EBB50863AF}" type="presOf" srcId="{9FD8F5BE-F32D-4CB7-B743-9860EE3E3728}" destId="{A8E67711-4D6F-4C1E-AF78-B4C663FB6FFC}" srcOrd="0" destOrd="0" presId="urn:microsoft.com/office/officeart/2005/8/layout/vList5"/>
    <dgm:cxn modelId="{CEFAD205-475F-4935-B67B-92020D5FC012}" type="presOf" srcId="{B061BCAB-0614-441C-948E-EC4E6E8C9E33}" destId="{78392AA1-0411-4143-879C-0DD2FE06BDC7}" srcOrd="0" destOrd="0" presId="urn:microsoft.com/office/officeart/2005/8/layout/vList5"/>
    <dgm:cxn modelId="{E42BB8B9-211F-4A39-A8E2-222D6351F7CC}" srcId="{AD4E95C5-926D-4564-9633-7E2089DF602A}" destId="{C7629462-B661-4690-99FF-79F8DDC32BEE}" srcOrd="2" destOrd="0" parTransId="{F5A6CB8F-69D9-4809-8678-C293D1140369}" sibTransId="{4FD95A5C-F955-4602-AC46-8A5DD8E55A88}"/>
    <dgm:cxn modelId="{7B44D88B-F316-4FF2-89A6-AF2A1FB103F9}" srcId="{AD4E95C5-926D-4564-9633-7E2089DF602A}" destId="{6810EEC7-BCF2-4C1E-97E7-1620F0B80190}" srcOrd="1" destOrd="0" parTransId="{6C7A33F1-5330-4690-92FF-806BCC13902C}" sibTransId="{2C6C62D4-9D17-46F0-8683-5FE7653F4E1A}"/>
    <dgm:cxn modelId="{ADB77A0F-4FA9-46E0-A596-AC1BECC8A453}" srcId="{00990373-9804-4051-8B47-31E936F10AE4}" destId="{9FD8F5BE-F32D-4CB7-B743-9860EE3E3728}" srcOrd="0" destOrd="0" parTransId="{BE8599BB-C1F0-4450-8CF3-72666D4A2B07}" sibTransId="{185086DC-7960-4191-B45C-3C2BB333E561}"/>
    <dgm:cxn modelId="{C0C78F5F-3810-4662-8E23-9D8B60C44D47}" type="presOf" srcId="{AD4E95C5-926D-4564-9633-7E2089DF602A}" destId="{8C5D24BA-1284-46A9-9CF0-29424A8200F1}" srcOrd="0" destOrd="0" presId="urn:microsoft.com/office/officeart/2005/8/layout/vList5"/>
    <dgm:cxn modelId="{22AC6477-BCE4-4389-866E-84128E7E7F96}" type="presOf" srcId="{C2ECEB06-8952-4DAD-917E-79F65F52A61E}" destId="{19926463-FAFF-45F0-A22C-E0DBAFEF0CDB}" srcOrd="0" destOrd="0" presId="urn:microsoft.com/office/officeart/2005/8/layout/vList5"/>
    <dgm:cxn modelId="{7DD14CEF-C894-4FF2-B54B-C58F6A2E986F}" type="presOf" srcId="{01E8538E-DC2E-4535-B137-2780C2670638}" destId="{5D969994-E8CD-4CF3-AEF7-9E2C54A3C0F4}" srcOrd="0" destOrd="0" presId="urn:microsoft.com/office/officeart/2005/8/layout/vList5"/>
    <dgm:cxn modelId="{AA14C7E3-537F-498A-B738-BEFAC3648356}" type="presOf" srcId="{00990373-9804-4051-8B47-31E936F10AE4}" destId="{06538E2C-E208-49B0-90AC-723FB8836D67}" srcOrd="0" destOrd="0" presId="urn:microsoft.com/office/officeart/2005/8/layout/vList5"/>
    <dgm:cxn modelId="{710ACAAD-8C64-40D5-9310-B0A6E74EE9B0}" srcId="{6810EEC7-BCF2-4C1E-97E7-1620F0B80190}" destId="{A8601B1F-94FA-4C6F-89E9-DCA8F91E728E}" srcOrd="0" destOrd="0" parTransId="{04E2C726-D360-4271-84CE-5146EC78055D}" sibTransId="{55B518C3-02EF-4FF0-8F4F-F02FD54DBD04}"/>
    <dgm:cxn modelId="{ED97F0E3-401F-4493-9CDE-3F4A5C85BAE4}" srcId="{10E319B8-0687-4ACA-BF7F-E87D9924FA1E}" destId="{01E8538E-DC2E-4535-B137-2780C2670638}" srcOrd="0" destOrd="0" parTransId="{85C8B897-01B5-4127-AD5D-7006369FEBB3}" sibTransId="{EFB1922B-69C8-47AD-8A78-83593422C77F}"/>
    <dgm:cxn modelId="{6E1F33F8-C556-46DC-B82A-88D5976FAA71}" srcId="{AD4E95C5-926D-4564-9633-7E2089DF602A}" destId="{00990373-9804-4051-8B47-31E936F10AE4}" srcOrd="5" destOrd="0" parTransId="{14667748-62C1-4E16-BF88-F18428401B4B}" sibTransId="{48DC332B-1688-4E25-9F45-C63834F69723}"/>
    <dgm:cxn modelId="{8406905C-A18A-4247-974B-704D4424D3BF}" type="presOf" srcId="{C7629462-B661-4690-99FF-79F8DDC32BEE}" destId="{0F4826DB-2C2D-4404-8491-CCF69B18812F}" srcOrd="0" destOrd="0" presId="urn:microsoft.com/office/officeart/2005/8/layout/vList5"/>
    <dgm:cxn modelId="{1F7D2DC6-41CA-4948-AFD1-5EAB28862318}" srcId="{AD4E95C5-926D-4564-9633-7E2089DF602A}" destId="{C2ECEB06-8952-4DAD-917E-79F65F52A61E}" srcOrd="3" destOrd="0" parTransId="{54B4564C-E732-4775-9D61-AC1A2765005B}" sibTransId="{89E2CF64-D9DF-4CEA-A41B-ECB2FE76A8B0}"/>
    <dgm:cxn modelId="{84E3059F-5663-436D-93CA-1B2AF1933BA8}" type="presOf" srcId="{10E319B8-0687-4ACA-BF7F-E87D9924FA1E}" destId="{FD558BA4-8883-4723-BFF6-0532A3266BEC}" srcOrd="0" destOrd="0" presId="urn:microsoft.com/office/officeart/2005/8/layout/vList5"/>
    <dgm:cxn modelId="{1B149E4E-783E-4938-A4E1-52F7C7960D22}" type="presOf" srcId="{5D3B8E17-2B73-4E74-8011-F14C30D4238C}" destId="{C1C84342-D8D6-4813-82A7-3CC8C45A986F}" srcOrd="0" destOrd="0" presId="urn:microsoft.com/office/officeart/2005/8/layout/vList5"/>
    <dgm:cxn modelId="{B5CBFD93-AFDB-487E-8151-074258A4BDE4}" srcId="{AD4E95C5-926D-4564-9633-7E2089DF602A}" destId="{BF70427F-C774-43BA-B236-6D32E0C21FFD}" srcOrd="0" destOrd="0" parTransId="{36FBAD2F-5A58-423B-AB8F-7A958C7A8EC2}" sibTransId="{7BC14AFD-EC56-49C5-9051-6145447C99FE}"/>
    <dgm:cxn modelId="{DFEE26B5-20B3-40CA-9726-85DC6B7B889C}" type="presOf" srcId="{A8601B1F-94FA-4C6F-89E9-DCA8F91E728E}" destId="{BD99CD34-C89E-4250-9CF4-452FB5549390}" srcOrd="0" destOrd="0" presId="urn:microsoft.com/office/officeart/2005/8/layout/vList5"/>
    <dgm:cxn modelId="{FF6EC837-B064-4796-A0FF-CEA5E7D766ED}" srcId="{AD4E95C5-926D-4564-9633-7E2089DF602A}" destId="{10E319B8-0687-4ACA-BF7F-E87D9924FA1E}" srcOrd="4" destOrd="0" parTransId="{F91CBD03-136A-44E3-A0ED-970ED7D6BE96}" sibTransId="{411A2E4D-BD6C-4CD9-A719-40E072C37F33}"/>
    <dgm:cxn modelId="{E7E93440-A1C5-4110-9F7C-0B5699CC4BFB}" type="presOf" srcId="{50293DAA-95A8-4A5A-B73A-D8AFF08207C6}" destId="{D90E060F-A046-4BA2-AFAC-FD8907B33680}" srcOrd="0" destOrd="0" presId="urn:microsoft.com/office/officeart/2005/8/layout/vList5"/>
    <dgm:cxn modelId="{D14822B8-47A5-464B-90C0-B49D8F978603}" srcId="{C7629462-B661-4690-99FF-79F8DDC32BEE}" destId="{B061BCAB-0614-441C-948E-EC4E6E8C9E33}" srcOrd="0" destOrd="0" parTransId="{6B632135-57B0-43E7-A8B6-CA929D1BC417}" sibTransId="{023966DC-8DD3-40B3-898F-F2A8072F1F08}"/>
    <dgm:cxn modelId="{9574ACE2-5B04-46AB-B620-A9EFB2F3177D}" type="presOf" srcId="{6810EEC7-BCF2-4C1E-97E7-1620F0B80190}" destId="{B7D1DC2A-0972-4633-853B-5A89CE50E7D6}" srcOrd="0" destOrd="0" presId="urn:microsoft.com/office/officeart/2005/8/layout/vList5"/>
    <dgm:cxn modelId="{F5C6D79C-37F3-4E38-887D-7B91EACB5223}" type="presParOf" srcId="{8C5D24BA-1284-46A9-9CF0-29424A8200F1}" destId="{C99509C5-5870-467E-A131-586AD72683F2}" srcOrd="0" destOrd="0" presId="urn:microsoft.com/office/officeart/2005/8/layout/vList5"/>
    <dgm:cxn modelId="{0E0C8EBF-023C-4639-8303-871C97021A13}" type="presParOf" srcId="{C99509C5-5870-467E-A131-586AD72683F2}" destId="{3810AC29-81F6-4340-84C3-47F42B9C78E1}" srcOrd="0" destOrd="0" presId="urn:microsoft.com/office/officeart/2005/8/layout/vList5"/>
    <dgm:cxn modelId="{51B17D9A-5793-4CEE-89C0-FFC1D1396FE8}" type="presParOf" srcId="{C99509C5-5870-467E-A131-586AD72683F2}" destId="{D90E060F-A046-4BA2-AFAC-FD8907B33680}" srcOrd="1" destOrd="0" presId="urn:microsoft.com/office/officeart/2005/8/layout/vList5"/>
    <dgm:cxn modelId="{DAC1E113-D0CB-41D4-A047-0807B419ECBB}" type="presParOf" srcId="{8C5D24BA-1284-46A9-9CF0-29424A8200F1}" destId="{DE40F7C0-7FC7-473C-A7B4-A9F7D039785F}" srcOrd="1" destOrd="0" presId="urn:microsoft.com/office/officeart/2005/8/layout/vList5"/>
    <dgm:cxn modelId="{877603EA-E276-450B-A37D-E6AEF2FB0DE6}" type="presParOf" srcId="{8C5D24BA-1284-46A9-9CF0-29424A8200F1}" destId="{0CD9E40E-FD22-40EC-A0BB-8752D9C972DB}" srcOrd="2" destOrd="0" presId="urn:microsoft.com/office/officeart/2005/8/layout/vList5"/>
    <dgm:cxn modelId="{04FCE08E-659D-4EAE-84D1-DA0DD329DE47}" type="presParOf" srcId="{0CD9E40E-FD22-40EC-A0BB-8752D9C972DB}" destId="{B7D1DC2A-0972-4633-853B-5A89CE50E7D6}" srcOrd="0" destOrd="0" presId="urn:microsoft.com/office/officeart/2005/8/layout/vList5"/>
    <dgm:cxn modelId="{D8EB101A-624C-42BB-90F8-C752D15DFE73}" type="presParOf" srcId="{0CD9E40E-FD22-40EC-A0BB-8752D9C972DB}" destId="{BD99CD34-C89E-4250-9CF4-452FB5549390}" srcOrd="1" destOrd="0" presId="urn:microsoft.com/office/officeart/2005/8/layout/vList5"/>
    <dgm:cxn modelId="{18055FA5-C632-4354-BFEB-B73AF085D667}" type="presParOf" srcId="{8C5D24BA-1284-46A9-9CF0-29424A8200F1}" destId="{0D4CC4DE-DD13-47D8-B8C3-74E87490B270}" srcOrd="3" destOrd="0" presId="urn:microsoft.com/office/officeart/2005/8/layout/vList5"/>
    <dgm:cxn modelId="{DA5F8F0F-9026-46E6-AB7A-24E08048F308}" type="presParOf" srcId="{8C5D24BA-1284-46A9-9CF0-29424A8200F1}" destId="{9589F5B9-9D07-48AA-B29D-BBE3E8DAD24E}" srcOrd="4" destOrd="0" presId="urn:microsoft.com/office/officeart/2005/8/layout/vList5"/>
    <dgm:cxn modelId="{01247721-CA67-4883-9784-956AFA174321}" type="presParOf" srcId="{9589F5B9-9D07-48AA-B29D-BBE3E8DAD24E}" destId="{0F4826DB-2C2D-4404-8491-CCF69B18812F}" srcOrd="0" destOrd="0" presId="urn:microsoft.com/office/officeart/2005/8/layout/vList5"/>
    <dgm:cxn modelId="{122AED0B-CBED-4203-9DD7-4AECC912D87A}" type="presParOf" srcId="{9589F5B9-9D07-48AA-B29D-BBE3E8DAD24E}" destId="{78392AA1-0411-4143-879C-0DD2FE06BDC7}" srcOrd="1" destOrd="0" presId="urn:microsoft.com/office/officeart/2005/8/layout/vList5"/>
    <dgm:cxn modelId="{1FF85D33-5974-486D-B641-36D3BF9D8275}" type="presParOf" srcId="{8C5D24BA-1284-46A9-9CF0-29424A8200F1}" destId="{A2BB94A7-07E2-4C90-BEA3-FD9A116A2455}" srcOrd="5" destOrd="0" presId="urn:microsoft.com/office/officeart/2005/8/layout/vList5"/>
    <dgm:cxn modelId="{43943546-8FFF-4CEA-8416-D823B86AC64A}" type="presParOf" srcId="{8C5D24BA-1284-46A9-9CF0-29424A8200F1}" destId="{119E5DD0-2AF8-4C18-A994-CDB35B694287}" srcOrd="6" destOrd="0" presId="urn:microsoft.com/office/officeart/2005/8/layout/vList5"/>
    <dgm:cxn modelId="{4C28C423-1464-4351-8014-789DB528849D}" type="presParOf" srcId="{119E5DD0-2AF8-4C18-A994-CDB35B694287}" destId="{19926463-FAFF-45F0-A22C-E0DBAFEF0CDB}" srcOrd="0" destOrd="0" presId="urn:microsoft.com/office/officeart/2005/8/layout/vList5"/>
    <dgm:cxn modelId="{EE5C027B-1A5A-4E61-B235-857D8C5B6D0F}" type="presParOf" srcId="{119E5DD0-2AF8-4C18-A994-CDB35B694287}" destId="{C1C84342-D8D6-4813-82A7-3CC8C45A986F}" srcOrd="1" destOrd="0" presId="urn:microsoft.com/office/officeart/2005/8/layout/vList5"/>
    <dgm:cxn modelId="{C30068D3-0F53-4D42-8B61-B69354F249B9}" type="presParOf" srcId="{8C5D24BA-1284-46A9-9CF0-29424A8200F1}" destId="{867A458D-8C3D-40DF-8455-228555C40EA2}" srcOrd="7" destOrd="0" presId="urn:microsoft.com/office/officeart/2005/8/layout/vList5"/>
    <dgm:cxn modelId="{5260B643-7614-40B3-82CC-A35752CF53BF}" type="presParOf" srcId="{8C5D24BA-1284-46A9-9CF0-29424A8200F1}" destId="{46B5E855-3FBC-4CE4-922D-BE88880F6C55}" srcOrd="8" destOrd="0" presId="urn:microsoft.com/office/officeart/2005/8/layout/vList5"/>
    <dgm:cxn modelId="{8E48C8CD-F6C2-4FAE-9E0C-FCE917DD74CF}" type="presParOf" srcId="{46B5E855-3FBC-4CE4-922D-BE88880F6C55}" destId="{FD558BA4-8883-4723-BFF6-0532A3266BEC}" srcOrd="0" destOrd="0" presId="urn:microsoft.com/office/officeart/2005/8/layout/vList5"/>
    <dgm:cxn modelId="{19CE3E51-13F0-4F7E-BF4B-9E72E3A97CC6}" type="presParOf" srcId="{46B5E855-3FBC-4CE4-922D-BE88880F6C55}" destId="{5D969994-E8CD-4CF3-AEF7-9E2C54A3C0F4}" srcOrd="1" destOrd="0" presId="urn:microsoft.com/office/officeart/2005/8/layout/vList5"/>
    <dgm:cxn modelId="{877C044B-4607-4D8E-A48A-AC10B823ED91}" type="presParOf" srcId="{8C5D24BA-1284-46A9-9CF0-29424A8200F1}" destId="{061ECCC8-8429-483A-A96F-6903BA519841}" srcOrd="9" destOrd="0" presId="urn:microsoft.com/office/officeart/2005/8/layout/vList5"/>
    <dgm:cxn modelId="{4E4E1235-E71B-4C5E-A9AD-29318CFB0CB3}" type="presParOf" srcId="{8C5D24BA-1284-46A9-9CF0-29424A8200F1}" destId="{5F8F3662-ADB8-49A6-AC87-496A4F0A3D24}" srcOrd="10" destOrd="0" presId="urn:microsoft.com/office/officeart/2005/8/layout/vList5"/>
    <dgm:cxn modelId="{1F90E803-6417-4ED8-B535-52FB280A47DF}" type="presParOf" srcId="{5F8F3662-ADB8-49A6-AC87-496A4F0A3D24}" destId="{06538E2C-E208-49B0-90AC-723FB8836D67}" srcOrd="0" destOrd="0" presId="urn:microsoft.com/office/officeart/2005/8/layout/vList5"/>
    <dgm:cxn modelId="{6DD81E78-8F18-414A-9AA6-FBC5EE97F6F1}" type="presParOf" srcId="{5F8F3662-ADB8-49A6-AC87-496A4F0A3D24}" destId="{A8E67711-4D6F-4C1E-AF78-B4C663FB6F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33E7EB-0B1A-4044-AFE7-0F83B149C12C}" type="doc">
      <dgm:prSet loTypeId="urn:microsoft.com/office/officeart/2005/8/layout/hierarchy3" loCatId="relationship" qsTypeId="urn:microsoft.com/office/officeart/2005/8/quickstyle/simple3" qsCatId="simple" csTypeId="urn:microsoft.com/office/officeart/2005/8/colors/colorful1" csCatId="colorful" phldr="1"/>
      <dgm:spPr/>
      <dgm:t>
        <a:bodyPr/>
        <a:lstStyle/>
        <a:p>
          <a:endParaRPr lang="es-EC"/>
        </a:p>
      </dgm:t>
    </dgm:pt>
    <dgm:pt modelId="{435F4C95-F58F-42FB-AA5E-80AEB52FF3D9}">
      <dgm:prSet phldrT="[Texto]" custT="1"/>
      <dgm:spPr/>
      <dgm:t>
        <a:bodyPr/>
        <a:lstStyle/>
        <a:p>
          <a:r>
            <a:rPr lang="en-US" sz="1200" b="1" dirty="0" smtClean="0">
              <a:latin typeface="Times New Roman" panose="02020603050405020304" pitchFamily="18" charset="0"/>
              <a:cs typeface="Times New Roman" panose="02020603050405020304" pitchFamily="18" charset="0"/>
            </a:rPr>
            <a:t>DEFINICIÓN DEL PROBLEMA</a:t>
          </a:r>
          <a:endParaRPr lang="es-EC" sz="1200" b="1" dirty="0">
            <a:latin typeface="Times New Roman" panose="02020603050405020304" pitchFamily="18" charset="0"/>
            <a:cs typeface="Times New Roman" panose="02020603050405020304" pitchFamily="18" charset="0"/>
          </a:endParaRPr>
        </a:p>
      </dgm:t>
    </dgm:pt>
    <dgm:pt modelId="{688C4043-D9EC-4D25-ABBE-A1D0B1A109A2}" type="parTrans" cxnId="{452F5D5E-6891-4D15-9A97-35C8C985E50E}">
      <dgm:prSet/>
      <dgm:spPr/>
      <dgm:t>
        <a:bodyPr/>
        <a:lstStyle/>
        <a:p>
          <a:endParaRPr lang="es-EC" sz="1200">
            <a:latin typeface="Times New Roman" panose="02020603050405020304" pitchFamily="18" charset="0"/>
            <a:cs typeface="Times New Roman" panose="02020603050405020304" pitchFamily="18" charset="0"/>
          </a:endParaRPr>
        </a:p>
      </dgm:t>
    </dgm:pt>
    <dgm:pt modelId="{A8317FB1-C3E1-4DCD-9BE1-092F5593F539}" type="sibTrans" cxnId="{452F5D5E-6891-4D15-9A97-35C8C985E50E}">
      <dgm:prSet/>
      <dgm:spPr/>
      <dgm:t>
        <a:bodyPr/>
        <a:lstStyle/>
        <a:p>
          <a:endParaRPr lang="es-EC" sz="1200">
            <a:latin typeface="Times New Roman" panose="02020603050405020304" pitchFamily="18" charset="0"/>
            <a:cs typeface="Times New Roman" panose="02020603050405020304" pitchFamily="18" charset="0"/>
          </a:endParaRPr>
        </a:p>
      </dgm:t>
    </dgm:pt>
    <dgm:pt modelId="{55813852-BF98-4DA0-B7AD-823140B2D975}">
      <dgm:prSet phldrT="[Texto]" custT="1"/>
      <dgm:spPr/>
      <dgm:t>
        <a:bodyPr/>
        <a:lstStyle/>
        <a:p>
          <a:r>
            <a:rPr lang="en-US" sz="1200" b="1" dirty="0" smtClean="0">
              <a:latin typeface="Times New Roman" panose="02020603050405020304" pitchFamily="18" charset="0"/>
              <a:cs typeface="Times New Roman" panose="02020603050405020304" pitchFamily="18" charset="0"/>
            </a:rPr>
            <a:t>NECESIDAD</a:t>
          </a:r>
          <a:endParaRPr lang="es-EC" sz="1200" b="1" dirty="0">
            <a:latin typeface="Times New Roman" panose="02020603050405020304" pitchFamily="18" charset="0"/>
            <a:cs typeface="Times New Roman" panose="02020603050405020304" pitchFamily="18" charset="0"/>
          </a:endParaRPr>
        </a:p>
      </dgm:t>
    </dgm:pt>
    <dgm:pt modelId="{4E8B3BFD-AE2A-4024-9090-E25ED1EE9AE0}" type="parTrans" cxnId="{2FFD3DEE-B870-428D-BFD2-DAB4F80375E3}">
      <dgm:prSet/>
      <dgm:spPr/>
      <dgm:t>
        <a:bodyPr/>
        <a:lstStyle/>
        <a:p>
          <a:endParaRPr lang="es-EC" sz="1200">
            <a:latin typeface="Times New Roman" panose="02020603050405020304" pitchFamily="18" charset="0"/>
            <a:cs typeface="Times New Roman" panose="02020603050405020304" pitchFamily="18" charset="0"/>
          </a:endParaRPr>
        </a:p>
      </dgm:t>
    </dgm:pt>
    <dgm:pt modelId="{59179F57-6DAA-4479-8400-0C2DA816A0D5}" type="sibTrans" cxnId="{2FFD3DEE-B870-428D-BFD2-DAB4F80375E3}">
      <dgm:prSet/>
      <dgm:spPr/>
      <dgm:t>
        <a:bodyPr/>
        <a:lstStyle/>
        <a:p>
          <a:endParaRPr lang="es-EC" sz="1200">
            <a:latin typeface="Times New Roman" panose="02020603050405020304" pitchFamily="18" charset="0"/>
            <a:cs typeface="Times New Roman" panose="02020603050405020304" pitchFamily="18" charset="0"/>
          </a:endParaRPr>
        </a:p>
      </dgm:t>
    </dgm:pt>
    <dgm:pt modelId="{7A16D909-6E8D-497F-B893-D7B22B1AD69E}">
      <dgm:prSet phldrT="[Texto]" custT="1"/>
      <dgm:spPr/>
      <dgm:t>
        <a:bodyPr/>
        <a:lstStyle/>
        <a:p>
          <a:r>
            <a:rPr lang="en-US" sz="1200" b="1" dirty="0" smtClean="0">
              <a:latin typeface="Times New Roman" panose="02020603050405020304" pitchFamily="18" charset="0"/>
              <a:cs typeface="Times New Roman" panose="02020603050405020304" pitchFamily="18" charset="0"/>
            </a:rPr>
            <a:t>PROPÓSITO</a:t>
          </a:r>
          <a:endParaRPr lang="es-EC" sz="1200" b="1" dirty="0">
            <a:latin typeface="Times New Roman" panose="02020603050405020304" pitchFamily="18" charset="0"/>
            <a:cs typeface="Times New Roman" panose="02020603050405020304" pitchFamily="18" charset="0"/>
          </a:endParaRPr>
        </a:p>
      </dgm:t>
    </dgm:pt>
    <dgm:pt modelId="{58A50591-42B1-4D14-A5EF-6901458BB21B}" type="parTrans" cxnId="{42D817AF-4F95-4EC3-8CC2-56495E6A2CC9}">
      <dgm:prSet/>
      <dgm:spPr/>
      <dgm:t>
        <a:bodyPr/>
        <a:lstStyle/>
        <a:p>
          <a:endParaRPr lang="es-EC" sz="1200">
            <a:latin typeface="Times New Roman" panose="02020603050405020304" pitchFamily="18" charset="0"/>
            <a:cs typeface="Times New Roman" panose="02020603050405020304" pitchFamily="18" charset="0"/>
          </a:endParaRPr>
        </a:p>
      </dgm:t>
    </dgm:pt>
    <dgm:pt modelId="{5DC5D3BF-E30D-45A4-8649-F0C05CB4D245}" type="sibTrans" cxnId="{42D817AF-4F95-4EC3-8CC2-56495E6A2CC9}">
      <dgm:prSet/>
      <dgm:spPr/>
      <dgm:t>
        <a:bodyPr/>
        <a:lstStyle/>
        <a:p>
          <a:endParaRPr lang="es-EC" sz="1200">
            <a:latin typeface="Times New Roman" panose="02020603050405020304" pitchFamily="18" charset="0"/>
            <a:cs typeface="Times New Roman" panose="02020603050405020304" pitchFamily="18" charset="0"/>
          </a:endParaRPr>
        </a:p>
      </dgm:t>
    </dgm:pt>
    <dgm:pt modelId="{82446253-838A-425E-9AA6-233B19E0CFB0}">
      <dgm:prSet phldrT="[Texto]" custT="1"/>
      <dgm:spPr/>
      <dgm:t>
        <a:bodyPr/>
        <a:lstStyle/>
        <a:p>
          <a:r>
            <a:rPr lang="es-EC" sz="1200" dirty="0" smtClean="0">
              <a:latin typeface="Times New Roman" panose="02020603050405020304" pitchFamily="18" charset="0"/>
              <a:cs typeface="Times New Roman" panose="02020603050405020304" pitchFamily="18" charset="0"/>
            </a:rPr>
            <a:t>Conocer cómo influye el Neuromarketing en los usuarios de los servicios de la gestión del GAD; para poder establecer estrategias</a:t>
          </a:r>
          <a:endParaRPr lang="es-EC" sz="1200" dirty="0">
            <a:latin typeface="Times New Roman" panose="02020603050405020304" pitchFamily="18" charset="0"/>
            <a:cs typeface="Times New Roman" panose="02020603050405020304" pitchFamily="18" charset="0"/>
          </a:endParaRPr>
        </a:p>
      </dgm:t>
    </dgm:pt>
    <dgm:pt modelId="{D885C4A0-2F1A-4CE7-88B2-CF797258DECA}" type="parTrans" cxnId="{AE847567-7522-457B-A55D-451BDFFED1D3}">
      <dgm:prSet/>
      <dgm:spPr/>
      <dgm:t>
        <a:bodyPr/>
        <a:lstStyle/>
        <a:p>
          <a:endParaRPr lang="es-EC" sz="1200">
            <a:latin typeface="Times New Roman" panose="02020603050405020304" pitchFamily="18" charset="0"/>
            <a:cs typeface="Times New Roman" panose="02020603050405020304" pitchFamily="18" charset="0"/>
          </a:endParaRPr>
        </a:p>
      </dgm:t>
    </dgm:pt>
    <dgm:pt modelId="{8F8AEC83-04CA-4CC1-8878-4020136877BD}" type="sibTrans" cxnId="{AE847567-7522-457B-A55D-451BDFFED1D3}">
      <dgm:prSet/>
      <dgm:spPr/>
      <dgm:t>
        <a:bodyPr/>
        <a:lstStyle/>
        <a:p>
          <a:endParaRPr lang="es-EC" sz="1200">
            <a:latin typeface="Times New Roman" panose="02020603050405020304" pitchFamily="18" charset="0"/>
            <a:cs typeface="Times New Roman" panose="02020603050405020304" pitchFamily="18" charset="0"/>
          </a:endParaRPr>
        </a:p>
      </dgm:t>
    </dgm:pt>
    <dgm:pt modelId="{D024CF68-4405-4802-A18B-D350A73DC3C0}">
      <dgm:prSet phldrT="[Texto]" custT="1"/>
      <dgm:spPr/>
      <dgm:t>
        <a:bodyPr/>
        <a:lstStyle/>
        <a:p>
          <a:r>
            <a:rPr lang="en-US" sz="1200" b="1" dirty="0" smtClean="0">
              <a:latin typeface="Times New Roman" panose="02020603050405020304" pitchFamily="18" charset="0"/>
              <a:cs typeface="Times New Roman" panose="02020603050405020304" pitchFamily="18" charset="0"/>
            </a:rPr>
            <a:t>JUSTIFICACIÓN E IMPORTANCIA</a:t>
          </a:r>
          <a:endParaRPr lang="es-EC" sz="1200" b="1" dirty="0">
            <a:latin typeface="Times New Roman" panose="02020603050405020304" pitchFamily="18" charset="0"/>
            <a:cs typeface="Times New Roman" panose="02020603050405020304" pitchFamily="18" charset="0"/>
          </a:endParaRPr>
        </a:p>
      </dgm:t>
    </dgm:pt>
    <dgm:pt modelId="{AC689218-76F2-40EC-9ECA-4937F5BB823F}" type="parTrans" cxnId="{D5ED1B80-0DED-4164-9C61-30769D76B792}">
      <dgm:prSet/>
      <dgm:spPr/>
      <dgm:t>
        <a:bodyPr/>
        <a:lstStyle/>
        <a:p>
          <a:endParaRPr lang="es-EC" sz="1200">
            <a:latin typeface="Times New Roman" panose="02020603050405020304" pitchFamily="18" charset="0"/>
            <a:cs typeface="Times New Roman" panose="02020603050405020304" pitchFamily="18" charset="0"/>
          </a:endParaRPr>
        </a:p>
      </dgm:t>
    </dgm:pt>
    <dgm:pt modelId="{7DB352AB-221C-4B21-A04D-A87E0C856A57}" type="sibTrans" cxnId="{D5ED1B80-0DED-4164-9C61-30769D76B792}">
      <dgm:prSet/>
      <dgm:spPr/>
      <dgm:t>
        <a:bodyPr/>
        <a:lstStyle/>
        <a:p>
          <a:endParaRPr lang="es-EC" sz="1200">
            <a:latin typeface="Times New Roman" panose="02020603050405020304" pitchFamily="18" charset="0"/>
            <a:cs typeface="Times New Roman" panose="02020603050405020304" pitchFamily="18" charset="0"/>
          </a:endParaRPr>
        </a:p>
      </dgm:t>
    </dgm:pt>
    <dgm:pt modelId="{78D9EF3A-2AFE-4C87-8E7C-2A1A78B4C4DB}">
      <dgm:prSet phldrT="[Texto]" custT="1"/>
      <dgm:spPr/>
      <dgm:t>
        <a:bodyPr/>
        <a:lstStyle/>
        <a:p>
          <a:r>
            <a:rPr lang="es-EC" sz="1200" dirty="0" smtClean="0">
              <a:latin typeface="Times New Roman" panose="02020603050405020304" pitchFamily="18" charset="0"/>
              <a:cs typeface="Times New Roman" panose="02020603050405020304" pitchFamily="18" charset="0"/>
            </a:rPr>
            <a:t>El municipio es la sociedad política del Estado, cuya finalidad es el bien común.</a:t>
          </a:r>
          <a:endParaRPr lang="es-EC" sz="1200" dirty="0">
            <a:latin typeface="Times New Roman" panose="02020603050405020304" pitchFamily="18" charset="0"/>
            <a:cs typeface="Times New Roman" panose="02020603050405020304" pitchFamily="18" charset="0"/>
          </a:endParaRPr>
        </a:p>
      </dgm:t>
    </dgm:pt>
    <dgm:pt modelId="{3489B7CB-5A7E-4DD4-9B3C-5F235FD45F56}" type="parTrans" cxnId="{EE992EA0-59EC-400C-9516-FD1499425F70}">
      <dgm:prSet/>
      <dgm:spPr/>
      <dgm:t>
        <a:bodyPr/>
        <a:lstStyle/>
        <a:p>
          <a:endParaRPr lang="es-EC" sz="1200">
            <a:latin typeface="Times New Roman" panose="02020603050405020304" pitchFamily="18" charset="0"/>
            <a:cs typeface="Times New Roman" panose="02020603050405020304" pitchFamily="18" charset="0"/>
          </a:endParaRPr>
        </a:p>
      </dgm:t>
    </dgm:pt>
    <dgm:pt modelId="{A22AE82F-5EA0-4B34-93A3-2BE218A874B9}" type="sibTrans" cxnId="{EE992EA0-59EC-400C-9516-FD1499425F70}">
      <dgm:prSet/>
      <dgm:spPr/>
      <dgm:t>
        <a:bodyPr/>
        <a:lstStyle/>
        <a:p>
          <a:endParaRPr lang="es-EC" sz="1200">
            <a:latin typeface="Times New Roman" panose="02020603050405020304" pitchFamily="18" charset="0"/>
            <a:cs typeface="Times New Roman" panose="02020603050405020304" pitchFamily="18" charset="0"/>
          </a:endParaRPr>
        </a:p>
      </dgm:t>
    </dgm:pt>
    <dgm:pt modelId="{1245B23E-3825-484C-8313-3F9AA7E3EB82}">
      <dgm:prSet phldrT="[Texto]" custT="1"/>
      <dgm:spPr/>
      <dgm:t>
        <a:bodyPr/>
        <a:lstStyle/>
        <a:p>
          <a:r>
            <a:rPr lang="es-EC" sz="1200" dirty="0" smtClean="0">
              <a:latin typeface="Times New Roman" panose="02020603050405020304" pitchFamily="18" charset="0"/>
              <a:cs typeface="Times New Roman" panose="02020603050405020304" pitchFamily="18" charset="0"/>
            </a:rPr>
            <a:t>El 99% de nuestras decisiones no las toma nuestra razón, sino el instinto</a:t>
          </a:r>
          <a:endParaRPr lang="es-EC" sz="1200" dirty="0">
            <a:latin typeface="Times New Roman" panose="02020603050405020304" pitchFamily="18" charset="0"/>
            <a:cs typeface="Times New Roman" panose="02020603050405020304" pitchFamily="18" charset="0"/>
          </a:endParaRPr>
        </a:p>
      </dgm:t>
    </dgm:pt>
    <dgm:pt modelId="{A503DE8F-6AFC-4F3B-83E2-CD52BC64DCA2}" type="parTrans" cxnId="{12B95D71-9EA7-49F2-98A2-DF2D266EE0C3}">
      <dgm:prSet/>
      <dgm:spPr/>
      <dgm:t>
        <a:bodyPr/>
        <a:lstStyle/>
        <a:p>
          <a:endParaRPr lang="es-EC" sz="1200">
            <a:latin typeface="Times New Roman" panose="02020603050405020304" pitchFamily="18" charset="0"/>
            <a:cs typeface="Times New Roman" panose="02020603050405020304" pitchFamily="18" charset="0"/>
          </a:endParaRPr>
        </a:p>
      </dgm:t>
    </dgm:pt>
    <dgm:pt modelId="{73D13DC4-0C52-4E55-8922-AA6CD4C8B5E1}" type="sibTrans" cxnId="{12B95D71-9EA7-49F2-98A2-DF2D266EE0C3}">
      <dgm:prSet/>
      <dgm:spPr/>
      <dgm:t>
        <a:bodyPr/>
        <a:lstStyle/>
        <a:p>
          <a:endParaRPr lang="es-EC" sz="1200">
            <a:latin typeface="Times New Roman" panose="02020603050405020304" pitchFamily="18" charset="0"/>
            <a:cs typeface="Times New Roman" panose="02020603050405020304" pitchFamily="18" charset="0"/>
          </a:endParaRPr>
        </a:p>
      </dgm:t>
    </dgm:pt>
    <dgm:pt modelId="{91B58005-8F4F-4564-97FC-02723EFAB86A}">
      <dgm:prSet phldrT="[Texto]" custT="1"/>
      <dgm:spPr/>
      <dgm:t>
        <a:bodyPr/>
        <a:lstStyle/>
        <a:p>
          <a:r>
            <a:rPr lang="es-EC" sz="1200" dirty="0" smtClean="0">
              <a:latin typeface="Times New Roman" panose="02020603050405020304" pitchFamily="18" charset="0"/>
              <a:cs typeface="Times New Roman" panose="02020603050405020304" pitchFamily="18" charset="0"/>
            </a:rPr>
            <a:t>A través de esta investigación queremos conocer cuáles son los estímulos sensoriales o emocionales que conllevan a los usuarios a tener diferentes comportamientos </a:t>
          </a:r>
          <a:endParaRPr lang="es-EC" sz="1200" dirty="0">
            <a:latin typeface="Times New Roman" panose="02020603050405020304" pitchFamily="18" charset="0"/>
            <a:cs typeface="Times New Roman" panose="02020603050405020304" pitchFamily="18" charset="0"/>
          </a:endParaRPr>
        </a:p>
      </dgm:t>
    </dgm:pt>
    <dgm:pt modelId="{9D122224-71EE-4DC8-A348-B2180D64E376}" type="parTrans" cxnId="{3C547C22-110A-4D7B-B5F4-31D755288190}">
      <dgm:prSet/>
      <dgm:spPr/>
      <dgm:t>
        <a:bodyPr/>
        <a:lstStyle/>
        <a:p>
          <a:endParaRPr lang="es-EC" sz="1200">
            <a:latin typeface="Times New Roman" panose="02020603050405020304" pitchFamily="18" charset="0"/>
            <a:cs typeface="Times New Roman" panose="02020603050405020304" pitchFamily="18" charset="0"/>
          </a:endParaRPr>
        </a:p>
      </dgm:t>
    </dgm:pt>
    <dgm:pt modelId="{1ADFF415-756E-4F23-A660-AADB9CF0231B}" type="sibTrans" cxnId="{3C547C22-110A-4D7B-B5F4-31D755288190}">
      <dgm:prSet/>
      <dgm:spPr/>
      <dgm:t>
        <a:bodyPr/>
        <a:lstStyle/>
        <a:p>
          <a:endParaRPr lang="es-EC" sz="1200">
            <a:latin typeface="Times New Roman" panose="02020603050405020304" pitchFamily="18" charset="0"/>
            <a:cs typeface="Times New Roman" panose="02020603050405020304" pitchFamily="18" charset="0"/>
          </a:endParaRPr>
        </a:p>
      </dgm:t>
    </dgm:pt>
    <dgm:pt modelId="{371CBA92-779E-44F2-B6E8-B585B69C145D}">
      <dgm:prSet phldrT="[Texto]" custT="1"/>
      <dgm:spPr/>
      <dgm:t>
        <a:bodyPr/>
        <a:lstStyle/>
        <a:p>
          <a:r>
            <a:rPr lang="es-EC" sz="1200" dirty="0" smtClean="0">
              <a:latin typeface="Times New Roman" panose="02020603050405020304" pitchFamily="18" charset="0"/>
              <a:cs typeface="Times New Roman" panose="02020603050405020304" pitchFamily="18" charset="0"/>
            </a:rPr>
            <a:t>Identificar cómo el neuromarketing influye en el comportamiento de los usuarios del GAD Municipal del Cantón Mejía</a:t>
          </a:r>
          <a:endParaRPr lang="es-EC" sz="1200" dirty="0">
            <a:latin typeface="Times New Roman" panose="02020603050405020304" pitchFamily="18" charset="0"/>
            <a:cs typeface="Times New Roman" panose="02020603050405020304" pitchFamily="18" charset="0"/>
          </a:endParaRPr>
        </a:p>
      </dgm:t>
    </dgm:pt>
    <dgm:pt modelId="{96582E0B-FD90-4079-8406-727020AD5A69}" type="parTrans" cxnId="{A841E383-6059-40EB-A16C-67F1BBF325F6}">
      <dgm:prSet/>
      <dgm:spPr/>
      <dgm:t>
        <a:bodyPr/>
        <a:lstStyle/>
        <a:p>
          <a:endParaRPr lang="es-EC" sz="1200">
            <a:latin typeface="Times New Roman" panose="02020603050405020304" pitchFamily="18" charset="0"/>
            <a:cs typeface="Times New Roman" panose="02020603050405020304" pitchFamily="18" charset="0"/>
          </a:endParaRPr>
        </a:p>
      </dgm:t>
    </dgm:pt>
    <dgm:pt modelId="{576A16B3-458C-48E3-8CD1-6DCEEC538726}" type="sibTrans" cxnId="{A841E383-6059-40EB-A16C-67F1BBF325F6}">
      <dgm:prSet/>
      <dgm:spPr/>
      <dgm:t>
        <a:bodyPr/>
        <a:lstStyle/>
        <a:p>
          <a:endParaRPr lang="es-EC" sz="1200">
            <a:latin typeface="Times New Roman" panose="02020603050405020304" pitchFamily="18" charset="0"/>
            <a:cs typeface="Times New Roman" panose="02020603050405020304" pitchFamily="18" charset="0"/>
          </a:endParaRPr>
        </a:p>
      </dgm:t>
    </dgm:pt>
    <dgm:pt modelId="{BAF344E8-301F-440E-87EC-751C13D280D4}" type="pres">
      <dgm:prSet presAssocID="{F933E7EB-0B1A-4044-AFE7-0F83B149C12C}" presName="diagram" presStyleCnt="0">
        <dgm:presLayoutVars>
          <dgm:chPref val="1"/>
          <dgm:dir/>
          <dgm:animOne val="branch"/>
          <dgm:animLvl val="lvl"/>
          <dgm:resizeHandles/>
        </dgm:presLayoutVars>
      </dgm:prSet>
      <dgm:spPr/>
      <dgm:t>
        <a:bodyPr/>
        <a:lstStyle/>
        <a:p>
          <a:endParaRPr lang="es-EC"/>
        </a:p>
      </dgm:t>
    </dgm:pt>
    <dgm:pt modelId="{69D18BEE-3696-4BD4-8F51-E67EA9329B2A}" type="pres">
      <dgm:prSet presAssocID="{55813852-BF98-4DA0-B7AD-823140B2D975}" presName="root" presStyleCnt="0"/>
      <dgm:spPr/>
    </dgm:pt>
    <dgm:pt modelId="{6ABCAEEB-68CB-43FE-97B0-52B9A1186DD8}" type="pres">
      <dgm:prSet presAssocID="{55813852-BF98-4DA0-B7AD-823140B2D975}" presName="rootComposite" presStyleCnt="0"/>
      <dgm:spPr/>
    </dgm:pt>
    <dgm:pt modelId="{8B0779B0-197F-4D7C-84E5-1CD42B9CADAC}" type="pres">
      <dgm:prSet presAssocID="{55813852-BF98-4DA0-B7AD-823140B2D975}" presName="rootText" presStyleLbl="node1" presStyleIdx="0" presStyleCnt="4" custScaleY="53728" custLinFactNeighborX="64307" custLinFactNeighborY="-48615"/>
      <dgm:spPr/>
      <dgm:t>
        <a:bodyPr/>
        <a:lstStyle/>
        <a:p>
          <a:endParaRPr lang="es-EC"/>
        </a:p>
      </dgm:t>
    </dgm:pt>
    <dgm:pt modelId="{ED25BE6B-E82F-4A70-AF7F-5EBE50BB1DB2}" type="pres">
      <dgm:prSet presAssocID="{55813852-BF98-4DA0-B7AD-823140B2D975}" presName="rootConnector" presStyleLbl="node1" presStyleIdx="0" presStyleCnt="4"/>
      <dgm:spPr/>
      <dgm:t>
        <a:bodyPr/>
        <a:lstStyle/>
        <a:p>
          <a:endParaRPr lang="es-EC"/>
        </a:p>
      </dgm:t>
    </dgm:pt>
    <dgm:pt modelId="{DF1C51BE-BC38-4907-9BFE-042C8972E69E}" type="pres">
      <dgm:prSet presAssocID="{55813852-BF98-4DA0-B7AD-823140B2D975}" presName="childShape" presStyleCnt="0"/>
      <dgm:spPr/>
    </dgm:pt>
    <dgm:pt modelId="{7884FE4F-B5C9-49C4-98AE-ACBC4E4752FD}" type="pres">
      <dgm:prSet presAssocID="{D885C4A0-2F1A-4CE7-88B2-CF797258DECA}" presName="Name13" presStyleLbl="parChTrans1D2" presStyleIdx="0" presStyleCnt="5" custSzX="563961"/>
      <dgm:spPr/>
      <dgm:t>
        <a:bodyPr/>
        <a:lstStyle/>
        <a:p>
          <a:endParaRPr lang="es-EC"/>
        </a:p>
      </dgm:t>
    </dgm:pt>
    <dgm:pt modelId="{B65F2E8A-30BB-43FA-94E5-1B32EC2E4DC2}" type="pres">
      <dgm:prSet presAssocID="{82446253-838A-425E-9AA6-233B19E0CFB0}" presName="childText" presStyleLbl="bgAcc1" presStyleIdx="0" presStyleCnt="5" custScaleX="149265" custLinFactNeighborX="75335" custLinFactNeighborY="-49217">
        <dgm:presLayoutVars>
          <dgm:bulletEnabled val="1"/>
        </dgm:presLayoutVars>
      </dgm:prSet>
      <dgm:spPr/>
      <dgm:t>
        <a:bodyPr/>
        <a:lstStyle/>
        <a:p>
          <a:endParaRPr lang="es-EC"/>
        </a:p>
      </dgm:t>
    </dgm:pt>
    <dgm:pt modelId="{8724FD98-A987-441D-BE43-91827CD006A8}" type="pres">
      <dgm:prSet presAssocID="{D024CF68-4405-4802-A18B-D350A73DC3C0}" presName="root" presStyleCnt="0"/>
      <dgm:spPr/>
    </dgm:pt>
    <dgm:pt modelId="{2F0A04F0-EC14-482C-A2E9-80117E3D4D5F}" type="pres">
      <dgm:prSet presAssocID="{D024CF68-4405-4802-A18B-D350A73DC3C0}" presName="rootComposite" presStyleCnt="0"/>
      <dgm:spPr/>
    </dgm:pt>
    <dgm:pt modelId="{E071A5E5-8BA5-4EF2-BE54-DD2BAD3DA37E}" type="pres">
      <dgm:prSet presAssocID="{D024CF68-4405-4802-A18B-D350A73DC3C0}" presName="rootText" presStyleLbl="node1" presStyleIdx="1" presStyleCnt="4" custScaleY="53728" custLinFactY="58788" custLinFactNeighborX="21996" custLinFactNeighborY="100000"/>
      <dgm:spPr/>
      <dgm:t>
        <a:bodyPr/>
        <a:lstStyle/>
        <a:p>
          <a:endParaRPr lang="es-EC"/>
        </a:p>
      </dgm:t>
    </dgm:pt>
    <dgm:pt modelId="{A82AE51E-E614-4756-916F-31F964AC5494}" type="pres">
      <dgm:prSet presAssocID="{D024CF68-4405-4802-A18B-D350A73DC3C0}" presName="rootConnector" presStyleLbl="node1" presStyleIdx="1" presStyleCnt="4"/>
      <dgm:spPr/>
      <dgm:t>
        <a:bodyPr/>
        <a:lstStyle/>
        <a:p>
          <a:endParaRPr lang="es-EC"/>
        </a:p>
      </dgm:t>
    </dgm:pt>
    <dgm:pt modelId="{EB7C7A14-4D60-4846-8E17-7E712DE13EFB}" type="pres">
      <dgm:prSet presAssocID="{D024CF68-4405-4802-A18B-D350A73DC3C0}" presName="childShape" presStyleCnt="0"/>
      <dgm:spPr/>
    </dgm:pt>
    <dgm:pt modelId="{DE467C7E-EBA9-4F04-A072-707FB52435F4}" type="pres">
      <dgm:prSet presAssocID="{3489B7CB-5A7E-4DD4-9B3C-5F235FD45F56}" presName="Name13" presStyleLbl="parChTrans1D2" presStyleIdx="1" presStyleCnt="5"/>
      <dgm:spPr/>
      <dgm:t>
        <a:bodyPr/>
        <a:lstStyle/>
        <a:p>
          <a:endParaRPr lang="es-EC"/>
        </a:p>
      </dgm:t>
    </dgm:pt>
    <dgm:pt modelId="{BD13FF4C-B1BC-4409-8A6F-0754680D0B5F}" type="pres">
      <dgm:prSet presAssocID="{78D9EF3A-2AFE-4C87-8E7C-2A1A78B4C4DB}" presName="childText" presStyleLbl="bgAcc1" presStyleIdx="1" presStyleCnt="5" custScaleX="164103" custLinFactY="58788" custLinFactNeighborX="45410" custLinFactNeighborY="100000">
        <dgm:presLayoutVars>
          <dgm:bulletEnabled val="1"/>
        </dgm:presLayoutVars>
      </dgm:prSet>
      <dgm:spPr/>
      <dgm:t>
        <a:bodyPr/>
        <a:lstStyle/>
        <a:p>
          <a:endParaRPr lang="es-EC"/>
        </a:p>
      </dgm:t>
    </dgm:pt>
    <dgm:pt modelId="{30553072-2A01-4812-9A9E-6E6F60A5B9EC}" type="pres">
      <dgm:prSet presAssocID="{A503DE8F-6AFC-4F3B-83E2-CD52BC64DCA2}" presName="Name13" presStyleLbl="parChTrans1D2" presStyleIdx="2" presStyleCnt="5"/>
      <dgm:spPr/>
      <dgm:t>
        <a:bodyPr/>
        <a:lstStyle/>
        <a:p>
          <a:endParaRPr lang="es-EC"/>
        </a:p>
      </dgm:t>
    </dgm:pt>
    <dgm:pt modelId="{3DB7D3CA-D993-4D97-A3C5-52CEDBF48824}" type="pres">
      <dgm:prSet presAssocID="{1245B23E-3825-484C-8313-3F9AA7E3EB82}" presName="childText" presStyleLbl="bgAcc1" presStyleIdx="2" presStyleCnt="5" custScaleX="164103" custLinFactY="51931" custLinFactNeighborX="45410" custLinFactNeighborY="100000">
        <dgm:presLayoutVars>
          <dgm:bulletEnabled val="1"/>
        </dgm:presLayoutVars>
      </dgm:prSet>
      <dgm:spPr/>
      <dgm:t>
        <a:bodyPr/>
        <a:lstStyle/>
        <a:p>
          <a:endParaRPr lang="es-EC"/>
        </a:p>
      </dgm:t>
    </dgm:pt>
    <dgm:pt modelId="{BBDE3A0F-76B2-4C42-B52E-4F73115A3F00}" type="pres">
      <dgm:prSet presAssocID="{7A16D909-6E8D-497F-B893-D7B22B1AD69E}" presName="root" presStyleCnt="0"/>
      <dgm:spPr/>
    </dgm:pt>
    <dgm:pt modelId="{FABA153E-FA57-4533-A031-FDCF53797AEF}" type="pres">
      <dgm:prSet presAssocID="{7A16D909-6E8D-497F-B893-D7B22B1AD69E}" presName="rootComposite" presStyleCnt="0"/>
      <dgm:spPr/>
    </dgm:pt>
    <dgm:pt modelId="{CCB5E611-4ABB-4EF1-B505-FCC375966BF1}" type="pres">
      <dgm:prSet presAssocID="{7A16D909-6E8D-497F-B893-D7B22B1AD69E}" presName="rootText" presStyleLbl="node1" presStyleIdx="2" presStyleCnt="4" custScaleY="53728" custLinFactNeighborX="-44406" custLinFactNeighborY="-49375"/>
      <dgm:spPr/>
      <dgm:t>
        <a:bodyPr/>
        <a:lstStyle/>
        <a:p>
          <a:endParaRPr lang="es-EC"/>
        </a:p>
      </dgm:t>
    </dgm:pt>
    <dgm:pt modelId="{7034A42D-4DBE-4952-8AC6-279123375C97}" type="pres">
      <dgm:prSet presAssocID="{7A16D909-6E8D-497F-B893-D7B22B1AD69E}" presName="rootConnector" presStyleLbl="node1" presStyleIdx="2" presStyleCnt="4"/>
      <dgm:spPr/>
      <dgm:t>
        <a:bodyPr/>
        <a:lstStyle/>
        <a:p>
          <a:endParaRPr lang="es-EC"/>
        </a:p>
      </dgm:t>
    </dgm:pt>
    <dgm:pt modelId="{19209CE8-87E2-4342-8FD8-D9901A9FA633}" type="pres">
      <dgm:prSet presAssocID="{7A16D909-6E8D-497F-B893-D7B22B1AD69E}" presName="childShape" presStyleCnt="0"/>
      <dgm:spPr/>
    </dgm:pt>
    <dgm:pt modelId="{666935C0-5CC1-4CEA-934C-C448D0859314}" type="pres">
      <dgm:prSet presAssocID="{9D122224-71EE-4DC8-A348-B2180D64E376}" presName="Name13" presStyleLbl="parChTrans1D2" presStyleIdx="3" presStyleCnt="5"/>
      <dgm:spPr/>
      <dgm:t>
        <a:bodyPr/>
        <a:lstStyle/>
        <a:p>
          <a:endParaRPr lang="es-EC"/>
        </a:p>
      </dgm:t>
    </dgm:pt>
    <dgm:pt modelId="{A364A365-0403-481D-BDB2-D08957496415}" type="pres">
      <dgm:prSet presAssocID="{91B58005-8F4F-4564-97FC-02723EFAB86A}" presName="childText" presStyleLbl="bgAcc1" presStyleIdx="3" presStyleCnt="5" custScaleX="143017" custLinFactNeighborX="-44907" custLinFactNeighborY="-56520">
        <dgm:presLayoutVars>
          <dgm:bulletEnabled val="1"/>
        </dgm:presLayoutVars>
      </dgm:prSet>
      <dgm:spPr/>
      <dgm:t>
        <a:bodyPr/>
        <a:lstStyle/>
        <a:p>
          <a:endParaRPr lang="es-EC"/>
        </a:p>
      </dgm:t>
    </dgm:pt>
    <dgm:pt modelId="{1183A575-9EA7-40DE-A8B0-39FFD96150B8}" type="pres">
      <dgm:prSet presAssocID="{435F4C95-F58F-42FB-AA5E-80AEB52FF3D9}" presName="root" presStyleCnt="0"/>
      <dgm:spPr/>
    </dgm:pt>
    <dgm:pt modelId="{006E03C1-3D1F-4944-A324-AE81C5DF10BD}" type="pres">
      <dgm:prSet presAssocID="{435F4C95-F58F-42FB-AA5E-80AEB52FF3D9}" presName="rootComposite" presStyleCnt="0"/>
      <dgm:spPr/>
    </dgm:pt>
    <dgm:pt modelId="{BB825ED2-81BB-48BA-B871-FA270A1F80B5}" type="pres">
      <dgm:prSet presAssocID="{435F4C95-F58F-42FB-AA5E-80AEB52FF3D9}" presName="rootText" presStyleLbl="node1" presStyleIdx="3" presStyleCnt="4" custScaleY="53728" custLinFactY="66605" custLinFactNeighborX="-81655" custLinFactNeighborY="100000"/>
      <dgm:spPr/>
      <dgm:t>
        <a:bodyPr/>
        <a:lstStyle/>
        <a:p>
          <a:endParaRPr lang="es-EC"/>
        </a:p>
      </dgm:t>
    </dgm:pt>
    <dgm:pt modelId="{9562C632-2354-4D0B-B813-1A40AAEC439D}" type="pres">
      <dgm:prSet presAssocID="{435F4C95-F58F-42FB-AA5E-80AEB52FF3D9}" presName="rootConnector" presStyleLbl="node1" presStyleIdx="3" presStyleCnt="4"/>
      <dgm:spPr/>
      <dgm:t>
        <a:bodyPr/>
        <a:lstStyle/>
        <a:p>
          <a:endParaRPr lang="es-EC"/>
        </a:p>
      </dgm:t>
    </dgm:pt>
    <dgm:pt modelId="{FAC26ACC-B513-4F59-93D3-6F27175C5C1D}" type="pres">
      <dgm:prSet presAssocID="{435F4C95-F58F-42FB-AA5E-80AEB52FF3D9}" presName="childShape" presStyleCnt="0"/>
      <dgm:spPr/>
    </dgm:pt>
    <dgm:pt modelId="{9F191D4F-9894-4542-8357-EA0ADC27C935}" type="pres">
      <dgm:prSet presAssocID="{96582E0B-FD90-4079-8406-727020AD5A69}" presName="Name13" presStyleLbl="parChTrans1D2" presStyleIdx="4" presStyleCnt="5"/>
      <dgm:spPr/>
      <dgm:t>
        <a:bodyPr/>
        <a:lstStyle/>
        <a:p>
          <a:endParaRPr lang="es-EC"/>
        </a:p>
      </dgm:t>
    </dgm:pt>
    <dgm:pt modelId="{6EA8938C-6270-47A7-9F96-B1C26D963C17}" type="pres">
      <dgm:prSet presAssocID="{371CBA92-779E-44F2-B6E8-B585B69C145D}" presName="childText" presStyleLbl="bgAcc1" presStyleIdx="4" presStyleCnt="5" custScaleX="136787" custLinFactX="-1708" custLinFactY="62587" custLinFactNeighborX="-100000" custLinFactNeighborY="100000">
        <dgm:presLayoutVars>
          <dgm:bulletEnabled val="1"/>
        </dgm:presLayoutVars>
      </dgm:prSet>
      <dgm:spPr/>
      <dgm:t>
        <a:bodyPr/>
        <a:lstStyle/>
        <a:p>
          <a:endParaRPr lang="es-EC"/>
        </a:p>
      </dgm:t>
    </dgm:pt>
  </dgm:ptLst>
  <dgm:cxnLst>
    <dgm:cxn modelId="{452F5D5E-6891-4D15-9A97-35C8C985E50E}" srcId="{F933E7EB-0B1A-4044-AFE7-0F83B149C12C}" destId="{435F4C95-F58F-42FB-AA5E-80AEB52FF3D9}" srcOrd="3" destOrd="0" parTransId="{688C4043-D9EC-4D25-ABBE-A1D0B1A109A2}" sibTransId="{A8317FB1-C3E1-4DCD-9BE1-092F5593F539}"/>
    <dgm:cxn modelId="{EE992EA0-59EC-400C-9516-FD1499425F70}" srcId="{D024CF68-4405-4802-A18B-D350A73DC3C0}" destId="{78D9EF3A-2AFE-4C87-8E7C-2A1A78B4C4DB}" srcOrd="0" destOrd="0" parTransId="{3489B7CB-5A7E-4DD4-9B3C-5F235FD45F56}" sibTransId="{A22AE82F-5EA0-4B34-93A3-2BE218A874B9}"/>
    <dgm:cxn modelId="{7DEC67FC-A7C1-4BCC-84CB-54622F744275}" type="presOf" srcId="{D024CF68-4405-4802-A18B-D350A73DC3C0}" destId="{E071A5E5-8BA5-4EF2-BE54-DD2BAD3DA37E}" srcOrd="0" destOrd="0" presId="urn:microsoft.com/office/officeart/2005/8/layout/hierarchy3"/>
    <dgm:cxn modelId="{16A45B8F-89A1-49F7-B77E-60C02DACFF5A}" type="presOf" srcId="{A503DE8F-6AFC-4F3B-83E2-CD52BC64DCA2}" destId="{30553072-2A01-4812-9A9E-6E6F60A5B9EC}" srcOrd="0" destOrd="0" presId="urn:microsoft.com/office/officeart/2005/8/layout/hierarchy3"/>
    <dgm:cxn modelId="{AE847567-7522-457B-A55D-451BDFFED1D3}" srcId="{55813852-BF98-4DA0-B7AD-823140B2D975}" destId="{82446253-838A-425E-9AA6-233B19E0CFB0}" srcOrd="0" destOrd="0" parTransId="{D885C4A0-2F1A-4CE7-88B2-CF797258DECA}" sibTransId="{8F8AEC83-04CA-4CC1-8878-4020136877BD}"/>
    <dgm:cxn modelId="{56B47B32-9D61-4FC3-B98D-BF54AF1CE538}" type="presOf" srcId="{435F4C95-F58F-42FB-AA5E-80AEB52FF3D9}" destId="{BB825ED2-81BB-48BA-B871-FA270A1F80B5}" srcOrd="0" destOrd="0" presId="urn:microsoft.com/office/officeart/2005/8/layout/hierarchy3"/>
    <dgm:cxn modelId="{0E8A730D-B08C-4A55-BD45-C9741C105DDA}" type="presOf" srcId="{D024CF68-4405-4802-A18B-D350A73DC3C0}" destId="{A82AE51E-E614-4756-916F-31F964AC5494}" srcOrd="1" destOrd="0" presId="urn:microsoft.com/office/officeart/2005/8/layout/hierarchy3"/>
    <dgm:cxn modelId="{3C547C22-110A-4D7B-B5F4-31D755288190}" srcId="{7A16D909-6E8D-497F-B893-D7B22B1AD69E}" destId="{91B58005-8F4F-4564-97FC-02723EFAB86A}" srcOrd="0" destOrd="0" parTransId="{9D122224-71EE-4DC8-A348-B2180D64E376}" sibTransId="{1ADFF415-756E-4F23-A660-AADB9CF0231B}"/>
    <dgm:cxn modelId="{6B4D702F-FDEB-4B2C-AF73-B005EF41A272}" type="presOf" srcId="{9D122224-71EE-4DC8-A348-B2180D64E376}" destId="{666935C0-5CC1-4CEA-934C-C448D0859314}" srcOrd="0" destOrd="0" presId="urn:microsoft.com/office/officeart/2005/8/layout/hierarchy3"/>
    <dgm:cxn modelId="{D5ED1B80-0DED-4164-9C61-30769D76B792}" srcId="{F933E7EB-0B1A-4044-AFE7-0F83B149C12C}" destId="{D024CF68-4405-4802-A18B-D350A73DC3C0}" srcOrd="1" destOrd="0" parTransId="{AC689218-76F2-40EC-9ECA-4937F5BB823F}" sibTransId="{7DB352AB-221C-4B21-A04D-A87E0C856A57}"/>
    <dgm:cxn modelId="{CA6D5A91-2822-4AC9-8547-B32B2BB8569B}" type="presOf" srcId="{371CBA92-779E-44F2-B6E8-B585B69C145D}" destId="{6EA8938C-6270-47A7-9F96-B1C26D963C17}" srcOrd="0" destOrd="0" presId="urn:microsoft.com/office/officeart/2005/8/layout/hierarchy3"/>
    <dgm:cxn modelId="{B16C8A68-0D09-4CAA-8AB9-CCCD0FD1D50D}" type="presOf" srcId="{3489B7CB-5A7E-4DD4-9B3C-5F235FD45F56}" destId="{DE467C7E-EBA9-4F04-A072-707FB52435F4}" srcOrd="0" destOrd="0" presId="urn:microsoft.com/office/officeart/2005/8/layout/hierarchy3"/>
    <dgm:cxn modelId="{B94C1938-249D-4102-BD9C-9FE6B46DC075}" type="presOf" srcId="{82446253-838A-425E-9AA6-233B19E0CFB0}" destId="{B65F2E8A-30BB-43FA-94E5-1B32EC2E4DC2}" srcOrd="0" destOrd="0" presId="urn:microsoft.com/office/officeart/2005/8/layout/hierarchy3"/>
    <dgm:cxn modelId="{A841E383-6059-40EB-A16C-67F1BBF325F6}" srcId="{435F4C95-F58F-42FB-AA5E-80AEB52FF3D9}" destId="{371CBA92-779E-44F2-B6E8-B585B69C145D}" srcOrd="0" destOrd="0" parTransId="{96582E0B-FD90-4079-8406-727020AD5A69}" sibTransId="{576A16B3-458C-48E3-8CD1-6DCEEC538726}"/>
    <dgm:cxn modelId="{2FFD3DEE-B870-428D-BFD2-DAB4F80375E3}" srcId="{F933E7EB-0B1A-4044-AFE7-0F83B149C12C}" destId="{55813852-BF98-4DA0-B7AD-823140B2D975}" srcOrd="0" destOrd="0" parTransId="{4E8B3BFD-AE2A-4024-9090-E25ED1EE9AE0}" sibTransId="{59179F57-6DAA-4479-8400-0C2DA816A0D5}"/>
    <dgm:cxn modelId="{12B95D71-9EA7-49F2-98A2-DF2D266EE0C3}" srcId="{D024CF68-4405-4802-A18B-D350A73DC3C0}" destId="{1245B23E-3825-484C-8313-3F9AA7E3EB82}" srcOrd="1" destOrd="0" parTransId="{A503DE8F-6AFC-4F3B-83E2-CD52BC64DCA2}" sibTransId="{73D13DC4-0C52-4E55-8922-AA6CD4C8B5E1}"/>
    <dgm:cxn modelId="{43D5BD11-8059-434B-88C7-0D2D46B12050}" type="presOf" srcId="{D885C4A0-2F1A-4CE7-88B2-CF797258DECA}" destId="{7884FE4F-B5C9-49C4-98AE-ACBC4E4752FD}" srcOrd="0" destOrd="0" presId="urn:microsoft.com/office/officeart/2005/8/layout/hierarchy3"/>
    <dgm:cxn modelId="{42D817AF-4F95-4EC3-8CC2-56495E6A2CC9}" srcId="{F933E7EB-0B1A-4044-AFE7-0F83B149C12C}" destId="{7A16D909-6E8D-497F-B893-D7B22B1AD69E}" srcOrd="2" destOrd="0" parTransId="{58A50591-42B1-4D14-A5EF-6901458BB21B}" sibTransId="{5DC5D3BF-E30D-45A4-8649-F0C05CB4D245}"/>
    <dgm:cxn modelId="{8CE3A101-2CDB-4699-9431-A51F7BD92322}" type="presOf" srcId="{78D9EF3A-2AFE-4C87-8E7C-2A1A78B4C4DB}" destId="{BD13FF4C-B1BC-4409-8A6F-0754680D0B5F}" srcOrd="0" destOrd="0" presId="urn:microsoft.com/office/officeart/2005/8/layout/hierarchy3"/>
    <dgm:cxn modelId="{D36BF5F4-1687-4D85-9E29-1C40415F1157}" type="presOf" srcId="{55813852-BF98-4DA0-B7AD-823140B2D975}" destId="{ED25BE6B-E82F-4A70-AF7F-5EBE50BB1DB2}" srcOrd="1" destOrd="0" presId="urn:microsoft.com/office/officeart/2005/8/layout/hierarchy3"/>
    <dgm:cxn modelId="{5AA7F4A8-2B30-4024-8D74-505CBE785B05}" type="presOf" srcId="{435F4C95-F58F-42FB-AA5E-80AEB52FF3D9}" destId="{9562C632-2354-4D0B-B813-1A40AAEC439D}" srcOrd="1" destOrd="0" presId="urn:microsoft.com/office/officeart/2005/8/layout/hierarchy3"/>
    <dgm:cxn modelId="{44BC4E02-3192-47D1-B57C-3E9EA5CA2CD0}" type="presOf" srcId="{96582E0B-FD90-4079-8406-727020AD5A69}" destId="{9F191D4F-9894-4542-8357-EA0ADC27C935}" srcOrd="0" destOrd="0" presId="urn:microsoft.com/office/officeart/2005/8/layout/hierarchy3"/>
    <dgm:cxn modelId="{139DF0E8-D00F-41E7-A7D5-7E1F98247429}" type="presOf" srcId="{7A16D909-6E8D-497F-B893-D7B22B1AD69E}" destId="{7034A42D-4DBE-4952-8AC6-279123375C97}" srcOrd="1" destOrd="0" presId="urn:microsoft.com/office/officeart/2005/8/layout/hierarchy3"/>
    <dgm:cxn modelId="{4F2453B2-B67C-4260-9A5E-D611BC941C14}" type="presOf" srcId="{1245B23E-3825-484C-8313-3F9AA7E3EB82}" destId="{3DB7D3CA-D993-4D97-A3C5-52CEDBF48824}" srcOrd="0" destOrd="0" presId="urn:microsoft.com/office/officeart/2005/8/layout/hierarchy3"/>
    <dgm:cxn modelId="{A0670653-EFBD-4136-AA1E-415866CA4CE1}" type="presOf" srcId="{55813852-BF98-4DA0-B7AD-823140B2D975}" destId="{8B0779B0-197F-4D7C-84E5-1CD42B9CADAC}" srcOrd="0" destOrd="0" presId="urn:microsoft.com/office/officeart/2005/8/layout/hierarchy3"/>
    <dgm:cxn modelId="{2ED2511A-9D7F-4BB4-BE65-4490DA1F4D50}" type="presOf" srcId="{7A16D909-6E8D-497F-B893-D7B22B1AD69E}" destId="{CCB5E611-4ABB-4EF1-B505-FCC375966BF1}" srcOrd="0" destOrd="0" presId="urn:microsoft.com/office/officeart/2005/8/layout/hierarchy3"/>
    <dgm:cxn modelId="{B4388350-3265-49E8-A9A4-B0CE7FEE5C94}" type="presOf" srcId="{91B58005-8F4F-4564-97FC-02723EFAB86A}" destId="{A364A365-0403-481D-BDB2-D08957496415}" srcOrd="0" destOrd="0" presId="urn:microsoft.com/office/officeart/2005/8/layout/hierarchy3"/>
    <dgm:cxn modelId="{FF2CDC27-4C2D-413B-B052-840915DC671B}" type="presOf" srcId="{F933E7EB-0B1A-4044-AFE7-0F83B149C12C}" destId="{BAF344E8-301F-440E-87EC-751C13D280D4}" srcOrd="0" destOrd="0" presId="urn:microsoft.com/office/officeart/2005/8/layout/hierarchy3"/>
    <dgm:cxn modelId="{043579BE-04A4-4554-ACDA-9D9684A7A985}" type="presParOf" srcId="{BAF344E8-301F-440E-87EC-751C13D280D4}" destId="{69D18BEE-3696-4BD4-8F51-E67EA9329B2A}" srcOrd="0" destOrd="0" presId="urn:microsoft.com/office/officeart/2005/8/layout/hierarchy3"/>
    <dgm:cxn modelId="{713F5C37-2CD1-4663-BE41-76751BB36F25}" type="presParOf" srcId="{69D18BEE-3696-4BD4-8F51-E67EA9329B2A}" destId="{6ABCAEEB-68CB-43FE-97B0-52B9A1186DD8}" srcOrd="0" destOrd="0" presId="urn:microsoft.com/office/officeart/2005/8/layout/hierarchy3"/>
    <dgm:cxn modelId="{7E76DDD0-13B4-4B70-9D1C-1C3E81B1779F}" type="presParOf" srcId="{6ABCAEEB-68CB-43FE-97B0-52B9A1186DD8}" destId="{8B0779B0-197F-4D7C-84E5-1CD42B9CADAC}" srcOrd="0" destOrd="0" presId="urn:microsoft.com/office/officeart/2005/8/layout/hierarchy3"/>
    <dgm:cxn modelId="{870DEA9F-2B47-4E6B-AD9F-2CB70ECD5F47}" type="presParOf" srcId="{6ABCAEEB-68CB-43FE-97B0-52B9A1186DD8}" destId="{ED25BE6B-E82F-4A70-AF7F-5EBE50BB1DB2}" srcOrd="1" destOrd="0" presId="urn:microsoft.com/office/officeart/2005/8/layout/hierarchy3"/>
    <dgm:cxn modelId="{84F2C7E9-4304-49E4-8221-369942F477A8}" type="presParOf" srcId="{69D18BEE-3696-4BD4-8F51-E67EA9329B2A}" destId="{DF1C51BE-BC38-4907-9BFE-042C8972E69E}" srcOrd="1" destOrd="0" presId="urn:microsoft.com/office/officeart/2005/8/layout/hierarchy3"/>
    <dgm:cxn modelId="{D6AC6C90-1088-437C-8CA2-698ABD8098F2}" type="presParOf" srcId="{DF1C51BE-BC38-4907-9BFE-042C8972E69E}" destId="{7884FE4F-B5C9-49C4-98AE-ACBC4E4752FD}" srcOrd="0" destOrd="0" presId="urn:microsoft.com/office/officeart/2005/8/layout/hierarchy3"/>
    <dgm:cxn modelId="{F0287601-1A9B-43DF-9558-DB92061489EC}" type="presParOf" srcId="{DF1C51BE-BC38-4907-9BFE-042C8972E69E}" destId="{B65F2E8A-30BB-43FA-94E5-1B32EC2E4DC2}" srcOrd="1" destOrd="0" presId="urn:microsoft.com/office/officeart/2005/8/layout/hierarchy3"/>
    <dgm:cxn modelId="{84B3FC1B-E29C-4F2D-BAFE-A5331730029D}" type="presParOf" srcId="{BAF344E8-301F-440E-87EC-751C13D280D4}" destId="{8724FD98-A987-441D-BE43-91827CD006A8}" srcOrd="1" destOrd="0" presId="urn:microsoft.com/office/officeart/2005/8/layout/hierarchy3"/>
    <dgm:cxn modelId="{3C2C6442-94B3-4868-A138-C670C2D6C671}" type="presParOf" srcId="{8724FD98-A987-441D-BE43-91827CD006A8}" destId="{2F0A04F0-EC14-482C-A2E9-80117E3D4D5F}" srcOrd="0" destOrd="0" presId="urn:microsoft.com/office/officeart/2005/8/layout/hierarchy3"/>
    <dgm:cxn modelId="{7DB48129-65C8-4A2B-9DDA-94133DFD5E02}" type="presParOf" srcId="{2F0A04F0-EC14-482C-A2E9-80117E3D4D5F}" destId="{E071A5E5-8BA5-4EF2-BE54-DD2BAD3DA37E}" srcOrd="0" destOrd="0" presId="urn:microsoft.com/office/officeart/2005/8/layout/hierarchy3"/>
    <dgm:cxn modelId="{B1980D76-3736-40AB-A774-0168E986DB5F}" type="presParOf" srcId="{2F0A04F0-EC14-482C-A2E9-80117E3D4D5F}" destId="{A82AE51E-E614-4756-916F-31F964AC5494}" srcOrd="1" destOrd="0" presId="urn:microsoft.com/office/officeart/2005/8/layout/hierarchy3"/>
    <dgm:cxn modelId="{4D8AA1F0-FC38-4901-868E-300530AC1248}" type="presParOf" srcId="{8724FD98-A987-441D-BE43-91827CD006A8}" destId="{EB7C7A14-4D60-4846-8E17-7E712DE13EFB}" srcOrd="1" destOrd="0" presId="urn:microsoft.com/office/officeart/2005/8/layout/hierarchy3"/>
    <dgm:cxn modelId="{AC0BD42F-D960-4D8D-B474-65068FCCC53F}" type="presParOf" srcId="{EB7C7A14-4D60-4846-8E17-7E712DE13EFB}" destId="{DE467C7E-EBA9-4F04-A072-707FB52435F4}" srcOrd="0" destOrd="0" presId="urn:microsoft.com/office/officeart/2005/8/layout/hierarchy3"/>
    <dgm:cxn modelId="{38BCB4C6-61B4-4F2D-A78C-7C0D3607E9BA}" type="presParOf" srcId="{EB7C7A14-4D60-4846-8E17-7E712DE13EFB}" destId="{BD13FF4C-B1BC-4409-8A6F-0754680D0B5F}" srcOrd="1" destOrd="0" presId="urn:microsoft.com/office/officeart/2005/8/layout/hierarchy3"/>
    <dgm:cxn modelId="{B746CD13-DA75-4AAB-94BE-04507E1FD751}" type="presParOf" srcId="{EB7C7A14-4D60-4846-8E17-7E712DE13EFB}" destId="{30553072-2A01-4812-9A9E-6E6F60A5B9EC}" srcOrd="2" destOrd="0" presId="urn:microsoft.com/office/officeart/2005/8/layout/hierarchy3"/>
    <dgm:cxn modelId="{982A1A8E-D310-4CBB-8C04-2F7AB60DAB54}" type="presParOf" srcId="{EB7C7A14-4D60-4846-8E17-7E712DE13EFB}" destId="{3DB7D3CA-D993-4D97-A3C5-52CEDBF48824}" srcOrd="3" destOrd="0" presId="urn:microsoft.com/office/officeart/2005/8/layout/hierarchy3"/>
    <dgm:cxn modelId="{2C09CF53-D4CA-4EFD-95EF-DD536E9C87FC}" type="presParOf" srcId="{BAF344E8-301F-440E-87EC-751C13D280D4}" destId="{BBDE3A0F-76B2-4C42-B52E-4F73115A3F00}" srcOrd="2" destOrd="0" presId="urn:microsoft.com/office/officeart/2005/8/layout/hierarchy3"/>
    <dgm:cxn modelId="{99F69A93-E76E-49AF-935F-5BC2D766FAB0}" type="presParOf" srcId="{BBDE3A0F-76B2-4C42-B52E-4F73115A3F00}" destId="{FABA153E-FA57-4533-A031-FDCF53797AEF}" srcOrd="0" destOrd="0" presId="urn:microsoft.com/office/officeart/2005/8/layout/hierarchy3"/>
    <dgm:cxn modelId="{929520B2-1256-4325-A5D1-1B3CDA46CD67}" type="presParOf" srcId="{FABA153E-FA57-4533-A031-FDCF53797AEF}" destId="{CCB5E611-4ABB-4EF1-B505-FCC375966BF1}" srcOrd="0" destOrd="0" presId="urn:microsoft.com/office/officeart/2005/8/layout/hierarchy3"/>
    <dgm:cxn modelId="{12D967F6-28B8-4964-BB48-FA7C387DCBA2}" type="presParOf" srcId="{FABA153E-FA57-4533-A031-FDCF53797AEF}" destId="{7034A42D-4DBE-4952-8AC6-279123375C97}" srcOrd="1" destOrd="0" presId="urn:microsoft.com/office/officeart/2005/8/layout/hierarchy3"/>
    <dgm:cxn modelId="{B9811674-786A-49E0-877E-BA221D505D5B}" type="presParOf" srcId="{BBDE3A0F-76B2-4C42-B52E-4F73115A3F00}" destId="{19209CE8-87E2-4342-8FD8-D9901A9FA633}" srcOrd="1" destOrd="0" presId="urn:microsoft.com/office/officeart/2005/8/layout/hierarchy3"/>
    <dgm:cxn modelId="{ECF9BCD1-5401-460B-9ABE-5A7D087E6E67}" type="presParOf" srcId="{19209CE8-87E2-4342-8FD8-D9901A9FA633}" destId="{666935C0-5CC1-4CEA-934C-C448D0859314}" srcOrd="0" destOrd="0" presId="urn:microsoft.com/office/officeart/2005/8/layout/hierarchy3"/>
    <dgm:cxn modelId="{862ED790-9F85-4BCF-9F5B-6B8A4E705822}" type="presParOf" srcId="{19209CE8-87E2-4342-8FD8-D9901A9FA633}" destId="{A364A365-0403-481D-BDB2-D08957496415}" srcOrd="1" destOrd="0" presId="urn:microsoft.com/office/officeart/2005/8/layout/hierarchy3"/>
    <dgm:cxn modelId="{00E56FF6-A01E-4D9A-887B-C67F16BE939E}" type="presParOf" srcId="{BAF344E8-301F-440E-87EC-751C13D280D4}" destId="{1183A575-9EA7-40DE-A8B0-39FFD96150B8}" srcOrd="3" destOrd="0" presId="urn:microsoft.com/office/officeart/2005/8/layout/hierarchy3"/>
    <dgm:cxn modelId="{2E4988EF-54F7-4B72-9D0B-FB3DE9B0F79C}" type="presParOf" srcId="{1183A575-9EA7-40DE-A8B0-39FFD96150B8}" destId="{006E03C1-3D1F-4944-A324-AE81C5DF10BD}" srcOrd="0" destOrd="0" presId="urn:microsoft.com/office/officeart/2005/8/layout/hierarchy3"/>
    <dgm:cxn modelId="{3294BF28-24B6-4747-903C-3331ABBEF9D8}" type="presParOf" srcId="{006E03C1-3D1F-4944-A324-AE81C5DF10BD}" destId="{BB825ED2-81BB-48BA-B871-FA270A1F80B5}" srcOrd="0" destOrd="0" presId="urn:microsoft.com/office/officeart/2005/8/layout/hierarchy3"/>
    <dgm:cxn modelId="{1AEA4757-428F-4249-A13E-55C27108D31C}" type="presParOf" srcId="{006E03C1-3D1F-4944-A324-AE81C5DF10BD}" destId="{9562C632-2354-4D0B-B813-1A40AAEC439D}" srcOrd="1" destOrd="0" presId="urn:microsoft.com/office/officeart/2005/8/layout/hierarchy3"/>
    <dgm:cxn modelId="{4864AE66-D9D7-484E-BAC7-69BA80501DE4}" type="presParOf" srcId="{1183A575-9EA7-40DE-A8B0-39FFD96150B8}" destId="{FAC26ACC-B513-4F59-93D3-6F27175C5C1D}" srcOrd="1" destOrd="0" presId="urn:microsoft.com/office/officeart/2005/8/layout/hierarchy3"/>
    <dgm:cxn modelId="{8F4094C6-8122-4779-888B-8BBF4D55A5E9}" type="presParOf" srcId="{FAC26ACC-B513-4F59-93D3-6F27175C5C1D}" destId="{9F191D4F-9894-4542-8357-EA0ADC27C935}" srcOrd="0" destOrd="0" presId="urn:microsoft.com/office/officeart/2005/8/layout/hierarchy3"/>
    <dgm:cxn modelId="{321F1088-1831-4F27-B4A2-00B7960361E3}" type="presParOf" srcId="{FAC26ACC-B513-4F59-93D3-6F27175C5C1D}" destId="{6EA8938C-6270-47A7-9F96-B1C26D963C1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F594A7-5F7E-4BE2-87B4-2C37F5054090}" type="doc">
      <dgm:prSet loTypeId="urn:microsoft.com/office/officeart/2005/8/layout/bProcess4" loCatId="process" qsTypeId="urn:microsoft.com/office/officeart/2005/8/quickstyle/simple3" qsCatId="simple" csTypeId="urn:microsoft.com/office/officeart/2005/8/colors/colorful1" csCatId="colorful" phldr="1"/>
      <dgm:spPr/>
      <dgm:t>
        <a:bodyPr/>
        <a:lstStyle/>
        <a:p>
          <a:endParaRPr lang="es-EC"/>
        </a:p>
      </dgm:t>
    </dgm:pt>
    <dgm:pt modelId="{64A9A11C-B3DB-4299-9F5F-B20190079D9D}">
      <dgm:prSet phldrT="[Texto]" custT="1"/>
      <dgm:spPr/>
      <dgm:t>
        <a:bodyPr/>
        <a:lstStyle/>
        <a:p>
          <a:r>
            <a:rPr lang="es-EC" sz="1800" b="1" dirty="0" smtClean="0">
              <a:latin typeface="Times New Roman" panose="02020603050405020304" pitchFamily="18" charset="0"/>
              <a:cs typeface="Times New Roman" panose="02020603050405020304" pitchFamily="18" charset="0"/>
            </a:rPr>
            <a:t>Objetivo General</a:t>
          </a:r>
          <a:endParaRPr lang="es-EC" sz="1800" dirty="0">
            <a:latin typeface="Times New Roman" panose="02020603050405020304" pitchFamily="18" charset="0"/>
            <a:cs typeface="Times New Roman" panose="02020603050405020304" pitchFamily="18" charset="0"/>
          </a:endParaRPr>
        </a:p>
      </dgm:t>
    </dgm:pt>
    <dgm:pt modelId="{83040F0F-16EA-41CC-B571-9B6C1CE9B21E}" type="parTrans" cxnId="{4BEDAE9F-7FBD-4E9A-B966-8DF70B61A11C}">
      <dgm:prSet/>
      <dgm:spPr/>
      <dgm:t>
        <a:bodyPr/>
        <a:lstStyle/>
        <a:p>
          <a:endParaRPr lang="es-EC" sz="2400">
            <a:latin typeface="Times New Roman" panose="02020603050405020304" pitchFamily="18" charset="0"/>
            <a:cs typeface="Times New Roman" panose="02020603050405020304" pitchFamily="18" charset="0"/>
          </a:endParaRPr>
        </a:p>
      </dgm:t>
    </dgm:pt>
    <dgm:pt modelId="{D778CE13-F82C-4BC1-8DA2-02BF897B99EF}" type="sibTrans" cxnId="{4BEDAE9F-7FBD-4E9A-B966-8DF70B61A11C}">
      <dgm:prSet/>
      <dgm:spPr/>
      <dgm:t>
        <a:bodyPr/>
        <a:lstStyle/>
        <a:p>
          <a:endParaRPr lang="es-EC" sz="2400">
            <a:latin typeface="Times New Roman" panose="02020603050405020304" pitchFamily="18" charset="0"/>
            <a:cs typeface="Times New Roman" panose="02020603050405020304" pitchFamily="18" charset="0"/>
          </a:endParaRPr>
        </a:p>
      </dgm:t>
    </dgm:pt>
    <dgm:pt modelId="{D7C015B9-DA14-4A8E-9161-BF6E85FF871A}">
      <dgm:prSet phldrT="[Texto]" custT="1"/>
      <dgm:spPr/>
      <dgm:t>
        <a:bodyPr/>
        <a:lstStyle/>
        <a:p>
          <a:pPr algn="just"/>
          <a:r>
            <a:rPr lang="es-EC" sz="2000" b="1" dirty="0" smtClean="0">
              <a:latin typeface="Times New Roman" panose="02020603050405020304" pitchFamily="18" charset="0"/>
              <a:cs typeface="Times New Roman" panose="02020603050405020304" pitchFamily="18" charset="0"/>
            </a:rPr>
            <a:t>Objetivos Específicos</a:t>
          </a:r>
          <a:endParaRPr lang="es-EC" sz="2000" dirty="0">
            <a:latin typeface="Times New Roman" panose="02020603050405020304" pitchFamily="18" charset="0"/>
            <a:cs typeface="Times New Roman" panose="02020603050405020304" pitchFamily="18" charset="0"/>
          </a:endParaRPr>
        </a:p>
      </dgm:t>
    </dgm:pt>
    <dgm:pt modelId="{2849A838-F1D5-41EA-8A96-D469DBEF3A34}" type="parTrans" cxnId="{D60C3F9E-5495-4898-B7AF-E3FBE0BDD43F}">
      <dgm:prSet/>
      <dgm:spPr/>
      <dgm:t>
        <a:bodyPr/>
        <a:lstStyle/>
        <a:p>
          <a:endParaRPr lang="es-EC" sz="2400">
            <a:latin typeface="Times New Roman" panose="02020603050405020304" pitchFamily="18" charset="0"/>
            <a:cs typeface="Times New Roman" panose="02020603050405020304" pitchFamily="18" charset="0"/>
          </a:endParaRPr>
        </a:p>
      </dgm:t>
    </dgm:pt>
    <dgm:pt modelId="{4174D656-70F7-47F6-9B82-5AFE0F70D775}" type="sibTrans" cxnId="{D60C3F9E-5495-4898-B7AF-E3FBE0BDD43F}">
      <dgm:prSet/>
      <dgm:spPr/>
      <dgm:t>
        <a:bodyPr/>
        <a:lstStyle/>
        <a:p>
          <a:endParaRPr lang="es-EC" sz="2400">
            <a:latin typeface="Times New Roman" panose="02020603050405020304" pitchFamily="18" charset="0"/>
            <a:cs typeface="Times New Roman" panose="02020603050405020304" pitchFamily="18" charset="0"/>
          </a:endParaRPr>
        </a:p>
      </dgm:t>
    </dgm:pt>
    <dgm:pt modelId="{883561B4-68D1-4F40-8AE2-19F2CA4C7A9A}">
      <dgm:prSet phldrT="[Texto]" custT="1"/>
      <dgm:spPr/>
      <dgm:t>
        <a:bodyPr/>
        <a:lstStyle/>
        <a:p>
          <a:r>
            <a:rPr lang="es-EC" sz="2400" b="1" dirty="0" smtClean="0">
              <a:latin typeface="Times New Roman" panose="02020603050405020304" pitchFamily="18" charset="0"/>
              <a:cs typeface="Times New Roman" panose="02020603050405020304" pitchFamily="18" charset="0"/>
            </a:rPr>
            <a:t>Hipótesis</a:t>
          </a:r>
          <a:endParaRPr lang="es-EC" sz="2400" dirty="0">
            <a:latin typeface="Times New Roman" panose="02020603050405020304" pitchFamily="18" charset="0"/>
            <a:cs typeface="Times New Roman" panose="02020603050405020304" pitchFamily="18" charset="0"/>
          </a:endParaRPr>
        </a:p>
      </dgm:t>
    </dgm:pt>
    <dgm:pt modelId="{E0A05CDE-ECC2-41C4-8A16-2F7F849272DD}" type="parTrans" cxnId="{0D07DEAF-AFD2-4E07-BEA8-E4AF65B77020}">
      <dgm:prSet/>
      <dgm:spPr/>
      <dgm:t>
        <a:bodyPr/>
        <a:lstStyle/>
        <a:p>
          <a:endParaRPr lang="es-EC" sz="2400">
            <a:latin typeface="Times New Roman" panose="02020603050405020304" pitchFamily="18" charset="0"/>
            <a:cs typeface="Times New Roman" panose="02020603050405020304" pitchFamily="18" charset="0"/>
          </a:endParaRPr>
        </a:p>
      </dgm:t>
    </dgm:pt>
    <dgm:pt modelId="{DAEB0DAE-6ABE-4E13-9616-EE49B4D5F6A6}" type="sibTrans" cxnId="{0D07DEAF-AFD2-4E07-BEA8-E4AF65B77020}">
      <dgm:prSet/>
      <dgm:spPr/>
      <dgm:t>
        <a:bodyPr/>
        <a:lstStyle/>
        <a:p>
          <a:endParaRPr lang="es-EC" sz="2400">
            <a:latin typeface="Times New Roman" panose="02020603050405020304" pitchFamily="18" charset="0"/>
            <a:cs typeface="Times New Roman" panose="02020603050405020304" pitchFamily="18" charset="0"/>
          </a:endParaRPr>
        </a:p>
      </dgm:t>
    </dgm:pt>
    <dgm:pt modelId="{DD39E2B3-2263-47FD-9A67-4F2A246BFAEC}">
      <dgm:prSet phldrT="[Texto]" custT="1"/>
      <dgm:spPr/>
      <dgm:t>
        <a:bodyPr/>
        <a:lstStyle/>
        <a:p>
          <a:r>
            <a:rPr lang="es-EC" sz="2000" b="1" dirty="0" smtClean="0">
              <a:latin typeface="Times New Roman" panose="02020603050405020304" pitchFamily="18" charset="0"/>
              <a:cs typeface="Times New Roman" panose="02020603050405020304" pitchFamily="18" charset="0"/>
            </a:rPr>
            <a:t>Ética del Investigador</a:t>
          </a:r>
          <a:endParaRPr lang="es-EC" sz="2000" dirty="0">
            <a:latin typeface="Times New Roman" panose="02020603050405020304" pitchFamily="18" charset="0"/>
            <a:cs typeface="Times New Roman" panose="02020603050405020304" pitchFamily="18" charset="0"/>
          </a:endParaRPr>
        </a:p>
      </dgm:t>
    </dgm:pt>
    <dgm:pt modelId="{590B874F-C390-4FFD-BD54-E35B675CE491}" type="parTrans" cxnId="{BEF23082-472F-4C0E-A554-8B8CA86AF6F9}">
      <dgm:prSet/>
      <dgm:spPr/>
      <dgm:t>
        <a:bodyPr/>
        <a:lstStyle/>
        <a:p>
          <a:endParaRPr lang="es-EC" sz="2400">
            <a:latin typeface="Times New Roman" panose="02020603050405020304" pitchFamily="18" charset="0"/>
            <a:cs typeface="Times New Roman" panose="02020603050405020304" pitchFamily="18" charset="0"/>
          </a:endParaRPr>
        </a:p>
      </dgm:t>
    </dgm:pt>
    <dgm:pt modelId="{EE05FB16-E7A5-43FC-8740-3A4DE925C543}" type="sibTrans" cxnId="{BEF23082-472F-4C0E-A554-8B8CA86AF6F9}">
      <dgm:prSet/>
      <dgm:spPr/>
      <dgm:t>
        <a:bodyPr/>
        <a:lstStyle/>
        <a:p>
          <a:endParaRPr lang="es-EC" sz="2400">
            <a:latin typeface="Times New Roman" panose="02020603050405020304" pitchFamily="18" charset="0"/>
            <a:cs typeface="Times New Roman" panose="02020603050405020304" pitchFamily="18" charset="0"/>
          </a:endParaRPr>
        </a:p>
      </dgm:t>
    </dgm:pt>
    <dgm:pt modelId="{9086FA46-11CE-4E6A-AFE1-7BBE69FED420}">
      <dgm:prSet custT="1"/>
      <dgm:spPr/>
      <dgm:t>
        <a:bodyPr/>
        <a:lstStyle/>
        <a:p>
          <a:r>
            <a:rPr lang="es-EC" sz="1400" dirty="0" smtClean="0">
              <a:latin typeface="Times New Roman" panose="02020603050405020304" pitchFamily="18" charset="0"/>
              <a:cs typeface="Times New Roman" panose="02020603050405020304" pitchFamily="18" charset="0"/>
            </a:rPr>
            <a:t>Determinar los estímulos que presentan  los usuarios al momento de realizar pagos por los diferentes servicios en las instalaciones del GAD Municipal del Cantón Mejía.</a:t>
          </a:r>
          <a:endParaRPr lang="es-EC" sz="1400" dirty="0">
            <a:latin typeface="Times New Roman" panose="02020603050405020304" pitchFamily="18" charset="0"/>
            <a:cs typeface="Times New Roman" panose="02020603050405020304" pitchFamily="18" charset="0"/>
          </a:endParaRPr>
        </a:p>
      </dgm:t>
    </dgm:pt>
    <dgm:pt modelId="{B6BC8F58-0169-456D-ACCB-F0F5CE6FDF61}" type="parTrans" cxnId="{AD79245E-781C-453F-A5D6-9871CB900890}">
      <dgm:prSet/>
      <dgm:spPr/>
      <dgm:t>
        <a:bodyPr/>
        <a:lstStyle/>
        <a:p>
          <a:endParaRPr lang="es-EC" sz="2400">
            <a:latin typeface="Times New Roman" panose="02020603050405020304" pitchFamily="18" charset="0"/>
            <a:cs typeface="Times New Roman" panose="02020603050405020304" pitchFamily="18" charset="0"/>
          </a:endParaRPr>
        </a:p>
      </dgm:t>
    </dgm:pt>
    <dgm:pt modelId="{A015DC8A-6A1E-44AA-BF58-52812024BFBC}" type="sibTrans" cxnId="{AD79245E-781C-453F-A5D6-9871CB900890}">
      <dgm:prSet/>
      <dgm:spPr/>
      <dgm:t>
        <a:bodyPr/>
        <a:lstStyle/>
        <a:p>
          <a:endParaRPr lang="es-EC" sz="2400">
            <a:latin typeface="Times New Roman" panose="02020603050405020304" pitchFamily="18" charset="0"/>
            <a:cs typeface="Times New Roman" panose="02020603050405020304" pitchFamily="18" charset="0"/>
          </a:endParaRPr>
        </a:p>
      </dgm:t>
    </dgm:pt>
    <dgm:pt modelId="{CE5A0E17-9E3C-4A28-9226-10A4E1C5B2D0}">
      <dgm:prSet custT="1"/>
      <dgm:spPr/>
      <dgm:t>
        <a:bodyPr/>
        <a:lstStyle/>
        <a:p>
          <a:pPr algn="just"/>
          <a:r>
            <a:rPr lang="es-EC" sz="1600" dirty="0" smtClean="0">
              <a:latin typeface="Times New Roman" panose="02020603050405020304" pitchFamily="18" charset="0"/>
              <a:cs typeface="Times New Roman" panose="02020603050405020304" pitchFamily="18" charset="0"/>
            </a:rPr>
            <a:t>Identificar la frecuencia de concurrencia de los usuarios a los servicios del GAD Municipal del Cantón Mejía.</a:t>
          </a:r>
          <a:endParaRPr lang="es-EC" sz="1600" dirty="0">
            <a:latin typeface="Times New Roman" panose="02020603050405020304" pitchFamily="18" charset="0"/>
            <a:cs typeface="Times New Roman" panose="02020603050405020304" pitchFamily="18" charset="0"/>
          </a:endParaRPr>
        </a:p>
      </dgm:t>
    </dgm:pt>
    <dgm:pt modelId="{F5CBBF39-7542-471D-9F6C-72D241DB7F16}" type="parTrans" cxnId="{F7C67C0A-9BBF-4E56-8336-41C07682B339}">
      <dgm:prSet/>
      <dgm:spPr/>
      <dgm:t>
        <a:bodyPr/>
        <a:lstStyle/>
        <a:p>
          <a:endParaRPr lang="es-EC" sz="2400">
            <a:latin typeface="Times New Roman" panose="02020603050405020304" pitchFamily="18" charset="0"/>
            <a:cs typeface="Times New Roman" panose="02020603050405020304" pitchFamily="18" charset="0"/>
          </a:endParaRPr>
        </a:p>
      </dgm:t>
    </dgm:pt>
    <dgm:pt modelId="{CA7C69FC-40D6-405F-8718-631D8BF45306}" type="sibTrans" cxnId="{F7C67C0A-9BBF-4E56-8336-41C07682B339}">
      <dgm:prSet/>
      <dgm:spPr/>
      <dgm:t>
        <a:bodyPr/>
        <a:lstStyle/>
        <a:p>
          <a:endParaRPr lang="es-EC" sz="2400">
            <a:latin typeface="Times New Roman" panose="02020603050405020304" pitchFamily="18" charset="0"/>
            <a:cs typeface="Times New Roman" panose="02020603050405020304" pitchFamily="18" charset="0"/>
          </a:endParaRPr>
        </a:p>
      </dgm:t>
    </dgm:pt>
    <dgm:pt modelId="{B765F70D-6A81-4914-885E-8C3CDA971DE1}">
      <dgm:prSet custT="1"/>
      <dgm:spPr/>
      <dgm:t>
        <a:bodyPr/>
        <a:lstStyle/>
        <a:p>
          <a:pPr algn="just"/>
          <a:r>
            <a:rPr lang="es-EC" sz="1600" dirty="0" smtClean="0">
              <a:latin typeface="Times New Roman" panose="02020603050405020304" pitchFamily="18" charset="0"/>
              <a:cs typeface="Times New Roman" panose="02020603050405020304" pitchFamily="18" charset="0"/>
            </a:rPr>
            <a:t>Determinar los motivos porque utiliza los servicios del GAD Municipal del Cantón Mejía.</a:t>
          </a:r>
          <a:endParaRPr lang="es-EC" sz="1600" dirty="0">
            <a:latin typeface="Times New Roman" panose="02020603050405020304" pitchFamily="18" charset="0"/>
            <a:cs typeface="Times New Roman" panose="02020603050405020304" pitchFamily="18" charset="0"/>
          </a:endParaRPr>
        </a:p>
      </dgm:t>
    </dgm:pt>
    <dgm:pt modelId="{6517BB51-E6E8-41A2-B8AB-0FA4E5739ED7}" type="parTrans" cxnId="{AFF26EEF-3930-4BDF-8733-6296AB2F886C}">
      <dgm:prSet/>
      <dgm:spPr/>
      <dgm:t>
        <a:bodyPr/>
        <a:lstStyle/>
        <a:p>
          <a:endParaRPr lang="es-EC" sz="2400">
            <a:latin typeface="Times New Roman" panose="02020603050405020304" pitchFamily="18" charset="0"/>
            <a:cs typeface="Times New Roman" panose="02020603050405020304" pitchFamily="18" charset="0"/>
          </a:endParaRPr>
        </a:p>
      </dgm:t>
    </dgm:pt>
    <dgm:pt modelId="{49EEE83F-B3FA-4B9D-8FC6-374096585481}" type="sibTrans" cxnId="{AFF26EEF-3930-4BDF-8733-6296AB2F886C}">
      <dgm:prSet/>
      <dgm:spPr/>
      <dgm:t>
        <a:bodyPr/>
        <a:lstStyle/>
        <a:p>
          <a:endParaRPr lang="es-EC" sz="2400">
            <a:latin typeface="Times New Roman" panose="02020603050405020304" pitchFamily="18" charset="0"/>
            <a:cs typeface="Times New Roman" panose="02020603050405020304" pitchFamily="18" charset="0"/>
          </a:endParaRPr>
        </a:p>
      </dgm:t>
    </dgm:pt>
    <dgm:pt modelId="{AD2A8191-3B3D-49C7-B3A8-772A627FC1F5}">
      <dgm:prSet custT="1"/>
      <dgm:spPr/>
      <dgm:t>
        <a:bodyPr/>
        <a:lstStyle/>
        <a:p>
          <a:pPr algn="just"/>
          <a:r>
            <a:rPr lang="es-EC" sz="1600" dirty="0" smtClean="0">
              <a:latin typeface="Times New Roman" panose="02020603050405020304" pitchFamily="18" charset="0"/>
              <a:cs typeface="Times New Roman" panose="02020603050405020304" pitchFamily="18" charset="0"/>
            </a:rPr>
            <a:t>Conocer los factores que influyen en la calidad percibida y en la satisfacción de los usuarios de la municipalidad.</a:t>
          </a:r>
          <a:endParaRPr lang="es-EC" sz="1600" dirty="0">
            <a:latin typeface="Times New Roman" panose="02020603050405020304" pitchFamily="18" charset="0"/>
            <a:cs typeface="Times New Roman" panose="02020603050405020304" pitchFamily="18" charset="0"/>
          </a:endParaRPr>
        </a:p>
      </dgm:t>
    </dgm:pt>
    <dgm:pt modelId="{EBB35F23-076E-4F85-B725-718299E4EAB9}" type="parTrans" cxnId="{6AD47DB6-7804-497F-9CD0-5D4C1B7B8400}">
      <dgm:prSet/>
      <dgm:spPr/>
      <dgm:t>
        <a:bodyPr/>
        <a:lstStyle/>
        <a:p>
          <a:endParaRPr lang="es-EC" sz="2400">
            <a:latin typeface="Times New Roman" panose="02020603050405020304" pitchFamily="18" charset="0"/>
            <a:cs typeface="Times New Roman" panose="02020603050405020304" pitchFamily="18" charset="0"/>
          </a:endParaRPr>
        </a:p>
      </dgm:t>
    </dgm:pt>
    <dgm:pt modelId="{DE88FF79-8D68-4957-ACBA-8ECDC29D1965}" type="sibTrans" cxnId="{6AD47DB6-7804-497F-9CD0-5D4C1B7B8400}">
      <dgm:prSet/>
      <dgm:spPr/>
      <dgm:t>
        <a:bodyPr/>
        <a:lstStyle/>
        <a:p>
          <a:endParaRPr lang="es-EC" sz="2400">
            <a:latin typeface="Times New Roman" panose="02020603050405020304" pitchFamily="18" charset="0"/>
            <a:cs typeface="Times New Roman" panose="02020603050405020304" pitchFamily="18" charset="0"/>
          </a:endParaRPr>
        </a:p>
      </dgm:t>
    </dgm:pt>
    <dgm:pt modelId="{7D10EF67-13EF-4CA0-8210-119CCE0D92C4}">
      <dgm:prSet custT="1"/>
      <dgm:spPr/>
      <dgm:t>
        <a:bodyPr/>
        <a:lstStyle/>
        <a:p>
          <a:r>
            <a:rPr lang="es-EC" sz="1800" b="1" dirty="0" smtClean="0">
              <a:latin typeface="Times New Roman" panose="02020603050405020304" pitchFamily="18" charset="0"/>
              <a:cs typeface="Times New Roman" panose="02020603050405020304" pitchFamily="18" charset="0"/>
            </a:rPr>
            <a:t>H</a:t>
          </a:r>
          <a:r>
            <a:rPr lang="es-EC" sz="1800" b="1" baseline="-25000" dirty="0" smtClean="0">
              <a:latin typeface="Times New Roman" panose="02020603050405020304" pitchFamily="18" charset="0"/>
              <a:cs typeface="Times New Roman" panose="02020603050405020304" pitchFamily="18" charset="0"/>
            </a:rPr>
            <a:t>1: </a:t>
          </a:r>
          <a:r>
            <a:rPr lang="es-EC" sz="1800" dirty="0" smtClean="0">
              <a:latin typeface="Times New Roman" panose="02020603050405020304" pitchFamily="18" charset="0"/>
              <a:cs typeface="Times New Roman" panose="02020603050405020304" pitchFamily="18" charset="0"/>
            </a:rPr>
            <a:t>Influye el neuromarketing en comportamiento de los usuarios.</a:t>
          </a:r>
          <a:endParaRPr lang="es-EC" sz="1800" dirty="0">
            <a:latin typeface="Times New Roman" panose="02020603050405020304" pitchFamily="18" charset="0"/>
            <a:cs typeface="Times New Roman" panose="02020603050405020304" pitchFamily="18" charset="0"/>
          </a:endParaRPr>
        </a:p>
      </dgm:t>
    </dgm:pt>
    <dgm:pt modelId="{8EED3A1F-D1A1-4DEF-83D2-49FFCFF81044}" type="parTrans" cxnId="{3226ECA8-1FB0-43EF-A7EE-3CE8E35A0C48}">
      <dgm:prSet/>
      <dgm:spPr/>
      <dgm:t>
        <a:bodyPr/>
        <a:lstStyle/>
        <a:p>
          <a:endParaRPr lang="es-EC" sz="2400">
            <a:latin typeface="Times New Roman" panose="02020603050405020304" pitchFamily="18" charset="0"/>
            <a:cs typeface="Times New Roman" panose="02020603050405020304" pitchFamily="18" charset="0"/>
          </a:endParaRPr>
        </a:p>
      </dgm:t>
    </dgm:pt>
    <dgm:pt modelId="{0D89A48A-A9DF-40D1-AD3A-D2F3459E810A}" type="sibTrans" cxnId="{3226ECA8-1FB0-43EF-A7EE-3CE8E35A0C48}">
      <dgm:prSet/>
      <dgm:spPr/>
      <dgm:t>
        <a:bodyPr/>
        <a:lstStyle/>
        <a:p>
          <a:endParaRPr lang="es-EC" sz="2400">
            <a:latin typeface="Times New Roman" panose="02020603050405020304" pitchFamily="18" charset="0"/>
            <a:cs typeface="Times New Roman" panose="02020603050405020304" pitchFamily="18" charset="0"/>
          </a:endParaRPr>
        </a:p>
      </dgm:t>
    </dgm:pt>
    <dgm:pt modelId="{66FE73FE-12AB-4A89-BEF4-5213CD7AB443}">
      <dgm:prSet custT="1"/>
      <dgm:spPr/>
      <dgm:t>
        <a:bodyPr/>
        <a:lstStyle/>
        <a:p>
          <a:r>
            <a:rPr lang="es-EC" sz="1600" dirty="0" smtClean="0">
              <a:latin typeface="Times New Roman" panose="02020603050405020304" pitchFamily="18" charset="0"/>
              <a:cs typeface="Times New Roman" panose="02020603050405020304" pitchFamily="18" charset="0"/>
            </a:rPr>
            <a:t>Responsabilidad, transparencia.</a:t>
          </a:r>
          <a:endParaRPr lang="es-EC" sz="1600" dirty="0">
            <a:latin typeface="Times New Roman" panose="02020603050405020304" pitchFamily="18" charset="0"/>
            <a:cs typeface="Times New Roman" panose="02020603050405020304" pitchFamily="18" charset="0"/>
          </a:endParaRPr>
        </a:p>
      </dgm:t>
    </dgm:pt>
    <dgm:pt modelId="{0858707E-764B-4C47-A655-831E81B7A847}" type="parTrans" cxnId="{22F654AD-7427-4BF7-A05B-39FF78E8C0F2}">
      <dgm:prSet/>
      <dgm:spPr/>
      <dgm:t>
        <a:bodyPr/>
        <a:lstStyle/>
        <a:p>
          <a:endParaRPr lang="es-EC" sz="2400">
            <a:latin typeface="Times New Roman" panose="02020603050405020304" pitchFamily="18" charset="0"/>
            <a:cs typeface="Times New Roman" panose="02020603050405020304" pitchFamily="18" charset="0"/>
          </a:endParaRPr>
        </a:p>
      </dgm:t>
    </dgm:pt>
    <dgm:pt modelId="{069C25F4-1F1E-4C07-AA5B-3A4CE7D89569}" type="sibTrans" cxnId="{22F654AD-7427-4BF7-A05B-39FF78E8C0F2}">
      <dgm:prSet/>
      <dgm:spPr/>
      <dgm:t>
        <a:bodyPr/>
        <a:lstStyle/>
        <a:p>
          <a:endParaRPr lang="es-EC" sz="2400">
            <a:latin typeface="Times New Roman" panose="02020603050405020304" pitchFamily="18" charset="0"/>
            <a:cs typeface="Times New Roman" panose="02020603050405020304" pitchFamily="18" charset="0"/>
          </a:endParaRPr>
        </a:p>
      </dgm:t>
    </dgm:pt>
    <dgm:pt modelId="{14363ACA-41FB-46D3-A39F-C95329730A53}">
      <dgm:prSet custT="1"/>
      <dgm:spPr/>
      <dgm:t>
        <a:bodyPr/>
        <a:lstStyle/>
        <a:p>
          <a:r>
            <a:rPr lang="es-EC" sz="1800" b="1" dirty="0" smtClean="0">
              <a:latin typeface="Times New Roman" panose="02020603050405020304" pitchFamily="18" charset="0"/>
              <a:cs typeface="Times New Roman" panose="02020603050405020304" pitchFamily="18" charset="0"/>
            </a:rPr>
            <a:t>H</a:t>
          </a:r>
          <a:r>
            <a:rPr lang="es-EC" sz="1800" b="1" baseline="-25000" dirty="0" smtClean="0">
              <a:latin typeface="Times New Roman" panose="02020603050405020304" pitchFamily="18" charset="0"/>
              <a:cs typeface="Times New Roman" panose="02020603050405020304" pitchFamily="18" charset="0"/>
            </a:rPr>
            <a:t>2: </a:t>
          </a:r>
          <a:r>
            <a:rPr lang="es-EC" sz="1800" dirty="0" smtClean="0">
              <a:latin typeface="Times New Roman" panose="02020603050405020304" pitchFamily="18" charset="0"/>
              <a:cs typeface="Times New Roman" panose="02020603050405020304" pitchFamily="18" charset="0"/>
            </a:rPr>
            <a:t>Que impacto genera el neuromarketing en la percepción de los usuarios</a:t>
          </a:r>
          <a:endParaRPr lang="es-EC" sz="1800" dirty="0">
            <a:latin typeface="Times New Roman" panose="02020603050405020304" pitchFamily="18" charset="0"/>
            <a:cs typeface="Times New Roman" panose="02020603050405020304" pitchFamily="18" charset="0"/>
          </a:endParaRPr>
        </a:p>
      </dgm:t>
    </dgm:pt>
    <dgm:pt modelId="{236A87D8-F234-4341-BC78-5388F357A07F}" type="parTrans" cxnId="{AF25F3C3-B8CA-4248-B224-A5C099ECC601}">
      <dgm:prSet/>
      <dgm:spPr/>
      <dgm:t>
        <a:bodyPr/>
        <a:lstStyle/>
        <a:p>
          <a:endParaRPr lang="es-EC"/>
        </a:p>
      </dgm:t>
    </dgm:pt>
    <dgm:pt modelId="{96EBB097-74E6-47E9-B020-CC53D8631DA8}" type="sibTrans" cxnId="{AF25F3C3-B8CA-4248-B224-A5C099ECC601}">
      <dgm:prSet/>
      <dgm:spPr/>
      <dgm:t>
        <a:bodyPr/>
        <a:lstStyle/>
        <a:p>
          <a:endParaRPr lang="es-EC"/>
        </a:p>
      </dgm:t>
    </dgm:pt>
    <dgm:pt modelId="{28820BBC-5AA3-4F10-BC7C-E7C6790D0311}" type="pres">
      <dgm:prSet presAssocID="{7BF594A7-5F7E-4BE2-87B4-2C37F5054090}" presName="Name0" presStyleCnt="0">
        <dgm:presLayoutVars>
          <dgm:dir/>
          <dgm:resizeHandles/>
        </dgm:presLayoutVars>
      </dgm:prSet>
      <dgm:spPr/>
      <dgm:t>
        <a:bodyPr/>
        <a:lstStyle/>
        <a:p>
          <a:endParaRPr lang="es-EC"/>
        </a:p>
      </dgm:t>
    </dgm:pt>
    <dgm:pt modelId="{86B7933C-1D80-49CE-BE4D-DD2F11F7B84F}" type="pres">
      <dgm:prSet presAssocID="{64A9A11C-B3DB-4299-9F5F-B20190079D9D}" presName="compNode" presStyleCnt="0"/>
      <dgm:spPr/>
    </dgm:pt>
    <dgm:pt modelId="{FFA093A7-5EA9-4F77-90CD-9EDFA78F9A34}" type="pres">
      <dgm:prSet presAssocID="{64A9A11C-B3DB-4299-9F5F-B20190079D9D}" presName="dummyConnPt" presStyleCnt="0"/>
      <dgm:spPr/>
    </dgm:pt>
    <dgm:pt modelId="{239E35AC-4333-4A56-B960-2E5399762BCF}" type="pres">
      <dgm:prSet presAssocID="{64A9A11C-B3DB-4299-9F5F-B20190079D9D}" presName="node" presStyleLbl="node1" presStyleIdx="0" presStyleCnt="4" custScaleY="59179">
        <dgm:presLayoutVars>
          <dgm:bulletEnabled val="1"/>
        </dgm:presLayoutVars>
      </dgm:prSet>
      <dgm:spPr/>
      <dgm:t>
        <a:bodyPr/>
        <a:lstStyle/>
        <a:p>
          <a:endParaRPr lang="es-EC"/>
        </a:p>
      </dgm:t>
    </dgm:pt>
    <dgm:pt modelId="{1337E0B5-F731-4B7D-A72D-CDD7391B4AC0}" type="pres">
      <dgm:prSet presAssocID="{D778CE13-F82C-4BC1-8DA2-02BF897B99EF}" presName="sibTrans" presStyleLbl="bgSibTrans2D1" presStyleIdx="0" presStyleCnt="3"/>
      <dgm:spPr/>
      <dgm:t>
        <a:bodyPr/>
        <a:lstStyle/>
        <a:p>
          <a:endParaRPr lang="es-EC"/>
        </a:p>
      </dgm:t>
    </dgm:pt>
    <dgm:pt modelId="{11AFCE98-4A2B-4EA8-B5CB-0ACB35EBE935}" type="pres">
      <dgm:prSet presAssocID="{D7C015B9-DA14-4A8E-9161-BF6E85FF871A}" presName="compNode" presStyleCnt="0"/>
      <dgm:spPr/>
    </dgm:pt>
    <dgm:pt modelId="{9EB86239-6E94-4A2B-8FFB-C5D14DFDF0E9}" type="pres">
      <dgm:prSet presAssocID="{D7C015B9-DA14-4A8E-9161-BF6E85FF871A}" presName="dummyConnPt" presStyleCnt="0"/>
      <dgm:spPr/>
    </dgm:pt>
    <dgm:pt modelId="{3D8C9017-096F-4F2D-8CD6-FDEDB82812CE}" type="pres">
      <dgm:prSet presAssocID="{D7C015B9-DA14-4A8E-9161-BF6E85FF871A}" presName="node" presStyleLbl="node1" presStyleIdx="1" presStyleCnt="4" custScaleY="143397">
        <dgm:presLayoutVars>
          <dgm:bulletEnabled val="1"/>
        </dgm:presLayoutVars>
      </dgm:prSet>
      <dgm:spPr/>
      <dgm:t>
        <a:bodyPr/>
        <a:lstStyle/>
        <a:p>
          <a:endParaRPr lang="es-EC"/>
        </a:p>
      </dgm:t>
    </dgm:pt>
    <dgm:pt modelId="{465B9639-3048-4425-8638-0DBE40BFE8B9}" type="pres">
      <dgm:prSet presAssocID="{4174D656-70F7-47F6-9B82-5AFE0F70D775}" presName="sibTrans" presStyleLbl="bgSibTrans2D1" presStyleIdx="1" presStyleCnt="3"/>
      <dgm:spPr/>
      <dgm:t>
        <a:bodyPr/>
        <a:lstStyle/>
        <a:p>
          <a:endParaRPr lang="es-EC"/>
        </a:p>
      </dgm:t>
    </dgm:pt>
    <dgm:pt modelId="{79EF1A94-833C-4CA5-A47B-51DF295FD33C}" type="pres">
      <dgm:prSet presAssocID="{883561B4-68D1-4F40-8AE2-19F2CA4C7A9A}" presName="compNode" presStyleCnt="0"/>
      <dgm:spPr/>
    </dgm:pt>
    <dgm:pt modelId="{4A16B174-1DF0-408F-B929-E2DA717955B0}" type="pres">
      <dgm:prSet presAssocID="{883561B4-68D1-4F40-8AE2-19F2CA4C7A9A}" presName="dummyConnPt" presStyleCnt="0"/>
      <dgm:spPr/>
    </dgm:pt>
    <dgm:pt modelId="{26CB18E3-51DE-42C8-A0EC-8678161EF999}" type="pres">
      <dgm:prSet presAssocID="{883561B4-68D1-4F40-8AE2-19F2CA4C7A9A}" presName="node" presStyleLbl="node1" presStyleIdx="2" presStyleCnt="4" custScaleY="114477" custLinFactNeighborX="1291" custLinFactNeighborY="-10842">
        <dgm:presLayoutVars>
          <dgm:bulletEnabled val="1"/>
        </dgm:presLayoutVars>
      </dgm:prSet>
      <dgm:spPr/>
      <dgm:t>
        <a:bodyPr/>
        <a:lstStyle/>
        <a:p>
          <a:endParaRPr lang="es-EC"/>
        </a:p>
      </dgm:t>
    </dgm:pt>
    <dgm:pt modelId="{4BFC1CC9-25DD-4EB7-8958-2BCC3B3CB0C6}" type="pres">
      <dgm:prSet presAssocID="{DAEB0DAE-6ABE-4E13-9616-EE49B4D5F6A6}" presName="sibTrans" presStyleLbl="bgSibTrans2D1" presStyleIdx="2" presStyleCnt="3"/>
      <dgm:spPr/>
      <dgm:t>
        <a:bodyPr/>
        <a:lstStyle/>
        <a:p>
          <a:endParaRPr lang="es-EC"/>
        </a:p>
      </dgm:t>
    </dgm:pt>
    <dgm:pt modelId="{479C886F-1B7E-4BB6-A0F0-89EB6E7AD9A8}" type="pres">
      <dgm:prSet presAssocID="{DD39E2B3-2263-47FD-9A67-4F2A246BFAEC}" presName="compNode" presStyleCnt="0"/>
      <dgm:spPr/>
    </dgm:pt>
    <dgm:pt modelId="{927155A7-C5D3-4781-8FAC-083F0CE88311}" type="pres">
      <dgm:prSet presAssocID="{DD39E2B3-2263-47FD-9A67-4F2A246BFAEC}" presName="dummyConnPt" presStyleCnt="0"/>
      <dgm:spPr/>
    </dgm:pt>
    <dgm:pt modelId="{D16BC749-2D27-4FE5-9DD3-8FF36F329E92}" type="pres">
      <dgm:prSet presAssocID="{DD39E2B3-2263-47FD-9A67-4F2A246BFAEC}" presName="node" presStyleLbl="node1" presStyleIdx="3" presStyleCnt="4" custScaleY="73004" custLinFactNeighborX="6687" custLinFactNeighborY="-32742">
        <dgm:presLayoutVars>
          <dgm:bulletEnabled val="1"/>
        </dgm:presLayoutVars>
      </dgm:prSet>
      <dgm:spPr/>
      <dgm:t>
        <a:bodyPr/>
        <a:lstStyle/>
        <a:p>
          <a:endParaRPr lang="es-EC"/>
        </a:p>
      </dgm:t>
    </dgm:pt>
  </dgm:ptLst>
  <dgm:cxnLst>
    <dgm:cxn modelId="{492BA184-A6D6-4929-8E97-215B19B0C78F}" type="presOf" srcId="{14363ACA-41FB-46D3-A39F-C95329730A53}" destId="{26CB18E3-51DE-42C8-A0EC-8678161EF999}" srcOrd="0" destOrd="2" presId="urn:microsoft.com/office/officeart/2005/8/layout/bProcess4"/>
    <dgm:cxn modelId="{4EE13834-0D56-459F-8E84-63187BC38F8F}" type="presOf" srcId="{7D10EF67-13EF-4CA0-8210-119CCE0D92C4}" destId="{26CB18E3-51DE-42C8-A0EC-8678161EF999}" srcOrd="0" destOrd="1" presId="urn:microsoft.com/office/officeart/2005/8/layout/bProcess4"/>
    <dgm:cxn modelId="{D60C3F9E-5495-4898-B7AF-E3FBE0BDD43F}" srcId="{7BF594A7-5F7E-4BE2-87B4-2C37F5054090}" destId="{D7C015B9-DA14-4A8E-9161-BF6E85FF871A}" srcOrd="1" destOrd="0" parTransId="{2849A838-F1D5-41EA-8A96-D469DBEF3A34}" sibTransId="{4174D656-70F7-47F6-9B82-5AFE0F70D775}"/>
    <dgm:cxn modelId="{4616FC78-4505-45C5-8BB5-3FA642D1E63B}" type="presOf" srcId="{DD39E2B3-2263-47FD-9A67-4F2A246BFAEC}" destId="{D16BC749-2D27-4FE5-9DD3-8FF36F329E92}" srcOrd="0" destOrd="0" presId="urn:microsoft.com/office/officeart/2005/8/layout/bProcess4"/>
    <dgm:cxn modelId="{AF25F3C3-B8CA-4248-B224-A5C099ECC601}" srcId="{883561B4-68D1-4F40-8AE2-19F2CA4C7A9A}" destId="{14363ACA-41FB-46D3-A39F-C95329730A53}" srcOrd="1" destOrd="0" parTransId="{236A87D8-F234-4341-BC78-5388F357A07F}" sibTransId="{96EBB097-74E6-47E9-B020-CC53D8631DA8}"/>
    <dgm:cxn modelId="{D33567E3-0F19-4D10-BA14-D2FACE011C53}" type="presOf" srcId="{66FE73FE-12AB-4A89-BEF4-5213CD7AB443}" destId="{D16BC749-2D27-4FE5-9DD3-8FF36F329E92}" srcOrd="0" destOrd="1" presId="urn:microsoft.com/office/officeart/2005/8/layout/bProcess4"/>
    <dgm:cxn modelId="{3226ECA8-1FB0-43EF-A7EE-3CE8E35A0C48}" srcId="{883561B4-68D1-4F40-8AE2-19F2CA4C7A9A}" destId="{7D10EF67-13EF-4CA0-8210-119CCE0D92C4}" srcOrd="0" destOrd="0" parTransId="{8EED3A1F-D1A1-4DEF-83D2-49FFCFF81044}" sibTransId="{0D89A48A-A9DF-40D1-AD3A-D2F3459E810A}"/>
    <dgm:cxn modelId="{3D29CDB6-523B-4AB0-9200-E3376798FD0A}" type="presOf" srcId="{DAEB0DAE-6ABE-4E13-9616-EE49B4D5F6A6}" destId="{4BFC1CC9-25DD-4EB7-8958-2BCC3B3CB0C6}" srcOrd="0" destOrd="0" presId="urn:microsoft.com/office/officeart/2005/8/layout/bProcess4"/>
    <dgm:cxn modelId="{D137537E-3DAC-43D5-AACA-C5A9B53EC064}" type="presOf" srcId="{4174D656-70F7-47F6-9B82-5AFE0F70D775}" destId="{465B9639-3048-4425-8638-0DBE40BFE8B9}" srcOrd="0" destOrd="0" presId="urn:microsoft.com/office/officeart/2005/8/layout/bProcess4"/>
    <dgm:cxn modelId="{AFF26EEF-3930-4BDF-8733-6296AB2F886C}" srcId="{D7C015B9-DA14-4A8E-9161-BF6E85FF871A}" destId="{B765F70D-6A81-4914-885E-8C3CDA971DE1}" srcOrd="1" destOrd="0" parTransId="{6517BB51-E6E8-41A2-B8AB-0FA4E5739ED7}" sibTransId="{49EEE83F-B3FA-4B9D-8FC6-374096585481}"/>
    <dgm:cxn modelId="{6AD47DB6-7804-497F-9CD0-5D4C1B7B8400}" srcId="{D7C015B9-DA14-4A8E-9161-BF6E85FF871A}" destId="{AD2A8191-3B3D-49C7-B3A8-772A627FC1F5}" srcOrd="2" destOrd="0" parTransId="{EBB35F23-076E-4F85-B725-718299E4EAB9}" sibTransId="{DE88FF79-8D68-4957-ACBA-8ECDC29D1965}"/>
    <dgm:cxn modelId="{7AF152C6-9DF8-4835-804B-D5A85C6E5D07}" type="presOf" srcId="{D778CE13-F82C-4BC1-8DA2-02BF897B99EF}" destId="{1337E0B5-F731-4B7D-A72D-CDD7391B4AC0}" srcOrd="0" destOrd="0" presId="urn:microsoft.com/office/officeart/2005/8/layout/bProcess4"/>
    <dgm:cxn modelId="{6C89B711-B582-44C4-AF8C-0FB247C5DBA2}" type="presOf" srcId="{64A9A11C-B3DB-4299-9F5F-B20190079D9D}" destId="{239E35AC-4333-4A56-B960-2E5399762BCF}" srcOrd="0" destOrd="0" presId="urn:microsoft.com/office/officeart/2005/8/layout/bProcess4"/>
    <dgm:cxn modelId="{EC3DFC6B-F844-4344-B311-D41940B4BB43}" type="presOf" srcId="{CE5A0E17-9E3C-4A28-9226-10A4E1C5B2D0}" destId="{3D8C9017-096F-4F2D-8CD6-FDEDB82812CE}" srcOrd="0" destOrd="1" presId="urn:microsoft.com/office/officeart/2005/8/layout/bProcess4"/>
    <dgm:cxn modelId="{3BA1BB61-2346-4CD9-B25C-A2EBA44B42B8}" type="presOf" srcId="{B765F70D-6A81-4914-885E-8C3CDA971DE1}" destId="{3D8C9017-096F-4F2D-8CD6-FDEDB82812CE}" srcOrd="0" destOrd="2" presId="urn:microsoft.com/office/officeart/2005/8/layout/bProcess4"/>
    <dgm:cxn modelId="{AD79245E-781C-453F-A5D6-9871CB900890}" srcId="{64A9A11C-B3DB-4299-9F5F-B20190079D9D}" destId="{9086FA46-11CE-4E6A-AFE1-7BBE69FED420}" srcOrd="0" destOrd="0" parTransId="{B6BC8F58-0169-456D-ACCB-F0F5CE6FDF61}" sibTransId="{A015DC8A-6A1E-44AA-BF58-52812024BFBC}"/>
    <dgm:cxn modelId="{22F654AD-7427-4BF7-A05B-39FF78E8C0F2}" srcId="{DD39E2B3-2263-47FD-9A67-4F2A246BFAEC}" destId="{66FE73FE-12AB-4A89-BEF4-5213CD7AB443}" srcOrd="0" destOrd="0" parTransId="{0858707E-764B-4C47-A655-831E81B7A847}" sibTransId="{069C25F4-1F1E-4C07-AA5B-3A4CE7D89569}"/>
    <dgm:cxn modelId="{4BEDAE9F-7FBD-4E9A-B966-8DF70B61A11C}" srcId="{7BF594A7-5F7E-4BE2-87B4-2C37F5054090}" destId="{64A9A11C-B3DB-4299-9F5F-B20190079D9D}" srcOrd="0" destOrd="0" parTransId="{83040F0F-16EA-41CC-B571-9B6C1CE9B21E}" sibTransId="{D778CE13-F82C-4BC1-8DA2-02BF897B99EF}"/>
    <dgm:cxn modelId="{60A18272-387E-4AA7-A91D-712A07A5BD84}" type="presOf" srcId="{D7C015B9-DA14-4A8E-9161-BF6E85FF871A}" destId="{3D8C9017-096F-4F2D-8CD6-FDEDB82812CE}" srcOrd="0" destOrd="0" presId="urn:microsoft.com/office/officeart/2005/8/layout/bProcess4"/>
    <dgm:cxn modelId="{7D7901CE-66FC-45BB-9AAC-8FD8D315FF1D}" type="presOf" srcId="{9086FA46-11CE-4E6A-AFE1-7BBE69FED420}" destId="{239E35AC-4333-4A56-B960-2E5399762BCF}" srcOrd="0" destOrd="1" presId="urn:microsoft.com/office/officeart/2005/8/layout/bProcess4"/>
    <dgm:cxn modelId="{4581FF96-3EAF-4183-9FED-E13F8138C784}" type="presOf" srcId="{883561B4-68D1-4F40-8AE2-19F2CA4C7A9A}" destId="{26CB18E3-51DE-42C8-A0EC-8678161EF999}" srcOrd="0" destOrd="0" presId="urn:microsoft.com/office/officeart/2005/8/layout/bProcess4"/>
    <dgm:cxn modelId="{06D297EE-861E-4A05-9E04-51A0EE169B6E}" type="presOf" srcId="{7BF594A7-5F7E-4BE2-87B4-2C37F5054090}" destId="{28820BBC-5AA3-4F10-BC7C-E7C6790D0311}" srcOrd="0" destOrd="0" presId="urn:microsoft.com/office/officeart/2005/8/layout/bProcess4"/>
    <dgm:cxn modelId="{F7C67C0A-9BBF-4E56-8336-41C07682B339}" srcId="{D7C015B9-DA14-4A8E-9161-BF6E85FF871A}" destId="{CE5A0E17-9E3C-4A28-9226-10A4E1C5B2D0}" srcOrd="0" destOrd="0" parTransId="{F5CBBF39-7542-471D-9F6C-72D241DB7F16}" sibTransId="{CA7C69FC-40D6-405F-8718-631D8BF45306}"/>
    <dgm:cxn modelId="{BEF23082-472F-4C0E-A554-8B8CA86AF6F9}" srcId="{7BF594A7-5F7E-4BE2-87B4-2C37F5054090}" destId="{DD39E2B3-2263-47FD-9A67-4F2A246BFAEC}" srcOrd="3" destOrd="0" parTransId="{590B874F-C390-4FFD-BD54-E35B675CE491}" sibTransId="{EE05FB16-E7A5-43FC-8740-3A4DE925C543}"/>
    <dgm:cxn modelId="{7A20640E-1231-4B5E-B766-D023679304C5}" type="presOf" srcId="{AD2A8191-3B3D-49C7-B3A8-772A627FC1F5}" destId="{3D8C9017-096F-4F2D-8CD6-FDEDB82812CE}" srcOrd="0" destOrd="3" presId="urn:microsoft.com/office/officeart/2005/8/layout/bProcess4"/>
    <dgm:cxn modelId="{0D07DEAF-AFD2-4E07-BEA8-E4AF65B77020}" srcId="{7BF594A7-5F7E-4BE2-87B4-2C37F5054090}" destId="{883561B4-68D1-4F40-8AE2-19F2CA4C7A9A}" srcOrd="2" destOrd="0" parTransId="{E0A05CDE-ECC2-41C4-8A16-2F7F849272DD}" sibTransId="{DAEB0DAE-6ABE-4E13-9616-EE49B4D5F6A6}"/>
    <dgm:cxn modelId="{C449415D-ADE9-42BB-90E5-24601CC47670}" type="presParOf" srcId="{28820BBC-5AA3-4F10-BC7C-E7C6790D0311}" destId="{86B7933C-1D80-49CE-BE4D-DD2F11F7B84F}" srcOrd="0" destOrd="0" presId="urn:microsoft.com/office/officeart/2005/8/layout/bProcess4"/>
    <dgm:cxn modelId="{4C7D8E1C-9848-42E0-AA90-E4AA84BE8520}" type="presParOf" srcId="{86B7933C-1D80-49CE-BE4D-DD2F11F7B84F}" destId="{FFA093A7-5EA9-4F77-90CD-9EDFA78F9A34}" srcOrd="0" destOrd="0" presId="urn:microsoft.com/office/officeart/2005/8/layout/bProcess4"/>
    <dgm:cxn modelId="{6C2A84F9-1A23-40DD-B32E-16BFAEB4F2B0}" type="presParOf" srcId="{86B7933C-1D80-49CE-BE4D-DD2F11F7B84F}" destId="{239E35AC-4333-4A56-B960-2E5399762BCF}" srcOrd="1" destOrd="0" presId="urn:microsoft.com/office/officeart/2005/8/layout/bProcess4"/>
    <dgm:cxn modelId="{D5FB6C09-0A58-4AE4-AAD4-B4DB093789AF}" type="presParOf" srcId="{28820BBC-5AA3-4F10-BC7C-E7C6790D0311}" destId="{1337E0B5-F731-4B7D-A72D-CDD7391B4AC0}" srcOrd="1" destOrd="0" presId="urn:microsoft.com/office/officeart/2005/8/layout/bProcess4"/>
    <dgm:cxn modelId="{8C30A40B-BF39-42A2-ABC1-B3895030207E}" type="presParOf" srcId="{28820BBC-5AA3-4F10-BC7C-E7C6790D0311}" destId="{11AFCE98-4A2B-4EA8-B5CB-0ACB35EBE935}" srcOrd="2" destOrd="0" presId="urn:microsoft.com/office/officeart/2005/8/layout/bProcess4"/>
    <dgm:cxn modelId="{150DDF00-A301-481D-AE2C-A4243C2D4878}" type="presParOf" srcId="{11AFCE98-4A2B-4EA8-B5CB-0ACB35EBE935}" destId="{9EB86239-6E94-4A2B-8FFB-C5D14DFDF0E9}" srcOrd="0" destOrd="0" presId="urn:microsoft.com/office/officeart/2005/8/layout/bProcess4"/>
    <dgm:cxn modelId="{84A67352-D4EF-4CF8-99F6-9BC7066FF241}" type="presParOf" srcId="{11AFCE98-4A2B-4EA8-B5CB-0ACB35EBE935}" destId="{3D8C9017-096F-4F2D-8CD6-FDEDB82812CE}" srcOrd="1" destOrd="0" presId="urn:microsoft.com/office/officeart/2005/8/layout/bProcess4"/>
    <dgm:cxn modelId="{8C072380-69F8-41CD-B421-C563CABF5873}" type="presParOf" srcId="{28820BBC-5AA3-4F10-BC7C-E7C6790D0311}" destId="{465B9639-3048-4425-8638-0DBE40BFE8B9}" srcOrd="3" destOrd="0" presId="urn:microsoft.com/office/officeart/2005/8/layout/bProcess4"/>
    <dgm:cxn modelId="{956E0E78-56F4-412A-9C03-C312BDC46456}" type="presParOf" srcId="{28820BBC-5AA3-4F10-BC7C-E7C6790D0311}" destId="{79EF1A94-833C-4CA5-A47B-51DF295FD33C}" srcOrd="4" destOrd="0" presId="urn:microsoft.com/office/officeart/2005/8/layout/bProcess4"/>
    <dgm:cxn modelId="{FC84C02F-2E22-485F-A547-AE9DA9449BAB}" type="presParOf" srcId="{79EF1A94-833C-4CA5-A47B-51DF295FD33C}" destId="{4A16B174-1DF0-408F-B929-E2DA717955B0}" srcOrd="0" destOrd="0" presId="urn:microsoft.com/office/officeart/2005/8/layout/bProcess4"/>
    <dgm:cxn modelId="{0DCAE633-384B-4688-B30D-BF612A91DE64}" type="presParOf" srcId="{79EF1A94-833C-4CA5-A47B-51DF295FD33C}" destId="{26CB18E3-51DE-42C8-A0EC-8678161EF999}" srcOrd="1" destOrd="0" presId="urn:microsoft.com/office/officeart/2005/8/layout/bProcess4"/>
    <dgm:cxn modelId="{58818E0C-3F84-429C-9209-2331A0C6C099}" type="presParOf" srcId="{28820BBC-5AA3-4F10-BC7C-E7C6790D0311}" destId="{4BFC1CC9-25DD-4EB7-8958-2BCC3B3CB0C6}" srcOrd="5" destOrd="0" presId="urn:microsoft.com/office/officeart/2005/8/layout/bProcess4"/>
    <dgm:cxn modelId="{368405EE-1C12-41A9-B9FA-6809EF4CC2D0}" type="presParOf" srcId="{28820BBC-5AA3-4F10-BC7C-E7C6790D0311}" destId="{479C886F-1B7E-4BB6-A0F0-89EB6E7AD9A8}" srcOrd="6" destOrd="0" presId="urn:microsoft.com/office/officeart/2005/8/layout/bProcess4"/>
    <dgm:cxn modelId="{3EA5C336-0A14-4308-BC59-F9D0EB18BDE0}" type="presParOf" srcId="{479C886F-1B7E-4BB6-A0F0-89EB6E7AD9A8}" destId="{927155A7-C5D3-4781-8FAC-083F0CE88311}" srcOrd="0" destOrd="0" presId="urn:microsoft.com/office/officeart/2005/8/layout/bProcess4"/>
    <dgm:cxn modelId="{C4261F15-A331-4CE4-986C-E0A5D31E739C}" type="presParOf" srcId="{479C886F-1B7E-4BB6-A0F0-89EB6E7AD9A8}" destId="{D16BC749-2D27-4FE5-9DD3-8FF36F329E9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F1C602-53DB-4702-B811-3C9B85EC1778}"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s-EC"/>
        </a:p>
      </dgm:t>
    </dgm:pt>
    <dgm:pt modelId="{F042904C-04A5-4DB6-8F22-DEB06F5578CA}">
      <dgm:prSet phldrT="[Texto]"/>
      <dgm:spPr/>
      <dgm:t>
        <a:bodyPr/>
        <a:lstStyle/>
        <a:p>
          <a:r>
            <a:rPr lang="en-US" b="1" dirty="0" err="1" smtClean="0">
              <a:latin typeface="Times New Roman" panose="02020603050405020304" pitchFamily="18" charset="0"/>
              <a:cs typeface="Times New Roman" panose="02020603050405020304" pitchFamily="18" charset="0"/>
            </a:rPr>
            <a:t>Tipo</a:t>
          </a:r>
          <a:r>
            <a:rPr lang="en-US" b="1" dirty="0" smtClean="0">
              <a:latin typeface="Times New Roman" panose="02020603050405020304" pitchFamily="18" charset="0"/>
              <a:cs typeface="Times New Roman" panose="02020603050405020304" pitchFamily="18" charset="0"/>
            </a:rPr>
            <a:t> de </a:t>
          </a:r>
          <a:r>
            <a:rPr lang="en-US" b="1" dirty="0" err="1" smtClean="0">
              <a:latin typeface="Times New Roman" panose="02020603050405020304" pitchFamily="18" charset="0"/>
              <a:cs typeface="Times New Roman" panose="02020603050405020304" pitchFamily="18" charset="0"/>
            </a:rPr>
            <a:t>investigación</a:t>
          </a:r>
          <a:endParaRPr lang="es-EC" b="1" dirty="0">
            <a:latin typeface="Times New Roman" panose="02020603050405020304" pitchFamily="18" charset="0"/>
            <a:cs typeface="Times New Roman" panose="02020603050405020304" pitchFamily="18" charset="0"/>
          </a:endParaRPr>
        </a:p>
      </dgm:t>
    </dgm:pt>
    <dgm:pt modelId="{A27FD814-3738-41EF-856F-5A1BC7259A87}" type="parTrans" cxnId="{22438779-5780-4099-B758-E2EF32F2CC9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ADC179A-EE92-4E0A-B911-D4450033E2B6}" type="sibTrans" cxnId="{22438779-5780-4099-B758-E2EF32F2CC9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6518089-0835-4DD7-9BD5-0296C9A5C35B}">
      <dgm:prSet phldrT="[Texto]"/>
      <dgm:spPr/>
      <dgm:t>
        <a:bodyPr/>
        <a:lstStyle/>
        <a:p>
          <a:r>
            <a:rPr lang="en-US" smtClean="0">
              <a:latin typeface="Times New Roman" panose="02020603050405020304" pitchFamily="18" charset="0"/>
              <a:cs typeface="Times New Roman" panose="02020603050405020304" pitchFamily="18" charset="0"/>
            </a:rPr>
            <a:t>Investigación descriptiva</a:t>
          </a:r>
          <a:endParaRPr lang="es-EC" dirty="0">
            <a:latin typeface="Times New Roman" panose="02020603050405020304" pitchFamily="18" charset="0"/>
            <a:cs typeface="Times New Roman" panose="02020603050405020304" pitchFamily="18" charset="0"/>
          </a:endParaRPr>
        </a:p>
      </dgm:t>
    </dgm:pt>
    <dgm:pt modelId="{65AF1357-61A1-4AC4-9C08-9876FB00D963}" type="parTrans" cxnId="{66062B34-B1D4-4C67-941F-EFE468311D2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5343BE7-8AD7-437F-B677-29BB69ED3FCF}" type="sibTrans" cxnId="{66062B34-B1D4-4C67-941F-EFE468311D2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DE20E15-D16E-4E20-9FB1-3687E18ADFE5}">
      <dgm:prSet phldrT="[Texto]"/>
      <dgm:spPr/>
      <dgm:t>
        <a:bodyPr/>
        <a:lstStyle/>
        <a:p>
          <a:r>
            <a:rPr lang="en-US" smtClean="0">
              <a:latin typeface="Times New Roman" panose="02020603050405020304" pitchFamily="18" charset="0"/>
              <a:cs typeface="Times New Roman" panose="02020603050405020304" pitchFamily="18" charset="0"/>
            </a:rPr>
            <a:t>Encuesta y observación</a:t>
          </a:r>
          <a:endParaRPr lang="es-EC" dirty="0">
            <a:latin typeface="Times New Roman" panose="02020603050405020304" pitchFamily="18" charset="0"/>
            <a:cs typeface="Times New Roman" panose="02020603050405020304" pitchFamily="18" charset="0"/>
          </a:endParaRPr>
        </a:p>
      </dgm:t>
    </dgm:pt>
    <dgm:pt modelId="{7045CDD6-5BCA-49DD-A11D-7B13BDB0EEB4}" type="parTrans" cxnId="{051A43A8-5E8C-4196-B95B-18D003EDBCE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88685D7-4E9C-4414-93B5-113E0616B2B3}" type="sibTrans" cxnId="{051A43A8-5E8C-4196-B95B-18D003EDBCE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8FD6DF9-8331-40B5-87BF-0D47B9532325}">
      <dgm:prSet phldrT="[Texto]"/>
      <dgm:spPr/>
      <dgm:t>
        <a:bodyPr/>
        <a:lstStyle/>
        <a:p>
          <a:r>
            <a:rPr lang="es-ES" b="1" dirty="0" smtClean="0">
              <a:latin typeface="Times New Roman" panose="02020603050405020304" pitchFamily="18" charset="0"/>
              <a:cs typeface="Times New Roman" panose="02020603050405020304" pitchFamily="18" charset="0"/>
            </a:rPr>
            <a:t>Tipos de información y técnicas de investigación científica</a:t>
          </a:r>
          <a:endParaRPr lang="es-EC" b="1" dirty="0">
            <a:latin typeface="Times New Roman" panose="02020603050405020304" pitchFamily="18" charset="0"/>
            <a:cs typeface="Times New Roman" panose="02020603050405020304" pitchFamily="18" charset="0"/>
          </a:endParaRPr>
        </a:p>
      </dgm:t>
    </dgm:pt>
    <dgm:pt modelId="{45E39CE8-C8A3-46D5-85DE-3AFC73415ED0}" type="parTrans" cxnId="{23670D54-DC18-49EF-84B5-63723F1F779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1F3F81D-A24E-4610-A691-928245332F22}" type="sibTrans" cxnId="{23670D54-DC18-49EF-84B5-63723F1F779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BEF0F5B-A02A-4494-9196-56CE48A43149}">
      <dgm:prSet phldrT="[Texto]"/>
      <dgm:spPr/>
      <dgm:t>
        <a:bodyPr/>
        <a:lstStyle/>
        <a:p>
          <a:r>
            <a:rPr lang="es-EC" smtClean="0">
              <a:latin typeface="Times New Roman" panose="02020603050405020304" pitchFamily="18" charset="0"/>
              <a:cs typeface="Times New Roman" panose="02020603050405020304" pitchFamily="18" charset="0"/>
            </a:rPr>
            <a:t>Información secundaria obtenida de papers, artículos de revista, libros, documentos virtuales</a:t>
          </a:r>
          <a:endParaRPr lang="es-EC" dirty="0">
            <a:latin typeface="Times New Roman" panose="02020603050405020304" pitchFamily="18" charset="0"/>
            <a:cs typeface="Times New Roman" panose="02020603050405020304" pitchFamily="18" charset="0"/>
          </a:endParaRPr>
        </a:p>
      </dgm:t>
    </dgm:pt>
    <dgm:pt modelId="{F366C3F7-DC0D-4930-9BAD-406C2CBB2565}" type="parTrans" cxnId="{5A46DE84-2535-43B0-863B-DF34C921A37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5DEDE72-5A31-4F4E-B5F0-16179BFD7245}" type="sibTrans" cxnId="{5A46DE84-2535-43B0-863B-DF34C921A37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0C2A5F-144D-4517-8D25-F77104DDC188}">
      <dgm:prSet phldrT="[Texto]"/>
      <dgm:spPr/>
      <dgm:t>
        <a:bodyPr/>
        <a:lstStyle/>
        <a:p>
          <a:r>
            <a:rPr lang="es-ES" b="1" dirty="0" smtClean="0">
              <a:latin typeface="Times New Roman" panose="02020603050405020304" pitchFamily="18" charset="0"/>
              <a:cs typeface="Times New Roman" panose="02020603050405020304" pitchFamily="18" charset="0"/>
            </a:rPr>
            <a:t>Técnicas de muestreo</a:t>
          </a:r>
          <a:endParaRPr lang="es-EC" b="1" dirty="0">
            <a:latin typeface="Times New Roman" panose="02020603050405020304" pitchFamily="18" charset="0"/>
            <a:cs typeface="Times New Roman" panose="02020603050405020304" pitchFamily="18" charset="0"/>
          </a:endParaRPr>
        </a:p>
      </dgm:t>
    </dgm:pt>
    <dgm:pt modelId="{CEC406D7-609E-48CD-81C8-2324790E2E6C}" type="parTrans" cxnId="{0E454E6A-04EA-4CB9-9D68-1D3F3DAF2F7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D0F3B32-2AC4-431D-BA87-2E8BD47B41FC}" type="sibTrans" cxnId="{0E454E6A-04EA-4CB9-9D68-1D3F3DAF2F7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CC966A1-3021-41B8-AB10-3DC715D16B61}">
      <dgm:prSet phldrT="[Texto]"/>
      <dgm:spPr/>
      <dgm:t>
        <a:bodyPr/>
        <a:lstStyle/>
        <a:p>
          <a:r>
            <a:rPr lang="es-EC" dirty="0" smtClean="0">
              <a:latin typeface="Times New Roman" panose="02020603050405020304" pitchFamily="18" charset="0"/>
              <a:cs typeface="Times New Roman" panose="02020603050405020304" pitchFamily="18" charset="0"/>
            </a:rPr>
            <a:t>Muestreo aleatorio simple </a:t>
          </a:r>
          <a:endParaRPr lang="es-EC" dirty="0">
            <a:latin typeface="Times New Roman" panose="02020603050405020304" pitchFamily="18" charset="0"/>
            <a:cs typeface="Times New Roman" panose="02020603050405020304" pitchFamily="18" charset="0"/>
          </a:endParaRPr>
        </a:p>
      </dgm:t>
    </dgm:pt>
    <dgm:pt modelId="{2A392397-34A6-4180-9496-C9508F99B429}" type="parTrans" cxnId="{CCC98800-78C1-4B39-B897-0155A1FF5F94}">
      <dgm:prSet/>
      <dgm:spPr/>
      <dgm:t>
        <a:bodyPr/>
        <a:lstStyle/>
        <a:p>
          <a:endParaRPr lang="es-EC"/>
        </a:p>
      </dgm:t>
    </dgm:pt>
    <dgm:pt modelId="{BD8666FF-7390-407C-97E8-A85C6E8520E0}" type="sibTrans" cxnId="{CCC98800-78C1-4B39-B897-0155A1FF5F94}">
      <dgm:prSet/>
      <dgm:spPr/>
      <dgm:t>
        <a:bodyPr/>
        <a:lstStyle/>
        <a:p>
          <a:endParaRPr lang="es-EC"/>
        </a:p>
      </dgm:t>
    </dgm:pt>
    <dgm:pt modelId="{6CA11DE8-B996-469E-B58B-62D70B1B92E4}" type="pres">
      <dgm:prSet presAssocID="{68F1C602-53DB-4702-B811-3C9B85EC1778}" presName="Name0" presStyleCnt="0">
        <dgm:presLayoutVars>
          <dgm:dir/>
          <dgm:animLvl val="lvl"/>
          <dgm:resizeHandles val="exact"/>
        </dgm:presLayoutVars>
      </dgm:prSet>
      <dgm:spPr/>
      <dgm:t>
        <a:bodyPr/>
        <a:lstStyle/>
        <a:p>
          <a:endParaRPr lang="es-EC"/>
        </a:p>
      </dgm:t>
    </dgm:pt>
    <dgm:pt modelId="{1BE94A57-75B7-4B52-BCB1-6E34C8078835}" type="pres">
      <dgm:prSet presAssocID="{F042904C-04A5-4DB6-8F22-DEB06F5578CA}" presName="linNode" presStyleCnt="0"/>
      <dgm:spPr/>
      <dgm:t>
        <a:bodyPr/>
        <a:lstStyle/>
        <a:p>
          <a:endParaRPr lang="es-EC"/>
        </a:p>
      </dgm:t>
    </dgm:pt>
    <dgm:pt modelId="{7B57DF93-26E9-4733-8368-9AECAE3C69B6}" type="pres">
      <dgm:prSet presAssocID="{F042904C-04A5-4DB6-8F22-DEB06F5578CA}" presName="parentText" presStyleLbl="node1" presStyleIdx="0" presStyleCnt="3">
        <dgm:presLayoutVars>
          <dgm:chMax val="1"/>
          <dgm:bulletEnabled val="1"/>
        </dgm:presLayoutVars>
      </dgm:prSet>
      <dgm:spPr/>
      <dgm:t>
        <a:bodyPr/>
        <a:lstStyle/>
        <a:p>
          <a:endParaRPr lang="es-EC"/>
        </a:p>
      </dgm:t>
    </dgm:pt>
    <dgm:pt modelId="{C8EC9896-18E4-4B23-8E54-6C8D0B9DDD76}" type="pres">
      <dgm:prSet presAssocID="{F042904C-04A5-4DB6-8F22-DEB06F5578CA}" presName="descendantText" presStyleLbl="alignAccFollowNode1" presStyleIdx="0" presStyleCnt="3">
        <dgm:presLayoutVars>
          <dgm:bulletEnabled val="1"/>
        </dgm:presLayoutVars>
      </dgm:prSet>
      <dgm:spPr/>
      <dgm:t>
        <a:bodyPr/>
        <a:lstStyle/>
        <a:p>
          <a:endParaRPr lang="es-EC"/>
        </a:p>
      </dgm:t>
    </dgm:pt>
    <dgm:pt modelId="{8ECF951B-DB47-4BE1-A98B-909576504AB9}" type="pres">
      <dgm:prSet presAssocID="{9ADC179A-EE92-4E0A-B911-D4450033E2B6}" presName="sp" presStyleCnt="0"/>
      <dgm:spPr/>
      <dgm:t>
        <a:bodyPr/>
        <a:lstStyle/>
        <a:p>
          <a:endParaRPr lang="es-EC"/>
        </a:p>
      </dgm:t>
    </dgm:pt>
    <dgm:pt modelId="{3C6B98B8-4903-4350-BBF8-CFE588E35A3B}" type="pres">
      <dgm:prSet presAssocID="{38FD6DF9-8331-40B5-87BF-0D47B9532325}" presName="linNode" presStyleCnt="0"/>
      <dgm:spPr/>
      <dgm:t>
        <a:bodyPr/>
        <a:lstStyle/>
        <a:p>
          <a:endParaRPr lang="es-EC"/>
        </a:p>
      </dgm:t>
    </dgm:pt>
    <dgm:pt modelId="{DC72D9CE-5F19-4A69-97AB-7D4220CC954E}" type="pres">
      <dgm:prSet presAssocID="{38FD6DF9-8331-40B5-87BF-0D47B9532325}" presName="parentText" presStyleLbl="node1" presStyleIdx="1" presStyleCnt="3">
        <dgm:presLayoutVars>
          <dgm:chMax val="1"/>
          <dgm:bulletEnabled val="1"/>
        </dgm:presLayoutVars>
      </dgm:prSet>
      <dgm:spPr/>
      <dgm:t>
        <a:bodyPr/>
        <a:lstStyle/>
        <a:p>
          <a:endParaRPr lang="es-EC"/>
        </a:p>
      </dgm:t>
    </dgm:pt>
    <dgm:pt modelId="{D70D4781-2742-4FF7-962E-DE6F57FE5F2D}" type="pres">
      <dgm:prSet presAssocID="{38FD6DF9-8331-40B5-87BF-0D47B9532325}" presName="descendantText" presStyleLbl="alignAccFollowNode1" presStyleIdx="1" presStyleCnt="3">
        <dgm:presLayoutVars>
          <dgm:bulletEnabled val="1"/>
        </dgm:presLayoutVars>
      </dgm:prSet>
      <dgm:spPr/>
      <dgm:t>
        <a:bodyPr/>
        <a:lstStyle/>
        <a:p>
          <a:endParaRPr lang="es-EC"/>
        </a:p>
      </dgm:t>
    </dgm:pt>
    <dgm:pt modelId="{574C05DF-6674-42C9-98BB-BAEC1CF277A7}" type="pres">
      <dgm:prSet presAssocID="{81F3F81D-A24E-4610-A691-928245332F22}" presName="sp" presStyleCnt="0"/>
      <dgm:spPr/>
      <dgm:t>
        <a:bodyPr/>
        <a:lstStyle/>
        <a:p>
          <a:endParaRPr lang="es-EC"/>
        </a:p>
      </dgm:t>
    </dgm:pt>
    <dgm:pt modelId="{6D43332A-CBF1-48FE-A512-5F5AE857BD63}" type="pres">
      <dgm:prSet presAssocID="{900C2A5F-144D-4517-8D25-F77104DDC188}" presName="linNode" presStyleCnt="0"/>
      <dgm:spPr/>
      <dgm:t>
        <a:bodyPr/>
        <a:lstStyle/>
        <a:p>
          <a:endParaRPr lang="es-EC"/>
        </a:p>
      </dgm:t>
    </dgm:pt>
    <dgm:pt modelId="{9A83E70A-741A-448D-A048-5DC8FC6ACA5B}" type="pres">
      <dgm:prSet presAssocID="{900C2A5F-144D-4517-8D25-F77104DDC188}" presName="parentText" presStyleLbl="node1" presStyleIdx="2" presStyleCnt="3">
        <dgm:presLayoutVars>
          <dgm:chMax val="1"/>
          <dgm:bulletEnabled val="1"/>
        </dgm:presLayoutVars>
      </dgm:prSet>
      <dgm:spPr/>
      <dgm:t>
        <a:bodyPr/>
        <a:lstStyle/>
        <a:p>
          <a:endParaRPr lang="es-EC"/>
        </a:p>
      </dgm:t>
    </dgm:pt>
    <dgm:pt modelId="{063973FE-0880-4434-B261-24FA130C6C36}" type="pres">
      <dgm:prSet presAssocID="{900C2A5F-144D-4517-8D25-F77104DDC188}" presName="descendantText" presStyleLbl="alignAccFollowNode1" presStyleIdx="2" presStyleCnt="3">
        <dgm:presLayoutVars>
          <dgm:bulletEnabled val="1"/>
        </dgm:presLayoutVars>
      </dgm:prSet>
      <dgm:spPr/>
      <dgm:t>
        <a:bodyPr/>
        <a:lstStyle/>
        <a:p>
          <a:endParaRPr lang="es-EC"/>
        </a:p>
      </dgm:t>
    </dgm:pt>
  </dgm:ptLst>
  <dgm:cxnLst>
    <dgm:cxn modelId="{22438779-5780-4099-B758-E2EF32F2CC9F}" srcId="{68F1C602-53DB-4702-B811-3C9B85EC1778}" destId="{F042904C-04A5-4DB6-8F22-DEB06F5578CA}" srcOrd="0" destOrd="0" parTransId="{A27FD814-3738-41EF-856F-5A1BC7259A87}" sibTransId="{9ADC179A-EE92-4E0A-B911-D4450033E2B6}"/>
    <dgm:cxn modelId="{CCC98800-78C1-4B39-B897-0155A1FF5F94}" srcId="{900C2A5F-144D-4517-8D25-F77104DDC188}" destId="{7CC966A1-3021-41B8-AB10-3DC715D16B61}" srcOrd="0" destOrd="0" parTransId="{2A392397-34A6-4180-9496-C9508F99B429}" sibTransId="{BD8666FF-7390-407C-97E8-A85C6E8520E0}"/>
    <dgm:cxn modelId="{8131D8E8-5B97-46D1-8F2D-E9A8FC27BFEB}" type="presOf" srcId="{38FD6DF9-8331-40B5-87BF-0D47B9532325}" destId="{DC72D9CE-5F19-4A69-97AB-7D4220CC954E}" srcOrd="0" destOrd="0" presId="urn:microsoft.com/office/officeart/2005/8/layout/vList5"/>
    <dgm:cxn modelId="{B0D23E24-8FEC-4842-B407-CF5714B40592}" type="presOf" srcId="{68F1C602-53DB-4702-B811-3C9B85EC1778}" destId="{6CA11DE8-B996-469E-B58B-62D70B1B92E4}" srcOrd="0" destOrd="0" presId="urn:microsoft.com/office/officeart/2005/8/layout/vList5"/>
    <dgm:cxn modelId="{2939C9E3-2FB3-4250-A35A-73303080EA6C}" type="presOf" srcId="{F6518089-0835-4DD7-9BD5-0296C9A5C35B}" destId="{C8EC9896-18E4-4B23-8E54-6C8D0B9DDD76}" srcOrd="0" destOrd="0" presId="urn:microsoft.com/office/officeart/2005/8/layout/vList5"/>
    <dgm:cxn modelId="{23670D54-DC18-49EF-84B5-63723F1F7796}" srcId="{68F1C602-53DB-4702-B811-3C9B85EC1778}" destId="{38FD6DF9-8331-40B5-87BF-0D47B9532325}" srcOrd="1" destOrd="0" parTransId="{45E39CE8-C8A3-46D5-85DE-3AFC73415ED0}" sibTransId="{81F3F81D-A24E-4610-A691-928245332F22}"/>
    <dgm:cxn modelId="{58DAFBE8-6AE6-49F6-8379-D98D47DF75EC}" type="presOf" srcId="{DBEF0F5B-A02A-4494-9196-56CE48A43149}" destId="{D70D4781-2742-4FF7-962E-DE6F57FE5F2D}" srcOrd="0" destOrd="0" presId="urn:microsoft.com/office/officeart/2005/8/layout/vList5"/>
    <dgm:cxn modelId="{3D1F8878-B4DB-402B-887B-7B5A10CD1147}" type="presOf" srcId="{5DE20E15-D16E-4E20-9FB1-3687E18ADFE5}" destId="{C8EC9896-18E4-4B23-8E54-6C8D0B9DDD76}" srcOrd="0" destOrd="1" presId="urn:microsoft.com/office/officeart/2005/8/layout/vList5"/>
    <dgm:cxn modelId="{0E454E6A-04EA-4CB9-9D68-1D3F3DAF2F7E}" srcId="{68F1C602-53DB-4702-B811-3C9B85EC1778}" destId="{900C2A5F-144D-4517-8D25-F77104DDC188}" srcOrd="2" destOrd="0" parTransId="{CEC406D7-609E-48CD-81C8-2324790E2E6C}" sibTransId="{2D0F3B32-2AC4-431D-BA87-2E8BD47B41FC}"/>
    <dgm:cxn modelId="{051A43A8-5E8C-4196-B95B-18D003EDBCE6}" srcId="{F042904C-04A5-4DB6-8F22-DEB06F5578CA}" destId="{5DE20E15-D16E-4E20-9FB1-3687E18ADFE5}" srcOrd="1" destOrd="0" parTransId="{7045CDD6-5BCA-49DD-A11D-7B13BDB0EEB4}" sibTransId="{E88685D7-4E9C-4414-93B5-113E0616B2B3}"/>
    <dgm:cxn modelId="{5A46DE84-2535-43B0-863B-DF34C921A371}" srcId="{38FD6DF9-8331-40B5-87BF-0D47B9532325}" destId="{DBEF0F5B-A02A-4494-9196-56CE48A43149}" srcOrd="0" destOrd="0" parTransId="{F366C3F7-DC0D-4930-9BAD-406C2CBB2565}" sibTransId="{85DEDE72-5A31-4F4E-B5F0-16179BFD7245}"/>
    <dgm:cxn modelId="{30346C67-5118-41DB-8209-ACB656A21AA7}" type="presOf" srcId="{F042904C-04A5-4DB6-8F22-DEB06F5578CA}" destId="{7B57DF93-26E9-4733-8368-9AECAE3C69B6}" srcOrd="0" destOrd="0" presId="urn:microsoft.com/office/officeart/2005/8/layout/vList5"/>
    <dgm:cxn modelId="{66062B34-B1D4-4C67-941F-EFE468311D2A}" srcId="{F042904C-04A5-4DB6-8F22-DEB06F5578CA}" destId="{F6518089-0835-4DD7-9BD5-0296C9A5C35B}" srcOrd="0" destOrd="0" parTransId="{65AF1357-61A1-4AC4-9C08-9876FB00D963}" sibTransId="{55343BE7-8AD7-437F-B677-29BB69ED3FCF}"/>
    <dgm:cxn modelId="{77EE4E77-1E98-4F59-B328-D75B934DBF96}" type="presOf" srcId="{7CC966A1-3021-41B8-AB10-3DC715D16B61}" destId="{063973FE-0880-4434-B261-24FA130C6C36}" srcOrd="0" destOrd="0" presId="urn:microsoft.com/office/officeart/2005/8/layout/vList5"/>
    <dgm:cxn modelId="{2116C19F-DD5A-401A-8067-56C9914EF335}" type="presOf" srcId="{900C2A5F-144D-4517-8D25-F77104DDC188}" destId="{9A83E70A-741A-448D-A048-5DC8FC6ACA5B}" srcOrd="0" destOrd="0" presId="urn:microsoft.com/office/officeart/2005/8/layout/vList5"/>
    <dgm:cxn modelId="{821F00AA-B203-4FF4-9E29-54E71D7FA9B7}" type="presParOf" srcId="{6CA11DE8-B996-469E-B58B-62D70B1B92E4}" destId="{1BE94A57-75B7-4B52-BCB1-6E34C8078835}" srcOrd="0" destOrd="0" presId="urn:microsoft.com/office/officeart/2005/8/layout/vList5"/>
    <dgm:cxn modelId="{BB47F6A8-781E-4587-9BDB-FF9A8198293D}" type="presParOf" srcId="{1BE94A57-75B7-4B52-BCB1-6E34C8078835}" destId="{7B57DF93-26E9-4733-8368-9AECAE3C69B6}" srcOrd="0" destOrd="0" presId="urn:microsoft.com/office/officeart/2005/8/layout/vList5"/>
    <dgm:cxn modelId="{7F30E895-787F-4CE5-B2B1-CBDF5FCA6F6F}" type="presParOf" srcId="{1BE94A57-75B7-4B52-BCB1-6E34C8078835}" destId="{C8EC9896-18E4-4B23-8E54-6C8D0B9DDD76}" srcOrd="1" destOrd="0" presId="urn:microsoft.com/office/officeart/2005/8/layout/vList5"/>
    <dgm:cxn modelId="{914325F1-22F1-4307-BC0A-C941F5C5D74C}" type="presParOf" srcId="{6CA11DE8-B996-469E-B58B-62D70B1B92E4}" destId="{8ECF951B-DB47-4BE1-A98B-909576504AB9}" srcOrd="1" destOrd="0" presId="urn:microsoft.com/office/officeart/2005/8/layout/vList5"/>
    <dgm:cxn modelId="{6B682A8F-AC16-4F5D-923F-BE0B3075F823}" type="presParOf" srcId="{6CA11DE8-B996-469E-B58B-62D70B1B92E4}" destId="{3C6B98B8-4903-4350-BBF8-CFE588E35A3B}" srcOrd="2" destOrd="0" presId="urn:microsoft.com/office/officeart/2005/8/layout/vList5"/>
    <dgm:cxn modelId="{02981498-5CDC-451E-A90E-B0209B28DF82}" type="presParOf" srcId="{3C6B98B8-4903-4350-BBF8-CFE588E35A3B}" destId="{DC72D9CE-5F19-4A69-97AB-7D4220CC954E}" srcOrd="0" destOrd="0" presId="urn:microsoft.com/office/officeart/2005/8/layout/vList5"/>
    <dgm:cxn modelId="{3A50FA88-A7F2-4A00-AE5E-FBBF034B0080}" type="presParOf" srcId="{3C6B98B8-4903-4350-BBF8-CFE588E35A3B}" destId="{D70D4781-2742-4FF7-962E-DE6F57FE5F2D}" srcOrd="1" destOrd="0" presId="urn:microsoft.com/office/officeart/2005/8/layout/vList5"/>
    <dgm:cxn modelId="{64DDDED4-5906-4C1C-9E77-53696C0FA98B}" type="presParOf" srcId="{6CA11DE8-B996-469E-B58B-62D70B1B92E4}" destId="{574C05DF-6674-42C9-98BB-BAEC1CF277A7}" srcOrd="3" destOrd="0" presId="urn:microsoft.com/office/officeart/2005/8/layout/vList5"/>
    <dgm:cxn modelId="{F23A3A52-938F-4616-9C98-90A9DCE37CC8}" type="presParOf" srcId="{6CA11DE8-B996-469E-B58B-62D70B1B92E4}" destId="{6D43332A-CBF1-48FE-A512-5F5AE857BD63}" srcOrd="4" destOrd="0" presId="urn:microsoft.com/office/officeart/2005/8/layout/vList5"/>
    <dgm:cxn modelId="{73B06D40-B9CE-41BC-AD22-0984C6B7A8AC}" type="presParOf" srcId="{6D43332A-CBF1-48FE-A512-5F5AE857BD63}" destId="{9A83E70A-741A-448D-A048-5DC8FC6ACA5B}" srcOrd="0" destOrd="0" presId="urn:microsoft.com/office/officeart/2005/8/layout/vList5"/>
    <dgm:cxn modelId="{75766549-7AF5-4219-831F-E89001D701FF}" type="presParOf" srcId="{6D43332A-CBF1-48FE-A512-5F5AE857BD63}" destId="{063973FE-0880-4434-B261-24FA130C6C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4F4947-63EB-4CA3-BF99-044D4AF6B1D4}"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C"/>
        </a:p>
      </dgm:t>
    </dgm:pt>
    <dgm:pt modelId="{0D3E183A-A5E1-4133-A45A-5D32C7537DCC}">
      <dgm:prSet phldrT="[Texto]" custT="1"/>
      <dgm:spPr/>
      <dgm:t>
        <a:bodyPr/>
        <a:lstStyle/>
        <a:p>
          <a:r>
            <a:rPr lang="es-EC" sz="2800" b="1" smtClean="0">
              <a:latin typeface="Times New Roman" panose="02020603050405020304" pitchFamily="18" charset="0"/>
              <a:cs typeface="Times New Roman" panose="02020603050405020304" pitchFamily="18" charset="0"/>
            </a:rPr>
            <a:t>Trabajo de Campo</a:t>
          </a:r>
          <a:endParaRPr lang="es-EC" sz="2800">
            <a:latin typeface="Times New Roman" panose="02020603050405020304" pitchFamily="18" charset="0"/>
            <a:cs typeface="Times New Roman" panose="02020603050405020304" pitchFamily="18" charset="0"/>
          </a:endParaRPr>
        </a:p>
      </dgm:t>
    </dgm:pt>
    <dgm:pt modelId="{4B3A1AB4-BAB5-4F9E-9B16-99CB98BB9766}" type="parTrans" cxnId="{F0E553D2-E4D0-4AA5-BB60-52DD9357231E}">
      <dgm:prSet/>
      <dgm:spPr/>
      <dgm:t>
        <a:bodyPr/>
        <a:lstStyle/>
        <a:p>
          <a:endParaRPr lang="es-EC" sz="1400">
            <a:latin typeface="Times New Roman" panose="02020603050405020304" pitchFamily="18" charset="0"/>
            <a:cs typeface="Times New Roman" panose="02020603050405020304" pitchFamily="18" charset="0"/>
          </a:endParaRPr>
        </a:p>
      </dgm:t>
    </dgm:pt>
    <dgm:pt modelId="{2AF95F45-541E-47CD-AF16-EE9ECCF9B0FF}" type="sibTrans" cxnId="{F0E553D2-E4D0-4AA5-BB60-52DD9357231E}">
      <dgm:prSet/>
      <dgm:spPr/>
      <dgm:t>
        <a:bodyPr/>
        <a:lstStyle/>
        <a:p>
          <a:endParaRPr lang="es-EC" sz="1400">
            <a:latin typeface="Times New Roman" panose="02020603050405020304" pitchFamily="18" charset="0"/>
            <a:cs typeface="Times New Roman" panose="02020603050405020304" pitchFamily="18" charset="0"/>
          </a:endParaRPr>
        </a:p>
      </dgm:t>
    </dgm:pt>
    <dgm:pt modelId="{BB5A6E8D-B5A3-4A46-89FF-DB03A2F304D0}">
      <dgm:prSet custT="1"/>
      <dgm:spPr/>
      <dgm:t>
        <a:bodyPr/>
        <a:lstStyle/>
        <a:p>
          <a:r>
            <a:rPr lang="es-EC" sz="2000" dirty="0" smtClean="0">
              <a:latin typeface="Times New Roman" panose="02020603050405020304" pitchFamily="18" charset="0"/>
              <a:cs typeface="Times New Roman" panose="02020603050405020304" pitchFamily="18" charset="0"/>
            </a:rPr>
            <a:t>La presente investigación se ha realizado en la parroquia de Machachi, Cantón Mejía, la autora de la investigación es la encargada de realizar el trabajo de campo que consta de 244 encuestas dirigidas a la población del Cantón Mejía que asiste a las diferentes dependencias de la Municipalidad.</a:t>
          </a:r>
          <a:endParaRPr lang="es-EC" sz="2000" dirty="0">
            <a:latin typeface="Times New Roman" panose="02020603050405020304" pitchFamily="18" charset="0"/>
            <a:cs typeface="Times New Roman" panose="02020603050405020304" pitchFamily="18" charset="0"/>
          </a:endParaRPr>
        </a:p>
      </dgm:t>
    </dgm:pt>
    <dgm:pt modelId="{5C796DA0-4372-40B8-A3BF-DF4872901EE3}" type="parTrans" cxnId="{B7A76B07-129C-49C2-BEA9-094FED88A644}">
      <dgm:prSet/>
      <dgm:spPr/>
      <dgm:t>
        <a:bodyPr/>
        <a:lstStyle/>
        <a:p>
          <a:endParaRPr lang="es-EC" sz="1400">
            <a:latin typeface="Times New Roman" panose="02020603050405020304" pitchFamily="18" charset="0"/>
            <a:cs typeface="Times New Roman" panose="02020603050405020304" pitchFamily="18" charset="0"/>
          </a:endParaRPr>
        </a:p>
      </dgm:t>
    </dgm:pt>
    <dgm:pt modelId="{D99F3F7A-45C3-4331-ABA7-CD5550EAA844}" type="sibTrans" cxnId="{B7A76B07-129C-49C2-BEA9-094FED88A644}">
      <dgm:prSet/>
      <dgm:spPr/>
      <dgm:t>
        <a:bodyPr/>
        <a:lstStyle/>
        <a:p>
          <a:endParaRPr lang="es-EC" sz="1400">
            <a:latin typeface="Times New Roman" panose="02020603050405020304" pitchFamily="18" charset="0"/>
            <a:cs typeface="Times New Roman" panose="02020603050405020304" pitchFamily="18" charset="0"/>
          </a:endParaRPr>
        </a:p>
      </dgm:t>
    </dgm:pt>
    <dgm:pt modelId="{E8D45A69-DA72-43A3-A384-68B8FD289C19}">
      <dgm:prSet custT="1"/>
      <dgm:spPr/>
      <dgm:t>
        <a:bodyPr/>
        <a:lstStyle/>
        <a:p>
          <a:endParaRPr lang="es-EC" sz="2000" dirty="0">
            <a:latin typeface="Times New Roman" panose="02020603050405020304" pitchFamily="18" charset="0"/>
            <a:cs typeface="Times New Roman" panose="02020603050405020304" pitchFamily="18" charset="0"/>
          </a:endParaRPr>
        </a:p>
      </dgm:t>
    </dgm:pt>
    <dgm:pt modelId="{1EE0336E-52AA-4D67-BA5C-4EECD3872E71}" type="parTrans" cxnId="{34D9634F-E109-4287-A453-F7F4B59B5D3F}">
      <dgm:prSet/>
      <dgm:spPr/>
      <dgm:t>
        <a:bodyPr/>
        <a:lstStyle/>
        <a:p>
          <a:endParaRPr lang="es-EC"/>
        </a:p>
      </dgm:t>
    </dgm:pt>
    <dgm:pt modelId="{C0990D3C-2030-4ADC-BF0C-0DF14D62A623}" type="sibTrans" cxnId="{34D9634F-E109-4287-A453-F7F4B59B5D3F}">
      <dgm:prSet/>
      <dgm:spPr/>
      <dgm:t>
        <a:bodyPr/>
        <a:lstStyle/>
        <a:p>
          <a:endParaRPr lang="es-EC"/>
        </a:p>
      </dgm:t>
    </dgm:pt>
    <dgm:pt modelId="{C77F4E64-50EA-4CD3-A50A-095A370E5B09}">
      <dgm:prSet custT="1"/>
      <dgm:spPr/>
      <dgm:t>
        <a:bodyPr/>
        <a:lstStyle/>
        <a:p>
          <a:endParaRPr lang="es-EC" sz="2000" dirty="0">
            <a:latin typeface="Times New Roman" panose="02020603050405020304" pitchFamily="18" charset="0"/>
            <a:cs typeface="Times New Roman" panose="02020603050405020304" pitchFamily="18" charset="0"/>
          </a:endParaRPr>
        </a:p>
      </dgm:t>
    </dgm:pt>
    <dgm:pt modelId="{6135D26C-1C42-420E-84FD-E38D28B0F19C}" type="parTrans" cxnId="{8CF9A511-A7E5-48B4-BEB0-D2755AECF19A}">
      <dgm:prSet/>
      <dgm:spPr/>
      <dgm:t>
        <a:bodyPr/>
        <a:lstStyle/>
        <a:p>
          <a:endParaRPr lang="es-EC"/>
        </a:p>
      </dgm:t>
    </dgm:pt>
    <dgm:pt modelId="{8F9FA161-7FA8-475D-A3EF-D366703C3C9B}" type="sibTrans" cxnId="{8CF9A511-A7E5-48B4-BEB0-D2755AECF19A}">
      <dgm:prSet/>
      <dgm:spPr/>
      <dgm:t>
        <a:bodyPr/>
        <a:lstStyle/>
        <a:p>
          <a:endParaRPr lang="es-EC"/>
        </a:p>
      </dgm:t>
    </dgm:pt>
    <dgm:pt modelId="{E3BF5817-1BC2-4660-977E-9ACC3C649AFB}" type="pres">
      <dgm:prSet presAssocID="{444F4947-63EB-4CA3-BF99-044D4AF6B1D4}" presName="linear" presStyleCnt="0">
        <dgm:presLayoutVars>
          <dgm:animLvl val="lvl"/>
          <dgm:resizeHandles val="exact"/>
        </dgm:presLayoutVars>
      </dgm:prSet>
      <dgm:spPr/>
      <dgm:t>
        <a:bodyPr/>
        <a:lstStyle/>
        <a:p>
          <a:endParaRPr lang="es-EC"/>
        </a:p>
      </dgm:t>
    </dgm:pt>
    <dgm:pt modelId="{E19BCD02-F4D4-4F15-A808-5D6ED1ED6E0A}" type="pres">
      <dgm:prSet presAssocID="{0D3E183A-A5E1-4133-A45A-5D32C7537DCC}" presName="parentText" presStyleLbl="node1" presStyleIdx="0" presStyleCnt="1">
        <dgm:presLayoutVars>
          <dgm:chMax val="0"/>
          <dgm:bulletEnabled val="1"/>
        </dgm:presLayoutVars>
      </dgm:prSet>
      <dgm:spPr/>
      <dgm:t>
        <a:bodyPr/>
        <a:lstStyle/>
        <a:p>
          <a:endParaRPr lang="es-EC"/>
        </a:p>
      </dgm:t>
    </dgm:pt>
    <dgm:pt modelId="{6495E08C-C361-479B-A883-05A8FE07A80A}" type="pres">
      <dgm:prSet presAssocID="{0D3E183A-A5E1-4133-A45A-5D32C7537DCC}" presName="childText" presStyleLbl="revTx" presStyleIdx="0" presStyleCnt="1">
        <dgm:presLayoutVars>
          <dgm:bulletEnabled val="1"/>
        </dgm:presLayoutVars>
      </dgm:prSet>
      <dgm:spPr/>
      <dgm:t>
        <a:bodyPr/>
        <a:lstStyle/>
        <a:p>
          <a:endParaRPr lang="es-EC"/>
        </a:p>
      </dgm:t>
    </dgm:pt>
  </dgm:ptLst>
  <dgm:cxnLst>
    <dgm:cxn modelId="{B7A76B07-129C-49C2-BEA9-094FED88A644}" srcId="{0D3E183A-A5E1-4133-A45A-5D32C7537DCC}" destId="{BB5A6E8D-B5A3-4A46-89FF-DB03A2F304D0}" srcOrd="2" destOrd="0" parTransId="{5C796DA0-4372-40B8-A3BF-DF4872901EE3}" sibTransId="{D99F3F7A-45C3-4331-ABA7-CD5550EAA844}"/>
    <dgm:cxn modelId="{5AB5EA37-6837-4D17-B061-738357802F3A}" type="presOf" srcId="{BB5A6E8D-B5A3-4A46-89FF-DB03A2F304D0}" destId="{6495E08C-C361-479B-A883-05A8FE07A80A}" srcOrd="0" destOrd="2" presId="urn:microsoft.com/office/officeart/2005/8/layout/vList2"/>
    <dgm:cxn modelId="{F0E553D2-E4D0-4AA5-BB60-52DD9357231E}" srcId="{444F4947-63EB-4CA3-BF99-044D4AF6B1D4}" destId="{0D3E183A-A5E1-4133-A45A-5D32C7537DCC}" srcOrd="0" destOrd="0" parTransId="{4B3A1AB4-BAB5-4F9E-9B16-99CB98BB9766}" sibTransId="{2AF95F45-541E-47CD-AF16-EE9ECCF9B0FF}"/>
    <dgm:cxn modelId="{3204BE18-C754-4647-9956-C4F4A13B0E63}" type="presOf" srcId="{E8D45A69-DA72-43A3-A384-68B8FD289C19}" destId="{6495E08C-C361-479B-A883-05A8FE07A80A}" srcOrd="0" destOrd="0" presId="urn:microsoft.com/office/officeart/2005/8/layout/vList2"/>
    <dgm:cxn modelId="{34D9634F-E109-4287-A453-F7F4B59B5D3F}" srcId="{0D3E183A-A5E1-4133-A45A-5D32C7537DCC}" destId="{E8D45A69-DA72-43A3-A384-68B8FD289C19}" srcOrd="0" destOrd="0" parTransId="{1EE0336E-52AA-4D67-BA5C-4EECD3872E71}" sibTransId="{C0990D3C-2030-4ADC-BF0C-0DF14D62A623}"/>
    <dgm:cxn modelId="{569AF8AA-2CCE-4B08-BBC5-31E435140FBA}" type="presOf" srcId="{C77F4E64-50EA-4CD3-A50A-095A370E5B09}" destId="{6495E08C-C361-479B-A883-05A8FE07A80A}" srcOrd="0" destOrd="1" presId="urn:microsoft.com/office/officeart/2005/8/layout/vList2"/>
    <dgm:cxn modelId="{E255D484-3F14-4B7A-A64E-CA9438E8FCB6}" type="presOf" srcId="{444F4947-63EB-4CA3-BF99-044D4AF6B1D4}" destId="{E3BF5817-1BC2-4660-977E-9ACC3C649AFB}" srcOrd="0" destOrd="0" presId="urn:microsoft.com/office/officeart/2005/8/layout/vList2"/>
    <dgm:cxn modelId="{FBB71526-103D-4CFE-8321-1E01C32DE880}" type="presOf" srcId="{0D3E183A-A5E1-4133-A45A-5D32C7537DCC}" destId="{E19BCD02-F4D4-4F15-A808-5D6ED1ED6E0A}" srcOrd="0" destOrd="0" presId="urn:microsoft.com/office/officeart/2005/8/layout/vList2"/>
    <dgm:cxn modelId="{8CF9A511-A7E5-48B4-BEB0-D2755AECF19A}" srcId="{0D3E183A-A5E1-4133-A45A-5D32C7537DCC}" destId="{C77F4E64-50EA-4CD3-A50A-095A370E5B09}" srcOrd="1" destOrd="0" parTransId="{6135D26C-1C42-420E-84FD-E38D28B0F19C}" sibTransId="{8F9FA161-7FA8-475D-A3EF-D366703C3C9B}"/>
    <dgm:cxn modelId="{4DFEFB60-BCF4-407A-A17A-75A8D0C16BEE}" type="presParOf" srcId="{E3BF5817-1BC2-4660-977E-9ACC3C649AFB}" destId="{E19BCD02-F4D4-4F15-A808-5D6ED1ED6E0A}" srcOrd="0" destOrd="0" presId="urn:microsoft.com/office/officeart/2005/8/layout/vList2"/>
    <dgm:cxn modelId="{9D8A1454-ED44-4060-8869-6B9DBB50ACA3}" type="presParOf" srcId="{E3BF5817-1BC2-4660-977E-9ACC3C649AFB}" destId="{6495E08C-C361-479B-A883-05A8FE07A80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83E42C-4B9F-476E-9647-3772756355D8}"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es-EC"/>
        </a:p>
      </dgm:t>
    </dgm:pt>
    <dgm:pt modelId="{0B32154F-4A09-45F7-9C34-6289D1E0D8D7}">
      <dgm:prSet phldrT="[Texto]" custT="1"/>
      <dgm:spPr/>
      <dgm:t>
        <a:bodyPr/>
        <a:lstStyle/>
        <a:p>
          <a:r>
            <a:rPr lang="es-EC" sz="2000" i="1" dirty="0" smtClean="0">
              <a:latin typeface="Times New Roman" panose="02020603050405020304" pitchFamily="18" charset="0"/>
              <a:cs typeface="Times New Roman" panose="02020603050405020304" pitchFamily="18" charset="0"/>
            </a:rPr>
            <a:t>¿Ha utilizado los servicios que brinda el GAD Municipal del Cantón Mejía?</a:t>
          </a:r>
          <a:endParaRPr lang="es-EC" sz="2000" dirty="0">
            <a:latin typeface="Times New Roman" panose="02020603050405020304" pitchFamily="18" charset="0"/>
            <a:cs typeface="Times New Roman" panose="02020603050405020304" pitchFamily="18" charset="0"/>
          </a:endParaRPr>
        </a:p>
      </dgm:t>
    </dgm:pt>
    <dgm:pt modelId="{4B176C80-D393-4093-A106-87239292D80F}" type="parTrans" cxnId="{9A63D7C8-F00C-4C3E-AC0A-2AF2FE81F947}">
      <dgm:prSet/>
      <dgm:spPr/>
      <dgm:t>
        <a:bodyPr/>
        <a:lstStyle/>
        <a:p>
          <a:endParaRPr lang="es-EC">
            <a:latin typeface="Times New Roman" panose="02020603050405020304" pitchFamily="18" charset="0"/>
            <a:cs typeface="Times New Roman" panose="02020603050405020304" pitchFamily="18" charset="0"/>
          </a:endParaRPr>
        </a:p>
      </dgm:t>
    </dgm:pt>
    <dgm:pt modelId="{2A866786-DD04-4C3C-B6FC-868AADAA2B47}" type="sibTrans" cxnId="{9A63D7C8-F00C-4C3E-AC0A-2AF2FE81F947}">
      <dgm:prSet/>
      <dgm:spPr/>
      <dgm:t>
        <a:bodyPr/>
        <a:lstStyle/>
        <a:p>
          <a:endParaRPr lang="es-EC">
            <a:latin typeface="Times New Roman" panose="02020603050405020304" pitchFamily="18" charset="0"/>
            <a:cs typeface="Times New Roman" panose="02020603050405020304" pitchFamily="18" charset="0"/>
          </a:endParaRPr>
        </a:p>
      </dgm:t>
    </dgm:pt>
    <dgm:pt modelId="{A9E4CB87-2C42-444D-848E-2BC114465320}">
      <dgm:prSet phldrT="[Texto]"/>
      <dgm:spPr/>
      <dgm:t>
        <a:bodyPr/>
        <a:lstStyle/>
        <a:p>
          <a:r>
            <a:rPr lang="es-EC" dirty="0" smtClean="0">
              <a:latin typeface="Times New Roman" panose="02020603050405020304" pitchFamily="18" charset="0"/>
              <a:cs typeface="Times New Roman" panose="02020603050405020304" pitchFamily="18" charset="0"/>
            </a:rPr>
            <a:t>Se puede observar que el mayor porcentaje superando el 88,9% si han utilizado los servicios en las distintas dependencias del GAD Municipal del Cantón Mejía </a:t>
          </a:r>
          <a:endParaRPr lang="es-EC" dirty="0">
            <a:latin typeface="Times New Roman" panose="02020603050405020304" pitchFamily="18" charset="0"/>
            <a:cs typeface="Times New Roman" panose="02020603050405020304" pitchFamily="18" charset="0"/>
          </a:endParaRPr>
        </a:p>
      </dgm:t>
    </dgm:pt>
    <dgm:pt modelId="{2CB2960E-C267-4A77-B20C-3F4F616398C9}" type="parTrans" cxnId="{9F9F2172-38F9-4FB0-9263-BA311E73B9E1}">
      <dgm:prSet/>
      <dgm:spPr/>
      <dgm:t>
        <a:bodyPr/>
        <a:lstStyle/>
        <a:p>
          <a:endParaRPr lang="es-EC">
            <a:latin typeface="Times New Roman" panose="02020603050405020304" pitchFamily="18" charset="0"/>
            <a:cs typeface="Times New Roman" panose="02020603050405020304" pitchFamily="18" charset="0"/>
          </a:endParaRPr>
        </a:p>
      </dgm:t>
    </dgm:pt>
    <dgm:pt modelId="{142DCBD5-E1C6-4E92-9029-CABCC3C0409D}" type="sibTrans" cxnId="{9F9F2172-38F9-4FB0-9263-BA311E73B9E1}">
      <dgm:prSet/>
      <dgm:spPr/>
      <dgm:t>
        <a:bodyPr/>
        <a:lstStyle/>
        <a:p>
          <a:endParaRPr lang="es-EC">
            <a:latin typeface="Times New Roman" panose="02020603050405020304" pitchFamily="18" charset="0"/>
            <a:cs typeface="Times New Roman" panose="02020603050405020304" pitchFamily="18" charset="0"/>
          </a:endParaRPr>
        </a:p>
      </dgm:t>
    </dgm:pt>
    <dgm:pt modelId="{651B8246-518E-4C5F-81C2-2A7DF2F5A53E}">
      <dgm:prSet phldrT="[Texto]"/>
      <dgm:spPr/>
      <dgm:t>
        <a:bodyPr/>
        <a:lstStyle/>
        <a:p>
          <a:r>
            <a:rPr lang="es-EC" dirty="0" smtClean="0">
              <a:latin typeface="Times New Roman" panose="02020603050405020304" pitchFamily="18" charset="0"/>
              <a:cs typeface="Times New Roman" panose="02020603050405020304" pitchFamily="18" charset="0"/>
            </a:rPr>
            <a:t>Distrito Metropolitano de Quito nos menciona que su cobertura es de 93,05% en los servicios que brinda la municipalidad</a:t>
          </a:r>
          <a:endParaRPr lang="es-EC" dirty="0">
            <a:latin typeface="Times New Roman" panose="02020603050405020304" pitchFamily="18" charset="0"/>
            <a:cs typeface="Times New Roman" panose="02020603050405020304" pitchFamily="18" charset="0"/>
          </a:endParaRPr>
        </a:p>
      </dgm:t>
    </dgm:pt>
    <dgm:pt modelId="{A2664419-C98F-45CD-9E59-6E141EE372EF}" type="parTrans" cxnId="{C70826BF-E206-4A1C-938B-05DCEAA5ADAD}">
      <dgm:prSet/>
      <dgm:spPr/>
      <dgm:t>
        <a:bodyPr/>
        <a:lstStyle/>
        <a:p>
          <a:endParaRPr lang="es-EC">
            <a:latin typeface="Times New Roman" panose="02020603050405020304" pitchFamily="18" charset="0"/>
            <a:cs typeface="Times New Roman" panose="02020603050405020304" pitchFamily="18" charset="0"/>
          </a:endParaRPr>
        </a:p>
      </dgm:t>
    </dgm:pt>
    <dgm:pt modelId="{59C20753-E022-476C-A224-98248D651DFA}" type="sibTrans" cxnId="{C70826BF-E206-4A1C-938B-05DCEAA5ADAD}">
      <dgm:prSet/>
      <dgm:spPr/>
      <dgm:t>
        <a:bodyPr/>
        <a:lstStyle/>
        <a:p>
          <a:endParaRPr lang="es-EC">
            <a:latin typeface="Times New Roman" panose="02020603050405020304" pitchFamily="18" charset="0"/>
            <a:cs typeface="Times New Roman" panose="02020603050405020304" pitchFamily="18" charset="0"/>
          </a:endParaRPr>
        </a:p>
      </dgm:t>
    </dgm:pt>
    <dgm:pt modelId="{3362B26E-7D32-4FC4-9C51-4B9908A082F6}" type="pres">
      <dgm:prSet presAssocID="{A283E42C-4B9F-476E-9647-3772756355D8}" presName="diagram" presStyleCnt="0">
        <dgm:presLayoutVars>
          <dgm:chPref val="1"/>
          <dgm:dir/>
          <dgm:animOne val="branch"/>
          <dgm:animLvl val="lvl"/>
          <dgm:resizeHandles/>
        </dgm:presLayoutVars>
      </dgm:prSet>
      <dgm:spPr/>
      <dgm:t>
        <a:bodyPr/>
        <a:lstStyle/>
        <a:p>
          <a:endParaRPr lang="es-EC"/>
        </a:p>
      </dgm:t>
    </dgm:pt>
    <dgm:pt modelId="{77CC6184-702F-4D42-80D2-81BA9CA39681}" type="pres">
      <dgm:prSet presAssocID="{0B32154F-4A09-45F7-9C34-6289D1E0D8D7}" presName="root" presStyleCnt="0"/>
      <dgm:spPr/>
    </dgm:pt>
    <dgm:pt modelId="{63A21B80-038A-4022-9BDE-D654850C95DF}" type="pres">
      <dgm:prSet presAssocID="{0B32154F-4A09-45F7-9C34-6289D1E0D8D7}" presName="rootComposite" presStyleCnt="0"/>
      <dgm:spPr/>
    </dgm:pt>
    <dgm:pt modelId="{1B75AA13-C954-4ED1-A21D-8313E88DD094}" type="pres">
      <dgm:prSet presAssocID="{0B32154F-4A09-45F7-9C34-6289D1E0D8D7}" presName="rootText" presStyleLbl="node1" presStyleIdx="0" presStyleCnt="1" custScaleY="60598"/>
      <dgm:spPr/>
      <dgm:t>
        <a:bodyPr/>
        <a:lstStyle/>
        <a:p>
          <a:endParaRPr lang="es-EC"/>
        </a:p>
      </dgm:t>
    </dgm:pt>
    <dgm:pt modelId="{C7DB5816-1C1A-4CED-9BC3-6A929DE8556D}" type="pres">
      <dgm:prSet presAssocID="{0B32154F-4A09-45F7-9C34-6289D1E0D8D7}" presName="rootConnector" presStyleLbl="node1" presStyleIdx="0" presStyleCnt="1"/>
      <dgm:spPr/>
      <dgm:t>
        <a:bodyPr/>
        <a:lstStyle/>
        <a:p>
          <a:endParaRPr lang="es-EC"/>
        </a:p>
      </dgm:t>
    </dgm:pt>
    <dgm:pt modelId="{89C884D5-0226-465B-9AF5-EF6788B2219D}" type="pres">
      <dgm:prSet presAssocID="{0B32154F-4A09-45F7-9C34-6289D1E0D8D7}" presName="childShape" presStyleCnt="0"/>
      <dgm:spPr/>
    </dgm:pt>
    <dgm:pt modelId="{4988FF30-5C4F-40FB-A520-7364EE088A42}" type="pres">
      <dgm:prSet presAssocID="{2CB2960E-C267-4A77-B20C-3F4F616398C9}" presName="Name13" presStyleLbl="parChTrans1D2" presStyleIdx="0" presStyleCnt="2"/>
      <dgm:spPr/>
      <dgm:t>
        <a:bodyPr/>
        <a:lstStyle/>
        <a:p>
          <a:endParaRPr lang="es-EC"/>
        </a:p>
      </dgm:t>
    </dgm:pt>
    <dgm:pt modelId="{633D4D9B-F725-43C0-BF60-C6F96589B4C5}" type="pres">
      <dgm:prSet presAssocID="{A9E4CB87-2C42-444D-848E-2BC114465320}" presName="childText" presStyleLbl="bgAcc1" presStyleIdx="0" presStyleCnt="2">
        <dgm:presLayoutVars>
          <dgm:bulletEnabled val="1"/>
        </dgm:presLayoutVars>
      </dgm:prSet>
      <dgm:spPr/>
      <dgm:t>
        <a:bodyPr/>
        <a:lstStyle/>
        <a:p>
          <a:endParaRPr lang="es-EC"/>
        </a:p>
      </dgm:t>
    </dgm:pt>
    <dgm:pt modelId="{9E49C75B-EA52-45A9-B2B0-12593D227B05}" type="pres">
      <dgm:prSet presAssocID="{A2664419-C98F-45CD-9E59-6E141EE372EF}" presName="Name13" presStyleLbl="parChTrans1D2" presStyleIdx="1" presStyleCnt="2"/>
      <dgm:spPr/>
      <dgm:t>
        <a:bodyPr/>
        <a:lstStyle/>
        <a:p>
          <a:endParaRPr lang="es-EC"/>
        </a:p>
      </dgm:t>
    </dgm:pt>
    <dgm:pt modelId="{4F4F7A6E-0A64-4212-8CED-3516D82F01DC}" type="pres">
      <dgm:prSet presAssocID="{651B8246-518E-4C5F-81C2-2A7DF2F5A53E}" presName="childText" presStyleLbl="bgAcc1" presStyleIdx="1" presStyleCnt="2">
        <dgm:presLayoutVars>
          <dgm:bulletEnabled val="1"/>
        </dgm:presLayoutVars>
      </dgm:prSet>
      <dgm:spPr/>
      <dgm:t>
        <a:bodyPr/>
        <a:lstStyle/>
        <a:p>
          <a:endParaRPr lang="es-EC"/>
        </a:p>
      </dgm:t>
    </dgm:pt>
  </dgm:ptLst>
  <dgm:cxnLst>
    <dgm:cxn modelId="{6AEC47DF-07F4-4F16-B323-13A8E362C022}" type="presOf" srcId="{A2664419-C98F-45CD-9E59-6E141EE372EF}" destId="{9E49C75B-EA52-45A9-B2B0-12593D227B05}" srcOrd="0" destOrd="0" presId="urn:microsoft.com/office/officeart/2005/8/layout/hierarchy3"/>
    <dgm:cxn modelId="{5E8E4E43-2806-4672-9E9D-8E14ABAC201E}" type="presOf" srcId="{A283E42C-4B9F-476E-9647-3772756355D8}" destId="{3362B26E-7D32-4FC4-9C51-4B9908A082F6}" srcOrd="0" destOrd="0" presId="urn:microsoft.com/office/officeart/2005/8/layout/hierarchy3"/>
    <dgm:cxn modelId="{C70826BF-E206-4A1C-938B-05DCEAA5ADAD}" srcId="{0B32154F-4A09-45F7-9C34-6289D1E0D8D7}" destId="{651B8246-518E-4C5F-81C2-2A7DF2F5A53E}" srcOrd="1" destOrd="0" parTransId="{A2664419-C98F-45CD-9E59-6E141EE372EF}" sibTransId="{59C20753-E022-476C-A224-98248D651DFA}"/>
    <dgm:cxn modelId="{2950954C-A9E5-4132-9B49-E29D913FAD59}" type="presOf" srcId="{0B32154F-4A09-45F7-9C34-6289D1E0D8D7}" destId="{1B75AA13-C954-4ED1-A21D-8313E88DD094}" srcOrd="0" destOrd="0" presId="urn:microsoft.com/office/officeart/2005/8/layout/hierarchy3"/>
    <dgm:cxn modelId="{BACD2E7D-7EBA-48F6-9B57-B79ECC53EB0F}" type="presOf" srcId="{0B32154F-4A09-45F7-9C34-6289D1E0D8D7}" destId="{C7DB5816-1C1A-4CED-9BC3-6A929DE8556D}" srcOrd="1" destOrd="0" presId="urn:microsoft.com/office/officeart/2005/8/layout/hierarchy3"/>
    <dgm:cxn modelId="{9A63D7C8-F00C-4C3E-AC0A-2AF2FE81F947}" srcId="{A283E42C-4B9F-476E-9647-3772756355D8}" destId="{0B32154F-4A09-45F7-9C34-6289D1E0D8D7}" srcOrd="0" destOrd="0" parTransId="{4B176C80-D393-4093-A106-87239292D80F}" sibTransId="{2A866786-DD04-4C3C-B6FC-868AADAA2B47}"/>
    <dgm:cxn modelId="{F4C00DE3-0652-4C90-AAC5-19F36F4C9120}" type="presOf" srcId="{2CB2960E-C267-4A77-B20C-3F4F616398C9}" destId="{4988FF30-5C4F-40FB-A520-7364EE088A42}" srcOrd="0" destOrd="0" presId="urn:microsoft.com/office/officeart/2005/8/layout/hierarchy3"/>
    <dgm:cxn modelId="{B0265558-595F-415A-9449-210E41BA50EA}" type="presOf" srcId="{A9E4CB87-2C42-444D-848E-2BC114465320}" destId="{633D4D9B-F725-43C0-BF60-C6F96589B4C5}" srcOrd="0" destOrd="0" presId="urn:microsoft.com/office/officeart/2005/8/layout/hierarchy3"/>
    <dgm:cxn modelId="{647E59FA-4854-4B55-B43A-BAB4AF575FED}" type="presOf" srcId="{651B8246-518E-4C5F-81C2-2A7DF2F5A53E}" destId="{4F4F7A6E-0A64-4212-8CED-3516D82F01DC}" srcOrd="0" destOrd="0" presId="urn:microsoft.com/office/officeart/2005/8/layout/hierarchy3"/>
    <dgm:cxn modelId="{9F9F2172-38F9-4FB0-9263-BA311E73B9E1}" srcId="{0B32154F-4A09-45F7-9C34-6289D1E0D8D7}" destId="{A9E4CB87-2C42-444D-848E-2BC114465320}" srcOrd="0" destOrd="0" parTransId="{2CB2960E-C267-4A77-B20C-3F4F616398C9}" sibTransId="{142DCBD5-E1C6-4E92-9029-CABCC3C0409D}"/>
    <dgm:cxn modelId="{4660B044-C5C5-41C1-ADBB-9E5B80A334A3}" type="presParOf" srcId="{3362B26E-7D32-4FC4-9C51-4B9908A082F6}" destId="{77CC6184-702F-4D42-80D2-81BA9CA39681}" srcOrd="0" destOrd="0" presId="urn:microsoft.com/office/officeart/2005/8/layout/hierarchy3"/>
    <dgm:cxn modelId="{31E1D5F5-DAC5-4A1D-81A7-625415B77E78}" type="presParOf" srcId="{77CC6184-702F-4D42-80D2-81BA9CA39681}" destId="{63A21B80-038A-4022-9BDE-D654850C95DF}" srcOrd="0" destOrd="0" presId="urn:microsoft.com/office/officeart/2005/8/layout/hierarchy3"/>
    <dgm:cxn modelId="{6F5BFB8E-858C-4B6A-B8D8-9C428AD6F5F6}" type="presParOf" srcId="{63A21B80-038A-4022-9BDE-D654850C95DF}" destId="{1B75AA13-C954-4ED1-A21D-8313E88DD094}" srcOrd="0" destOrd="0" presId="urn:microsoft.com/office/officeart/2005/8/layout/hierarchy3"/>
    <dgm:cxn modelId="{2B129A51-2BF7-4840-A787-E2AAD7904D47}" type="presParOf" srcId="{63A21B80-038A-4022-9BDE-D654850C95DF}" destId="{C7DB5816-1C1A-4CED-9BC3-6A929DE8556D}" srcOrd="1" destOrd="0" presId="urn:microsoft.com/office/officeart/2005/8/layout/hierarchy3"/>
    <dgm:cxn modelId="{8A136F28-59D3-48B6-90B0-812EDE9E9653}" type="presParOf" srcId="{77CC6184-702F-4D42-80D2-81BA9CA39681}" destId="{89C884D5-0226-465B-9AF5-EF6788B2219D}" srcOrd="1" destOrd="0" presId="urn:microsoft.com/office/officeart/2005/8/layout/hierarchy3"/>
    <dgm:cxn modelId="{63A826B0-3143-4DAF-B8BA-6EF0A5992D6A}" type="presParOf" srcId="{89C884D5-0226-465B-9AF5-EF6788B2219D}" destId="{4988FF30-5C4F-40FB-A520-7364EE088A42}" srcOrd="0" destOrd="0" presId="urn:microsoft.com/office/officeart/2005/8/layout/hierarchy3"/>
    <dgm:cxn modelId="{A994E747-37F9-43B5-8659-8E282AB00577}" type="presParOf" srcId="{89C884D5-0226-465B-9AF5-EF6788B2219D}" destId="{633D4D9B-F725-43C0-BF60-C6F96589B4C5}" srcOrd="1" destOrd="0" presId="urn:microsoft.com/office/officeart/2005/8/layout/hierarchy3"/>
    <dgm:cxn modelId="{27198AE5-7776-4E46-8935-B081AECD78E2}" type="presParOf" srcId="{89C884D5-0226-465B-9AF5-EF6788B2219D}" destId="{9E49C75B-EA52-45A9-B2B0-12593D227B05}" srcOrd="2" destOrd="0" presId="urn:microsoft.com/office/officeart/2005/8/layout/hierarchy3"/>
    <dgm:cxn modelId="{0268C6BC-08F3-4FB9-8BC5-8D81AB78A445}" type="presParOf" srcId="{89C884D5-0226-465B-9AF5-EF6788B2219D}" destId="{4F4F7A6E-0A64-4212-8CED-3516D82F01D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0FC08B-ED58-4248-BFE8-99CAC0AE98FE}" type="doc">
      <dgm:prSet loTypeId="urn:microsoft.com/office/officeart/2005/8/layout/hierarchy3" loCatId="hierarchy" qsTypeId="urn:microsoft.com/office/officeart/2005/8/quickstyle/simple3" qsCatId="simple" csTypeId="urn:microsoft.com/office/officeart/2005/8/colors/colorful2" csCatId="colorful" phldr="1"/>
      <dgm:spPr/>
      <dgm:t>
        <a:bodyPr/>
        <a:lstStyle/>
        <a:p>
          <a:endParaRPr lang="es-EC"/>
        </a:p>
      </dgm:t>
    </dgm:pt>
    <dgm:pt modelId="{E8F8020C-5EF1-424F-AA45-7A3F4D5F343C}">
      <dgm:prSet phldrT="[Texto]" custT="1"/>
      <dgm:spPr/>
      <dgm:t>
        <a:bodyPr/>
        <a:lstStyle/>
        <a:p>
          <a:r>
            <a:rPr lang="es-EC" sz="1800" i="1" dirty="0" smtClean="0">
              <a:latin typeface="Times New Roman" panose="02020603050405020304" pitchFamily="18" charset="0"/>
              <a:cs typeface="Times New Roman" panose="02020603050405020304" pitchFamily="18" charset="0"/>
            </a:rPr>
            <a:t>Conoce donde se encuentran cada una de las direcciones donde la municipalidad brinda sus servicios</a:t>
          </a:r>
          <a:endParaRPr lang="es-EC" sz="1800" i="1" dirty="0">
            <a:latin typeface="Times New Roman" panose="02020603050405020304" pitchFamily="18" charset="0"/>
            <a:cs typeface="Times New Roman" panose="02020603050405020304" pitchFamily="18" charset="0"/>
          </a:endParaRPr>
        </a:p>
      </dgm:t>
    </dgm:pt>
    <dgm:pt modelId="{979ED88B-32FB-4727-AD48-FBC491267803}" type="parTrans" cxnId="{14EC0C55-A503-428A-B00E-F718420718A5}">
      <dgm:prSet/>
      <dgm:spPr/>
      <dgm:t>
        <a:bodyPr/>
        <a:lstStyle/>
        <a:p>
          <a:endParaRPr lang="es-EC">
            <a:latin typeface="Times New Roman" panose="02020603050405020304" pitchFamily="18" charset="0"/>
            <a:cs typeface="Times New Roman" panose="02020603050405020304" pitchFamily="18" charset="0"/>
          </a:endParaRPr>
        </a:p>
      </dgm:t>
    </dgm:pt>
    <dgm:pt modelId="{8BD9AB78-2DE4-4D1A-BBD1-6D992327DC82}" type="sibTrans" cxnId="{14EC0C55-A503-428A-B00E-F718420718A5}">
      <dgm:prSet/>
      <dgm:spPr/>
      <dgm:t>
        <a:bodyPr/>
        <a:lstStyle/>
        <a:p>
          <a:endParaRPr lang="es-EC">
            <a:latin typeface="Times New Roman" panose="02020603050405020304" pitchFamily="18" charset="0"/>
            <a:cs typeface="Times New Roman" panose="02020603050405020304" pitchFamily="18" charset="0"/>
          </a:endParaRPr>
        </a:p>
      </dgm:t>
    </dgm:pt>
    <dgm:pt modelId="{92747434-156C-4676-BD2D-B91F0FC62E37}">
      <dgm:prSet phldrT="[Texto]" custT="1"/>
      <dgm:spPr/>
      <dgm:t>
        <a:bodyPr/>
        <a:lstStyle/>
        <a:p>
          <a:pPr algn="just"/>
          <a:r>
            <a:rPr lang="es-EC" sz="1600" dirty="0" smtClean="0">
              <a:latin typeface="Times New Roman" panose="02020603050405020304" pitchFamily="18" charset="0"/>
              <a:cs typeface="Times New Roman" panose="02020603050405020304" pitchFamily="18" charset="0"/>
            </a:rPr>
            <a:t>La Alcaldía de Quito menciona que se pretende “extender los distintos canales de servicios municipales existentes, hacia la población con dificultad de acceso a información, por situación geográfica o desconocimiento”</a:t>
          </a:r>
          <a:endParaRPr lang="es-EC" sz="1600" dirty="0">
            <a:latin typeface="Times New Roman" panose="02020603050405020304" pitchFamily="18" charset="0"/>
            <a:cs typeface="Times New Roman" panose="02020603050405020304" pitchFamily="18" charset="0"/>
          </a:endParaRPr>
        </a:p>
      </dgm:t>
    </dgm:pt>
    <dgm:pt modelId="{EF5274AD-9102-4C5C-8086-105ED62BE511}" type="parTrans" cxnId="{BB769568-2048-40BD-8A44-03F7925FCB2F}">
      <dgm:prSet/>
      <dgm:spPr/>
      <dgm:t>
        <a:bodyPr/>
        <a:lstStyle/>
        <a:p>
          <a:endParaRPr lang="es-EC">
            <a:latin typeface="Times New Roman" panose="02020603050405020304" pitchFamily="18" charset="0"/>
            <a:cs typeface="Times New Roman" panose="02020603050405020304" pitchFamily="18" charset="0"/>
          </a:endParaRPr>
        </a:p>
      </dgm:t>
    </dgm:pt>
    <dgm:pt modelId="{A970D499-D6E4-48C8-BCA2-25AB596BD8AD}" type="sibTrans" cxnId="{BB769568-2048-40BD-8A44-03F7925FCB2F}">
      <dgm:prSet/>
      <dgm:spPr/>
      <dgm:t>
        <a:bodyPr/>
        <a:lstStyle/>
        <a:p>
          <a:endParaRPr lang="es-EC">
            <a:latin typeface="Times New Roman" panose="02020603050405020304" pitchFamily="18" charset="0"/>
            <a:cs typeface="Times New Roman" panose="02020603050405020304" pitchFamily="18" charset="0"/>
          </a:endParaRPr>
        </a:p>
      </dgm:t>
    </dgm:pt>
    <dgm:pt modelId="{8EFC4DC5-0948-4FBD-9CFA-F27ABBAA0355}" type="pres">
      <dgm:prSet presAssocID="{B50FC08B-ED58-4248-BFE8-99CAC0AE98FE}" presName="diagram" presStyleCnt="0">
        <dgm:presLayoutVars>
          <dgm:chPref val="1"/>
          <dgm:dir/>
          <dgm:animOne val="branch"/>
          <dgm:animLvl val="lvl"/>
          <dgm:resizeHandles/>
        </dgm:presLayoutVars>
      </dgm:prSet>
      <dgm:spPr/>
      <dgm:t>
        <a:bodyPr/>
        <a:lstStyle/>
        <a:p>
          <a:endParaRPr lang="es-EC"/>
        </a:p>
      </dgm:t>
    </dgm:pt>
    <dgm:pt modelId="{87F294FE-AF1E-498F-ABDA-B1C88D25E10D}" type="pres">
      <dgm:prSet presAssocID="{E8F8020C-5EF1-424F-AA45-7A3F4D5F343C}" presName="root" presStyleCnt="0"/>
      <dgm:spPr/>
    </dgm:pt>
    <dgm:pt modelId="{F3B8FBB3-2EAC-440B-A919-1D192729155E}" type="pres">
      <dgm:prSet presAssocID="{E8F8020C-5EF1-424F-AA45-7A3F4D5F343C}" presName="rootComposite" presStyleCnt="0"/>
      <dgm:spPr/>
    </dgm:pt>
    <dgm:pt modelId="{17C31E8E-3EAD-4781-99EA-B64B64D2447C}" type="pres">
      <dgm:prSet presAssocID="{E8F8020C-5EF1-424F-AA45-7A3F4D5F343C}" presName="rootText" presStyleLbl="node1" presStyleIdx="0" presStyleCnt="1" custScaleX="94667" custScaleY="46282" custLinFactNeighborX="2667" custLinFactNeighborY="-16929"/>
      <dgm:spPr/>
      <dgm:t>
        <a:bodyPr/>
        <a:lstStyle/>
        <a:p>
          <a:endParaRPr lang="es-EC"/>
        </a:p>
      </dgm:t>
    </dgm:pt>
    <dgm:pt modelId="{4619C597-717D-45F7-AC4C-4FB5CF3393C6}" type="pres">
      <dgm:prSet presAssocID="{E8F8020C-5EF1-424F-AA45-7A3F4D5F343C}" presName="rootConnector" presStyleLbl="node1" presStyleIdx="0" presStyleCnt="1"/>
      <dgm:spPr/>
      <dgm:t>
        <a:bodyPr/>
        <a:lstStyle/>
        <a:p>
          <a:endParaRPr lang="es-EC"/>
        </a:p>
      </dgm:t>
    </dgm:pt>
    <dgm:pt modelId="{A79FE20A-9A94-4289-98C0-0BA9613BF493}" type="pres">
      <dgm:prSet presAssocID="{E8F8020C-5EF1-424F-AA45-7A3F4D5F343C}" presName="childShape" presStyleCnt="0"/>
      <dgm:spPr/>
    </dgm:pt>
    <dgm:pt modelId="{57B5E604-D926-4B3B-920E-3BFD475E76AF}" type="pres">
      <dgm:prSet presAssocID="{EF5274AD-9102-4C5C-8086-105ED62BE511}" presName="Name13" presStyleLbl="parChTrans1D2" presStyleIdx="0" presStyleCnt="1"/>
      <dgm:spPr/>
      <dgm:t>
        <a:bodyPr/>
        <a:lstStyle/>
        <a:p>
          <a:endParaRPr lang="es-EC"/>
        </a:p>
      </dgm:t>
    </dgm:pt>
    <dgm:pt modelId="{7534F7C0-D153-4568-AC97-1F1AB4B0F565}" type="pres">
      <dgm:prSet presAssocID="{92747434-156C-4676-BD2D-B91F0FC62E37}" presName="childText" presStyleLbl="bgAcc1" presStyleIdx="0" presStyleCnt="1" custScaleX="54719" custScaleY="118859" custLinFactNeighborX="-2000" custLinFactNeighborY="-22122">
        <dgm:presLayoutVars>
          <dgm:bulletEnabled val="1"/>
        </dgm:presLayoutVars>
      </dgm:prSet>
      <dgm:spPr/>
      <dgm:t>
        <a:bodyPr/>
        <a:lstStyle/>
        <a:p>
          <a:endParaRPr lang="es-EC"/>
        </a:p>
      </dgm:t>
    </dgm:pt>
  </dgm:ptLst>
  <dgm:cxnLst>
    <dgm:cxn modelId="{31FA8821-B875-4FFB-A32B-EB82A7E90EB6}" type="presOf" srcId="{EF5274AD-9102-4C5C-8086-105ED62BE511}" destId="{57B5E604-D926-4B3B-920E-3BFD475E76AF}" srcOrd="0" destOrd="0" presId="urn:microsoft.com/office/officeart/2005/8/layout/hierarchy3"/>
    <dgm:cxn modelId="{14EC0C55-A503-428A-B00E-F718420718A5}" srcId="{B50FC08B-ED58-4248-BFE8-99CAC0AE98FE}" destId="{E8F8020C-5EF1-424F-AA45-7A3F4D5F343C}" srcOrd="0" destOrd="0" parTransId="{979ED88B-32FB-4727-AD48-FBC491267803}" sibTransId="{8BD9AB78-2DE4-4D1A-BBD1-6D992327DC82}"/>
    <dgm:cxn modelId="{FE6BE97B-F518-47FD-B8A7-2FB8EA4623DB}" type="presOf" srcId="{B50FC08B-ED58-4248-BFE8-99CAC0AE98FE}" destId="{8EFC4DC5-0948-4FBD-9CFA-F27ABBAA0355}" srcOrd="0" destOrd="0" presId="urn:microsoft.com/office/officeart/2005/8/layout/hierarchy3"/>
    <dgm:cxn modelId="{BB769568-2048-40BD-8A44-03F7925FCB2F}" srcId="{E8F8020C-5EF1-424F-AA45-7A3F4D5F343C}" destId="{92747434-156C-4676-BD2D-B91F0FC62E37}" srcOrd="0" destOrd="0" parTransId="{EF5274AD-9102-4C5C-8086-105ED62BE511}" sibTransId="{A970D499-D6E4-48C8-BCA2-25AB596BD8AD}"/>
    <dgm:cxn modelId="{097B94E4-2D24-4AC4-AC7C-83BF42AC6647}" type="presOf" srcId="{92747434-156C-4676-BD2D-B91F0FC62E37}" destId="{7534F7C0-D153-4568-AC97-1F1AB4B0F565}" srcOrd="0" destOrd="0" presId="urn:microsoft.com/office/officeart/2005/8/layout/hierarchy3"/>
    <dgm:cxn modelId="{8555203F-9337-4658-B6E0-91C62149BEA4}" type="presOf" srcId="{E8F8020C-5EF1-424F-AA45-7A3F4D5F343C}" destId="{17C31E8E-3EAD-4781-99EA-B64B64D2447C}" srcOrd="0" destOrd="0" presId="urn:microsoft.com/office/officeart/2005/8/layout/hierarchy3"/>
    <dgm:cxn modelId="{D6B1E19C-F1BB-4206-8EE0-E4130E4FB1E3}" type="presOf" srcId="{E8F8020C-5EF1-424F-AA45-7A3F4D5F343C}" destId="{4619C597-717D-45F7-AC4C-4FB5CF3393C6}" srcOrd="1" destOrd="0" presId="urn:microsoft.com/office/officeart/2005/8/layout/hierarchy3"/>
    <dgm:cxn modelId="{C5B88958-554E-448A-952C-7616BED2B21C}" type="presParOf" srcId="{8EFC4DC5-0948-4FBD-9CFA-F27ABBAA0355}" destId="{87F294FE-AF1E-498F-ABDA-B1C88D25E10D}" srcOrd="0" destOrd="0" presId="urn:microsoft.com/office/officeart/2005/8/layout/hierarchy3"/>
    <dgm:cxn modelId="{251ACF73-59A3-4203-A23F-FF16A5C90480}" type="presParOf" srcId="{87F294FE-AF1E-498F-ABDA-B1C88D25E10D}" destId="{F3B8FBB3-2EAC-440B-A919-1D192729155E}" srcOrd="0" destOrd="0" presId="urn:microsoft.com/office/officeart/2005/8/layout/hierarchy3"/>
    <dgm:cxn modelId="{6668625C-B163-4F05-96EC-663C50AB17D6}" type="presParOf" srcId="{F3B8FBB3-2EAC-440B-A919-1D192729155E}" destId="{17C31E8E-3EAD-4781-99EA-B64B64D2447C}" srcOrd="0" destOrd="0" presId="urn:microsoft.com/office/officeart/2005/8/layout/hierarchy3"/>
    <dgm:cxn modelId="{EF320473-3034-4B15-9601-A2D633F24321}" type="presParOf" srcId="{F3B8FBB3-2EAC-440B-A919-1D192729155E}" destId="{4619C597-717D-45F7-AC4C-4FB5CF3393C6}" srcOrd="1" destOrd="0" presId="urn:microsoft.com/office/officeart/2005/8/layout/hierarchy3"/>
    <dgm:cxn modelId="{33A681B1-E3F7-4F96-94AA-BAF3C825425E}" type="presParOf" srcId="{87F294FE-AF1E-498F-ABDA-B1C88D25E10D}" destId="{A79FE20A-9A94-4289-98C0-0BA9613BF493}" srcOrd="1" destOrd="0" presId="urn:microsoft.com/office/officeart/2005/8/layout/hierarchy3"/>
    <dgm:cxn modelId="{529F873E-8F46-47A3-AF8B-531590CF6463}" type="presParOf" srcId="{A79FE20A-9A94-4289-98C0-0BA9613BF493}" destId="{57B5E604-D926-4B3B-920E-3BFD475E76AF}" srcOrd="0" destOrd="0" presId="urn:microsoft.com/office/officeart/2005/8/layout/hierarchy3"/>
    <dgm:cxn modelId="{9AC3258F-6A2D-4FA7-A7D9-6B539DCB300B}" type="presParOf" srcId="{A79FE20A-9A94-4289-98C0-0BA9613BF493}" destId="{7534F7C0-D153-4568-AC97-1F1AB4B0F56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367EC-5880-461A-B4D1-E2651DAAF18C}">
      <dsp:nvSpPr>
        <dsp:cNvPr id="0" name=""/>
        <dsp:cNvSpPr/>
      </dsp:nvSpPr>
      <dsp:spPr>
        <a:xfrm>
          <a:off x="0" y="592889"/>
          <a:ext cx="3888432" cy="4753281"/>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C" sz="1800" b="1" kern="1200" dirty="0" smtClean="0">
              <a:latin typeface="Times Bold Italic" pitchFamily="18" charset="0"/>
            </a:rPr>
            <a:t/>
          </a:r>
          <a:br>
            <a:rPr lang="es-EC" sz="1800" b="1" kern="1200" dirty="0" smtClean="0">
              <a:latin typeface="Times Bold Italic" pitchFamily="18" charset="0"/>
            </a:rPr>
          </a:br>
          <a:r>
            <a:rPr lang="es-EC" sz="2800" b="1" kern="1200" dirty="0" smtClean="0">
              <a:latin typeface="Times Bold Italic" pitchFamily="18" charset="0"/>
            </a:rPr>
            <a:t>NEUROMARKETING</a:t>
          </a:r>
          <a:endParaRPr lang="es-EC" sz="2800" b="1" kern="1200" dirty="0">
            <a:latin typeface="Times Bold Italic" pitchFamily="18" charset="0"/>
          </a:endParaRPr>
        </a:p>
      </dsp:txBody>
      <dsp:txXfrm rot="16200000">
        <a:off x="-1560002" y="2152891"/>
        <a:ext cx="3897690" cy="777686"/>
      </dsp:txXfrm>
    </dsp:sp>
    <dsp:sp modelId="{C6A2F677-4BC6-4604-B03A-F86697CFE9D6}">
      <dsp:nvSpPr>
        <dsp:cNvPr id="0" name=""/>
        <dsp:cNvSpPr/>
      </dsp:nvSpPr>
      <dsp:spPr>
        <a:xfrm>
          <a:off x="777686" y="592889"/>
          <a:ext cx="2896881" cy="4753281"/>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“una ciencia que investiga que zonas del cerebro están involucradas en cada comportamiento del cliente ” </a:t>
          </a:r>
          <a:r>
            <a:rPr lang="es-EC" sz="2400" b="0" kern="1200" dirty="0" smtClean="0">
              <a:latin typeface="Times New Roman" panose="02020603050405020304" pitchFamily="18" charset="0"/>
              <a:cs typeface="Times New Roman" panose="02020603050405020304" pitchFamily="18" charset="0"/>
            </a:rPr>
            <a:t>(Ferrer, 2009)</a:t>
          </a:r>
          <a:endParaRPr lang="es-EC" sz="2400" b="1" kern="1200" dirty="0">
            <a:latin typeface="Times Bold Italic" pitchFamily="18" charset="0"/>
          </a:endParaRPr>
        </a:p>
        <a:p>
          <a:pPr lvl="0" algn="l" defTabSz="1066800">
            <a:lnSpc>
              <a:spcPct val="90000"/>
            </a:lnSpc>
            <a:spcBef>
              <a:spcPct val="0"/>
            </a:spcBef>
            <a:spcAft>
              <a:spcPct val="35000"/>
            </a:spcAft>
          </a:pPr>
          <a:endParaRPr lang="es-EC" sz="2400" b="1" kern="1200" dirty="0">
            <a:latin typeface="Times Bold Italic" pitchFamily="18" charset="0"/>
          </a:endParaRPr>
        </a:p>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“la decisión final la toma el cerebro decisivo y que actúa en consideración de las emociones” </a:t>
          </a:r>
          <a:r>
            <a:rPr lang="es-EC" sz="2400" b="0" kern="1200" dirty="0" smtClean="0">
              <a:latin typeface="Times New Roman" panose="02020603050405020304" pitchFamily="18" charset="0"/>
              <a:cs typeface="Times New Roman" panose="02020603050405020304" pitchFamily="18" charset="0"/>
            </a:rPr>
            <a:t>(</a:t>
          </a:r>
          <a:r>
            <a:rPr lang="es-EC" sz="2400" b="0" kern="1200" dirty="0" err="1" smtClean="0">
              <a:latin typeface="Times New Roman" panose="02020603050405020304" pitchFamily="18" charset="0"/>
              <a:cs typeface="Times New Roman" panose="02020603050405020304" pitchFamily="18" charset="0"/>
            </a:rPr>
            <a:t>Morin</a:t>
          </a:r>
          <a:r>
            <a:rPr lang="es-EC" sz="2400" b="0" kern="1200" dirty="0" smtClean="0">
              <a:latin typeface="Times New Roman" panose="02020603050405020304" pitchFamily="18" charset="0"/>
              <a:cs typeface="Times New Roman" panose="02020603050405020304" pitchFamily="18" charset="0"/>
            </a:rPr>
            <a:t> , 2006).</a:t>
          </a:r>
          <a:endParaRPr lang="es-EC" sz="2400" b="0" kern="1200" dirty="0">
            <a:latin typeface="Times New Roman" panose="02020603050405020304" pitchFamily="18" charset="0"/>
            <a:cs typeface="Times New Roman" panose="02020603050405020304" pitchFamily="18" charset="0"/>
          </a:endParaRPr>
        </a:p>
      </dsp:txBody>
      <dsp:txXfrm>
        <a:off x="777686" y="592889"/>
        <a:ext cx="2896881" cy="47532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612DC-0552-44DF-8A65-CD4AF122381D}">
      <dsp:nvSpPr>
        <dsp:cNvPr id="0" name=""/>
        <dsp:cNvSpPr/>
      </dsp:nvSpPr>
      <dsp:spPr>
        <a:xfrm>
          <a:off x="0" y="1280678"/>
          <a:ext cx="3995936" cy="199796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0" i="1" kern="1200" dirty="0" smtClean="0">
              <a:latin typeface="Times New Roman" panose="02020603050405020304" pitchFamily="18" charset="0"/>
              <a:cs typeface="Times New Roman" panose="02020603050405020304" pitchFamily="18" charset="0"/>
            </a:rPr>
            <a:t>¿A qué direcciones son a las que acude con mayor frecuencia para solucionar sus requerimientos?</a:t>
          </a:r>
          <a:endParaRPr lang="es-EC" sz="2000" kern="1200" dirty="0">
            <a:latin typeface="Times New Roman" panose="02020603050405020304" pitchFamily="18" charset="0"/>
            <a:cs typeface="Times New Roman" panose="02020603050405020304" pitchFamily="18" charset="0"/>
          </a:endParaRPr>
        </a:p>
      </dsp:txBody>
      <dsp:txXfrm>
        <a:off x="58518" y="1339196"/>
        <a:ext cx="3878900" cy="1880932"/>
      </dsp:txXfrm>
    </dsp:sp>
    <dsp:sp modelId="{32C35C65-5118-4C0D-96F3-625CC863A098}">
      <dsp:nvSpPr>
        <dsp:cNvPr id="0" name=""/>
        <dsp:cNvSpPr/>
      </dsp:nvSpPr>
      <dsp:spPr>
        <a:xfrm>
          <a:off x="399593" y="3278646"/>
          <a:ext cx="399593" cy="1498476"/>
        </a:xfrm>
        <a:custGeom>
          <a:avLst/>
          <a:gdLst/>
          <a:ahLst/>
          <a:cxnLst/>
          <a:rect l="0" t="0" r="0" b="0"/>
          <a:pathLst>
            <a:path>
              <a:moveTo>
                <a:pt x="0" y="0"/>
              </a:moveTo>
              <a:lnTo>
                <a:pt x="0" y="1498476"/>
              </a:lnTo>
              <a:lnTo>
                <a:pt x="399593" y="14984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C6BBC1-72DD-4051-8BE1-E4EF757BC4BC}">
      <dsp:nvSpPr>
        <dsp:cNvPr id="0" name=""/>
        <dsp:cNvSpPr/>
      </dsp:nvSpPr>
      <dsp:spPr>
        <a:xfrm>
          <a:off x="799187" y="3778138"/>
          <a:ext cx="3196748" cy="199796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La Alcaldía de Quito menciona que “cuenta con Balcones de Servicio ubicados en cada una de las Administraciones Zonales del DMQ, (…) su afán es servir a la comunidad y mejorar la atención brindada al ciudadano”</a:t>
          </a:r>
          <a:endParaRPr lang="es-EC" sz="1600" kern="1200" dirty="0">
            <a:latin typeface="Times New Roman" panose="02020603050405020304" pitchFamily="18" charset="0"/>
            <a:cs typeface="Times New Roman" panose="02020603050405020304" pitchFamily="18" charset="0"/>
          </a:endParaRPr>
        </a:p>
      </dsp:txBody>
      <dsp:txXfrm>
        <a:off x="857705" y="3836656"/>
        <a:ext cx="3079712" cy="18809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A6AD9-37C5-4D08-9FFB-E6E04E948EB1}">
      <dsp:nvSpPr>
        <dsp:cNvPr id="0" name=""/>
        <dsp:cNvSpPr/>
      </dsp:nvSpPr>
      <dsp:spPr>
        <a:xfrm>
          <a:off x="984" y="117455"/>
          <a:ext cx="2099412" cy="297198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Al realizar el cruce de las variables A “ha utilizado los servicios que brinda el GAD Municipal del Cantón Mejía” y B “como considera que es la atención y el trato que le brindan los funcionarios municipales”</a:t>
          </a:r>
          <a:endParaRPr lang="es-EC" sz="1700" kern="1200" dirty="0">
            <a:latin typeface="Times New Roman" panose="02020603050405020304" pitchFamily="18" charset="0"/>
            <a:cs typeface="Times New Roman" panose="02020603050405020304" pitchFamily="18" charset="0"/>
          </a:endParaRPr>
        </a:p>
      </dsp:txBody>
      <dsp:txXfrm>
        <a:off x="62474" y="178945"/>
        <a:ext cx="1976432" cy="2849000"/>
      </dsp:txXfrm>
    </dsp:sp>
    <dsp:sp modelId="{B95E9C27-B982-449B-9D70-E7AF94A2BB66}">
      <dsp:nvSpPr>
        <dsp:cNvPr id="0" name=""/>
        <dsp:cNvSpPr/>
      </dsp:nvSpPr>
      <dsp:spPr>
        <a:xfrm>
          <a:off x="2310337" y="1343118"/>
          <a:ext cx="445075" cy="520654"/>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EC" sz="1400" kern="1200">
            <a:latin typeface="Times New Roman" panose="02020603050405020304" pitchFamily="18" charset="0"/>
            <a:cs typeface="Times New Roman" panose="02020603050405020304" pitchFamily="18" charset="0"/>
          </a:endParaRPr>
        </a:p>
      </dsp:txBody>
      <dsp:txXfrm>
        <a:off x="2310337" y="1447249"/>
        <a:ext cx="311553" cy="312392"/>
      </dsp:txXfrm>
    </dsp:sp>
    <dsp:sp modelId="{3FA38B04-80CB-469D-9184-7612A34039E2}">
      <dsp:nvSpPr>
        <dsp:cNvPr id="0" name=""/>
        <dsp:cNvSpPr/>
      </dsp:nvSpPr>
      <dsp:spPr>
        <a:xfrm>
          <a:off x="2940161" y="117455"/>
          <a:ext cx="2099412" cy="297198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Se puede observar que su mayor contingencia de 98 es que si han utilizado los servicios y su atención es regular</a:t>
          </a:r>
          <a:endParaRPr lang="es-EC" sz="1700" kern="1200" dirty="0">
            <a:latin typeface="Times New Roman" panose="02020603050405020304" pitchFamily="18" charset="0"/>
            <a:cs typeface="Times New Roman" panose="02020603050405020304" pitchFamily="18" charset="0"/>
          </a:endParaRPr>
        </a:p>
      </dsp:txBody>
      <dsp:txXfrm>
        <a:off x="3001651" y="178945"/>
        <a:ext cx="1976432" cy="2849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93A46-5681-4C3A-AA4A-56259644E655}">
      <dsp:nvSpPr>
        <dsp:cNvPr id="0" name=""/>
        <dsp:cNvSpPr/>
      </dsp:nvSpPr>
      <dsp:spPr>
        <a:xfrm>
          <a:off x="0" y="1495674"/>
          <a:ext cx="4464495" cy="121211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Capacitar de manera urgente al servidor público de las diferentes direcciones del GADMCM para que den un trato adecuado y eficiente al usuario</a:t>
          </a:r>
          <a:endParaRPr lang="es-EC" sz="1800" kern="1200" dirty="0">
            <a:latin typeface="Times New Roman" panose="02020603050405020304" pitchFamily="18" charset="0"/>
            <a:cs typeface="Times New Roman" panose="02020603050405020304" pitchFamily="18" charset="0"/>
          </a:endParaRPr>
        </a:p>
      </dsp:txBody>
      <dsp:txXfrm>
        <a:off x="0" y="1495674"/>
        <a:ext cx="4464495" cy="12121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D9C29-2359-4178-8B8E-4776BCDA762B}">
      <dsp:nvSpPr>
        <dsp:cNvPr id="0" name=""/>
        <dsp:cNvSpPr/>
      </dsp:nvSpPr>
      <dsp:spPr>
        <a:xfrm>
          <a:off x="2951739" y="2685931"/>
          <a:ext cx="392137" cy="91440"/>
        </a:xfrm>
        <a:custGeom>
          <a:avLst/>
          <a:gdLst/>
          <a:ahLst/>
          <a:cxnLst/>
          <a:rect l="0" t="0" r="0" b="0"/>
          <a:pathLst>
            <a:path>
              <a:moveTo>
                <a:pt x="0" y="45720"/>
              </a:moveTo>
              <a:lnTo>
                <a:pt x="392137"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3138004" y="2721848"/>
        <a:ext cx="19606" cy="19606"/>
      </dsp:txXfrm>
    </dsp:sp>
    <dsp:sp modelId="{D856D02D-CB9A-4463-ACBB-9D8D0D49D6A8}">
      <dsp:nvSpPr>
        <dsp:cNvPr id="0" name=""/>
        <dsp:cNvSpPr/>
      </dsp:nvSpPr>
      <dsp:spPr>
        <a:xfrm>
          <a:off x="598916" y="1610832"/>
          <a:ext cx="392137" cy="1120818"/>
        </a:xfrm>
        <a:custGeom>
          <a:avLst/>
          <a:gdLst/>
          <a:ahLst/>
          <a:cxnLst/>
          <a:rect l="0" t="0" r="0" b="0"/>
          <a:pathLst>
            <a:path>
              <a:moveTo>
                <a:pt x="0" y="0"/>
              </a:moveTo>
              <a:lnTo>
                <a:pt x="196068" y="0"/>
              </a:lnTo>
              <a:lnTo>
                <a:pt x="196068" y="1120818"/>
              </a:lnTo>
              <a:lnTo>
                <a:pt x="392137" y="112081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765298" y="2141556"/>
        <a:ext cx="59371" cy="59371"/>
      </dsp:txXfrm>
    </dsp:sp>
    <dsp:sp modelId="{D2043597-5A07-45CF-8AF3-3DA27F3B5C1D}">
      <dsp:nvSpPr>
        <dsp:cNvPr id="0" name=""/>
        <dsp:cNvSpPr/>
      </dsp:nvSpPr>
      <dsp:spPr>
        <a:xfrm>
          <a:off x="2951739" y="1938719"/>
          <a:ext cx="392137" cy="91440"/>
        </a:xfrm>
        <a:custGeom>
          <a:avLst/>
          <a:gdLst/>
          <a:ahLst/>
          <a:cxnLst/>
          <a:rect l="0" t="0" r="0" b="0"/>
          <a:pathLst>
            <a:path>
              <a:moveTo>
                <a:pt x="0" y="45720"/>
              </a:moveTo>
              <a:lnTo>
                <a:pt x="392137"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3138004" y="1974635"/>
        <a:ext cx="19606" cy="19606"/>
      </dsp:txXfrm>
    </dsp:sp>
    <dsp:sp modelId="{9162B3D2-FA6E-48B3-AAB3-CBCE96CD578B}">
      <dsp:nvSpPr>
        <dsp:cNvPr id="0" name=""/>
        <dsp:cNvSpPr/>
      </dsp:nvSpPr>
      <dsp:spPr>
        <a:xfrm>
          <a:off x="598916" y="1610832"/>
          <a:ext cx="392137" cy="373606"/>
        </a:xfrm>
        <a:custGeom>
          <a:avLst/>
          <a:gdLst/>
          <a:ahLst/>
          <a:cxnLst/>
          <a:rect l="0" t="0" r="0" b="0"/>
          <a:pathLst>
            <a:path>
              <a:moveTo>
                <a:pt x="0" y="0"/>
              </a:moveTo>
              <a:lnTo>
                <a:pt x="196068" y="0"/>
              </a:lnTo>
              <a:lnTo>
                <a:pt x="196068" y="373606"/>
              </a:lnTo>
              <a:lnTo>
                <a:pt x="392137" y="37360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781444" y="1784095"/>
        <a:ext cx="27081" cy="27081"/>
      </dsp:txXfrm>
    </dsp:sp>
    <dsp:sp modelId="{7D962870-CF5A-4487-AC80-CA945623EA39}">
      <dsp:nvSpPr>
        <dsp:cNvPr id="0" name=""/>
        <dsp:cNvSpPr/>
      </dsp:nvSpPr>
      <dsp:spPr>
        <a:xfrm>
          <a:off x="2951739" y="1191506"/>
          <a:ext cx="392137" cy="91440"/>
        </a:xfrm>
        <a:custGeom>
          <a:avLst/>
          <a:gdLst/>
          <a:ahLst/>
          <a:cxnLst/>
          <a:rect l="0" t="0" r="0" b="0"/>
          <a:pathLst>
            <a:path>
              <a:moveTo>
                <a:pt x="0" y="45720"/>
              </a:moveTo>
              <a:lnTo>
                <a:pt x="392137"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3138004" y="1227423"/>
        <a:ext cx="19606" cy="19606"/>
      </dsp:txXfrm>
    </dsp:sp>
    <dsp:sp modelId="{DAC725DC-1273-433F-A5B7-0984A327FCA1}">
      <dsp:nvSpPr>
        <dsp:cNvPr id="0" name=""/>
        <dsp:cNvSpPr/>
      </dsp:nvSpPr>
      <dsp:spPr>
        <a:xfrm>
          <a:off x="598916" y="1237226"/>
          <a:ext cx="392137" cy="373606"/>
        </a:xfrm>
        <a:custGeom>
          <a:avLst/>
          <a:gdLst/>
          <a:ahLst/>
          <a:cxnLst/>
          <a:rect l="0" t="0" r="0" b="0"/>
          <a:pathLst>
            <a:path>
              <a:moveTo>
                <a:pt x="0" y="373606"/>
              </a:moveTo>
              <a:lnTo>
                <a:pt x="196068" y="373606"/>
              </a:lnTo>
              <a:lnTo>
                <a:pt x="196068" y="0"/>
              </a:lnTo>
              <a:lnTo>
                <a:pt x="39213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781444" y="1410489"/>
        <a:ext cx="27081" cy="27081"/>
      </dsp:txXfrm>
    </dsp:sp>
    <dsp:sp modelId="{A7955EC9-C669-437C-B40F-62D7312538B2}">
      <dsp:nvSpPr>
        <dsp:cNvPr id="0" name=""/>
        <dsp:cNvSpPr/>
      </dsp:nvSpPr>
      <dsp:spPr>
        <a:xfrm>
          <a:off x="2951739" y="444294"/>
          <a:ext cx="392137" cy="91440"/>
        </a:xfrm>
        <a:custGeom>
          <a:avLst/>
          <a:gdLst/>
          <a:ahLst/>
          <a:cxnLst/>
          <a:rect l="0" t="0" r="0" b="0"/>
          <a:pathLst>
            <a:path>
              <a:moveTo>
                <a:pt x="0" y="45720"/>
              </a:moveTo>
              <a:lnTo>
                <a:pt x="392137"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3138004" y="480210"/>
        <a:ext cx="19606" cy="19606"/>
      </dsp:txXfrm>
    </dsp:sp>
    <dsp:sp modelId="{5DC06BE1-A463-4EAA-82D0-55FDED221D6B}">
      <dsp:nvSpPr>
        <dsp:cNvPr id="0" name=""/>
        <dsp:cNvSpPr/>
      </dsp:nvSpPr>
      <dsp:spPr>
        <a:xfrm>
          <a:off x="598916" y="490014"/>
          <a:ext cx="392137" cy="1120818"/>
        </a:xfrm>
        <a:custGeom>
          <a:avLst/>
          <a:gdLst/>
          <a:ahLst/>
          <a:cxnLst/>
          <a:rect l="0" t="0" r="0" b="0"/>
          <a:pathLst>
            <a:path>
              <a:moveTo>
                <a:pt x="0" y="1120818"/>
              </a:moveTo>
              <a:lnTo>
                <a:pt x="196068" y="1120818"/>
              </a:lnTo>
              <a:lnTo>
                <a:pt x="196068" y="0"/>
              </a:lnTo>
              <a:lnTo>
                <a:pt x="39213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765298" y="1020737"/>
        <a:ext cx="59371" cy="59371"/>
      </dsp:txXfrm>
    </dsp:sp>
    <dsp:sp modelId="{C668A066-2A99-4D6F-AB2E-E7818C48F46E}">
      <dsp:nvSpPr>
        <dsp:cNvPr id="0" name=""/>
        <dsp:cNvSpPr/>
      </dsp:nvSpPr>
      <dsp:spPr>
        <a:xfrm rot="16200000">
          <a:off x="-1273048" y="1311947"/>
          <a:ext cx="3146158" cy="5977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latin typeface="Times New Roman" panose="02020603050405020304" pitchFamily="18" charset="0"/>
              <a:cs typeface="Times New Roman" panose="02020603050405020304" pitchFamily="18" charset="0"/>
            </a:rPr>
            <a:t>Lóbulos de los Hemisferios Cerebrales</a:t>
          </a:r>
        </a:p>
      </dsp:txBody>
      <dsp:txXfrm>
        <a:off x="-1273048" y="1311947"/>
        <a:ext cx="3146158" cy="597770"/>
      </dsp:txXfrm>
    </dsp:sp>
    <dsp:sp modelId="{9F29F90F-027E-4559-829A-DE204DC6BAAF}">
      <dsp:nvSpPr>
        <dsp:cNvPr id="0" name=""/>
        <dsp:cNvSpPr/>
      </dsp:nvSpPr>
      <dsp:spPr>
        <a:xfrm>
          <a:off x="991053" y="191129"/>
          <a:ext cx="1960685" cy="597770"/>
        </a:xfrm>
        <a:prstGeom prst="rect">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Lóbulo Occipital</a:t>
          </a:r>
        </a:p>
      </dsp:txBody>
      <dsp:txXfrm>
        <a:off x="991053" y="191129"/>
        <a:ext cx="1960685" cy="597770"/>
      </dsp:txXfrm>
    </dsp:sp>
    <dsp:sp modelId="{35AB34AA-05C5-4CBC-BCC8-8755D49B9125}">
      <dsp:nvSpPr>
        <dsp:cNvPr id="0" name=""/>
        <dsp:cNvSpPr/>
      </dsp:nvSpPr>
      <dsp:spPr>
        <a:xfrm>
          <a:off x="3343876" y="191129"/>
          <a:ext cx="1960685" cy="597770"/>
        </a:xfrm>
        <a:prstGeom prst="rect">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Zonas de procesamiento visual</a:t>
          </a:r>
        </a:p>
      </dsp:txBody>
      <dsp:txXfrm>
        <a:off x="3343876" y="191129"/>
        <a:ext cx="1960685" cy="597770"/>
      </dsp:txXfrm>
    </dsp:sp>
    <dsp:sp modelId="{4591E2F8-B84B-436F-B161-2D2E201A6192}">
      <dsp:nvSpPr>
        <dsp:cNvPr id="0" name=""/>
        <dsp:cNvSpPr/>
      </dsp:nvSpPr>
      <dsp:spPr>
        <a:xfrm>
          <a:off x="991053" y="938341"/>
          <a:ext cx="1960685" cy="597770"/>
        </a:xfrm>
        <a:prstGeom prst="rect">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Lóbulo Temporal</a:t>
          </a:r>
        </a:p>
      </dsp:txBody>
      <dsp:txXfrm>
        <a:off x="991053" y="938341"/>
        <a:ext cx="1960685" cy="597770"/>
      </dsp:txXfrm>
    </dsp:sp>
    <dsp:sp modelId="{C3E9B645-E27F-4833-A0FD-A9EB10A214C1}">
      <dsp:nvSpPr>
        <dsp:cNvPr id="0" name=""/>
        <dsp:cNvSpPr/>
      </dsp:nvSpPr>
      <dsp:spPr>
        <a:xfrm>
          <a:off x="3343876" y="938341"/>
          <a:ext cx="1960685" cy="597770"/>
        </a:xfrm>
        <a:prstGeom prst="rect">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Zonas de procesamiento del sonido, comprensión del habla y memoria</a:t>
          </a:r>
        </a:p>
      </dsp:txBody>
      <dsp:txXfrm>
        <a:off x="3343876" y="938341"/>
        <a:ext cx="1960685" cy="597770"/>
      </dsp:txXfrm>
    </dsp:sp>
    <dsp:sp modelId="{AA62DEA1-DFF2-4B22-B308-8573EDB3B4C1}">
      <dsp:nvSpPr>
        <dsp:cNvPr id="0" name=""/>
        <dsp:cNvSpPr/>
      </dsp:nvSpPr>
      <dsp:spPr>
        <a:xfrm>
          <a:off x="991053" y="1685554"/>
          <a:ext cx="1960685" cy="597770"/>
        </a:xfrm>
        <a:prstGeom prst="rect">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Lóbulo Parietal</a:t>
          </a:r>
        </a:p>
      </dsp:txBody>
      <dsp:txXfrm>
        <a:off x="991053" y="1685554"/>
        <a:ext cx="1960685" cy="597770"/>
      </dsp:txXfrm>
    </dsp:sp>
    <dsp:sp modelId="{11030190-B38E-4D8E-BF1C-1191593170C7}">
      <dsp:nvSpPr>
        <dsp:cNvPr id="0" name=""/>
        <dsp:cNvSpPr/>
      </dsp:nvSpPr>
      <dsp:spPr>
        <a:xfrm>
          <a:off x="3343876" y="1685554"/>
          <a:ext cx="1960685" cy="597770"/>
        </a:xfrm>
        <a:prstGeom prst="rect">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Zonas de procesamiento del </a:t>
          </a:r>
          <a:r>
            <a:rPr lang="es-EC" sz="1200" kern="1200" dirty="0" smtClean="0">
              <a:latin typeface="Times New Roman" panose="02020603050405020304" pitchFamily="18" charset="0"/>
              <a:cs typeface="Times New Roman" panose="02020603050405020304" pitchFamily="18" charset="0"/>
            </a:rPr>
            <a:t>movimiento</a:t>
          </a:r>
          <a:endParaRPr lang="es-EC" sz="1200" kern="1200" dirty="0">
            <a:latin typeface="Times New Roman" panose="02020603050405020304" pitchFamily="18" charset="0"/>
            <a:cs typeface="Times New Roman" panose="02020603050405020304" pitchFamily="18" charset="0"/>
          </a:endParaRPr>
        </a:p>
      </dsp:txBody>
      <dsp:txXfrm>
        <a:off x="3343876" y="1685554"/>
        <a:ext cx="1960685" cy="597770"/>
      </dsp:txXfrm>
    </dsp:sp>
    <dsp:sp modelId="{349EFF94-F482-4298-8EBF-5027A7CEB5D0}">
      <dsp:nvSpPr>
        <dsp:cNvPr id="0" name=""/>
        <dsp:cNvSpPr/>
      </dsp:nvSpPr>
      <dsp:spPr>
        <a:xfrm>
          <a:off x="991053" y="2432766"/>
          <a:ext cx="1960685" cy="597770"/>
        </a:xfrm>
        <a:prstGeom prst="rect">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Lóbulo Frontal</a:t>
          </a:r>
        </a:p>
      </dsp:txBody>
      <dsp:txXfrm>
        <a:off x="991053" y="2432766"/>
        <a:ext cx="1960685" cy="597770"/>
      </dsp:txXfrm>
    </dsp:sp>
    <dsp:sp modelId="{2FC6F352-D0F3-4F60-B288-CC90610B83B2}">
      <dsp:nvSpPr>
        <dsp:cNvPr id="0" name=""/>
        <dsp:cNvSpPr/>
      </dsp:nvSpPr>
      <dsp:spPr>
        <a:xfrm>
          <a:off x="3343876" y="2432766"/>
          <a:ext cx="1960685" cy="597770"/>
        </a:xfrm>
        <a:prstGeom prst="rect">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Zona de los </a:t>
          </a:r>
          <a:r>
            <a:rPr lang="es-EC" sz="1200" kern="1200" dirty="0" smtClean="0">
              <a:latin typeface="Times New Roman" panose="02020603050405020304" pitchFamily="18" charset="0"/>
              <a:cs typeface="Times New Roman" panose="02020603050405020304" pitchFamily="18" charset="0"/>
            </a:rPr>
            <a:t>pensamientos y emociones</a:t>
          </a:r>
          <a:endParaRPr lang="es-EC" sz="1200" kern="1200" dirty="0">
            <a:latin typeface="Times New Roman" panose="02020603050405020304" pitchFamily="18" charset="0"/>
            <a:cs typeface="Times New Roman" panose="02020603050405020304" pitchFamily="18" charset="0"/>
          </a:endParaRPr>
        </a:p>
      </dsp:txBody>
      <dsp:txXfrm>
        <a:off x="3343876" y="2432766"/>
        <a:ext cx="1960685" cy="5977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9188F-5A1C-4BEB-B781-C83123B8C671}">
      <dsp:nvSpPr>
        <dsp:cNvPr id="0" name=""/>
        <dsp:cNvSpPr/>
      </dsp:nvSpPr>
      <dsp:spPr>
        <a:xfrm>
          <a:off x="783105" y="1787163"/>
          <a:ext cx="390686" cy="1488895"/>
        </a:xfrm>
        <a:custGeom>
          <a:avLst/>
          <a:gdLst/>
          <a:ahLst/>
          <a:cxnLst/>
          <a:rect l="0" t="0" r="0" b="0"/>
          <a:pathLst>
            <a:path>
              <a:moveTo>
                <a:pt x="0" y="0"/>
              </a:moveTo>
              <a:lnTo>
                <a:pt x="195343" y="0"/>
              </a:lnTo>
              <a:lnTo>
                <a:pt x="195343" y="1488895"/>
              </a:lnTo>
              <a:lnTo>
                <a:pt x="390686" y="14888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939965" y="2493128"/>
        <a:ext cx="76965" cy="76965"/>
      </dsp:txXfrm>
    </dsp:sp>
    <dsp:sp modelId="{89FE28AC-408D-480F-AB94-DDF8D164E69B}">
      <dsp:nvSpPr>
        <dsp:cNvPr id="0" name=""/>
        <dsp:cNvSpPr/>
      </dsp:nvSpPr>
      <dsp:spPr>
        <a:xfrm>
          <a:off x="783105" y="1787163"/>
          <a:ext cx="390686" cy="744447"/>
        </a:xfrm>
        <a:custGeom>
          <a:avLst/>
          <a:gdLst/>
          <a:ahLst/>
          <a:cxnLst/>
          <a:rect l="0" t="0" r="0" b="0"/>
          <a:pathLst>
            <a:path>
              <a:moveTo>
                <a:pt x="0" y="0"/>
              </a:moveTo>
              <a:lnTo>
                <a:pt x="195343" y="0"/>
              </a:lnTo>
              <a:lnTo>
                <a:pt x="195343" y="744447"/>
              </a:lnTo>
              <a:lnTo>
                <a:pt x="390686" y="74444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957429" y="2138368"/>
        <a:ext cx="42036" cy="42036"/>
      </dsp:txXfrm>
    </dsp:sp>
    <dsp:sp modelId="{696C9B67-5875-4550-8CC8-00E095053649}">
      <dsp:nvSpPr>
        <dsp:cNvPr id="0" name=""/>
        <dsp:cNvSpPr/>
      </dsp:nvSpPr>
      <dsp:spPr>
        <a:xfrm>
          <a:off x="783105" y="1741442"/>
          <a:ext cx="390686" cy="91440"/>
        </a:xfrm>
        <a:custGeom>
          <a:avLst/>
          <a:gdLst/>
          <a:ahLst/>
          <a:cxnLst/>
          <a:rect l="0" t="0" r="0" b="0"/>
          <a:pathLst>
            <a:path>
              <a:moveTo>
                <a:pt x="0" y="45720"/>
              </a:moveTo>
              <a:lnTo>
                <a:pt x="390686"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968680" y="1777395"/>
        <a:ext cx="19534" cy="19534"/>
      </dsp:txXfrm>
    </dsp:sp>
    <dsp:sp modelId="{381E973A-ADAF-44DA-99C7-47BE4E339E0B}">
      <dsp:nvSpPr>
        <dsp:cNvPr id="0" name=""/>
        <dsp:cNvSpPr/>
      </dsp:nvSpPr>
      <dsp:spPr>
        <a:xfrm>
          <a:off x="783105" y="1042715"/>
          <a:ext cx="390686" cy="744447"/>
        </a:xfrm>
        <a:custGeom>
          <a:avLst/>
          <a:gdLst/>
          <a:ahLst/>
          <a:cxnLst/>
          <a:rect l="0" t="0" r="0" b="0"/>
          <a:pathLst>
            <a:path>
              <a:moveTo>
                <a:pt x="0" y="744447"/>
              </a:moveTo>
              <a:lnTo>
                <a:pt x="195343" y="744447"/>
              </a:lnTo>
              <a:lnTo>
                <a:pt x="195343" y="0"/>
              </a:lnTo>
              <a:lnTo>
                <a:pt x="39068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957429" y="1393920"/>
        <a:ext cx="42036" cy="42036"/>
      </dsp:txXfrm>
    </dsp:sp>
    <dsp:sp modelId="{5B48CD7C-04ED-4128-8A46-08F326862FF7}">
      <dsp:nvSpPr>
        <dsp:cNvPr id="0" name=""/>
        <dsp:cNvSpPr/>
      </dsp:nvSpPr>
      <dsp:spPr>
        <a:xfrm>
          <a:off x="783105" y="298267"/>
          <a:ext cx="390686" cy="1488895"/>
        </a:xfrm>
        <a:custGeom>
          <a:avLst/>
          <a:gdLst/>
          <a:ahLst/>
          <a:cxnLst/>
          <a:rect l="0" t="0" r="0" b="0"/>
          <a:pathLst>
            <a:path>
              <a:moveTo>
                <a:pt x="0" y="1488895"/>
              </a:moveTo>
              <a:lnTo>
                <a:pt x="195343" y="1488895"/>
              </a:lnTo>
              <a:lnTo>
                <a:pt x="195343" y="0"/>
              </a:lnTo>
              <a:lnTo>
                <a:pt x="39068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a:off x="939965" y="1004232"/>
        <a:ext cx="76965" cy="76965"/>
      </dsp:txXfrm>
    </dsp:sp>
    <dsp:sp modelId="{2DACA1DF-68FB-4BBE-91A9-7A781ECFD1D7}">
      <dsp:nvSpPr>
        <dsp:cNvPr id="0" name=""/>
        <dsp:cNvSpPr/>
      </dsp:nvSpPr>
      <dsp:spPr>
        <a:xfrm rot="16200000">
          <a:off x="-1041770" y="1529545"/>
          <a:ext cx="3134516" cy="51523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latin typeface="Times New Roman" panose="02020603050405020304" pitchFamily="18" charset="0"/>
              <a:cs typeface="Times New Roman" panose="02020603050405020304" pitchFamily="18" charset="0"/>
            </a:rPr>
            <a:t>Estrategia de seguidor</a:t>
          </a:r>
        </a:p>
      </dsp:txBody>
      <dsp:txXfrm>
        <a:off x="-1041770" y="1529545"/>
        <a:ext cx="3134516" cy="515235"/>
      </dsp:txXfrm>
    </dsp:sp>
    <dsp:sp modelId="{E5848DB2-D34B-45B0-86B0-DCFFBD7A520E}">
      <dsp:nvSpPr>
        <dsp:cNvPr id="0" name=""/>
        <dsp:cNvSpPr/>
      </dsp:nvSpPr>
      <dsp:spPr>
        <a:xfrm>
          <a:off x="1173791" y="488"/>
          <a:ext cx="3058330" cy="59555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No son los primeros.</a:t>
          </a:r>
        </a:p>
      </dsp:txBody>
      <dsp:txXfrm>
        <a:off x="1173791" y="488"/>
        <a:ext cx="3058330" cy="595558"/>
      </dsp:txXfrm>
    </dsp:sp>
    <dsp:sp modelId="{C60C12C0-B4F9-4180-AF6E-D8A19C3415E8}">
      <dsp:nvSpPr>
        <dsp:cNvPr id="0" name=""/>
        <dsp:cNvSpPr/>
      </dsp:nvSpPr>
      <dsp:spPr>
        <a:xfrm>
          <a:off x="1173791" y="744936"/>
          <a:ext cx="3058330" cy="59555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Determina un comportamiento de seguimiento al </a:t>
          </a:r>
          <a:r>
            <a:rPr lang="es-EC" sz="1200" kern="1200" dirty="0" err="1">
              <a:latin typeface="Times New Roman" panose="02020603050405020304" pitchFamily="18" charset="0"/>
              <a:cs typeface="Times New Roman" panose="02020603050405020304" pitchFamily="18" charset="0"/>
            </a:rPr>
            <a:t>lider</a:t>
          </a:r>
          <a:r>
            <a:rPr lang="es-EC" sz="1200" kern="1200" dirty="0">
              <a:latin typeface="Times New Roman" panose="02020603050405020304" pitchFamily="18" charset="0"/>
              <a:cs typeface="Times New Roman" panose="02020603050405020304" pitchFamily="18" charset="0"/>
            </a:rPr>
            <a:t> (mejorar).</a:t>
          </a:r>
        </a:p>
      </dsp:txBody>
      <dsp:txXfrm>
        <a:off x="1173791" y="744936"/>
        <a:ext cx="3058330" cy="595558"/>
      </dsp:txXfrm>
    </dsp:sp>
    <dsp:sp modelId="{ECE0FEBF-DEE8-41D6-847E-36155462E995}">
      <dsp:nvSpPr>
        <dsp:cNvPr id="0" name=""/>
        <dsp:cNvSpPr/>
      </dsp:nvSpPr>
      <dsp:spPr>
        <a:xfrm>
          <a:off x="1173791" y="1489383"/>
          <a:ext cx="3058330" cy="59555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No disputan el primer lugar pero se abastece de lo mejor del líder.</a:t>
          </a:r>
        </a:p>
      </dsp:txBody>
      <dsp:txXfrm>
        <a:off x="1173791" y="1489383"/>
        <a:ext cx="3058330" cy="595558"/>
      </dsp:txXfrm>
    </dsp:sp>
    <dsp:sp modelId="{D5C661E3-3A7F-4EFF-9ADA-D019A745CCA9}">
      <dsp:nvSpPr>
        <dsp:cNvPr id="0" name=""/>
        <dsp:cNvSpPr/>
      </dsp:nvSpPr>
      <dsp:spPr>
        <a:xfrm>
          <a:off x="1173791" y="2233831"/>
          <a:ext cx="3058330" cy="59555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Determina avances de proyectos.</a:t>
          </a:r>
        </a:p>
      </dsp:txBody>
      <dsp:txXfrm>
        <a:off x="1173791" y="2233831"/>
        <a:ext cx="3058330" cy="595558"/>
      </dsp:txXfrm>
    </dsp:sp>
    <dsp:sp modelId="{23C05AE7-36A5-4D55-A476-A849F2CB4749}">
      <dsp:nvSpPr>
        <dsp:cNvPr id="0" name=""/>
        <dsp:cNvSpPr/>
      </dsp:nvSpPr>
      <dsp:spPr>
        <a:xfrm>
          <a:off x="1173791" y="2978279"/>
          <a:ext cx="3058330" cy="59555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Ejecuta cuando tiene la capacidad de producción</a:t>
          </a:r>
        </a:p>
      </dsp:txBody>
      <dsp:txXfrm>
        <a:off x="1173791" y="2978279"/>
        <a:ext cx="3058330" cy="5955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7E5B7-15C8-4A31-B8EE-DF02B389DE0C}">
      <dsp:nvSpPr>
        <dsp:cNvPr id="0" name=""/>
        <dsp:cNvSpPr/>
      </dsp:nvSpPr>
      <dsp:spPr>
        <a:xfrm>
          <a:off x="0" y="296021"/>
          <a:ext cx="3480048" cy="208802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Si es el caso el presente estudio se podrá utilizar la estrategia de seguidor para el GAD del Cantón Mejía tomando como modelo el GAD de la Municipalidad de Ambato</a:t>
          </a:r>
          <a:endParaRPr lang="es-EC" sz="1600" kern="1200" dirty="0">
            <a:latin typeface="Times New Roman" panose="02020603050405020304" pitchFamily="18" charset="0"/>
            <a:cs typeface="Times New Roman" panose="02020603050405020304" pitchFamily="18" charset="0"/>
          </a:endParaRPr>
        </a:p>
      </dsp:txBody>
      <dsp:txXfrm>
        <a:off x="0" y="296021"/>
        <a:ext cx="3480048" cy="2088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367EC-5880-461A-B4D1-E2651DAAF18C}">
      <dsp:nvSpPr>
        <dsp:cNvPr id="0" name=""/>
        <dsp:cNvSpPr/>
      </dsp:nvSpPr>
      <dsp:spPr>
        <a:xfrm>
          <a:off x="2911" y="983466"/>
          <a:ext cx="2978658" cy="3641159"/>
        </a:xfrm>
        <a:prstGeom prst="roundRect">
          <a:avLst>
            <a:gd name="adj" fmla="val 5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C" sz="2800" b="1" kern="1200" dirty="0" smtClean="0">
              <a:latin typeface="Times Bold Italic" pitchFamily="18" charset="0"/>
            </a:rPr>
            <a:t>PERCEPCIÓN</a:t>
          </a:r>
          <a:endParaRPr lang="es-EC" sz="2800" b="1" kern="1200" dirty="0">
            <a:latin typeface="Times Bold Italic" pitchFamily="18" charset="0"/>
          </a:endParaRPr>
        </a:p>
      </dsp:txBody>
      <dsp:txXfrm rot="16200000">
        <a:off x="-1192097" y="2178476"/>
        <a:ext cx="2985750" cy="595731"/>
      </dsp:txXfrm>
    </dsp:sp>
    <dsp:sp modelId="{C6A2F677-4BC6-4604-B03A-F86697CFE9D6}">
      <dsp:nvSpPr>
        <dsp:cNvPr id="0" name=""/>
        <dsp:cNvSpPr/>
      </dsp:nvSpPr>
      <dsp:spPr>
        <a:xfrm>
          <a:off x="598643" y="983466"/>
          <a:ext cx="2219100" cy="364115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lvl="0" algn="just" defTabSz="800100">
            <a:lnSpc>
              <a:spcPct val="90000"/>
            </a:lnSpc>
            <a:spcBef>
              <a:spcPct val="0"/>
            </a:spcBef>
            <a:spcAft>
              <a:spcPct val="35000"/>
            </a:spcAft>
          </a:pPr>
          <a:r>
            <a:rPr lang="es-EC" sz="1800" kern="1200" dirty="0" smtClean="0">
              <a:latin typeface="Times Bold Italic" pitchFamily="18" charset="0"/>
            </a:rPr>
            <a:t>“es el proceso por medio del cual la gente selecciona, organiza e interpreta sensaciones” (Solomon 2008)</a:t>
          </a:r>
          <a:endParaRPr lang="es-EC" sz="1800" kern="1200" dirty="0">
            <a:latin typeface="Times Bold Italic" pitchFamily="18" charset="0"/>
            <a:cs typeface="Times New Roman" panose="02020603050405020304" pitchFamily="18" charset="0"/>
          </a:endParaRPr>
        </a:p>
        <a:p>
          <a:pPr lvl="0" algn="just" defTabSz="800100">
            <a:lnSpc>
              <a:spcPct val="90000"/>
            </a:lnSpc>
            <a:spcBef>
              <a:spcPct val="0"/>
            </a:spcBef>
            <a:spcAft>
              <a:spcPct val="35000"/>
            </a:spcAft>
          </a:pPr>
          <a:endParaRPr lang="es-EC" sz="1800" kern="1200" dirty="0">
            <a:latin typeface="Times Bold Italic" pitchFamily="18" charset="0"/>
            <a:cs typeface="Times New Roman" panose="02020603050405020304" pitchFamily="18" charset="0"/>
          </a:endParaRPr>
        </a:p>
        <a:p>
          <a:pPr lvl="0" algn="just" defTabSz="800100">
            <a:lnSpc>
              <a:spcPct val="90000"/>
            </a:lnSpc>
            <a:spcBef>
              <a:spcPct val="0"/>
            </a:spcBef>
            <a:spcAft>
              <a:spcPct val="35000"/>
            </a:spcAft>
          </a:pPr>
          <a:endParaRPr lang="es-EC" sz="1800" kern="1200" dirty="0">
            <a:latin typeface="Times Bold Italic" pitchFamily="18" charset="0"/>
            <a:cs typeface="Times New Roman" panose="02020603050405020304" pitchFamily="18" charset="0"/>
          </a:endParaRPr>
        </a:p>
        <a:p>
          <a:pPr lvl="0" algn="just" defTabSz="800100">
            <a:lnSpc>
              <a:spcPct val="90000"/>
            </a:lnSpc>
            <a:spcBef>
              <a:spcPct val="0"/>
            </a:spcBef>
            <a:spcAft>
              <a:spcPct val="35000"/>
            </a:spcAft>
          </a:pPr>
          <a:r>
            <a:rPr lang="es-EC" sz="1800" kern="1200" dirty="0" smtClean="0">
              <a:latin typeface="Times Bold Italic" pitchFamily="18" charset="0"/>
            </a:rPr>
            <a:t>“es el proceso por el que un individuo elige, organiza e interpreta la información que recibe para hacerse una imagen coherente del mundo” </a:t>
          </a:r>
          <a:r>
            <a:rPr lang="es-EC" sz="1800" b="0" kern="1200" dirty="0" smtClean="0">
              <a:latin typeface="Times New Roman" panose="02020603050405020304" pitchFamily="18" charset="0"/>
              <a:cs typeface="Times New Roman" panose="02020603050405020304" pitchFamily="18" charset="0"/>
            </a:rPr>
            <a:t>(</a:t>
          </a:r>
          <a:r>
            <a:rPr lang="es-EC" sz="1800" b="0" kern="1200" dirty="0" err="1" smtClean="0">
              <a:latin typeface="Times New Roman" panose="02020603050405020304" pitchFamily="18" charset="0"/>
              <a:cs typeface="Times New Roman" panose="02020603050405020304" pitchFamily="18" charset="0"/>
            </a:rPr>
            <a:t>Kotler</a:t>
          </a:r>
          <a:r>
            <a:rPr lang="es-EC" sz="1800" b="0" kern="1200" dirty="0" smtClean="0">
              <a:latin typeface="Times New Roman" panose="02020603050405020304" pitchFamily="18" charset="0"/>
              <a:cs typeface="Times New Roman" panose="02020603050405020304" pitchFamily="18" charset="0"/>
            </a:rPr>
            <a:t>, 2012)</a:t>
          </a:r>
          <a:endParaRPr lang="es-EC" sz="1800" b="0" kern="1200" dirty="0">
            <a:latin typeface="Times New Roman" panose="02020603050405020304" pitchFamily="18" charset="0"/>
            <a:cs typeface="Times New Roman" panose="02020603050405020304" pitchFamily="18" charset="0"/>
          </a:endParaRPr>
        </a:p>
      </dsp:txBody>
      <dsp:txXfrm>
        <a:off x="598643" y="983466"/>
        <a:ext cx="2219100" cy="3641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E060F-A046-4BA2-AFAC-FD8907B33680}">
      <dsp:nvSpPr>
        <dsp:cNvPr id="0" name=""/>
        <dsp:cNvSpPr/>
      </dsp:nvSpPr>
      <dsp:spPr>
        <a:xfrm rot="5400000">
          <a:off x="5065707" y="-2573856"/>
          <a:ext cx="582371" cy="587817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Usuarios asiduos de los servicios del GAD Municipal del Cantón Mejía. </a:t>
          </a:r>
          <a:endParaRPr lang="es-EC" sz="1600" kern="1200" dirty="0">
            <a:latin typeface="Times New Roman" panose="02020603050405020304" pitchFamily="18" charset="0"/>
            <a:cs typeface="Times New Roman" panose="02020603050405020304" pitchFamily="18" charset="0"/>
          </a:endParaRPr>
        </a:p>
      </dsp:txBody>
      <dsp:txXfrm rot="-5400000">
        <a:off x="2417804" y="102476"/>
        <a:ext cx="5849749" cy="525513"/>
      </dsp:txXfrm>
    </dsp:sp>
    <dsp:sp modelId="{3810AC29-81F6-4340-84C3-47F42B9C78E1}">
      <dsp:nvSpPr>
        <dsp:cNvPr id="0" name=""/>
        <dsp:cNvSpPr/>
      </dsp:nvSpPr>
      <dsp:spPr>
        <a:xfrm>
          <a:off x="0" y="0"/>
          <a:ext cx="2417740" cy="72796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smtClean="0">
              <a:latin typeface="Times New Roman" panose="02020603050405020304" pitchFamily="18" charset="0"/>
              <a:cs typeface="Times New Roman" panose="02020603050405020304" pitchFamily="18" charset="0"/>
            </a:rPr>
            <a:t>Población</a:t>
          </a:r>
          <a:endParaRPr lang="es-EC" sz="1600" kern="1200">
            <a:latin typeface="Times New Roman" panose="02020603050405020304" pitchFamily="18" charset="0"/>
            <a:cs typeface="Times New Roman" panose="02020603050405020304" pitchFamily="18" charset="0"/>
          </a:endParaRPr>
        </a:p>
      </dsp:txBody>
      <dsp:txXfrm>
        <a:off x="35536" y="35536"/>
        <a:ext cx="2346668" cy="656892"/>
      </dsp:txXfrm>
    </dsp:sp>
    <dsp:sp modelId="{BD99CD34-C89E-4250-9CF4-452FB5549390}">
      <dsp:nvSpPr>
        <dsp:cNvPr id="0" name=""/>
        <dsp:cNvSpPr/>
      </dsp:nvSpPr>
      <dsp:spPr>
        <a:xfrm rot="5400000">
          <a:off x="5065707" y="-1809493"/>
          <a:ext cx="582371" cy="587817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Usuarios asiduos de las parroquias urbanas y rurales  del Cantón Mejía que utilizan los servicios ofertados por municipalidad. </a:t>
          </a:r>
          <a:endParaRPr lang="es-EC" sz="1600" kern="1200" dirty="0">
            <a:latin typeface="Times New Roman" panose="02020603050405020304" pitchFamily="18" charset="0"/>
            <a:cs typeface="Times New Roman" panose="02020603050405020304" pitchFamily="18" charset="0"/>
          </a:endParaRPr>
        </a:p>
      </dsp:txBody>
      <dsp:txXfrm rot="-5400000">
        <a:off x="2417804" y="866839"/>
        <a:ext cx="5849749" cy="525513"/>
      </dsp:txXfrm>
    </dsp:sp>
    <dsp:sp modelId="{B7D1DC2A-0972-4633-853B-5A89CE50E7D6}">
      <dsp:nvSpPr>
        <dsp:cNvPr id="0" name=""/>
        <dsp:cNvSpPr/>
      </dsp:nvSpPr>
      <dsp:spPr>
        <a:xfrm>
          <a:off x="0" y="751221"/>
          <a:ext cx="2417740" cy="727964"/>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smtClean="0">
              <a:latin typeface="Times New Roman" panose="02020603050405020304" pitchFamily="18" charset="0"/>
              <a:cs typeface="Times New Roman" panose="02020603050405020304" pitchFamily="18" charset="0"/>
            </a:rPr>
            <a:t>Muestra</a:t>
          </a:r>
          <a:endParaRPr lang="es-EC" sz="1600" kern="1200">
            <a:latin typeface="Times New Roman" panose="02020603050405020304" pitchFamily="18" charset="0"/>
            <a:cs typeface="Times New Roman" panose="02020603050405020304" pitchFamily="18" charset="0"/>
          </a:endParaRPr>
        </a:p>
      </dsp:txBody>
      <dsp:txXfrm>
        <a:off x="35536" y="786757"/>
        <a:ext cx="2346668" cy="656892"/>
      </dsp:txXfrm>
    </dsp:sp>
    <dsp:sp modelId="{78392AA1-0411-4143-879C-0DD2FE06BDC7}">
      <dsp:nvSpPr>
        <dsp:cNvPr id="0" name=""/>
        <dsp:cNvSpPr/>
      </dsp:nvSpPr>
      <dsp:spPr>
        <a:xfrm rot="5400000">
          <a:off x="5065707" y="-1045130"/>
          <a:ext cx="582371" cy="587817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Listado de la parroquia de Machachi de los usuarios asiduos de los servicios de la municipalidad del Cantón Mejía</a:t>
          </a:r>
          <a:endParaRPr lang="es-EC" sz="1600" kern="1200" dirty="0">
            <a:latin typeface="Times New Roman" panose="02020603050405020304" pitchFamily="18" charset="0"/>
            <a:cs typeface="Times New Roman" panose="02020603050405020304" pitchFamily="18" charset="0"/>
          </a:endParaRPr>
        </a:p>
      </dsp:txBody>
      <dsp:txXfrm rot="-5400000">
        <a:off x="2417804" y="1631202"/>
        <a:ext cx="5849749" cy="525513"/>
      </dsp:txXfrm>
    </dsp:sp>
    <dsp:sp modelId="{0F4826DB-2C2D-4404-8491-CCF69B18812F}">
      <dsp:nvSpPr>
        <dsp:cNvPr id="0" name=""/>
        <dsp:cNvSpPr/>
      </dsp:nvSpPr>
      <dsp:spPr>
        <a:xfrm>
          <a:off x="0" y="1515584"/>
          <a:ext cx="2417740" cy="727964"/>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smtClean="0">
              <a:latin typeface="Times New Roman" panose="02020603050405020304" pitchFamily="18" charset="0"/>
              <a:cs typeface="Times New Roman" panose="02020603050405020304" pitchFamily="18" charset="0"/>
            </a:rPr>
            <a:t>Marco Muestral</a:t>
          </a:r>
          <a:endParaRPr lang="es-EC" sz="1600" kern="1200">
            <a:latin typeface="Times New Roman" panose="02020603050405020304" pitchFamily="18" charset="0"/>
            <a:cs typeface="Times New Roman" panose="02020603050405020304" pitchFamily="18" charset="0"/>
          </a:endParaRPr>
        </a:p>
      </dsp:txBody>
      <dsp:txXfrm>
        <a:off x="35536" y="1551120"/>
        <a:ext cx="2346668" cy="656892"/>
      </dsp:txXfrm>
    </dsp:sp>
    <dsp:sp modelId="{C1C84342-D8D6-4813-82A7-3CC8C45A986F}">
      <dsp:nvSpPr>
        <dsp:cNvPr id="0" name=""/>
        <dsp:cNvSpPr/>
      </dsp:nvSpPr>
      <dsp:spPr>
        <a:xfrm rot="5400000">
          <a:off x="5065707" y="-280767"/>
          <a:ext cx="582371" cy="5878178"/>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smtClean="0">
              <a:latin typeface="Times New Roman" panose="02020603050405020304" pitchFamily="18" charset="0"/>
              <a:cs typeface="Times New Roman" panose="02020603050405020304" pitchFamily="18" charset="0"/>
            </a:rPr>
            <a:t>Municipalidad del Cantón Mejía</a:t>
          </a:r>
          <a:endParaRPr lang="es-EC" sz="1600" kern="1200">
            <a:latin typeface="Times New Roman" panose="02020603050405020304" pitchFamily="18" charset="0"/>
            <a:cs typeface="Times New Roman" panose="02020603050405020304" pitchFamily="18" charset="0"/>
          </a:endParaRPr>
        </a:p>
      </dsp:txBody>
      <dsp:txXfrm rot="-5400000">
        <a:off x="2417804" y="2395565"/>
        <a:ext cx="5849749" cy="525513"/>
      </dsp:txXfrm>
    </dsp:sp>
    <dsp:sp modelId="{19926463-FAFF-45F0-A22C-E0DBAFEF0CDB}">
      <dsp:nvSpPr>
        <dsp:cNvPr id="0" name=""/>
        <dsp:cNvSpPr/>
      </dsp:nvSpPr>
      <dsp:spPr>
        <a:xfrm>
          <a:off x="0" y="2279947"/>
          <a:ext cx="2417740" cy="727964"/>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smtClean="0">
              <a:latin typeface="Times New Roman" panose="02020603050405020304" pitchFamily="18" charset="0"/>
              <a:cs typeface="Times New Roman" panose="02020603050405020304" pitchFamily="18" charset="0"/>
            </a:rPr>
            <a:t>Unidad Muestral</a:t>
          </a:r>
          <a:endParaRPr lang="es-EC" sz="1600" kern="1200">
            <a:latin typeface="Times New Roman" panose="02020603050405020304" pitchFamily="18" charset="0"/>
            <a:cs typeface="Times New Roman" panose="02020603050405020304" pitchFamily="18" charset="0"/>
          </a:endParaRPr>
        </a:p>
      </dsp:txBody>
      <dsp:txXfrm>
        <a:off x="35536" y="2315483"/>
        <a:ext cx="2346668" cy="656892"/>
      </dsp:txXfrm>
    </dsp:sp>
    <dsp:sp modelId="{5D969994-E8CD-4CF3-AEF7-9E2C54A3C0F4}">
      <dsp:nvSpPr>
        <dsp:cNvPr id="0" name=""/>
        <dsp:cNvSpPr/>
      </dsp:nvSpPr>
      <dsp:spPr>
        <a:xfrm rot="5400000">
          <a:off x="5065707" y="483595"/>
          <a:ext cx="582371" cy="5878178"/>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smtClean="0">
              <a:latin typeface="Times New Roman" panose="02020603050405020304" pitchFamily="18" charset="0"/>
              <a:cs typeface="Times New Roman" panose="02020603050405020304" pitchFamily="18" charset="0"/>
            </a:rPr>
            <a:t>Encuesta y observación</a:t>
          </a:r>
          <a:endParaRPr lang="es-EC" sz="1600" kern="1200">
            <a:latin typeface="Times New Roman" panose="02020603050405020304" pitchFamily="18" charset="0"/>
            <a:cs typeface="Times New Roman" panose="02020603050405020304" pitchFamily="18" charset="0"/>
          </a:endParaRPr>
        </a:p>
      </dsp:txBody>
      <dsp:txXfrm rot="-5400000">
        <a:off x="2417804" y="3159928"/>
        <a:ext cx="5849749" cy="525513"/>
      </dsp:txXfrm>
    </dsp:sp>
    <dsp:sp modelId="{FD558BA4-8883-4723-BFF6-0532A3266BEC}">
      <dsp:nvSpPr>
        <dsp:cNvPr id="0" name=""/>
        <dsp:cNvSpPr/>
      </dsp:nvSpPr>
      <dsp:spPr>
        <a:xfrm>
          <a:off x="0" y="3044310"/>
          <a:ext cx="2417740" cy="727964"/>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smtClean="0">
              <a:latin typeface="Times New Roman" panose="02020603050405020304" pitchFamily="18" charset="0"/>
              <a:cs typeface="Times New Roman" panose="02020603050405020304" pitchFamily="18" charset="0"/>
            </a:rPr>
            <a:t>Unidad de Análisis</a:t>
          </a:r>
          <a:endParaRPr lang="es-EC" sz="1600" kern="1200">
            <a:latin typeface="Times New Roman" panose="02020603050405020304" pitchFamily="18" charset="0"/>
            <a:cs typeface="Times New Roman" panose="02020603050405020304" pitchFamily="18" charset="0"/>
          </a:endParaRPr>
        </a:p>
      </dsp:txBody>
      <dsp:txXfrm>
        <a:off x="35536" y="3079846"/>
        <a:ext cx="2346668" cy="656892"/>
      </dsp:txXfrm>
    </dsp:sp>
    <dsp:sp modelId="{A8E67711-4D6F-4C1E-AF78-B4C663FB6FFC}">
      <dsp:nvSpPr>
        <dsp:cNvPr id="0" name=""/>
        <dsp:cNvSpPr/>
      </dsp:nvSpPr>
      <dsp:spPr>
        <a:xfrm rot="5400000">
          <a:off x="5065707" y="1247958"/>
          <a:ext cx="582371" cy="587817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Direcciones de la municipalidad del Cantón Mejía</a:t>
          </a:r>
          <a:endParaRPr lang="es-EC" sz="1600" kern="1200" dirty="0">
            <a:latin typeface="Times New Roman" panose="02020603050405020304" pitchFamily="18" charset="0"/>
            <a:cs typeface="Times New Roman" panose="02020603050405020304" pitchFamily="18" charset="0"/>
          </a:endParaRPr>
        </a:p>
      </dsp:txBody>
      <dsp:txXfrm rot="-5400000">
        <a:off x="2417804" y="3924291"/>
        <a:ext cx="5849749" cy="525513"/>
      </dsp:txXfrm>
    </dsp:sp>
    <dsp:sp modelId="{06538E2C-E208-49B0-90AC-723FB8836D67}">
      <dsp:nvSpPr>
        <dsp:cNvPr id="0" name=""/>
        <dsp:cNvSpPr/>
      </dsp:nvSpPr>
      <dsp:spPr>
        <a:xfrm>
          <a:off x="0" y="3808673"/>
          <a:ext cx="2417740" cy="72796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smtClean="0">
              <a:latin typeface="Times New Roman" panose="02020603050405020304" pitchFamily="18" charset="0"/>
              <a:cs typeface="Times New Roman" panose="02020603050405020304" pitchFamily="18" charset="0"/>
            </a:rPr>
            <a:t>Unidad de Observación</a:t>
          </a:r>
          <a:endParaRPr lang="es-EC" sz="1600" kern="1200">
            <a:latin typeface="Times New Roman" panose="02020603050405020304" pitchFamily="18" charset="0"/>
            <a:cs typeface="Times New Roman" panose="02020603050405020304" pitchFamily="18" charset="0"/>
          </a:endParaRPr>
        </a:p>
      </dsp:txBody>
      <dsp:txXfrm>
        <a:off x="35536" y="3844209"/>
        <a:ext cx="2346668" cy="656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779B0-197F-4D7C-84E5-1CD42B9CADAC}">
      <dsp:nvSpPr>
        <dsp:cNvPr id="0" name=""/>
        <dsp:cNvSpPr/>
      </dsp:nvSpPr>
      <dsp:spPr>
        <a:xfrm>
          <a:off x="1269443" y="1502121"/>
          <a:ext cx="1971851" cy="52971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NECESIDAD</a:t>
          </a:r>
          <a:endParaRPr lang="es-EC" sz="1200" b="1" kern="1200" dirty="0">
            <a:latin typeface="Times New Roman" panose="02020603050405020304" pitchFamily="18" charset="0"/>
            <a:cs typeface="Times New Roman" panose="02020603050405020304" pitchFamily="18" charset="0"/>
          </a:endParaRPr>
        </a:p>
      </dsp:txBody>
      <dsp:txXfrm>
        <a:off x="1284958" y="1517636"/>
        <a:ext cx="1940821" cy="498688"/>
      </dsp:txXfrm>
    </dsp:sp>
    <dsp:sp modelId="{7884FE4F-B5C9-49C4-98AE-ACBC4E4752FD}">
      <dsp:nvSpPr>
        <dsp:cNvPr id="0" name=""/>
        <dsp:cNvSpPr/>
      </dsp:nvSpPr>
      <dsp:spPr>
        <a:xfrm>
          <a:off x="1466628" y="2031839"/>
          <a:ext cx="117542" cy="733509"/>
        </a:xfrm>
        <a:custGeom>
          <a:avLst/>
          <a:gdLst/>
          <a:ahLst/>
          <a:cxnLst/>
          <a:rect l="0" t="0" r="0" b="0"/>
          <a:pathLst>
            <a:path>
              <a:moveTo>
                <a:pt x="0" y="0"/>
              </a:moveTo>
              <a:lnTo>
                <a:pt x="0" y="733509"/>
              </a:lnTo>
              <a:lnTo>
                <a:pt x="117542" y="7335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F2E8A-30BB-43FA-94E5-1B32EC2E4DC2}">
      <dsp:nvSpPr>
        <dsp:cNvPr id="0" name=""/>
        <dsp:cNvSpPr/>
      </dsp:nvSpPr>
      <dsp:spPr>
        <a:xfrm>
          <a:off x="1584170" y="2272386"/>
          <a:ext cx="2354627" cy="98592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Conocer cómo influye el Neuromarketing en los usuarios de los servicios de la gestión del GAD; para poder establecer estrategias</a:t>
          </a:r>
          <a:endParaRPr lang="es-EC" sz="1200" kern="1200" dirty="0">
            <a:latin typeface="Times New Roman" panose="02020603050405020304" pitchFamily="18" charset="0"/>
            <a:cs typeface="Times New Roman" panose="02020603050405020304" pitchFamily="18" charset="0"/>
          </a:endParaRPr>
        </a:p>
      </dsp:txBody>
      <dsp:txXfrm>
        <a:off x="1613047" y="2301263"/>
        <a:ext cx="2296873" cy="928171"/>
      </dsp:txXfrm>
    </dsp:sp>
    <dsp:sp modelId="{E071A5E5-8BA5-4EF2-BE54-DD2BAD3DA37E}">
      <dsp:nvSpPr>
        <dsp:cNvPr id="0" name=""/>
        <dsp:cNvSpPr/>
      </dsp:nvSpPr>
      <dsp:spPr>
        <a:xfrm>
          <a:off x="3282724" y="3546961"/>
          <a:ext cx="1971851" cy="52971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JUSTIFICACIÓN E IMPORTANCIA</a:t>
          </a:r>
          <a:endParaRPr lang="es-EC" sz="1200" b="1" kern="1200" dirty="0">
            <a:latin typeface="Times New Roman" panose="02020603050405020304" pitchFamily="18" charset="0"/>
            <a:cs typeface="Times New Roman" panose="02020603050405020304" pitchFamily="18" charset="0"/>
          </a:endParaRPr>
        </a:p>
      </dsp:txBody>
      <dsp:txXfrm>
        <a:off x="3298239" y="3562476"/>
        <a:ext cx="1940821" cy="498688"/>
      </dsp:txXfrm>
    </dsp:sp>
    <dsp:sp modelId="{DE467C7E-EBA9-4F04-A072-707FB52435F4}">
      <dsp:nvSpPr>
        <dsp:cNvPr id="0" name=""/>
        <dsp:cNvSpPr/>
      </dsp:nvSpPr>
      <dsp:spPr>
        <a:xfrm>
          <a:off x="3479909" y="4076679"/>
          <a:ext cx="479790" cy="739444"/>
        </a:xfrm>
        <a:custGeom>
          <a:avLst/>
          <a:gdLst/>
          <a:ahLst/>
          <a:cxnLst/>
          <a:rect l="0" t="0" r="0" b="0"/>
          <a:pathLst>
            <a:path>
              <a:moveTo>
                <a:pt x="0" y="0"/>
              </a:moveTo>
              <a:lnTo>
                <a:pt x="0" y="739444"/>
              </a:lnTo>
              <a:lnTo>
                <a:pt x="479790" y="7394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3FF4C-B1BC-4409-8A6F-0754680D0B5F}">
      <dsp:nvSpPr>
        <dsp:cNvPr id="0" name=""/>
        <dsp:cNvSpPr/>
      </dsp:nvSpPr>
      <dsp:spPr>
        <a:xfrm>
          <a:off x="3959700" y="4323161"/>
          <a:ext cx="2588694" cy="98592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El municipio es la sociedad política del Estado, cuya finalidad es el bien común.</a:t>
          </a:r>
          <a:endParaRPr lang="es-EC" sz="1200" kern="1200" dirty="0">
            <a:latin typeface="Times New Roman" panose="02020603050405020304" pitchFamily="18" charset="0"/>
            <a:cs typeface="Times New Roman" panose="02020603050405020304" pitchFamily="18" charset="0"/>
          </a:endParaRPr>
        </a:p>
      </dsp:txBody>
      <dsp:txXfrm>
        <a:off x="3988577" y="4352038"/>
        <a:ext cx="2530940" cy="928171"/>
      </dsp:txXfrm>
    </dsp:sp>
    <dsp:sp modelId="{30553072-2A01-4812-9A9E-6E6F60A5B9EC}">
      <dsp:nvSpPr>
        <dsp:cNvPr id="0" name=""/>
        <dsp:cNvSpPr/>
      </dsp:nvSpPr>
      <dsp:spPr>
        <a:xfrm>
          <a:off x="3479909" y="4076679"/>
          <a:ext cx="479790" cy="1904246"/>
        </a:xfrm>
        <a:custGeom>
          <a:avLst/>
          <a:gdLst/>
          <a:ahLst/>
          <a:cxnLst/>
          <a:rect l="0" t="0" r="0" b="0"/>
          <a:pathLst>
            <a:path>
              <a:moveTo>
                <a:pt x="0" y="0"/>
              </a:moveTo>
              <a:lnTo>
                <a:pt x="0" y="1904246"/>
              </a:lnTo>
              <a:lnTo>
                <a:pt x="479790" y="1904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7D3CA-D993-4D97-A3C5-52CEDBF48824}">
      <dsp:nvSpPr>
        <dsp:cNvPr id="0" name=""/>
        <dsp:cNvSpPr/>
      </dsp:nvSpPr>
      <dsp:spPr>
        <a:xfrm>
          <a:off x="3959700" y="5487963"/>
          <a:ext cx="2588694" cy="98592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El 99% de nuestras decisiones no las toma nuestra razón, sino el instinto</a:t>
          </a:r>
          <a:endParaRPr lang="es-EC" sz="1200" kern="1200" dirty="0">
            <a:latin typeface="Times New Roman" panose="02020603050405020304" pitchFamily="18" charset="0"/>
            <a:cs typeface="Times New Roman" panose="02020603050405020304" pitchFamily="18" charset="0"/>
          </a:endParaRPr>
        </a:p>
      </dsp:txBody>
      <dsp:txXfrm>
        <a:off x="3988577" y="5516840"/>
        <a:ext cx="2530940" cy="928171"/>
      </dsp:txXfrm>
    </dsp:sp>
    <dsp:sp modelId="{CCB5E611-4ABB-4EF1-B505-FCC375966BF1}">
      <dsp:nvSpPr>
        <dsp:cNvPr id="0" name=""/>
        <dsp:cNvSpPr/>
      </dsp:nvSpPr>
      <dsp:spPr>
        <a:xfrm>
          <a:off x="5055032" y="1494628"/>
          <a:ext cx="1971851" cy="529718"/>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PROPÓSITO</a:t>
          </a:r>
          <a:endParaRPr lang="es-EC" sz="1200" b="1" kern="1200" dirty="0">
            <a:latin typeface="Times New Roman" panose="02020603050405020304" pitchFamily="18" charset="0"/>
            <a:cs typeface="Times New Roman" panose="02020603050405020304" pitchFamily="18" charset="0"/>
          </a:endParaRPr>
        </a:p>
      </dsp:txBody>
      <dsp:txXfrm>
        <a:off x="5070547" y="1510143"/>
        <a:ext cx="1940821" cy="498688"/>
      </dsp:txXfrm>
    </dsp:sp>
    <dsp:sp modelId="{666935C0-5CC1-4CEA-934C-C448D0859314}">
      <dsp:nvSpPr>
        <dsp:cNvPr id="0" name=""/>
        <dsp:cNvSpPr/>
      </dsp:nvSpPr>
      <dsp:spPr>
        <a:xfrm>
          <a:off x="5252217" y="2024346"/>
          <a:ext cx="364406" cy="668999"/>
        </a:xfrm>
        <a:custGeom>
          <a:avLst/>
          <a:gdLst/>
          <a:ahLst/>
          <a:cxnLst/>
          <a:rect l="0" t="0" r="0" b="0"/>
          <a:pathLst>
            <a:path>
              <a:moveTo>
                <a:pt x="0" y="0"/>
              </a:moveTo>
              <a:lnTo>
                <a:pt x="0" y="668999"/>
              </a:lnTo>
              <a:lnTo>
                <a:pt x="364406" y="6689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4A365-0403-481D-BDB2-D08957496415}">
      <dsp:nvSpPr>
        <dsp:cNvPr id="0" name=""/>
        <dsp:cNvSpPr/>
      </dsp:nvSpPr>
      <dsp:spPr>
        <a:xfrm>
          <a:off x="5616623" y="2200383"/>
          <a:ext cx="2256066" cy="9859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A través de esta investigación queremos conocer cuáles son los estímulos sensoriales o emocionales que conllevan a los usuarios a tener diferentes comportamientos </a:t>
          </a:r>
          <a:endParaRPr lang="es-EC" sz="1200" kern="1200" dirty="0">
            <a:latin typeface="Times New Roman" panose="02020603050405020304" pitchFamily="18" charset="0"/>
            <a:cs typeface="Times New Roman" panose="02020603050405020304" pitchFamily="18" charset="0"/>
          </a:endParaRPr>
        </a:p>
      </dsp:txBody>
      <dsp:txXfrm>
        <a:off x="5645500" y="2229260"/>
        <a:ext cx="2198312" cy="928171"/>
      </dsp:txXfrm>
    </dsp:sp>
    <dsp:sp modelId="{BB825ED2-81BB-48BA-B871-FA270A1F80B5}">
      <dsp:nvSpPr>
        <dsp:cNvPr id="0" name=""/>
        <dsp:cNvSpPr/>
      </dsp:nvSpPr>
      <dsp:spPr>
        <a:xfrm>
          <a:off x="7069566" y="3624031"/>
          <a:ext cx="1971851" cy="52971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Times New Roman" panose="02020603050405020304" pitchFamily="18" charset="0"/>
              <a:cs typeface="Times New Roman" panose="02020603050405020304" pitchFamily="18" charset="0"/>
            </a:rPr>
            <a:t>DEFINICIÓN DEL PROBLEMA</a:t>
          </a:r>
          <a:endParaRPr lang="es-EC" sz="1200" b="1" kern="1200" dirty="0">
            <a:latin typeface="Times New Roman" panose="02020603050405020304" pitchFamily="18" charset="0"/>
            <a:cs typeface="Times New Roman" panose="02020603050405020304" pitchFamily="18" charset="0"/>
          </a:endParaRPr>
        </a:p>
      </dsp:txBody>
      <dsp:txXfrm>
        <a:off x="7085081" y="3639546"/>
        <a:ext cx="1940821" cy="498688"/>
      </dsp:txXfrm>
    </dsp:sp>
    <dsp:sp modelId="{9F191D4F-9894-4542-8357-EA0ADC27C935}">
      <dsp:nvSpPr>
        <dsp:cNvPr id="0" name=""/>
        <dsp:cNvSpPr/>
      </dsp:nvSpPr>
      <dsp:spPr>
        <a:xfrm>
          <a:off x="7266751" y="4153749"/>
          <a:ext cx="202875" cy="699829"/>
        </a:xfrm>
        <a:custGeom>
          <a:avLst/>
          <a:gdLst/>
          <a:ahLst/>
          <a:cxnLst/>
          <a:rect l="0" t="0" r="0" b="0"/>
          <a:pathLst>
            <a:path>
              <a:moveTo>
                <a:pt x="0" y="0"/>
              </a:moveTo>
              <a:lnTo>
                <a:pt x="0" y="699829"/>
              </a:lnTo>
              <a:lnTo>
                <a:pt x="202875" y="69982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8938C-6270-47A7-9F96-B1C26D963C17}">
      <dsp:nvSpPr>
        <dsp:cNvPr id="0" name=""/>
        <dsp:cNvSpPr/>
      </dsp:nvSpPr>
      <dsp:spPr>
        <a:xfrm>
          <a:off x="7469627" y="4360616"/>
          <a:ext cx="2157789" cy="98592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Identificar cómo el neuromarketing influye en el comportamiento de los usuarios del GAD Municipal del Cantón Mejía</a:t>
          </a:r>
          <a:endParaRPr lang="es-EC" sz="1200" kern="1200" dirty="0">
            <a:latin typeface="Times New Roman" panose="02020603050405020304" pitchFamily="18" charset="0"/>
            <a:cs typeface="Times New Roman" panose="02020603050405020304" pitchFamily="18" charset="0"/>
          </a:endParaRPr>
        </a:p>
      </dsp:txBody>
      <dsp:txXfrm>
        <a:off x="7498504" y="4389493"/>
        <a:ext cx="2100035" cy="928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7E0B5-F731-4B7D-A72D-CDD7391B4AC0}">
      <dsp:nvSpPr>
        <dsp:cNvPr id="0" name=""/>
        <dsp:cNvSpPr/>
      </dsp:nvSpPr>
      <dsp:spPr>
        <a:xfrm rot="5400000">
          <a:off x="-631332" y="1516045"/>
          <a:ext cx="2744568" cy="32784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39E35AC-4333-4A56-B960-2E5399762BCF}">
      <dsp:nvSpPr>
        <dsp:cNvPr id="0" name=""/>
        <dsp:cNvSpPr/>
      </dsp:nvSpPr>
      <dsp:spPr>
        <a:xfrm>
          <a:off x="4688" y="213304"/>
          <a:ext cx="3642732" cy="129343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latin typeface="Times New Roman" panose="02020603050405020304" pitchFamily="18" charset="0"/>
              <a:cs typeface="Times New Roman" panose="02020603050405020304" pitchFamily="18" charset="0"/>
            </a:rPr>
            <a:t>Objetivo General</a:t>
          </a:r>
          <a:endParaRPr lang="es-EC" sz="18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anose="02020603050405020304" pitchFamily="18" charset="0"/>
              <a:cs typeface="Times New Roman" panose="02020603050405020304" pitchFamily="18" charset="0"/>
            </a:rPr>
            <a:t>Determinar los estímulos que presentan  los usuarios al momento de realizar pagos por los diferentes servicios en las instalaciones del GAD Municipal del Cantón Mejía.</a:t>
          </a:r>
          <a:endParaRPr lang="es-EC" sz="1400" kern="1200" dirty="0">
            <a:latin typeface="Times New Roman" panose="02020603050405020304" pitchFamily="18" charset="0"/>
            <a:cs typeface="Times New Roman" panose="02020603050405020304" pitchFamily="18" charset="0"/>
          </a:endParaRPr>
        </a:p>
      </dsp:txBody>
      <dsp:txXfrm>
        <a:off x="42572" y="251188"/>
        <a:ext cx="3566964" cy="1217671"/>
      </dsp:txXfrm>
    </dsp:sp>
    <dsp:sp modelId="{465B9639-3048-4425-8638-0DBE40BFE8B9}">
      <dsp:nvSpPr>
        <dsp:cNvPr id="0" name=""/>
        <dsp:cNvSpPr/>
      </dsp:nvSpPr>
      <dsp:spPr>
        <a:xfrm rot="41947">
          <a:off x="740771" y="2940049"/>
          <a:ext cx="4849883" cy="3278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D8C9017-096F-4F2D-8CD6-FDEDB82812CE}">
      <dsp:nvSpPr>
        <dsp:cNvPr id="0" name=""/>
        <dsp:cNvSpPr/>
      </dsp:nvSpPr>
      <dsp:spPr>
        <a:xfrm>
          <a:off x="4688" y="2053153"/>
          <a:ext cx="3642732" cy="313414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Objetivos Específicos</a:t>
          </a:r>
          <a:endParaRPr lang="es-EC" sz="20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Identificar la frecuencia de concurrencia de los usuarios a los servicios del GAD Municipal del Cantón Mejía.</a:t>
          </a:r>
          <a:endParaRPr lang="es-EC" sz="16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Determinar los motivos porque utiliza los servicios del GAD Municipal del Cantón Mejía.</a:t>
          </a:r>
          <a:endParaRPr lang="es-EC" sz="16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Conocer los factores que influyen en la calidad percibida y en la satisfacción de los usuarios de la municipalidad.</a:t>
          </a:r>
          <a:endParaRPr lang="es-EC" sz="1600" kern="1200" dirty="0">
            <a:latin typeface="Times New Roman" panose="02020603050405020304" pitchFamily="18" charset="0"/>
            <a:cs typeface="Times New Roman" panose="02020603050405020304" pitchFamily="18" charset="0"/>
          </a:endParaRPr>
        </a:p>
      </dsp:txBody>
      <dsp:txXfrm>
        <a:off x="96484" y="2144949"/>
        <a:ext cx="3459140" cy="2950549"/>
      </dsp:txXfrm>
    </dsp:sp>
    <dsp:sp modelId="{4BFC1CC9-25DD-4EB7-8958-2BCC3B3CB0C6}">
      <dsp:nvSpPr>
        <dsp:cNvPr id="0" name=""/>
        <dsp:cNvSpPr/>
      </dsp:nvSpPr>
      <dsp:spPr>
        <a:xfrm rot="16200000">
          <a:off x="4146958" y="1526121"/>
          <a:ext cx="2887031" cy="3278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6CB18E3-51DE-42C8-A0EC-8678161EF999}">
      <dsp:nvSpPr>
        <dsp:cNvPr id="0" name=""/>
        <dsp:cNvSpPr/>
      </dsp:nvSpPr>
      <dsp:spPr>
        <a:xfrm>
          <a:off x="4854211" y="2448273"/>
          <a:ext cx="3642732" cy="250205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b="1" kern="1200" dirty="0" smtClean="0">
              <a:latin typeface="Times New Roman" panose="02020603050405020304" pitchFamily="18" charset="0"/>
              <a:cs typeface="Times New Roman" panose="02020603050405020304" pitchFamily="18" charset="0"/>
            </a:rPr>
            <a:t>Hipótesis</a:t>
          </a:r>
          <a:endParaRPr lang="es-EC" sz="24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b="1" kern="1200" dirty="0" smtClean="0">
              <a:latin typeface="Times New Roman" panose="02020603050405020304" pitchFamily="18" charset="0"/>
              <a:cs typeface="Times New Roman" panose="02020603050405020304" pitchFamily="18" charset="0"/>
            </a:rPr>
            <a:t>H</a:t>
          </a:r>
          <a:r>
            <a:rPr lang="es-EC" sz="1800" b="1" kern="1200" baseline="-25000" dirty="0" smtClean="0">
              <a:latin typeface="Times New Roman" panose="02020603050405020304" pitchFamily="18" charset="0"/>
              <a:cs typeface="Times New Roman" panose="02020603050405020304" pitchFamily="18" charset="0"/>
            </a:rPr>
            <a:t>1: </a:t>
          </a:r>
          <a:r>
            <a:rPr lang="es-EC" sz="1800" kern="1200" dirty="0" smtClean="0">
              <a:latin typeface="Times New Roman" panose="02020603050405020304" pitchFamily="18" charset="0"/>
              <a:cs typeface="Times New Roman" panose="02020603050405020304" pitchFamily="18" charset="0"/>
            </a:rPr>
            <a:t>Influye el neuromarketing en comportamiento de los usuarios.</a:t>
          </a:r>
          <a:endParaRPr lang="es-EC"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b="1" kern="1200" dirty="0" smtClean="0">
              <a:latin typeface="Times New Roman" panose="02020603050405020304" pitchFamily="18" charset="0"/>
              <a:cs typeface="Times New Roman" panose="02020603050405020304" pitchFamily="18" charset="0"/>
            </a:rPr>
            <a:t>H</a:t>
          </a:r>
          <a:r>
            <a:rPr lang="es-EC" sz="1800" b="1" kern="1200" baseline="-25000" dirty="0" smtClean="0">
              <a:latin typeface="Times New Roman" panose="02020603050405020304" pitchFamily="18" charset="0"/>
              <a:cs typeface="Times New Roman" panose="02020603050405020304" pitchFamily="18" charset="0"/>
            </a:rPr>
            <a:t>2: </a:t>
          </a:r>
          <a:r>
            <a:rPr lang="es-EC" sz="1800" kern="1200" dirty="0" smtClean="0">
              <a:latin typeface="Times New Roman" panose="02020603050405020304" pitchFamily="18" charset="0"/>
              <a:cs typeface="Times New Roman" panose="02020603050405020304" pitchFamily="18" charset="0"/>
            </a:rPr>
            <a:t>Que impacto genera el neuromarketing en la percepción de los usuarios</a:t>
          </a:r>
          <a:endParaRPr lang="es-EC" sz="1800" kern="1200" dirty="0">
            <a:latin typeface="Times New Roman" panose="02020603050405020304" pitchFamily="18" charset="0"/>
            <a:cs typeface="Times New Roman" panose="02020603050405020304" pitchFamily="18" charset="0"/>
          </a:endParaRPr>
        </a:p>
      </dsp:txBody>
      <dsp:txXfrm>
        <a:off x="4927494" y="2521556"/>
        <a:ext cx="3496166" cy="2355488"/>
      </dsp:txXfrm>
    </dsp:sp>
    <dsp:sp modelId="{D16BC749-2D27-4FE5-9DD3-8FF36F329E92}">
      <dsp:nvSpPr>
        <dsp:cNvPr id="0" name=""/>
        <dsp:cNvSpPr/>
      </dsp:nvSpPr>
      <dsp:spPr>
        <a:xfrm>
          <a:off x="4854211" y="0"/>
          <a:ext cx="3642732" cy="159560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Ética del Investigador</a:t>
          </a:r>
          <a:endParaRPr lang="es-EC" sz="20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Responsabilidad, transparencia.</a:t>
          </a:r>
          <a:endParaRPr lang="es-EC" sz="1600" kern="1200" dirty="0">
            <a:latin typeface="Times New Roman" panose="02020603050405020304" pitchFamily="18" charset="0"/>
            <a:cs typeface="Times New Roman" panose="02020603050405020304" pitchFamily="18" charset="0"/>
          </a:endParaRPr>
        </a:p>
      </dsp:txBody>
      <dsp:txXfrm>
        <a:off x="4900945" y="46734"/>
        <a:ext cx="3549264" cy="1502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C9896-18E4-4B23-8E54-6C8D0B9DDD76}">
      <dsp:nvSpPr>
        <dsp:cNvPr id="0" name=""/>
        <dsp:cNvSpPr/>
      </dsp:nvSpPr>
      <dsp:spPr>
        <a:xfrm rot="5400000">
          <a:off x="4507466" y="-1795852"/>
          <a:ext cx="830715" cy="4633246"/>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smtClean="0">
              <a:latin typeface="Times New Roman" panose="02020603050405020304" pitchFamily="18" charset="0"/>
              <a:cs typeface="Times New Roman" panose="02020603050405020304" pitchFamily="18" charset="0"/>
            </a:rPr>
            <a:t>Investigación descriptiva</a:t>
          </a:r>
          <a:endParaRPr lang="es-EC" sz="1700" kern="1200" dirty="0">
            <a:latin typeface="Times New Roman" panose="02020603050405020304" pitchFamily="18" charset="0"/>
            <a:cs typeface="Times New Roman" panose="02020603050405020304" pitchFamily="18" charset="0"/>
          </a:endParaRPr>
        </a:p>
        <a:p>
          <a:pPr marL="171450" lvl="1" indent="-171450" algn="l" defTabSz="755650">
            <a:lnSpc>
              <a:spcPct val="90000"/>
            </a:lnSpc>
            <a:spcBef>
              <a:spcPct val="0"/>
            </a:spcBef>
            <a:spcAft>
              <a:spcPct val="15000"/>
            </a:spcAft>
            <a:buChar char="••"/>
          </a:pPr>
          <a:r>
            <a:rPr lang="en-US" sz="1700" kern="1200" smtClean="0">
              <a:latin typeface="Times New Roman" panose="02020603050405020304" pitchFamily="18" charset="0"/>
              <a:cs typeface="Times New Roman" panose="02020603050405020304" pitchFamily="18" charset="0"/>
            </a:rPr>
            <a:t>Encuesta y observación</a:t>
          </a:r>
          <a:endParaRPr lang="es-EC" sz="1700" kern="1200" dirty="0">
            <a:latin typeface="Times New Roman" panose="02020603050405020304" pitchFamily="18" charset="0"/>
            <a:cs typeface="Times New Roman" panose="02020603050405020304" pitchFamily="18" charset="0"/>
          </a:endParaRPr>
        </a:p>
      </dsp:txBody>
      <dsp:txXfrm rot="-5400000">
        <a:off x="2606201" y="145965"/>
        <a:ext cx="4592694" cy="749611"/>
      </dsp:txXfrm>
    </dsp:sp>
    <dsp:sp modelId="{7B57DF93-26E9-4733-8368-9AECAE3C69B6}">
      <dsp:nvSpPr>
        <dsp:cNvPr id="0" name=""/>
        <dsp:cNvSpPr/>
      </dsp:nvSpPr>
      <dsp:spPr>
        <a:xfrm>
          <a:off x="0" y="1573"/>
          <a:ext cx="2606201" cy="103839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err="1" smtClean="0">
              <a:latin typeface="Times New Roman" panose="02020603050405020304" pitchFamily="18" charset="0"/>
              <a:cs typeface="Times New Roman" panose="02020603050405020304" pitchFamily="18" charset="0"/>
            </a:rPr>
            <a:t>Tipo</a:t>
          </a:r>
          <a:r>
            <a:rPr lang="en-US" sz="1900" b="1" kern="1200" dirty="0" smtClean="0">
              <a:latin typeface="Times New Roman" panose="02020603050405020304" pitchFamily="18" charset="0"/>
              <a:cs typeface="Times New Roman" panose="02020603050405020304" pitchFamily="18" charset="0"/>
            </a:rPr>
            <a:t> de </a:t>
          </a:r>
          <a:r>
            <a:rPr lang="en-US" sz="1900" b="1" kern="1200" dirty="0" err="1" smtClean="0">
              <a:latin typeface="Times New Roman" panose="02020603050405020304" pitchFamily="18" charset="0"/>
              <a:cs typeface="Times New Roman" panose="02020603050405020304" pitchFamily="18" charset="0"/>
            </a:rPr>
            <a:t>investigación</a:t>
          </a:r>
          <a:endParaRPr lang="es-EC" sz="1900" b="1" kern="1200" dirty="0">
            <a:latin typeface="Times New Roman" panose="02020603050405020304" pitchFamily="18" charset="0"/>
            <a:cs typeface="Times New Roman" panose="02020603050405020304" pitchFamily="18" charset="0"/>
          </a:endParaRPr>
        </a:p>
      </dsp:txBody>
      <dsp:txXfrm>
        <a:off x="50690" y="52263"/>
        <a:ext cx="2504821" cy="937014"/>
      </dsp:txXfrm>
    </dsp:sp>
    <dsp:sp modelId="{D70D4781-2742-4FF7-962E-DE6F57FE5F2D}">
      <dsp:nvSpPr>
        <dsp:cNvPr id="0" name=""/>
        <dsp:cNvSpPr/>
      </dsp:nvSpPr>
      <dsp:spPr>
        <a:xfrm rot="5400000">
          <a:off x="4507466" y="-705537"/>
          <a:ext cx="830715" cy="4633246"/>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smtClean="0">
              <a:latin typeface="Times New Roman" panose="02020603050405020304" pitchFamily="18" charset="0"/>
              <a:cs typeface="Times New Roman" panose="02020603050405020304" pitchFamily="18" charset="0"/>
            </a:rPr>
            <a:t>Información secundaria obtenida de papers, artículos de revista, libros, documentos virtuales</a:t>
          </a:r>
          <a:endParaRPr lang="es-EC" sz="1700" kern="1200" dirty="0">
            <a:latin typeface="Times New Roman" panose="02020603050405020304" pitchFamily="18" charset="0"/>
            <a:cs typeface="Times New Roman" panose="02020603050405020304" pitchFamily="18" charset="0"/>
          </a:endParaRPr>
        </a:p>
      </dsp:txBody>
      <dsp:txXfrm rot="-5400000">
        <a:off x="2606201" y="1236280"/>
        <a:ext cx="4592694" cy="749611"/>
      </dsp:txXfrm>
    </dsp:sp>
    <dsp:sp modelId="{DC72D9CE-5F19-4A69-97AB-7D4220CC954E}">
      <dsp:nvSpPr>
        <dsp:cNvPr id="0" name=""/>
        <dsp:cNvSpPr/>
      </dsp:nvSpPr>
      <dsp:spPr>
        <a:xfrm>
          <a:off x="0" y="1091888"/>
          <a:ext cx="2606201" cy="1038394"/>
        </a:xfrm>
        <a:prstGeom prst="round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b="1" kern="1200" dirty="0" smtClean="0">
              <a:latin typeface="Times New Roman" panose="02020603050405020304" pitchFamily="18" charset="0"/>
              <a:cs typeface="Times New Roman" panose="02020603050405020304" pitchFamily="18" charset="0"/>
            </a:rPr>
            <a:t>Tipos de información y técnicas de investigación científica</a:t>
          </a:r>
          <a:endParaRPr lang="es-EC" sz="1900" b="1" kern="1200" dirty="0">
            <a:latin typeface="Times New Roman" panose="02020603050405020304" pitchFamily="18" charset="0"/>
            <a:cs typeface="Times New Roman" panose="02020603050405020304" pitchFamily="18" charset="0"/>
          </a:endParaRPr>
        </a:p>
      </dsp:txBody>
      <dsp:txXfrm>
        <a:off x="50690" y="1142578"/>
        <a:ext cx="2504821" cy="937014"/>
      </dsp:txXfrm>
    </dsp:sp>
    <dsp:sp modelId="{063973FE-0880-4434-B261-24FA130C6C36}">
      <dsp:nvSpPr>
        <dsp:cNvPr id="0" name=""/>
        <dsp:cNvSpPr/>
      </dsp:nvSpPr>
      <dsp:spPr>
        <a:xfrm rot="5400000">
          <a:off x="4507466" y="384776"/>
          <a:ext cx="830715" cy="4633246"/>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latin typeface="Times New Roman" panose="02020603050405020304" pitchFamily="18" charset="0"/>
              <a:cs typeface="Times New Roman" panose="02020603050405020304" pitchFamily="18" charset="0"/>
            </a:rPr>
            <a:t>Muestreo aleatorio simple </a:t>
          </a:r>
          <a:endParaRPr lang="es-EC" sz="1700" kern="1200" dirty="0">
            <a:latin typeface="Times New Roman" panose="02020603050405020304" pitchFamily="18" charset="0"/>
            <a:cs typeface="Times New Roman" panose="02020603050405020304" pitchFamily="18" charset="0"/>
          </a:endParaRPr>
        </a:p>
      </dsp:txBody>
      <dsp:txXfrm rot="-5400000">
        <a:off x="2606201" y="2326593"/>
        <a:ext cx="4592694" cy="749611"/>
      </dsp:txXfrm>
    </dsp:sp>
    <dsp:sp modelId="{9A83E70A-741A-448D-A048-5DC8FC6ACA5B}">
      <dsp:nvSpPr>
        <dsp:cNvPr id="0" name=""/>
        <dsp:cNvSpPr/>
      </dsp:nvSpPr>
      <dsp:spPr>
        <a:xfrm>
          <a:off x="0" y="2182202"/>
          <a:ext cx="2606201" cy="1038394"/>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b="1" kern="1200" dirty="0" smtClean="0">
              <a:latin typeface="Times New Roman" panose="02020603050405020304" pitchFamily="18" charset="0"/>
              <a:cs typeface="Times New Roman" panose="02020603050405020304" pitchFamily="18" charset="0"/>
            </a:rPr>
            <a:t>Técnicas de muestreo</a:t>
          </a:r>
          <a:endParaRPr lang="es-EC" sz="1900" b="1" kern="1200" dirty="0">
            <a:latin typeface="Times New Roman" panose="02020603050405020304" pitchFamily="18" charset="0"/>
            <a:cs typeface="Times New Roman" panose="02020603050405020304" pitchFamily="18" charset="0"/>
          </a:endParaRPr>
        </a:p>
      </dsp:txBody>
      <dsp:txXfrm>
        <a:off x="50690" y="2232892"/>
        <a:ext cx="2504821" cy="9370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BCD02-F4D4-4F15-A808-5D6ED1ED6E0A}">
      <dsp:nvSpPr>
        <dsp:cNvPr id="0" name=""/>
        <dsp:cNvSpPr/>
      </dsp:nvSpPr>
      <dsp:spPr>
        <a:xfrm>
          <a:off x="0" y="397402"/>
          <a:ext cx="5328591" cy="12168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smtClean="0">
              <a:latin typeface="Times New Roman" panose="02020603050405020304" pitchFamily="18" charset="0"/>
              <a:cs typeface="Times New Roman" panose="02020603050405020304" pitchFamily="18" charset="0"/>
            </a:rPr>
            <a:t>Trabajo de Campo</a:t>
          </a:r>
          <a:endParaRPr lang="es-EC" sz="2800" kern="1200">
            <a:latin typeface="Times New Roman" panose="02020603050405020304" pitchFamily="18" charset="0"/>
            <a:cs typeface="Times New Roman" panose="02020603050405020304" pitchFamily="18" charset="0"/>
          </a:endParaRPr>
        </a:p>
      </dsp:txBody>
      <dsp:txXfrm>
        <a:off x="59399" y="456801"/>
        <a:ext cx="5209793" cy="1098002"/>
      </dsp:txXfrm>
    </dsp:sp>
    <dsp:sp modelId="{6495E08C-C361-479B-A883-05A8FE07A80A}">
      <dsp:nvSpPr>
        <dsp:cNvPr id="0" name=""/>
        <dsp:cNvSpPr/>
      </dsp:nvSpPr>
      <dsp:spPr>
        <a:xfrm>
          <a:off x="0" y="1614203"/>
          <a:ext cx="5328591"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183"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C"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es-EC"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es-EC" sz="2000" kern="1200" dirty="0" smtClean="0">
              <a:latin typeface="Times New Roman" panose="02020603050405020304" pitchFamily="18" charset="0"/>
              <a:cs typeface="Times New Roman" panose="02020603050405020304" pitchFamily="18" charset="0"/>
            </a:rPr>
            <a:t>La presente investigación se ha realizado en la parroquia de Machachi, Cantón Mejía, la autora de la investigación es la encargada de realizar el trabajo de campo que consta de 244 encuestas dirigidas a la población del Cantón Mejía que asiste a las diferentes dependencias de la Municipalidad.</a:t>
          </a:r>
          <a:endParaRPr lang="es-EC" sz="2000" kern="1200" dirty="0">
            <a:latin typeface="Times New Roman" panose="02020603050405020304" pitchFamily="18" charset="0"/>
            <a:cs typeface="Times New Roman" panose="02020603050405020304" pitchFamily="18" charset="0"/>
          </a:endParaRPr>
        </a:p>
      </dsp:txBody>
      <dsp:txXfrm>
        <a:off x="0" y="1614203"/>
        <a:ext cx="5328591" cy="25564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5AA13-C954-4ED1-A21D-8313E88DD094}">
      <dsp:nvSpPr>
        <dsp:cNvPr id="0" name=""/>
        <dsp:cNvSpPr/>
      </dsp:nvSpPr>
      <dsp:spPr>
        <a:xfrm>
          <a:off x="1116210" y="2195"/>
          <a:ext cx="3863578" cy="117062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i="1" kern="1200" dirty="0" smtClean="0">
              <a:latin typeface="Times New Roman" panose="02020603050405020304" pitchFamily="18" charset="0"/>
              <a:cs typeface="Times New Roman" panose="02020603050405020304" pitchFamily="18" charset="0"/>
            </a:rPr>
            <a:t>¿Ha utilizado los servicios que brinda el GAD Municipal del Cantón Mejía?</a:t>
          </a:r>
          <a:endParaRPr lang="es-EC" sz="2000" kern="1200" dirty="0">
            <a:latin typeface="Times New Roman" panose="02020603050405020304" pitchFamily="18" charset="0"/>
            <a:cs typeface="Times New Roman" panose="02020603050405020304" pitchFamily="18" charset="0"/>
          </a:endParaRPr>
        </a:p>
      </dsp:txBody>
      <dsp:txXfrm>
        <a:off x="1150496" y="36481"/>
        <a:ext cx="3795006" cy="1102053"/>
      </dsp:txXfrm>
    </dsp:sp>
    <dsp:sp modelId="{4988FF30-5C4F-40FB-A520-7364EE088A42}">
      <dsp:nvSpPr>
        <dsp:cNvPr id="0" name=""/>
        <dsp:cNvSpPr/>
      </dsp:nvSpPr>
      <dsp:spPr>
        <a:xfrm>
          <a:off x="1502568" y="1172821"/>
          <a:ext cx="386357" cy="1448841"/>
        </a:xfrm>
        <a:custGeom>
          <a:avLst/>
          <a:gdLst/>
          <a:ahLst/>
          <a:cxnLst/>
          <a:rect l="0" t="0" r="0" b="0"/>
          <a:pathLst>
            <a:path>
              <a:moveTo>
                <a:pt x="0" y="0"/>
              </a:moveTo>
              <a:lnTo>
                <a:pt x="0" y="1448841"/>
              </a:lnTo>
              <a:lnTo>
                <a:pt x="386357" y="144884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3D4D9B-F725-43C0-BF60-C6F96589B4C5}">
      <dsp:nvSpPr>
        <dsp:cNvPr id="0" name=""/>
        <dsp:cNvSpPr/>
      </dsp:nvSpPr>
      <dsp:spPr>
        <a:xfrm>
          <a:off x="1888926" y="1655768"/>
          <a:ext cx="3090862" cy="193178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Se puede observar que el mayor porcentaje superando el 88,9% si han utilizado los servicios en las distintas dependencias del GAD Municipal del Cantón Mejía </a:t>
          </a:r>
          <a:endParaRPr lang="es-EC" sz="2000" kern="1200" dirty="0">
            <a:latin typeface="Times New Roman" panose="02020603050405020304" pitchFamily="18" charset="0"/>
            <a:cs typeface="Times New Roman" panose="02020603050405020304" pitchFamily="18" charset="0"/>
          </a:endParaRPr>
        </a:p>
      </dsp:txBody>
      <dsp:txXfrm>
        <a:off x="1945506" y="1712348"/>
        <a:ext cx="2977702" cy="1818629"/>
      </dsp:txXfrm>
    </dsp:sp>
    <dsp:sp modelId="{9E49C75B-EA52-45A9-B2B0-12593D227B05}">
      <dsp:nvSpPr>
        <dsp:cNvPr id="0" name=""/>
        <dsp:cNvSpPr/>
      </dsp:nvSpPr>
      <dsp:spPr>
        <a:xfrm>
          <a:off x="1502568" y="1172821"/>
          <a:ext cx="386357" cy="3863578"/>
        </a:xfrm>
        <a:custGeom>
          <a:avLst/>
          <a:gdLst/>
          <a:ahLst/>
          <a:cxnLst/>
          <a:rect l="0" t="0" r="0" b="0"/>
          <a:pathLst>
            <a:path>
              <a:moveTo>
                <a:pt x="0" y="0"/>
              </a:moveTo>
              <a:lnTo>
                <a:pt x="0" y="3863578"/>
              </a:lnTo>
              <a:lnTo>
                <a:pt x="386357" y="386357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4F7A6E-0A64-4212-8CED-3516D82F01DC}">
      <dsp:nvSpPr>
        <dsp:cNvPr id="0" name=""/>
        <dsp:cNvSpPr/>
      </dsp:nvSpPr>
      <dsp:spPr>
        <a:xfrm>
          <a:off x="1888926" y="4070505"/>
          <a:ext cx="3090862" cy="193178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Distrito Metropolitano de Quito nos menciona que su cobertura es de 93,05% en los servicios que brinda la municipalidad</a:t>
          </a:r>
          <a:endParaRPr lang="es-EC" sz="2000" kern="1200" dirty="0">
            <a:latin typeface="Times New Roman" panose="02020603050405020304" pitchFamily="18" charset="0"/>
            <a:cs typeface="Times New Roman" panose="02020603050405020304" pitchFamily="18" charset="0"/>
          </a:endParaRPr>
        </a:p>
      </dsp:txBody>
      <dsp:txXfrm>
        <a:off x="1945506" y="4127085"/>
        <a:ext cx="2977702" cy="18186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31E8E-3EAD-4781-99EA-B64B64D2447C}">
      <dsp:nvSpPr>
        <dsp:cNvPr id="0" name=""/>
        <dsp:cNvSpPr/>
      </dsp:nvSpPr>
      <dsp:spPr>
        <a:xfrm>
          <a:off x="288013" y="404677"/>
          <a:ext cx="5112586" cy="124975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i="1" kern="1200" dirty="0" smtClean="0">
              <a:latin typeface="Times New Roman" panose="02020603050405020304" pitchFamily="18" charset="0"/>
              <a:cs typeface="Times New Roman" panose="02020603050405020304" pitchFamily="18" charset="0"/>
            </a:rPr>
            <a:t>Conoce donde se encuentran cada una de las direcciones donde la municipalidad brinda sus servicios</a:t>
          </a:r>
          <a:endParaRPr lang="es-EC" sz="1800" i="1" kern="1200" dirty="0">
            <a:latin typeface="Times New Roman" panose="02020603050405020304" pitchFamily="18" charset="0"/>
            <a:cs typeface="Times New Roman" panose="02020603050405020304" pitchFamily="18" charset="0"/>
          </a:endParaRPr>
        </a:p>
      </dsp:txBody>
      <dsp:txXfrm>
        <a:off x="324617" y="441281"/>
        <a:ext cx="5039378" cy="1176544"/>
      </dsp:txXfrm>
    </dsp:sp>
    <dsp:sp modelId="{57B5E604-D926-4B3B-920E-3BFD475E76AF}">
      <dsp:nvSpPr>
        <dsp:cNvPr id="0" name=""/>
        <dsp:cNvSpPr/>
      </dsp:nvSpPr>
      <dsp:spPr>
        <a:xfrm>
          <a:off x="799272" y="1654430"/>
          <a:ext cx="280842" cy="2139623"/>
        </a:xfrm>
        <a:custGeom>
          <a:avLst/>
          <a:gdLst/>
          <a:ahLst/>
          <a:cxnLst/>
          <a:rect l="0" t="0" r="0" b="0"/>
          <a:pathLst>
            <a:path>
              <a:moveTo>
                <a:pt x="0" y="0"/>
              </a:moveTo>
              <a:lnTo>
                <a:pt x="0" y="2139623"/>
              </a:lnTo>
              <a:lnTo>
                <a:pt x="280842" y="21396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34F7C0-D153-4568-AC97-1F1AB4B0F565}">
      <dsp:nvSpPr>
        <dsp:cNvPr id="0" name=""/>
        <dsp:cNvSpPr/>
      </dsp:nvSpPr>
      <dsp:spPr>
        <a:xfrm>
          <a:off x="1080114" y="2189278"/>
          <a:ext cx="2364123" cy="320954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La Alcaldía de Quito menciona que se pretende “extender los distintos canales de servicios municipales existentes, hacia la población con dificultad de acceso a información, por situación geográfica o desconocimiento”</a:t>
          </a:r>
          <a:endParaRPr lang="es-EC" sz="1600" kern="1200" dirty="0">
            <a:latin typeface="Times New Roman" panose="02020603050405020304" pitchFamily="18" charset="0"/>
            <a:cs typeface="Times New Roman" panose="02020603050405020304" pitchFamily="18" charset="0"/>
          </a:endParaRPr>
        </a:p>
      </dsp:txBody>
      <dsp:txXfrm>
        <a:off x="1149357" y="2258521"/>
        <a:ext cx="2225637" cy="30710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12EA1F-7444-4842-9D4F-80061F7B6C39}" type="datetimeFigureOut">
              <a:rPr lang="es-EC" smtClean="0"/>
              <a:t>23/11/2018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A802F-ADA4-40B3-B1F7-237E43222455}" type="slidenum">
              <a:rPr lang="es-EC" smtClean="0"/>
              <a:t>‹Nº›</a:t>
            </a:fld>
            <a:endParaRPr lang="es-EC"/>
          </a:p>
        </p:txBody>
      </p:sp>
    </p:spTree>
    <p:extLst>
      <p:ext uri="{BB962C8B-B14F-4D97-AF65-F5344CB8AC3E}">
        <p14:creationId xmlns:p14="http://schemas.microsoft.com/office/powerpoint/2010/main" val="334375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9787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 forma de evidenciar que existe asociación y relación entre variables nominales del valor con mayor contingencia”</a:t>
            </a:r>
            <a:endParaRPr lang="es-EC" dirty="0"/>
          </a:p>
        </p:txBody>
      </p:sp>
      <p:sp>
        <p:nvSpPr>
          <p:cNvPr id="4" name="3 Marcador de número de diapositiva"/>
          <p:cNvSpPr>
            <a:spLocks noGrp="1"/>
          </p:cNvSpPr>
          <p:nvPr>
            <p:ph type="sldNum" sz="quarter" idx="10"/>
          </p:nvPr>
        </p:nvSpPr>
        <p:spPr/>
        <p:txBody>
          <a:bodyPr/>
          <a:lstStyle/>
          <a:p>
            <a:fld id="{CC1A802F-ADA4-40B3-B1F7-237E43222455}" type="slidenum">
              <a:rPr lang="es-EC" smtClean="0"/>
              <a:t>13</a:t>
            </a:fld>
            <a:endParaRPr lang="es-EC"/>
          </a:p>
        </p:txBody>
      </p:sp>
    </p:spTree>
    <p:extLst>
      <p:ext uri="{BB962C8B-B14F-4D97-AF65-F5344CB8AC3E}">
        <p14:creationId xmlns:p14="http://schemas.microsoft.com/office/powerpoint/2010/main" val="166474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 la comparación y relación entre dos variables de estudio con respecto a su promedio.</a:t>
            </a:r>
            <a:endParaRPr lang="es-EC" dirty="0"/>
          </a:p>
        </p:txBody>
      </p:sp>
      <p:sp>
        <p:nvSpPr>
          <p:cNvPr id="4" name="3 Marcador de número de diapositiva"/>
          <p:cNvSpPr>
            <a:spLocks noGrp="1"/>
          </p:cNvSpPr>
          <p:nvPr>
            <p:ph type="sldNum" sz="quarter" idx="10"/>
          </p:nvPr>
        </p:nvSpPr>
        <p:spPr/>
        <p:txBody>
          <a:bodyPr/>
          <a:lstStyle/>
          <a:p>
            <a:fld id="{CC1A802F-ADA4-40B3-B1F7-237E43222455}" type="slidenum">
              <a:rPr lang="es-EC" smtClean="0"/>
              <a:t>14</a:t>
            </a:fld>
            <a:endParaRPr lang="es-EC"/>
          </a:p>
        </p:txBody>
      </p:sp>
    </p:spTree>
    <p:extLst>
      <p:ext uri="{BB962C8B-B14F-4D97-AF65-F5344CB8AC3E}">
        <p14:creationId xmlns:p14="http://schemas.microsoft.com/office/powerpoint/2010/main" val="106128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que es la asociación entre dos variables de estudio que mide su alta, mediana o baja correlación.</a:t>
            </a:r>
            <a:endParaRPr lang="es-EC" dirty="0"/>
          </a:p>
        </p:txBody>
      </p:sp>
      <p:sp>
        <p:nvSpPr>
          <p:cNvPr id="4" name="3 Marcador de número de diapositiva"/>
          <p:cNvSpPr>
            <a:spLocks noGrp="1"/>
          </p:cNvSpPr>
          <p:nvPr>
            <p:ph type="sldNum" sz="quarter" idx="10"/>
          </p:nvPr>
        </p:nvSpPr>
        <p:spPr/>
        <p:txBody>
          <a:bodyPr/>
          <a:lstStyle/>
          <a:p>
            <a:fld id="{CC1A802F-ADA4-40B3-B1F7-237E43222455}" type="slidenum">
              <a:rPr lang="es-EC" smtClean="0"/>
              <a:t>15</a:t>
            </a:fld>
            <a:endParaRPr lang="es-EC"/>
          </a:p>
        </p:txBody>
      </p:sp>
    </p:spTree>
    <p:extLst>
      <p:ext uri="{BB962C8B-B14F-4D97-AF65-F5344CB8AC3E}">
        <p14:creationId xmlns:p14="http://schemas.microsoft.com/office/powerpoint/2010/main" val="330084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 la relación y asociación entre dos variables de estudio de preferencia tres con respecto a su promedio de los datos observados frente a los datos esperados</a:t>
            </a:r>
            <a:endParaRPr lang="es-EC" dirty="0"/>
          </a:p>
        </p:txBody>
      </p:sp>
      <p:sp>
        <p:nvSpPr>
          <p:cNvPr id="4" name="3 Marcador de número de diapositiva"/>
          <p:cNvSpPr>
            <a:spLocks noGrp="1"/>
          </p:cNvSpPr>
          <p:nvPr>
            <p:ph type="sldNum" sz="quarter" idx="10"/>
          </p:nvPr>
        </p:nvSpPr>
        <p:spPr/>
        <p:txBody>
          <a:bodyPr/>
          <a:lstStyle/>
          <a:p>
            <a:fld id="{CC1A802F-ADA4-40B3-B1F7-237E43222455}" type="slidenum">
              <a:rPr lang="es-EC" smtClean="0"/>
              <a:t>16</a:t>
            </a:fld>
            <a:endParaRPr lang="es-EC"/>
          </a:p>
        </p:txBody>
      </p:sp>
    </p:spTree>
    <p:extLst>
      <p:ext uri="{BB962C8B-B14F-4D97-AF65-F5344CB8AC3E}">
        <p14:creationId xmlns:p14="http://schemas.microsoft.com/office/powerpoint/2010/main" val="389527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En la presente investigación los sentidos que tienen mayor preeminencia es la vista y el oído los cuales son los órganos principales del proceso perceptual que intervienen en la atención y trato al usuario de un servicio </a:t>
            </a:r>
          </a:p>
          <a:p>
            <a:r>
              <a:rPr lang="es-EC" sz="1200" kern="1200" dirty="0" smtClean="0">
                <a:solidFill>
                  <a:schemeClr val="tx1"/>
                </a:solidFill>
                <a:effectLst/>
                <a:latin typeface="+mn-lt"/>
                <a:ea typeface="+mn-ea"/>
                <a:cs typeface="+mn-cs"/>
              </a:rPr>
              <a:t>Lo que evidencia que la forma de trato que da el empleado al usuario del Cantón Mejía manifiesta en el GAD Municipal un comportamiento del neuromarketing observando en la forma de manifestar las necesidades de los usuarios</a:t>
            </a:r>
          </a:p>
        </p:txBody>
      </p:sp>
      <p:sp>
        <p:nvSpPr>
          <p:cNvPr id="4" name="3 Marcador de número de diapositiva"/>
          <p:cNvSpPr>
            <a:spLocks noGrp="1"/>
          </p:cNvSpPr>
          <p:nvPr>
            <p:ph type="sldNum" sz="quarter" idx="10"/>
          </p:nvPr>
        </p:nvSpPr>
        <p:spPr/>
        <p:txBody>
          <a:bodyPr/>
          <a:lstStyle/>
          <a:p>
            <a:fld id="{CC1A802F-ADA4-40B3-B1F7-237E43222455}" type="slidenum">
              <a:rPr lang="es-EC" smtClean="0"/>
              <a:t>17</a:t>
            </a:fld>
            <a:endParaRPr lang="es-EC"/>
          </a:p>
        </p:txBody>
      </p:sp>
    </p:spTree>
    <p:extLst>
      <p:ext uri="{BB962C8B-B14F-4D97-AF65-F5344CB8AC3E}">
        <p14:creationId xmlns:p14="http://schemas.microsoft.com/office/powerpoint/2010/main" val="275781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Ambato es la segunda mejor ciudad para vivir, así lo afirma un estudio realizado por la revista </a:t>
            </a:r>
            <a:r>
              <a:rPr lang="es-EC" dirty="0" err="1" smtClean="0"/>
              <a:t>Ekos</a:t>
            </a:r>
            <a:r>
              <a:rPr lang="es-EC" dirty="0" smtClean="0"/>
              <a:t> en su edición del mes de julio de 2018 (</a:t>
            </a:r>
            <a:r>
              <a:rPr lang="es-EC" i="1" dirty="0" smtClean="0"/>
              <a:t>ver figura 29)</a:t>
            </a:r>
            <a:r>
              <a:rPr lang="es-EC" dirty="0" smtClean="0"/>
              <a:t>, servicios básicos, saneamiento, luz, agua potable, aseo de la ciudad, infraestructura, vialidad, espacios verdes y la calidez de su gente hicieron que la Tierrita Linda se ubique en esta posición, superando a Guayaquil, Quito y Loja. </a:t>
            </a:r>
          </a:p>
          <a:p>
            <a:endParaRPr lang="es-EC" dirty="0"/>
          </a:p>
        </p:txBody>
      </p:sp>
      <p:sp>
        <p:nvSpPr>
          <p:cNvPr id="4" name="3 Marcador de número de diapositiva"/>
          <p:cNvSpPr>
            <a:spLocks noGrp="1"/>
          </p:cNvSpPr>
          <p:nvPr>
            <p:ph type="sldNum" sz="quarter" idx="10"/>
          </p:nvPr>
        </p:nvSpPr>
        <p:spPr/>
        <p:txBody>
          <a:bodyPr/>
          <a:lstStyle/>
          <a:p>
            <a:fld id="{CC1A802F-ADA4-40B3-B1F7-237E43222455}" type="slidenum">
              <a:rPr lang="es-EC" smtClean="0"/>
              <a:t>18</a:t>
            </a:fld>
            <a:endParaRPr lang="es-EC"/>
          </a:p>
        </p:txBody>
      </p:sp>
    </p:spTree>
    <p:extLst>
      <p:ext uri="{BB962C8B-B14F-4D97-AF65-F5344CB8AC3E}">
        <p14:creationId xmlns:p14="http://schemas.microsoft.com/office/powerpoint/2010/main" val="133102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Un manual determina el comportamiento de seguir pasos o fases de una forma adecuada para gestionar un tema determinado.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1" i="0" kern="1200" dirty="0" smtClean="0">
                <a:solidFill>
                  <a:schemeClr val="tx1"/>
                </a:solidFill>
                <a:effectLst/>
                <a:latin typeface="+mn-lt"/>
                <a:ea typeface="+mn-ea"/>
                <a:cs typeface="+mn-cs"/>
              </a:rPr>
              <a:t>Seguimiento de ojos</a:t>
            </a:r>
            <a:r>
              <a:rPr lang="es-EC" sz="1200" b="0" i="0" kern="1200" dirty="0" smtClean="0">
                <a:solidFill>
                  <a:schemeClr val="tx1"/>
                </a:solidFill>
                <a:effectLst/>
                <a:latin typeface="+mn-lt"/>
                <a:ea typeface="+mn-ea"/>
                <a:cs typeface="+mn-cs"/>
              </a:rPr>
              <a:t> (traducido del inglés </a:t>
            </a:r>
            <a:r>
              <a:rPr lang="es-EC" sz="1200" b="0" i="1" kern="1200" dirty="0" err="1" smtClean="0">
                <a:solidFill>
                  <a:schemeClr val="tx1"/>
                </a:solidFill>
                <a:effectLst/>
                <a:latin typeface="+mn-lt"/>
                <a:ea typeface="+mn-ea"/>
                <a:cs typeface="+mn-cs"/>
              </a:rPr>
              <a:t>eye</a:t>
            </a:r>
            <a:r>
              <a:rPr lang="es-EC" sz="1200" b="0" i="1" kern="1200" dirty="0" smtClean="0">
                <a:solidFill>
                  <a:schemeClr val="tx1"/>
                </a:solidFill>
                <a:effectLst/>
                <a:latin typeface="+mn-lt"/>
                <a:ea typeface="+mn-ea"/>
                <a:cs typeface="+mn-cs"/>
              </a:rPr>
              <a:t> tracking</a:t>
            </a:r>
            <a:r>
              <a:rPr lang="es-EC" sz="1200" b="0" i="0" kern="1200" dirty="0" smtClean="0">
                <a:solidFill>
                  <a:schemeClr val="tx1"/>
                </a:solidFill>
                <a:effectLst/>
                <a:latin typeface="+mn-lt"/>
                <a:ea typeface="+mn-ea"/>
                <a:cs typeface="+mn-cs"/>
              </a:rPr>
              <a:t>) es el proceso de evaluar, bien el punto donde se fija la mirada (donde estamos mirando), o el movimiento del ojo en relación con la cabeza.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kern="1200" dirty="0" smtClean="0">
                <a:solidFill>
                  <a:schemeClr val="tx1"/>
                </a:solidFill>
                <a:effectLst/>
                <a:latin typeface="+mn-lt"/>
                <a:ea typeface="+mn-ea"/>
                <a:cs typeface="+mn-cs"/>
              </a:rPr>
              <a:t>Edmund </a:t>
            </a:r>
            <a:r>
              <a:rPr lang="es-EC" sz="1200" b="0" i="0" kern="1200" dirty="0" err="1" smtClean="0">
                <a:solidFill>
                  <a:schemeClr val="tx1"/>
                </a:solidFill>
                <a:effectLst/>
                <a:latin typeface="+mn-lt"/>
                <a:ea typeface="+mn-ea"/>
                <a:cs typeface="+mn-cs"/>
              </a:rPr>
              <a:t>Huey</a:t>
            </a:r>
            <a:r>
              <a:rPr lang="es-EC" sz="1200" b="0" i="0" kern="1200" dirty="0" smtClean="0">
                <a:solidFill>
                  <a:schemeClr val="tx1"/>
                </a:solidFill>
                <a:effectLst/>
                <a:latin typeface="+mn-lt"/>
                <a:ea typeface="+mn-ea"/>
                <a:cs typeface="+mn-cs"/>
              </a:rPr>
              <a:t> construyó el primer prototipo de seguidor de ojos</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C1A802F-ADA4-40B3-B1F7-237E43222455}" type="slidenum">
              <a:rPr lang="es-EC" smtClean="0"/>
              <a:t>19</a:t>
            </a:fld>
            <a:endParaRPr lang="es-EC"/>
          </a:p>
        </p:txBody>
      </p:sp>
    </p:spTree>
    <p:extLst>
      <p:ext uri="{BB962C8B-B14F-4D97-AF65-F5344CB8AC3E}">
        <p14:creationId xmlns:p14="http://schemas.microsoft.com/office/powerpoint/2010/main" val="320777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C1A802F-ADA4-40B3-B1F7-237E43222455}" type="slidenum">
              <a:rPr lang="es-EC" smtClean="0"/>
              <a:t>22</a:t>
            </a:fld>
            <a:endParaRPr lang="es-EC"/>
          </a:p>
        </p:txBody>
      </p:sp>
    </p:spTree>
    <p:extLst>
      <p:ext uri="{BB962C8B-B14F-4D97-AF65-F5344CB8AC3E}">
        <p14:creationId xmlns:p14="http://schemas.microsoft.com/office/powerpoint/2010/main" val="17367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34788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304788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1283026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Shape 9"/>
          <p:cNvGrpSpPr/>
          <p:nvPr/>
        </p:nvGrpSpPr>
        <p:grpSpPr>
          <a:xfrm>
            <a:off x="5609666" y="2914476"/>
            <a:ext cx="3534604" cy="4577051"/>
            <a:chOff x="6172200" y="2656118"/>
            <a:chExt cx="2971754" cy="2886151"/>
          </a:xfrm>
        </p:grpSpPr>
        <p:sp>
          <p:nvSpPr>
            <p:cNvPr id="10" name="Shape 10"/>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5" name="Shape 15"/>
          <p:cNvGrpSpPr/>
          <p:nvPr/>
        </p:nvGrpSpPr>
        <p:grpSpPr>
          <a:xfrm>
            <a:off x="-22" y="-432724"/>
            <a:ext cx="3068579" cy="2547835"/>
            <a:chOff x="-32" y="-215963"/>
            <a:chExt cx="2163561" cy="1347300"/>
          </a:xfrm>
        </p:grpSpPr>
        <p:sp>
          <p:nvSpPr>
            <p:cNvPr id="16" name="Shape 16"/>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1" name="Shape 21"/>
          <p:cNvSpPr txBox="1">
            <a:spLocks noGrp="1"/>
          </p:cNvSpPr>
          <p:nvPr>
            <p:ph type="ctrTitle"/>
          </p:nvPr>
        </p:nvSpPr>
        <p:spPr>
          <a:xfrm>
            <a:off x="685800" y="3671767"/>
            <a:ext cx="5671500" cy="15464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extLst>
      <p:ext uri="{BB962C8B-B14F-4D97-AF65-F5344CB8AC3E}">
        <p14:creationId xmlns:p14="http://schemas.microsoft.com/office/powerpoint/2010/main" val="190831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357228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57112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103384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29293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290554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259404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126839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C8491A-D2F8-4D55-84D1-464EE0190038}" type="datetimeFigureOut">
              <a:rPr lang="es-EC" smtClean="0"/>
              <a:t>23/11/2018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3CE34B-63C2-406B-9E07-B7F3B81EF302}" type="slidenum">
              <a:rPr lang="es-EC" smtClean="0"/>
              <a:t>‹Nº›</a:t>
            </a:fld>
            <a:endParaRPr lang="es-EC"/>
          </a:p>
        </p:txBody>
      </p:sp>
    </p:spTree>
    <p:extLst>
      <p:ext uri="{BB962C8B-B14F-4D97-AF65-F5344CB8AC3E}">
        <p14:creationId xmlns:p14="http://schemas.microsoft.com/office/powerpoint/2010/main" val="387401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8491A-D2F8-4D55-84D1-464EE0190038}" type="datetimeFigureOut">
              <a:rPr lang="es-EC" smtClean="0"/>
              <a:t>23/11/2018</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CE34B-63C2-406B-9E07-B7F3B81EF302}" type="slidenum">
              <a:rPr lang="es-EC" smtClean="0"/>
              <a:t>‹Nº›</a:t>
            </a:fld>
            <a:endParaRPr lang="es-EC"/>
          </a:p>
        </p:txBody>
      </p:sp>
    </p:spTree>
    <p:extLst>
      <p:ext uri="{BB962C8B-B14F-4D97-AF65-F5344CB8AC3E}">
        <p14:creationId xmlns:p14="http://schemas.microsoft.com/office/powerpoint/2010/main" val="138294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chart" Target="../charts/chart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5.emf"/><Relationship Id="rId7" Type="http://schemas.openxmlformats.org/officeDocument/2006/relationships/diagramColors" Target="../diagrams/colors1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0.jpeg"/><Relationship Id="rId7" Type="http://schemas.openxmlformats.org/officeDocument/2006/relationships/diagramColors" Target="../diagrams/colors1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22.jpe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7.xml"/><Relationship Id="rId7" Type="http://schemas.openxmlformats.org/officeDocument/2006/relationships/image" Target="../media/image11.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18"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0144" y="116116"/>
            <a:ext cx="5203371" cy="146813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393312" y="1892105"/>
            <a:ext cx="6596802" cy="1754326"/>
          </a:xfrm>
          <a:prstGeom prst="rect">
            <a:avLst/>
          </a:prstGeom>
        </p:spPr>
        <p:txBody>
          <a:bodyPr wrap="square">
            <a:spAutoFit/>
          </a:bodyPr>
          <a:lstStyle/>
          <a:p>
            <a:pPr algn="ctr">
              <a:spcBef>
                <a:spcPct val="0"/>
              </a:spcBef>
              <a:defRPr/>
            </a:pPr>
            <a:r>
              <a:rPr lang="es-EC" b="1" dirty="0">
                <a:solidFill>
                  <a:schemeClr val="tx1"/>
                </a:solidFill>
                <a:latin typeface="Times New Roman" pitchFamily="18" charset="0"/>
                <a:cs typeface="Times New Roman" pitchFamily="18" charset="0"/>
              </a:rPr>
              <a:t>DEPARTAMENTO DE CIENCIAS ECONÓMICAS,</a:t>
            </a:r>
            <a:br>
              <a:rPr lang="es-EC" b="1" dirty="0">
                <a:solidFill>
                  <a:schemeClr val="tx1"/>
                </a:solidFill>
                <a:latin typeface="Times New Roman" pitchFamily="18" charset="0"/>
                <a:cs typeface="Times New Roman" pitchFamily="18" charset="0"/>
              </a:rPr>
            </a:br>
            <a:r>
              <a:rPr lang="es-EC" b="1" dirty="0">
                <a:solidFill>
                  <a:schemeClr val="tx1"/>
                </a:solidFill>
                <a:latin typeface="Times New Roman" pitchFamily="18" charset="0"/>
                <a:cs typeface="Times New Roman" pitchFamily="18" charset="0"/>
              </a:rPr>
              <a:t> ADMINISTRATIVAS Y DE COMERCIO</a:t>
            </a:r>
            <a:br>
              <a:rPr lang="es-EC" b="1" dirty="0">
                <a:solidFill>
                  <a:schemeClr val="tx1"/>
                </a:solidFill>
                <a:latin typeface="Times New Roman" pitchFamily="18" charset="0"/>
                <a:cs typeface="Times New Roman" pitchFamily="18" charset="0"/>
              </a:rPr>
            </a:br>
            <a:endParaRPr lang="es-EC" b="1" dirty="0">
              <a:solidFill>
                <a:schemeClr val="tx1"/>
              </a:solidFill>
              <a:latin typeface="Times New Roman" pitchFamily="18" charset="0"/>
              <a:cs typeface="Times New Roman" pitchFamily="18" charset="0"/>
            </a:endParaRPr>
          </a:p>
          <a:p>
            <a:pPr algn="ctr">
              <a:spcBef>
                <a:spcPct val="0"/>
              </a:spcBef>
              <a:defRPr/>
            </a:pPr>
            <a:r>
              <a:rPr lang="es-EC" b="1" dirty="0">
                <a:solidFill>
                  <a:schemeClr val="tx1"/>
                </a:solidFill>
                <a:latin typeface="Times New Roman" pitchFamily="18" charset="0"/>
                <a:cs typeface="Times New Roman" pitchFamily="18" charset="0"/>
              </a:rPr>
              <a:t>TESIS PRESENTADA COMO REQUISITO PREVIOA LA OBTENCIÓN DEL TÍTULO DE INGENIERA EN MERCADOTECNIA</a:t>
            </a:r>
          </a:p>
        </p:txBody>
      </p:sp>
      <p:sp>
        <p:nvSpPr>
          <p:cNvPr id="7" name="5 Rectángulo"/>
          <p:cNvSpPr/>
          <p:nvPr/>
        </p:nvSpPr>
        <p:spPr>
          <a:xfrm>
            <a:off x="2873608" y="3759357"/>
            <a:ext cx="6183306" cy="1200329"/>
          </a:xfrm>
          <a:prstGeom prst="rect">
            <a:avLst/>
          </a:prstGeom>
        </p:spPr>
        <p:txBody>
          <a:bodyPr wrap="square">
            <a:spAutoFit/>
          </a:bodyPr>
          <a:lstStyle/>
          <a:p>
            <a:pPr marL="192881" indent="-192881" algn="ctr">
              <a:spcBef>
                <a:spcPct val="20000"/>
              </a:spcBef>
              <a:defRPr/>
            </a:pPr>
            <a:r>
              <a:rPr lang="es-EC" sz="1800" b="1" dirty="0" smtClean="0">
                <a:solidFill>
                  <a:schemeClr val="tx1"/>
                </a:solidFill>
                <a:latin typeface="Times New Roman" pitchFamily="18" charset="0"/>
                <a:cs typeface="Times New Roman" pitchFamily="18" charset="0"/>
              </a:rPr>
              <a:t>“INCIDENCIA DEL NEUROMARKETING EN LA PERCEPCION DE LA POBLACIÓN QUE REQUIERE DE LOS SERVICIOS DE LA GESTIÓN MUNICIPAL DEL GAD DEL CANTÓN MEJÍA”</a:t>
            </a:r>
            <a:endParaRPr lang="es-EC" sz="1800" dirty="0">
              <a:solidFill>
                <a:schemeClr val="tx1"/>
              </a:solidFill>
            </a:endParaRPr>
          </a:p>
        </p:txBody>
      </p:sp>
      <p:sp>
        <p:nvSpPr>
          <p:cNvPr id="8" name="5 Rectángulo"/>
          <p:cNvSpPr/>
          <p:nvPr/>
        </p:nvSpPr>
        <p:spPr>
          <a:xfrm>
            <a:off x="2960694" y="5261376"/>
            <a:ext cx="6183306" cy="769441"/>
          </a:xfrm>
          <a:prstGeom prst="rect">
            <a:avLst/>
          </a:prstGeom>
        </p:spPr>
        <p:txBody>
          <a:bodyPr wrap="square">
            <a:spAutoFit/>
          </a:bodyPr>
          <a:lstStyle/>
          <a:p>
            <a:pPr marL="192881" indent="-192881">
              <a:spcBef>
                <a:spcPct val="20000"/>
              </a:spcBef>
              <a:defRPr/>
            </a:pPr>
            <a:r>
              <a:rPr lang="es-EC" sz="2000" i="1" dirty="0" smtClean="0">
                <a:solidFill>
                  <a:schemeClr val="tx1"/>
                </a:solidFill>
                <a:latin typeface="Times New Roman" panose="02020603050405020304" pitchFamily="18" charset="0"/>
                <a:cs typeface="Times New Roman" panose="02020603050405020304" pitchFamily="18" charset="0"/>
              </a:rPr>
              <a:t>Autora: </a:t>
            </a:r>
          </a:p>
          <a:p>
            <a:pPr marL="285750" indent="-285750">
              <a:spcBef>
                <a:spcPct val="20000"/>
              </a:spcBef>
              <a:buFont typeface="Arial" panose="020B0604020202020204" pitchFamily="34" charset="0"/>
              <a:buChar char="•"/>
              <a:defRPr/>
            </a:pPr>
            <a:r>
              <a:rPr lang="es-EC" sz="2000" i="1" dirty="0" smtClean="0">
                <a:solidFill>
                  <a:schemeClr val="tx1"/>
                </a:solidFill>
                <a:latin typeface="Times New Roman" panose="02020603050405020304" pitchFamily="18" charset="0"/>
                <a:cs typeface="Times New Roman" panose="02020603050405020304" pitchFamily="18" charset="0"/>
              </a:rPr>
              <a:t>Tipán Erika</a:t>
            </a:r>
            <a:endParaRPr lang="es-EC" sz="2000" i="1" dirty="0">
              <a:solidFill>
                <a:schemeClr val="tx1"/>
              </a:solidFill>
              <a:latin typeface="Times New Roman" panose="02020603050405020304" pitchFamily="18" charset="0"/>
              <a:cs typeface="Times New Roman" panose="02020603050405020304" pitchFamily="18" charset="0"/>
            </a:endParaRPr>
          </a:p>
        </p:txBody>
      </p:sp>
      <p:pic>
        <p:nvPicPr>
          <p:cNvPr id="9" name="Picture 2" descr="Resultado de imagen para neuromarketing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92" y="3759357"/>
            <a:ext cx="3135086" cy="317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49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2478514" y="41949"/>
            <a:ext cx="4187859" cy="496290"/>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UNIVARIADO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060848"/>
            <a:ext cx="4775448" cy="4049370"/>
          </a:xfrm>
          <a:prstGeom prst="rect">
            <a:avLst/>
          </a:prstGeom>
          <a:ln w="19050" cap="sq">
            <a:solidFill>
              <a:srgbClr val="000000"/>
            </a:solidFill>
            <a:miter lim="800000"/>
          </a:ln>
          <a:effectLst/>
        </p:spPr>
      </p:pic>
      <p:graphicFrame>
        <p:nvGraphicFramePr>
          <p:cNvPr id="6" name="5 Diagrama"/>
          <p:cNvGraphicFramePr/>
          <p:nvPr>
            <p:extLst>
              <p:ext uri="{D42A27DB-BD31-4B8C-83A1-F6EECF244321}">
                <p14:modId xmlns:p14="http://schemas.microsoft.com/office/powerpoint/2010/main" val="3610733489"/>
              </p:ext>
            </p:extLst>
          </p:nvPr>
        </p:nvGraphicFramePr>
        <p:xfrm>
          <a:off x="3779912" y="538239"/>
          <a:ext cx="6096000" cy="6004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6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662868009"/>
              </p:ext>
            </p:extLst>
          </p:nvPr>
        </p:nvGraphicFramePr>
        <p:xfrm>
          <a:off x="-180528" y="0"/>
          <a:ext cx="5400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4"/>
          <p:cNvSpPr txBox="1"/>
          <p:nvPr/>
        </p:nvSpPr>
        <p:spPr>
          <a:xfrm>
            <a:off x="5064661" y="69200"/>
            <a:ext cx="4187859" cy="496290"/>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UNIVARIADO</a:t>
            </a:r>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9295"/>
          <a:stretch/>
        </p:blipFill>
        <p:spPr bwMode="auto">
          <a:xfrm>
            <a:off x="3419872" y="1916832"/>
            <a:ext cx="5442952" cy="395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77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021850966"/>
              </p:ext>
            </p:extLst>
          </p:nvPr>
        </p:nvGraphicFramePr>
        <p:xfrm>
          <a:off x="5112568" y="-1251520"/>
          <a:ext cx="3995936" cy="705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Gráfico"/>
          <p:cNvGraphicFramePr/>
          <p:nvPr>
            <p:extLst>
              <p:ext uri="{D42A27DB-BD31-4B8C-83A1-F6EECF244321}">
                <p14:modId xmlns:p14="http://schemas.microsoft.com/office/powerpoint/2010/main" val="4004554360"/>
              </p:ext>
            </p:extLst>
          </p:nvPr>
        </p:nvGraphicFramePr>
        <p:xfrm>
          <a:off x="179512" y="2204864"/>
          <a:ext cx="5113655" cy="2936649"/>
        </p:xfrm>
        <a:graphic>
          <a:graphicData uri="http://schemas.openxmlformats.org/drawingml/2006/chart">
            <c:chart xmlns:c="http://schemas.openxmlformats.org/drawingml/2006/chart" xmlns:r="http://schemas.openxmlformats.org/officeDocument/2006/relationships" r:id="rId7"/>
          </a:graphicData>
        </a:graphic>
      </p:graphicFrame>
      <p:sp>
        <p:nvSpPr>
          <p:cNvPr id="7" name="CuadroTexto 4"/>
          <p:cNvSpPr txBox="1"/>
          <p:nvPr/>
        </p:nvSpPr>
        <p:spPr>
          <a:xfrm>
            <a:off x="107504" y="82647"/>
            <a:ext cx="4187859" cy="496290"/>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UNIVARIADO</a:t>
            </a:r>
          </a:p>
        </p:txBody>
      </p:sp>
      <p:sp>
        <p:nvSpPr>
          <p:cNvPr id="2" name="1 Rectángulo"/>
          <p:cNvSpPr/>
          <p:nvPr/>
        </p:nvSpPr>
        <p:spPr>
          <a:xfrm>
            <a:off x="5436096" y="4869160"/>
            <a:ext cx="1656184"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Satisfacción de los usuarios</a:t>
            </a:r>
            <a:endParaRPr lang="es-EC" dirty="0">
              <a:latin typeface="Times New Roman" panose="02020603050405020304" pitchFamily="18" charset="0"/>
              <a:cs typeface="Times New Roman" panose="02020603050405020304" pitchFamily="18" charset="0"/>
            </a:endParaRPr>
          </a:p>
        </p:txBody>
      </p:sp>
      <p:sp>
        <p:nvSpPr>
          <p:cNvPr id="6" name="5 Rectángulo"/>
          <p:cNvSpPr/>
          <p:nvPr/>
        </p:nvSpPr>
        <p:spPr>
          <a:xfrm>
            <a:off x="7308304" y="4869160"/>
            <a:ext cx="1656184"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Servicios accesibles</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40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425368" y="235047"/>
            <a:ext cx="4187859" cy="496290"/>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a:t>
            </a:r>
            <a:r>
              <a:rPr lang="es-ES" sz="2625" b="1" dirty="0" smtClean="0">
                <a:latin typeface="Times New Roman" panose="02020603050405020304" pitchFamily="18" charset="0"/>
                <a:cs typeface="Times New Roman" panose="02020603050405020304" pitchFamily="18" charset="0"/>
              </a:rPr>
              <a:t>B</a:t>
            </a:r>
            <a:r>
              <a:rPr lang="es-ES" sz="2625" b="1" dirty="0" smtClean="0">
                <a:solidFill>
                  <a:schemeClr val="tx1"/>
                </a:solidFill>
                <a:latin typeface="Times New Roman" panose="02020603050405020304" pitchFamily="18" charset="0"/>
                <a:cs typeface="Times New Roman" panose="02020603050405020304" pitchFamily="18" charset="0"/>
              </a:rPr>
              <a:t>IVARIADO</a:t>
            </a:r>
            <a:endParaRPr lang="es-ES" sz="2625" b="1" dirty="0">
              <a:solidFill>
                <a:schemeClr val="tx1"/>
              </a:solidFill>
              <a:latin typeface="Times New Roman" panose="02020603050405020304" pitchFamily="18" charset="0"/>
              <a:cs typeface="Times New Roman" panose="02020603050405020304" pitchFamily="18" charset="0"/>
            </a:endParaRPr>
          </a:p>
        </p:txBody>
      </p:sp>
      <p:grpSp>
        <p:nvGrpSpPr>
          <p:cNvPr id="3" name="396 Grupo"/>
          <p:cNvGrpSpPr/>
          <p:nvPr/>
        </p:nvGrpSpPr>
        <p:grpSpPr>
          <a:xfrm>
            <a:off x="900035" y="794643"/>
            <a:ext cx="7344816" cy="2376264"/>
            <a:chOff x="0" y="839812"/>
            <a:chExt cx="5624194" cy="1924341"/>
          </a:xfrm>
        </p:grpSpPr>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t="37370"/>
            <a:stretch/>
          </p:blipFill>
          <p:spPr bwMode="auto">
            <a:xfrm>
              <a:off x="0" y="839812"/>
              <a:ext cx="5624194" cy="1924341"/>
            </a:xfrm>
            <a:prstGeom prst="rect">
              <a:avLst/>
            </a:prstGeom>
            <a:noFill/>
            <a:ln>
              <a:noFill/>
            </a:ln>
            <a:extLst>
              <a:ext uri="{53640926-AAD7-44D8-BBD7-CCE9431645EC}">
                <a14:shadowObscured xmlns:a14="http://schemas.microsoft.com/office/drawing/2010/main"/>
              </a:ext>
            </a:extLst>
          </p:spPr>
        </p:pic>
        <p:sp>
          <p:nvSpPr>
            <p:cNvPr id="5" name="247 Elipse"/>
            <p:cNvSpPr/>
            <p:nvPr/>
          </p:nvSpPr>
          <p:spPr>
            <a:xfrm>
              <a:off x="3934046" y="2094614"/>
              <a:ext cx="307975" cy="2971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aphicFrame>
        <p:nvGraphicFramePr>
          <p:cNvPr id="8" name="7 Diagrama"/>
          <p:cNvGraphicFramePr/>
          <p:nvPr>
            <p:extLst>
              <p:ext uri="{D42A27DB-BD31-4B8C-83A1-F6EECF244321}">
                <p14:modId xmlns:p14="http://schemas.microsoft.com/office/powerpoint/2010/main" val="698483964"/>
              </p:ext>
            </p:extLst>
          </p:nvPr>
        </p:nvGraphicFramePr>
        <p:xfrm>
          <a:off x="179512" y="3407626"/>
          <a:ext cx="5040558" cy="3206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4"/>
          <p:cNvSpPr txBox="1"/>
          <p:nvPr/>
        </p:nvSpPr>
        <p:spPr>
          <a:xfrm>
            <a:off x="4724843" y="235047"/>
            <a:ext cx="4187859" cy="496290"/>
          </a:xfrm>
          <a:prstGeom prst="rect">
            <a:avLst/>
          </a:prstGeom>
          <a:noFill/>
        </p:spPr>
        <p:txBody>
          <a:bodyPr wrap="square" rtlCol="0">
            <a:spAutoFit/>
          </a:bodyPr>
          <a:lstStyle/>
          <a:p>
            <a:pPr lvl="2"/>
            <a:r>
              <a:rPr lang="es-EC" sz="2625" b="1" dirty="0">
                <a:latin typeface="Times New Roman" panose="02020603050405020304" pitchFamily="18" charset="0"/>
                <a:cs typeface="Times New Roman" panose="02020603050405020304" pitchFamily="18" charset="0"/>
              </a:rPr>
              <a:t>CROSSTABS</a:t>
            </a:r>
          </a:p>
        </p:txBody>
      </p:sp>
      <p:pic>
        <p:nvPicPr>
          <p:cNvPr id="2050" name="Picture 2" descr="Resultado de imagen para imagenes de escala de like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5616" y="4787592"/>
            <a:ext cx="3703672" cy="1888874"/>
          </a:xfrm>
          <a:prstGeom prst="rect">
            <a:avLst/>
          </a:prstGeom>
          <a:noFill/>
          <a:extLst>
            <a:ext uri="{909E8E84-426E-40DD-AFC4-6F175D3DCCD1}">
              <a14:hiddenFill xmlns:a14="http://schemas.microsoft.com/office/drawing/2010/main">
                <a:solidFill>
                  <a:srgbClr val="FFFFFF"/>
                </a:solidFill>
              </a14:hiddenFill>
            </a:ext>
          </a:extLst>
        </p:spPr>
      </p:pic>
      <p:sp>
        <p:nvSpPr>
          <p:cNvPr id="4" name="3 Proceso alternativo"/>
          <p:cNvSpPr/>
          <p:nvPr/>
        </p:nvSpPr>
        <p:spPr>
          <a:xfrm>
            <a:off x="5370904" y="3594132"/>
            <a:ext cx="3738384" cy="1142568"/>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latin typeface="Times New Roman" panose="02020603050405020304" pitchFamily="18" charset="0"/>
                <a:cs typeface="Times New Roman" panose="02020603050405020304" pitchFamily="18" charset="0"/>
              </a:rPr>
              <a:t>Falta capacitación en atención al cliente y normas de trato </a:t>
            </a:r>
            <a:endParaRPr lang="es-EC" b="1" dirty="0">
              <a:latin typeface="Times New Roman" panose="02020603050405020304" pitchFamily="18" charset="0"/>
              <a:cs typeface="Times New Roman" panose="02020603050405020304" pitchFamily="18" charset="0"/>
            </a:endParaRPr>
          </a:p>
        </p:txBody>
      </p:sp>
      <p:sp>
        <p:nvSpPr>
          <p:cNvPr id="6" name="5 Flecha arriba"/>
          <p:cNvSpPr/>
          <p:nvPr/>
        </p:nvSpPr>
        <p:spPr>
          <a:xfrm>
            <a:off x="8748464" y="4941168"/>
            <a:ext cx="164238" cy="790861"/>
          </a:xfrm>
          <a:prstGeom prst="upArrow">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456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425368" y="235047"/>
            <a:ext cx="4187859" cy="496290"/>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a:t>
            </a:r>
            <a:r>
              <a:rPr lang="es-ES" sz="2625" b="1" dirty="0" smtClean="0">
                <a:latin typeface="Times New Roman" panose="02020603050405020304" pitchFamily="18" charset="0"/>
                <a:cs typeface="Times New Roman" panose="02020603050405020304" pitchFamily="18" charset="0"/>
              </a:rPr>
              <a:t>B</a:t>
            </a:r>
            <a:r>
              <a:rPr lang="es-ES" sz="2625" b="1" dirty="0" smtClean="0">
                <a:solidFill>
                  <a:schemeClr val="tx1"/>
                </a:solidFill>
                <a:latin typeface="Times New Roman" panose="02020603050405020304" pitchFamily="18" charset="0"/>
                <a:cs typeface="Times New Roman" panose="02020603050405020304" pitchFamily="18" charset="0"/>
              </a:rPr>
              <a:t>IVARIADO</a:t>
            </a:r>
            <a:endParaRPr lang="es-ES" sz="2625" b="1" dirty="0">
              <a:solidFill>
                <a:schemeClr val="tx1"/>
              </a:solidFill>
              <a:latin typeface="Times New Roman" panose="02020603050405020304" pitchFamily="18" charset="0"/>
              <a:cs typeface="Times New Roman" panose="02020603050405020304" pitchFamily="18" charset="0"/>
            </a:endParaRPr>
          </a:p>
        </p:txBody>
      </p:sp>
      <p:sp>
        <p:nvSpPr>
          <p:cNvPr id="3" name="CuadroTexto 4"/>
          <p:cNvSpPr txBox="1"/>
          <p:nvPr/>
        </p:nvSpPr>
        <p:spPr>
          <a:xfrm>
            <a:off x="6172348" y="235047"/>
            <a:ext cx="2799485" cy="496290"/>
          </a:xfrm>
          <a:prstGeom prst="rect">
            <a:avLst/>
          </a:prstGeom>
          <a:noFill/>
        </p:spPr>
        <p:txBody>
          <a:bodyPr wrap="square" rtlCol="0">
            <a:spAutoFit/>
          </a:bodyPr>
          <a:lstStyle/>
          <a:p>
            <a:pPr lvl="2"/>
            <a:r>
              <a:rPr lang="es-EC" sz="2625" b="1" dirty="0" smtClean="0">
                <a:latin typeface="Times New Roman" panose="02020603050405020304" pitchFamily="18" charset="0"/>
                <a:cs typeface="Times New Roman" panose="02020603050405020304" pitchFamily="18" charset="0"/>
              </a:rPr>
              <a:t>ANOVA</a:t>
            </a:r>
            <a:endParaRPr lang="es-EC" sz="2625" b="1" dirty="0">
              <a:latin typeface="Times New Roman" panose="02020603050405020304" pitchFamily="18" charset="0"/>
              <a:cs typeface="Times New Roman" panose="02020603050405020304" pitchFamily="18" charset="0"/>
            </a:endParaRPr>
          </a:p>
        </p:txBody>
      </p:sp>
      <p:grpSp>
        <p:nvGrpSpPr>
          <p:cNvPr id="37" name="36 Grupo"/>
          <p:cNvGrpSpPr/>
          <p:nvPr/>
        </p:nvGrpSpPr>
        <p:grpSpPr>
          <a:xfrm>
            <a:off x="425368" y="3212976"/>
            <a:ext cx="8289821" cy="3054210"/>
            <a:chOff x="758397" y="3209647"/>
            <a:chExt cx="8289821" cy="3054210"/>
          </a:xfrm>
        </p:grpSpPr>
        <p:sp>
          <p:nvSpPr>
            <p:cNvPr id="38" name="37 Forma libre"/>
            <p:cNvSpPr/>
            <p:nvPr/>
          </p:nvSpPr>
          <p:spPr>
            <a:xfrm>
              <a:off x="758397" y="3209647"/>
              <a:ext cx="3955779" cy="1201093"/>
            </a:xfrm>
            <a:custGeom>
              <a:avLst/>
              <a:gdLst>
                <a:gd name="connsiteX0" fmla="*/ 0 w 3955779"/>
                <a:gd name="connsiteY0" fmla="*/ 0 h 2373468"/>
                <a:gd name="connsiteX1" fmla="*/ 3955779 w 3955779"/>
                <a:gd name="connsiteY1" fmla="*/ 0 h 2373468"/>
                <a:gd name="connsiteX2" fmla="*/ 3955779 w 3955779"/>
                <a:gd name="connsiteY2" fmla="*/ 2373468 h 2373468"/>
                <a:gd name="connsiteX3" fmla="*/ 0 w 3955779"/>
                <a:gd name="connsiteY3" fmla="*/ 2373468 h 2373468"/>
                <a:gd name="connsiteX4" fmla="*/ 0 w 3955779"/>
                <a:gd name="connsiteY4" fmla="*/ 0 h 237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779" h="2373468">
                  <a:moveTo>
                    <a:pt x="0" y="0"/>
                  </a:moveTo>
                  <a:lnTo>
                    <a:pt x="3955779" y="0"/>
                  </a:lnTo>
                  <a:lnTo>
                    <a:pt x="3955779" y="2373468"/>
                  </a:lnTo>
                  <a:lnTo>
                    <a:pt x="0" y="2373468"/>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b="1" kern="1200" dirty="0" smtClean="0">
                  <a:latin typeface="Times New Roman" panose="02020603050405020304" pitchFamily="18" charset="0"/>
                  <a:cs typeface="Times New Roman" panose="02020603050405020304" pitchFamily="18" charset="0"/>
                </a:rPr>
                <a:t>Hipótesis</a:t>
              </a:r>
              <a:endParaRPr lang="es-EC" kern="1200" dirty="0">
                <a:latin typeface="Times New Roman" panose="02020603050405020304" pitchFamily="18"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s-EC" sz="1400" b="1" kern="1200" dirty="0" smtClean="0">
                  <a:latin typeface="Times New Roman" panose="02020603050405020304" pitchFamily="18" charset="0"/>
                  <a:cs typeface="Times New Roman" panose="02020603050405020304" pitchFamily="18" charset="0"/>
                </a:rPr>
                <a:t>H</a:t>
              </a:r>
              <a:r>
                <a:rPr lang="es-EC" sz="1400" b="1" kern="1200" baseline="-25000" dirty="0" smtClean="0">
                  <a:latin typeface="Times New Roman" panose="02020603050405020304" pitchFamily="18" charset="0"/>
                  <a:cs typeface="Times New Roman" panose="02020603050405020304" pitchFamily="18" charset="0"/>
                </a:rPr>
                <a:t>o: </a:t>
              </a:r>
              <a:r>
                <a:rPr lang="es-EC" sz="1400" kern="1200" dirty="0" smtClean="0">
                  <a:latin typeface="Times New Roman" panose="02020603050405020304" pitchFamily="18" charset="0"/>
                  <a:cs typeface="Times New Roman" panose="02020603050405020304" pitchFamily="18" charset="0"/>
                </a:rPr>
                <a:t>Si A y  B es &gt; 5% rechazo</a:t>
              </a:r>
              <a:endParaRPr lang="es-EC" sz="1400" kern="1200" dirty="0">
                <a:latin typeface="Times New Roman" panose="02020603050405020304" pitchFamily="18"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s-EC" sz="1400" b="1" kern="1200" dirty="0" smtClean="0">
                  <a:latin typeface="Times New Roman" panose="02020603050405020304" pitchFamily="18" charset="0"/>
                  <a:cs typeface="Times New Roman" panose="02020603050405020304" pitchFamily="18" charset="0"/>
                </a:rPr>
                <a:t>H</a:t>
              </a:r>
              <a:r>
                <a:rPr lang="es-EC" sz="1400" b="1" kern="1200" baseline="-25000" dirty="0" smtClean="0">
                  <a:latin typeface="Times New Roman" panose="02020603050405020304" pitchFamily="18" charset="0"/>
                  <a:cs typeface="Times New Roman" panose="02020603050405020304" pitchFamily="18" charset="0"/>
                </a:rPr>
                <a:t>1: </a:t>
              </a:r>
              <a:r>
                <a:rPr lang="es-EC" sz="1400" kern="1200" dirty="0" smtClean="0">
                  <a:latin typeface="Times New Roman" panose="02020603050405020304" pitchFamily="18" charset="0"/>
                  <a:cs typeface="Times New Roman" panose="02020603050405020304" pitchFamily="18" charset="0"/>
                </a:rPr>
                <a:t>Si A y  B es &lt; 5% </a:t>
              </a:r>
              <a:r>
                <a:rPr lang="es-EC" sz="1400" dirty="0" smtClean="0">
                  <a:latin typeface="Times New Roman" panose="02020603050405020304" pitchFamily="18" charset="0"/>
                  <a:cs typeface="Times New Roman" panose="02020603050405020304" pitchFamily="18" charset="0"/>
                </a:rPr>
                <a:t>acepto</a:t>
              </a:r>
              <a:endParaRPr lang="es-EC" sz="1400" kern="1200" dirty="0">
                <a:latin typeface="Times New Roman" panose="02020603050405020304" pitchFamily="18" charset="0"/>
                <a:cs typeface="Times New Roman" panose="02020603050405020304" pitchFamily="18" charset="0"/>
              </a:endParaRPr>
            </a:p>
          </p:txBody>
        </p:sp>
        <p:sp>
          <p:nvSpPr>
            <p:cNvPr id="39" name="38 Forma libre"/>
            <p:cNvSpPr/>
            <p:nvPr/>
          </p:nvSpPr>
          <p:spPr>
            <a:xfrm>
              <a:off x="5092439" y="4679681"/>
              <a:ext cx="3955779" cy="1584176"/>
            </a:xfrm>
            <a:custGeom>
              <a:avLst/>
              <a:gdLst>
                <a:gd name="connsiteX0" fmla="*/ 0 w 3955779"/>
                <a:gd name="connsiteY0" fmla="*/ 0 h 2373468"/>
                <a:gd name="connsiteX1" fmla="*/ 3955779 w 3955779"/>
                <a:gd name="connsiteY1" fmla="*/ 0 h 2373468"/>
                <a:gd name="connsiteX2" fmla="*/ 3955779 w 3955779"/>
                <a:gd name="connsiteY2" fmla="*/ 2373468 h 2373468"/>
                <a:gd name="connsiteX3" fmla="*/ 0 w 3955779"/>
                <a:gd name="connsiteY3" fmla="*/ 2373468 h 2373468"/>
                <a:gd name="connsiteX4" fmla="*/ 0 w 3955779"/>
                <a:gd name="connsiteY4" fmla="*/ 0 h 237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779" h="2373468">
                  <a:moveTo>
                    <a:pt x="0" y="0"/>
                  </a:moveTo>
                  <a:lnTo>
                    <a:pt x="3955779" y="0"/>
                  </a:lnTo>
                  <a:lnTo>
                    <a:pt x="3955779" y="2373468"/>
                  </a:lnTo>
                  <a:lnTo>
                    <a:pt x="0" y="2373468"/>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Medidas o estrategias para que los funcionarios en el área de recaudación de impuestos de un mejor trato a los usuarios, por consiguiente acepto mi hipótesis alternativa por lo que cae en la zona de aceptación.</a:t>
              </a:r>
              <a:endParaRPr lang="es-EC" sz="1600" kern="1200" dirty="0">
                <a:latin typeface="Times New Roman" panose="02020603050405020304" pitchFamily="18" charset="0"/>
                <a:cs typeface="Times New Roman" panose="02020603050405020304" pitchFamily="18" charset="0"/>
              </a:endParaRPr>
            </a:p>
          </p:txBody>
        </p:sp>
      </p:grpSp>
      <p:pic>
        <p:nvPicPr>
          <p:cNvPr id="21" name="20 Imagen"/>
          <p:cNvPicPr/>
          <p:nvPr/>
        </p:nvPicPr>
        <p:blipFill rotWithShape="1">
          <a:blip r:embed="rId3" cstate="print">
            <a:extLst>
              <a:ext uri="{28A0092B-C50C-407E-A947-70E740481C1C}">
                <a14:useLocalDpi xmlns:a14="http://schemas.microsoft.com/office/drawing/2010/main" val="0"/>
              </a:ext>
            </a:extLst>
          </a:blip>
          <a:srcRect b="15021"/>
          <a:stretch/>
        </p:blipFill>
        <p:spPr bwMode="auto">
          <a:xfrm>
            <a:off x="325171" y="913314"/>
            <a:ext cx="5390515" cy="2105025"/>
          </a:xfrm>
          <a:prstGeom prst="rect">
            <a:avLst/>
          </a:prstGeom>
          <a:noFill/>
          <a:ln>
            <a:noFill/>
          </a:ln>
          <a:extLst>
            <a:ext uri="{53640926-AAD7-44D8-BBD7-CCE9431645EC}">
              <a14:shadowObscured xmlns:a14="http://schemas.microsoft.com/office/drawing/2010/main"/>
            </a:ext>
          </a:extLst>
        </p:spPr>
      </p:pic>
      <p:grpSp>
        <p:nvGrpSpPr>
          <p:cNvPr id="22" name="299 Grupo"/>
          <p:cNvGrpSpPr/>
          <p:nvPr/>
        </p:nvGrpSpPr>
        <p:grpSpPr>
          <a:xfrm>
            <a:off x="5724128" y="1471328"/>
            <a:ext cx="3351309" cy="1453616"/>
            <a:chOff x="0" y="0"/>
            <a:chExt cx="5486400" cy="2153285"/>
          </a:xfrm>
        </p:grpSpPr>
        <p:grpSp>
          <p:nvGrpSpPr>
            <p:cNvPr id="23" name="29 Grupo"/>
            <p:cNvGrpSpPr/>
            <p:nvPr/>
          </p:nvGrpSpPr>
          <p:grpSpPr>
            <a:xfrm>
              <a:off x="0" y="0"/>
              <a:ext cx="5486400" cy="2153285"/>
              <a:chOff x="0" y="0"/>
              <a:chExt cx="7272808" cy="2952328"/>
            </a:xfrm>
          </p:grpSpPr>
          <p:grpSp>
            <p:nvGrpSpPr>
              <p:cNvPr id="25" name="25 Grupo"/>
              <p:cNvGrpSpPr/>
              <p:nvPr/>
            </p:nvGrpSpPr>
            <p:grpSpPr>
              <a:xfrm>
                <a:off x="84400" y="123259"/>
                <a:ext cx="7061044" cy="2685053"/>
                <a:chOff x="84400" y="123259"/>
                <a:chExt cx="7061044" cy="2685053"/>
              </a:xfrm>
            </p:grpSpPr>
            <p:grpSp>
              <p:nvGrpSpPr>
                <p:cNvPr id="27" name="24 Grupo"/>
                <p:cNvGrpSpPr/>
                <p:nvPr/>
              </p:nvGrpSpPr>
              <p:grpSpPr>
                <a:xfrm>
                  <a:off x="402379" y="123259"/>
                  <a:ext cx="6276109" cy="2685053"/>
                  <a:chOff x="402379" y="123259"/>
                  <a:chExt cx="6276109" cy="2685053"/>
                </a:xfrm>
              </p:grpSpPr>
              <p:grpSp>
                <p:nvGrpSpPr>
                  <p:cNvPr id="31" name="9 Grupo"/>
                  <p:cNvGrpSpPr/>
                  <p:nvPr/>
                </p:nvGrpSpPr>
                <p:grpSpPr>
                  <a:xfrm>
                    <a:off x="402379" y="123259"/>
                    <a:ext cx="6276109" cy="2541037"/>
                    <a:chOff x="402379" y="123259"/>
                    <a:chExt cx="6276109" cy="2541037"/>
                  </a:xfrm>
                </p:grpSpPr>
                <p:cxnSp>
                  <p:nvCxnSpPr>
                    <p:cNvPr id="35" name="5 Conector recto"/>
                    <p:cNvCxnSpPr/>
                    <p:nvPr/>
                  </p:nvCxnSpPr>
                  <p:spPr>
                    <a:xfrm>
                      <a:off x="439719" y="2664296"/>
                      <a:ext cx="6192688" cy="0"/>
                    </a:xfrm>
                    <a:prstGeom prst="line">
                      <a:avLst/>
                    </a:prstGeom>
                    <a:ln w="19050"/>
                    <a:effectLst/>
                  </p:spPr>
                  <p:style>
                    <a:lnRef idx="3">
                      <a:schemeClr val="accent1"/>
                    </a:lnRef>
                    <a:fillRef idx="0">
                      <a:schemeClr val="accent1"/>
                    </a:fillRef>
                    <a:effectRef idx="2">
                      <a:schemeClr val="accent1"/>
                    </a:effectRef>
                    <a:fontRef idx="minor">
                      <a:schemeClr val="tx1"/>
                    </a:fontRef>
                  </p:style>
                </p:cxnSp>
                <p:sp>
                  <p:nvSpPr>
                    <p:cNvPr id="36" name="6 Forma libre"/>
                    <p:cNvSpPr/>
                    <p:nvPr/>
                  </p:nvSpPr>
                  <p:spPr>
                    <a:xfrm>
                      <a:off x="402379" y="123259"/>
                      <a:ext cx="6276109" cy="2512406"/>
                    </a:xfrm>
                    <a:custGeom>
                      <a:avLst/>
                      <a:gdLst>
                        <a:gd name="connsiteX0" fmla="*/ 0 w 6774872"/>
                        <a:gd name="connsiteY0" fmla="*/ 2418010 h 2528847"/>
                        <a:gd name="connsiteX1" fmla="*/ 1620981 w 6774872"/>
                        <a:gd name="connsiteY1" fmla="*/ 2043938 h 2528847"/>
                        <a:gd name="connsiteX2" fmla="*/ 2964872 w 6774872"/>
                        <a:gd name="connsiteY2" fmla="*/ 284410 h 2528847"/>
                        <a:gd name="connsiteX3" fmla="*/ 3560618 w 6774872"/>
                        <a:gd name="connsiteY3" fmla="*/ 21174 h 2528847"/>
                        <a:gd name="connsiteX4" fmla="*/ 4225636 w 6774872"/>
                        <a:gd name="connsiteY4" fmla="*/ 478374 h 2528847"/>
                        <a:gd name="connsiteX5" fmla="*/ 5306290 w 6774872"/>
                        <a:gd name="connsiteY5" fmla="*/ 1946956 h 2528847"/>
                        <a:gd name="connsiteX6" fmla="*/ 6774872 w 6774872"/>
                        <a:gd name="connsiteY6" fmla="*/ 2528847 h 2528847"/>
                        <a:gd name="connsiteX0" fmla="*/ 0 w 6774872"/>
                        <a:gd name="connsiteY0" fmla="*/ 2429278 h 2540115"/>
                        <a:gd name="connsiteX1" fmla="*/ 1620981 w 6774872"/>
                        <a:gd name="connsiteY1" fmla="*/ 2055206 h 2540115"/>
                        <a:gd name="connsiteX2" fmla="*/ 2964872 w 6774872"/>
                        <a:gd name="connsiteY2" fmla="*/ 295678 h 2540115"/>
                        <a:gd name="connsiteX3" fmla="*/ 3685309 w 6774872"/>
                        <a:gd name="connsiteY3" fmla="*/ 18587 h 2540115"/>
                        <a:gd name="connsiteX4" fmla="*/ 4225636 w 6774872"/>
                        <a:gd name="connsiteY4" fmla="*/ 489642 h 2540115"/>
                        <a:gd name="connsiteX5" fmla="*/ 5306290 w 6774872"/>
                        <a:gd name="connsiteY5" fmla="*/ 1958224 h 2540115"/>
                        <a:gd name="connsiteX6" fmla="*/ 6774872 w 6774872"/>
                        <a:gd name="connsiteY6" fmla="*/ 2540115 h 2540115"/>
                        <a:gd name="connsiteX0" fmla="*/ 0 w 6442363"/>
                        <a:gd name="connsiteY0" fmla="*/ 2512405 h 2540115"/>
                        <a:gd name="connsiteX1" fmla="*/ 1288472 w 6442363"/>
                        <a:gd name="connsiteY1" fmla="*/ 2055206 h 2540115"/>
                        <a:gd name="connsiteX2" fmla="*/ 2632363 w 6442363"/>
                        <a:gd name="connsiteY2" fmla="*/ 295678 h 2540115"/>
                        <a:gd name="connsiteX3" fmla="*/ 3352800 w 6442363"/>
                        <a:gd name="connsiteY3" fmla="*/ 18587 h 2540115"/>
                        <a:gd name="connsiteX4" fmla="*/ 3893127 w 6442363"/>
                        <a:gd name="connsiteY4" fmla="*/ 489642 h 2540115"/>
                        <a:gd name="connsiteX5" fmla="*/ 4973781 w 6442363"/>
                        <a:gd name="connsiteY5" fmla="*/ 1958224 h 2540115"/>
                        <a:gd name="connsiteX6" fmla="*/ 6442363 w 6442363"/>
                        <a:gd name="connsiteY6" fmla="*/ 2540115 h 2540115"/>
                        <a:gd name="connsiteX0" fmla="*/ 0 w 6442363"/>
                        <a:gd name="connsiteY0" fmla="*/ 2512405 h 2540115"/>
                        <a:gd name="connsiteX1" fmla="*/ 1288472 w 6442363"/>
                        <a:gd name="connsiteY1" fmla="*/ 2055206 h 2540115"/>
                        <a:gd name="connsiteX2" fmla="*/ 2632363 w 6442363"/>
                        <a:gd name="connsiteY2" fmla="*/ 295678 h 2540115"/>
                        <a:gd name="connsiteX3" fmla="*/ 3352800 w 6442363"/>
                        <a:gd name="connsiteY3" fmla="*/ 18587 h 2540115"/>
                        <a:gd name="connsiteX4" fmla="*/ 3893127 w 6442363"/>
                        <a:gd name="connsiteY4" fmla="*/ 489642 h 2540115"/>
                        <a:gd name="connsiteX5" fmla="*/ 4973781 w 6442363"/>
                        <a:gd name="connsiteY5" fmla="*/ 1958224 h 2540115"/>
                        <a:gd name="connsiteX6" fmla="*/ 6442363 w 6442363"/>
                        <a:gd name="connsiteY6" fmla="*/ 2540115 h 2540115"/>
                        <a:gd name="connsiteX0" fmla="*/ 0 w 6442363"/>
                        <a:gd name="connsiteY0" fmla="*/ 2512405 h 2540115"/>
                        <a:gd name="connsiteX1" fmla="*/ 1288472 w 6442363"/>
                        <a:gd name="connsiteY1" fmla="*/ 2055206 h 2540115"/>
                        <a:gd name="connsiteX2" fmla="*/ 2632363 w 6442363"/>
                        <a:gd name="connsiteY2" fmla="*/ 295678 h 2540115"/>
                        <a:gd name="connsiteX3" fmla="*/ 3352800 w 6442363"/>
                        <a:gd name="connsiteY3" fmla="*/ 18587 h 2540115"/>
                        <a:gd name="connsiteX4" fmla="*/ 3893127 w 6442363"/>
                        <a:gd name="connsiteY4" fmla="*/ 489642 h 2540115"/>
                        <a:gd name="connsiteX5" fmla="*/ 5056908 w 6442363"/>
                        <a:gd name="connsiteY5" fmla="*/ 1944369 h 2540115"/>
                        <a:gd name="connsiteX6" fmla="*/ 6442363 w 6442363"/>
                        <a:gd name="connsiteY6" fmla="*/ 2540115 h 2540115"/>
                        <a:gd name="connsiteX0" fmla="*/ 0 w 6442363"/>
                        <a:gd name="connsiteY0" fmla="*/ 2512405 h 2540115"/>
                        <a:gd name="connsiteX1" fmla="*/ 1288472 w 6442363"/>
                        <a:gd name="connsiteY1" fmla="*/ 2055206 h 2540115"/>
                        <a:gd name="connsiteX2" fmla="*/ 2632363 w 6442363"/>
                        <a:gd name="connsiteY2" fmla="*/ 295678 h 2540115"/>
                        <a:gd name="connsiteX3" fmla="*/ 3352800 w 6442363"/>
                        <a:gd name="connsiteY3" fmla="*/ 18587 h 2540115"/>
                        <a:gd name="connsiteX4" fmla="*/ 3893127 w 6442363"/>
                        <a:gd name="connsiteY4" fmla="*/ 489642 h 2540115"/>
                        <a:gd name="connsiteX5" fmla="*/ 5056908 w 6442363"/>
                        <a:gd name="connsiteY5" fmla="*/ 1944369 h 2540115"/>
                        <a:gd name="connsiteX6" fmla="*/ 6442363 w 6442363"/>
                        <a:gd name="connsiteY6" fmla="*/ 2540115 h 2540115"/>
                        <a:gd name="connsiteX0" fmla="*/ 0 w 6442363"/>
                        <a:gd name="connsiteY0" fmla="*/ 2512405 h 2540115"/>
                        <a:gd name="connsiteX1" fmla="*/ 1288472 w 6442363"/>
                        <a:gd name="connsiteY1" fmla="*/ 2055206 h 2540115"/>
                        <a:gd name="connsiteX2" fmla="*/ 2632363 w 6442363"/>
                        <a:gd name="connsiteY2" fmla="*/ 295678 h 2540115"/>
                        <a:gd name="connsiteX3" fmla="*/ 3352800 w 6442363"/>
                        <a:gd name="connsiteY3" fmla="*/ 18587 h 2540115"/>
                        <a:gd name="connsiteX4" fmla="*/ 3893127 w 6442363"/>
                        <a:gd name="connsiteY4" fmla="*/ 489642 h 2540115"/>
                        <a:gd name="connsiteX5" fmla="*/ 5015344 w 6442363"/>
                        <a:gd name="connsiteY5" fmla="*/ 1985933 h 2540115"/>
                        <a:gd name="connsiteX6" fmla="*/ 6442363 w 6442363"/>
                        <a:gd name="connsiteY6" fmla="*/ 2540115 h 2540115"/>
                        <a:gd name="connsiteX0" fmla="*/ 0 w 6442363"/>
                        <a:gd name="connsiteY0" fmla="*/ 2512405 h 2540115"/>
                        <a:gd name="connsiteX1" fmla="*/ 1288472 w 6442363"/>
                        <a:gd name="connsiteY1" fmla="*/ 2055206 h 2540115"/>
                        <a:gd name="connsiteX2" fmla="*/ 2632363 w 6442363"/>
                        <a:gd name="connsiteY2" fmla="*/ 295678 h 2540115"/>
                        <a:gd name="connsiteX3" fmla="*/ 3352800 w 6442363"/>
                        <a:gd name="connsiteY3" fmla="*/ 18587 h 2540115"/>
                        <a:gd name="connsiteX4" fmla="*/ 3893127 w 6442363"/>
                        <a:gd name="connsiteY4" fmla="*/ 489642 h 2540115"/>
                        <a:gd name="connsiteX5" fmla="*/ 5015344 w 6442363"/>
                        <a:gd name="connsiteY5" fmla="*/ 1985933 h 2540115"/>
                        <a:gd name="connsiteX6" fmla="*/ 6442363 w 6442363"/>
                        <a:gd name="connsiteY6" fmla="*/ 2540115 h 2540115"/>
                        <a:gd name="connsiteX0" fmla="*/ 0 w 6276109"/>
                        <a:gd name="connsiteY0" fmla="*/ 2512405 h 2512406"/>
                        <a:gd name="connsiteX1" fmla="*/ 1288472 w 6276109"/>
                        <a:gd name="connsiteY1" fmla="*/ 2055206 h 2512406"/>
                        <a:gd name="connsiteX2" fmla="*/ 2632363 w 6276109"/>
                        <a:gd name="connsiteY2" fmla="*/ 295678 h 2512406"/>
                        <a:gd name="connsiteX3" fmla="*/ 3352800 w 6276109"/>
                        <a:gd name="connsiteY3" fmla="*/ 18587 h 2512406"/>
                        <a:gd name="connsiteX4" fmla="*/ 3893127 w 6276109"/>
                        <a:gd name="connsiteY4" fmla="*/ 489642 h 2512406"/>
                        <a:gd name="connsiteX5" fmla="*/ 5015344 w 6276109"/>
                        <a:gd name="connsiteY5" fmla="*/ 1985933 h 2512406"/>
                        <a:gd name="connsiteX6" fmla="*/ 6276109 w 6276109"/>
                        <a:gd name="connsiteY6" fmla="*/ 2512406 h 251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6109" h="2512406">
                          <a:moveTo>
                            <a:pt x="0" y="2512405"/>
                          </a:moveTo>
                          <a:cubicBezTo>
                            <a:pt x="563418" y="2433896"/>
                            <a:pt x="849745" y="2424660"/>
                            <a:pt x="1288472" y="2055206"/>
                          </a:cubicBezTo>
                          <a:cubicBezTo>
                            <a:pt x="1727199" y="1685752"/>
                            <a:pt x="2288308" y="635114"/>
                            <a:pt x="2632363" y="295678"/>
                          </a:cubicBezTo>
                          <a:cubicBezTo>
                            <a:pt x="2976418" y="-43758"/>
                            <a:pt x="3142673" y="-13740"/>
                            <a:pt x="3352800" y="18587"/>
                          </a:cubicBezTo>
                          <a:cubicBezTo>
                            <a:pt x="3562927" y="50914"/>
                            <a:pt x="3616036" y="161751"/>
                            <a:pt x="3893127" y="489642"/>
                          </a:cubicBezTo>
                          <a:cubicBezTo>
                            <a:pt x="4170218" y="817533"/>
                            <a:pt x="4618180" y="1648806"/>
                            <a:pt x="5015344" y="1985933"/>
                          </a:cubicBezTo>
                          <a:cubicBezTo>
                            <a:pt x="5412508" y="2323060"/>
                            <a:pt x="5950527" y="2424661"/>
                            <a:pt x="6276109" y="2512406"/>
                          </a:cubicBezTo>
                        </a:path>
                      </a:pathLst>
                    </a:custGeom>
                    <a:ln w="28575"/>
                    <a:effectLst/>
                  </p:spPr>
                  <p:style>
                    <a:lnRef idx="3">
                      <a:schemeClr val="accent4"/>
                    </a:lnRef>
                    <a:fillRef idx="0">
                      <a:schemeClr val="accent4"/>
                    </a:fillRef>
                    <a:effectRef idx="2">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cxnSp>
                <p:nvCxnSpPr>
                  <p:cNvPr id="32" name="15 Conector recto"/>
                  <p:cNvCxnSpPr>
                    <a:stCxn id="36" idx="5"/>
                  </p:cNvCxnSpPr>
                  <p:nvPr/>
                </p:nvCxnSpPr>
                <p:spPr>
                  <a:xfrm>
                    <a:off x="5417723" y="2109192"/>
                    <a:ext cx="0" cy="555104"/>
                  </a:xfrm>
                  <a:prstGeom prst="line">
                    <a:avLst/>
                  </a:prstGeom>
                  <a:effectLst/>
                </p:spPr>
                <p:style>
                  <a:lnRef idx="1">
                    <a:schemeClr val="accent3"/>
                  </a:lnRef>
                  <a:fillRef idx="0">
                    <a:schemeClr val="accent3"/>
                  </a:fillRef>
                  <a:effectRef idx="0">
                    <a:schemeClr val="accent3"/>
                  </a:effectRef>
                  <a:fontRef idx="minor">
                    <a:schemeClr val="tx1"/>
                  </a:fontRef>
                </p:style>
              </p:cxnSp>
              <p:cxnSp>
                <p:nvCxnSpPr>
                  <p:cNvPr id="33" name="22 Conector recto"/>
                  <p:cNvCxnSpPr/>
                  <p:nvPr/>
                </p:nvCxnSpPr>
                <p:spPr>
                  <a:xfrm>
                    <a:off x="1807871" y="2088232"/>
                    <a:ext cx="0" cy="555104"/>
                  </a:xfrm>
                  <a:prstGeom prst="line">
                    <a:avLst/>
                  </a:prstGeom>
                  <a:effectLst/>
                </p:spPr>
                <p:style>
                  <a:lnRef idx="1">
                    <a:schemeClr val="accent3"/>
                  </a:lnRef>
                  <a:fillRef idx="0">
                    <a:schemeClr val="accent3"/>
                  </a:fillRef>
                  <a:effectRef idx="0">
                    <a:schemeClr val="accent3"/>
                  </a:effectRef>
                  <a:fontRef idx="minor">
                    <a:schemeClr val="tx1"/>
                  </a:fontRef>
                </p:style>
              </p:cxnSp>
              <p:cxnSp>
                <p:nvCxnSpPr>
                  <p:cNvPr id="34" name="21 Conector recto"/>
                  <p:cNvCxnSpPr/>
                  <p:nvPr/>
                </p:nvCxnSpPr>
                <p:spPr>
                  <a:xfrm flipH="1">
                    <a:off x="3536063" y="123259"/>
                    <a:ext cx="4370" cy="2685053"/>
                  </a:xfrm>
                  <a:prstGeom prst="line">
                    <a:avLst/>
                  </a:prstGeom>
                  <a:effectLst/>
                </p:spPr>
                <p:style>
                  <a:lnRef idx="1">
                    <a:schemeClr val="accent6"/>
                  </a:lnRef>
                  <a:fillRef idx="0">
                    <a:schemeClr val="accent6"/>
                  </a:fillRef>
                  <a:effectRef idx="0">
                    <a:schemeClr val="accent6"/>
                  </a:effectRef>
                  <a:fontRef idx="minor">
                    <a:schemeClr val="tx1"/>
                  </a:fontRef>
                </p:style>
              </p:cxnSp>
            </p:grpSp>
            <p:sp>
              <p:nvSpPr>
                <p:cNvPr id="28" name="23 CuadroTexto"/>
                <p:cNvSpPr txBox="1"/>
                <p:nvPr/>
              </p:nvSpPr>
              <p:spPr>
                <a:xfrm>
                  <a:off x="2743917" y="720028"/>
                  <a:ext cx="1728470" cy="792480"/>
                </a:xfrm>
                <a:prstGeom prst="rect">
                  <a:avLst/>
                </a:prstGeom>
                <a:noFill/>
              </p:spPr>
              <p:txBody>
                <a:bodyPr wrap="square" rtlCol="0">
                  <a:noAutofit/>
                </a:bodyPr>
                <a:lstStyle/>
                <a:p>
                  <a:pPr algn="ctr">
                    <a:spcAft>
                      <a:spcPts val="0"/>
                    </a:spcAft>
                  </a:pPr>
                  <a:r>
                    <a:rPr lang="es-EC" sz="800" kern="1200">
                      <a:solidFill>
                        <a:srgbClr val="000000"/>
                      </a:solidFill>
                      <a:effectLst/>
                      <a:latin typeface="Times New Roman"/>
                      <a:ea typeface="Times New Roman"/>
                    </a:rPr>
                    <a:t>95%</a:t>
                  </a:r>
                  <a:endParaRPr lang="es-EC" sz="1200">
                    <a:effectLst/>
                    <a:latin typeface="Times New Roman"/>
                    <a:ea typeface="Times New Roman"/>
                  </a:endParaRPr>
                </a:p>
                <a:p>
                  <a:pPr algn="ctr">
                    <a:spcAft>
                      <a:spcPts val="0"/>
                    </a:spcAft>
                  </a:pPr>
                  <a:r>
                    <a:rPr lang="es-EC" sz="800" kern="1200">
                      <a:solidFill>
                        <a:srgbClr val="000000"/>
                      </a:solidFill>
                      <a:effectLst/>
                      <a:latin typeface="Times New Roman"/>
                      <a:ea typeface="Times New Roman"/>
                    </a:rPr>
                    <a:t>0,95</a:t>
                  </a:r>
                  <a:endParaRPr lang="es-EC" sz="1200">
                    <a:effectLst/>
                    <a:latin typeface="Times New Roman"/>
                    <a:ea typeface="Times New Roman"/>
                  </a:endParaRPr>
                </a:p>
                <a:p>
                  <a:pPr algn="ctr">
                    <a:spcAft>
                      <a:spcPts val="0"/>
                    </a:spcAft>
                  </a:pPr>
                  <a:r>
                    <a:rPr lang="es-EC" sz="800" kern="1200">
                      <a:solidFill>
                        <a:srgbClr val="000000"/>
                      </a:solidFill>
                      <a:effectLst/>
                      <a:latin typeface="Times New Roman"/>
                      <a:ea typeface="Times New Roman"/>
                    </a:rPr>
                    <a:t>Zona de aceptación</a:t>
                  </a:r>
                  <a:endParaRPr lang="es-EC" sz="1200">
                    <a:effectLst/>
                    <a:latin typeface="Times New Roman"/>
                    <a:ea typeface="Times New Roman"/>
                  </a:endParaRPr>
                </a:p>
                <a:p>
                  <a:pPr algn="ctr">
                    <a:spcAft>
                      <a:spcPts val="0"/>
                    </a:spcAft>
                  </a:pPr>
                  <a:r>
                    <a:rPr lang="es-EC" sz="800" kern="1200">
                      <a:solidFill>
                        <a:srgbClr val="000000"/>
                      </a:solidFill>
                      <a:effectLst/>
                      <a:latin typeface="Times New Roman"/>
                      <a:ea typeface="Times New Roman"/>
                    </a:rPr>
                    <a:t>Nivel de confianza</a:t>
                  </a:r>
                  <a:endParaRPr lang="es-EC" sz="1200">
                    <a:effectLst/>
                    <a:latin typeface="Times New Roman"/>
                    <a:ea typeface="Times New Roman"/>
                  </a:endParaRPr>
                </a:p>
              </p:txBody>
            </p:sp>
            <p:sp>
              <p:nvSpPr>
                <p:cNvPr id="29" name="26 CuadroTexto"/>
                <p:cNvSpPr txBox="1"/>
                <p:nvPr/>
              </p:nvSpPr>
              <p:spPr>
                <a:xfrm>
                  <a:off x="5417609" y="323788"/>
                  <a:ext cx="1727835" cy="792481"/>
                </a:xfrm>
                <a:prstGeom prst="rect">
                  <a:avLst/>
                </a:prstGeom>
                <a:noFill/>
              </p:spPr>
              <p:txBody>
                <a:bodyPr wrap="square" rtlCol="0">
                  <a:noAutofit/>
                </a:bodyPr>
                <a:lstStyle/>
                <a:p>
                  <a:pPr algn="ctr">
                    <a:spcAft>
                      <a:spcPts val="0"/>
                    </a:spcAft>
                  </a:pPr>
                  <a:r>
                    <a:rPr lang="es-EC" sz="800" kern="1200" dirty="0">
                      <a:solidFill>
                        <a:srgbClr val="000000"/>
                      </a:solidFill>
                      <a:effectLst/>
                      <a:latin typeface="Times New Roman"/>
                      <a:ea typeface="Times New Roman"/>
                    </a:rPr>
                    <a:t>2,5%</a:t>
                  </a:r>
                  <a:endParaRPr lang="es-EC" sz="1200" dirty="0">
                    <a:effectLst/>
                    <a:latin typeface="Times New Roman"/>
                    <a:ea typeface="Times New Roman"/>
                  </a:endParaRPr>
                </a:p>
                <a:p>
                  <a:pPr algn="ctr">
                    <a:spcAft>
                      <a:spcPts val="0"/>
                    </a:spcAft>
                  </a:pPr>
                  <a:r>
                    <a:rPr lang="es-EC" sz="800" kern="1200" dirty="0">
                      <a:solidFill>
                        <a:srgbClr val="000000"/>
                      </a:solidFill>
                      <a:effectLst/>
                      <a:latin typeface="Times New Roman"/>
                      <a:ea typeface="Times New Roman"/>
                    </a:rPr>
                    <a:t>0,025</a:t>
                  </a:r>
                  <a:endParaRPr lang="es-EC" sz="1200" dirty="0">
                    <a:effectLst/>
                    <a:latin typeface="Times New Roman"/>
                    <a:ea typeface="Times New Roman"/>
                  </a:endParaRPr>
                </a:p>
                <a:p>
                  <a:pPr algn="ctr">
                    <a:spcAft>
                      <a:spcPts val="0"/>
                    </a:spcAft>
                  </a:pPr>
                  <a:r>
                    <a:rPr lang="es-EC" sz="800" kern="1200" dirty="0">
                      <a:solidFill>
                        <a:srgbClr val="000000"/>
                      </a:solidFill>
                      <a:effectLst/>
                      <a:latin typeface="Times New Roman"/>
                      <a:ea typeface="Times New Roman"/>
                    </a:rPr>
                    <a:t>Zona de rechazo</a:t>
                  </a:r>
                  <a:endParaRPr lang="es-EC" sz="1200" dirty="0">
                    <a:effectLst/>
                    <a:latin typeface="Times New Roman"/>
                    <a:ea typeface="Times New Roman"/>
                  </a:endParaRPr>
                </a:p>
                <a:p>
                  <a:pPr algn="ctr">
                    <a:spcAft>
                      <a:spcPts val="0"/>
                    </a:spcAft>
                  </a:pPr>
                  <a:r>
                    <a:rPr lang="es-EC" sz="800" kern="1200" dirty="0">
                      <a:solidFill>
                        <a:srgbClr val="000000"/>
                      </a:solidFill>
                      <a:effectLst/>
                      <a:latin typeface="Times New Roman"/>
                      <a:ea typeface="Times New Roman"/>
                    </a:rPr>
                    <a:t>Nivel de significancia</a:t>
                  </a:r>
                  <a:endParaRPr lang="es-EC" sz="1200" dirty="0">
                    <a:effectLst/>
                    <a:latin typeface="Times New Roman"/>
                    <a:ea typeface="Times New Roman"/>
                  </a:endParaRPr>
                </a:p>
              </p:txBody>
            </p:sp>
            <p:sp>
              <p:nvSpPr>
                <p:cNvPr id="30" name="28 CuadroTexto"/>
                <p:cNvSpPr txBox="1"/>
                <p:nvPr/>
              </p:nvSpPr>
              <p:spPr>
                <a:xfrm>
                  <a:off x="84400" y="453983"/>
                  <a:ext cx="1728470" cy="792481"/>
                </a:xfrm>
                <a:prstGeom prst="rect">
                  <a:avLst/>
                </a:prstGeom>
                <a:noFill/>
              </p:spPr>
              <p:txBody>
                <a:bodyPr wrap="square" rtlCol="0">
                  <a:noAutofit/>
                </a:bodyPr>
                <a:lstStyle/>
                <a:p>
                  <a:pPr algn="ctr">
                    <a:spcAft>
                      <a:spcPts val="0"/>
                    </a:spcAft>
                  </a:pPr>
                  <a:r>
                    <a:rPr lang="es-EC" sz="800" kern="1200" dirty="0">
                      <a:solidFill>
                        <a:srgbClr val="000000"/>
                      </a:solidFill>
                      <a:effectLst/>
                      <a:latin typeface="Times New Roman"/>
                      <a:ea typeface="Times New Roman"/>
                    </a:rPr>
                    <a:t>2,5%</a:t>
                  </a:r>
                  <a:endParaRPr lang="es-EC" sz="1200" dirty="0">
                    <a:effectLst/>
                    <a:latin typeface="Times New Roman"/>
                    <a:ea typeface="Times New Roman"/>
                  </a:endParaRPr>
                </a:p>
                <a:p>
                  <a:pPr algn="ctr">
                    <a:spcAft>
                      <a:spcPts val="0"/>
                    </a:spcAft>
                  </a:pPr>
                  <a:r>
                    <a:rPr lang="es-EC" sz="800" kern="1200" dirty="0">
                      <a:solidFill>
                        <a:srgbClr val="000000"/>
                      </a:solidFill>
                      <a:effectLst/>
                      <a:latin typeface="Times New Roman"/>
                      <a:ea typeface="Times New Roman"/>
                    </a:rPr>
                    <a:t>0,025</a:t>
                  </a:r>
                  <a:endParaRPr lang="es-EC" sz="1200" dirty="0">
                    <a:effectLst/>
                    <a:latin typeface="Times New Roman"/>
                    <a:ea typeface="Times New Roman"/>
                  </a:endParaRPr>
                </a:p>
                <a:p>
                  <a:pPr algn="ctr">
                    <a:spcAft>
                      <a:spcPts val="0"/>
                    </a:spcAft>
                  </a:pPr>
                  <a:r>
                    <a:rPr lang="es-EC" sz="800" kern="1200" dirty="0">
                      <a:solidFill>
                        <a:srgbClr val="000000"/>
                      </a:solidFill>
                      <a:effectLst/>
                      <a:latin typeface="Times New Roman"/>
                      <a:ea typeface="Times New Roman"/>
                    </a:rPr>
                    <a:t>Zona de rechazo</a:t>
                  </a:r>
                  <a:endParaRPr lang="es-EC" sz="1200" dirty="0">
                    <a:effectLst/>
                    <a:latin typeface="Times New Roman"/>
                    <a:ea typeface="Times New Roman"/>
                  </a:endParaRPr>
                </a:p>
                <a:p>
                  <a:pPr algn="ctr">
                    <a:spcAft>
                      <a:spcPts val="0"/>
                    </a:spcAft>
                  </a:pPr>
                  <a:r>
                    <a:rPr lang="es-EC" sz="800" kern="1200" dirty="0">
                      <a:solidFill>
                        <a:srgbClr val="000000"/>
                      </a:solidFill>
                      <a:effectLst/>
                      <a:latin typeface="Times New Roman"/>
                      <a:ea typeface="Times New Roman"/>
                    </a:rPr>
                    <a:t>Nivel de significancia</a:t>
                  </a:r>
                  <a:endParaRPr lang="es-EC" sz="1200" dirty="0">
                    <a:effectLst/>
                    <a:latin typeface="Times New Roman"/>
                    <a:ea typeface="Times New Roman"/>
                  </a:endParaRPr>
                </a:p>
              </p:txBody>
            </p:sp>
          </p:grpSp>
          <p:sp>
            <p:nvSpPr>
              <p:cNvPr id="26" name="27 Rectángulo"/>
              <p:cNvSpPr/>
              <p:nvPr/>
            </p:nvSpPr>
            <p:spPr>
              <a:xfrm>
                <a:off x="0" y="0"/>
                <a:ext cx="7272808" cy="2952328"/>
              </a:xfrm>
              <a:prstGeom prst="rect">
                <a:avLst/>
              </a:prstGeom>
              <a:no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
          <p:nvSpPr>
            <p:cNvPr id="24" name="297 Cuadro de texto"/>
            <p:cNvSpPr txBox="1"/>
            <p:nvPr/>
          </p:nvSpPr>
          <p:spPr>
            <a:xfrm>
              <a:off x="2009663" y="1740775"/>
              <a:ext cx="990143" cy="24447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ctr">
                <a:lnSpc>
                  <a:spcPct val="200000"/>
                </a:lnSpc>
                <a:spcBef>
                  <a:spcPts val="600"/>
                </a:spcBef>
                <a:spcAft>
                  <a:spcPts val="0"/>
                </a:spcAft>
              </a:pPr>
              <a:r>
                <a:rPr lang="es-EC" sz="800" b="1" dirty="0">
                  <a:solidFill>
                    <a:srgbClr val="FF0000"/>
                  </a:solidFill>
                  <a:effectLst/>
                  <a:latin typeface="Times New Roman"/>
                  <a:ea typeface="Calibri"/>
                  <a:cs typeface="Times New Roman"/>
                </a:rPr>
                <a:t>0,000</a:t>
              </a:r>
              <a:endParaRPr lang="es-EC" sz="1100" dirty="0">
                <a:effectLst/>
                <a:ea typeface="Calibri"/>
                <a:cs typeface="Times New Roman"/>
              </a:endParaRPr>
            </a:p>
          </p:txBody>
        </p:sp>
      </p:grpSp>
      <p:sp>
        <p:nvSpPr>
          <p:cNvPr id="40" name="39 Forma libre"/>
          <p:cNvSpPr/>
          <p:nvPr/>
        </p:nvSpPr>
        <p:spPr>
          <a:xfrm>
            <a:off x="425367" y="4653136"/>
            <a:ext cx="3955779" cy="1800200"/>
          </a:xfrm>
          <a:custGeom>
            <a:avLst/>
            <a:gdLst>
              <a:gd name="connsiteX0" fmla="*/ 0 w 3955779"/>
              <a:gd name="connsiteY0" fmla="*/ 0 h 2373468"/>
              <a:gd name="connsiteX1" fmla="*/ 3955779 w 3955779"/>
              <a:gd name="connsiteY1" fmla="*/ 0 h 2373468"/>
              <a:gd name="connsiteX2" fmla="*/ 3955779 w 3955779"/>
              <a:gd name="connsiteY2" fmla="*/ 2373468 h 2373468"/>
              <a:gd name="connsiteX3" fmla="*/ 0 w 3955779"/>
              <a:gd name="connsiteY3" fmla="*/ 2373468 h 2373468"/>
              <a:gd name="connsiteX4" fmla="*/ 0 w 3955779"/>
              <a:gd name="connsiteY4" fmla="*/ 0 h 237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779" h="2373468">
                <a:moveTo>
                  <a:pt x="0" y="0"/>
                </a:moveTo>
                <a:lnTo>
                  <a:pt x="3955779" y="0"/>
                </a:lnTo>
                <a:lnTo>
                  <a:pt x="3955779" y="2373468"/>
                </a:lnTo>
                <a:lnTo>
                  <a:pt x="0" y="2373468"/>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64770" tIns="64770" rIns="64770" bIns="64770" numCol="1" spcCol="1270" anchor="t" anchorCtr="0">
            <a:noAutofit/>
          </a:bodyPr>
          <a:lstStyle/>
          <a:p>
            <a:r>
              <a:rPr lang="es-EC" dirty="0">
                <a:latin typeface="Times New Roman" panose="02020603050405020304" pitchFamily="18" charset="0"/>
                <a:cs typeface="Times New Roman" panose="02020603050405020304" pitchFamily="18" charset="0"/>
              </a:rPr>
              <a:t>A “los pagos que usted ha realizado por impuesto predial, agua potable, uso de suelo entre otros, están dentro de lo que pagaba en años anteriores” y  B “como considera que es la atención y el trato que le brindan los funcionarios municipales” </a:t>
            </a:r>
            <a:endParaRPr lang="es-EC" dirty="0"/>
          </a:p>
        </p:txBody>
      </p:sp>
      <p:sp>
        <p:nvSpPr>
          <p:cNvPr id="41" name="40 Forma libre"/>
          <p:cNvSpPr/>
          <p:nvPr/>
        </p:nvSpPr>
        <p:spPr>
          <a:xfrm>
            <a:off x="5528057" y="3344949"/>
            <a:ext cx="1825489" cy="512440"/>
          </a:xfrm>
          <a:custGeom>
            <a:avLst/>
            <a:gdLst>
              <a:gd name="connsiteX0" fmla="*/ 0 w 3955779"/>
              <a:gd name="connsiteY0" fmla="*/ 0 h 2373468"/>
              <a:gd name="connsiteX1" fmla="*/ 3955779 w 3955779"/>
              <a:gd name="connsiteY1" fmla="*/ 0 h 2373468"/>
              <a:gd name="connsiteX2" fmla="*/ 3955779 w 3955779"/>
              <a:gd name="connsiteY2" fmla="*/ 2373468 h 2373468"/>
              <a:gd name="connsiteX3" fmla="*/ 0 w 3955779"/>
              <a:gd name="connsiteY3" fmla="*/ 2373468 h 2373468"/>
              <a:gd name="connsiteX4" fmla="*/ 0 w 3955779"/>
              <a:gd name="connsiteY4" fmla="*/ 0 h 237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779" h="2373468">
                <a:moveTo>
                  <a:pt x="0" y="0"/>
                </a:moveTo>
                <a:lnTo>
                  <a:pt x="3955779" y="0"/>
                </a:lnTo>
                <a:lnTo>
                  <a:pt x="3955779" y="2373468"/>
                </a:lnTo>
                <a:lnTo>
                  <a:pt x="0" y="2373468"/>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relación atención y el trato</a:t>
            </a:r>
            <a:endParaRPr lang="es-EC" sz="1600" kern="1200" dirty="0">
              <a:latin typeface="Times New Roman" panose="02020603050405020304" pitchFamily="18" charset="0"/>
              <a:cs typeface="Times New Roman" panose="02020603050405020304" pitchFamily="18" charset="0"/>
            </a:endParaRPr>
          </a:p>
        </p:txBody>
      </p:sp>
      <p:sp>
        <p:nvSpPr>
          <p:cNvPr id="4" name="3 Señal de prohibido"/>
          <p:cNvSpPr/>
          <p:nvPr/>
        </p:nvSpPr>
        <p:spPr>
          <a:xfrm>
            <a:off x="7556527" y="3287826"/>
            <a:ext cx="604818" cy="626685"/>
          </a:xfrm>
          <a:prstGeom prst="noSmoking">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5" name="4 Flecha derecha"/>
          <p:cNvSpPr/>
          <p:nvPr/>
        </p:nvSpPr>
        <p:spPr>
          <a:xfrm>
            <a:off x="4790663" y="3370402"/>
            <a:ext cx="573425" cy="461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Llamada de flecha hacia abajo"/>
          <p:cNvSpPr/>
          <p:nvPr/>
        </p:nvSpPr>
        <p:spPr>
          <a:xfrm>
            <a:off x="6254080" y="4041055"/>
            <a:ext cx="373441" cy="47957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489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425368" y="235047"/>
            <a:ext cx="4187859" cy="496290"/>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a:t>
            </a:r>
            <a:r>
              <a:rPr lang="es-ES" sz="2625" b="1" dirty="0" smtClean="0">
                <a:latin typeface="Times New Roman" panose="02020603050405020304" pitchFamily="18" charset="0"/>
                <a:cs typeface="Times New Roman" panose="02020603050405020304" pitchFamily="18" charset="0"/>
              </a:rPr>
              <a:t>B</a:t>
            </a:r>
            <a:r>
              <a:rPr lang="es-ES" sz="2625" b="1" dirty="0" smtClean="0">
                <a:solidFill>
                  <a:schemeClr val="tx1"/>
                </a:solidFill>
                <a:latin typeface="Times New Roman" panose="02020603050405020304" pitchFamily="18" charset="0"/>
                <a:cs typeface="Times New Roman" panose="02020603050405020304" pitchFamily="18" charset="0"/>
              </a:rPr>
              <a:t>IVARIADO</a:t>
            </a:r>
            <a:endParaRPr lang="es-ES" sz="2625" b="1" dirty="0">
              <a:solidFill>
                <a:schemeClr val="tx1"/>
              </a:solidFill>
              <a:latin typeface="Times New Roman" panose="02020603050405020304" pitchFamily="18" charset="0"/>
              <a:cs typeface="Times New Roman" panose="02020603050405020304" pitchFamily="18" charset="0"/>
            </a:endParaRPr>
          </a:p>
        </p:txBody>
      </p:sp>
      <p:sp>
        <p:nvSpPr>
          <p:cNvPr id="3" name="CuadroTexto 4"/>
          <p:cNvSpPr txBox="1"/>
          <p:nvPr/>
        </p:nvSpPr>
        <p:spPr>
          <a:xfrm>
            <a:off x="4932040" y="235047"/>
            <a:ext cx="4039793" cy="496290"/>
          </a:xfrm>
          <a:prstGeom prst="rect">
            <a:avLst/>
          </a:prstGeom>
          <a:noFill/>
        </p:spPr>
        <p:txBody>
          <a:bodyPr wrap="square" rtlCol="0">
            <a:spAutoFit/>
          </a:bodyPr>
          <a:lstStyle/>
          <a:p>
            <a:pPr lvl="2"/>
            <a:r>
              <a:rPr lang="es-EC" sz="2625" b="1" dirty="0" smtClean="0">
                <a:latin typeface="Times New Roman" panose="02020603050405020304" pitchFamily="18" charset="0"/>
                <a:cs typeface="Times New Roman" panose="02020603050405020304" pitchFamily="18" charset="0"/>
              </a:rPr>
              <a:t>CORRELACIÓN</a:t>
            </a:r>
            <a:endParaRPr lang="es-EC" sz="2625" b="1" dirty="0">
              <a:latin typeface="Times New Roman" panose="02020603050405020304" pitchFamily="18" charset="0"/>
              <a:cs typeface="Times New Roman" panose="02020603050405020304" pitchFamily="18" charset="0"/>
            </a:endParaRPr>
          </a:p>
        </p:txBody>
      </p:sp>
      <p:pic>
        <p:nvPicPr>
          <p:cNvPr id="4" name="3 Imagen"/>
          <p:cNvPicPr/>
          <p:nvPr/>
        </p:nvPicPr>
        <p:blipFill rotWithShape="1">
          <a:blip r:embed="rId3" cstate="print">
            <a:extLst>
              <a:ext uri="{28A0092B-C50C-407E-A947-70E740481C1C}">
                <a14:useLocalDpi xmlns:a14="http://schemas.microsoft.com/office/drawing/2010/main" val="0"/>
              </a:ext>
            </a:extLst>
          </a:blip>
          <a:srcRect b="9084"/>
          <a:stretch/>
        </p:blipFill>
        <p:spPr bwMode="auto">
          <a:xfrm>
            <a:off x="425368" y="732120"/>
            <a:ext cx="8251088" cy="3849008"/>
          </a:xfrm>
          <a:prstGeom prst="rect">
            <a:avLst/>
          </a:prstGeom>
          <a:noFill/>
          <a:ln>
            <a:noFill/>
          </a:ln>
        </p:spPr>
      </p:pic>
      <p:sp>
        <p:nvSpPr>
          <p:cNvPr id="6" name="Rectángulo 3"/>
          <p:cNvSpPr/>
          <p:nvPr/>
        </p:nvSpPr>
        <p:spPr>
          <a:xfrm>
            <a:off x="-410124" y="4581128"/>
            <a:ext cx="2950029" cy="1546577"/>
          </a:xfrm>
          <a:prstGeom prst="rect">
            <a:avLst/>
          </a:prstGeom>
        </p:spPr>
        <p:txBody>
          <a:bodyPr wrap="square">
            <a:spAutoFit/>
          </a:bodyPr>
          <a:lstStyle/>
          <a:p>
            <a:pPr marL="733425" algn="just"/>
            <a:r>
              <a:rPr lang="es-EC" sz="1050" b="1" dirty="0">
                <a:latin typeface="Times New Roman" panose="02020603050405020304" pitchFamily="18" charset="0"/>
                <a:ea typeface="Times New Roman" panose="02020603050405020304" pitchFamily="18" charset="0"/>
              </a:rPr>
              <a:t>Rangos de correlación</a:t>
            </a:r>
            <a:endParaRPr lang="es-EC" sz="1050" b="1" dirty="0">
              <a:latin typeface="Times New Roman" panose="02020603050405020304" pitchFamily="18" charset="0"/>
              <a:ea typeface="Calibri" panose="020F0502020204030204" pitchFamily="34" charset="0"/>
            </a:endParaRPr>
          </a:p>
          <a:p>
            <a:pPr marL="391478" algn="just"/>
            <a:r>
              <a:rPr lang="es-EC" sz="1050" b="1" dirty="0">
                <a:latin typeface="Times New Roman" panose="02020603050405020304" pitchFamily="18" charset="0"/>
                <a:ea typeface="Times New Roman" panose="02020603050405020304" pitchFamily="18" charset="0"/>
              </a:rPr>
              <a:t> </a:t>
            </a:r>
            <a:endParaRPr lang="es-EC" sz="1050" b="1" dirty="0">
              <a:latin typeface="Times New Roman" panose="02020603050405020304" pitchFamily="18" charset="0"/>
              <a:ea typeface="Calibri" panose="020F0502020204030204" pitchFamily="34" charset="0"/>
            </a:endParaRPr>
          </a:p>
          <a:p>
            <a:pPr marL="733425" algn="just"/>
            <a:r>
              <a:rPr lang="es-EC" sz="1050" dirty="0">
                <a:latin typeface="Times New Roman" panose="02020603050405020304" pitchFamily="18" charset="0"/>
                <a:ea typeface="Times New Roman" panose="02020603050405020304" pitchFamily="18" charset="0"/>
              </a:rPr>
              <a:t>0,00 a  0,19 = No existe correlación</a:t>
            </a:r>
            <a:endParaRPr lang="es-EC" sz="1050" b="1" dirty="0">
              <a:latin typeface="Times New Roman" panose="02020603050405020304" pitchFamily="18" charset="0"/>
              <a:ea typeface="Calibri" panose="020F0502020204030204" pitchFamily="34" charset="0"/>
            </a:endParaRPr>
          </a:p>
          <a:p>
            <a:pPr marL="391478" algn="just"/>
            <a:r>
              <a:rPr lang="es-EC" sz="1050" dirty="0">
                <a:latin typeface="Times New Roman" panose="02020603050405020304" pitchFamily="18" charset="0"/>
                <a:ea typeface="Times New Roman" panose="02020603050405020304" pitchFamily="18" charset="0"/>
              </a:rPr>
              <a:t> </a:t>
            </a:r>
            <a:endParaRPr lang="es-EC" sz="1050" b="1" dirty="0">
              <a:latin typeface="Times New Roman" panose="02020603050405020304" pitchFamily="18" charset="0"/>
              <a:ea typeface="Calibri" panose="020F0502020204030204" pitchFamily="34" charset="0"/>
            </a:endParaRPr>
          </a:p>
          <a:p>
            <a:pPr marL="733425" algn="just"/>
            <a:r>
              <a:rPr lang="es-EC" sz="1050" dirty="0">
                <a:latin typeface="Times New Roman" panose="02020603050405020304" pitchFamily="18" charset="0"/>
                <a:ea typeface="Times New Roman" panose="02020603050405020304" pitchFamily="18" charset="0"/>
              </a:rPr>
              <a:t>0,20 a  0,39 = Baja correlación</a:t>
            </a:r>
            <a:endParaRPr lang="es-EC" sz="1050" b="1" dirty="0">
              <a:latin typeface="Times New Roman" panose="02020603050405020304" pitchFamily="18" charset="0"/>
              <a:ea typeface="Calibri" panose="020F0502020204030204" pitchFamily="34" charset="0"/>
            </a:endParaRPr>
          </a:p>
          <a:p>
            <a:pPr marL="391478" algn="just"/>
            <a:r>
              <a:rPr lang="es-EC" sz="1050" dirty="0">
                <a:latin typeface="Times New Roman" panose="02020603050405020304" pitchFamily="18" charset="0"/>
                <a:ea typeface="Times New Roman" panose="02020603050405020304" pitchFamily="18" charset="0"/>
              </a:rPr>
              <a:t> </a:t>
            </a:r>
            <a:endParaRPr lang="es-EC" sz="1050" b="1" dirty="0">
              <a:latin typeface="Times New Roman" panose="02020603050405020304" pitchFamily="18" charset="0"/>
              <a:ea typeface="Calibri" panose="020F0502020204030204" pitchFamily="34" charset="0"/>
            </a:endParaRPr>
          </a:p>
          <a:p>
            <a:pPr marL="733425" algn="just"/>
            <a:r>
              <a:rPr lang="es-EC" sz="1050" dirty="0">
                <a:latin typeface="Times New Roman" panose="02020603050405020304" pitchFamily="18" charset="0"/>
                <a:ea typeface="Times New Roman" panose="02020603050405020304" pitchFamily="18" charset="0"/>
              </a:rPr>
              <a:t>0,50 a  0,79 = Mediana correlación</a:t>
            </a:r>
            <a:endParaRPr lang="es-EC" sz="1050" b="1" dirty="0">
              <a:latin typeface="Times New Roman" panose="02020603050405020304" pitchFamily="18" charset="0"/>
              <a:ea typeface="Calibri" panose="020F0502020204030204" pitchFamily="34" charset="0"/>
            </a:endParaRPr>
          </a:p>
          <a:p>
            <a:pPr marL="391478" algn="just"/>
            <a:r>
              <a:rPr lang="es-EC" sz="1050" dirty="0">
                <a:latin typeface="Times New Roman" panose="02020603050405020304" pitchFamily="18" charset="0"/>
                <a:ea typeface="Times New Roman" panose="02020603050405020304" pitchFamily="18" charset="0"/>
              </a:rPr>
              <a:t> </a:t>
            </a:r>
            <a:endParaRPr lang="es-EC" sz="1050" b="1" dirty="0">
              <a:latin typeface="Times New Roman" panose="02020603050405020304" pitchFamily="18" charset="0"/>
              <a:ea typeface="Calibri" panose="020F0502020204030204" pitchFamily="34" charset="0"/>
            </a:endParaRPr>
          </a:p>
          <a:p>
            <a:pPr marL="733425" algn="just"/>
            <a:r>
              <a:rPr lang="es-EC" sz="1050" dirty="0">
                <a:latin typeface="Times New Roman" panose="02020603050405020304" pitchFamily="18" charset="0"/>
                <a:ea typeface="Times New Roman" panose="02020603050405020304" pitchFamily="18" charset="0"/>
              </a:rPr>
              <a:t>0,80 a  1,00 = </a:t>
            </a:r>
            <a:r>
              <a:rPr lang="es-EC" sz="1050" dirty="0" smtClean="0">
                <a:latin typeface="Times New Roman" panose="02020603050405020304" pitchFamily="18" charset="0"/>
                <a:ea typeface="Times New Roman" panose="02020603050405020304" pitchFamily="18" charset="0"/>
              </a:rPr>
              <a:t>Alta </a:t>
            </a:r>
            <a:r>
              <a:rPr lang="es-EC" sz="1050" dirty="0">
                <a:latin typeface="Times New Roman" panose="02020603050405020304" pitchFamily="18" charset="0"/>
                <a:ea typeface="Times New Roman" panose="02020603050405020304" pitchFamily="18" charset="0"/>
              </a:rPr>
              <a:t>correlación</a:t>
            </a:r>
            <a:endParaRPr lang="es-EC" sz="1050" b="1" dirty="0">
              <a:latin typeface="Times New Roman" panose="02020603050405020304" pitchFamily="18" charset="0"/>
              <a:ea typeface="Calibri" panose="020F0502020204030204" pitchFamily="34" charset="0"/>
            </a:endParaRPr>
          </a:p>
        </p:txBody>
      </p:sp>
      <p:sp>
        <p:nvSpPr>
          <p:cNvPr id="5" name="4 Flecha abajo"/>
          <p:cNvSpPr/>
          <p:nvPr/>
        </p:nvSpPr>
        <p:spPr>
          <a:xfrm rot="16200000">
            <a:off x="6854898" y="5066748"/>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9 Grupo"/>
          <p:cNvGrpSpPr/>
          <p:nvPr/>
        </p:nvGrpSpPr>
        <p:grpSpPr>
          <a:xfrm>
            <a:off x="2588796" y="5011931"/>
            <a:ext cx="1365792" cy="720080"/>
            <a:chOff x="6951936" y="2868176"/>
            <a:chExt cx="1365792" cy="720080"/>
          </a:xfrm>
        </p:grpSpPr>
        <p:sp>
          <p:nvSpPr>
            <p:cNvPr id="7" name="6 Señal de prohibido"/>
            <p:cNvSpPr/>
            <p:nvPr/>
          </p:nvSpPr>
          <p:spPr>
            <a:xfrm>
              <a:off x="6951936" y="2924944"/>
              <a:ext cx="644400" cy="576064"/>
            </a:xfrm>
            <a:prstGeom prst="noSmoking">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7 Cara sonriente"/>
            <p:cNvSpPr/>
            <p:nvPr/>
          </p:nvSpPr>
          <p:spPr>
            <a:xfrm>
              <a:off x="7672280" y="2868176"/>
              <a:ext cx="645448" cy="720080"/>
            </a:xfrm>
            <a:prstGeom prst="smileyFac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grpSp>
      <p:sp>
        <p:nvSpPr>
          <p:cNvPr id="9" name="8 Rectángulo redondeado"/>
          <p:cNvSpPr/>
          <p:nvPr/>
        </p:nvSpPr>
        <p:spPr>
          <a:xfrm>
            <a:off x="4757510" y="4634336"/>
            <a:ext cx="2019897"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FALTA aplicación del neuromarketing en los sentidos de la vista y el oído</a:t>
            </a:r>
            <a:endParaRPr lang="es-EC" dirty="0">
              <a:latin typeface="Times New Roman" panose="02020603050405020304" pitchFamily="18" charset="0"/>
              <a:cs typeface="Times New Roman" panose="02020603050405020304" pitchFamily="18" charset="0"/>
            </a:endParaRPr>
          </a:p>
        </p:txBody>
      </p:sp>
      <p:sp>
        <p:nvSpPr>
          <p:cNvPr id="12" name="11 Elipse"/>
          <p:cNvSpPr/>
          <p:nvPr/>
        </p:nvSpPr>
        <p:spPr>
          <a:xfrm>
            <a:off x="8028384" y="2656624"/>
            <a:ext cx="648072" cy="340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bajo"/>
          <p:cNvSpPr/>
          <p:nvPr/>
        </p:nvSpPr>
        <p:spPr>
          <a:xfrm rot="16200000">
            <a:off x="4154414" y="5066749"/>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Rectángulo redondeado"/>
          <p:cNvSpPr/>
          <p:nvPr/>
        </p:nvSpPr>
        <p:spPr>
          <a:xfrm>
            <a:off x="7508063" y="5058728"/>
            <a:ext cx="1245493" cy="5840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Atención al cliente</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35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1606282174"/>
              </p:ext>
            </p:extLst>
          </p:nvPr>
        </p:nvGraphicFramePr>
        <p:xfrm>
          <a:off x="3347864" y="4065850"/>
          <a:ext cx="446449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4"/>
          <p:cNvSpPr txBox="1"/>
          <p:nvPr/>
        </p:nvSpPr>
        <p:spPr>
          <a:xfrm>
            <a:off x="409269" y="30693"/>
            <a:ext cx="4187859" cy="496290"/>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a:t>
            </a:r>
            <a:r>
              <a:rPr lang="es-ES" sz="2625" b="1" dirty="0" smtClean="0">
                <a:latin typeface="Times New Roman" panose="02020603050405020304" pitchFamily="18" charset="0"/>
                <a:cs typeface="Times New Roman" panose="02020603050405020304" pitchFamily="18" charset="0"/>
              </a:rPr>
              <a:t>B</a:t>
            </a:r>
            <a:r>
              <a:rPr lang="es-ES" sz="2625" b="1" dirty="0" smtClean="0">
                <a:solidFill>
                  <a:schemeClr val="tx1"/>
                </a:solidFill>
                <a:latin typeface="Times New Roman" panose="02020603050405020304" pitchFamily="18" charset="0"/>
                <a:cs typeface="Times New Roman" panose="02020603050405020304" pitchFamily="18" charset="0"/>
              </a:rPr>
              <a:t>IVARIADO</a:t>
            </a:r>
            <a:endParaRPr lang="es-ES" sz="2625" b="1" dirty="0">
              <a:solidFill>
                <a:schemeClr val="tx1"/>
              </a:solidFill>
              <a:latin typeface="Times New Roman" panose="02020603050405020304" pitchFamily="18" charset="0"/>
              <a:cs typeface="Times New Roman" panose="02020603050405020304" pitchFamily="18" charset="0"/>
            </a:endParaRPr>
          </a:p>
        </p:txBody>
      </p:sp>
      <p:sp>
        <p:nvSpPr>
          <p:cNvPr id="3" name="CuadroTexto 4"/>
          <p:cNvSpPr txBox="1"/>
          <p:nvPr/>
        </p:nvSpPr>
        <p:spPr>
          <a:xfrm>
            <a:off x="4932040" y="235047"/>
            <a:ext cx="4039793" cy="496290"/>
          </a:xfrm>
          <a:prstGeom prst="rect">
            <a:avLst/>
          </a:prstGeom>
          <a:noFill/>
        </p:spPr>
        <p:txBody>
          <a:bodyPr wrap="square" rtlCol="0">
            <a:spAutoFit/>
          </a:bodyPr>
          <a:lstStyle/>
          <a:p>
            <a:pPr lvl="2"/>
            <a:r>
              <a:rPr lang="es-EC" sz="2625" b="1" dirty="0" smtClean="0">
                <a:latin typeface="Times New Roman" panose="02020603050405020304" pitchFamily="18" charset="0"/>
                <a:cs typeface="Times New Roman" panose="02020603050405020304" pitchFamily="18" charset="0"/>
              </a:rPr>
              <a:t>CHI CUADRADO</a:t>
            </a:r>
            <a:endParaRPr lang="es-EC" sz="2625" b="1" dirty="0">
              <a:latin typeface="Times New Roman" panose="02020603050405020304" pitchFamily="18" charset="0"/>
              <a:cs typeface="Times New Roman" panose="02020603050405020304" pitchFamily="18" charset="0"/>
            </a:endParaRPr>
          </a:p>
        </p:txBody>
      </p:sp>
      <p:pic>
        <p:nvPicPr>
          <p:cNvPr id="6" name="5 Imagen"/>
          <p:cNvPicPr>
            <a:picLocks noChangeAspect="1"/>
          </p:cNvPicPr>
          <p:nvPr/>
        </p:nvPicPr>
        <p:blipFill rotWithShape="1">
          <a:blip r:embed="rId8" cstate="print">
            <a:extLst>
              <a:ext uri="{28A0092B-C50C-407E-A947-70E740481C1C}">
                <a14:useLocalDpi xmlns:a14="http://schemas.microsoft.com/office/drawing/2010/main" val="0"/>
              </a:ext>
            </a:extLst>
          </a:blip>
          <a:srcRect t="7453" b="29409"/>
          <a:stretch/>
        </p:blipFill>
        <p:spPr bwMode="auto">
          <a:xfrm>
            <a:off x="88089" y="731337"/>
            <a:ext cx="8423561" cy="2757441"/>
          </a:xfrm>
          <a:prstGeom prst="rect">
            <a:avLst/>
          </a:prstGeom>
          <a:noFill/>
          <a:ln>
            <a:noFill/>
          </a:ln>
          <a:extLst>
            <a:ext uri="{53640926-AAD7-44D8-BBD7-CCE9431645EC}">
              <a14:shadowObscured xmlns:a14="http://schemas.microsoft.com/office/drawing/2010/main"/>
            </a:ext>
          </a:extLst>
        </p:spPr>
      </p:pic>
      <p:sp>
        <p:nvSpPr>
          <p:cNvPr id="7" name="6 Rectángulo"/>
          <p:cNvSpPr/>
          <p:nvPr/>
        </p:nvSpPr>
        <p:spPr>
          <a:xfrm>
            <a:off x="4860032" y="3554432"/>
            <a:ext cx="2952328" cy="738664"/>
          </a:xfrm>
          <a:prstGeom prst="rect">
            <a:avLst/>
          </a:prstGeom>
        </p:spPr>
        <p:txBody>
          <a:bodyPr wrap="square">
            <a:spAutoFit/>
          </a:bodyPr>
          <a:lstStyle/>
          <a:p>
            <a:r>
              <a:rPr lang="es-EC" sz="1400" b="1" dirty="0">
                <a:solidFill>
                  <a:srgbClr val="FF0000"/>
                </a:solidFill>
                <a:latin typeface="Times New Roman" panose="02020603050405020304" pitchFamily="18" charset="0"/>
                <a:cs typeface="Times New Roman" panose="02020603050405020304" pitchFamily="18" charset="0"/>
              </a:rPr>
              <a:t>Hipótesis</a:t>
            </a:r>
          </a:p>
          <a:p>
            <a:r>
              <a:rPr lang="es-EC" sz="1400" b="1" dirty="0">
                <a:solidFill>
                  <a:srgbClr val="FF0000"/>
                </a:solidFill>
                <a:latin typeface="Times New Roman" panose="02020603050405020304" pitchFamily="18" charset="0"/>
                <a:cs typeface="Times New Roman" panose="02020603050405020304" pitchFamily="18" charset="0"/>
              </a:rPr>
              <a:t>H</a:t>
            </a:r>
            <a:r>
              <a:rPr lang="es-EC" sz="1400" b="1" baseline="-25000" dirty="0">
                <a:solidFill>
                  <a:srgbClr val="FF0000"/>
                </a:solidFill>
                <a:latin typeface="Times New Roman" panose="02020603050405020304" pitchFamily="18" charset="0"/>
                <a:cs typeface="Times New Roman" panose="02020603050405020304" pitchFamily="18" charset="0"/>
              </a:rPr>
              <a:t>o: </a:t>
            </a:r>
            <a:r>
              <a:rPr lang="es-EC" sz="1400" b="1" dirty="0">
                <a:solidFill>
                  <a:srgbClr val="FF0000"/>
                </a:solidFill>
                <a:latin typeface="Times New Roman" panose="02020603050405020304" pitchFamily="18" charset="0"/>
                <a:cs typeface="Times New Roman" panose="02020603050405020304" pitchFamily="18" charset="0"/>
              </a:rPr>
              <a:t>Si A </a:t>
            </a:r>
            <a:r>
              <a:rPr lang="es-EC" sz="1400" b="1" dirty="0" smtClean="0">
                <a:solidFill>
                  <a:srgbClr val="FF0000"/>
                </a:solidFill>
                <a:latin typeface="Times New Roman" panose="02020603050405020304" pitchFamily="18" charset="0"/>
                <a:cs typeface="Times New Roman" panose="02020603050405020304" pitchFamily="18" charset="0"/>
              </a:rPr>
              <a:t>, B y </a:t>
            </a:r>
            <a:r>
              <a:rPr lang="es-EC" sz="1400" b="1" dirty="0">
                <a:solidFill>
                  <a:srgbClr val="FF0000"/>
                </a:solidFill>
                <a:latin typeface="Times New Roman" panose="02020603050405020304" pitchFamily="18" charset="0"/>
                <a:cs typeface="Times New Roman" panose="02020603050405020304" pitchFamily="18" charset="0"/>
              </a:rPr>
              <a:t>C </a:t>
            </a:r>
            <a:r>
              <a:rPr lang="es-EC" sz="1400" b="1" dirty="0" smtClean="0">
                <a:solidFill>
                  <a:srgbClr val="FF0000"/>
                </a:solidFill>
                <a:latin typeface="Times New Roman" panose="02020603050405020304" pitchFamily="18" charset="0"/>
                <a:cs typeface="Times New Roman" panose="02020603050405020304" pitchFamily="18" charset="0"/>
              </a:rPr>
              <a:t>es </a:t>
            </a:r>
            <a:r>
              <a:rPr lang="es-EC" sz="1400" b="1" dirty="0">
                <a:solidFill>
                  <a:srgbClr val="FF0000"/>
                </a:solidFill>
                <a:latin typeface="Times New Roman" panose="02020603050405020304" pitchFamily="18" charset="0"/>
                <a:cs typeface="Times New Roman" panose="02020603050405020304" pitchFamily="18" charset="0"/>
              </a:rPr>
              <a:t>&gt; 5%  rechazo</a:t>
            </a:r>
          </a:p>
          <a:p>
            <a:r>
              <a:rPr lang="es-EC" sz="1400" b="1" dirty="0">
                <a:solidFill>
                  <a:srgbClr val="FF0000"/>
                </a:solidFill>
                <a:latin typeface="Times New Roman" panose="02020603050405020304" pitchFamily="18" charset="0"/>
                <a:cs typeface="Times New Roman" panose="02020603050405020304" pitchFamily="18" charset="0"/>
              </a:rPr>
              <a:t>H</a:t>
            </a:r>
            <a:r>
              <a:rPr lang="es-EC" sz="1400" b="1" baseline="-25000" dirty="0">
                <a:solidFill>
                  <a:srgbClr val="FF0000"/>
                </a:solidFill>
                <a:latin typeface="Times New Roman" panose="02020603050405020304" pitchFamily="18" charset="0"/>
                <a:cs typeface="Times New Roman" panose="02020603050405020304" pitchFamily="18" charset="0"/>
              </a:rPr>
              <a:t>1: </a:t>
            </a:r>
            <a:r>
              <a:rPr lang="es-EC" sz="1400" b="1" dirty="0">
                <a:solidFill>
                  <a:srgbClr val="FF0000"/>
                </a:solidFill>
                <a:latin typeface="Times New Roman" panose="02020603050405020304" pitchFamily="18" charset="0"/>
                <a:cs typeface="Times New Roman" panose="02020603050405020304" pitchFamily="18" charset="0"/>
              </a:rPr>
              <a:t>Si A </a:t>
            </a:r>
            <a:r>
              <a:rPr lang="es-EC" sz="1400" b="1" dirty="0" smtClean="0">
                <a:solidFill>
                  <a:srgbClr val="FF0000"/>
                </a:solidFill>
                <a:latin typeface="Times New Roman" panose="02020603050405020304" pitchFamily="18" charset="0"/>
                <a:cs typeface="Times New Roman" panose="02020603050405020304" pitchFamily="18" charset="0"/>
              </a:rPr>
              <a:t>, B y </a:t>
            </a:r>
            <a:r>
              <a:rPr lang="es-EC" sz="1400" b="1" dirty="0">
                <a:solidFill>
                  <a:srgbClr val="FF0000"/>
                </a:solidFill>
                <a:latin typeface="Times New Roman" panose="02020603050405020304" pitchFamily="18" charset="0"/>
                <a:cs typeface="Times New Roman" panose="02020603050405020304" pitchFamily="18" charset="0"/>
              </a:rPr>
              <a:t>C </a:t>
            </a:r>
            <a:r>
              <a:rPr lang="es-EC" sz="1400" b="1" dirty="0" smtClean="0">
                <a:solidFill>
                  <a:srgbClr val="FF0000"/>
                </a:solidFill>
                <a:latin typeface="Times New Roman" panose="02020603050405020304" pitchFamily="18" charset="0"/>
                <a:cs typeface="Times New Roman" panose="02020603050405020304" pitchFamily="18" charset="0"/>
              </a:rPr>
              <a:t>es </a:t>
            </a:r>
            <a:r>
              <a:rPr lang="es-EC" sz="1400" b="1" dirty="0">
                <a:solidFill>
                  <a:srgbClr val="FF0000"/>
                </a:solidFill>
                <a:latin typeface="Times New Roman" panose="02020603050405020304" pitchFamily="18" charset="0"/>
                <a:cs typeface="Times New Roman" panose="02020603050405020304" pitchFamily="18" charset="0"/>
              </a:rPr>
              <a:t>&lt; 5% acepto</a:t>
            </a:r>
          </a:p>
        </p:txBody>
      </p:sp>
      <p:sp>
        <p:nvSpPr>
          <p:cNvPr id="9" name="8 Rectángulo"/>
          <p:cNvSpPr/>
          <p:nvPr/>
        </p:nvSpPr>
        <p:spPr>
          <a:xfrm>
            <a:off x="114925" y="3565088"/>
            <a:ext cx="1216715" cy="1569660"/>
          </a:xfrm>
          <a:prstGeom prst="rect">
            <a:avLst/>
          </a:prstGeom>
        </p:spPr>
        <p:txBody>
          <a:bodyPr wrap="square">
            <a:spAutoFit/>
          </a:bodyPr>
          <a:lstStyle/>
          <a:p>
            <a:r>
              <a:rPr lang="es-EC" sz="3200" b="1" dirty="0" smtClean="0">
                <a:solidFill>
                  <a:srgbClr val="FF0000"/>
                </a:solidFill>
                <a:latin typeface="Times New Roman" panose="02020603050405020304" pitchFamily="18" charset="0"/>
                <a:cs typeface="Times New Roman" panose="02020603050405020304" pitchFamily="18" charset="0"/>
              </a:rPr>
              <a:t>B Y C</a:t>
            </a:r>
          </a:p>
          <a:p>
            <a:r>
              <a:rPr lang="es-EC" sz="3200" b="1" dirty="0" smtClean="0">
                <a:solidFill>
                  <a:srgbClr val="FF0000"/>
                </a:solidFill>
                <a:latin typeface="Times New Roman" panose="02020603050405020304" pitchFamily="18" charset="0"/>
                <a:cs typeface="Times New Roman" panose="02020603050405020304" pitchFamily="18" charset="0"/>
              </a:rPr>
              <a:t>A</a:t>
            </a:r>
          </a:p>
          <a:p>
            <a:endParaRPr lang="es-EC" sz="3200" b="1" dirty="0">
              <a:solidFill>
                <a:srgbClr val="FF0000"/>
              </a:solidFill>
              <a:latin typeface="Times New Roman" panose="02020603050405020304" pitchFamily="18" charset="0"/>
              <a:cs typeface="Times New Roman" panose="02020603050405020304" pitchFamily="18" charset="0"/>
            </a:endParaRPr>
          </a:p>
        </p:txBody>
      </p:sp>
      <p:sp>
        <p:nvSpPr>
          <p:cNvPr id="10" name="9 Flecha derecha"/>
          <p:cNvSpPr/>
          <p:nvPr/>
        </p:nvSpPr>
        <p:spPr>
          <a:xfrm>
            <a:off x="1331640" y="371703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derecha"/>
          <p:cNvSpPr/>
          <p:nvPr/>
        </p:nvSpPr>
        <p:spPr>
          <a:xfrm>
            <a:off x="715044" y="427021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1907704" y="3676382"/>
            <a:ext cx="2101857" cy="369332"/>
          </a:xfrm>
          <a:prstGeom prst="rect">
            <a:avLst/>
          </a:prstGeom>
        </p:spPr>
        <p:txBody>
          <a:bodyPr wrap="none">
            <a:spAutoFit/>
          </a:bodyPr>
          <a:lstStyle/>
          <a:p>
            <a:pPr lvl="0"/>
            <a:r>
              <a:rPr lang="es-EC" b="1" dirty="0">
                <a:latin typeface="Times New Roman" panose="02020603050405020304" pitchFamily="18" charset="0"/>
                <a:cs typeface="Times New Roman" panose="02020603050405020304" pitchFamily="18" charset="0"/>
              </a:rPr>
              <a:t>zona de aceptación </a:t>
            </a:r>
            <a:endParaRPr lang="es-EC" b="1" dirty="0"/>
          </a:p>
        </p:txBody>
      </p:sp>
      <p:sp>
        <p:nvSpPr>
          <p:cNvPr id="13" name="12 Rectángulo"/>
          <p:cNvSpPr/>
          <p:nvPr/>
        </p:nvSpPr>
        <p:spPr>
          <a:xfrm>
            <a:off x="1163687" y="4270216"/>
            <a:ext cx="1757854" cy="369332"/>
          </a:xfrm>
          <a:prstGeom prst="rect">
            <a:avLst/>
          </a:prstGeom>
        </p:spPr>
        <p:txBody>
          <a:bodyPr wrap="none">
            <a:spAutoFit/>
          </a:bodyPr>
          <a:lstStyle/>
          <a:p>
            <a:pPr lvl="0"/>
            <a:r>
              <a:rPr lang="es-EC" b="1" dirty="0">
                <a:latin typeface="Times New Roman" panose="02020603050405020304" pitchFamily="18" charset="0"/>
                <a:cs typeface="Times New Roman" panose="02020603050405020304" pitchFamily="18" charset="0"/>
              </a:rPr>
              <a:t>zona de </a:t>
            </a:r>
            <a:r>
              <a:rPr lang="es-EC" b="1" dirty="0" smtClean="0">
                <a:latin typeface="Times New Roman" panose="02020603050405020304" pitchFamily="18" charset="0"/>
                <a:cs typeface="Times New Roman" panose="02020603050405020304" pitchFamily="18" charset="0"/>
              </a:rPr>
              <a:t>rechazo</a:t>
            </a:r>
            <a:endParaRPr lang="es-EC" b="1" dirty="0"/>
          </a:p>
        </p:txBody>
      </p:sp>
      <p:sp>
        <p:nvSpPr>
          <p:cNvPr id="14" name="13 Flecha curvada hacia la derecha"/>
          <p:cNvSpPr/>
          <p:nvPr/>
        </p:nvSpPr>
        <p:spPr>
          <a:xfrm>
            <a:off x="1605804" y="5134748"/>
            <a:ext cx="1327570" cy="1102564"/>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4" name="3 Rectángulo redondeado"/>
          <p:cNvSpPr/>
          <p:nvPr/>
        </p:nvSpPr>
        <p:spPr>
          <a:xfrm>
            <a:off x="3038193" y="4639548"/>
            <a:ext cx="3766055" cy="8776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El Municipio debe tomar estrategias oportunas para que las in quietudes sean tomadas en cuenta </a:t>
            </a:r>
            <a:endParaRPr lang="es-EC" dirty="0">
              <a:latin typeface="Times New Roman" panose="02020603050405020304" pitchFamily="18" charset="0"/>
              <a:cs typeface="Times New Roman" panose="02020603050405020304" pitchFamily="18" charset="0"/>
            </a:endParaRPr>
          </a:p>
        </p:txBody>
      </p:sp>
      <p:sp>
        <p:nvSpPr>
          <p:cNvPr id="5" name="4 Igual que"/>
          <p:cNvSpPr/>
          <p:nvPr/>
        </p:nvSpPr>
        <p:spPr>
          <a:xfrm>
            <a:off x="6816907" y="4785897"/>
            <a:ext cx="648072" cy="64807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14 Rectángulo redondeado"/>
          <p:cNvSpPr/>
          <p:nvPr/>
        </p:nvSpPr>
        <p:spPr>
          <a:xfrm>
            <a:off x="7459041" y="4639548"/>
            <a:ext cx="1669439" cy="8776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Atención y trato al cliente</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77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 grpId="0"/>
      <p:bldP spid="3"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31618" y="0"/>
            <a:ext cx="4247996" cy="738664"/>
          </a:xfrm>
          <a:prstGeom prst="rect">
            <a:avLst/>
          </a:prstGeom>
          <a:noFill/>
        </p:spPr>
        <p:txBody>
          <a:bodyPr wrap="square" rtlCol="0">
            <a:spAutoFit/>
          </a:bodyPr>
          <a:lstStyle/>
          <a:p>
            <a:pPr algn="ctr"/>
            <a:r>
              <a:rPr lang="en-US" sz="4200" b="1" dirty="0" smtClean="0">
                <a:solidFill>
                  <a:prstClr val="black"/>
                </a:solidFill>
                <a:latin typeface="Arial Black" panose="020B0A04020102020204" pitchFamily="34" charset="0"/>
              </a:rPr>
              <a:t>CAPÍTULO III</a:t>
            </a:r>
            <a:endParaRPr lang="es-EC" sz="4200" b="1" dirty="0">
              <a:solidFill>
                <a:prstClr val="black"/>
              </a:solidFill>
              <a:latin typeface="Arial Black" panose="020B0A04020102020204" pitchFamily="34" charset="0"/>
            </a:endParaRPr>
          </a:p>
        </p:txBody>
      </p:sp>
      <p:sp>
        <p:nvSpPr>
          <p:cNvPr id="3" name="CuadroTexto 4"/>
          <p:cNvSpPr txBox="1"/>
          <p:nvPr/>
        </p:nvSpPr>
        <p:spPr>
          <a:xfrm>
            <a:off x="107504" y="121187"/>
            <a:ext cx="4187859" cy="496290"/>
          </a:xfrm>
          <a:prstGeom prst="rect">
            <a:avLst/>
          </a:prstGeom>
          <a:noFill/>
        </p:spPr>
        <p:txBody>
          <a:bodyPr wrap="square" rtlCol="0">
            <a:spAutoFit/>
          </a:bodyPr>
          <a:lstStyle/>
          <a:p>
            <a:pPr algn="ctr"/>
            <a:r>
              <a:rPr lang="es-ES" sz="2625" b="1" dirty="0" smtClean="0">
                <a:solidFill>
                  <a:schemeClr val="tx1"/>
                </a:solidFill>
                <a:latin typeface="Times New Roman" panose="02020603050405020304" pitchFamily="18" charset="0"/>
                <a:cs typeface="Times New Roman" panose="02020603050405020304" pitchFamily="18" charset="0"/>
              </a:rPr>
              <a:t>ESTUDIO TÉCNICO</a:t>
            </a:r>
            <a:endParaRPr lang="es-ES" sz="2625" b="1" dirty="0">
              <a:solidFill>
                <a:schemeClr val="tx1"/>
              </a:solidFill>
              <a:latin typeface="Times New Roman" panose="02020603050405020304" pitchFamily="18" charset="0"/>
              <a:cs typeface="Times New Roman" panose="02020603050405020304" pitchFamily="18" charset="0"/>
            </a:endParaRPr>
          </a:p>
        </p:txBody>
      </p:sp>
      <p:pic>
        <p:nvPicPr>
          <p:cNvPr id="7" name="6 Imagen" descr="Resultado de imagen para cerebro y sus hemisferio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347" y="1196752"/>
            <a:ext cx="3011102" cy="2448272"/>
          </a:xfrm>
          <a:prstGeom prst="rect">
            <a:avLst/>
          </a:prstGeom>
          <a:noFill/>
          <a:ln w="19050">
            <a:solidFill>
              <a:schemeClr val="tx1"/>
            </a:solidFill>
          </a:ln>
        </p:spPr>
      </p:pic>
      <p:graphicFrame>
        <p:nvGraphicFramePr>
          <p:cNvPr id="15" name="14 Diagrama"/>
          <p:cNvGraphicFramePr/>
          <p:nvPr>
            <p:extLst>
              <p:ext uri="{D42A27DB-BD31-4B8C-83A1-F6EECF244321}">
                <p14:modId xmlns:p14="http://schemas.microsoft.com/office/powerpoint/2010/main" val="3201904665"/>
              </p:ext>
            </p:extLst>
          </p:nvPr>
        </p:nvGraphicFramePr>
        <p:xfrm>
          <a:off x="3642503" y="999422"/>
          <a:ext cx="5305708" cy="3221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16 Imagen" descr="Resultado de imagen para cerebro y sus lobulos"/>
          <p:cNvPicPr/>
          <p:nvPr/>
        </p:nvPicPr>
        <p:blipFill>
          <a:blip r:embed="rId9">
            <a:extLst>
              <a:ext uri="{28A0092B-C50C-407E-A947-70E740481C1C}">
                <a14:useLocalDpi xmlns:a14="http://schemas.microsoft.com/office/drawing/2010/main" val="0"/>
              </a:ext>
            </a:extLst>
          </a:blip>
          <a:srcRect/>
          <a:stretch>
            <a:fillRect/>
          </a:stretch>
        </p:blipFill>
        <p:spPr bwMode="auto">
          <a:xfrm>
            <a:off x="264364" y="4365104"/>
            <a:ext cx="3874135" cy="1982470"/>
          </a:xfrm>
          <a:prstGeom prst="rect">
            <a:avLst/>
          </a:prstGeom>
          <a:noFill/>
          <a:ln w="19050">
            <a:solidFill>
              <a:schemeClr val="tx1"/>
            </a:solidFill>
          </a:ln>
        </p:spPr>
      </p:pic>
    </p:spTree>
    <p:extLst>
      <p:ext uri="{BB962C8B-B14F-4D97-AF65-F5344CB8AC3E}">
        <p14:creationId xmlns:p14="http://schemas.microsoft.com/office/powerpoint/2010/main" val="249899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1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31618" y="0"/>
            <a:ext cx="4247996" cy="738664"/>
          </a:xfrm>
          <a:prstGeom prst="rect">
            <a:avLst/>
          </a:prstGeom>
          <a:noFill/>
        </p:spPr>
        <p:txBody>
          <a:bodyPr wrap="square" rtlCol="0">
            <a:spAutoFit/>
          </a:bodyPr>
          <a:lstStyle/>
          <a:p>
            <a:pPr algn="ctr"/>
            <a:r>
              <a:rPr lang="en-US" sz="4200" b="1" dirty="0" smtClean="0">
                <a:solidFill>
                  <a:prstClr val="black"/>
                </a:solidFill>
                <a:latin typeface="Arial Black" panose="020B0A04020102020204" pitchFamily="34" charset="0"/>
              </a:rPr>
              <a:t>CAPÍTULO IV</a:t>
            </a:r>
            <a:endParaRPr lang="es-EC" sz="4200" b="1" dirty="0">
              <a:solidFill>
                <a:prstClr val="black"/>
              </a:solidFill>
              <a:latin typeface="Arial Black" panose="020B0A04020102020204" pitchFamily="34" charset="0"/>
            </a:endParaRPr>
          </a:p>
        </p:txBody>
      </p:sp>
      <p:sp>
        <p:nvSpPr>
          <p:cNvPr id="3" name="CuadroTexto 4"/>
          <p:cNvSpPr txBox="1"/>
          <p:nvPr/>
        </p:nvSpPr>
        <p:spPr>
          <a:xfrm>
            <a:off x="107504" y="121187"/>
            <a:ext cx="4187859" cy="496290"/>
          </a:xfrm>
          <a:prstGeom prst="rect">
            <a:avLst/>
          </a:prstGeom>
          <a:noFill/>
        </p:spPr>
        <p:txBody>
          <a:bodyPr wrap="square" rtlCol="0">
            <a:spAutoFit/>
          </a:bodyPr>
          <a:lstStyle/>
          <a:p>
            <a:pPr algn="ctr"/>
            <a:r>
              <a:rPr lang="es-ES" sz="2625" b="1" dirty="0" smtClean="0">
                <a:solidFill>
                  <a:schemeClr val="tx1"/>
                </a:solidFill>
                <a:latin typeface="Times New Roman" panose="02020603050405020304" pitchFamily="18" charset="0"/>
                <a:cs typeface="Times New Roman" panose="02020603050405020304" pitchFamily="18" charset="0"/>
              </a:rPr>
              <a:t>ESTRATEGIA</a:t>
            </a:r>
            <a:endParaRPr lang="es-ES" sz="2625"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4290392985"/>
              </p:ext>
            </p:extLst>
          </p:nvPr>
        </p:nvGraphicFramePr>
        <p:xfrm>
          <a:off x="218996" y="1268760"/>
          <a:ext cx="4499991" cy="357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11 Diagrama"/>
          <p:cNvGraphicFramePr/>
          <p:nvPr>
            <p:extLst>
              <p:ext uri="{D42A27DB-BD31-4B8C-83A1-F6EECF244321}">
                <p14:modId xmlns:p14="http://schemas.microsoft.com/office/powerpoint/2010/main" val="441890675"/>
              </p:ext>
            </p:extLst>
          </p:nvPr>
        </p:nvGraphicFramePr>
        <p:xfrm>
          <a:off x="4932040" y="738664"/>
          <a:ext cx="3480048" cy="26800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12 Imagen" descr="https://i1.wp.com/www.ambato.gob.ec/wp-content/uploads/2018/07/1-2.jpg?resize=702%2C996"/>
          <p:cNvPicPr/>
          <p:nvPr/>
        </p:nvPicPr>
        <p:blipFill rotWithShape="1">
          <a:blip r:embed="rId13">
            <a:extLst>
              <a:ext uri="{28A0092B-C50C-407E-A947-70E740481C1C}">
                <a14:useLocalDpi xmlns:a14="http://schemas.microsoft.com/office/drawing/2010/main" val="0"/>
              </a:ext>
            </a:extLst>
          </a:blip>
          <a:srcRect l="56105" t="10077" r="8251" b="51008"/>
          <a:stretch/>
        </p:blipFill>
        <p:spPr bwMode="auto">
          <a:xfrm>
            <a:off x="4932040" y="3284984"/>
            <a:ext cx="2376264" cy="3240360"/>
          </a:xfrm>
          <a:prstGeom prst="rect">
            <a:avLst/>
          </a:prstGeom>
          <a:noFill/>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786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AsOne/>
      </p:bldGraphic>
      <p:bldGraphic spid="1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16632"/>
            <a:ext cx="2255682" cy="507831"/>
          </a:xfrm>
          <a:prstGeom prst="rect">
            <a:avLst/>
          </a:prstGeom>
        </p:spPr>
        <p:txBody>
          <a:bodyPr wrap="none">
            <a:spAutoFit/>
          </a:bodyPr>
          <a:lstStyle/>
          <a:p>
            <a:pPr algn="ctr"/>
            <a:r>
              <a:rPr lang="es-ES" sz="2700" b="1" dirty="0" smtClean="0">
                <a:solidFill>
                  <a:schemeClr val="tx1"/>
                </a:solidFill>
                <a:latin typeface="Times New Roman" panose="02020603050405020304" pitchFamily="18" charset="0"/>
                <a:cs typeface="Times New Roman" panose="02020603050405020304" pitchFamily="18" charset="0"/>
              </a:rPr>
              <a:t>PROPUESTA</a:t>
            </a:r>
            <a:endParaRPr lang="es-ES" sz="2700" b="1" dirty="0">
              <a:solidFill>
                <a:schemeClr val="tx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4761012" y="1215"/>
            <a:ext cx="4247996" cy="738664"/>
          </a:xfrm>
          <a:prstGeom prst="rect">
            <a:avLst/>
          </a:prstGeom>
          <a:noFill/>
        </p:spPr>
        <p:txBody>
          <a:bodyPr wrap="square" rtlCol="0">
            <a:spAutoFit/>
          </a:bodyPr>
          <a:lstStyle/>
          <a:p>
            <a:pPr algn="ctr"/>
            <a:r>
              <a:rPr lang="en-US" sz="4200" b="1" dirty="0" smtClean="0">
                <a:solidFill>
                  <a:prstClr val="black"/>
                </a:solidFill>
                <a:latin typeface="Arial Black" panose="020B0A04020102020204" pitchFamily="34" charset="0"/>
              </a:rPr>
              <a:t>CAPÍTULO IV</a:t>
            </a:r>
            <a:endParaRPr lang="es-EC" sz="4200" b="1" dirty="0">
              <a:solidFill>
                <a:prstClr val="black"/>
              </a:solidFill>
              <a:latin typeface="Arial Black" panose="020B0A04020102020204" pitchFamily="34" charset="0"/>
            </a:endParaRPr>
          </a:p>
        </p:txBody>
      </p:sp>
      <p:sp>
        <p:nvSpPr>
          <p:cNvPr id="4" name="3 Rectángulo"/>
          <p:cNvSpPr/>
          <p:nvPr/>
        </p:nvSpPr>
        <p:spPr>
          <a:xfrm>
            <a:off x="207692" y="1052736"/>
            <a:ext cx="3500212" cy="1754326"/>
          </a:xfrm>
          <a:prstGeom prst="rect">
            <a:avLst/>
          </a:prstGeom>
        </p:spPr>
        <p:txBody>
          <a:bodyPr wrap="square">
            <a:spAutoFit/>
          </a:bodyPr>
          <a:lstStyle/>
          <a:p>
            <a:pPr algn="just"/>
            <a:r>
              <a:rPr lang="es-EC" b="1" dirty="0">
                <a:latin typeface="Times New Roman" panose="02020603050405020304" pitchFamily="18" charset="0"/>
                <a:cs typeface="Times New Roman" panose="02020603050405020304" pitchFamily="18" charset="0"/>
              </a:rPr>
              <a:t>Objetivo General</a:t>
            </a:r>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Realizar un manual de fácil manejo y entendimiento para el usuario que por diversos motivos concurre al municipio a utilizar sus diferentes servicios. </a:t>
            </a:r>
          </a:p>
        </p:txBody>
      </p:sp>
      <p:sp>
        <p:nvSpPr>
          <p:cNvPr id="5" name="4 Rectángulo"/>
          <p:cNvSpPr/>
          <p:nvPr/>
        </p:nvSpPr>
        <p:spPr>
          <a:xfrm>
            <a:off x="4283968" y="1039364"/>
            <a:ext cx="4213347" cy="1200329"/>
          </a:xfrm>
          <a:prstGeom prst="rect">
            <a:avLst/>
          </a:prstGeom>
        </p:spPr>
        <p:txBody>
          <a:bodyPr wrap="square">
            <a:spAutoFit/>
          </a:bodyPr>
          <a:lstStyle/>
          <a:p>
            <a:pPr algn="ctr"/>
            <a:r>
              <a:rPr lang="es-EC" sz="2400" b="1" dirty="0">
                <a:solidFill>
                  <a:schemeClr val="tx2">
                    <a:lumMod val="60000"/>
                    <a:lumOff val="40000"/>
                  </a:schemeClr>
                </a:solidFill>
                <a:latin typeface="Times New Roman" panose="02020603050405020304" pitchFamily="18" charset="0"/>
                <a:cs typeface="Times New Roman" panose="02020603050405020304" pitchFamily="18" charset="0"/>
              </a:rPr>
              <a:t>Aplicación Para el Manual</a:t>
            </a:r>
            <a:endParaRPr lang="es-EC" sz="2400" dirty="0">
              <a:solidFill>
                <a:schemeClr val="tx2">
                  <a:lumMod val="60000"/>
                  <a:lumOff val="40000"/>
                </a:schemeClr>
              </a:solidFill>
              <a:latin typeface="Times New Roman" panose="02020603050405020304" pitchFamily="18" charset="0"/>
              <a:cs typeface="Times New Roman" panose="02020603050405020304" pitchFamily="18" charset="0"/>
            </a:endParaRPr>
          </a:p>
          <a:p>
            <a:pPr algn="ctr"/>
            <a:r>
              <a:rPr lang="es-EC" sz="2400" b="1" dirty="0">
                <a:solidFill>
                  <a:schemeClr val="tx2">
                    <a:lumMod val="60000"/>
                    <a:lumOff val="40000"/>
                  </a:schemeClr>
                </a:solidFill>
                <a:latin typeface="Times New Roman" panose="02020603050405020304" pitchFamily="18" charset="0"/>
                <a:cs typeface="Times New Roman" panose="02020603050405020304" pitchFamily="18" charset="0"/>
              </a:rPr>
              <a:t>Utilización y Aplicación del Método EyeTracking</a:t>
            </a:r>
            <a:endParaRPr lang="es-EC" sz="24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grpSp>
        <p:nvGrpSpPr>
          <p:cNvPr id="11" name="419 Grupo"/>
          <p:cNvGrpSpPr/>
          <p:nvPr/>
        </p:nvGrpSpPr>
        <p:grpSpPr>
          <a:xfrm>
            <a:off x="1622893" y="3010940"/>
            <a:ext cx="5836919" cy="3253513"/>
            <a:chOff x="0" y="0"/>
            <a:chExt cx="5837274" cy="3253563"/>
          </a:xfrm>
        </p:grpSpPr>
        <p:pic>
          <p:nvPicPr>
            <p:cNvPr id="12" name="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63"/>
              <a:ext cx="2934586" cy="3200400"/>
            </a:xfrm>
            <a:prstGeom prst="rect">
              <a:avLst/>
            </a:prstGeom>
          </p:spPr>
        </p:pic>
        <p:pic>
          <p:nvPicPr>
            <p:cNvPr id="14" name="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2688" y="0"/>
              <a:ext cx="2934586" cy="3019647"/>
            </a:xfrm>
            <a:prstGeom prst="rect">
              <a:avLst/>
            </a:prstGeom>
          </p:spPr>
        </p:pic>
      </p:grpSp>
    </p:spTree>
    <p:extLst>
      <p:ext uri="{BB962C8B-B14F-4D97-AF65-F5344CB8AC3E}">
        <p14:creationId xmlns:p14="http://schemas.microsoft.com/office/powerpoint/2010/main" val="8143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31618" y="0"/>
            <a:ext cx="4247996" cy="738664"/>
          </a:xfrm>
          <a:prstGeom prst="rect">
            <a:avLst/>
          </a:prstGeom>
          <a:noFill/>
        </p:spPr>
        <p:txBody>
          <a:bodyPr wrap="square" rtlCol="0">
            <a:spAutoFit/>
          </a:bodyPr>
          <a:lstStyle/>
          <a:p>
            <a:pPr algn="ctr"/>
            <a:r>
              <a:rPr lang="en-US" sz="4200" b="1" dirty="0" smtClean="0">
                <a:solidFill>
                  <a:prstClr val="black"/>
                </a:solidFill>
                <a:latin typeface="Arial Black" panose="020B0A04020102020204" pitchFamily="34" charset="0"/>
              </a:rPr>
              <a:t>CAPÍTULO </a:t>
            </a:r>
            <a:r>
              <a:rPr lang="en-US" sz="4200" b="1" dirty="0">
                <a:solidFill>
                  <a:prstClr val="black"/>
                </a:solidFill>
                <a:latin typeface="Arial Black" panose="020B0A04020102020204" pitchFamily="34" charset="0"/>
              </a:rPr>
              <a:t>I</a:t>
            </a:r>
            <a:endParaRPr lang="es-EC" sz="4200" b="1" dirty="0">
              <a:solidFill>
                <a:prstClr val="black"/>
              </a:solidFill>
              <a:latin typeface="Arial Black" panose="020B0A04020102020204" pitchFamily="34" charset="0"/>
            </a:endParaRPr>
          </a:p>
        </p:txBody>
      </p:sp>
      <p:sp>
        <p:nvSpPr>
          <p:cNvPr id="10" name="9 Rectángulo" descr="Resultado de imagen para neuromarketing"/>
          <p:cNvSpPr/>
          <p:nvPr/>
        </p:nvSpPr>
        <p:spPr>
          <a:xfrm>
            <a:off x="6603350" y="918125"/>
            <a:ext cx="2376264" cy="2438867"/>
          </a:xfrm>
          <a:prstGeom prst="rect">
            <a:avLst/>
          </a:prstGeom>
          <a:blipFill>
            <a:blip r:embed="rId2">
              <a:extLst>
                <a:ext uri="{28A0092B-C50C-407E-A947-70E740481C1C}">
                  <a14:useLocalDpi xmlns:a14="http://schemas.microsoft.com/office/drawing/2010/main" val="0"/>
                </a:ext>
              </a:extLst>
            </a:blip>
            <a:srcRect/>
            <a:stretch>
              <a:fillRect l="-63000" r="-63000"/>
            </a:stretch>
          </a:blipFill>
        </p:spPr>
        <p:style>
          <a:lnRef idx="0">
            <a:schemeClr val="accent4">
              <a:shade val="80000"/>
              <a:hueOff val="0"/>
              <a:satOff val="0"/>
              <a:lumOff val="0"/>
              <a:alphaOff val="0"/>
            </a:schemeClr>
          </a:lnRef>
          <a:fillRef idx="1">
            <a:scrgbClr r="0" g="0" b="0"/>
          </a:fillRef>
          <a:effectRef idx="2">
            <a:schemeClr val="accent4">
              <a:tint val="40000"/>
              <a:hueOff val="0"/>
              <a:satOff val="0"/>
              <a:lumOff val="0"/>
              <a:alphaOff val="0"/>
            </a:schemeClr>
          </a:effectRef>
          <a:fontRef idx="minor">
            <a:schemeClr val="lt1">
              <a:hueOff val="0"/>
              <a:satOff val="0"/>
              <a:lumOff val="0"/>
              <a:alphaOff val="0"/>
            </a:schemeClr>
          </a:fontRef>
        </p:style>
      </p:sp>
      <p:grpSp>
        <p:nvGrpSpPr>
          <p:cNvPr id="6" name="5 Grupo"/>
          <p:cNvGrpSpPr/>
          <p:nvPr/>
        </p:nvGrpSpPr>
        <p:grpSpPr>
          <a:xfrm>
            <a:off x="611560" y="279054"/>
            <a:ext cx="3355134" cy="1278142"/>
            <a:chOff x="0" y="0"/>
            <a:chExt cx="2805920" cy="4180176"/>
          </a:xfrm>
        </p:grpSpPr>
        <p:sp>
          <p:nvSpPr>
            <p:cNvPr id="7" name="6 Rectángulo redondeado"/>
            <p:cNvSpPr/>
            <p:nvPr/>
          </p:nvSpPr>
          <p:spPr>
            <a:xfrm>
              <a:off x="0" y="0"/>
              <a:ext cx="2805920" cy="418017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8" name="7 Rectángulo"/>
            <p:cNvSpPr/>
            <p:nvPr/>
          </p:nvSpPr>
          <p:spPr>
            <a:xfrm>
              <a:off x="301998" y="863895"/>
              <a:ext cx="2288389" cy="245238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Times New Roman" panose="02020603050405020304" pitchFamily="18" charset="0"/>
                  <a:cs typeface="Times New Roman" panose="02020603050405020304" pitchFamily="18" charset="0"/>
                </a:rPr>
                <a:t>MARCO TEÓRICO</a:t>
              </a:r>
              <a:endParaRPr lang="es-EC" sz="2100" b="1" kern="1200" dirty="0">
                <a:latin typeface="Times New Roman" panose="02020603050405020304" pitchFamily="18" charset="0"/>
                <a:cs typeface="Times New Roman" panose="02020603050405020304" pitchFamily="18" charset="0"/>
              </a:endParaRPr>
            </a:p>
          </p:txBody>
        </p:sp>
      </p:grpSp>
      <p:graphicFrame>
        <p:nvGraphicFramePr>
          <p:cNvPr id="9" name="Diagrama 1"/>
          <p:cNvGraphicFramePr/>
          <p:nvPr>
            <p:extLst>
              <p:ext uri="{D42A27DB-BD31-4B8C-83A1-F6EECF244321}">
                <p14:modId xmlns:p14="http://schemas.microsoft.com/office/powerpoint/2010/main" val="363285"/>
              </p:ext>
            </p:extLst>
          </p:nvPr>
        </p:nvGraphicFramePr>
        <p:xfrm>
          <a:off x="2022478" y="918940"/>
          <a:ext cx="3888432" cy="5939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descr="Resultado de imagen para neuromarketing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8009" y="3356992"/>
            <a:ext cx="264694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5890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338"/>
                                        </p:tgtEl>
                                        <p:attrNameLst>
                                          <p:attrName>style.visibility</p:attrName>
                                        </p:attrNameLst>
                                      </p:cBhvr>
                                      <p:to>
                                        <p:strVal val="visible"/>
                                      </p:to>
                                    </p:set>
                                    <p:animEffect transition="in" filter="fade">
                                      <p:cBhvr>
                                        <p:cTn id="25" dur="1000"/>
                                        <p:tgtEl>
                                          <p:spTgt spid="14338"/>
                                        </p:tgtEl>
                                      </p:cBhvr>
                                    </p:animEffect>
                                    <p:anim calcmode="lin" valueType="num">
                                      <p:cBhvr>
                                        <p:cTn id="26" dur="1000" fill="hold"/>
                                        <p:tgtEl>
                                          <p:spTgt spid="14338"/>
                                        </p:tgtEl>
                                        <p:attrNameLst>
                                          <p:attrName>ppt_x</p:attrName>
                                        </p:attrNameLst>
                                      </p:cBhvr>
                                      <p:tavLst>
                                        <p:tav tm="0">
                                          <p:val>
                                            <p:strVal val="#ppt_x"/>
                                          </p:val>
                                        </p:tav>
                                        <p:tav tm="100000">
                                          <p:val>
                                            <p:strVal val="#ppt_x"/>
                                          </p:val>
                                        </p:tav>
                                      </p:tavLst>
                                    </p:anim>
                                    <p:anim calcmode="lin" valueType="num">
                                      <p:cBhvr>
                                        <p:cTn id="27"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21 Grupo"/>
          <p:cNvGrpSpPr/>
          <p:nvPr/>
        </p:nvGrpSpPr>
        <p:grpSpPr>
          <a:xfrm>
            <a:off x="1043608" y="548680"/>
            <a:ext cx="6480720" cy="3096344"/>
            <a:chOff x="-75000" y="232011"/>
            <a:chExt cx="4986904" cy="3047253"/>
          </a:xfrm>
        </p:grpSpPr>
        <p:pic>
          <p:nvPicPr>
            <p:cNvPr id="3" name="0 Imagen"/>
            <p:cNvPicPr>
              <a:picLocks noChangeAspect="1"/>
            </p:cNvPicPr>
            <p:nvPr/>
          </p:nvPicPr>
          <p:blipFill rotWithShape="1">
            <a:blip r:embed="rId2">
              <a:extLst>
                <a:ext uri="{28A0092B-C50C-407E-A947-70E740481C1C}">
                  <a14:useLocalDpi xmlns:a14="http://schemas.microsoft.com/office/drawing/2010/main" val="0"/>
                </a:ext>
              </a:extLst>
            </a:blip>
            <a:srcRect l="2953" t="4089" r="2953" b="4291"/>
            <a:stretch/>
          </p:blipFill>
          <p:spPr bwMode="auto">
            <a:xfrm>
              <a:off x="-75000" y="614148"/>
              <a:ext cx="4986904" cy="2665116"/>
            </a:xfrm>
            <a:prstGeom prst="rect">
              <a:avLst/>
            </a:prstGeom>
            <a:ln>
              <a:noFill/>
            </a:ln>
            <a:extLst>
              <a:ext uri="{53640926-AAD7-44D8-BBD7-CCE9431645EC}">
                <a14:shadowObscured xmlns:a14="http://schemas.microsoft.com/office/drawing/2010/main"/>
              </a:ext>
            </a:extLst>
          </p:spPr>
        </p:pic>
        <p:sp>
          <p:nvSpPr>
            <p:cNvPr id="4" name="261 Cuadro de texto"/>
            <p:cNvSpPr txBox="1"/>
            <p:nvPr/>
          </p:nvSpPr>
          <p:spPr>
            <a:xfrm>
              <a:off x="70012" y="232011"/>
              <a:ext cx="4831307" cy="3821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nSpc>
                  <a:spcPct val="200000"/>
                </a:lnSpc>
                <a:spcBef>
                  <a:spcPts val="600"/>
                </a:spcBef>
                <a:spcAft>
                  <a:spcPts val="0"/>
                </a:spcAft>
              </a:pPr>
              <a:r>
                <a:rPr lang="es-EC" sz="1200" i="1" dirty="0" smtClean="0">
                  <a:effectLst/>
                  <a:latin typeface="Times New Roman"/>
                  <a:ea typeface="Calibri"/>
                  <a:cs typeface="Times New Roman"/>
                </a:rPr>
                <a:t>Movimiento </a:t>
              </a:r>
              <a:r>
                <a:rPr lang="es-EC" sz="1200" i="1" dirty="0">
                  <a:effectLst/>
                  <a:latin typeface="Times New Roman"/>
                  <a:ea typeface="Calibri"/>
                  <a:cs typeface="Times New Roman"/>
                </a:rPr>
                <a:t>del globo ocular de los usuarios</a:t>
              </a:r>
              <a:endParaRPr lang="es-EC" sz="1100" dirty="0">
                <a:effectLst/>
                <a:ea typeface="Calibri"/>
                <a:cs typeface="Times New Roman"/>
              </a:endParaRPr>
            </a:p>
          </p:txBody>
        </p:sp>
      </p:grpSp>
      <p:pic>
        <p:nvPicPr>
          <p:cNvPr id="5" name="0 Imagen"/>
          <p:cNvPicPr/>
          <p:nvPr/>
        </p:nvPicPr>
        <p:blipFill rotWithShape="1">
          <a:blip r:embed="rId3" cstate="print">
            <a:extLst>
              <a:ext uri="{28A0092B-C50C-407E-A947-70E740481C1C}">
                <a14:useLocalDpi xmlns:a14="http://schemas.microsoft.com/office/drawing/2010/main" val="0"/>
              </a:ext>
            </a:extLst>
          </a:blip>
          <a:srcRect l="7877" t="6146" r="13750" b="14245"/>
          <a:stretch/>
        </p:blipFill>
        <p:spPr bwMode="auto">
          <a:xfrm>
            <a:off x="1043608" y="3665271"/>
            <a:ext cx="6624736" cy="28600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86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6632"/>
            <a:ext cx="4176464" cy="923330"/>
          </a:xfrm>
          <a:prstGeom prst="rect">
            <a:avLst/>
          </a:prstGeom>
        </p:spPr>
        <p:txBody>
          <a:bodyPr wrap="square">
            <a:spAutoFit/>
          </a:bodyPr>
          <a:lstStyle/>
          <a:p>
            <a:pPr algn="ctr"/>
            <a:r>
              <a:rPr lang="es-ES" sz="2700" b="1" dirty="0" smtClean="0">
                <a:solidFill>
                  <a:schemeClr val="tx1"/>
                </a:solidFill>
                <a:latin typeface="Times New Roman" panose="02020603050405020304" pitchFamily="18" charset="0"/>
                <a:cs typeface="Times New Roman" panose="02020603050405020304" pitchFamily="18" charset="0"/>
              </a:rPr>
              <a:t>CONCLUSIONES Y RECOMENDACIONES</a:t>
            </a:r>
            <a:endParaRPr lang="es-ES" sz="2700" b="1" dirty="0">
              <a:solidFill>
                <a:schemeClr val="tx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4761012" y="1215"/>
            <a:ext cx="4247996" cy="738664"/>
          </a:xfrm>
          <a:prstGeom prst="rect">
            <a:avLst/>
          </a:prstGeom>
          <a:noFill/>
        </p:spPr>
        <p:txBody>
          <a:bodyPr wrap="square" rtlCol="0">
            <a:spAutoFit/>
          </a:bodyPr>
          <a:lstStyle/>
          <a:p>
            <a:pPr algn="ctr"/>
            <a:r>
              <a:rPr lang="en-US" sz="4200" b="1" dirty="0" smtClean="0">
                <a:solidFill>
                  <a:prstClr val="black"/>
                </a:solidFill>
                <a:latin typeface="Arial Black" panose="020B0A04020102020204" pitchFamily="34" charset="0"/>
              </a:rPr>
              <a:t>CAPÍTULO V</a:t>
            </a:r>
            <a:endParaRPr lang="es-EC" sz="4200" b="1" dirty="0">
              <a:solidFill>
                <a:prstClr val="black"/>
              </a:solidFill>
              <a:latin typeface="Arial Black" panose="020B0A040201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958952650"/>
              </p:ext>
            </p:extLst>
          </p:nvPr>
        </p:nvGraphicFramePr>
        <p:xfrm>
          <a:off x="457200" y="1983840"/>
          <a:ext cx="8219256" cy="4397488"/>
        </p:xfrm>
        <a:graphic>
          <a:graphicData uri="http://schemas.openxmlformats.org/drawingml/2006/table">
            <a:tbl>
              <a:tblPr firstRow="1" firstCol="1" bandRow="1">
                <a:tableStyleId>{3B4B98B0-60AC-42C2-AFA5-B58CD77FA1E5}</a:tableStyleId>
              </a:tblPr>
              <a:tblGrid>
                <a:gridCol w="4109628"/>
                <a:gridCol w="4109628"/>
              </a:tblGrid>
              <a:tr h="548291">
                <a:tc>
                  <a:txBody>
                    <a:bodyPr/>
                    <a:lstStyle/>
                    <a:p>
                      <a:pPr indent="180340" algn="ctr">
                        <a:lnSpc>
                          <a:spcPct val="150000"/>
                        </a:lnSpc>
                        <a:spcBef>
                          <a:spcPts val="600"/>
                        </a:spcBef>
                        <a:spcAft>
                          <a:spcPts val="0"/>
                        </a:spcAft>
                        <a:tabLst>
                          <a:tab pos="1485900" algn="l"/>
                        </a:tabLst>
                      </a:pPr>
                      <a:r>
                        <a:rPr lang="es-EC" sz="1400" dirty="0" smtClean="0">
                          <a:effectLst/>
                          <a:latin typeface="Times New Roman" panose="02020603050405020304" pitchFamily="18" charset="0"/>
                          <a:cs typeface="Times New Roman" panose="02020603050405020304" pitchFamily="18" charset="0"/>
                        </a:rPr>
                        <a:t>CONCLUSIONES</a:t>
                      </a:r>
                      <a:endParaRPr lang="es-EC" sz="1400" dirty="0">
                        <a:effectLst/>
                        <a:latin typeface="Times New Roman" panose="02020603050405020304" pitchFamily="18" charset="0"/>
                        <a:cs typeface="Times New Roman" panose="02020603050405020304" pitchFamily="18" charset="0"/>
                      </a:endParaRPr>
                    </a:p>
                  </a:txBody>
                  <a:tcPr marL="65633" marR="65633" marT="0" marB="0"/>
                </a:tc>
                <a:tc>
                  <a:txBody>
                    <a:bodyPr/>
                    <a:lstStyle/>
                    <a:p>
                      <a:pPr indent="180340" algn="ctr">
                        <a:lnSpc>
                          <a:spcPct val="150000"/>
                        </a:lnSpc>
                        <a:spcBef>
                          <a:spcPts val="600"/>
                        </a:spcBef>
                        <a:spcAft>
                          <a:spcPts val="0"/>
                        </a:spcAft>
                        <a:tabLst>
                          <a:tab pos="1485900" algn="l"/>
                        </a:tabLst>
                      </a:pPr>
                      <a:r>
                        <a:rPr lang="es-EC" sz="1400" dirty="0" smtClean="0">
                          <a:effectLst/>
                          <a:latin typeface="Times New Roman" panose="02020603050405020304" pitchFamily="18" charset="0"/>
                          <a:cs typeface="Times New Roman" panose="02020603050405020304" pitchFamily="18" charset="0"/>
                        </a:rPr>
                        <a:t>RECOMENDACIONES</a:t>
                      </a:r>
                      <a:endParaRPr lang="es-EC" sz="1400" dirty="0">
                        <a:effectLst/>
                        <a:latin typeface="Times New Roman" panose="02020603050405020304" pitchFamily="18" charset="0"/>
                        <a:ea typeface="Calibri"/>
                        <a:cs typeface="Times New Roman" panose="02020603050405020304" pitchFamily="18" charset="0"/>
                      </a:endParaRPr>
                    </a:p>
                  </a:txBody>
                  <a:tcPr marL="65633" marR="65633" marT="0" marB="0"/>
                </a:tc>
              </a:tr>
              <a:tr h="3849197">
                <a:tc>
                  <a:txBody>
                    <a:bodyPr/>
                    <a:lstStyle/>
                    <a:p>
                      <a:pPr marL="457200" indent="180340" algn="just">
                        <a:lnSpc>
                          <a:spcPct val="150000"/>
                        </a:lnSpc>
                        <a:spcBef>
                          <a:spcPts val="600"/>
                        </a:spcBef>
                        <a:spcAft>
                          <a:spcPts val="0"/>
                        </a:spcAft>
                        <a:tabLst>
                          <a:tab pos="1485900" algn="l"/>
                        </a:tabLst>
                      </a:pPr>
                      <a:r>
                        <a:rPr lang="es-EC" sz="1400" dirty="0">
                          <a:effectLst/>
                          <a:latin typeface="Times New Roman" panose="02020603050405020304" pitchFamily="18" charset="0"/>
                          <a:cs typeface="Times New Roman" panose="02020603050405020304" pitchFamily="18" charset="0"/>
                        </a:rPr>
                        <a:t> </a:t>
                      </a:r>
                    </a:p>
                    <a:p>
                      <a:pPr marL="342900" lvl="0" indent="-342900" algn="just">
                        <a:lnSpc>
                          <a:spcPct val="150000"/>
                        </a:lnSpc>
                        <a:spcAft>
                          <a:spcPts val="0"/>
                        </a:spcAft>
                        <a:buFont typeface="Symbol"/>
                        <a:buChar char=""/>
                        <a:tabLst>
                          <a:tab pos="1485900" algn="l"/>
                        </a:tabLst>
                      </a:pPr>
                      <a:r>
                        <a:rPr lang="es-EC" sz="1400" b="0" dirty="0">
                          <a:effectLst/>
                          <a:latin typeface="Times New Roman" panose="02020603050405020304" pitchFamily="18" charset="0"/>
                          <a:cs typeface="Times New Roman" panose="02020603050405020304" pitchFamily="18" charset="0"/>
                        </a:rPr>
                        <a:t>Según la teoría de Ferrer (2009) manifiesta que el neuromarketing es una ciencia que investiga que zonas del cerebro están involucradas en cada comportamiento del cliente, cuando recibe e interpreta los mensajes que le llegan a cada instante del exterior y Constanzo (2006) nos menciona que es la unión de la neurociencia con el marketing.</a:t>
                      </a:r>
                      <a:endParaRPr lang="es-EC" sz="1400" b="0" dirty="0">
                        <a:effectLst/>
                        <a:latin typeface="Times New Roman" panose="02020603050405020304" pitchFamily="18" charset="0"/>
                        <a:ea typeface="Calibri"/>
                        <a:cs typeface="Times New Roman" panose="02020603050405020304" pitchFamily="18" charset="0"/>
                      </a:endParaRPr>
                    </a:p>
                  </a:txBody>
                  <a:tcPr marL="65633" marR="65633" marT="0" marB="0"/>
                </a:tc>
                <a:tc>
                  <a:txBody>
                    <a:bodyPr/>
                    <a:lstStyle/>
                    <a:p>
                      <a:pPr marL="457200" indent="180340">
                        <a:lnSpc>
                          <a:spcPct val="150000"/>
                        </a:lnSpc>
                        <a:spcAft>
                          <a:spcPts val="0"/>
                        </a:spcAft>
                        <a:tabLst>
                          <a:tab pos="1485900" algn="l"/>
                        </a:tabLst>
                      </a:pPr>
                      <a:r>
                        <a:rPr lang="es-EC" sz="1400" dirty="0">
                          <a:effectLst/>
                          <a:latin typeface="Times New Roman" panose="02020603050405020304" pitchFamily="18" charset="0"/>
                          <a:cs typeface="Times New Roman" panose="02020603050405020304" pitchFamily="18" charset="0"/>
                        </a:rPr>
                        <a:t> </a:t>
                      </a:r>
                    </a:p>
                    <a:p>
                      <a:pPr marL="342900" lvl="0" indent="-342900" algn="just">
                        <a:lnSpc>
                          <a:spcPct val="150000"/>
                        </a:lnSpc>
                        <a:spcAft>
                          <a:spcPts val="0"/>
                        </a:spcAft>
                        <a:buFont typeface="Symbol"/>
                        <a:buChar char=""/>
                        <a:tabLst>
                          <a:tab pos="1485900" algn="l"/>
                        </a:tabLst>
                      </a:pPr>
                      <a:r>
                        <a:rPr lang="es-EC" sz="1400" dirty="0">
                          <a:effectLst/>
                          <a:latin typeface="Times New Roman" panose="02020603050405020304" pitchFamily="18" charset="0"/>
                          <a:cs typeface="Times New Roman" panose="02020603050405020304" pitchFamily="18" charset="0"/>
                        </a:rPr>
                        <a:t>Se recomienda de ser el caso utilizar la teoría de Ferrer con el objeto de mejorar la atención al cliente para que este se sienta satisfecho con el trato de los funcionarios de la municipalidad del Cantón Mejía, como también la unión del neuromarketing con el marketing determinan un comportamiento de mejor aceptación para el público a través de sus empleados.</a:t>
                      </a:r>
                      <a:endParaRPr lang="es-EC" sz="1400" dirty="0">
                        <a:effectLst/>
                        <a:latin typeface="Times New Roman" panose="02020603050405020304" pitchFamily="18" charset="0"/>
                        <a:ea typeface="Calibri"/>
                        <a:cs typeface="Times New Roman" panose="02020603050405020304" pitchFamily="18" charset="0"/>
                      </a:endParaRPr>
                    </a:p>
                  </a:txBody>
                  <a:tcPr marL="65633" marR="65633" marT="0" marB="0"/>
                </a:tc>
              </a:tr>
            </a:tbl>
          </a:graphicData>
        </a:graphic>
      </p:graphicFrame>
    </p:spTree>
    <p:extLst>
      <p:ext uri="{BB962C8B-B14F-4D97-AF65-F5344CB8AC3E}">
        <p14:creationId xmlns:p14="http://schemas.microsoft.com/office/powerpoint/2010/main" val="16497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65635692"/>
              </p:ext>
            </p:extLst>
          </p:nvPr>
        </p:nvGraphicFramePr>
        <p:xfrm>
          <a:off x="683568" y="404664"/>
          <a:ext cx="7920880" cy="5974080"/>
        </p:xfrm>
        <a:graphic>
          <a:graphicData uri="http://schemas.openxmlformats.org/drawingml/2006/table">
            <a:tbl>
              <a:tblPr firstRow="1" firstCol="1" bandRow="1">
                <a:tableStyleId>{3B4B98B0-60AC-42C2-AFA5-B58CD77FA1E5}</a:tableStyleId>
              </a:tblPr>
              <a:tblGrid>
                <a:gridCol w="3960440"/>
                <a:gridCol w="3960440"/>
              </a:tblGrid>
              <a:tr h="5112568">
                <a:tc>
                  <a:txBody>
                    <a:bodyPr/>
                    <a:lstStyle/>
                    <a:p>
                      <a:pPr marL="457200" indent="180340" algn="just">
                        <a:lnSpc>
                          <a:spcPct val="200000"/>
                        </a:lnSpc>
                        <a:spcBef>
                          <a:spcPts val="600"/>
                        </a:spcBef>
                        <a:spcAft>
                          <a:spcPts val="0"/>
                        </a:spcAft>
                        <a:tabLst>
                          <a:tab pos="1485900" algn="l"/>
                        </a:tabLst>
                      </a:pPr>
                      <a:r>
                        <a:rPr lang="es-EC" sz="1400" b="0" dirty="0">
                          <a:effectLst/>
                          <a:latin typeface="Times New Roman" panose="02020603050405020304" pitchFamily="18" charset="0"/>
                          <a:cs typeface="Times New Roman" panose="02020603050405020304" pitchFamily="18" charset="0"/>
                        </a:rPr>
                        <a:t> </a:t>
                      </a:r>
                    </a:p>
                    <a:p>
                      <a:pPr marL="342900" lvl="0" indent="-342900" algn="just">
                        <a:lnSpc>
                          <a:spcPct val="200000"/>
                        </a:lnSpc>
                        <a:spcAft>
                          <a:spcPts val="0"/>
                        </a:spcAft>
                        <a:buFont typeface="Symbol"/>
                        <a:buChar char=""/>
                        <a:tabLst>
                          <a:tab pos="1485900" algn="l"/>
                        </a:tabLst>
                      </a:pPr>
                      <a:r>
                        <a:rPr lang="es-EC" sz="1400" b="0" dirty="0">
                          <a:effectLst/>
                          <a:latin typeface="Times New Roman" panose="02020603050405020304" pitchFamily="18" charset="0"/>
                          <a:cs typeface="Times New Roman" panose="02020603050405020304" pitchFamily="18" charset="0"/>
                        </a:rPr>
                        <a:t>El neuromarketing determina un comportamiento medible a través de la vista y del oído</a:t>
                      </a:r>
                      <a:r>
                        <a:rPr lang="es-EC" sz="1400" b="0" dirty="0" smtClean="0">
                          <a:effectLst/>
                          <a:latin typeface="Times New Roman" panose="02020603050405020304" pitchFamily="18" charset="0"/>
                          <a:cs typeface="Times New Roman" panose="02020603050405020304" pitchFamily="18" charset="0"/>
                        </a:rPr>
                        <a:t>.</a:t>
                      </a:r>
                      <a:endParaRPr lang="es-EC" sz="1400" b="0" dirty="0">
                        <a:effectLst/>
                        <a:latin typeface="Times New Roman" panose="02020603050405020304" pitchFamily="18" charset="0"/>
                        <a:cs typeface="Times New Roman" panose="02020603050405020304" pitchFamily="18" charset="0"/>
                      </a:endParaRPr>
                    </a:p>
                    <a:p>
                      <a:pPr marL="342900" lvl="0" indent="-342900" algn="just">
                        <a:lnSpc>
                          <a:spcPct val="200000"/>
                        </a:lnSpc>
                        <a:spcAft>
                          <a:spcPts val="0"/>
                        </a:spcAft>
                        <a:buFont typeface="Symbol"/>
                        <a:buChar char=""/>
                        <a:tabLst>
                          <a:tab pos="1485900" algn="l"/>
                        </a:tabLst>
                      </a:pPr>
                      <a:r>
                        <a:rPr lang="es-EC" sz="1400" b="0" dirty="0" smtClean="0">
                          <a:effectLst/>
                          <a:latin typeface="Times New Roman" panose="02020603050405020304" pitchFamily="18" charset="0"/>
                          <a:cs typeface="Times New Roman" panose="02020603050405020304" pitchFamily="18" charset="0"/>
                        </a:rPr>
                        <a:t>La </a:t>
                      </a:r>
                      <a:r>
                        <a:rPr lang="es-EC" sz="1400" b="0" dirty="0">
                          <a:effectLst/>
                          <a:latin typeface="Times New Roman" panose="02020603050405020304" pitchFamily="18" charset="0"/>
                          <a:cs typeface="Times New Roman" panose="02020603050405020304" pitchFamily="18" charset="0"/>
                        </a:rPr>
                        <a:t>presente tesis tiene como propuesta la elaboración de un manual comunicacional para el usuario del Cantón Mejía en la cual se utilizaran estrategias de neuromarketing para captar la atención de los usuarios de todas las edades que asisten a la instalaciones del GAD pero en su mayoría desconocen los servicios que brindan cada una de las direcciones, ayudando a la optimización de tiempo y la satisfacción de la población.</a:t>
                      </a:r>
                      <a:endParaRPr lang="es-EC" sz="1400" b="0" dirty="0">
                        <a:effectLst/>
                        <a:latin typeface="Times New Roman" panose="02020603050405020304" pitchFamily="18" charset="0"/>
                        <a:ea typeface="Calibri"/>
                        <a:cs typeface="Times New Roman" panose="02020603050405020304" pitchFamily="18" charset="0"/>
                      </a:endParaRPr>
                    </a:p>
                  </a:txBody>
                  <a:tcPr marL="55800" marR="55800" marT="0" marB="0"/>
                </a:tc>
                <a:tc>
                  <a:txBody>
                    <a:bodyPr/>
                    <a:lstStyle/>
                    <a:p>
                      <a:pPr marL="457200" indent="180340">
                        <a:lnSpc>
                          <a:spcPct val="200000"/>
                        </a:lnSpc>
                        <a:spcAft>
                          <a:spcPts val="0"/>
                        </a:spcAft>
                        <a:tabLst>
                          <a:tab pos="1485900" algn="l"/>
                        </a:tabLst>
                      </a:pPr>
                      <a:r>
                        <a:rPr lang="es-EC" sz="1400" b="0" dirty="0">
                          <a:effectLst/>
                          <a:latin typeface="Times New Roman" panose="02020603050405020304" pitchFamily="18" charset="0"/>
                          <a:cs typeface="Times New Roman" panose="02020603050405020304" pitchFamily="18" charset="0"/>
                        </a:rPr>
                        <a:t> </a:t>
                      </a:r>
                    </a:p>
                    <a:p>
                      <a:pPr marL="342900" lvl="0" indent="-342900">
                        <a:lnSpc>
                          <a:spcPct val="200000"/>
                        </a:lnSpc>
                        <a:spcAft>
                          <a:spcPts val="0"/>
                        </a:spcAft>
                        <a:buFont typeface="Symbol"/>
                        <a:buChar char=""/>
                        <a:tabLst>
                          <a:tab pos="1485900" algn="l"/>
                        </a:tabLst>
                      </a:pPr>
                      <a:r>
                        <a:rPr lang="es-EC" sz="1400" b="0" dirty="0">
                          <a:effectLst/>
                          <a:latin typeface="Times New Roman" panose="02020603050405020304" pitchFamily="18" charset="0"/>
                          <a:cs typeface="Times New Roman" panose="02020603050405020304" pitchFamily="18" charset="0"/>
                        </a:rPr>
                        <a:t>Los empleados si es el caso recibir capacitación en neuromarketing de atención al cliente</a:t>
                      </a:r>
                      <a:r>
                        <a:rPr lang="es-EC" sz="1400" b="0" dirty="0" smtClean="0">
                          <a:effectLst/>
                          <a:latin typeface="Times New Roman" panose="02020603050405020304" pitchFamily="18" charset="0"/>
                          <a:cs typeface="Times New Roman" panose="02020603050405020304" pitchFamily="18" charset="0"/>
                        </a:rPr>
                        <a:t>.</a:t>
                      </a:r>
                    </a:p>
                    <a:p>
                      <a:pPr marL="0" lvl="0" indent="0">
                        <a:lnSpc>
                          <a:spcPct val="200000"/>
                        </a:lnSpc>
                        <a:spcAft>
                          <a:spcPts val="0"/>
                        </a:spcAft>
                        <a:buFont typeface="Symbol"/>
                        <a:buNone/>
                        <a:tabLst>
                          <a:tab pos="1485900" algn="l"/>
                        </a:tabLst>
                      </a:pPr>
                      <a:endParaRPr lang="es-EC" sz="1400" b="0" dirty="0">
                        <a:effectLst/>
                        <a:latin typeface="Times New Roman" panose="02020603050405020304" pitchFamily="18" charset="0"/>
                        <a:cs typeface="Times New Roman" panose="02020603050405020304" pitchFamily="18" charset="0"/>
                      </a:endParaRPr>
                    </a:p>
                    <a:p>
                      <a:pPr marL="342900" lvl="0" indent="-342900">
                        <a:lnSpc>
                          <a:spcPct val="200000"/>
                        </a:lnSpc>
                        <a:spcAft>
                          <a:spcPts val="0"/>
                        </a:spcAft>
                        <a:buFont typeface="Symbol"/>
                        <a:buChar char=""/>
                        <a:tabLst>
                          <a:tab pos="1485900" algn="l"/>
                        </a:tabLst>
                      </a:pPr>
                      <a:r>
                        <a:rPr lang="es-EC" sz="1400" b="0" dirty="0" smtClean="0">
                          <a:effectLst/>
                          <a:latin typeface="Times New Roman" panose="02020603050405020304" pitchFamily="18" charset="0"/>
                          <a:cs typeface="Times New Roman" panose="02020603050405020304" pitchFamily="18" charset="0"/>
                        </a:rPr>
                        <a:t>Si </a:t>
                      </a:r>
                      <a:r>
                        <a:rPr lang="es-EC" sz="1400" b="0" dirty="0">
                          <a:effectLst/>
                          <a:latin typeface="Times New Roman" panose="02020603050405020304" pitchFamily="18" charset="0"/>
                          <a:cs typeface="Times New Roman" panose="02020603050405020304" pitchFamily="18" charset="0"/>
                        </a:rPr>
                        <a:t>es del caso se recomienda utilizar la técnica del Eyetracking que nos permite conocer como el usuario percibe por medio del sentido de la vista y así colocar la información más relevante en los lugares adecuados para la apropiada captación del mensaje que quiere difundir la municipalidad a la población.</a:t>
                      </a:r>
                    </a:p>
                    <a:p>
                      <a:pPr indent="180340" algn="ctr">
                        <a:lnSpc>
                          <a:spcPct val="200000"/>
                        </a:lnSpc>
                        <a:spcBef>
                          <a:spcPts val="600"/>
                        </a:spcBef>
                        <a:spcAft>
                          <a:spcPts val="0"/>
                        </a:spcAft>
                        <a:tabLst>
                          <a:tab pos="1485900" algn="l"/>
                        </a:tabLst>
                      </a:pPr>
                      <a:r>
                        <a:rPr lang="es-EC" sz="1400" b="0" dirty="0">
                          <a:effectLst/>
                          <a:latin typeface="Times New Roman" panose="02020603050405020304" pitchFamily="18" charset="0"/>
                          <a:cs typeface="Times New Roman" panose="02020603050405020304" pitchFamily="18" charset="0"/>
                        </a:rPr>
                        <a:t> </a:t>
                      </a:r>
                      <a:endParaRPr lang="es-EC" sz="1400" b="0" dirty="0">
                        <a:effectLst/>
                        <a:latin typeface="Times New Roman" panose="02020603050405020304" pitchFamily="18" charset="0"/>
                        <a:ea typeface="Calibri"/>
                        <a:cs typeface="Times New Roman" panose="02020603050405020304" pitchFamily="18" charset="0"/>
                      </a:endParaRPr>
                    </a:p>
                  </a:txBody>
                  <a:tcPr marL="55800" marR="55800" marT="0" marB="0"/>
                </a:tc>
              </a:tr>
            </a:tbl>
          </a:graphicData>
        </a:graphic>
      </p:graphicFrame>
    </p:spTree>
    <p:extLst>
      <p:ext uri="{BB962C8B-B14F-4D97-AF65-F5344CB8AC3E}">
        <p14:creationId xmlns:p14="http://schemas.microsoft.com/office/powerpoint/2010/main" val="5598993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31600" y="2204864"/>
            <a:ext cx="5671500" cy="1546400"/>
          </a:xfrm>
        </p:spPr>
        <p:txBody>
          <a:bodyPr>
            <a:normAutofit fontScale="90000"/>
          </a:bodyPr>
          <a:lstStyle/>
          <a:p>
            <a:pPr algn="ctr"/>
            <a:r>
              <a:rPr lang="es-EC" sz="9000" i="1" dirty="0" smtClean="0">
                <a:solidFill>
                  <a:schemeClr val="tx1"/>
                </a:solidFill>
                <a:latin typeface="Times New Roman" panose="02020603050405020304" pitchFamily="18" charset="0"/>
                <a:cs typeface="Times New Roman" panose="02020603050405020304" pitchFamily="18" charset="0"/>
              </a:rPr>
              <a:t>Gracias </a:t>
            </a:r>
            <a:endParaRPr lang="es-EC" sz="9000" i="1" dirty="0">
              <a:solidFill>
                <a:schemeClr val="tx1"/>
              </a:solidFill>
              <a:latin typeface="Times New Roman" panose="02020603050405020304" pitchFamily="18" charset="0"/>
              <a:cs typeface="Times New Roman" panose="02020603050405020304" pitchFamily="18" charset="0"/>
            </a:endParaRPr>
          </a:p>
        </p:txBody>
      </p:sp>
      <p:pic>
        <p:nvPicPr>
          <p:cNvPr id="3" name="Picture 18"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1550" y="203201"/>
            <a:ext cx="5203371" cy="146813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Resultado de imagen para neuromarketing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528" y="1659332"/>
            <a:ext cx="4320480" cy="494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1155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31963240"/>
              </p:ext>
            </p:extLst>
          </p:nvPr>
        </p:nvGraphicFramePr>
        <p:xfrm>
          <a:off x="1043608" y="2132856"/>
          <a:ext cx="2981570" cy="5588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p:nvPr/>
        </p:nvPicPr>
        <p:blipFill rotWithShape="1">
          <a:blip r:embed="rId7" cstate="print">
            <a:extLst>
              <a:ext uri="{28A0092B-C50C-407E-A947-70E740481C1C}">
                <a14:useLocalDpi xmlns:a14="http://schemas.microsoft.com/office/drawing/2010/main" val="0"/>
              </a:ext>
            </a:extLst>
          </a:blip>
          <a:srcRect l="11220" t="38864" r="22245" b="31375"/>
          <a:stretch/>
        </p:blipFill>
        <p:spPr bwMode="auto">
          <a:xfrm>
            <a:off x="550738" y="875529"/>
            <a:ext cx="7920880" cy="2016224"/>
          </a:xfrm>
          <a:prstGeom prst="rect">
            <a:avLst/>
          </a:prstGeom>
          <a:ln w="12700">
            <a:solidFill>
              <a:schemeClr val="tx1"/>
            </a:solidFill>
          </a:ln>
          <a:extLst>
            <a:ext uri="{53640926-AAD7-44D8-BBD7-CCE9431645EC}">
              <a14:shadowObscured xmlns:a14="http://schemas.microsoft.com/office/drawing/2010/main"/>
            </a:ext>
          </a:extLst>
        </p:spPr>
      </p:pic>
      <p:sp>
        <p:nvSpPr>
          <p:cNvPr id="4" name="3 CuadroTexto"/>
          <p:cNvSpPr txBox="1"/>
          <p:nvPr/>
        </p:nvSpPr>
        <p:spPr>
          <a:xfrm>
            <a:off x="4731618" y="0"/>
            <a:ext cx="4247996" cy="738664"/>
          </a:xfrm>
          <a:prstGeom prst="rect">
            <a:avLst/>
          </a:prstGeom>
          <a:noFill/>
        </p:spPr>
        <p:txBody>
          <a:bodyPr wrap="square" rtlCol="0">
            <a:spAutoFit/>
          </a:bodyPr>
          <a:lstStyle/>
          <a:p>
            <a:pPr algn="ctr"/>
            <a:r>
              <a:rPr lang="en-US" sz="4200" b="1" dirty="0" smtClean="0">
                <a:solidFill>
                  <a:prstClr val="black"/>
                </a:solidFill>
                <a:latin typeface="Arial Black" panose="020B0A04020102020204" pitchFamily="34" charset="0"/>
              </a:rPr>
              <a:t>CAPÍTULO </a:t>
            </a:r>
            <a:r>
              <a:rPr lang="en-US" sz="4200" b="1" dirty="0">
                <a:solidFill>
                  <a:prstClr val="black"/>
                </a:solidFill>
                <a:latin typeface="Arial Black" panose="020B0A04020102020204" pitchFamily="34" charset="0"/>
              </a:rPr>
              <a:t>I</a:t>
            </a:r>
            <a:endParaRPr lang="es-EC" sz="4200" b="1" dirty="0">
              <a:solidFill>
                <a:prstClr val="black"/>
              </a:solidFill>
              <a:latin typeface="Arial Black" panose="020B0A04020102020204" pitchFamily="34" charset="0"/>
            </a:endParaRPr>
          </a:p>
        </p:txBody>
      </p:sp>
      <p:grpSp>
        <p:nvGrpSpPr>
          <p:cNvPr id="5" name="4 Grupo"/>
          <p:cNvGrpSpPr/>
          <p:nvPr/>
        </p:nvGrpSpPr>
        <p:grpSpPr>
          <a:xfrm>
            <a:off x="5258149" y="3133769"/>
            <a:ext cx="3816424" cy="1080120"/>
            <a:chOff x="0" y="0"/>
            <a:chExt cx="2805920" cy="4180176"/>
          </a:xfrm>
        </p:grpSpPr>
        <p:sp>
          <p:nvSpPr>
            <p:cNvPr id="6" name="5 Rectángulo redondeado"/>
            <p:cNvSpPr/>
            <p:nvPr/>
          </p:nvSpPr>
          <p:spPr>
            <a:xfrm>
              <a:off x="0" y="0"/>
              <a:ext cx="2805920" cy="418017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7" name="6 Rectángulo"/>
            <p:cNvSpPr/>
            <p:nvPr/>
          </p:nvSpPr>
          <p:spPr>
            <a:xfrm>
              <a:off x="301998" y="863895"/>
              <a:ext cx="2288389" cy="245238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Times New Roman" panose="02020603050405020304" pitchFamily="18" charset="0"/>
                  <a:cs typeface="Times New Roman" panose="02020603050405020304" pitchFamily="18" charset="0"/>
                </a:rPr>
                <a:t>MARCO TEÓRICO</a:t>
              </a:r>
              <a:endParaRPr lang="es-EC" sz="21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959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31618" y="0"/>
            <a:ext cx="4247996" cy="738664"/>
          </a:xfrm>
          <a:prstGeom prst="rect">
            <a:avLst/>
          </a:prstGeom>
          <a:noFill/>
        </p:spPr>
        <p:txBody>
          <a:bodyPr wrap="square" rtlCol="0">
            <a:spAutoFit/>
          </a:bodyPr>
          <a:lstStyle/>
          <a:p>
            <a:pPr algn="ctr"/>
            <a:r>
              <a:rPr lang="en-US" sz="4200" b="1" dirty="0" smtClean="0">
                <a:solidFill>
                  <a:prstClr val="black"/>
                </a:solidFill>
                <a:latin typeface="Arial Black" panose="020B0A04020102020204" pitchFamily="34" charset="0"/>
              </a:rPr>
              <a:t>CAPÍTULO II</a:t>
            </a:r>
            <a:endParaRPr lang="es-EC" sz="4200" b="1" dirty="0">
              <a:solidFill>
                <a:prstClr val="black"/>
              </a:solidFill>
              <a:latin typeface="Arial Black" panose="020B0A04020102020204" pitchFamily="34" charset="0"/>
            </a:endParaRPr>
          </a:p>
        </p:txBody>
      </p:sp>
      <p:sp>
        <p:nvSpPr>
          <p:cNvPr id="3" name="CuadroTexto 4"/>
          <p:cNvSpPr txBox="1"/>
          <p:nvPr/>
        </p:nvSpPr>
        <p:spPr>
          <a:xfrm>
            <a:off x="179512" y="150041"/>
            <a:ext cx="3494314" cy="461665"/>
          </a:xfrm>
          <a:prstGeom prst="rect">
            <a:avLst/>
          </a:prstGeom>
          <a:noFill/>
        </p:spPr>
        <p:txBody>
          <a:bodyPr wrap="square" rtlCol="0">
            <a:spAutoFit/>
          </a:bodyPr>
          <a:lstStyle/>
          <a:p>
            <a:pPr algn="ctr"/>
            <a:r>
              <a:rPr lang="es-ES" sz="2400" b="1" dirty="0">
                <a:solidFill>
                  <a:srgbClr val="002060"/>
                </a:solidFill>
                <a:latin typeface="Times New Roman" panose="02020603050405020304" pitchFamily="18" charset="0"/>
                <a:cs typeface="Times New Roman" panose="02020603050405020304" pitchFamily="18" charset="0"/>
              </a:rPr>
              <a:t>FASE CUALITATIVA</a:t>
            </a:r>
          </a:p>
        </p:txBody>
      </p:sp>
      <p:graphicFrame>
        <p:nvGraphicFramePr>
          <p:cNvPr id="5" name="4 Diagrama"/>
          <p:cNvGraphicFramePr/>
          <p:nvPr>
            <p:extLst>
              <p:ext uri="{D42A27DB-BD31-4B8C-83A1-F6EECF244321}">
                <p14:modId xmlns:p14="http://schemas.microsoft.com/office/powerpoint/2010/main" val="3969461014"/>
              </p:ext>
            </p:extLst>
          </p:nvPr>
        </p:nvGraphicFramePr>
        <p:xfrm>
          <a:off x="467544" y="908720"/>
          <a:ext cx="8296046"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neuromarketing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5445224"/>
            <a:ext cx="1211322" cy="13857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neuromarketing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0182" y="5589240"/>
            <a:ext cx="1085434" cy="12417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neuromarketing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9955" y="5464436"/>
            <a:ext cx="1211322" cy="1385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neuromarketing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331640" y="5571640"/>
            <a:ext cx="1085434" cy="124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2797841" y="7104"/>
            <a:ext cx="3494314" cy="438582"/>
          </a:xfrm>
          <a:prstGeom prst="rect">
            <a:avLst/>
          </a:prstGeom>
          <a:noFill/>
        </p:spPr>
        <p:txBody>
          <a:bodyPr wrap="square" rtlCol="0">
            <a:spAutoFit/>
          </a:bodyPr>
          <a:lstStyle/>
          <a:p>
            <a:pPr algn="ctr"/>
            <a:r>
              <a:rPr lang="es-ES" sz="2250" b="1" dirty="0">
                <a:solidFill>
                  <a:srgbClr val="002060"/>
                </a:solidFill>
                <a:latin typeface="Times New Roman" panose="02020603050405020304" pitchFamily="18" charset="0"/>
                <a:cs typeface="Times New Roman" panose="02020603050405020304" pitchFamily="18" charset="0"/>
              </a:rPr>
              <a:t>FASE CUALITATIVA</a:t>
            </a:r>
          </a:p>
        </p:txBody>
      </p:sp>
      <p:graphicFrame>
        <p:nvGraphicFramePr>
          <p:cNvPr id="4" name="3 Diagrama"/>
          <p:cNvGraphicFramePr/>
          <p:nvPr>
            <p:extLst>
              <p:ext uri="{D42A27DB-BD31-4B8C-83A1-F6EECF244321}">
                <p14:modId xmlns:p14="http://schemas.microsoft.com/office/powerpoint/2010/main" val="2664019037"/>
              </p:ext>
            </p:extLst>
          </p:nvPr>
        </p:nvGraphicFramePr>
        <p:xfrm>
          <a:off x="-756591" y="-99392"/>
          <a:ext cx="11233247" cy="695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Resultado de imagen para neuromarketing 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373" t="15610" r="12937" b="2107"/>
          <a:stretch/>
        </p:blipFill>
        <p:spPr bwMode="auto">
          <a:xfrm>
            <a:off x="7155057" y="13685"/>
            <a:ext cx="1988943" cy="1615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para neuromarketing 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373" t="15610" r="12937" b="2107"/>
          <a:stretch/>
        </p:blipFill>
        <p:spPr bwMode="auto">
          <a:xfrm flipH="1">
            <a:off x="0" y="5242885"/>
            <a:ext cx="1988943" cy="161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6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4774" b="6111"/>
          <a:stretch/>
        </p:blipFill>
        <p:spPr bwMode="auto">
          <a:xfrm>
            <a:off x="10886"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2259249738"/>
              </p:ext>
            </p:extLst>
          </p:nvPr>
        </p:nvGraphicFramePr>
        <p:xfrm>
          <a:off x="395536" y="1052736"/>
          <a:ext cx="849694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4"/>
          <p:cNvSpPr txBox="1"/>
          <p:nvPr/>
        </p:nvSpPr>
        <p:spPr>
          <a:xfrm>
            <a:off x="4582886" y="-42670"/>
            <a:ext cx="4100698" cy="496290"/>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FASE CUALITATIVA</a:t>
            </a:r>
          </a:p>
        </p:txBody>
      </p:sp>
    </p:spTree>
    <p:extLst>
      <p:ext uri="{BB962C8B-B14F-4D97-AF65-F5344CB8AC3E}">
        <p14:creationId xmlns:p14="http://schemas.microsoft.com/office/powerpoint/2010/main" val="363138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neuromarketing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96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3958016255"/>
              </p:ext>
            </p:extLst>
          </p:nvPr>
        </p:nvGraphicFramePr>
        <p:xfrm>
          <a:off x="952276" y="1772816"/>
          <a:ext cx="7239448" cy="3222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4"/>
          <p:cNvSpPr txBox="1"/>
          <p:nvPr/>
        </p:nvSpPr>
        <p:spPr>
          <a:xfrm>
            <a:off x="2814413" y="0"/>
            <a:ext cx="3494314" cy="900246"/>
          </a:xfrm>
          <a:prstGeom prst="rect">
            <a:avLst/>
          </a:prstGeom>
          <a:noFill/>
        </p:spPr>
        <p:txBody>
          <a:bodyPr wrap="square" rtlCol="0">
            <a:spAutoFit/>
          </a:bodyPr>
          <a:lstStyle/>
          <a:p>
            <a:pPr algn="ctr"/>
            <a:r>
              <a:rPr lang="es-ES" sz="2625" b="1" dirty="0">
                <a:solidFill>
                  <a:srgbClr val="002060"/>
                </a:solidFill>
                <a:latin typeface="Times New Roman" panose="02020603050405020304" pitchFamily="18" charset="0"/>
                <a:cs typeface="Times New Roman" panose="02020603050405020304" pitchFamily="18" charset="0"/>
              </a:rPr>
              <a:t>FASE METODOLÓGICA</a:t>
            </a:r>
          </a:p>
        </p:txBody>
      </p:sp>
    </p:spTree>
    <p:extLst>
      <p:ext uri="{BB962C8B-B14F-4D97-AF65-F5344CB8AC3E}">
        <p14:creationId xmlns:p14="http://schemas.microsoft.com/office/powerpoint/2010/main" val="384236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1652412" y="0"/>
            <a:ext cx="5902899" cy="496290"/>
          </a:xfrm>
          <a:prstGeom prst="rect">
            <a:avLst/>
          </a:prstGeom>
          <a:noFill/>
        </p:spPr>
        <p:txBody>
          <a:bodyPr wrap="square" rtlCol="0">
            <a:spAutoFit/>
          </a:bodyPr>
          <a:lstStyle/>
          <a:p>
            <a:pPr algn="ctr"/>
            <a:r>
              <a:rPr lang="es-ES" sz="2625" b="1" dirty="0">
                <a:solidFill>
                  <a:srgbClr val="002060"/>
                </a:solidFill>
                <a:latin typeface="Times New Roman" panose="02020603050405020304" pitchFamily="18" charset="0"/>
                <a:cs typeface="Times New Roman" panose="02020603050405020304" pitchFamily="18" charset="0"/>
              </a:rPr>
              <a:t>TAMAÑO DE LA MUESTRA</a:t>
            </a:r>
          </a:p>
        </p:txBody>
      </p:sp>
      <mc:AlternateContent xmlns:mc="http://schemas.openxmlformats.org/markup-compatibility/2006" xmlns:a14="http://schemas.microsoft.com/office/drawing/2010/main">
        <mc:Choice Requires="a14">
          <p:sp>
            <p:nvSpPr>
              <p:cNvPr id="3" name="2 Rectángulo"/>
              <p:cNvSpPr/>
              <p:nvPr/>
            </p:nvSpPr>
            <p:spPr>
              <a:xfrm>
                <a:off x="438695" y="4581128"/>
                <a:ext cx="2150653" cy="746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𝒏</m:t>
                      </m:r>
                      <m:r>
                        <a:rPr lang="es-EC" b="1" i="1">
                          <a:latin typeface="Cambria Math"/>
                        </a:rPr>
                        <m:t>=</m:t>
                      </m:r>
                      <m:f>
                        <m:fPr>
                          <m:ctrlPr>
                            <a:rPr lang="es-EC" b="1" i="1">
                              <a:latin typeface="Cambria Math"/>
                            </a:rPr>
                          </m:ctrlPr>
                        </m:fPr>
                        <m:num>
                          <m:sSup>
                            <m:sSupPr>
                              <m:ctrlPr>
                                <a:rPr lang="es-EC" b="1" i="1">
                                  <a:latin typeface="Cambria Math"/>
                                </a:rPr>
                              </m:ctrlPr>
                            </m:sSupPr>
                            <m:e>
                              <m:r>
                                <a:rPr lang="es-EC" b="1" i="1">
                                  <a:latin typeface="Cambria Math"/>
                                </a:rPr>
                                <m:t>𝒁</m:t>
                              </m:r>
                            </m:e>
                            <m:sup>
                              <m:r>
                                <a:rPr lang="es-EC" b="1" i="1">
                                  <a:latin typeface="Cambria Math"/>
                                </a:rPr>
                                <m:t>𝟐</m:t>
                              </m:r>
                            </m:sup>
                          </m:sSup>
                          <m:r>
                            <a:rPr lang="es-EC" b="1" i="1">
                              <a:latin typeface="Cambria Math"/>
                            </a:rPr>
                            <m:t>∗</m:t>
                          </m:r>
                          <m:r>
                            <a:rPr lang="es-EC" b="1" i="1">
                              <a:latin typeface="Cambria Math"/>
                            </a:rPr>
                            <m:t>𝑷𝑸𝑵</m:t>
                          </m:r>
                        </m:num>
                        <m:den>
                          <m:sSup>
                            <m:sSupPr>
                              <m:ctrlPr>
                                <a:rPr lang="es-EC" b="1" i="1">
                                  <a:latin typeface="Cambria Math"/>
                                </a:rPr>
                              </m:ctrlPr>
                            </m:sSupPr>
                            <m:e>
                              <m:r>
                                <a:rPr lang="es-EC" b="1" i="1">
                                  <a:latin typeface="Cambria Math"/>
                                </a:rPr>
                                <m:t>𝒆</m:t>
                              </m:r>
                            </m:e>
                            <m:sup>
                              <m:r>
                                <a:rPr lang="es-EC" b="1" i="1">
                                  <a:latin typeface="Cambria Math"/>
                                </a:rPr>
                                <m:t>𝟐</m:t>
                              </m:r>
                            </m:sup>
                          </m:sSup>
                          <m:d>
                            <m:dPr>
                              <m:ctrlPr>
                                <a:rPr lang="es-EC" b="1" i="1">
                                  <a:latin typeface="Cambria Math"/>
                                </a:rPr>
                              </m:ctrlPr>
                            </m:dPr>
                            <m:e>
                              <m:r>
                                <a:rPr lang="es-EC" b="1" i="1">
                                  <a:latin typeface="Cambria Math"/>
                                </a:rPr>
                                <m:t>𝑵</m:t>
                              </m:r>
                            </m:e>
                          </m:d>
                          <m:r>
                            <a:rPr lang="es-EC" b="1" i="1">
                              <a:latin typeface="Cambria Math"/>
                            </a:rPr>
                            <m:t>+</m:t>
                          </m:r>
                          <m:sSup>
                            <m:sSupPr>
                              <m:ctrlPr>
                                <a:rPr lang="es-EC" b="1" i="1">
                                  <a:latin typeface="Cambria Math"/>
                                </a:rPr>
                              </m:ctrlPr>
                            </m:sSupPr>
                            <m:e>
                              <m:r>
                                <a:rPr lang="es-EC" b="1" i="1">
                                  <a:latin typeface="Cambria Math"/>
                                </a:rPr>
                                <m:t>𝒁</m:t>
                              </m:r>
                            </m:e>
                            <m:sup>
                              <m:r>
                                <a:rPr lang="es-EC" b="1" i="1">
                                  <a:latin typeface="Cambria Math"/>
                                </a:rPr>
                                <m:t>𝟐</m:t>
                              </m:r>
                            </m:sup>
                          </m:sSup>
                          <m:r>
                            <a:rPr lang="es-EC" b="1" i="1">
                              <a:latin typeface="Cambria Math"/>
                            </a:rPr>
                            <m:t>𝑷𝑸</m:t>
                          </m:r>
                        </m:den>
                      </m:f>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438695" y="4581128"/>
                <a:ext cx="2150653" cy="746038"/>
              </a:xfrm>
              <a:prstGeom prst="rect">
                <a:avLst/>
              </a:prstGeom>
              <a:blipFill rotWithShape="1">
                <a:blip r:embed="rId2"/>
                <a:stretch>
                  <a:fillRect/>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1571100221"/>
              </p:ext>
            </p:extLst>
          </p:nvPr>
        </p:nvGraphicFramePr>
        <p:xfrm>
          <a:off x="899592" y="692696"/>
          <a:ext cx="7344816" cy="3657600"/>
        </p:xfrm>
        <a:graphic>
          <a:graphicData uri="http://schemas.openxmlformats.org/drawingml/2006/table">
            <a:tbl>
              <a:tblPr firstRow="1" firstCol="1" bandRow="1">
                <a:tableStyleId>{5DA37D80-6434-44D0-A028-1B22A696006F}</a:tableStyleId>
              </a:tblPr>
              <a:tblGrid>
                <a:gridCol w="1512168"/>
                <a:gridCol w="5832648"/>
              </a:tblGrid>
              <a:tr h="588065">
                <a:tc>
                  <a:txBody>
                    <a:bodyPr/>
                    <a:lstStyle/>
                    <a:p>
                      <a:pPr indent="180340" algn="ctr">
                        <a:lnSpc>
                          <a:spcPct val="200000"/>
                        </a:lnSpc>
                        <a:spcBef>
                          <a:spcPts val="600"/>
                        </a:spcBef>
                        <a:spcAft>
                          <a:spcPts val="0"/>
                        </a:spcAft>
                      </a:pPr>
                      <a:r>
                        <a:rPr lang="es-EC" sz="2000" dirty="0">
                          <a:effectLst/>
                          <a:latin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Datos</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r>
              <a:tr h="588065">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U</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dirty="0" smtClean="0">
                          <a:effectLst/>
                          <a:latin typeface="Times New Roman" panose="02020603050405020304" pitchFamily="18" charset="0"/>
                          <a:cs typeface="Times New Roman" panose="02020603050405020304" pitchFamily="18" charset="0"/>
                        </a:rPr>
                        <a:t>Universo: 27623 (Población parroquia</a:t>
                      </a:r>
                      <a:r>
                        <a:rPr lang="es-EC" sz="2000" baseline="0" dirty="0" smtClean="0">
                          <a:effectLst/>
                          <a:latin typeface="Times New Roman" panose="02020603050405020304" pitchFamily="18" charset="0"/>
                          <a:cs typeface="Times New Roman" panose="02020603050405020304" pitchFamily="18" charset="0"/>
                        </a:rPr>
                        <a:t> de Machachi)</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588065">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e</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dirty="0" smtClean="0">
                          <a:effectLst/>
                          <a:latin typeface="Times New Roman" panose="02020603050405020304" pitchFamily="18" charset="0"/>
                          <a:cs typeface="Times New Roman" panose="02020603050405020304" pitchFamily="18" charset="0"/>
                        </a:rPr>
                        <a:t>Error de estimación: 0,05</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588065">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P</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dirty="0" smtClean="0">
                          <a:effectLst/>
                          <a:latin typeface="Times New Roman" panose="02020603050405020304" pitchFamily="18" charset="0"/>
                          <a:cs typeface="Times New Roman" panose="02020603050405020304" pitchFamily="18" charset="0"/>
                        </a:rPr>
                        <a:t>Probabilidad a favor: 0,8</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588065">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Q</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dirty="0" smtClean="0">
                          <a:effectLst/>
                          <a:latin typeface="Times New Roman" panose="02020603050405020304" pitchFamily="18" charset="0"/>
                          <a:cs typeface="Times New Roman" panose="02020603050405020304" pitchFamily="18" charset="0"/>
                        </a:rPr>
                        <a:t>Probabilidad</a:t>
                      </a:r>
                      <a:r>
                        <a:rPr lang="es-EC" sz="2000" baseline="0" dirty="0" smtClean="0">
                          <a:effectLst/>
                          <a:latin typeface="Times New Roman" panose="02020603050405020304" pitchFamily="18" charset="0"/>
                          <a:cs typeface="Times New Roman" panose="02020603050405020304" pitchFamily="18" charset="0"/>
                        </a:rPr>
                        <a:t> en contra: </a:t>
                      </a:r>
                      <a:r>
                        <a:rPr lang="es-EC" sz="2000" dirty="0" smtClean="0">
                          <a:effectLst/>
                          <a:latin typeface="Times New Roman" panose="02020603050405020304" pitchFamily="18" charset="0"/>
                          <a:cs typeface="Times New Roman" panose="02020603050405020304" pitchFamily="18" charset="0"/>
                        </a:rPr>
                        <a:t>0,2</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r h="588065">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Z</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dirty="0" smtClean="0">
                          <a:effectLst/>
                          <a:latin typeface="Times New Roman" panose="02020603050405020304" pitchFamily="18" charset="0"/>
                          <a:cs typeface="Times New Roman" panose="02020603050405020304" pitchFamily="18" charset="0"/>
                        </a:rPr>
                        <a:t>Nivel de confianza:1,96</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2771800" y="4581128"/>
                <a:ext cx="4572000" cy="131715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𝒏</m:t>
                      </m:r>
                      <m:r>
                        <a:rPr lang="es-EC" b="1" i="1">
                          <a:latin typeface="Cambria Math"/>
                        </a:rPr>
                        <m:t>=</m:t>
                      </m:r>
                      <m:f>
                        <m:fPr>
                          <m:ctrlPr>
                            <a:rPr lang="es-EC" i="1">
                              <a:latin typeface="Cambria Math"/>
                            </a:rPr>
                          </m:ctrlPr>
                        </m:fPr>
                        <m:num>
                          <m:sSup>
                            <m:sSupPr>
                              <m:ctrlPr>
                                <a:rPr lang="es-EC" i="1">
                                  <a:latin typeface="Cambria Math"/>
                                </a:rPr>
                              </m:ctrlPr>
                            </m:sSupPr>
                            <m:e>
                              <m:r>
                                <a:rPr lang="es-EC" i="1">
                                  <a:latin typeface="Cambria Math"/>
                                </a:rPr>
                                <m:t>1,96</m:t>
                              </m:r>
                            </m:e>
                            <m:sup>
                              <m:r>
                                <a:rPr lang="es-EC" i="1">
                                  <a:latin typeface="Cambria Math"/>
                                </a:rPr>
                                <m:t>2</m:t>
                              </m:r>
                            </m:sup>
                          </m:sSup>
                          <m:r>
                            <a:rPr lang="es-EC" i="1">
                              <a:latin typeface="Cambria Math"/>
                            </a:rPr>
                            <m:t>∗(0,8)(0,2)(27623)</m:t>
                          </m:r>
                        </m:num>
                        <m:den>
                          <m:sSup>
                            <m:sSupPr>
                              <m:ctrlPr>
                                <a:rPr lang="es-EC" i="1">
                                  <a:latin typeface="Cambria Math"/>
                                </a:rPr>
                              </m:ctrlPr>
                            </m:sSupPr>
                            <m:e>
                              <m:r>
                                <a:rPr lang="es-EC" i="1">
                                  <a:latin typeface="Cambria Math"/>
                                </a:rPr>
                                <m:t>0,05</m:t>
                              </m:r>
                            </m:e>
                            <m:sup>
                              <m:r>
                                <a:rPr lang="es-EC" i="1">
                                  <a:latin typeface="Cambria Math"/>
                                </a:rPr>
                                <m:t>2</m:t>
                              </m:r>
                            </m:sup>
                          </m:sSup>
                          <m:d>
                            <m:dPr>
                              <m:ctrlPr>
                                <a:rPr lang="es-EC" i="1">
                                  <a:latin typeface="Cambria Math"/>
                                </a:rPr>
                              </m:ctrlPr>
                            </m:dPr>
                            <m:e>
                              <m:r>
                                <a:rPr lang="es-EC" i="1">
                                  <a:latin typeface="Cambria Math"/>
                                </a:rPr>
                                <m:t>27623</m:t>
                              </m:r>
                            </m:e>
                          </m:d>
                          <m:r>
                            <a:rPr lang="es-EC" i="1">
                              <a:latin typeface="Cambria Math"/>
                            </a:rPr>
                            <m:t>+</m:t>
                          </m:r>
                          <m:sSup>
                            <m:sSupPr>
                              <m:ctrlPr>
                                <a:rPr lang="es-EC" i="1">
                                  <a:latin typeface="Cambria Math"/>
                                </a:rPr>
                              </m:ctrlPr>
                            </m:sSupPr>
                            <m:e>
                              <m:r>
                                <a:rPr lang="es-EC" i="1">
                                  <a:latin typeface="Cambria Math"/>
                                </a:rPr>
                                <m:t>1,96</m:t>
                              </m:r>
                            </m:e>
                            <m:sup>
                              <m:r>
                                <a:rPr lang="es-EC" i="1">
                                  <a:latin typeface="Cambria Math"/>
                                </a:rPr>
                                <m:t>2</m:t>
                              </m:r>
                            </m:sup>
                          </m:sSup>
                          <m:r>
                            <a:rPr lang="es-EC" i="1">
                              <a:latin typeface="Cambria Math"/>
                            </a:rPr>
                            <m:t>(0,8)(0,2)</m:t>
                          </m:r>
                        </m:den>
                      </m:f>
                    </m:oMath>
                  </m:oMathPara>
                </a14:m>
                <a:endParaRPr lang="es-EC" dirty="0"/>
              </a:p>
              <a:p>
                <a:endParaRPr lang="es-EC" b="1" i="1" dirty="0" smtClean="0"/>
              </a:p>
              <a:p>
                <a:pPr/>
                <a14:m>
                  <m:oMathPara xmlns:m="http://schemas.openxmlformats.org/officeDocument/2006/math">
                    <m:oMathParaPr>
                      <m:jc m:val="centerGroup"/>
                    </m:oMathParaPr>
                    <m:oMath xmlns:m="http://schemas.openxmlformats.org/officeDocument/2006/math">
                      <m:r>
                        <a:rPr lang="es-EC" b="1" i="1">
                          <a:latin typeface="Cambria Math"/>
                        </a:rPr>
                        <m:t>𝒏</m:t>
                      </m:r>
                      <m:r>
                        <a:rPr lang="es-EC" b="1" i="1">
                          <a:latin typeface="Cambria Math"/>
                        </a:rPr>
                        <m:t>=</m:t>
                      </m:r>
                      <m:r>
                        <a:rPr lang="es-EC" i="1">
                          <a:latin typeface="Cambria Math"/>
                        </a:rPr>
                        <m:t>243,70 ~ 244</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771800" y="4581128"/>
                <a:ext cx="4572000" cy="1317155"/>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07306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979748231"/>
              </p:ext>
            </p:extLst>
          </p:nvPr>
        </p:nvGraphicFramePr>
        <p:xfrm>
          <a:off x="323528" y="332656"/>
          <a:ext cx="5328592"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Erika\Desktop\flaca\2018\Camera\IMG_20180905_11322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4271797"/>
            <a:ext cx="4534780" cy="261358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rika\Desktop\flaca\2018\Camera\IMG_20180905_11321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6664" y="0"/>
            <a:ext cx="3203848" cy="427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7688</TotalTime>
  <Words>1582</Words>
  <Application>Microsoft Office PowerPoint</Application>
  <PresentationFormat>Presentación en pantalla (4:3)</PresentationFormat>
  <Paragraphs>204</Paragraphs>
  <Slides>23</Slides>
  <Notes>9</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Principal</dc:creator>
  <cp:lastModifiedBy>Principal</cp:lastModifiedBy>
  <cp:revision>65</cp:revision>
  <dcterms:created xsi:type="dcterms:W3CDTF">2018-11-17T13:24:46Z</dcterms:created>
  <dcterms:modified xsi:type="dcterms:W3CDTF">2018-11-28T13:37:09Z</dcterms:modified>
</cp:coreProperties>
</file>