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1"/>
  </p:notesMasterIdLst>
  <p:sldIdLst>
    <p:sldId id="256" r:id="rId2"/>
    <p:sldId id="257" r:id="rId3"/>
    <p:sldId id="299" r:id="rId4"/>
    <p:sldId id="259" r:id="rId5"/>
    <p:sldId id="258" r:id="rId6"/>
    <p:sldId id="261" r:id="rId7"/>
    <p:sldId id="262" r:id="rId8"/>
    <p:sldId id="263" r:id="rId9"/>
    <p:sldId id="264" r:id="rId10"/>
    <p:sldId id="301" r:id="rId11"/>
    <p:sldId id="306" r:id="rId12"/>
    <p:sldId id="268" r:id="rId13"/>
    <p:sldId id="269" r:id="rId14"/>
    <p:sldId id="271" r:id="rId15"/>
    <p:sldId id="273" r:id="rId16"/>
    <p:sldId id="274" r:id="rId17"/>
    <p:sldId id="277" r:id="rId18"/>
    <p:sldId id="278" r:id="rId19"/>
    <p:sldId id="279" r:id="rId20"/>
    <p:sldId id="282" r:id="rId21"/>
    <p:sldId id="286" r:id="rId22"/>
    <p:sldId id="290" r:id="rId23"/>
    <p:sldId id="292" r:id="rId24"/>
    <p:sldId id="307" r:id="rId25"/>
    <p:sldId id="308" r:id="rId26"/>
    <p:sldId id="309" r:id="rId27"/>
    <p:sldId id="310" r:id="rId28"/>
    <p:sldId id="311" r:id="rId29"/>
    <p:sldId id="312" r:id="rId30"/>
    <p:sldId id="313" r:id="rId31"/>
    <p:sldId id="314" r:id="rId32"/>
    <p:sldId id="315" r:id="rId33"/>
    <p:sldId id="316" r:id="rId34"/>
    <p:sldId id="317" r:id="rId35"/>
    <p:sldId id="319" r:id="rId36"/>
    <p:sldId id="320" r:id="rId37"/>
    <p:sldId id="321" r:id="rId38"/>
    <p:sldId id="331" r:id="rId39"/>
    <p:sldId id="322" r:id="rId40"/>
    <p:sldId id="323" r:id="rId41"/>
    <p:sldId id="326" r:id="rId42"/>
    <p:sldId id="324" r:id="rId43"/>
    <p:sldId id="325" r:id="rId44"/>
    <p:sldId id="327" r:id="rId45"/>
    <p:sldId id="328" r:id="rId46"/>
    <p:sldId id="295" r:id="rId47"/>
    <p:sldId id="296" r:id="rId48"/>
    <p:sldId id="330" r:id="rId49"/>
    <p:sldId id="29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94697"/>
  </p:normalViewPr>
  <p:slideViewPr>
    <p:cSldViewPr snapToGrid="0" snapToObjects="1">
      <p:cViewPr varScale="1">
        <p:scale>
          <a:sx n="85" d="100"/>
          <a:sy n="85" d="100"/>
        </p:scale>
        <p:origin x="109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DE4B3-1618-0749-9E4D-690A58BDC2A2}"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_tradnl"/>
        </a:p>
      </dgm:t>
    </dgm:pt>
    <dgm:pt modelId="{2D090FF4-1767-A44E-B0DC-6313E7A603B3}">
      <dgm:prSet phldrT="[Texto]" custT="1"/>
      <dgm:spPr/>
      <dgm:t>
        <a:bodyPr/>
        <a:lstStyle/>
        <a:p>
          <a:r>
            <a:rPr lang="es-ES_tradnl" sz="2400" dirty="0"/>
            <a:t>1</a:t>
          </a:r>
        </a:p>
      </dgm:t>
    </dgm:pt>
    <dgm:pt modelId="{4430F800-5AC8-2C44-AC46-94A5E73FC476}" type="parTrans" cxnId="{581E0D45-45FD-3E4E-9366-5B1A02AE0014}">
      <dgm:prSet/>
      <dgm:spPr/>
      <dgm:t>
        <a:bodyPr/>
        <a:lstStyle/>
        <a:p>
          <a:endParaRPr lang="es-ES_tradnl" sz="2400"/>
        </a:p>
      </dgm:t>
    </dgm:pt>
    <dgm:pt modelId="{6A2815A6-E761-5746-A7B8-C0F729DC03B8}" type="sibTrans" cxnId="{581E0D45-45FD-3E4E-9366-5B1A02AE0014}">
      <dgm:prSet/>
      <dgm:spPr/>
      <dgm:t>
        <a:bodyPr/>
        <a:lstStyle/>
        <a:p>
          <a:endParaRPr lang="es-ES_tradnl" sz="2400"/>
        </a:p>
      </dgm:t>
    </dgm:pt>
    <dgm:pt modelId="{23D803F9-BC8F-DC4D-986F-FD3FDFCB49BA}">
      <dgm:prSet phldrT="[Texto]" custT="1"/>
      <dgm:spPr/>
      <dgm:t>
        <a:bodyPr/>
        <a:lstStyle/>
        <a:p>
          <a:r>
            <a:rPr lang="es-ES_tradnl" sz="2400" dirty="0"/>
            <a:t>INTRODUCCIÓN</a:t>
          </a:r>
        </a:p>
      </dgm:t>
    </dgm:pt>
    <dgm:pt modelId="{0E52EFF3-D5E0-6E4D-B46E-B23BCFDDA08C}" type="parTrans" cxnId="{418CD5A9-E37F-5E4E-824A-CA61C067CB36}">
      <dgm:prSet/>
      <dgm:spPr/>
      <dgm:t>
        <a:bodyPr/>
        <a:lstStyle/>
        <a:p>
          <a:endParaRPr lang="es-ES_tradnl" sz="2400"/>
        </a:p>
      </dgm:t>
    </dgm:pt>
    <dgm:pt modelId="{AC5F4EC5-7A9B-3D45-A3A1-D35DE421E74C}" type="sibTrans" cxnId="{418CD5A9-E37F-5E4E-824A-CA61C067CB36}">
      <dgm:prSet/>
      <dgm:spPr/>
      <dgm:t>
        <a:bodyPr/>
        <a:lstStyle/>
        <a:p>
          <a:endParaRPr lang="es-ES_tradnl" sz="2400"/>
        </a:p>
      </dgm:t>
    </dgm:pt>
    <dgm:pt modelId="{71AEA611-7A81-9D4C-B892-8EEDA10B3B61}">
      <dgm:prSet phldrT="[Texto]" custT="1"/>
      <dgm:spPr/>
      <dgm:t>
        <a:bodyPr/>
        <a:lstStyle/>
        <a:p>
          <a:r>
            <a:rPr lang="es-ES_tradnl" sz="2400" dirty="0"/>
            <a:t>2</a:t>
          </a:r>
        </a:p>
      </dgm:t>
    </dgm:pt>
    <dgm:pt modelId="{EA3B9E97-8E42-AC4E-A458-80E9C81F9F3D}" type="parTrans" cxnId="{63103ADF-BEC4-3847-A321-1A5A115E7027}">
      <dgm:prSet/>
      <dgm:spPr/>
      <dgm:t>
        <a:bodyPr/>
        <a:lstStyle/>
        <a:p>
          <a:endParaRPr lang="es-ES_tradnl" sz="2400"/>
        </a:p>
      </dgm:t>
    </dgm:pt>
    <dgm:pt modelId="{405FEC07-C4B2-254C-A8A2-296817B72003}" type="sibTrans" cxnId="{63103ADF-BEC4-3847-A321-1A5A115E7027}">
      <dgm:prSet/>
      <dgm:spPr/>
      <dgm:t>
        <a:bodyPr/>
        <a:lstStyle/>
        <a:p>
          <a:endParaRPr lang="es-ES_tradnl" sz="2400"/>
        </a:p>
      </dgm:t>
    </dgm:pt>
    <dgm:pt modelId="{D36D073B-AB79-824F-89E7-EA5972D62884}">
      <dgm:prSet phldrT="[Texto]" custT="1"/>
      <dgm:spPr/>
      <dgm:t>
        <a:bodyPr/>
        <a:lstStyle/>
        <a:p>
          <a:r>
            <a:rPr lang="es-ES_tradnl" sz="2400" dirty="0"/>
            <a:t>OBJETIVOS</a:t>
          </a:r>
        </a:p>
      </dgm:t>
    </dgm:pt>
    <dgm:pt modelId="{7F8629CE-6863-9E4D-9144-EDDF120BBCEB}" type="parTrans" cxnId="{7F7FABBC-34D5-A14E-9656-A9B71E8B3D8A}">
      <dgm:prSet/>
      <dgm:spPr/>
      <dgm:t>
        <a:bodyPr/>
        <a:lstStyle/>
        <a:p>
          <a:endParaRPr lang="es-ES_tradnl" sz="2400"/>
        </a:p>
      </dgm:t>
    </dgm:pt>
    <dgm:pt modelId="{3C05F426-B4C2-6E40-8D64-24A7475AB3ED}" type="sibTrans" cxnId="{7F7FABBC-34D5-A14E-9656-A9B71E8B3D8A}">
      <dgm:prSet/>
      <dgm:spPr/>
      <dgm:t>
        <a:bodyPr/>
        <a:lstStyle/>
        <a:p>
          <a:endParaRPr lang="es-ES_tradnl" sz="2400"/>
        </a:p>
      </dgm:t>
    </dgm:pt>
    <dgm:pt modelId="{3311EA07-E80F-564A-8E24-221D46091966}">
      <dgm:prSet phldrT="[Texto]" custT="1"/>
      <dgm:spPr/>
      <dgm:t>
        <a:bodyPr/>
        <a:lstStyle/>
        <a:p>
          <a:r>
            <a:rPr lang="es-ES_tradnl" sz="2400" dirty="0"/>
            <a:t>3</a:t>
          </a:r>
        </a:p>
      </dgm:t>
    </dgm:pt>
    <dgm:pt modelId="{1D8483F4-F5EB-7844-8E6D-F34A74B849CC}" type="parTrans" cxnId="{81FD95F9-EDAE-3A45-8DBF-67B237026CAC}">
      <dgm:prSet/>
      <dgm:spPr/>
      <dgm:t>
        <a:bodyPr/>
        <a:lstStyle/>
        <a:p>
          <a:endParaRPr lang="es-ES_tradnl" sz="2400"/>
        </a:p>
      </dgm:t>
    </dgm:pt>
    <dgm:pt modelId="{3516BA54-8B7A-6A4F-A1C7-8696313EABD7}" type="sibTrans" cxnId="{81FD95F9-EDAE-3A45-8DBF-67B237026CAC}">
      <dgm:prSet/>
      <dgm:spPr/>
      <dgm:t>
        <a:bodyPr/>
        <a:lstStyle/>
        <a:p>
          <a:endParaRPr lang="es-ES_tradnl" sz="2400"/>
        </a:p>
      </dgm:t>
    </dgm:pt>
    <dgm:pt modelId="{4174F66D-8569-4344-B29E-02A4483669FF}">
      <dgm:prSet phldrT="[Texto]" custT="1"/>
      <dgm:spPr/>
      <dgm:t>
        <a:bodyPr/>
        <a:lstStyle/>
        <a:p>
          <a:r>
            <a:rPr lang="es-ES_tradnl" sz="2400" dirty="0"/>
            <a:t>FUNDAMENTOS TEÓRICOS</a:t>
          </a:r>
        </a:p>
      </dgm:t>
    </dgm:pt>
    <dgm:pt modelId="{64C325A7-2884-A34A-BC22-B530BE723C4F}" type="parTrans" cxnId="{2272143D-8006-4A48-BCAB-2A84CF8470AC}">
      <dgm:prSet/>
      <dgm:spPr/>
      <dgm:t>
        <a:bodyPr/>
        <a:lstStyle/>
        <a:p>
          <a:endParaRPr lang="es-ES_tradnl" sz="2400"/>
        </a:p>
      </dgm:t>
    </dgm:pt>
    <dgm:pt modelId="{DF583DF6-8562-9B41-AF0D-AC7328735BC2}" type="sibTrans" cxnId="{2272143D-8006-4A48-BCAB-2A84CF8470AC}">
      <dgm:prSet/>
      <dgm:spPr/>
      <dgm:t>
        <a:bodyPr/>
        <a:lstStyle/>
        <a:p>
          <a:endParaRPr lang="es-ES_tradnl" sz="2400"/>
        </a:p>
      </dgm:t>
    </dgm:pt>
    <dgm:pt modelId="{F6D5D9D2-769E-D749-AC87-D75505A0D295}">
      <dgm:prSet phldrT="[Texto]" custT="1"/>
      <dgm:spPr/>
      <dgm:t>
        <a:bodyPr/>
        <a:lstStyle/>
        <a:p>
          <a:r>
            <a:rPr lang="es-ES_tradnl" sz="2400" dirty="0"/>
            <a:t>4</a:t>
          </a:r>
        </a:p>
      </dgm:t>
    </dgm:pt>
    <dgm:pt modelId="{33126579-B55C-4D45-BDAC-DCAD31D456BE}" type="parTrans" cxnId="{9D9A0154-EAE2-D047-A8B1-641D47C9C2CB}">
      <dgm:prSet/>
      <dgm:spPr/>
      <dgm:t>
        <a:bodyPr/>
        <a:lstStyle/>
        <a:p>
          <a:endParaRPr lang="es-ES_tradnl" sz="2400"/>
        </a:p>
      </dgm:t>
    </dgm:pt>
    <dgm:pt modelId="{5D8B83CF-88AA-184E-996E-FB2413A9B89C}" type="sibTrans" cxnId="{9D9A0154-EAE2-D047-A8B1-641D47C9C2CB}">
      <dgm:prSet/>
      <dgm:spPr/>
      <dgm:t>
        <a:bodyPr/>
        <a:lstStyle/>
        <a:p>
          <a:endParaRPr lang="es-ES_tradnl" sz="2400"/>
        </a:p>
      </dgm:t>
    </dgm:pt>
    <dgm:pt modelId="{DA407ACC-3D7C-3747-9DC2-D0729FE90CC5}">
      <dgm:prSet phldrT="[Texto]" custT="1"/>
      <dgm:spPr/>
      <dgm:t>
        <a:bodyPr/>
        <a:lstStyle/>
        <a:p>
          <a:r>
            <a:rPr lang="es-ES_tradnl" sz="2400" dirty="0"/>
            <a:t>6</a:t>
          </a:r>
        </a:p>
      </dgm:t>
    </dgm:pt>
    <dgm:pt modelId="{F6E7CE80-033F-FE47-92E7-2C42B1724F69}" type="parTrans" cxnId="{F4303ECC-7084-AF40-AFAE-340316157FF4}">
      <dgm:prSet/>
      <dgm:spPr/>
      <dgm:t>
        <a:bodyPr/>
        <a:lstStyle/>
        <a:p>
          <a:endParaRPr lang="es-ES_tradnl" sz="2400"/>
        </a:p>
      </dgm:t>
    </dgm:pt>
    <dgm:pt modelId="{358E8489-F974-D842-B451-BFF9D77C906D}" type="sibTrans" cxnId="{F4303ECC-7084-AF40-AFAE-340316157FF4}">
      <dgm:prSet/>
      <dgm:spPr/>
      <dgm:t>
        <a:bodyPr/>
        <a:lstStyle/>
        <a:p>
          <a:endParaRPr lang="es-ES_tradnl" sz="2400"/>
        </a:p>
      </dgm:t>
    </dgm:pt>
    <dgm:pt modelId="{C071071D-03E1-E040-8D97-3808843C130A}">
      <dgm:prSet phldrT="[Texto]" custT="1"/>
      <dgm:spPr/>
      <dgm:t>
        <a:bodyPr/>
        <a:lstStyle/>
        <a:p>
          <a:r>
            <a:rPr lang="es-ES_tradnl" sz="2400" dirty="0"/>
            <a:t>CONSTRUCCIÓN</a:t>
          </a:r>
        </a:p>
      </dgm:t>
    </dgm:pt>
    <dgm:pt modelId="{BD2D783D-A311-4C48-B2F2-34D699AA4C34}" type="parTrans" cxnId="{5212A863-C5D4-D149-8D4C-AAE5046DFD22}">
      <dgm:prSet/>
      <dgm:spPr/>
      <dgm:t>
        <a:bodyPr/>
        <a:lstStyle/>
        <a:p>
          <a:endParaRPr lang="es-ES_tradnl" sz="2400"/>
        </a:p>
      </dgm:t>
    </dgm:pt>
    <dgm:pt modelId="{35687A0F-FDE3-6E48-92CA-2ED14C671FA7}" type="sibTrans" cxnId="{5212A863-C5D4-D149-8D4C-AAE5046DFD22}">
      <dgm:prSet/>
      <dgm:spPr/>
      <dgm:t>
        <a:bodyPr/>
        <a:lstStyle/>
        <a:p>
          <a:endParaRPr lang="es-ES_tradnl" sz="2400"/>
        </a:p>
      </dgm:t>
    </dgm:pt>
    <dgm:pt modelId="{973B3D12-8C51-4745-BD15-ECCCA21E683B}">
      <dgm:prSet custT="1"/>
      <dgm:spPr/>
      <dgm:t>
        <a:bodyPr/>
        <a:lstStyle/>
        <a:p>
          <a:r>
            <a:rPr lang="es-ES_tradnl" sz="2400" dirty="0"/>
            <a:t>DISEÑO</a:t>
          </a:r>
        </a:p>
      </dgm:t>
    </dgm:pt>
    <dgm:pt modelId="{E0F21380-D0FB-D74D-AAB6-A38B329A2B74}" type="parTrans" cxnId="{134EB7C3-6D55-0247-8D17-D4BA16571AFE}">
      <dgm:prSet/>
      <dgm:spPr/>
      <dgm:t>
        <a:bodyPr/>
        <a:lstStyle/>
        <a:p>
          <a:endParaRPr lang="es-ES_tradnl" sz="2400"/>
        </a:p>
      </dgm:t>
    </dgm:pt>
    <dgm:pt modelId="{D29C7079-BCA0-8F41-9079-228B2C569D6E}" type="sibTrans" cxnId="{134EB7C3-6D55-0247-8D17-D4BA16571AFE}">
      <dgm:prSet/>
      <dgm:spPr/>
      <dgm:t>
        <a:bodyPr/>
        <a:lstStyle/>
        <a:p>
          <a:endParaRPr lang="es-ES_tradnl" sz="2400"/>
        </a:p>
      </dgm:t>
    </dgm:pt>
    <dgm:pt modelId="{97F07728-6219-5043-BC21-4468E4CF93AA}">
      <dgm:prSet custT="1"/>
      <dgm:spPr/>
      <dgm:t>
        <a:bodyPr/>
        <a:lstStyle/>
        <a:p>
          <a:r>
            <a:rPr lang="es-ES_tradnl" sz="2400" dirty="0"/>
            <a:t>7</a:t>
          </a:r>
        </a:p>
      </dgm:t>
    </dgm:pt>
    <dgm:pt modelId="{9DBB9C48-41D0-2D4A-BE13-AC23358E6798}" type="parTrans" cxnId="{B2269DCB-8661-B643-BAF7-F3299E42C2B1}">
      <dgm:prSet/>
      <dgm:spPr/>
      <dgm:t>
        <a:bodyPr/>
        <a:lstStyle/>
        <a:p>
          <a:endParaRPr lang="es-ES_tradnl" sz="2400"/>
        </a:p>
      </dgm:t>
    </dgm:pt>
    <dgm:pt modelId="{7A0C3DD9-F5D2-BD45-94E5-AA6D412D37D0}" type="sibTrans" cxnId="{B2269DCB-8661-B643-BAF7-F3299E42C2B1}">
      <dgm:prSet/>
      <dgm:spPr/>
      <dgm:t>
        <a:bodyPr/>
        <a:lstStyle/>
        <a:p>
          <a:endParaRPr lang="es-ES_tradnl" sz="2400"/>
        </a:p>
      </dgm:t>
    </dgm:pt>
    <dgm:pt modelId="{52AFB0A0-69A6-4149-8398-60625746D2F4}">
      <dgm:prSet custT="1"/>
      <dgm:spPr/>
      <dgm:t>
        <a:bodyPr/>
        <a:lstStyle/>
        <a:p>
          <a:r>
            <a:rPr lang="es-ES_tradnl" sz="2400" dirty="0"/>
            <a:t>ANÁLISIS FINANCIERO</a:t>
          </a:r>
        </a:p>
      </dgm:t>
    </dgm:pt>
    <dgm:pt modelId="{B21A61E7-DCAA-3A4A-AC4B-C04B57121F85}" type="parTrans" cxnId="{53EEC693-CF0B-744B-A85D-3732A56E3E1B}">
      <dgm:prSet/>
      <dgm:spPr/>
      <dgm:t>
        <a:bodyPr/>
        <a:lstStyle/>
        <a:p>
          <a:endParaRPr lang="es-ES_tradnl" sz="2400"/>
        </a:p>
      </dgm:t>
    </dgm:pt>
    <dgm:pt modelId="{97FF4267-3BA0-E44F-8810-165880969A1C}" type="sibTrans" cxnId="{53EEC693-CF0B-744B-A85D-3732A56E3E1B}">
      <dgm:prSet/>
      <dgm:spPr/>
      <dgm:t>
        <a:bodyPr/>
        <a:lstStyle/>
        <a:p>
          <a:endParaRPr lang="es-ES_tradnl" sz="2400"/>
        </a:p>
      </dgm:t>
    </dgm:pt>
    <dgm:pt modelId="{02B82CBF-F2CE-ED48-A976-8E15ADDEB00B}">
      <dgm:prSet custT="1"/>
      <dgm:spPr/>
      <dgm:t>
        <a:bodyPr/>
        <a:lstStyle/>
        <a:p>
          <a:r>
            <a:rPr lang="es-ES_tradnl" sz="2400" dirty="0"/>
            <a:t>8</a:t>
          </a:r>
        </a:p>
      </dgm:t>
    </dgm:pt>
    <dgm:pt modelId="{92BA5526-05AF-3644-9DE6-5C439A0DEAB9}" type="parTrans" cxnId="{AD95799F-AA64-0C4C-AECA-4FF16651F257}">
      <dgm:prSet/>
      <dgm:spPr/>
      <dgm:t>
        <a:bodyPr/>
        <a:lstStyle/>
        <a:p>
          <a:endParaRPr lang="es-ES_tradnl" sz="2400"/>
        </a:p>
      </dgm:t>
    </dgm:pt>
    <dgm:pt modelId="{C6D39758-EDA9-DB49-9C28-F613A51F95C5}" type="sibTrans" cxnId="{AD95799F-AA64-0C4C-AECA-4FF16651F257}">
      <dgm:prSet/>
      <dgm:spPr/>
      <dgm:t>
        <a:bodyPr/>
        <a:lstStyle/>
        <a:p>
          <a:endParaRPr lang="es-ES_tradnl" sz="2400"/>
        </a:p>
      </dgm:t>
    </dgm:pt>
    <dgm:pt modelId="{2DFB4739-47BE-FD41-8887-B8BD7BB5DD45}">
      <dgm:prSet custT="1"/>
      <dgm:spPr/>
      <dgm:t>
        <a:bodyPr/>
        <a:lstStyle/>
        <a:p>
          <a:r>
            <a:rPr lang="es-ES_tradnl" sz="2400" dirty="0"/>
            <a:t>CONCLUSIONES Y RECOMENDACIONES </a:t>
          </a:r>
        </a:p>
      </dgm:t>
    </dgm:pt>
    <dgm:pt modelId="{E860B43D-57BF-C14C-9CA5-ACB099F4A752}" type="parTrans" cxnId="{E4DE191B-9B02-AB44-9B9A-566015026B3A}">
      <dgm:prSet/>
      <dgm:spPr/>
      <dgm:t>
        <a:bodyPr/>
        <a:lstStyle/>
        <a:p>
          <a:endParaRPr lang="es-ES_tradnl" sz="2400"/>
        </a:p>
      </dgm:t>
    </dgm:pt>
    <dgm:pt modelId="{F683161A-3522-344A-881D-A4EA6D3B6F4E}" type="sibTrans" cxnId="{E4DE191B-9B02-AB44-9B9A-566015026B3A}">
      <dgm:prSet/>
      <dgm:spPr/>
      <dgm:t>
        <a:bodyPr/>
        <a:lstStyle/>
        <a:p>
          <a:endParaRPr lang="es-ES_tradnl" sz="2400"/>
        </a:p>
      </dgm:t>
    </dgm:pt>
    <dgm:pt modelId="{8DBF4084-0495-6743-8B60-51CE88C541E3}">
      <dgm:prSet custT="1"/>
      <dgm:spPr/>
      <dgm:t>
        <a:bodyPr/>
        <a:lstStyle/>
        <a:p>
          <a:r>
            <a:rPr lang="es-ES_tradnl" sz="2400" dirty="0"/>
            <a:t>5</a:t>
          </a:r>
        </a:p>
      </dgm:t>
    </dgm:pt>
    <dgm:pt modelId="{97ECD7A9-F2F9-CD4F-AE82-9C56D4A4B93B}" type="parTrans" cxnId="{32C3DD30-9C9F-8240-A8F1-886F79DA232A}">
      <dgm:prSet/>
      <dgm:spPr/>
      <dgm:t>
        <a:bodyPr/>
        <a:lstStyle/>
        <a:p>
          <a:endParaRPr lang="es-ES_tradnl" sz="2400"/>
        </a:p>
      </dgm:t>
    </dgm:pt>
    <dgm:pt modelId="{C4890234-8C2D-1F44-A67F-A82A92A0F696}" type="sibTrans" cxnId="{32C3DD30-9C9F-8240-A8F1-886F79DA232A}">
      <dgm:prSet/>
      <dgm:spPr/>
      <dgm:t>
        <a:bodyPr/>
        <a:lstStyle/>
        <a:p>
          <a:endParaRPr lang="es-ES_tradnl" sz="2400"/>
        </a:p>
      </dgm:t>
    </dgm:pt>
    <dgm:pt modelId="{67AED27F-FF8D-C948-BD1B-5165AF976BF9}">
      <dgm:prSet custT="1"/>
      <dgm:spPr/>
      <dgm:t>
        <a:bodyPr/>
        <a:lstStyle/>
        <a:p>
          <a:r>
            <a:rPr lang="es-ES_tradnl" sz="2400" dirty="0"/>
            <a:t>RESULTADOS </a:t>
          </a:r>
        </a:p>
      </dgm:t>
    </dgm:pt>
    <dgm:pt modelId="{62FCA5EA-3444-7248-8547-BD31749E2154}" type="parTrans" cxnId="{464B8CAC-B9B4-664B-9764-A35BA26C516F}">
      <dgm:prSet/>
      <dgm:spPr/>
      <dgm:t>
        <a:bodyPr/>
        <a:lstStyle/>
        <a:p>
          <a:endParaRPr lang="es-ES_tradnl" sz="2400"/>
        </a:p>
      </dgm:t>
    </dgm:pt>
    <dgm:pt modelId="{28374974-56B3-644C-8034-FCD7047C0811}" type="sibTrans" cxnId="{464B8CAC-B9B4-664B-9764-A35BA26C516F}">
      <dgm:prSet/>
      <dgm:spPr/>
      <dgm:t>
        <a:bodyPr/>
        <a:lstStyle/>
        <a:p>
          <a:endParaRPr lang="es-ES_tradnl" sz="2400"/>
        </a:p>
      </dgm:t>
    </dgm:pt>
    <dgm:pt modelId="{30A13E2B-4592-D34D-B3DF-EFA662BFE41D}" type="pres">
      <dgm:prSet presAssocID="{04BDE4B3-1618-0749-9E4D-690A58BDC2A2}" presName="Name0" presStyleCnt="0">
        <dgm:presLayoutVars>
          <dgm:dir/>
          <dgm:animLvl val="lvl"/>
          <dgm:resizeHandles val="exact"/>
        </dgm:presLayoutVars>
      </dgm:prSet>
      <dgm:spPr/>
    </dgm:pt>
    <dgm:pt modelId="{FC390836-960F-4E46-9D0D-439FDDFFDB47}" type="pres">
      <dgm:prSet presAssocID="{2D090FF4-1767-A44E-B0DC-6313E7A603B3}" presName="linNode" presStyleCnt="0"/>
      <dgm:spPr/>
    </dgm:pt>
    <dgm:pt modelId="{303A409A-BC02-6043-B467-C69957DCBB36}" type="pres">
      <dgm:prSet presAssocID="{2D090FF4-1767-A44E-B0DC-6313E7A603B3}" presName="parentText" presStyleLbl="node1" presStyleIdx="0" presStyleCnt="8" custScaleX="75360">
        <dgm:presLayoutVars>
          <dgm:chMax val="1"/>
          <dgm:bulletEnabled val="1"/>
        </dgm:presLayoutVars>
      </dgm:prSet>
      <dgm:spPr/>
    </dgm:pt>
    <dgm:pt modelId="{8D67DADB-8ADD-D84A-9B1B-DF64B2DD7B2C}" type="pres">
      <dgm:prSet presAssocID="{2D090FF4-1767-A44E-B0DC-6313E7A603B3}" presName="descendantText" presStyleLbl="alignAccFollowNode1" presStyleIdx="0" presStyleCnt="8" custScaleX="109115">
        <dgm:presLayoutVars>
          <dgm:bulletEnabled val="1"/>
        </dgm:presLayoutVars>
      </dgm:prSet>
      <dgm:spPr/>
    </dgm:pt>
    <dgm:pt modelId="{6FF7E861-8A17-D94C-99FC-69B047EF276A}" type="pres">
      <dgm:prSet presAssocID="{6A2815A6-E761-5746-A7B8-C0F729DC03B8}" presName="sp" presStyleCnt="0"/>
      <dgm:spPr/>
    </dgm:pt>
    <dgm:pt modelId="{4CA2DF0E-78F9-9E4A-986A-291057740F7D}" type="pres">
      <dgm:prSet presAssocID="{71AEA611-7A81-9D4C-B892-8EEDA10B3B61}" presName="linNode" presStyleCnt="0"/>
      <dgm:spPr/>
    </dgm:pt>
    <dgm:pt modelId="{109A8819-23AF-A341-99D3-8F8F5DBE13DB}" type="pres">
      <dgm:prSet presAssocID="{71AEA611-7A81-9D4C-B892-8EEDA10B3B61}" presName="parentText" presStyleLbl="node1" presStyleIdx="1" presStyleCnt="8" custScaleX="75360">
        <dgm:presLayoutVars>
          <dgm:chMax val="1"/>
          <dgm:bulletEnabled val="1"/>
        </dgm:presLayoutVars>
      </dgm:prSet>
      <dgm:spPr/>
    </dgm:pt>
    <dgm:pt modelId="{B803D565-954A-6D47-AEBE-949A70699116}" type="pres">
      <dgm:prSet presAssocID="{71AEA611-7A81-9D4C-B892-8EEDA10B3B61}" presName="descendantText" presStyleLbl="alignAccFollowNode1" presStyleIdx="1" presStyleCnt="8" custScaleX="109115">
        <dgm:presLayoutVars>
          <dgm:bulletEnabled val="1"/>
        </dgm:presLayoutVars>
      </dgm:prSet>
      <dgm:spPr/>
    </dgm:pt>
    <dgm:pt modelId="{5B8C6B8A-FD2C-4248-9E16-C81CA83C2CEA}" type="pres">
      <dgm:prSet presAssocID="{405FEC07-C4B2-254C-A8A2-296817B72003}" presName="sp" presStyleCnt="0"/>
      <dgm:spPr/>
    </dgm:pt>
    <dgm:pt modelId="{0CC002A4-BE46-E943-AA93-F5EB2315DA04}" type="pres">
      <dgm:prSet presAssocID="{3311EA07-E80F-564A-8E24-221D46091966}" presName="linNode" presStyleCnt="0"/>
      <dgm:spPr/>
    </dgm:pt>
    <dgm:pt modelId="{61D342DB-4B54-374D-8F8C-E046BA6A7772}" type="pres">
      <dgm:prSet presAssocID="{3311EA07-E80F-564A-8E24-221D46091966}" presName="parentText" presStyleLbl="node1" presStyleIdx="2" presStyleCnt="8" custScaleX="75360">
        <dgm:presLayoutVars>
          <dgm:chMax val="1"/>
          <dgm:bulletEnabled val="1"/>
        </dgm:presLayoutVars>
      </dgm:prSet>
      <dgm:spPr/>
    </dgm:pt>
    <dgm:pt modelId="{82CEBA4E-6821-424E-943E-706FA9F62A71}" type="pres">
      <dgm:prSet presAssocID="{3311EA07-E80F-564A-8E24-221D46091966}" presName="descendantText" presStyleLbl="alignAccFollowNode1" presStyleIdx="2" presStyleCnt="8" custScaleX="109115">
        <dgm:presLayoutVars>
          <dgm:bulletEnabled val="1"/>
        </dgm:presLayoutVars>
      </dgm:prSet>
      <dgm:spPr/>
    </dgm:pt>
    <dgm:pt modelId="{1DF43170-75BC-334F-A74F-632F7DC46640}" type="pres">
      <dgm:prSet presAssocID="{3516BA54-8B7A-6A4F-A1C7-8696313EABD7}" presName="sp" presStyleCnt="0"/>
      <dgm:spPr/>
    </dgm:pt>
    <dgm:pt modelId="{346F0346-97DE-154A-ADF7-778B30E34024}" type="pres">
      <dgm:prSet presAssocID="{F6D5D9D2-769E-D749-AC87-D75505A0D295}" presName="linNode" presStyleCnt="0"/>
      <dgm:spPr/>
    </dgm:pt>
    <dgm:pt modelId="{6FF0FE8D-7AE3-B347-B63B-26CCD0B03292}" type="pres">
      <dgm:prSet presAssocID="{F6D5D9D2-769E-D749-AC87-D75505A0D295}" presName="parentText" presStyleLbl="node1" presStyleIdx="3" presStyleCnt="8" custScaleX="75360">
        <dgm:presLayoutVars>
          <dgm:chMax val="1"/>
          <dgm:bulletEnabled val="1"/>
        </dgm:presLayoutVars>
      </dgm:prSet>
      <dgm:spPr/>
    </dgm:pt>
    <dgm:pt modelId="{6FA96F3F-CE17-7D48-909E-D549BA5A85D5}" type="pres">
      <dgm:prSet presAssocID="{F6D5D9D2-769E-D749-AC87-D75505A0D295}" presName="descendantText" presStyleLbl="alignAccFollowNode1" presStyleIdx="3" presStyleCnt="8" custScaleX="109115">
        <dgm:presLayoutVars>
          <dgm:bulletEnabled val="1"/>
        </dgm:presLayoutVars>
      </dgm:prSet>
      <dgm:spPr/>
    </dgm:pt>
    <dgm:pt modelId="{29079715-5E3A-C44D-BFBC-057F536E03E0}" type="pres">
      <dgm:prSet presAssocID="{5D8B83CF-88AA-184E-996E-FB2413A9B89C}" presName="sp" presStyleCnt="0"/>
      <dgm:spPr/>
    </dgm:pt>
    <dgm:pt modelId="{C94A0AB9-F943-7D49-8D1C-58AF52F60791}" type="pres">
      <dgm:prSet presAssocID="{8DBF4084-0495-6743-8B60-51CE88C541E3}" presName="linNode" presStyleCnt="0"/>
      <dgm:spPr/>
    </dgm:pt>
    <dgm:pt modelId="{FAFF2747-DF5C-104E-80C5-62A36BB89528}" type="pres">
      <dgm:prSet presAssocID="{8DBF4084-0495-6743-8B60-51CE88C541E3}" presName="parentText" presStyleLbl="node1" presStyleIdx="4" presStyleCnt="8" custScaleX="75360">
        <dgm:presLayoutVars>
          <dgm:chMax val="1"/>
          <dgm:bulletEnabled val="1"/>
        </dgm:presLayoutVars>
      </dgm:prSet>
      <dgm:spPr/>
    </dgm:pt>
    <dgm:pt modelId="{E55ECE4E-980F-3643-B0CA-9E0566274B60}" type="pres">
      <dgm:prSet presAssocID="{8DBF4084-0495-6743-8B60-51CE88C541E3}" presName="descendantText" presStyleLbl="alignAccFollowNode1" presStyleIdx="4" presStyleCnt="8" custScaleX="109115">
        <dgm:presLayoutVars>
          <dgm:bulletEnabled val="1"/>
        </dgm:presLayoutVars>
      </dgm:prSet>
      <dgm:spPr/>
    </dgm:pt>
    <dgm:pt modelId="{43A7F372-05F0-5D4D-B629-AD67E5426F0A}" type="pres">
      <dgm:prSet presAssocID="{C4890234-8C2D-1F44-A67F-A82A92A0F696}" presName="sp" presStyleCnt="0"/>
      <dgm:spPr/>
    </dgm:pt>
    <dgm:pt modelId="{CD7372B7-46C9-514E-AAB8-6419D6B65768}" type="pres">
      <dgm:prSet presAssocID="{DA407ACC-3D7C-3747-9DC2-D0729FE90CC5}" presName="linNode" presStyleCnt="0"/>
      <dgm:spPr/>
    </dgm:pt>
    <dgm:pt modelId="{419E8FCB-59A3-8644-801B-4532AA8090EA}" type="pres">
      <dgm:prSet presAssocID="{DA407ACC-3D7C-3747-9DC2-D0729FE90CC5}" presName="parentText" presStyleLbl="node1" presStyleIdx="5" presStyleCnt="8" custScaleX="75360">
        <dgm:presLayoutVars>
          <dgm:chMax val="1"/>
          <dgm:bulletEnabled val="1"/>
        </dgm:presLayoutVars>
      </dgm:prSet>
      <dgm:spPr/>
    </dgm:pt>
    <dgm:pt modelId="{F4E1DA9E-A0CE-B647-9276-39EA417D3207}" type="pres">
      <dgm:prSet presAssocID="{DA407ACC-3D7C-3747-9DC2-D0729FE90CC5}" presName="descendantText" presStyleLbl="alignAccFollowNode1" presStyleIdx="5" presStyleCnt="8" custScaleX="109115">
        <dgm:presLayoutVars>
          <dgm:bulletEnabled val="1"/>
        </dgm:presLayoutVars>
      </dgm:prSet>
      <dgm:spPr/>
    </dgm:pt>
    <dgm:pt modelId="{88731BA5-2D6A-4941-BAE9-8892F7048CCA}" type="pres">
      <dgm:prSet presAssocID="{358E8489-F974-D842-B451-BFF9D77C906D}" presName="sp" presStyleCnt="0"/>
      <dgm:spPr/>
    </dgm:pt>
    <dgm:pt modelId="{DE392475-4326-444A-9534-6680BBBA24E1}" type="pres">
      <dgm:prSet presAssocID="{97F07728-6219-5043-BC21-4468E4CF93AA}" presName="linNode" presStyleCnt="0"/>
      <dgm:spPr/>
    </dgm:pt>
    <dgm:pt modelId="{72DCBF24-AF98-954E-AB07-278AD42B71DB}" type="pres">
      <dgm:prSet presAssocID="{97F07728-6219-5043-BC21-4468E4CF93AA}" presName="parentText" presStyleLbl="node1" presStyleIdx="6" presStyleCnt="8" custScaleX="75360">
        <dgm:presLayoutVars>
          <dgm:chMax val="1"/>
          <dgm:bulletEnabled val="1"/>
        </dgm:presLayoutVars>
      </dgm:prSet>
      <dgm:spPr/>
    </dgm:pt>
    <dgm:pt modelId="{B8CE215F-50D0-1847-9A86-55693DADA148}" type="pres">
      <dgm:prSet presAssocID="{97F07728-6219-5043-BC21-4468E4CF93AA}" presName="descendantText" presStyleLbl="alignAccFollowNode1" presStyleIdx="6" presStyleCnt="8" custScaleX="109115">
        <dgm:presLayoutVars>
          <dgm:bulletEnabled val="1"/>
        </dgm:presLayoutVars>
      </dgm:prSet>
      <dgm:spPr/>
    </dgm:pt>
    <dgm:pt modelId="{1EE550A1-E9CC-EE4D-B1CA-6D6A874518D6}" type="pres">
      <dgm:prSet presAssocID="{7A0C3DD9-F5D2-BD45-94E5-AA6D412D37D0}" presName="sp" presStyleCnt="0"/>
      <dgm:spPr/>
    </dgm:pt>
    <dgm:pt modelId="{D4628AA5-4C61-4C43-A94F-7CED5AE7E9E8}" type="pres">
      <dgm:prSet presAssocID="{02B82CBF-F2CE-ED48-A976-8E15ADDEB00B}" presName="linNode" presStyleCnt="0"/>
      <dgm:spPr/>
    </dgm:pt>
    <dgm:pt modelId="{6E972D37-6DBC-6140-98C0-5C3A0A1DD540}" type="pres">
      <dgm:prSet presAssocID="{02B82CBF-F2CE-ED48-A976-8E15ADDEB00B}" presName="parentText" presStyleLbl="node1" presStyleIdx="7" presStyleCnt="8" custScaleX="75360">
        <dgm:presLayoutVars>
          <dgm:chMax val="1"/>
          <dgm:bulletEnabled val="1"/>
        </dgm:presLayoutVars>
      </dgm:prSet>
      <dgm:spPr/>
    </dgm:pt>
    <dgm:pt modelId="{E23C7F42-CA3B-9341-B442-5BD923A875AE}" type="pres">
      <dgm:prSet presAssocID="{02B82CBF-F2CE-ED48-A976-8E15ADDEB00B}" presName="descendantText" presStyleLbl="alignAccFollowNode1" presStyleIdx="7" presStyleCnt="8" custScaleX="109115">
        <dgm:presLayoutVars>
          <dgm:bulletEnabled val="1"/>
        </dgm:presLayoutVars>
      </dgm:prSet>
      <dgm:spPr/>
    </dgm:pt>
  </dgm:ptLst>
  <dgm:cxnLst>
    <dgm:cxn modelId="{C75A2D09-EAF2-AE4C-A37B-2E563F30A301}" type="presOf" srcId="{23D803F9-BC8F-DC4D-986F-FD3FDFCB49BA}" destId="{8D67DADB-8ADD-D84A-9B1B-DF64B2DD7B2C}" srcOrd="0" destOrd="0" presId="urn:microsoft.com/office/officeart/2005/8/layout/vList5"/>
    <dgm:cxn modelId="{B61AF71A-C528-264B-AD93-CF29B0CD6806}" type="presOf" srcId="{C071071D-03E1-E040-8D97-3808843C130A}" destId="{F4E1DA9E-A0CE-B647-9276-39EA417D3207}" srcOrd="0" destOrd="0" presId="urn:microsoft.com/office/officeart/2005/8/layout/vList5"/>
    <dgm:cxn modelId="{E4DE191B-9B02-AB44-9B9A-566015026B3A}" srcId="{02B82CBF-F2CE-ED48-A976-8E15ADDEB00B}" destId="{2DFB4739-47BE-FD41-8887-B8BD7BB5DD45}" srcOrd="0" destOrd="0" parTransId="{E860B43D-57BF-C14C-9CA5-ACB099F4A752}" sibTransId="{F683161A-3522-344A-881D-A4EA6D3B6F4E}"/>
    <dgm:cxn modelId="{1EBE331B-471E-9D4A-B0F8-A3794163085B}" type="presOf" srcId="{52AFB0A0-69A6-4149-8398-60625746D2F4}" destId="{B8CE215F-50D0-1847-9A86-55693DADA148}" srcOrd="0" destOrd="0" presId="urn:microsoft.com/office/officeart/2005/8/layout/vList5"/>
    <dgm:cxn modelId="{846C2A1D-C098-F343-8308-75217A8C20BC}" type="presOf" srcId="{2DFB4739-47BE-FD41-8887-B8BD7BB5DD45}" destId="{E23C7F42-CA3B-9341-B442-5BD923A875AE}" srcOrd="0" destOrd="0" presId="urn:microsoft.com/office/officeart/2005/8/layout/vList5"/>
    <dgm:cxn modelId="{D3E5D625-04EE-E145-92A5-FE15BAD841CB}" type="presOf" srcId="{2D090FF4-1767-A44E-B0DC-6313E7A603B3}" destId="{303A409A-BC02-6043-B467-C69957DCBB36}" srcOrd="0" destOrd="0" presId="urn:microsoft.com/office/officeart/2005/8/layout/vList5"/>
    <dgm:cxn modelId="{32C3DD30-9C9F-8240-A8F1-886F79DA232A}" srcId="{04BDE4B3-1618-0749-9E4D-690A58BDC2A2}" destId="{8DBF4084-0495-6743-8B60-51CE88C541E3}" srcOrd="4" destOrd="0" parTransId="{97ECD7A9-F2F9-CD4F-AE82-9C56D4A4B93B}" sibTransId="{C4890234-8C2D-1F44-A67F-A82A92A0F696}"/>
    <dgm:cxn modelId="{2272143D-8006-4A48-BCAB-2A84CF8470AC}" srcId="{3311EA07-E80F-564A-8E24-221D46091966}" destId="{4174F66D-8569-4344-B29E-02A4483669FF}" srcOrd="0" destOrd="0" parTransId="{64C325A7-2884-A34A-BC22-B530BE723C4F}" sibTransId="{DF583DF6-8562-9B41-AF0D-AC7328735BC2}"/>
    <dgm:cxn modelId="{5212A863-C5D4-D149-8D4C-AAE5046DFD22}" srcId="{DA407ACC-3D7C-3747-9DC2-D0729FE90CC5}" destId="{C071071D-03E1-E040-8D97-3808843C130A}" srcOrd="0" destOrd="0" parTransId="{BD2D783D-A311-4C48-B2F2-34D699AA4C34}" sibTransId="{35687A0F-FDE3-6E48-92CA-2ED14C671FA7}"/>
    <dgm:cxn modelId="{581E0D45-45FD-3E4E-9366-5B1A02AE0014}" srcId="{04BDE4B3-1618-0749-9E4D-690A58BDC2A2}" destId="{2D090FF4-1767-A44E-B0DC-6313E7A603B3}" srcOrd="0" destOrd="0" parTransId="{4430F800-5AC8-2C44-AC46-94A5E73FC476}" sibTransId="{6A2815A6-E761-5746-A7B8-C0F729DC03B8}"/>
    <dgm:cxn modelId="{6EF4FD48-3195-4842-AE95-4ED1323B371F}" type="presOf" srcId="{04BDE4B3-1618-0749-9E4D-690A58BDC2A2}" destId="{30A13E2B-4592-D34D-B3DF-EFA662BFE41D}" srcOrd="0" destOrd="0" presId="urn:microsoft.com/office/officeart/2005/8/layout/vList5"/>
    <dgm:cxn modelId="{50D6DF69-52C3-F144-9EE8-FD688E022024}" type="presOf" srcId="{4174F66D-8569-4344-B29E-02A4483669FF}" destId="{82CEBA4E-6821-424E-943E-706FA9F62A71}" srcOrd="0" destOrd="0" presId="urn:microsoft.com/office/officeart/2005/8/layout/vList5"/>
    <dgm:cxn modelId="{9D9A0154-EAE2-D047-A8B1-641D47C9C2CB}" srcId="{04BDE4B3-1618-0749-9E4D-690A58BDC2A2}" destId="{F6D5D9D2-769E-D749-AC87-D75505A0D295}" srcOrd="3" destOrd="0" parTransId="{33126579-B55C-4D45-BDAC-DCAD31D456BE}" sibTransId="{5D8B83CF-88AA-184E-996E-FB2413A9B89C}"/>
    <dgm:cxn modelId="{5AF6218D-BB8B-5A44-B925-D8EBAD9194B1}" type="presOf" srcId="{DA407ACC-3D7C-3747-9DC2-D0729FE90CC5}" destId="{419E8FCB-59A3-8644-801B-4532AA8090EA}" srcOrd="0" destOrd="0" presId="urn:microsoft.com/office/officeart/2005/8/layout/vList5"/>
    <dgm:cxn modelId="{53EEC693-CF0B-744B-A85D-3732A56E3E1B}" srcId="{97F07728-6219-5043-BC21-4468E4CF93AA}" destId="{52AFB0A0-69A6-4149-8398-60625746D2F4}" srcOrd="0" destOrd="0" parTransId="{B21A61E7-DCAA-3A4A-AC4B-C04B57121F85}" sibTransId="{97FF4267-3BA0-E44F-8810-165880969A1C}"/>
    <dgm:cxn modelId="{C6296F97-E987-3843-A89E-E7AB9F44AE2B}" type="presOf" srcId="{67AED27F-FF8D-C948-BD1B-5165AF976BF9}" destId="{E55ECE4E-980F-3643-B0CA-9E0566274B60}" srcOrd="0" destOrd="0" presId="urn:microsoft.com/office/officeart/2005/8/layout/vList5"/>
    <dgm:cxn modelId="{AD95799F-AA64-0C4C-AECA-4FF16651F257}" srcId="{04BDE4B3-1618-0749-9E4D-690A58BDC2A2}" destId="{02B82CBF-F2CE-ED48-A976-8E15ADDEB00B}" srcOrd="7" destOrd="0" parTransId="{92BA5526-05AF-3644-9DE6-5C439A0DEAB9}" sibTransId="{C6D39758-EDA9-DB49-9C28-F613A51F95C5}"/>
    <dgm:cxn modelId="{418CD5A9-E37F-5E4E-824A-CA61C067CB36}" srcId="{2D090FF4-1767-A44E-B0DC-6313E7A603B3}" destId="{23D803F9-BC8F-DC4D-986F-FD3FDFCB49BA}" srcOrd="0" destOrd="0" parTransId="{0E52EFF3-D5E0-6E4D-B46E-B23BCFDDA08C}" sibTransId="{AC5F4EC5-7A9B-3D45-A3A1-D35DE421E74C}"/>
    <dgm:cxn modelId="{464B8CAC-B9B4-664B-9764-A35BA26C516F}" srcId="{8DBF4084-0495-6743-8B60-51CE88C541E3}" destId="{67AED27F-FF8D-C948-BD1B-5165AF976BF9}" srcOrd="0" destOrd="0" parTransId="{62FCA5EA-3444-7248-8547-BD31749E2154}" sibTransId="{28374974-56B3-644C-8034-FCD7047C0811}"/>
    <dgm:cxn modelId="{7F7FABBC-34D5-A14E-9656-A9B71E8B3D8A}" srcId="{71AEA611-7A81-9D4C-B892-8EEDA10B3B61}" destId="{D36D073B-AB79-824F-89E7-EA5972D62884}" srcOrd="0" destOrd="0" parTransId="{7F8629CE-6863-9E4D-9144-EDDF120BBCEB}" sibTransId="{3C05F426-B4C2-6E40-8D64-24A7475AB3ED}"/>
    <dgm:cxn modelId="{5F8B5BBD-0AE4-5C4A-BB35-D8601EABFFBE}" type="presOf" srcId="{71AEA611-7A81-9D4C-B892-8EEDA10B3B61}" destId="{109A8819-23AF-A341-99D3-8F8F5DBE13DB}" srcOrd="0" destOrd="0" presId="urn:microsoft.com/office/officeart/2005/8/layout/vList5"/>
    <dgm:cxn modelId="{83BB9DC0-1DA2-8849-8E58-C136DFEFDDC6}" type="presOf" srcId="{3311EA07-E80F-564A-8E24-221D46091966}" destId="{61D342DB-4B54-374D-8F8C-E046BA6A7772}" srcOrd="0" destOrd="0" presId="urn:microsoft.com/office/officeart/2005/8/layout/vList5"/>
    <dgm:cxn modelId="{FFC914C2-2F6E-2E46-AD49-EA9938E15AD3}" type="presOf" srcId="{02B82CBF-F2CE-ED48-A976-8E15ADDEB00B}" destId="{6E972D37-6DBC-6140-98C0-5C3A0A1DD540}" srcOrd="0" destOrd="0" presId="urn:microsoft.com/office/officeart/2005/8/layout/vList5"/>
    <dgm:cxn modelId="{134EB7C3-6D55-0247-8D17-D4BA16571AFE}" srcId="{F6D5D9D2-769E-D749-AC87-D75505A0D295}" destId="{973B3D12-8C51-4745-BD15-ECCCA21E683B}" srcOrd="0" destOrd="0" parTransId="{E0F21380-D0FB-D74D-AAB6-A38B329A2B74}" sibTransId="{D29C7079-BCA0-8F41-9079-228B2C569D6E}"/>
    <dgm:cxn modelId="{18CA55C4-3E8D-444C-B70D-B0D5D96F02B1}" type="presOf" srcId="{D36D073B-AB79-824F-89E7-EA5972D62884}" destId="{B803D565-954A-6D47-AEBE-949A70699116}" srcOrd="0" destOrd="0" presId="urn:microsoft.com/office/officeart/2005/8/layout/vList5"/>
    <dgm:cxn modelId="{B2269DCB-8661-B643-BAF7-F3299E42C2B1}" srcId="{04BDE4B3-1618-0749-9E4D-690A58BDC2A2}" destId="{97F07728-6219-5043-BC21-4468E4CF93AA}" srcOrd="6" destOrd="0" parTransId="{9DBB9C48-41D0-2D4A-BE13-AC23358E6798}" sibTransId="{7A0C3DD9-F5D2-BD45-94E5-AA6D412D37D0}"/>
    <dgm:cxn modelId="{F4303ECC-7084-AF40-AFAE-340316157FF4}" srcId="{04BDE4B3-1618-0749-9E4D-690A58BDC2A2}" destId="{DA407ACC-3D7C-3747-9DC2-D0729FE90CC5}" srcOrd="5" destOrd="0" parTransId="{F6E7CE80-033F-FE47-92E7-2C42B1724F69}" sibTransId="{358E8489-F974-D842-B451-BFF9D77C906D}"/>
    <dgm:cxn modelId="{BF4655D7-B65B-6B40-AF48-8D0D3D3C409B}" type="presOf" srcId="{8DBF4084-0495-6743-8B60-51CE88C541E3}" destId="{FAFF2747-DF5C-104E-80C5-62A36BB89528}" srcOrd="0" destOrd="0" presId="urn:microsoft.com/office/officeart/2005/8/layout/vList5"/>
    <dgm:cxn modelId="{3AB592DB-7154-A446-B5DE-747884596EC1}" type="presOf" srcId="{F6D5D9D2-769E-D749-AC87-D75505A0D295}" destId="{6FF0FE8D-7AE3-B347-B63B-26CCD0B03292}" srcOrd="0" destOrd="0" presId="urn:microsoft.com/office/officeart/2005/8/layout/vList5"/>
    <dgm:cxn modelId="{63103ADF-BEC4-3847-A321-1A5A115E7027}" srcId="{04BDE4B3-1618-0749-9E4D-690A58BDC2A2}" destId="{71AEA611-7A81-9D4C-B892-8EEDA10B3B61}" srcOrd="1" destOrd="0" parTransId="{EA3B9E97-8E42-AC4E-A458-80E9C81F9F3D}" sibTransId="{405FEC07-C4B2-254C-A8A2-296817B72003}"/>
    <dgm:cxn modelId="{DE9C12E1-1F74-A94E-AF13-6D136A94DFA2}" type="presOf" srcId="{97F07728-6219-5043-BC21-4468E4CF93AA}" destId="{72DCBF24-AF98-954E-AB07-278AD42B71DB}" srcOrd="0" destOrd="0" presId="urn:microsoft.com/office/officeart/2005/8/layout/vList5"/>
    <dgm:cxn modelId="{8FE1B4E8-CE23-C647-BAB5-2315D9BA7F95}" type="presOf" srcId="{973B3D12-8C51-4745-BD15-ECCCA21E683B}" destId="{6FA96F3F-CE17-7D48-909E-D549BA5A85D5}" srcOrd="0" destOrd="0" presId="urn:microsoft.com/office/officeart/2005/8/layout/vList5"/>
    <dgm:cxn modelId="{81FD95F9-EDAE-3A45-8DBF-67B237026CAC}" srcId="{04BDE4B3-1618-0749-9E4D-690A58BDC2A2}" destId="{3311EA07-E80F-564A-8E24-221D46091966}" srcOrd="2" destOrd="0" parTransId="{1D8483F4-F5EB-7844-8E6D-F34A74B849CC}" sibTransId="{3516BA54-8B7A-6A4F-A1C7-8696313EABD7}"/>
    <dgm:cxn modelId="{9E5758BE-0066-C945-8039-C026907251DD}" type="presParOf" srcId="{30A13E2B-4592-D34D-B3DF-EFA662BFE41D}" destId="{FC390836-960F-4E46-9D0D-439FDDFFDB47}" srcOrd="0" destOrd="0" presId="urn:microsoft.com/office/officeart/2005/8/layout/vList5"/>
    <dgm:cxn modelId="{FBF557DF-9342-9547-B11F-73915FEF904A}" type="presParOf" srcId="{FC390836-960F-4E46-9D0D-439FDDFFDB47}" destId="{303A409A-BC02-6043-B467-C69957DCBB36}" srcOrd="0" destOrd="0" presId="urn:microsoft.com/office/officeart/2005/8/layout/vList5"/>
    <dgm:cxn modelId="{C64862B6-AC51-6847-B775-4847DE367970}" type="presParOf" srcId="{FC390836-960F-4E46-9D0D-439FDDFFDB47}" destId="{8D67DADB-8ADD-D84A-9B1B-DF64B2DD7B2C}" srcOrd="1" destOrd="0" presId="urn:microsoft.com/office/officeart/2005/8/layout/vList5"/>
    <dgm:cxn modelId="{887611B7-F2DA-A048-88B2-647B2A7F2313}" type="presParOf" srcId="{30A13E2B-4592-D34D-B3DF-EFA662BFE41D}" destId="{6FF7E861-8A17-D94C-99FC-69B047EF276A}" srcOrd="1" destOrd="0" presId="urn:microsoft.com/office/officeart/2005/8/layout/vList5"/>
    <dgm:cxn modelId="{F0111FDE-A847-6E4E-835C-72D8D02B8FF1}" type="presParOf" srcId="{30A13E2B-4592-D34D-B3DF-EFA662BFE41D}" destId="{4CA2DF0E-78F9-9E4A-986A-291057740F7D}" srcOrd="2" destOrd="0" presId="urn:microsoft.com/office/officeart/2005/8/layout/vList5"/>
    <dgm:cxn modelId="{54B386AF-4E27-3046-BC14-7DBA60D3FA3F}" type="presParOf" srcId="{4CA2DF0E-78F9-9E4A-986A-291057740F7D}" destId="{109A8819-23AF-A341-99D3-8F8F5DBE13DB}" srcOrd="0" destOrd="0" presId="urn:microsoft.com/office/officeart/2005/8/layout/vList5"/>
    <dgm:cxn modelId="{C95C5920-FBC0-D34F-B1E6-5776B068FB0D}" type="presParOf" srcId="{4CA2DF0E-78F9-9E4A-986A-291057740F7D}" destId="{B803D565-954A-6D47-AEBE-949A70699116}" srcOrd="1" destOrd="0" presId="urn:microsoft.com/office/officeart/2005/8/layout/vList5"/>
    <dgm:cxn modelId="{79193706-91C6-374A-9CB5-77E9D6A0551B}" type="presParOf" srcId="{30A13E2B-4592-D34D-B3DF-EFA662BFE41D}" destId="{5B8C6B8A-FD2C-4248-9E16-C81CA83C2CEA}" srcOrd="3" destOrd="0" presId="urn:microsoft.com/office/officeart/2005/8/layout/vList5"/>
    <dgm:cxn modelId="{4A3C415B-3410-2A43-AC28-B0374BFDEF37}" type="presParOf" srcId="{30A13E2B-4592-D34D-B3DF-EFA662BFE41D}" destId="{0CC002A4-BE46-E943-AA93-F5EB2315DA04}" srcOrd="4" destOrd="0" presId="urn:microsoft.com/office/officeart/2005/8/layout/vList5"/>
    <dgm:cxn modelId="{3A09EBB4-4378-F647-9075-45E7F6FF021E}" type="presParOf" srcId="{0CC002A4-BE46-E943-AA93-F5EB2315DA04}" destId="{61D342DB-4B54-374D-8F8C-E046BA6A7772}" srcOrd="0" destOrd="0" presId="urn:microsoft.com/office/officeart/2005/8/layout/vList5"/>
    <dgm:cxn modelId="{F4DF6532-1AFF-7B41-894D-EAC15157DC0E}" type="presParOf" srcId="{0CC002A4-BE46-E943-AA93-F5EB2315DA04}" destId="{82CEBA4E-6821-424E-943E-706FA9F62A71}" srcOrd="1" destOrd="0" presId="urn:microsoft.com/office/officeart/2005/8/layout/vList5"/>
    <dgm:cxn modelId="{8E53163B-C351-1942-A569-0F5C76CC3DE2}" type="presParOf" srcId="{30A13E2B-4592-D34D-B3DF-EFA662BFE41D}" destId="{1DF43170-75BC-334F-A74F-632F7DC46640}" srcOrd="5" destOrd="0" presId="urn:microsoft.com/office/officeart/2005/8/layout/vList5"/>
    <dgm:cxn modelId="{4ACF9C06-6929-DD44-A98C-B48C54FF45D0}" type="presParOf" srcId="{30A13E2B-4592-D34D-B3DF-EFA662BFE41D}" destId="{346F0346-97DE-154A-ADF7-778B30E34024}" srcOrd="6" destOrd="0" presId="urn:microsoft.com/office/officeart/2005/8/layout/vList5"/>
    <dgm:cxn modelId="{93618945-B38B-6E45-B4E7-7917411B7FB4}" type="presParOf" srcId="{346F0346-97DE-154A-ADF7-778B30E34024}" destId="{6FF0FE8D-7AE3-B347-B63B-26CCD0B03292}" srcOrd="0" destOrd="0" presId="urn:microsoft.com/office/officeart/2005/8/layout/vList5"/>
    <dgm:cxn modelId="{7FE354C7-7CE3-CB49-8EB4-B61C2A0023EA}" type="presParOf" srcId="{346F0346-97DE-154A-ADF7-778B30E34024}" destId="{6FA96F3F-CE17-7D48-909E-D549BA5A85D5}" srcOrd="1" destOrd="0" presId="urn:microsoft.com/office/officeart/2005/8/layout/vList5"/>
    <dgm:cxn modelId="{01381209-C3FB-CA48-A088-D76FE46DD5A0}" type="presParOf" srcId="{30A13E2B-4592-D34D-B3DF-EFA662BFE41D}" destId="{29079715-5E3A-C44D-BFBC-057F536E03E0}" srcOrd="7" destOrd="0" presId="urn:microsoft.com/office/officeart/2005/8/layout/vList5"/>
    <dgm:cxn modelId="{BEB35367-EF86-6E4A-AF2F-8AFB501EED57}" type="presParOf" srcId="{30A13E2B-4592-D34D-B3DF-EFA662BFE41D}" destId="{C94A0AB9-F943-7D49-8D1C-58AF52F60791}" srcOrd="8" destOrd="0" presId="urn:microsoft.com/office/officeart/2005/8/layout/vList5"/>
    <dgm:cxn modelId="{53EB2A91-3B17-6D49-8CD7-0F537658945B}" type="presParOf" srcId="{C94A0AB9-F943-7D49-8D1C-58AF52F60791}" destId="{FAFF2747-DF5C-104E-80C5-62A36BB89528}" srcOrd="0" destOrd="0" presId="urn:microsoft.com/office/officeart/2005/8/layout/vList5"/>
    <dgm:cxn modelId="{994C0AD8-C619-1C4D-8BC3-F38546492F4A}" type="presParOf" srcId="{C94A0AB9-F943-7D49-8D1C-58AF52F60791}" destId="{E55ECE4E-980F-3643-B0CA-9E0566274B60}" srcOrd="1" destOrd="0" presId="urn:microsoft.com/office/officeart/2005/8/layout/vList5"/>
    <dgm:cxn modelId="{C85BFE8F-201F-0348-9E3D-013EDB9694E4}" type="presParOf" srcId="{30A13E2B-4592-D34D-B3DF-EFA662BFE41D}" destId="{43A7F372-05F0-5D4D-B629-AD67E5426F0A}" srcOrd="9" destOrd="0" presId="urn:microsoft.com/office/officeart/2005/8/layout/vList5"/>
    <dgm:cxn modelId="{B432FF3F-5000-8946-AFDA-7661F6710FBF}" type="presParOf" srcId="{30A13E2B-4592-D34D-B3DF-EFA662BFE41D}" destId="{CD7372B7-46C9-514E-AAB8-6419D6B65768}" srcOrd="10" destOrd="0" presId="urn:microsoft.com/office/officeart/2005/8/layout/vList5"/>
    <dgm:cxn modelId="{004E5E75-87E5-6245-BE52-CDC44C6EDD57}" type="presParOf" srcId="{CD7372B7-46C9-514E-AAB8-6419D6B65768}" destId="{419E8FCB-59A3-8644-801B-4532AA8090EA}" srcOrd="0" destOrd="0" presId="urn:microsoft.com/office/officeart/2005/8/layout/vList5"/>
    <dgm:cxn modelId="{F94E3870-3437-A144-B4AA-600E132093EE}" type="presParOf" srcId="{CD7372B7-46C9-514E-AAB8-6419D6B65768}" destId="{F4E1DA9E-A0CE-B647-9276-39EA417D3207}" srcOrd="1" destOrd="0" presId="urn:microsoft.com/office/officeart/2005/8/layout/vList5"/>
    <dgm:cxn modelId="{D629E12A-066E-024D-B564-983B9452DEF1}" type="presParOf" srcId="{30A13E2B-4592-D34D-B3DF-EFA662BFE41D}" destId="{88731BA5-2D6A-4941-BAE9-8892F7048CCA}" srcOrd="11" destOrd="0" presId="urn:microsoft.com/office/officeart/2005/8/layout/vList5"/>
    <dgm:cxn modelId="{C14A9E02-076F-134E-87D5-9635A57D9CF0}" type="presParOf" srcId="{30A13E2B-4592-D34D-B3DF-EFA662BFE41D}" destId="{DE392475-4326-444A-9534-6680BBBA24E1}" srcOrd="12" destOrd="0" presId="urn:microsoft.com/office/officeart/2005/8/layout/vList5"/>
    <dgm:cxn modelId="{6CCD41E0-A0B2-8A45-BF3B-0E9BF8F630C7}" type="presParOf" srcId="{DE392475-4326-444A-9534-6680BBBA24E1}" destId="{72DCBF24-AF98-954E-AB07-278AD42B71DB}" srcOrd="0" destOrd="0" presId="urn:microsoft.com/office/officeart/2005/8/layout/vList5"/>
    <dgm:cxn modelId="{E567D1F0-539F-BE4F-932B-DD3C01387982}" type="presParOf" srcId="{DE392475-4326-444A-9534-6680BBBA24E1}" destId="{B8CE215F-50D0-1847-9A86-55693DADA148}" srcOrd="1" destOrd="0" presId="urn:microsoft.com/office/officeart/2005/8/layout/vList5"/>
    <dgm:cxn modelId="{9A436ED4-CA24-3F45-8101-07D578634BB9}" type="presParOf" srcId="{30A13E2B-4592-D34D-B3DF-EFA662BFE41D}" destId="{1EE550A1-E9CC-EE4D-B1CA-6D6A874518D6}" srcOrd="13" destOrd="0" presId="urn:microsoft.com/office/officeart/2005/8/layout/vList5"/>
    <dgm:cxn modelId="{786FCDC5-D95A-3442-8A8A-5A65674C4CAA}" type="presParOf" srcId="{30A13E2B-4592-D34D-B3DF-EFA662BFE41D}" destId="{D4628AA5-4C61-4C43-A94F-7CED5AE7E9E8}" srcOrd="14" destOrd="0" presId="urn:microsoft.com/office/officeart/2005/8/layout/vList5"/>
    <dgm:cxn modelId="{692B0FFA-BB8F-C042-A8E7-B2097F5B426D}" type="presParOf" srcId="{D4628AA5-4C61-4C43-A94F-7CED5AE7E9E8}" destId="{6E972D37-6DBC-6140-98C0-5C3A0A1DD540}" srcOrd="0" destOrd="0" presId="urn:microsoft.com/office/officeart/2005/8/layout/vList5"/>
    <dgm:cxn modelId="{093197AC-08DB-B642-97CF-8C6F9E462053}" type="presParOf" srcId="{D4628AA5-4C61-4C43-A94F-7CED5AE7E9E8}" destId="{E23C7F42-CA3B-9341-B442-5BD923A875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C1FD8-965C-3542-A815-6210610EAE25}"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s-ES_tradnl"/>
        </a:p>
      </dgm:t>
    </dgm:pt>
    <dgm:pt modelId="{F735FF0F-2C13-7945-B76A-B8A3ED4F0A9E}">
      <dgm:prSet phldrT="[Texto]"/>
      <dgm:spPr/>
      <dgm:t>
        <a:bodyPr/>
        <a:lstStyle/>
        <a:p>
          <a:r>
            <a:rPr lang="es-ES_tradnl" dirty="0"/>
            <a:t>ALIMENTOS </a:t>
          </a:r>
        </a:p>
      </dgm:t>
    </dgm:pt>
    <dgm:pt modelId="{27DF8DE9-EEE9-3F49-96C7-3C6D65E89DE6}" type="parTrans" cxnId="{F4A6493E-0565-8D4E-B480-13A3D4489830}">
      <dgm:prSet/>
      <dgm:spPr/>
      <dgm:t>
        <a:bodyPr/>
        <a:lstStyle/>
        <a:p>
          <a:endParaRPr lang="es-ES_tradnl"/>
        </a:p>
      </dgm:t>
    </dgm:pt>
    <dgm:pt modelId="{3D546E13-FD51-2141-96CA-741312BC0E21}" type="sibTrans" cxnId="{F4A6493E-0565-8D4E-B480-13A3D4489830}">
      <dgm:prSet/>
      <dgm:spPr/>
      <dgm:t>
        <a:bodyPr/>
        <a:lstStyle/>
        <a:p>
          <a:endParaRPr lang="es-ES_tradnl"/>
        </a:p>
      </dgm:t>
    </dgm:pt>
    <dgm:pt modelId="{F501C385-941F-1642-8408-C91B12AC9346}">
      <dgm:prSet phldrT="[Texto]"/>
      <dgm:spPr/>
      <dgm:t>
        <a:bodyPr/>
        <a:lstStyle/>
        <a:p>
          <a:r>
            <a:rPr lang="es-ES_tradnl" dirty="0"/>
            <a:t>PETROQUÍMICA</a:t>
          </a:r>
        </a:p>
      </dgm:t>
    </dgm:pt>
    <dgm:pt modelId="{3E76EDB3-6471-6C41-8113-6ACD6B23D164}" type="sibTrans" cxnId="{C9269110-904E-CC48-B39B-627906CAA2E3}">
      <dgm:prSet/>
      <dgm:spPr/>
      <dgm:t>
        <a:bodyPr/>
        <a:lstStyle/>
        <a:p>
          <a:endParaRPr lang="es-ES_tradnl"/>
        </a:p>
      </dgm:t>
    </dgm:pt>
    <dgm:pt modelId="{5D11D7AC-DC3E-FC49-9362-5C849140652D}" type="parTrans" cxnId="{C9269110-904E-CC48-B39B-627906CAA2E3}">
      <dgm:prSet/>
      <dgm:spPr/>
      <dgm:t>
        <a:bodyPr/>
        <a:lstStyle/>
        <a:p>
          <a:endParaRPr lang="es-ES_tradnl"/>
        </a:p>
      </dgm:t>
    </dgm:pt>
    <dgm:pt modelId="{8A631068-4536-3C43-81D6-37AC6796F06D}" type="pres">
      <dgm:prSet presAssocID="{8CFC1FD8-965C-3542-A815-6210610EAE25}" presName="Name0" presStyleCnt="0">
        <dgm:presLayoutVars>
          <dgm:dir/>
          <dgm:resizeHandles val="exact"/>
        </dgm:presLayoutVars>
      </dgm:prSet>
      <dgm:spPr/>
    </dgm:pt>
    <dgm:pt modelId="{69D01874-C3FE-4D48-8ECC-6A66B414F9A2}" type="pres">
      <dgm:prSet presAssocID="{F735FF0F-2C13-7945-B76A-B8A3ED4F0A9E}" presName="compNode" presStyleCnt="0"/>
      <dgm:spPr/>
    </dgm:pt>
    <dgm:pt modelId="{3E79B8D0-A05D-F048-A08A-160F87F1C496}" type="pres">
      <dgm:prSet presAssocID="{F735FF0F-2C13-7945-B76A-B8A3ED4F0A9E}"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0B8210C9-7C0B-FB4A-9D9A-232DD14C9CBF}" type="pres">
      <dgm:prSet presAssocID="{F735FF0F-2C13-7945-B76A-B8A3ED4F0A9E}" presName="textRect" presStyleLbl="revTx" presStyleIdx="0" presStyleCnt="2">
        <dgm:presLayoutVars>
          <dgm:bulletEnabled val="1"/>
        </dgm:presLayoutVars>
      </dgm:prSet>
      <dgm:spPr/>
    </dgm:pt>
    <dgm:pt modelId="{FFC77921-1C9B-CE46-8D48-1FCAA354FF86}" type="pres">
      <dgm:prSet presAssocID="{3D546E13-FD51-2141-96CA-741312BC0E21}" presName="sibTrans" presStyleLbl="sibTrans2D1" presStyleIdx="0" presStyleCnt="0"/>
      <dgm:spPr/>
    </dgm:pt>
    <dgm:pt modelId="{5D50D992-2CC6-8346-B263-A38E9513F422}" type="pres">
      <dgm:prSet presAssocID="{F501C385-941F-1642-8408-C91B12AC9346}" presName="compNode" presStyleCnt="0"/>
      <dgm:spPr/>
    </dgm:pt>
    <dgm:pt modelId="{16B79CF0-C72B-8545-955B-056A51E67AE8}" type="pres">
      <dgm:prSet presAssocID="{F501C385-941F-1642-8408-C91B12AC9346}"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B7A9845E-61C8-E14B-9D23-5E8927CB377C}" type="pres">
      <dgm:prSet presAssocID="{F501C385-941F-1642-8408-C91B12AC9346}" presName="textRect" presStyleLbl="revTx" presStyleIdx="1" presStyleCnt="2">
        <dgm:presLayoutVars>
          <dgm:bulletEnabled val="1"/>
        </dgm:presLayoutVars>
      </dgm:prSet>
      <dgm:spPr/>
    </dgm:pt>
  </dgm:ptLst>
  <dgm:cxnLst>
    <dgm:cxn modelId="{C9269110-904E-CC48-B39B-627906CAA2E3}" srcId="{8CFC1FD8-965C-3542-A815-6210610EAE25}" destId="{F501C385-941F-1642-8408-C91B12AC9346}" srcOrd="1" destOrd="0" parTransId="{5D11D7AC-DC3E-FC49-9362-5C849140652D}" sibTransId="{3E76EDB3-6471-6C41-8113-6ACD6B23D164}"/>
    <dgm:cxn modelId="{F4A6493E-0565-8D4E-B480-13A3D4489830}" srcId="{8CFC1FD8-965C-3542-A815-6210610EAE25}" destId="{F735FF0F-2C13-7945-B76A-B8A3ED4F0A9E}" srcOrd="0" destOrd="0" parTransId="{27DF8DE9-EEE9-3F49-96C7-3C6D65E89DE6}" sibTransId="{3D546E13-FD51-2141-96CA-741312BC0E21}"/>
    <dgm:cxn modelId="{8116AA8C-034E-3744-A88C-A471FAD38583}" type="presOf" srcId="{8CFC1FD8-965C-3542-A815-6210610EAE25}" destId="{8A631068-4536-3C43-81D6-37AC6796F06D}" srcOrd="0" destOrd="0" presId="urn:microsoft.com/office/officeart/2005/8/layout/pList1"/>
    <dgm:cxn modelId="{CA9EFDA3-24CF-4C4E-83A6-A2757C134BC6}" type="presOf" srcId="{F501C385-941F-1642-8408-C91B12AC9346}" destId="{B7A9845E-61C8-E14B-9D23-5E8927CB377C}" srcOrd="0" destOrd="0" presId="urn:microsoft.com/office/officeart/2005/8/layout/pList1"/>
    <dgm:cxn modelId="{04530ED5-A455-6D4A-B4F7-B1A59B2D3E4B}" type="presOf" srcId="{3D546E13-FD51-2141-96CA-741312BC0E21}" destId="{FFC77921-1C9B-CE46-8D48-1FCAA354FF86}" srcOrd="0" destOrd="0" presId="urn:microsoft.com/office/officeart/2005/8/layout/pList1"/>
    <dgm:cxn modelId="{75E121F2-4E1B-0044-A854-BD29041B920E}" type="presOf" srcId="{F735FF0F-2C13-7945-B76A-B8A3ED4F0A9E}" destId="{0B8210C9-7C0B-FB4A-9D9A-232DD14C9CBF}" srcOrd="0" destOrd="0" presId="urn:microsoft.com/office/officeart/2005/8/layout/pList1"/>
    <dgm:cxn modelId="{B785807C-46EF-8B45-A127-0A31BC69B41E}" type="presParOf" srcId="{8A631068-4536-3C43-81D6-37AC6796F06D}" destId="{69D01874-C3FE-4D48-8ECC-6A66B414F9A2}" srcOrd="0" destOrd="0" presId="urn:microsoft.com/office/officeart/2005/8/layout/pList1"/>
    <dgm:cxn modelId="{D80E4DA4-0AFA-EA43-8B0C-3FF89844843D}" type="presParOf" srcId="{69D01874-C3FE-4D48-8ECC-6A66B414F9A2}" destId="{3E79B8D0-A05D-F048-A08A-160F87F1C496}" srcOrd="0" destOrd="0" presId="urn:microsoft.com/office/officeart/2005/8/layout/pList1"/>
    <dgm:cxn modelId="{7B060178-3ED5-F948-9BE3-86BAC0AC5D95}" type="presParOf" srcId="{69D01874-C3FE-4D48-8ECC-6A66B414F9A2}" destId="{0B8210C9-7C0B-FB4A-9D9A-232DD14C9CBF}" srcOrd="1" destOrd="0" presId="urn:microsoft.com/office/officeart/2005/8/layout/pList1"/>
    <dgm:cxn modelId="{43B1B3F0-56D8-E748-99F5-C1D4A448C250}" type="presParOf" srcId="{8A631068-4536-3C43-81D6-37AC6796F06D}" destId="{FFC77921-1C9B-CE46-8D48-1FCAA354FF86}" srcOrd="1" destOrd="0" presId="urn:microsoft.com/office/officeart/2005/8/layout/pList1"/>
    <dgm:cxn modelId="{94BB7B19-3F00-CC49-B7C0-8CE4B5F02AC8}" type="presParOf" srcId="{8A631068-4536-3C43-81D6-37AC6796F06D}" destId="{5D50D992-2CC6-8346-B263-A38E9513F422}" srcOrd="2" destOrd="0" presId="urn:microsoft.com/office/officeart/2005/8/layout/pList1"/>
    <dgm:cxn modelId="{69552A63-2698-524B-8112-4CDD25B5D1F2}" type="presParOf" srcId="{5D50D992-2CC6-8346-B263-A38E9513F422}" destId="{16B79CF0-C72B-8545-955B-056A51E67AE8}" srcOrd="0" destOrd="0" presId="urn:microsoft.com/office/officeart/2005/8/layout/pList1"/>
    <dgm:cxn modelId="{68E8E351-088C-974F-90DD-FE09E1894E96}" type="presParOf" srcId="{5D50D992-2CC6-8346-B263-A38E9513F422}" destId="{B7A9845E-61C8-E14B-9D23-5E8927CB377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A258D1-8883-9B4D-97B7-F5D32B0BA2E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_tradnl"/>
        </a:p>
      </dgm:t>
    </dgm:pt>
    <dgm:pt modelId="{9CC9C951-5E33-ED40-830F-E0734A576109}">
      <dgm:prSet phldrT="[Texto]"/>
      <dgm:spPr/>
      <dgm:t>
        <a:bodyPr/>
        <a:lstStyle/>
        <a:p>
          <a:r>
            <a:rPr lang="es-ES_tradnl" dirty="0"/>
            <a:t>Objetivo General</a:t>
          </a:r>
        </a:p>
      </dgm:t>
    </dgm:pt>
    <dgm:pt modelId="{43ADA589-74D5-AF43-B46C-CB595DCE9C5D}" type="parTrans" cxnId="{E308F067-9A48-6C43-BCFC-F6AC7FD0863F}">
      <dgm:prSet/>
      <dgm:spPr/>
      <dgm:t>
        <a:bodyPr/>
        <a:lstStyle/>
        <a:p>
          <a:endParaRPr lang="es-ES_tradnl"/>
        </a:p>
      </dgm:t>
    </dgm:pt>
    <dgm:pt modelId="{A674E69D-FB9B-9444-A9E7-217164D3F585}" type="sibTrans" cxnId="{E308F067-9A48-6C43-BCFC-F6AC7FD0863F}">
      <dgm:prSet/>
      <dgm:spPr/>
      <dgm:t>
        <a:bodyPr/>
        <a:lstStyle/>
        <a:p>
          <a:endParaRPr lang="es-ES_tradnl"/>
        </a:p>
      </dgm:t>
    </dgm:pt>
    <dgm:pt modelId="{73224ECF-3867-B842-9E1D-0A2583F6B890}">
      <dgm:prSet phldrT="[Texto]"/>
      <dgm:spPr/>
      <dgm:t>
        <a:bodyPr/>
        <a:lstStyle/>
        <a:p>
          <a:pPr>
            <a:buFontTx/>
            <a:buChar char="⁻"/>
          </a:pPr>
          <a:r>
            <a:rPr lang="es-ES_tradnl" dirty="0"/>
            <a:t>Realizar el diseño y construcción de un banco de pruebas de transferencia de calor para flujos paralelo y cruzado utilizando como fluido de trabajo agua para el Laboratorio de conversión de la energía del DECEM.</a:t>
          </a:r>
        </a:p>
      </dgm:t>
    </dgm:pt>
    <dgm:pt modelId="{06E313A6-C3BC-A945-9866-7CA2D8C6189D}" type="parTrans" cxnId="{A1BEDBBC-158D-744F-BC3F-102C90591E95}">
      <dgm:prSet/>
      <dgm:spPr/>
      <dgm:t>
        <a:bodyPr/>
        <a:lstStyle/>
        <a:p>
          <a:endParaRPr lang="es-ES_tradnl"/>
        </a:p>
      </dgm:t>
    </dgm:pt>
    <dgm:pt modelId="{5652F4E9-1141-8443-B7AF-3926084612F4}" type="sibTrans" cxnId="{A1BEDBBC-158D-744F-BC3F-102C90591E95}">
      <dgm:prSet/>
      <dgm:spPr/>
      <dgm:t>
        <a:bodyPr/>
        <a:lstStyle/>
        <a:p>
          <a:endParaRPr lang="es-ES_tradnl"/>
        </a:p>
      </dgm:t>
    </dgm:pt>
    <dgm:pt modelId="{B9BBF84F-F081-5A4C-992C-A5E905F29380}">
      <dgm:prSet/>
      <dgm:spPr/>
      <dgm:t>
        <a:bodyPr/>
        <a:lstStyle/>
        <a:p>
          <a:endParaRPr lang="es-ES_tradnl" dirty="0"/>
        </a:p>
      </dgm:t>
    </dgm:pt>
    <dgm:pt modelId="{7EB3E207-AE43-2A49-B65A-15A561D76791}" type="parTrans" cxnId="{B735518C-3F7E-9643-9E54-0683FC580BF0}">
      <dgm:prSet/>
      <dgm:spPr/>
      <dgm:t>
        <a:bodyPr/>
        <a:lstStyle/>
        <a:p>
          <a:endParaRPr lang="es-ES_tradnl"/>
        </a:p>
      </dgm:t>
    </dgm:pt>
    <dgm:pt modelId="{A467A8F1-5E9E-B947-8C63-37E4D7192546}" type="sibTrans" cxnId="{B735518C-3F7E-9643-9E54-0683FC580BF0}">
      <dgm:prSet/>
      <dgm:spPr/>
      <dgm:t>
        <a:bodyPr/>
        <a:lstStyle/>
        <a:p>
          <a:endParaRPr lang="es-ES_tradnl"/>
        </a:p>
      </dgm:t>
    </dgm:pt>
    <dgm:pt modelId="{A0255BEB-A289-2345-82FE-1CF133A01DFA}" type="pres">
      <dgm:prSet presAssocID="{B1A258D1-8883-9B4D-97B7-F5D32B0BA2E1}" presName="Name0" presStyleCnt="0">
        <dgm:presLayoutVars>
          <dgm:dir/>
          <dgm:animLvl val="lvl"/>
          <dgm:resizeHandles val="exact"/>
        </dgm:presLayoutVars>
      </dgm:prSet>
      <dgm:spPr/>
    </dgm:pt>
    <dgm:pt modelId="{2F8A0E4D-BB0A-664C-89A6-58749B99A7FE}" type="pres">
      <dgm:prSet presAssocID="{9CC9C951-5E33-ED40-830F-E0734A576109}" presName="linNode" presStyleCnt="0"/>
      <dgm:spPr/>
    </dgm:pt>
    <dgm:pt modelId="{ABB02F89-8011-4746-B95E-3306D8305BDD}" type="pres">
      <dgm:prSet presAssocID="{9CC9C951-5E33-ED40-830F-E0734A576109}" presName="parentText" presStyleLbl="node1" presStyleIdx="0" presStyleCnt="1">
        <dgm:presLayoutVars>
          <dgm:chMax val="1"/>
          <dgm:bulletEnabled val="1"/>
        </dgm:presLayoutVars>
      </dgm:prSet>
      <dgm:spPr/>
    </dgm:pt>
    <dgm:pt modelId="{92CE972F-112F-AA48-9C43-344767BD36AC}" type="pres">
      <dgm:prSet presAssocID="{9CC9C951-5E33-ED40-830F-E0734A576109}" presName="descendantText" presStyleLbl="alignAccFollowNode1" presStyleIdx="0" presStyleCnt="1">
        <dgm:presLayoutVars>
          <dgm:bulletEnabled val="1"/>
        </dgm:presLayoutVars>
      </dgm:prSet>
      <dgm:spPr/>
    </dgm:pt>
  </dgm:ptLst>
  <dgm:cxnLst>
    <dgm:cxn modelId="{A6BB1E39-A442-FF43-B438-82B4F80FD9CE}" type="presOf" srcId="{9CC9C951-5E33-ED40-830F-E0734A576109}" destId="{ABB02F89-8011-4746-B95E-3306D8305BDD}" srcOrd="0" destOrd="0" presId="urn:microsoft.com/office/officeart/2005/8/layout/vList5"/>
    <dgm:cxn modelId="{E308F067-9A48-6C43-BCFC-F6AC7FD0863F}" srcId="{B1A258D1-8883-9B4D-97B7-F5D32B0BA2E1}" destId="{9CC9C951-5E33-ED40-830F-E0734A576109}" srcOrd="0" destOrd="0" parTransId="{43ADA589-74D5-AF43-B46C-CB595DCE9C5D}" sibTransId="{A674E69D-FB9B-9444-A9E7-217164D3F585}"/>
    <dgm:cxn modelId="{D6C79448-2C33-8A4E-9B8F-E8C5BEB06B75}" type="presOf" srcId="{B9BBF84F-F081-5A4C-992C-A5E905F29380}" destId="{92CE972F-112F-AA48-9C43-344767BD36AC}" srcOrd="0" destOrd="1" presId="urn:microsoft.com/office/officeart/2005/8/layout/vList5"/>
    <dgm:cxn modelId="{B735518C-3F7E-9643-9E54-0683FC580BF0}" srcId="{9CC9C951-5E33-ED40-830F-E0734A576109}" destId="{B9BBF84F-F081-5A4C-992C-A5E905F29380}" srcOrd="1" destOrd="0" parTransId="{7EB3E207-AE43-2A49-B65A-15A561D76791}" sibTransId="{A467A8F1-5E9E-B947-8C63-37E4D7192546}"/>
    <dgm:cxn modelId="{70C7BDBC-BDF0-DB44-B93D-1AC87D63C9D4}" type="presOf" srcId="{B1A258D1-8883-9B4D-97B7-F5D32B0BA2E1}" destId="{A0255BEB-A289-2345-82FE-1CF133A01DFA}" srcOrd="0" destOrd="0" presId="urn:microsoft.com/office/officeart/2005/8/layout/vList5"/>
    <dgm:cxn modelId="{A1BEDBBC-158D-744F-BC3F-102C90591E95}" srcId="{9CC9C951-5E33-ED40-830F-E0734A576109}" destId="{73224ECF-3867-B842-9E1D-0A2583F6B890}" srcOrd="0" destOrd="0" parTransId="{06E313A6-C3BC-A945-9866-7CA2D8C6189D}" sibTransId="{5652F4E9-1141-8443-B7AF-3926084612F4}"/>
    <dgm:cxn modelId="{8F31D4F2-EE75-374E-9E01-B38543E43F5D}" type="presOf" srcId="{73224ECF-3867-B842-9E1D-0A2583F6B890}" destId="{92CE972F-112F-AA48-9C43-344767BD36AC}" srcOrd="0" destOrd="0" presId="urn:microsoft.com/office/officeart/2005/8/layout/vList5"/>
    <dgm:cxn modelId="{B452FFE6-2A7F-3E43-B73C-B73A0BF9F301}" type="presParOf" srcId="{A0255BEB-A289-2345-82FE-1CF133A01DFA}" destId="{2F8A0E4D-BB0A-664C-89A6-58749B99A7FE}" srcOrd="0" destOrd="0" presId="urn:microsoft.com/office/officeart/2005/8/layout/vList5"/>
    <dgm:cxn modelId="{1999B5C4-02A6-2E4E-8C52-7879D6D06D08}" type="presParOf" srcId="{2F8A0E4D-BB0A-664C-89A6-58749B99A7FE}" destId="{ABB02F89-8011-4746-B95E-3306D8305BDD}" srcOrd="0" destOrd="0" presId="urn:microsoft.com/office/officeart/2005/8/layout/vList5"/>
    <dgm:cxn modelId="{092E9809-6BC7-1C49-A441-CFF7480F8364}" type="presParOf" srcId="{2F8A0E4D-BB0A-664C-89A6-58749B99A7FE}" destId="{92CE972F-112F-AA48-9C43-344767BD36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A258D1-8883-9B4D-97B7-F5D32B0BA2E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_tradnl"/>
        </a:p>
      </dgm:t>
    </dgm:pt>
    <dgm:pt modelId="{9CC9C951-5E33-ED40-830F-E0734A576109}">
      <dgm:prSet phldrT="[Texto]"/>
      <dgm:spPr/>
      <dgm:t>
        <a:bodyPr/>
        <a:lstStyle/>
        <a:p>
          <a:r>
            <a:rPr lang="es-ES_tradnl" dirty="0"/>
            <a:t>Objetivos Específicos</a:t>
          </a:r>
        </a:p>
      </dgm:t>
    </dgm:pt>
    <dgm:pt modelId="{43ADA589-74D5-AF43-B46C-CB595DCE9C5D}" type="parTrans" cxnId="{E308F067-9A48-6C43-BCFC-F6AC7FD0863F}">
      <dgm:prSet/>
      <dgm:spPr/>
      <dgm:t>
        <a:bodyPr/>
        <a:lstStyle/>
        <a:p>
          <a:endParaRPr lang="es-ES_tradnl"/>
        </a:p>
      </dgm:t>
    </dgm:pt>
    <dgm:pt modelId="{A674E69D-FB9B-9444-A9E7-217164D3F585}" type="sibTrans" cxnId="{E308F067-9A48-6C43-BCFC-F6AC7FD0863F}">
      <dgm:prSet/>
      <dgm:spPr/>
      <dgm:t>
        <a:bodyPr/>
        <a:lstStyle/>
        <a:p>
          <a:endParaRPr lang="es-ES_tradnl"/>
        </a:p>
      </dgm:t>
    </dgm:pt>
    <dgm:pt modelId="{73224ECF-3867-B842-9E1D-0A2583F6B890}">
      <dgm:prSet phldrT="[Texto]"/>
      <dgm:spPr/>
      <dgm:t>
        <a:bodyPr/>
        <a:lstStyle/>
        <a:p>
          <a:r>
            <a:rPr lang="es-ES_tradnl" dirty="0"/>
            <a:t>Realizar el diseño mecánico del equipo.</a:t>
          </a:r>
        </a:p>
      </dgm:t>
    </dgm:pt>
    <dgm:pt modelId="{06E313A6-C3BC-A945-9866-7CA2D8C6189D}" type="parTrans" cxnId="{A1BEDBBC-158D-744F-BC3F-102C90591E95}">
      <dgm:prSet/>
      <dgm:spPr/>
      <dgm:t>
        <a:bodyPr/>
        <a:lstStyle/>
        <a:p>
          <a:endParaRPr lang="es-ES_tradnl"/>
        </a:p>
      </dgm:t>
    </dgm:pt>
    <dgm:pt modelId="{5652F4E9-1141-8443-B7AF-3926084612F4}" type="sibTrans" cxnId="{A1BEDBBC-158D-744F-BC3F-102C90591E95}">
      <dgm:prSet/>
      <dgm:spPr/>
      <dgm:t>
        <a:bodyPr/>
        <a:lstStyle/>
        <a:p>
          <a:endParaRPr lang="es-ES_tradnl"/>
        </a:p>
      </dgm:t>
    </dgm:pt>
    <dgm:pt modelId="{F70B401D-2BE3-8C46-AAAC-FD3F0D339F2E}">
      <dgm:prSet/>
      <dgm:spPr/>
      <dgm:t>
        <a:bodyPr/>
        <a:lstStyle/>
        <a:p>
          <a:r>
            <a:rPr lang="es-ES_tradnl" dirty="0"/>
            <a:t>Desarrollar el diseño térmico del equipo.</a:t>
          </a:r>
        </a:p>
      </dgm:t>
    </dgm:pt>
    <dgm:pt modelId="{B86F4C1D-9450-0C4E-B494-B1917170756E}" type="parTrans" cxnId="{3A13E972-A4B7-4E44-946E-19306D59BD14}">
      <dgm:prSet/>
      <dgm:spPr/>
      <dgm:t>
        <a:bodyPr/>
        <a:lstStyle/>
        <a:p>
          <a:endParaRPr lang="es-ES_tradnl"/>
        </a:p>
      </dgm:t>
    </dgm:pt>
    <dgm:pt modelId="{02748F88-EC80-7E4B-8167-419E9982132A}" type="sibTrans" cxnId="{3A13E972-A4B7-4E44-946E-19306D59BD14}">
      <dgm:prSet/>
      <dgm:spPr/>
      <dgm:t>
        <a:bodyPr/>
        <a:lstStyle/>
        <a:p>
          <a:endParaRPr lang="es-ES_tradnl"/>
        </a:p>
      </dgm:t>
    </dgm:pt>
    <dgm:pt modelId="{E1E70764-7F05-1B47-AB28-0FBF8E9B3C06}">
      <dgm:prSet/>
      <dgm:spPr/>
      <dgm:t>
        <a:bodyPr/>
        <a:lstStyle/>
        <a:p>
          <a:r>
            <a:rPr lang="es-ES_tradnl" dirty="0"/>
            <a:t>Establecer el diseño eléctrico-electrónico y de control para el sistema de adquisición de datos.  </a:t>
          </a:r>
        </a:p>
      </dgm:t>
    </dgm:pt>
    <dgm:pt modelId="{66F32CB9-C32C-0F46-A36A-3E9BAC493583}" type="parTrans" cxnId="{08A8EA91-0410-BB4B-A130-C0C6B2F90F94}">
      <dgm:prSet/>
      <dgm:spPr/>
      <dgm:t>
        <a:bodyPr/>
        <a:lstStyle/>
        <a:p>
          <a:endParaRPr lang="es-ES_tradnl"/>
        </a:p>
      </dgm:t>
    </dgm:pt>
    <dgm:pt modelId="{80F7CB41-5578-D143-B78E-08CF24732D5B}" type="sibTrans" cxnId="{08A8EA91-0410-BB4B-A130-C0C6B2F90F94}">
      <dgm:prSet/>
      <dgm:spPr/>
      <dgm:t>
        <a:bodyPr/>
        <a:lstStyle/>
        <a:p>
          <a:endParaRPr lang="es-ES_tradnl"/>
        </a:p>
      </dgm:t>
    </dgm:pt>
    <dgm:pt modelId="{E827CC7F-41ED-8A4F-8EB1-8F0026EE90D5}">
      <dgm:prSet/>
      <dgm:spPr/>
      <dgm:t>
        <a:bodyPr/>
        <a:lstStyle/>
        <a:p>
          <a:r>
            <a:rPr lang="es-ES_tradnl" dirty="0"/>
            <a:t>Realizar pruebas de operación y funcionamiento al equipo.</a:t>
          </a:r>
        </a:p>
      </dgm:t>
    </dgm:pt>
    <dgm:pt modelId="{2F4B46A2-3F24-F74D-8D58-347D69F79BBE}" type="parTrans" cxnId="{F61CC2DC-51EE-D142-B008-0C9CFB7A013E}">
      <dgm:prSet/>
      <dgm:spPr/>
      <dgm:t>
        <a:bodyPr/>
        <a:lstStyle/>
        <a:p>
          <a:endParaRPr lang="es-ES_tradnl"/>
        </a:p>
      </dgm:t>
    </dgm:pt>
    <dgm:pt modelId="{BED1F5D1-B4FB-8545-A83B-977BA1BB198B}" type="sibTrans" cxnId="{F61CC2DC-51EE-D142-B008-0C9CFB7A013E}">
      <dgm:prSet/>
      <dgm:spPr/>
      <dgm:t>
        <a:bodyPr/>
        <a:lstStyle/>
        <a:p>
          <a:endParaRPr lang="es-ES_tradnl"/>
        </a:p>
      </dgm:t>
    </dgm:pt>
    <dgm:pt modelId="{C28E9522-39A8-C748-A8E2-3C0000282AF5}" type="pres">
      <dgm:prSet presAssocID="{B1A258D1-8883-9B4D-97B7-F5D32B0BA2E1}" presName="vert0" presStyleCnt="0">
        <dgm:presLayoutVars>
          <dgm:dir/>
          <dgm:animOne val="branch"/>
          <dgm:animLvl val="lvl"/>
        </dgm:presLayoutVars>
      </dgm:prSet>
      <dgm:spPr/>
    </dgm:pt>
    <dgm:pt modelId="{C2F63344-FAE4-C045-ADDA-B7DC5E68CEDB}" type="pres">
      <dgm:prSet presAssocID="{9CC9C951-5E33-ED40-830F-E0734A576109}" presName="thickLine" presStyleLbl="alignNode1" presStyleIdx="0" presStyleCnt="1"/>
      <dgm:spPr/>
    </dgm:pt>
    <dgm:pt modelId="{8FCC970A-A2A9-CD41-8ED9-7C196FEBD667}" type="pres">
      <dgm:prSet presAssocID="{9CC9C951-5E33-ED40-830F-E0734A576109}" presName="horz1" presStyleCnt="0"/>
      <dgm:spPr/>
    </dgm:pt>
    <dgm:pt modelId="{27027B43-1D82-2440-B611-2537A82F75F3}" type="pres">
      <dgm:prSet presAssocID="{9CC9C951-5E33-ED40-830F-E0734A576109}" presName="tx1" presStyleLbl="revTx" presStyleIdx="0" presStyleCnt="5"/>
      <dgm:spPr/>
    </dgm:pt>
    <dgm:pt modelId="{AC59D60B-CFD9-404D-97E3-4ED6F24F7376}" type="pres">
      <dgm:prSet presAssocID="{9CC9C951-5E33-ED40-830F-E0734A576109}" presName="vert1" presStyleCnt="0"/>
      <dgm:spPr/>
    </dgm:pt>
    <dgm:pt modelId="{7AE4D90D-0D0D-5148-8CBC-DD698D4F4B21}" type="pres">
      <dgm:prSet presAssocID="{73224ECF-3867-B842-9E1D-0A2583F6B890}" presName="vertSpace2a" presStyleCnt="0"/>
      <dgm:spPr/>
    </dgm:pt>
    <dgm:pt modelId="{BC9C2A2A-9B5D-FC49-AB18-819DA4DDF68A}" type="pres">
      <dgm:prSet presAssocID="{73224ECF-3867-B842-9E1D-0A2583F6B890}" presName="horz2" presStyleCnt="0"/>
      <dgm:spPr/>
    </dgm:pt>
    <dgm:pt modelId="{EB3A1D66-5594-AC48-B861-51F04AD454C8}" type="pres">
      <dgm:prSet presAssocID="{73224ECF-3867-B842-9E1D-0A2583F6B890}" presName="horzSpace2" presStyleCnt="0"/>
      <dgm:spPr/>
    </dgm:pt>
    <dgm:pt modelId="{3F6636B7-112B-0C45-9985-C6073D7DF27D}" type="pres">
      <dgm:prSet presAssocID="{73224ECF-3867-B842-9E1D-0A2583F6B890}" presName="tx2" presStyleLbl="revTx" presStyleIdx="1" presStyleCnt="5"/>
      <dgm:spPr/>
    </dgm:pt>
    <dgm:pt modelId="{2C3D4C2C-78C4-044D-B94D-A0AAE7034896}" type="pres">
      <dgm:prSet presAssocID="{73224ECF-3867-B842-9E1D-0A2583F6B890}" presName="vert2" presStyleCnt="0"/>
      <dgm:spPr/>
    </dgm:pt>
    <dgm:pt modelId="{DE5AB492-3F7F-FD41-8408-5902EFCBE8D3}" type="pres">
      <dgm:prSet presAssocID="{73224ECF-3867-B842-9E1D-0A2583F6B890}" presName="thinLine2b" presStyleLbl="callout" presStyleIdx="0" presStyleCnt="4"/>
      <dgm:spPr/>
    </dgm:pt>
    <dgm:pt modelId="{E158F651-9587-8B45-ADDE-DFC9B6775B25}" type="pres">
      <dgm:prSet presAssocID="{73224ECF-3867-B842-9E1D-0A2583F6B890}" presName="vertSpace2b" presStyleCnt="0"/>
      <dgm:spPr/>
    </dgm:pt>
    <dgm:pt modelId="{B387B40D-6D47-6F42-8FD4-6D2360C96C19}" type="pres">
      <dgm:prSet presAssocID="{F70B401D-2BE3-8C46-AAAC-FD3F0D339F2E}" presName="horz2" presStyleCnt="0"/>
      <dgm:spPr/>
    </dgm:pt>
    <dgm:pt modelId="{5D075E4F-7CFD-4445-AE4B-E43CE308B915}" type="pres">
      <dgm:prSet presAssocID="{F70B401D-2BE3-8C46-AAAC-FD3F0D339F2E}" presName="horzSpace2" presStyleCnt="0"/>
      <dgm:spPr/>
    </dgm:pt>
    <dgm:pt modelId="{58FB7217-771F-9E46-B3C2-B0F5AA2C96AE}" type="pres">
      <dgm:prSet presAssocID="{F70B401D-2BE3-8C46-AAAC-FD3F0D339F2E}" presName="tx2" presStyleLbl="revTx" presStyleIdx="2" presStyleCnt="5"/>
      <dgm:spPr/>
    </dgm:pt>
    <dgm:pt modelId="{894D4AFA-8EB2-C442-9232-E43B22606715}" type="pres">
      <dgm:prSet presAssocID="{F70B401D-2BE3-8C46-AAAC-FD3F0D339F2E}" presName="vert2" presStyleCnt="0"/>
      <dgm:spPr/>
    </dgm:pt>
    <dgm:pt modelId="{42CED52F-FA7D-7043-9D1D-173DAD0D4E77}" type="pres">
      <dgm:prSet presAssocID="{F70B401D-2BE3-8C46-AAAC-FD3F0D339F2E}" presName="thinLine2b" presStyleLbl="callout" presStyleIdx="1" presStyleCnt="4"/>
      <dgm:spPr/>
    </dgm:pt>
    <dgm:pt modelId="{188BC7B2-105E-E745-8839-EDBD86C27EA2}" type="pres">
      <dgm:prSet presAssocID="{F70B401D-2BE3-8C46-AAAC-FD3F0D339F2E}" presName="vertSpace2b" presStyleCnt="0"/>
      <dgm:spPr/>
    </dgm:pt>
    <dgm:pt modelId="{CA6B73D1-C92D-BA41-AFA9-D548B0EA05BA}" type="pres">
      <dgm:prSet presAssocID="{E1E70764-7F05-1B47-AB28-0FBF8E9B3C06}" presName="horz2" presStyleCnt="0"/>
      <dgm:spPr/>
    </dgm:pt>
    <dgm:pt modelId="{187ACF16-010B-E544-BA3E-CA9B884D213A}" type="pres">
      <dgm:prSet presAssocID="{E1E70764-7F05-1B47-AB28-0FBF8E9B3C06}" presName="horzSpace2" presStyleCnt="0"/>
      <dgm:spPr/>
    </dgm:pt>
    <dgm:pt modelId="{ECB33309-34B5-A846-B06F-D2E190B71767}" type="pres">
      <dgm:prSet presAssocID="{E1E70764-7F05-1B47-AB28-0FBF8E9B3C06}" presName="tx2" presStyleLbl="revTx" presStyleIdx="3" presStyleCnt="5"/>
      <dgm:spPr/>
    </dgm:pt>
    <dgm:pt modelId="{61F49BA6-B459-B646-9FB4-AEA827600B71}" type="pres">
      <dgm:prSet presAssocID="{E1E70764-7F05-1B47-AB28-0FBF8E9B3C06}" presName="vert2" presStyleCnt="0"/>
      <dgm:spPr/>
    </dgm:pt>
    <dgm:pt modelId="{CF4CBE67-0263-6C46-BEEF-ECF96BE96B26}" type="pres">
      <dgm:prSet presAssocID="{E1E70764-7F05-1B47-AB28-0FBF8E9B3C06}" presName="thinLine2b" presStyleLbl="callout" presStyleIdx="2" presStyleCnt="4"/>
      <dgm:spPr/>
    </dgm:pt>
    <dgm:pt modelId="{0E627862-BFBA-9841-ACBD-A1F067FD39B5}" type="pres">
      <dgm:prSet presAssocID="{E1E70764-7F05-1B47-AB28-0FBF8E9B3C06}" presName="vertSpace2b" presStyleCnt="0"/>
      <dgm:spPr/>
    </dgm:pt>
    <dgm:pt modelId="{A3E9D7DF-D395-F343-A3D8-37249244809E}" type="pres">
      <dgm:prSet presAssocID="{E827CC7F-41ED-8A4F-8EB1-8F0026EE90D5}" presName="horz2" presStyleCnt="0"/>
      <dgm:spPr/>
    </dgm:pt>
    <dgm:pt modelId="{933294F4-81E6-DD4F-80CD-EA8BB83D25BF}" type="pres">
      <dgm:prSet presAssocID="{E827CC7F-41ED-8A4F-8EB1-8F0026EE90D5}" presName="horzSpace2" presStyleCnt="0"/>
      <dgm:spPr/>
    </dgm:pt>
    <dgm:pt modelId="{D8DBF86D-6AD9-1F40-9CD4-349E1B91CE51}" type="pres">
      <dgm:prSet presAssocID="{E827CC7F-41ED-8A4F-8EB1-8F0026EE90D5}" presName="tx2" presStyleLbl="revTx" presStyleIdx="4" presStyleCnt="5"/>
      <dgm:spPr/>
    </dgm:pt>
    <dgm:pt modelId="{B4615999-402C-1F42-BE8C-46933F8D4FB9}" type="pres">
      <dgm:prSet presAssocID="{E827CC7F-41ED-8A4F-8EB1-8F0026EE90D5}" presName="vert2" presStyleCnt="0"/>
      <dgm:spPr/>
    </dgm:pt>
    <dgm:pt modelId="{0AEFDDE9-003A-E14A-B638-A03F24E670E8}" type="pres">
      <dgm:prSet presAssocID="{E827CC7F-41ED-8A4F-8EB1-8F0026EE90D5}" presName="thinLine2b" presStyleLbl="callout" presStyleIdx="3" presStyleCnt="4"/>
      <dgm:spPr/>
    </dgm:pt>
    <dgm:pt modelId="{515E9136-4322-8C42-AB55-8CEE92B6821C}" type="pres">
      <dgm:prSet presAssocID="{E827CC7F-41ED-8A4F-8EB1-8F0026EE90D5}" presName="vertSpace2b" presStyleCnt="0"/>
      <dgm:spPr/>
    </dgm:pt>
  </dgm:ptLst>
  <dgm:cxnLst>
    <dgm:cxn modelId="{CCDA271A-7075-8D4B-B901-541EBEC02201}" type="presOf" srcId="{B1A258D1-8883-9B4D-97B7-F5D32B0BA2E1}" destId="{C28E9522-39A8-C748-A8E2-3C0000282AF5}" srcOrd="0" destOrd="0" presId="urn:microsoft.com/office/officeart/2008/layout/LinedList"/>
    <dgm:cxn modelId="{FDBD592C-9814-A543-915B-2A74D30F2610}" type="presOf" srcId="{F70B401D-2BE3-8C46-AAAC-FD3F0D339F2E}" destId="{58FB7217-771F-9E46-B3C2-B0F5AA2C96AE}" srcOrd="0" destOrd="0" presId="urn:microsoft.com/office/officeart/2008/layout/LinedList"/>
    <dgm:cxn modelId="{C8999F3E-7EAB-CF4E-8B58-80C74E0B88B8}" type="presOf" srcId="{9CC9C951-5E33-ED40-830F-E0734A576109}" destId="{27027B43-1D82-2440-B611-2537A82F75F3}" srcOrd="0" destOrd="0" presId="urn:microsoft.com/office/officeart/2008/layout/LinedList"/>
    <dgm:cxn modelId="{E308F067-9A48-6C43-BCFC-F6AC7FD0863F}" srcId="{B1A258D1-8883-9B4D-97B7-F5D32B0BA2E1}" destId="{9CC9C951-5E33-ED40-830F-E0734A576109}" srcOrd="0" destOrd="0" parTransId="{43ADA589-74D5-AF43-B46C-CB595DCE9C5D}" sibTransId="{A674E69D-FB9B-9444-A9E7-217164D3F585}"/>
    <dgm:cxn modelId="{3A13E972-A4B7-4E44-946E-19306D59BD14}" srcId="{9CC9C951-5E33-ED40-830F-E0734A576109}" destId="{F70B401D-2BE3-8C46-AAAC-FD3F0D339F2E}" srcOrd="1" destOrd="0" parTransId="{B86F4C1D-9450-0C4E-B494-B1917170756E}" sibTransId="{02748F88-EC80-7E4B-8167-419E9982132A}"/>
    <dgm:cxn modelId="{3BF75D82-C073-E843-A545-4110EF4287ED}" type="presOf" srcId="{E827CC7F-41ED-8A4F-8EB1-8F0026EE90D5}" destId="{D8DBF86D-6AD9-1F40-9CD4-349E1B91CE51}" srcOrd="0" destOrd="0" presId="urn:microsoft.com/office/officeart/2008/layout/LinedList"/>
    <dgm:cxn modelId="{D633198F-992E-464F-8554-98FED7DEC0C1}" type="presOf" srcId="{E1E70764-7F05-1B47-AB28-0FBF8E9B3C06}" destId="{ECB33309-34B5-A846-B06F-D2E190B71767}" srcOrd="0" destOrd="0" presId="urn:microsoft.com/office/officeart/2008/layout/LinedList"/>
    <dgm:cxn modelId="{08A8EA91-0410-BB4B-A130-C0C6B2F90F94}" srcId="{9CC9C951-5E33-ED40-830F-E0734A576109}" destId="{E1E70764-7F05-1B47-AB28-0FBF8E9B3C06}" srcOrd="2" destOrd="0" parTransId="{66F32CB9-C32C-0F46-A36A-3E9BAC493583}" sibTransId="{80F7CB41-5578-D143-B78E-08CF24732D5B}"/>
    <dgm:cxn modelId="{D3FDBBA5-D292-2743-9BC9-8B854A9A2056}" type="presOf" srcId="{73224ECF-3867-B842-9E1D-0A2583F6B890}" destId="{3F6636B7-112B-0C45-9985-C6073D7DF27D}" srcOrd="0" destOrd="0" presId="urn:microsoft.com/office/officeart/2008/layout/LinedList"/>
    <dgm:cxn modelId="{A1BEDBBC-158D-744F-BC3F-102C90591E95}" srcId="{9CC9C951-5E33-ED40-830F-E0734A576109}" destId="{73224ECF-3867-B842-9E1D-0A2583F6B890}" srcOrd="0" destOrd="0" parTransId="{06E313A6-C3BC-A945-9866-7CA2D8C6189D}" sibTransId="{5652F4E9-1141-8443-B7AF-3926084612F4}"/>
    <dgm:cxn modelId="{F61CC2DC-51EE-D142-B008-0C9CFB7A013E}" srcId="{9CC9C951-5E33-ED40-830F-E0734A576109}" destId="{E827CC7F-41ED-8A4F-8EB1-8F0026EE90D5}" srcOrd="3" destOrd="0" parTransId="{2F4B46A2-3F24-F74D-8D58-347D69F79BBE}" sibTransId="{BED1F5D1-B4FB-8545-A83B-977BA1BB198B}"/>
    <dgm:cxn modelId="{C67B2419-C1E2-304D-8274-56DE8A63B428}" type="presParOf" srcId="{C28E9522-39A8-C748-A8E2-3C0000282AF5}" destId="{C2F63344-FAE4-C045-ADDA-B7DC5E68CEDB}" srcOrd="0" destOrd="0" presId="urn:microsoft.com/office/officeart/2008/layout/LinedList"/>
    <dgm:cxn modelId="{3D80B36A-9C6D-284E-A325-5BD6ECBB701F}" type="presParOf" srcId="{C28E9522-39A8-C748-A8E2-3C0000282AF5}" destId="{8FCC970A-A2A9-CD41-8ED9-7C196FEBD667}" srcOrd="1" destOrd="0" presId="urn:microsoft.com/office/officeart/2008/layout/LinedList"/>
    <dgm:cxn modelId="{BE4D3606-649F-B940-9F8B-17FD9DAD21DE}" type="presParOf" srcId="{8FCC970A-A2A9-CD41-8ED9-7C196FEBD667}" destId="{27027B43-1D82-2440-B611-2537A82F75F3}" srcOrd="0" destOrd="0" presId="urn:microsoft.com/office/officeart/2008/layout/LinedList"/>
    <dgm:cxn modelId="{5B3F171B-7F41-6C4C-9F53-4E8030E89529}" type="presParOf" srcId="{8FCC970A-A2A9-CD41-8ED9-7C196FEBD667}" destId="{AC59D60B-CFD9-404D-97E3-4ED6F24F7376}" srcOrd="1" destOrd="0" presId="urn:microsoft.com/office/officeart/2008/layout/LinedList"/>
    <dgm:cxn modelId="{A57BD4E8-6D95-1A42-8BD0-92C949B3DA31}" type="presParOf" srcId="{AC59D60B-CFD9-404D-97E3-4ED6F24F7376}" destId="{7AE4D90D-0D0D-5148-8CBC-DD698D4F4B21}" srcOrd="0" destOrd="0" presId="urn:microsoft.com/office/officeart/2008/layout/LinedList"/>
    <dgm:cxn modelId="{D5B020B1-A5EB-284D-9E17-ABC6C1B27EB2}" type="presParOf" srcId="{AC59D60B-CFD9-404D-97E3-4ED6F24F7376}" destId="{BC9C2A2A-9B5D-FC49-AB18-819DA4DDF68A}" srcOrd="1" destOrd="0" presId="urn:microsoft.com/office/officeart/2008/layout/LinedList"/>
    <dgm:cxn modelId="{09598B64-6E63-7740-AB06-313DD6BA98B1}" type="presParOf" srcId="{BC9C2A2A-9B5D-FC49-AB18-819DA4DDF68A}" destId="{EB3A1D66-5594-AC48-B861-51F04AD454C8}" srcOrd="0" destOrd="0" presId="urn:microsoft.com/office/officeart/2008/layout/LinedList"/>
    <dgm:cxn modelId="{7DABBAD6-C048-E34F-BBAD-C0D6134B28E3}" type="presParOf" srcId="{BC9C2A2A-9B5D-FC49-AB18-819DA4DDF68A}" destId="{3F6636B7-112B-0C45-9985-C6073D7DF27D}" srcOrd="1" destOrd="0" presId="urn:microsoft.com/office/officeart/2008/layout/LinedList"/>
    <dgm:cxn modelId="{5D7C48D7-500F-B447-AB93-D191718A12AE}" type="presParOf" srcId="{BC9C2A2A-9B5D-FC49-AB18-819DA4DDF68A}" destId="{2C3D4C2C-78C4-044D-B94D-A0AAE7034896}" srcOrd="2" destOrd="0" presId="urn:microsoft.com/office/officeart/2008/layout/LinedList"/>
    <dgm:cxn modelId="{00F82565-AEEA-8E4A-A38B-E38204C0CFEA}" type="presParOf" srcId="{AC59D60B-CFD9-404D-97E3-4ED6F24F7376}" destId="{DE5AB492-3F7F-FD41-8408-5902EFCBE8D3}" srcOrd="2" destOrd="0" presId="urn:microsoft.com/office/officeart/2008/layout/LinedList"/>
    <dgm:cxn modelId="{4F4FFE04-7F61-B94D-95B5-7C04E9186020}" type="presParOf" srcId="{AC59D60B-CFD9-404D-97E3-4ED6F24F7376}" destId="{E158F651-9587-8B45-ADDE-DFC9B6775B25}" srcOrd="3" destOrd="0" presId="urn:microsoft.com/office/officeart/2008/layout/LinedList"/>
    <dgm:cxn modelId="{A0B3CACE-958A-5348-8F85-95C37339F292}" type="presParOf" srcId="{AC59D60B-CFD9-404D-97E3-4ED6F24F7376}" destId="{B387B40D-6D47-6F42-8FD4-6D2360C96C19}" srcOrd="4" destOrd="0" presId="urn:microsoft.com/office/officeart/2008/layout/LinedList"/>
    <dgm:cxn modelId="{55BBA2CF-5B1A-5040-AEA1-BFE4963F7047}" type="presParOf" srcId="{B387B40D-6D47-6F42-8FD4-6D2360C96C19}" destId="{5D075E4F-7CFD-4445-AE4B-E43CE308B915}" srcOrd="0" destOrd="0" presId="urn:microsoft.com/office/officeart/2008/layout/LinedList"/>
    <dgm:cxn modelId="{590B228C-B921-4A4D-85E0-1148EAFF047E}" type="presParOf" srcId="{B387B40D-6D47-6F42-8FD4-6D2360C96C19}" destId="{58FB7217-771F-9E46-B3C2-B0F5AA2C96AE}" srcOrd="1" destOrd="0" presId="urn:microsoft.com/office/officeart/2008/layout/LinedList"/>
    <dgm:cxn modelId="{9EB39F5B-21C0-8D42-8523-F77AA3F99932}" type="presParOf" srcId="{B387B40D-6D47-6F42-8FD4-6D2360C96C19}" destId="{894D4AFA-8EB2-C442-9232-E43B22606715}" srcOrd="2" destOrd="0" presId="urn:microsoft.com/office/officeart/2008/layout/LinedList"/>
    <dgm:cxn modelId="{21FF8DDF-BBD5-1240-AA49-C1E23A766075}" type="presParOf" srcId="{AC59D60B-CFD9-404D-97E3-4ED6F24F7376}" destId="{42CED52F-FA7D-7043-9D1D-173DAD0D4E77}" srcOrd="5" destOrd="0" presId="urn:microsoft.com/office/officeart/2008/layout/LinedList"/>
    <dgm:cxn modelId="{91BAA2BB-4D63-9E41-9FE4-31730860B229}" type="presParOf" srcId="{AC59D60B-CFD9-404D-97E3-4ED6F24F7376}" destId="{188BC7B2-105E-E745-8839-EDBD86C27EA2}" srcOrd="6" destOrd="0" presId="urn:microsoft.com/office/officeart/2008/layout/LinedList"/>
    <dgm:cxn modelId="{06BA208A-2AA0-4344-8FCB-DCFA7561C849}" type="presParOf" srcId="{AC59D60B-CFD9-404D-97E3-4ED6F24F7376}" destId="{CA6B73D1-C92D-BA41-AFA9-D548B0EA05BA}" srcOrd="7" destOrd="0" presId="urn:microsoft.com/office/officeart/2008/layout/LinedList"/>
    <dgm:cxn modelId="{F9FFF411-1D37-2248-92F2-A26344A071B2}" type="presParOf" srcId="{CA6B73D1-C92D-BA41-AFA9-D548B0EA05BA}" destId="{187ACF16-010B-E544-BA3E-CA9B884D213A}" srcOrd="0" destOrd="0" presId="urn:microsoft.com/office/officeart/2008/layout/LinedList"/>
    <dgm:cxn modelId="{87871882-373F-9B4A-9361-F95DB6378F6F}" type="presParOf" srcId="{CA6B73D1-C92D-BA41-AFA9-D548B0EA05BA}" destId="{ECB33309-34B5-A846-B06F-D2E190B71767}" srcOrd="1" destOrd="0" presId="urn:microsoft.com/office/officeart/2008/layout/LinedList"/>
    <dgm:cxn modelId="{FFF1C590-E45A-B840-8E39-5B2017B2CFC4}" type="presParOf" srcId="{CA6B73D1-C92D-BA41-AFA9-D548B0EA05BA}" destId="{61F49BA6-B459-B646-9FB4-AEA827600B71}" srcOrd="2" destOrd="0" presId="urn:microsoft.com/office/officeart/2008/layout/LinedList"/>
    <dgm:cxn modelId="{EEE2AAFE-4E47-E244-9F71-082B54A6997A}" type="presParOf" srcId="{AC59D60B-CFD9-404D-97E3-4ED6F24F7376}" destId="{CF4CBE67-0263-6C46-BEEF-ECF96BE96B26}" srcOrd="8" destOrd="0" presId="urn:microsoft.com/office/officeart/2008/layout/LinedList"/>
    <dgm:cxn modelId="{E42D3A42-D57F-6443-AE5B-64875B4BD309}" type="presParOf" srcId="{AC59D60B-CFD9-404D-97E3-4ED6F24F7376}" destId="{0E627862-BFBA-9841-ACBD-A1F067FD39B5}" srcOrd="9" destOrd="0" presId="urn:microsoft.com/office/officeart/2008/layout/LinedList"/>
    <dgm:cxn modelId="{A41694E2-3B4C-024D-B9FF-CD86F809950B}" type="presParOf" srcId="{AC59D60B-CFD9-404D-97E3-4ED6F24F7376}" destId="{A3E9D7DF-D395-F343-A3D8-37249244809E}" srcOrd="10" destOrd="0" presId="urn:microsoft.com/office/officeart/2008/layout/LinedList"/>
    <dgm:cxn modelId="{540AB861-0493-594E-98C4-0180E5F2F90B}" type="presParOf" srcId="{A3E9D7DF-D395-F343-A3D8-37249244809E}" destId="{933294F4-81E6-DD4F-80CD-EA8BB83D25BF}" srcOrd="0" destOrd="0" presId="urn:microsoft.com/office/officeart/2008/layout/LinedList"/>
    <dgm:cxn modelId="{F2500060-2E6D-304A-9604-C052FAD7C177}" type="presParOf" srcId="{A3E9D7DF-D395-F343-A3D8-37249244809E}" destId="{D8DBF86D-6AD9-1F40-9CD4-349E1B91CE51}" srcOrd="1" destOrd="0" presId="urn:microsoft.com/office/officeart/2008/layout/LinedList"/>
    <dgm:cxn modelId="{BCAC8DBA-24CE-784C-819A-BC52DEBFC6D2}" type="presParOf" srcId="{A3E9D7DF-D395-F343-A3D8-37249244809E}" destId="{B4615999-402C-1F42-BE8C-46933F8D4FB9}" srcOrd="2" destOrd="0" presId="urn:microsoft.com/office/officeart/2008/layout/LinedList"/>
    <dgm:cxn modelId="{EFA872DE-B9AD-3444-8297-330E05B4638E}" type="presParOf" srcId="{AC59D60B-CFD9-404D-97E3-4ED6F24F7376}" destId="{0AEFDDE9-003A-E14A-B638-A03F24E670E8}" srcOrd="11" destOrd="0" presId="urn:microsoft.com/office/officeart/2008/layout/LinedList"/>
    <dgm:cxn modelId="{F1AD88C6-3F67-DF41-91E5-F377BCEBDE34}" type="presParOf" srcId="{AC59D60B-CFD9-404D-97E3-4ED6F24F7376}" destId="{515E9136-4322-8C42-AB55-8CEE92B6821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B8DE5-191E-124B-A1F0-9CFA953974A3}"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s-ES_tradnl"/>
        </a:p>
      </dgm:t>
    </dgm:pt>
    <dgm:pt modelId="{ACC3196C-6502-2B49-B244-94ABE69BB83B}">
      <dgm:prSet phldrT="[Texto]"/>
      <dgm:spPr/>
      <dgm:t>
        <a:bodyPr/>
        <a:lstStyle/>
        <a:p>
          <a:r>
            <a:rPr lang="es-ES_tradnl" dirty="0">
              <a:solidFill>
                <a:schemeClr val="tx1"/>
              </a:solidFill>
            </a:rPr>
            <a:t>Transferencia de calor </a:t>
          </a:r>
        </a:p>
      </dgm:t>
    </dgm:pt>
    <dgm:pt modelId="{57A3CA1E-5FD5-5C4F-9EC0-191B9FDF0063}" type="parTrans" cxnId="{E113101C-C896-3843-BC9F-8EF009295D80}">
      <dgm:prSet/>
      <dgm:spPr/>
      <dgm:t>
        <a:bodyPr/>
        <a:lstStyle/>
        <a:p>
          <a:endParaRPr lang="es-ES_tradnl"/>
        </a:p>
      </dgm:t>
    </dgm:pt>
    <dgm:pt modelId="{0C0C6907-B576-D643-AEAD-A1032C006DB7}" type="sibTrans" cxnId="{E113101C-C896-3843-BC9F-8EF009295D80}">
      <dgm:prSet/>
      <dgm:spPr/>
      <dgm:t>
        <a:bodyPr/>
        <a:lstStyle/>
        <a:p>
          <a:endParaRPr lang="es-ES_tradnl"/>
        </a:p>
      </dgm:t>
    </dgm:pt>
    <dgm:pt modelId="{560D22E8-1C1E-784C-B4DB-28805A6BA0D5}">
      <dgm:prSet phldrT="[Texto]"/>
      <dgm:spPr/>
      <dgm:t>
        <a:bodyPr/>
        <a:lstStyle/>
        <a:p>
          <a:pPr algn="just"/>
          <a:r>
            <a:rPr lang="es-ES_tradnl" dirty="0"/>
            <a:t>Gradiente de temperatura </a:t>
          </a:r>
        </a:p>
      </dgm:t>
    </dgm:pt>
    <dgm:pt modelId="{0504310F-46A9-A640-8F76-A28AC6EA0EAA}" type="parTrans" cxnId="{D94737F4-60D2-E942-AA5D-C40027A973B4}">
      <dgm:prSet/>
      <dgm:spPr/>
      <dgm:t>
        <a:bodyPr/>
        <a:lstStyle/>
        <a:p>
          <a:endParaRPr lang="es-ES_tradnl"/>
        </a:p>
      </dgm:t>
    </dgm:pt>
    <dgm:pt modelId="{B0612682-7EA0-2A49-B516-881A3F1C4A23}" type="sibTrans" cxnId="{D94737F4-60D2-E942-AA5D-C40027A973B4}">
      <dgm:prSet/>
      <dgm:spPr/>
      <dgm:t>
        <a:bodyPr/>
        <a:lstStyle/>
        <a:p>
          <a:endParaRPr lang="es-ES_tradnl"/>
        </a:p>
      </dgm:t>
    </dgm:pt>
    <dgm:pt modelId="{A85F6D3A-7368-CB41-8B6D-63A09ED8AF54}">
      <dgm:prSet phldrT="[Texto]"/>
      <dgm:spPr/>
      <dgm:t>
        <a:bodyPr/>
        <a:lstStyle/>
        <a:p>
          <a:r>
            <a:rPr lang="es-ES_tradnl" dirty="0">
              <a:solidFill>
                <a:schemeClr val="tx1"/>
              </a:solidFill>
            </a:rPr>
            <a:t>Conductividad térmica</a:t>
          </a:r>
        </a:p>
      </dgm:t>
    </dgm:pt>
    <dgm:pt modelId="{62293609-52F3-BC46-B2B7-91E3C5819008}" type="parTrans" cxnId="{63325480-EBF7-9E48-8C5D-C1520AF99CC6}">
      <dgm:prSet/>
      <dgm:spPr/>
      <dgm:t>
        <a:bodyPr/>
        <a:lstStyle/>
        <a:p>
          <a:endParaRPr lang="es-ES_tradnl"/>
        </a:p>
      </dgm:t>
    </dgm:pt>
    <dgm:pt modelId="{0CC2B3CF-ABEC-BB44-B8BD-DED50EA1AE34}" type="sibTrans" cxnId="{63325480-EBF7-9E48-8C5D-C1520AF99CC6}">
      <dgm:prSet/>
      <dgm:spPr/>
      <dgm:t>
        <a:bodyPr/>
        <a:lstStyle/>
        <a:p>
          <a:endParaRPr lang="es-ES_tradnl"/>
        </a:p>
      </dgm:t>
    </dgm:pt>
    <dgm:pt modelId="{A564C1F8-99F7-5A41-8825-8F55EC51DC87}">
      <dgm:prSet phldrT="[Texto]"/>
      <dgm:spPr/>
      <dgm:t>
        <a:bodyPr/>
        <a:lstStyle/>
        <a:p>
          <a:r>
            <a:rPr lang="es-ES_tradnl" dirty="0"/>
            <a:t>Tasa de transferencia de calor </a:t>
          </a:r>
        </a:p>
      </dgm:t>
    </dgm:pt>
    <dgm:pt modelId="{A534C1C9-BD0F-F84E-8DF1-5A70BE302B65}" type="parTrans" cxnId="{0172F373-89E2-9A41-8720-3308E5A5D14F}">
      <dgm:prSet/>
      <dgm:spPr/>
      <dgm:t>
        <a:bodyPr/>
        <a:lstStyle/>
        <a:p>
          <a:endParaRPr lang="es-ES_tradnl"/>
        </a:p>
      </dgm:t>
    </dgm:pt>
    <dgm:pt modelId="{CB2D3426-1A5D-4A47-802D-9E26D61539C1}" type="sibTrans" cxnId="{0172F373-89E2-9A41-8720-3308E5A5D14F}">
      <dgm:prSet/>
      <dgm:spPr/>
      <dgm:t>
        <a:bodyPr/>
        <a:lstStyle/>
        <a:p>
          <a:endParaRPr lang="es-ES_tradnl"/>
        </a:p>
      </dgm:t>
    </dgm:pt>
    <dgm:pt modelId="{D3F13840-2F99-6B41-AE6F-6F02D78582DC}" type="pres">
      <dgm:prSet presAssocID="{A1FB8DE5-191E-124B-A1F0-9CFA953974A3}" presName="list" presStyleCnt="0">
        <dgm:presLayoutVars>
          <dgm:dir/>
          <dgm:animLvl val="lvl"/>
        </dgm:presLayoutVars>
      </dgm:prSet>
      <dgm:spPr/>
    </dgm:pt>
    <dgm:pt modelId="{645E1346-020F-DA45-8123-B65F67AAE71C}" type="pres">
      <dgm:prSet presAssocID="{ACC3196C-6502-2B49-B244-94ABE69BB83B}" presName="posSpace" presStyleCnt="0"/>
      <dgm:spPr/>
    </dgm:pt>
    <dgm:pt modelId="{9837C782-3D37-0E45-9BE4-65D13A78B52E}" type="pres">
      <dgm:prSet presAssocID="{ACC3196C-6502-2B49-B244-94ABE69BB83B}" presName="vertFlow" presStyleCnt="0"/>
      <dgm:spPr/>
    </dgm:pt>
    <dgm:pt modelId="{92BE4E93-A8C4-FA43-B732-803E57918C18}" type="pres">
      <dgm:prSet presAssocID="{ACC3196C-6502-2B49-B244-94ABE69BB83B}" presName="topSpace" presStyleCnt="0"/>
      <dgm:spPr/>
    </dgm:pt>
    <dgm:pt modelId="{79BFAC38-0D4B-0843-9449-62AB27F41086}" type="pres">
      <dgm:prSet presAssocID="{ACC3196C-6502-2B49-B244-94ABE69BB83B}" presName="firstComp" presStyleCnt="0"/>
      <dgm:spPr/>
    </dgm:pt>
    <dgm:pt modelId="{A2ABA13D-450C-9A42-A39B-6BEC2B04E56F}" type="pres">
      <dgm:prSet presAssocID="{ACC3196C-6502-2B49-B244-94ABE69BB83B}" presName="firstChild" presStyleLbl="bgAccFollowNode1" presStyleIdx="0" presStyleCnt="2"/>
      <dgm:spPr/>
    </dgm:pt>
    <dgm:pt modelId="{404CCD6C-F785-1B4A-92F1-4B9C2CAC67AF}" type="pres">
      <dgm:prSet presAssocID="{ACC3196C-6502-2B49-B244-94ABE69BB83B}" presName="firstChildTx" presStyleLbl="bgAccFollowNode1" presStyleIdx="0" presStyleCnt="2">
        <dgm:presLayoutVars>
          <dgm:bulletEnabled val="1"/>
        </dgm:presLayoutVars>
      </dgm:prSet>
      <dgm:spPr/>
    </dgm:pt>
    <dgm:pt modelId="{49C499FE-50D0-F94E-94A0-D9EA342E9F79}" type="pres">
      <dgm:prSet presAssocID="{ACC3196C-6502-2B49-B244-94ABE69BB83B}" presName="negSpace" presStyleCnt="0"/>
      <dgm:spPr/>
    </dgm:pt>
    <dgm:pt modelId="{B94ED655-C0F2-4849-B870-2B1F83D1BD1B}" type="pres">
      <dgm:prSet presAssocID="{ACC3196C-6502-2B49-B244-94ABE69BB83B}" presName="circle" presStyleLbl="node1" presStyleIdx="0" presStyleCnt="2"/>
      <dgm:spPr/>
    </dgm:pt>
    <dgm:pt modelId="{99FE9E34-FFF3-5145-ACD7-687B8FF88281}" type="pres">
      <dgm:prSet presAssocID="{0C0C6907-B576-D643-AEAD-A1032C006DB7}" presName="transSpace" presStyleCnt="0"/>
      <dgm:spPr/>
    </dgm:pt>
    <dgm:pt modelId="{5DDDB78C-4156-D44E-9165-A512A97B5A88}" type="pres">
      <dgm:prSet presAssocID="{A85F6D3A-7368-CB41-8B6D-63A09ED8AF54}" presName="posSpace" presStyleCnt="0"/>
      <dgm:spPr/>
    </dgm:pt>
    <dgm:pt modelId="{BBCD1BE4-6155-0C41-8DCA-5D5F7714F05B}" type="pres">
      <dgm:prSet presAssocID="{A85F6D3A-7368-CB41-8B6D-63A09ED8AF54}" presName="vertFlow" presStyleCnt="0"/>
      <dgm:spPr/>
    </dgm:pt>
    <dgm:pt modelId="{F674488A-96D9-BE45-8AA2-2717E5B4DFEA}" type="pres">
      <dgm:prSet presAssocID="{A85F6D3A-7368-CB41-8B6D-63A09ED8AF54}" presName="topSpace" presStyleCnt="0"/>
      <dgm:spPr/>
    </dgm:pt>
    <dgm:pt modelId="{DEF2DBC5-5A70-184E-B868-201DF345B8A6}" type="pres">
      <dgm:prSet presAssocID="{A85F6D3A-7368-CB41-8B6D-63A09ED8AF54}" presName="firstComp" presStyleCnt="0"/>
      <dgm:spPr/>
    </dgm:pt>
    <dgm:pt modelId="{E5BEDBB8-6C6A-DA48-985C-581289893AB2}" type="pres">
      <dgm:prSet presAssocID="{A85F6D3A-7368-CB41-8B6D-63A09ED8AF54}" presName="firstChild" presStyleLbl="bgAccFollowNode1" presStyleIdx="1" presStyleCnt="2"/>
      <dgm:spPr/>
    </dgm:pt>
    <dgm:pt modelId="{2E96FA52-EDEB-3041-8D6F-B43107AB37D6}" type="pres">
      <dgm:prSet presAssocID="{A85F6D3A-7368-CB41-8B6D-63A09ED8AF54}" presName="firstChildTx" presStyleLbl="bgAccFollowNode1" presStyleIdx="1" presStyleCnt="2">
        <dgm:presLayoutVars>
          <dgm:bulletEnabled val="1"/>
        </dgm:presLayoutVars>
      </dgm:prSet>
      <dgm:spPr/>
    </dgm:pt>
    <dgm:pt modelId="{C9763E35-A64E-DE42-882A-3F127A55D550}" type="pres">
      <dgm:prSet presAssocID="{A85F6D3A-7368-CB41-8B6D-63A09ED8AF54}" presName="negSpace" presStyleCnt="0"/>
      <dgm:spPr/>
    </dgm:pt>
    <dgm:pt modelId="{5BEC44BF-E151-7C4F-B86B-AA455B9B31FA}" type="pres">
      <dgm:prSet presAssocID="{A85F6D3A-7368-CB41-8B6D-63A09ED8AF54}" presName="circle" presStyleLbl="node1" presStyleIdx="1" presStyleCnt="2"/>
      <dgm:spPr/>
    </dgm:pt>
  </dgm:ptLst>
  <dgm:cxnLst>
    <dgm:cxn modelId="{E113101C-C896-3843-BC9F-8EF009295D80}" srcId="{A1FB8DE5-191E-124B-A1F0-9CFA953974A3}" destId="{ACC3196C-6502-2B49-B244-94ABE69BB83B}" srcOrd="0" destOrd="0" parTransId="{57A3CA1E-5FD5-5C4F-9EC0-191B9FDF0063}" sibTransId="{0C0C6907-B576-D643-AEAD-A1032C006DB7}"/>
    <dgm:cxn modelId="{A2DCDF31-55E2-F442-98EB-CBF8CF58DC46}" type="presOf" srcId="{560D22E8-1C1E-784C-B4DB-28805A6BA0D5}" destId="{A2ABA13D-450C-9A42-A39B-6BEC2B04E56F}" srcOrd="0" destOrd="0" presId="urn:microsoft.com/office/officeart/2005/8/layout/hList9"/>
    <dgm:cxn modelId="{C568C836-6C0A-B041-A342-1EF6F75EE555}" type="presOf" srcId="{A85F6D3A-7368-CB41-8B6D-63A09ED8AF54}" destId="{5BEC44BF-E151-7C4F-B86B-AA455B9B31FA}" srcOrd="0" destOrd="0" presId="urn:microsoft.com/office/officeart/2005/8/layout/hList9"/>
    <dgm:cxn modelId="{7588273E-D748-2B48-8110-5F12E159DFBD}" type="presOf" srcId="{A1FB8DE5-191E-124B-A1F0-9CFA953974A3}" destId="{D3F13840-2F99-6B41-AE6F-6F02D78582DC}" srcOrd="0" destOrd="0" presId="urn:microsoft.com/office/officeart/2005/8/layout/hList9"/>
    <dgm:cxn modelId="{84CD6663-7210-0143-A236-23A8981BB7FF}" type="presOf" srcId="{A564C1F8-99F7-5A41-8825-8F55EC51DC87}" destId="{2E96FA52-EDEB-3041-8D6F-B43107AB37D6}" srcOrd="1" destOrd="0" presId="urn:microsoft.com/office/officeart/2005/8/layout/hList9"/>
    <dgm:cxn modelId="{9259F446-AC05-E645-8617-222E5686D91E}" type="presOf" srcId="{560D22E8-1C1E-784C-B4DB-28805A6BA0D5}" destId="{404CCD6C-F785-1B4A-92F1-4B9C2CAC67AF}" srcOrd="1" destOrd="0" presId="urn:microsoft.com/office/officeart/2005/8/layout/hList9"/>
    <dgm:cxn modelId="{0172F373-89E2-9A41-8720-3308E5A5D14F}" srcId="{A85F6D3A-7368-CB41-8B6D-63A09ED8AF54}" destId="{A564C1F8-99F7-5A41-8825-8F55EC51DC87}" srcOrd="0" destOrd="0" parTransId="{A534C1C9-BD0F-F84E-8DF1-5A70BE302B65}" sibTransId="{CB2D3426-1A5D-4A47-802D-9E26D61539C1}"/>
    <dgm:cxn modelId="{6D6F5558-E1B8-314E-9206-26C939C8A02D}" type="presOf" srcId="{A564C1F8-99F7-5A41-8825-8F55EC51DC87}" destId="{E5BEDBB8-6C6A-DA48-985C-581289893AB2}" srcOrd="0" destOrd="0" presId="urn:microsoft.com/office/officeart/2005/8/layout/hList9"/>
    <dgm:cxn modelId="{63325480-EBF7-9E48-8C5D-C1520AF99CC6}" srcId="{A1FB8DE5-191E-124B-A1F0-9CFA953974A3}" destId="{A85F6D3A-7368-CB41-8B6D-63A09ED8AF54}" srcOrd="1" destOrd="0" parTransId="{62293609-52F3-BC46-B2B7-91E3C5819008}" sibTransId="{0CC2B3CF-ABEC-BB44-B8BD-DED50EA1AE34}"/>
    <dgm:cxn modelId="{D60BBAA3-061F-7743-98F3-4B06C6201A15}" type="presOf" srcId="{ACC3196C-6502-2B49-B244-94ABE69BB83B}" destId="{B94ED655-C0F2-4849-B870-2B1F83D1BD1B}" srcOrd="0" destOrd="0" presId="urn:microsoft.com/office/officeart/2005/8/layout/hList9"/>
    <dgm:cxn modelId="{D94737F4-60D2-E942-AA5D-C40027A973B4}" srcId="{ACC3196C-6502-2B49-B244-94ABE69BB83B}" destId="{560D22E8-1C1E-784C-B4DB-28805A6BA0D5}" srcOrd="0" destOrd="0" parTransId="{0504310F-46A9-A640-8F76-A28AC6EA0EAA}" sibTransId="{B0612682-7EA0-2A49-B516-881A3F1C4A23}"/>
    <dgm:cxn modelId="{781C53CE-1069-154C-869E-0A6A7A361875}" type="presParOf" srcId="{D3F13840-2F99-6B41-AE6F-6F02D78582DC}" destId="{645E1346-020F-DA45-8123-B65F67AAE71C}" srcOrd="0" destOrd="0" presId="urn:microsoft.com/office/officeart/2005/8/layout/hList9"/>
    <dgm:cxn modelId="{C34A378D-77B1-1647-9972-D19193BB298C}" type="presParOf" srcId="{D3F13840-2F99-6B41-AE6F-6F02D78582DC}" destId="{9837C782-3D37-0E45-9BE4-65D13A78B52E}" srcOrd="1" destOrd="0" presId="urn:microsoft.com/office/officeart/2005/8/layout/hList9"/>
    <dgm:cxn modelId="{FA6E2EA2-24DF-F94B-8D70-49ED24214AEE}" type="presParOf" srcId="{9837C782-3D37-0E45-9BE4-65D13A78B52E}" destId="{92BE4E93-A8C4-FA43-B732-803E57918C18}" srcOrd="0" destOrd="0" presId="urn:microsoft.com/office/officeart/2005/8/layout/hList9"/>
    <dgm:cxn modelId="{DEC6261F-9F92-004C-9695-F2C7FD29899E}" type="presParOf" srcId="{9837C782-3D37-0E45-9BE4-65D13A78B52E}" destId="{79BFAC38-0D4B-0843-9449-62AB27F41086}" srcOrd="1" destOrd="0" presId="urn:microsoft.com/office/officeart/2005/8/layout/hList9"/>
    <dgm:cxn modelId="{EDBBDB4B-F99A-8C43-92CD-DB1A55BCDFD3}" type="presParOf" srcId="{79BFAC38-0D4B-0843-9449-62AB27F41086}" destId="{A2ABA13D-450C-9A42-A39B-6BEC2B04E56F}" srcOrd="0" destOrd="0" presId="urn:microsoft.com/office/officeart/2005/8/layout/hList9"/>
    <dgm:cxn modelId="{F3483DF6-1120-9C45-8615-5DAC9EAD989B}" type="presParOf" srcId="{79BFAC38-0D4B-0843-9449-62AB27F41086}" destId="{404CCD6C-F785-1B4A-92F1-4B9C2CAC67AF}" srcOrd="1" destOrd="0" presId="urn:microsoft.com/office/officeart/2005/8/layout/hList9"/>
    <dgm:cxn modelId="{DC87120E-0800-FF40-92C6-CBC446F9F2DE}" type="presParOf" srcId="{D3F13840-2F99-6B41-AE6F-6F02D78582DC}" destId="{49C499FE-50D0-F94E-94A0-D9EA342E9F79}" srcOrd="2" destOrd="0" presId="urn:microsoft.com/office/officeart/2005/8/layout/hList9"/>
    <dgm:cxn modelId="{ED6316C2-C62D-984E-ACA3-BA75B1FDB858}" type="presParOf" srcId="{D3F13840-2F99-6B41-AE6F-6F02D78582DC}" destId="{B94ED655-C0F2-4849-B870-2B1F83D1BD1B}" srcOrd="3" destOrd="0" presId="urn:microsoft.com/office/officeart/2005/8/layout/hList9"/>
    <dgm:cxn modelId="{CB4BE534-D088-0548-8528-21340CBCF946}" type="presParOf" srcId="{D3F13840-2F99-6B41-AE6F-6F02D78582DC}" destId="{99FE9E34-FFF3-5145-ACD7-687B8FF88281}" srcOrd="4" destOrd="0" presId="urn:microsoft.com/office/officeart/2005/8/layout/hList9"/>
    <dgm:cxn modelId="{0BF4D2F3-7368-0147-A808-C5B27661FA62}" type="presParOf" srcId="{D3F13840-2F99-6B41-AE6F-6F02D78582DC}" destId="{5DDDB78C-4156-D44E-9165-A512A97B5A88}" srcOrd="5" destOrd="0" presId="urn:microsoft.com/office/officeart/2005/8/layout/hList9"/>
    <dgm:cxn modelId="{74ED6A26-7869-5647-832A-F0D733F18BE3}" type="presParOf" srcId="{D3F13840-2F99-6B41-AE6F-6F02D78582DC}" destId="{BBCD1BE4-6155-0C41-8DCA-5D5F7714F05B}" srcOrd="6" destOrd="0" presId="urn:microsoft.com/office/officeart/2005/8/layout/hList9"/>
    <dgm:cxn modelId="{41A7CE1A-5FC5-9540-B1E1-99A405E1A8B9}" type="presParOf" srcId="{BBCD1BE4-6155-0C41-8DCA-5D5F7714F05B}" destId="{F674488A-96D9-BE45-8AA2-2717E5B4DFEA}" srcOrd="0" destOrd="0" presId="urn:microsoft.com/office/officeart/2005/8/layout/hList9"/>
    <dgm:cxn modelId="{D17FBD01-A944-4E48-8098-C8FE6EF1C587}" type="presParOf" srcId="{BBCD1BE4-6155-0C41-8DCA-5D5F7714F05B}" destId="{DEF2DBC5-5A70-184E-B868-201DF345B8A6}" srcOrd="1" destOrd="0" presId="urn:microsoft.com/office/officeart/2005/8/layout/hList9"/>
    <dgm:cxn modelId="{B7ECAA66-5BAE-164E-8B0B-64D5B8DF6C32}" type="presParOf" srcId="{DEF2DBC5-5A70-184E-B868-201DF345B8A6}" destId="{E5BEDBB8-6C6A-DA48-985C-581289893AB2}" srcOrd="0" destOrd="0" presId="urn:microsoft.com/office/officeart/2005/8/layout/hList9"/>
    <dgm:cxn modelId="{31C7C554-BB8F-694A-8E1C-5C581606330B}" type="presParOf" srcId="{DEF2DBC5-5A70-184E-B868-201DF345B8A6}" destId="{2E96FA52-EDEB-3041-8D6F-B43107AB37D6}" srcOrd="1" destOrd="0" presId="urn:microsoft.com/office/officeart/2005/8/layout/hList9"/>
    <dgm:cxn modelId="{AB2EA123-1E14-1C4A-B943-E99AEBFF919A}" type="presParOf" srcId="{D3F13840-2F99-6B41-AE6F-6F02D78582DC}" destId="{C9763E35-A64E-DE42-882A-3F127A55D550}" srcOrd="7" destOrd="0" presId="urn:microsoft.com/office/officeart/2005/8/layout/hList9"/>
    <dgm:cxn modelId="{1A5A7E3A-23DF-414D-9FBE-C5AA70F7C73F}" type="presParOf" srcId="{D3F13840-2F99-6B41-AE6F-6F02D78582DC}" destId="{5BEC44BF-E151-7C4F-B86B-AA455B9B31FA}"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FB8DE5-191E-124B-A1F0-9CFA953974A3}"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_tradnl"/>
        </a:p>
      </dgm:t>
    </dgm:pt>
    <dgm:pt modelId="{ACC3196C-6502-2B49-B244-94ABE69BB83B}">
      <dgm:prSet phldrT="[Texto]"/>
      <dgm:spPr/>
      <dgm:t>
        <a:bodyPr/>
        <a:lstStyle/>
        <a:p>
          <a:r>
            <a:rPr lang="es-ES_tradnl" sz="3000" b="1" i="1" dirty="0">
              <a:solidFill>
                <a:schemeClr val="tx1"/>
              </a:solidFill>
            </a:rPr>
            <a:t>Conducción</a:t>
          </a:r>
        </a:p>
      </dgm:t>
    </dgm:pt>
    <dgm:pt modelId="{57A3CA1E-5FD5-5C4F-9EC0-191B9FDF0063}" type="parTrans" cxnId="{E113101C-C896-3843-BC9F-8EF009295D80}">
      <dgm:prSet/>
      <dgm:spPr/>
      <dgm:t>
        <a:bodyPr/>
        <a:lstStyle/>
        <a:p>
          <a:endParaRPr lang="es-ES_tradnl"/>
        </a:p>
      </dgm:t>
    </dgm:pt>
    <dgm:pt modelId="{0C0C6907-B576-D643-AEAD-A1032C006DB7}" type="sibTrans" cxnId="{E113101C-C896-3843-BC9F-8EF009295D80}">
      <dgm:prSet/>
      <dgm:spPr/>
      <dgm:t>
        <a:bodyPr/>
        <a:lstStyle/>
        <a:p>
          <a:endParaRPr lang="es-ES_tradnl"/>
        </a:p>
      </dgm:t>
    </dgm:pt>
    <dgm:pt modelId="{560D22E8-1C1E-784C-B4DB-28805A6BA0D5}">
      <dgm:prSet phldrT="[Texto]" custT="1"/>
      <dgm:spPr/>
      <dgm:t>
        <a:bodyPr/>
        <a:lstStyle/>
        <a:p>
          <a:pPr algn="just"/>
          <a:r>
            <a:rPr lang="es-ES_tradnl" sz="2800" b="1" dirty="0">
              <a:solidFill>
                <a:schemeClr val="tx1"/>
              </a:solidFill>
            </a:rPr>
            <a:t>Transferencia de energía (calor) entre cuerpos </a:t>
          </a:r>
          <a:r>
            <a:rPr lang="es-ES_tradnl" sz="1800" b="1" dirty="0">
              <a:solidFill>
                <a:schemeClr val="tx1"/>
              </a:solidFill>
            </a:rPr>
            <a:t>.</a:t>
          </a:r>
        </a:p>
      </dgm:t>
    </dgm:pt>
    <dgm:pt modelId="{0504310F-46A9-A640-8F76-A28AC6EA0EAA}" type="parTrans" cxnId="{D94737F4-60D2-E942-AA5D-C40027A973B4}">
      <dgm:prSet/>
      <dgm:spPr/>
      <dgm:t>
        <a:bodyPr/>
        <a:lstStyle/>
        <a:p>
          <a:endParaRPr lang="es-ES_tradnl"/>
        </a:p>
      </dgm:t>
    </dgm:pt>
    <dgm:pt modelId="{B0612682-7EA0-2A49-B516-881A3F1C4A23}" type="sibTrans" cxnId="{D94737F4-60D2-E942-AA5D-C40027A973B4}">
      <dgm:prSet/>
      <dgm:spPr/>
      <dgm:t>
        <a:bodyPr/>
        <a:lstStyle/>
        <a:p>
          <a:endParaRPr lang="es-ES_tradnl"/>
        </a:p>
      </dgm:t>
    </dgm:pt>
    <dgm:pt modelId="{A564C1F8-99F7-5A41-8825-8F55EC51DC87}">
      <dgm:prSet phldrT="[Texto]" custT="1"/>
      <dgm:spPr/>
      <dgm:t>
        <a:bodyPr/>
        <a:lstStyle/>
        <a:p>
          <a:pPr algn="just"/>
          <a:r>
            <a:rPr lang="es-ES_tradnl" sz="2400" b="1" dirty="0">
              <a:solidFill>
                <a:schemeClr val="tx1"/>
              </a:solidFill>
            </a:rPr>
            <a:t>Transferencia de energía (calor) entre una superficie y un fluido.</a:t>
          </a:r>
        </a:p>
      </dgm:t>
    </dgm:pt>
    <dgm:pt modelId="{A534C1C9-BD0F-F84E-8DF1-5A70BE302B65}" type="parTrans" cxnId="{0172F373-89E2-9A41-8720-3308E5A5D14F}">
      <dgm:prSet/>
      <dgm:spPr/>
      <dgm:t>
        <a:bodyPr/>
        <a:lstStyle/>
        <a:p>
          <a:endParaRPr lang="es-ES_tradnl"/>
        </a:p>
      </dgm:t>
    </dgm:pt>
    <dgm:pt modelId="{CB2D3426-1A5D-4A47-802D-9E26D61539C1}" type="sibTrans" cxnId="{0172F373-89E2-9A41-8720-3308E5A5D14F}">
      <dgm:prSet/>
      <dgm:spPr/>
      <dgm:t>
        <a:bodyPr/>
        <a:lstStyle/>
        <a:p>
          <a:endParaRPr lang="es-ES_tradnl"/>
        </a:p>
      </dgm:t>
    </dgm:pt>
    <dgm:pt modelId="{0C7C3DB8-1181-1B4D-B9A8-5B90A72AE4BF}">
      <dgm:prSet/>
      <dgm:spPr/>
      <dgm:t>
        <a:bodyPr/>
        <a:lstStyle/>
        <a:p>
          <a:endParaRPr lang="es-ES_tradnl" sz="2300" dirty="0"/>
        </a:p>
      </dgm:t>
    </dgm:pt>
    <dgm:pt modelId="{6C0B3AF4-2C12-B140-83DA-BAD8A13B4D04}" type="parTrans" cxnId="{175CAAC0-E58C-B140-8D84-FD168C6486D1}">
      <dgm:prSet/>
      <dgm:spPr/>
      <dgm:t>
        <a:bodyPr/>
        <a:lstStyle/>
        <a:p>
          <a:endParaRPr lang="es-ES_tradnl"/>
        </a:p>
      </dgm:t>
    </dgm:pt>
    <dgm:pt modelId="{069369A6-4302-B142-8039-3BEC0CE78871}" type="sibTrans" cxnId="{175CAAC0-E58C-B140-8D84-FD168C6486D1}">
      <dgm:prSet/>
      <dgm:spPr/>
      <dgm:t>
        <a:bodyPr/>
        <a:lstStyle/>
        <a:p>
          <a:endParaRPr lang="es-ES_tradnl"/>
        </a:p>
      </dgm:t>
    </dgm:pt>
    <dgm:pt modelId="{F26BE23F-A7DA-1347-AABA-8FCCED2221C5}">
      <dgm:prSet/>
      <dgm:spPr/>
      <dgm:t>
        <a:bodyPr/>
        <a:lstStyle/>
        <a:p>
          <a:endParaRPr lang="es-ES_tradnl" sz="2300" dirty="0"/>
        </a:p>
      </dgm:t>
    </dgm:pt>
    <dgm:pt modelId="{0BCB27FF-DB6E-AF45-A68B-910875CC1A4B}" type="parTrans" cxnId="{B677FA08-EEEE-B047-8846-D2402350EBEF}">
      <dgm:prSet/>
      <dgm:spPr/>
      <dgm:t>
        <a:bodyPr/>
        <a:lstStyle/>
        <a:p>
          <a:endParaRPr lang="es-ES_tradnl"/>
        </a:p>
      </dgm:t>
    </dgm:pt>
    <dgm:pt modelId="{7E8A993E-4585-9947-A973-1D66FA0E1FBC}" type="sibTrans" cxnId="{B677FA08-EEEE-B047-8846-D2402350EBEF}">
      <dgm:prSet/>
      <dgm:spPr/>
      <dgm:t>
        <a:bodyPr/>
        <a:lstStyle/>
        <a:p>
          <a:endParaRPr lang="es-ES_tradnl"/>
        </a:p>
      </dgm:t>
    </dgm:pt>
    <dgm:pt modelId="{A85F6D3A-7368-CB41-8B6D-63A09ED8AF54}">
      <dgm:prSet phldrT="[Texto]"/>
      <dgm:spPr/>
      <dgm:t>
        <a:bodyPr/>
        <a:lstStyle/>
        <a:p>
          <a:r>
            <a:rPr lang="es-ES_tradnl" sz="3000" b="1" i="1" u="none" dirty="0">
              <a:solidFill>
                <a:schemeClr val="tx1"/>
              </a:solidFill>
            </a:rPr>
            <a:t>Convección </a:t>
          </a:r>
        </a:p>
      </dgm:t>
    </dgm:pt>
    <dgm:pt modelId="{0CC2B3CF-ABEC-BB44-B8BD-DED50EA1AE34}" type="sibTrans" cxnId="{63325480-EBF7-9E48-8C5D-C1520AF99CC6}">
      <dgm:prSet/>
      <dgm:spPr/>
      <dgm:t>
        <a:bodyPr/>
        <a:lstStyle/>
        <a:p>
          <a:endParaRPr lang="es-ES_tradnl"/>
        </a:p>
      </dgm:t>
    </dgm:pt>
    <dgm:pt modelId="{62293609-52F3-BC46-B2B7-91E3C5819008}" type="parTrans" cxnId="{63325480-EBF7-9E48-8C5D-C1520AF99CC6}">
      <dgm:prSet/>
      <dgm:spPr/>
      <dgm:t>
        <a:bodyPr/>
        <a:lstStyle/>
        <a:p>
          <a:endParaRPr lang="es-ES_tradnl"/>
        </a:p>
      </dgm:t>
    </dgm:pt>
    <dgm:pt modelId="{562709A7-23ED-7049-BA70-D6B4368D6A66}">
      <dgm:prSet phldrT="[Texto]" custT="1"/>
      <dgm:spPr/>
      <dgm:t>
        <a:bodyPr/>
        <a:lstStyle/>
        <a:p>
          <a:pPr algn="just"/>
          <a:endParaRPr lang="es-ES_tradnl" sz="1600" dirty="0"/>
        </a:p>
      </dgm:t>
    </dgm:pt>
    <dgm:pt modelId="{FE682E2D-25DE-BA4D-AFC1-04273EA04814}" type="parTrans" cxnId="{B52E5094-B190-7446-8D23-07B05A4A334A}">
      <dgm:prSet/>
      <dgm:spPr/>
      <dgm:t>
        <a:bodyPr/>
        <a:lstStyle/>
        <a:p>
          <a:endParaRPr lang="es-ES_tradnl"/>
        </a:p>
      </dgm:t>
    </dgm:pt>
    <dgm:pt modelId="{333C4AF2-45B1-E44E-92D7-F36CAAB938A4}" type="sibTrans" cxnId="{B52E5094-B190-7446-8D23-07B05A4A334A}">
      <dgm:prSet/>
      <dgm:spPr/>
      <dgm:t>
        <a:bodyPr/>
        <a:lstStyle/>
        <a:p>
          <a:endParaRPr lang="es-ES_tradnl"/>
        </a:p>
      </dgm:t>
    </dgm:pt>
    <dgm:pt modelId="{E51779CA-5D5A-AB4A-AC30-01CA4EFE126D}">
      <dgm:prSet phldrT="[Texto]" custT="1"/>
      <dgm:spPr/>
      <dgm:t>
        <a:bodyPr/>
        <a:lstStyle/>
        <a:p>
          <a:pPr algn="just"/>
          <a:endParaRPr lang="es-ES_tradnl" sz="1600" dirty="0"/>
        </a:p>
      </dgm:t>
    </dgm:pt>
    <dgm:pt modelId="{03FF1368-7433-3E4A-9378-6845622833C1}" type="parTrans" cxnId="{5BF79432-6735-3C4E-B72B-4D4D8C7E2010}">
      <dgm:prSet/>
      <dgm:spPr/>
      <dgm:t>
        <a:bodyPr/>
        <a:lstStyle/>
        <a:p>
          <a:endParaRPr lang="es-ES_tradnl"/>
        </a:p>
      </dgm:t>
    </dgm:pt>
    <dgm:pt modelId="{B0AE3FD4-16C8-3949-9BCF-D1FA974977B4}" type="sibTrans" cxnId="{5BF79432-6735-3C4E-B72B-4D4D8C7E2010}">
      <dgm:prSet/>
      <dgm:spPr/>
      <dgm:t>
        <a:bodyPr/>
        <a:lstStyle/>
        <a:p>
          <a:endParaRPr lang="es-ES_tradnl"/>
        </a:p>
      </dgm:t>
    </dgm:pt>
    <dgm:pt modelId="{16D41D5A-3CF4-E245-9F9A-AF000DFD9ADA}" type="pres">
      <dgm:prSet presAssocID="{A1FB8DE5-191E-124B-A1F0-9CFA953974A3}" presName="diagram" presStyleCnt="0">
        <dgm:presLayoutVars>
          <dgm:dir/>
          <dgm:resizeHandles val="exact"/>
        </dgm:presLayoutVars>
      </dgm:prSet>
      <dgm:spPr/>
    </dgm:pt>
    <dgm:pt modelId="{E0D9EF2B-D07D-E844-B4E8-A2C29E13EA2A}" type="pres">
      <dgm:prSet presAssocID="{ACC3196C-6502-2B49-B244-94ABE69BB83B}" presName="node" presStyleLbl="node1" presStyleIdx="0" presStyleCnt="2" custScaleY="117316">
        <dgm:presLayoutVars>
          <dgm:bulletEnabled val="1"/>
        </dgm:presLayoutVars>
      </dgm:prSet>
      <dgm:spPr/>
    </dgm:pt>
    <dgm:pt modelId="{13ECCEFE-D386-2A44-9A36-B2C6A3897758}" type="pres">
      <dgm:prSet presAssocID="{0C0C6907-B576-D643-AEAD-A1032C006DB7}" presName="sibTrans" presStyleCnt="0"/>
      <dgm:spPr/>
    </dgm:pt>
    <dgm:pt modelId="{D426557D-F94F-F74B-B938-7ABB2F8177A9}" type="pres">
      <dgm:prSet presAssocID="{A85F6D3A-7368-CB41-8B6D-63A09ED8AF54}" presName="node" presStyleLbl="node1" presStyleIdx="1" presStyleCnt="2" custScaleY="117027">
        <dgm:presLayoutVars>
          <dgm:bulletEnabled val="1"/>
        </dgm:presLayoutVars>
      </dgm:prSet>
      <dgm:spPr/>
    </dgm:pt>
  </dgm:ptLst>
  <dgm:cxnLst>
    <dgm:cxn modelId="{487D4601-2095-DF4A-9F63-7068CCD64A88}" type="presOf" srcId="{0C7C3DB8-1181-1B4D-B9A8-5B90A72AE4BF}" destId="{D426557D-F94F-F74B-B938-7ABB2F8177A9}" srcOrd="0" destOrd="4" presId="urn:microsoft.com/office/officeart/2005/8/layout/default"/>
    <dgm:cxn modelId="{B677FA08-EEEE-B047-8846-D2402350EBEF}" srcId="{ACC3196C-6502-2B49-B244-94ABE69BB83B}" destId="{F26BE23F-A7DA-1347-AABA-8FCCED2221C5}" srcOrd="1" destOrd="0" parTransId="{0BCB27FF-DB6E-AF45-A68B-910875CC1A4B}" sibTransId="{7E8A993E-4585-9947-A973-1D66FA0E1FBC}"/>
    <dgm:cxn modelId="{E113101C-C896-3843-BC9F-8EF009295D80}" srcId="{A1FB8DE5-191E-124B-A1F0-9CFA953974A3}" destId="{ACC3196C-6502-2B49-B244-94ABE69BB83B}" srcOrd="0" destOrd="0" parTransId="{57A3CA1E-5FD5-5C4F-9EC0-191B9FDF0063}" sibTransId="{0C0C6907-B576-D643-AEAD-A1032C006DB7}"/>
    <dgm:cxn modelId="{5BF79432-6735-3C4E-B72B-4D4D8C7E2010}" srcId="{A85F6D3A-7368-CB41-8B6D-63A09ED8AF54}" destId="{E51779CA-5D5A-AB4A-AC30-01CA4EFE126D}" srcOrd="2" destOrd="0" parTransId="{03FF1368-7433-3E4A-9378-6845622833C1}" sibTransId="{B0AE3FD4-16C8-3949-9BCF-D1FA974977B4}"/>
    <dgm:cxn modelId="{B1099D6D-E653-0E41-ACF5-09D399FE780D}" type="presOf" srcId="{F26BE23F-A7DA-1347-AABA-8FCCED2221C5}" destId="{E0D9EF2B-D07D-E844-B4E8-A2C29E13EA2A}" srcOrd="0" destOrd="2" presId="urn:microsoft.com/office/officeart/2005/8/layout/default"/>
    <dgm:cxn modelId="{0172F373-89E2-9A41-8720-3308E5A5D14F}" srcId="{A85F6D3A-7368-CB41-8B6D-63A09ED8AF54}" destId="{A564C1F8-99F7-5A41-8825-8F55EC51DC87}" srcOrd="0" destOrd="0" parTransId="{A534C1C9-BD0F-F84E-8DF1-5A70BE302B65}" sibTransId="{CB2D3426-1A5D-4A47-802D-9E26D61539C1}"/>
    <dgm:cxn modelId="{831DAA7B-50E0-404E-ADCD-6CBE6F6AE447}" type="presOf" srcId="{560D22E8-1C1E-784C-B4DB-28805A6BA0D5}" destId="{E0D9EF2B-D07D-E844-B4E8-A2C29E13EA2A}" srcOrd="0" destOrd="1" presId="urn:microsoft.com/office/officeart/2005/8/layout/default"/>
    <dgm:cxn modelId="{63325480-EBF7-9E48-8C5D-C1520AF99CC6}" srcId="{A1FB8DE5-191E-124B-A1F0-9CFA953974A3}" destId="{A85F6D3A-7368-CB41-8B6D-63A09ED8AF54}" srcOrd="1" destOrd="0" parTransId="{62293609-52F3-BC46-B2B7-91E3C5819008}" sibTransId="{0CC2B3CF-ABEC-BB44-B8BD-DED50EA1AE34}"/>
    <dgm:cxn modelId="{A6758181-5551-1442-AC86-5E775F2E6A22}" type="presOf" srcId="{A1FB8DE5-191E-124B-A1F0-9CFA953974A3}" destId="{16D41D5A-3CF4-E245-9F9A-AF000DFD9ADA}" srcOrd="0" destOrd="0" presId="urn:microsoft.com/office/officeart/2005/8/layout/default"/>
    <dgm:cxn modelId="{6CC2DF87-367A-AF40-A456-9F99A78E64F5}" type="presOf" srcId="{A564C1F8-99F7-5A41-8825-8F55EC51DC87}" destId="{D426557D-F94F-F74B-B938-7ABB2F8177A9}" srcOrd="0" destOrd="1" presId="urn:microsoft.com/office/officeart/2005/8/layout/default"/>
    <dgm:cxn modelId="{B52E5094-B190-7446-8D23-07B05A4A334A}" srcId="{A85F6D3A-7368-CB41-8B6D-63A09ED8AF54}" destId="{562709A7-23ED-7049-BA70-D6B4368D6A66}" srcOrd="1" destOrd="0" parTransId="{FE682E2D-25DE-BA4D-AFC1-04273EA04814}" sibTransId="{333C4AF2-45B1-E44E-92D7-F36CAAB938A4}"/>
    <dgm:cxn modelId="{175CAAC0-E58C-B140-8D84-FD168C6486D1}" srcId="{A85F6D3A-7368-CB41-8B6D-63A09ED8AF54}" destId="{0C7C3DB8-1181-1B4D-B9A8-5B90A72AE4BF}" srcOrd="3" destOrd="0" parTransId="{6C0B3AF4-2C12-B140-83DA-BAD8A13B4D04}" sibTransId="{069369A6-4302-B142-8039-3BEC0CE78871}"/>
    <dgm:cxn modelId="{0A44E0E0-4436-E641-B786-04D02F8A8548}" type="presOf" srcId="{E51779CA-5D5A-AB4A-AC30-01CA4EFE126D}" destId="{D426557D-F94F-F74B-B938-7ABB2F8177A9}" srcOrd="0" destOrd="3" presId="urn:microsoft.com/office/officeart/2005/8/layout/default"/>
    <dgm:cxn modelId="{4485BAEC-CD04-E64E-9FBF-C32B7131C620}" type="presOf" srcId="{A85F6D3A-7368-CB41-8B6D-63A09ED8AF54}" destId="{D426557D-F94F-F74B-B938-7ABB2F8177A9}" srcOrd="0" destOrd="0" presId="urn:microsoft.com/office/officeart/2005/8/layout/default"/>
    <dgm:cxn modelId="{DD9E2AF1-2F47-4F4F-BC37-04F9A5D84E29}" type="presOf" srcId="{562709A7-23ED-7049-BA70-D6B4368D6A66}" destId="{D426557D-F94F-F74B-B938-7ABB2F8177A9}" srcOrd="0" destOrd="2" presId="urn:microsoft.com/office/officeart/2005/8/layout/default"/>
    <dgm:cxn modelId="{D94737F4-60D2-E942-AA5D-C40027A973B4}" srcId="{ACC3196C-6502-2B49-B244-94ABE69BB83B}" destId="{560D22E8-1C1E-784C-B4DB-28805A6BA0D5}" srcOrd="0" destOrd="0" parTransId="{0504310F-46A9-A640-8F76-A28AC6EA0EAA}" sibTransId="{B0612682-7EA0-2A49-B516-881A3F1C4A23}"/>
    <dgm:cxn modelId="{F82C79F6-C58E-3E4A-8F42-A7B87F3E86C4}" type="presOf" srcId="{ACC3196C-6502-2B49-B244-94ABE69BB83B}" destId="{E0D9EF2B-D07D-E844-B4E8-A2C29E13EA2A}" srcOrd="0" destOrd="0" presId="urn:microsoft.com/office/officeart/2005/8/layout/default"/>
    <dgm:cxn modelId="{69B20B14-6C90-DC4C-B4CE-14297F0D2712}" type="presParOf" srcId="{16D41D5A-3CF4-E245-9F9A-AF000DFD9ADA}" destId="{E0D9EF2B-D07D-E844-B4E8-A2C29E13EA2A}" srcOrd="0" destOrd="0" presId="urn:microsoft.com/office/officeart/2005/8/layout/default"/>
    <dgm:cxn modelId="{083220CF-A08B-CE47-BF44-8D3EFA8AC7CB}" type="presParOf" srcId="{16D41D5A-3CF4-E245-9F9A-AF000DFD9ADA}" destId="{13ECCEFE-D386-2A44-9A36-B2C6A3897758}" srcOrd="1" destOrd="0" presId="urn:microsoft.com/office/officeart/2005/8/layout/default"/>
    <dgm:cxn modelId="{035889DD-A628-F548-8512-C05593E7E129}" type="presParOf" srcId="{16D41D5A-3CF4-E245-9F9A-AF000DFD9ADA}" destId="{D426557D-F94F-F74B-B938-7ABB2F8177A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205182-0ADA-C44A-B151-149125A94B37}"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s-ES_tradnl"/>
        </a:p>
      </dgm:t>
    </dgm:pt>
    <dgm:pt modelId="{791C89DC-FB76-E840-9DF7-FC445939A44F}">
      <dgm:prSet phldrT="[Texto]"/>
      <dgm:spPr/>
      <dgm:t>
        <a:bodyPr/>
        <a:lstStyle/>
        <a:p>
          <a:r>
            <a:rPr lang="es-ES_tradnl" dirty="0"/>
            <a:t>Intercambiadores de calor</a:t>
          </a:r>
        </a:p>
      </dgm:t>
    </dgm:pt>
    <dgm:pt modelId="{AC00B9A7-257E-3844-9CAD-1A4F3313D825}" type="parTrans" cxnId="{C0F1736B-60A1-1444-8DE1-24A06C1F2B43}">
      <dgm:prSet/>
      <dgm:spPr/>
      <dgm:t>
        <a:bodyPr/>
        <a:lstStyle/>
        <a:p>
          <a:endParaRPr lang="es-ES_tradnl"/>
        </a:p>
      </dgm:t>
    </dgm:pt>
    <dgm:pt modelId="{34FD6909-2954-B949-B12C-C049B6CBF206}" type="sibTrans" cxnId="{C0F1736B-60A1-1444-8DE1-24A06C1F2B43}">
      <dgm:prSet/>
      <dgm:spPr/>
      <dgm:t>
        <a:bodyPr/>
        <a:lstStyle/>
        <a:p>
          <a:endParaRPr lang="es-ES_tradnl"/>
        </a:p>
      </dgm:t>
    </dgm:pt>
    <dgm:pt modelId="{D2DBACD1-D5A5-F14A-967F-49A3D7DE3650}">
      <dgm:prSet phldrT="[Texto]"/>
      <dgm:spPr/>
      <dgm:t>
        <a:bodyPr/>
        <a:lstStyle/>
        <a:p>
          <a:pPr algn="ctr"/>
          <a:r>
            <a:rPr lang="es-ES_tradnl" dirty="0"/>
            <a:t>Es un aparato que se utiliza con el fin de transferir calor en dos fluidos que se encuentran a temperaturas diferentes y evitan al mismo tiempo que se mezclen entre sí.</a:t>
          </a:r>
        </a:p>
      </dgm:t>
    </dgm:pt>
    <dgm:pt modelId="{8B159477-67CE-9F45-BE4C-72A1964505D4}" type="parTrans" cxnId="{250ED49F-40D1-5E4C-A355-513BD942B370}">
      <dgm:prSet/>
      <dgm:spPr/>
      <dgm:t>
        <a:bodyPr/>
        <a:lstStyle/>
        <a:p>
          <a:endParaRPr lang="es-ES_tradnl"/>
        </a:p>
      </dgm:t>
    </dgm:pt>
    <dgm:pt modelId="{A3D33F45-1682-E441-820C-8AF38CAAE790}" type="sibTrans" cxnId="{250ED49F-40D1-5E4C-A355-513BD942B370}">
      <dgm:prSet/>
      <dgm:spPr/>
      <dgm:t>
        <a:bodyPr/>
        <a:lstStyle/>
        <a:p>
          <a:endParaRPr lang="es-ES_tradnl"/>
        </a:p>
      </dgm:t>
    </dgm:pt>
    <dgm:pt modelId="{CC2FDE0B-91CC-F243-8D6B-4EADE8BC7F85}">
      <dgm:prSet phldrT="[Texto]"/>
      <dgm:spPr/>
      <dgm:t>
        <a:bodyPr/>
        <a:lstStyle/>
        <a:p>
          <a:r>
            <a:rPr lang="es-ES_tradnl" dirty="0"/>
            <a:t>Tipos de intercambiadores de calor</a:t>
          </a:r>
        </a:p>
      </dgm:t>
    </dgm:pt>
    <dgm:pt modelId="{7BF735E9-5728-8F40-AE76-0BE020BC346B}" type="parTrans" cxnId="{A8846C25-20A2-5144-B792-4FAAC1E2E9B4}">
      <dgm:prSet/>
      <dgm:spPr/>
      <dgm:t>
        <a:bodyPr/>
        <a:lstStyle/>
        <a:p>
          <a:endParaRPr lang="es-ES_tradnl"/>
        </a:p>
      </dgm:t>
    </dgm:pt>
    <dgm:pt modelId="{2F78C081-1A27-044B-A2D4-5D16DCCFBAD1}" type="sibTrans" cxnId="{A8846C25-20A2-5144-B792-4FAAC1E2E9B4}">
      <dgm:prSet/>
      <dgm:spPr/>
      <dgm:t>
        <a:bodyPr/>
        <a:lstStyle/>
        <a:p>
          <a:endParaRPr lang="es-ES_tradnl"/>
        </a:p>
      </dgm:t>
    </dgm:pt>
    <dgm:pt modelId="{CA6E6FA1-B0CA-7844-85A3-CE18A90E33D3}">
      <dgm:prSet phldrT="[Texto]"/>
      <dgm:spPr/>
      <dgm:t>
        <a:bodyPr/>
        <a:lstStyle/>
        <a:p>
          <a:r>
            <a:rPr lang="es-ES_tradnl" dirty="0"/>
            <a:t>Multitubos</a:t>
          </a:r>
        </a:p>
      </dgm:t>
    </dgm:pt>
    <dgm:pt modelId="{B180DF7B-2CC5-F74C-8318-7DE7B76053EE}" type="parTrans" cxnId="{A5418E6D-27A9-2F45-9DD9-4C1A6C9BB1C2}">
      <dgm:prSet/>
      <dgm:spPr/>
      <dgm:t>
        <a:bodyPr/>
        <a:lstStyle/>
        <a:p>
          <a:endParaRPr lang="es-ES_tradnl"/>
        </a:p>
      </dgm:t>
    </dgm:pt>
    <dgm:pt modelId="{3A5D1AA4-368E-D948-BD98-0ADFBE071F7A}" type="sibTrans" cxnId="{A5418E6D-27A9-2F45-9DD9-4C1A6C9BB1C2}">
      <dgm:prSet/>
      <dgm:spPr/>
      <dgm:t>
        <a:bodyPr/>
        <a:lstStyle/>
        <a:p>
          <a:endParaRPr lang="es-ES_tradnl"/>
        </a:p>
      </dgm:t>
    </dgm:pt>
    <dgm:pt modelId="{50526A1C-120B-894C-B874-D90A5E54E23B}">
      <dgm:prSet phldrT="[Texto]"/>
      <dgm:spPr/>
      <dgm:t>
        <a:bodyPr/>
        <a:lstStyle/>
        <a:p>
          <a:r>
            <a:rPr lang="es-ES_tradnl" dirty="0"/>
            <a:t>Coraza y tubos</a:t>
          </a:r>
        </a:p>
      </dgm:t>
    </dgm:pt>
    <dgm:pt modelId="{8EF29DFA-DCFF-FD46-B25B-4209B05D2A55}" type="parTrans" cxnId="{46D87D9F-7762-7244-BD79-231CB5767191}">
      <dgm:prSet/>
      <dgm:spPr/>
      <dgm:t>
        <a:bodyPr/>
        <a:lstStyle/>
        <a:p>
          <a:endParaRPr lang="es-ES_tradnl"/>
        </a:p>
      </dgm:t>
    </dgm:pt>
    <dgm:pt modelId="{12E47B50-384B-C049-9FB6-DE3031E8DAEA}" type="sibTrans" cxnId="{46D87D9F-7762-7244-BD79-231CB5767191}">
      <dgm:prSet/>
      <dgm:spPr/>
      <dgm:t>
        <a:bodyPr/>
        <a:lstStyle/>
        <a:p>
          <a:endParaRPr lang="es-ES_tradnl"/>
        </a:p>
      </dgm:t>
    </dgm:pt>
    <dgm:pt modelId="{6861A193-BD3F-D14C-9AD0-82F4206FEE7A}">
      <dgm:prSet phldrT="[Texto]"/>
      <dgm:spPr/>
      <dgm:t>
        <a:bodyPr/>
        <a:lstStyle/>
        <a:p>
          <a:r>
            <a:rPr lang="es-ES_tradnl" dirty="0"/>
            <a:t>De placas</a:t>
          </a:r>
        </a:p>
      </dgm:t>
    </dgm:pt>
    <dgm:pt modelId="{B95FA7CC-8F2C-C945-8063-CEE45C292628}" type="parTrans" cxnId="{76D46887-17EE-9A48-A113-A7B867FD5628}">
      <dgm:prSet/>
      <dgm:spPr/>
      <dgm:t>
        <a:bodyPr/>
        <a:lstStyle/>
        <a:p>
          <a:endParaRPr lang="es-ES_tradnl"/>
        </a:p>
      </dgm:t>
    </dgm:pt>
    <dgm:pt modelId="{F39F6AF2-57BF-1842-A7B4-98479B84E141}" type="sibTrans" cxnId="{76D46887-17EE-9A48-A113-A7B867FD5628}">
      <dgm:prSet/>
      <dgm:spPr/>
      <dgm:t>
        <a:bodyPr/>
        <a:lstStyle/>
        <a:p>
          <a:endParaRPr lang="es-ES_tradnl"/>
        </a:p>
      </dgm:t>
    </dgm:pt>
    <dgm:pt modelId="{DEC1A6C0-12CB-634B-BFE5-3DE6440E9DEA}" type="pres">
      <dgm:prSet presAssocID="{07205182-0ADA-C44A-B151-149125A94B37}" presName="Name0" presStyleCnt="0">
        <dgm:presLayoutVars>
          <dgm:dir/>
          <dgm:animLvl val="lvl"/>
          <dgm:resizeHandles val="exact"/>
        </dgm:presLayoutVars>
      </dgm:prSet>
      <dgm:spPr/>
    </dgm:pt>
    <dgm:pt modelId="{A943999E-2313-1042-A4FB-6D091831EDD6}" type="pres">
      <dgm:prSet presAssocID="{CC2FDE0B-91CC-F243-8D6B-4EADE8BC7F85}" presName="boxAndChildren" presStyleCnt="0"/>
      <dgm:spPr/>
    </dgm:pt>
    <dgm:pt modelId="{A2BE53F2-3132-AA40-BEEB-8A6DE2767CFB}" type="pres">
      <dgm:prSet presAssocID="{CC2FDE0B-91CC-F243-8D6B-4EADE8BC7F85}" presName="parentTextBox" presStyleLbl="node1" presStyleIdx="0" presStyleCnt="2"/>
      <dgm:spPr/>
    </dgm:pt>
    <dgm:pt modelId="{BE2FEDA1-A29C-E643-A01B-25834506E5C9}" type="pres">
      <dgm:prSet presAssocID="{CC2FDE0B-91CC-F243-8D6B-4EADE8BC7F85}" presName="entireBox" presStyleLbl="node1" presStyleIdx="0" presStyleCnt="2"/>
      <dgm:spPr/>
    </dgm:pt>
    <dgm:pt modelId="{AB2CBE0E-E4F5-7549-B08B-D12D61B22994}" type="pres">
      <dgm:prSet presAssocID="{CC2FDE0B-91CC-F243-8D6B-4EADE8BC7F85}" presName="descendantBox" presStyleCnt="0"/>
      <dgm:spPr/>
    </dgm:pt>
    <dgm:pt modelId="{E79F9B6B-3E35-054B-B0BD-181F027746B6}" type="pres">
      <dgm:prSet presAssocID="{CA6E6FA1-B0CA-7844-85A3-CE18A90E33D3}" presName="childTextBox" presStyleLbl="fgAccFollowNode1" presStyleIdx="0" presStyleCnt="4">
        <dgm:presLayoutVars>
          <dgm:bulletEnabled val="1"/>
        </dgm:presLayoutVars>
      </dgm:prSet>
      <dgm:spPr/>
    </dgm:pt>
    <dgm:pt modelId="{514C8F48-C3CF-A54A-B40A-1155C989223B}" type="pres">
      <dgm:prSet presAssocID="{50526A1C-120B-894C-B874-D90A5E54E23B}" presName="childTextBox" presStyleLbl="fgAccFollowNode1" presStyleIdx="1" presStyleCnt="4">
        <dgm:presLayoutVars>
          <dgm:bulletEnabled val="1"/>
        </dgm:presLayoutVars>
      </dgm:prSet>
      <dgm:spPr/>
    </dgm:pt>
    <dgm:pt modelId="{DF758975-AAEA-814F-AE07-60566AE89859}" type="pres">
      <dgm:prSet presAssocID="{6861A193-BD3F-D14C-9AD0-82F4206FEE7A}" presName="childTextBox" presStyleLbl="fgAccFollowNode1" presStyleIdx="2" presStyleCnt="4">
        <dgm:presLayoutVars>
          <dgm:bulletEnabled val="1"/>
        </dgm:presLayoutVars>
      </dgm:prSet>
      <dgm:spPr/>
    </dgm:pt>
    <dgm:pt modelId="{A3DDCA5E-7C45-3341-9101-FF15242B0655}" type="pres">
      <dgm:prSet presAssocID="{34FD6909-2954-B949-B12C-C049B6CBF206}" presName="sp" presStyleCnt="0"/>
      <dgm:spPr/>
    </dgm:pt>
    <dgm:pt modelId="{389E1FD6-B593-1E40-8C25-E3DB9EBDFFA7}" type="pres">
      <dgm:prSet presAssocID="{791C89DC-FB76-E840-9DF7-FC445939A44F}" presName="arrowAndChildren" presStyleCnt="0"/>
      <dgm:spPr/>
    </dgm:pt>
    <dgm:pt modelId="{BFAF2D56-08E4-114E-A4B3-B19EC9976ECD}" type="pres">
      <dgm:prSet presAssocID="{791C89DC-FB76-E840-9DF7-FC445939A44F}" presName="parentTextArrow" presStyleLbl="node1" presStyleIdx="0" presStyleCnt="2"/>
      <dgm:spPr/>
    </dgm:pt>
    <dgm:pt modelId="{73741DD5-7DB8-3B4F-9AC7-1E48CCAC78D4}" type="pres">
      <dgm:prSet presAssocID="{791C89DC-FB76-E840-9DF7-FC445939A44F}" presName="arrow" presStyleLbl="node1" presStyleIdx="1" presStyleCnt="2"/>
      <dgm:spPr/>
    </dgm:pt>
    <dgm:pt modelId="{99CAD274-90E4-FE45-AB95-B402B6BF7F49}" type="pres">
      <dgm:prSet presAssocID="{791C89DC-FB76-E840-9DF7-FC445939A44F}" presName="descendantArrow" presStyleCnt="0"/>
      <dgm:spPr/>
    </dgm:pt>
    <dgm:pt modelId="{2DCD6A8C-683E-D042-928C-5D4D3011B287}" type="pres">
      <dgm:prSet presAssocID="{D2DBACD1-D5A5-F14A-967F-49A3D7DE3650}" presName="childTextArrow" presStyleLbl="fgAccFollowNode1" presStyleIdx="3" presStyleCnt="4">
        <dgm:presLayoutVars>
          <dgm:bulletEnabled val="1"/>
        </dgm:presLayoutVars>
      </dgm:prSet>
      <dgm:spPr/>
    </dgm:pt>
  </dgm:ptLst>
  <dgm:cxnLst>
    <dgm:cxn modelId="{E09E891E-1A47-D44C-9C78-CF0CA4184F1A}" type="presOf" srcId="{D2DBACD1-D5A5-F14A-967F-49A3D7DE3650}" destId="{2DCD6A8C-683E-D042-928C-5D4D3011B287}" srcOrd="0" destOrd="0" presId="urn:microsoft.com/office/officeart/2005/8/layout/process4"/>
    <dgm:cxn modelId="{3DD04B1F-98CB-E248-A924-2FC693F878E9}" type="presOf" srcId="{07205182-0ADA-C44A-B151-149125A94B37}" destId="{DEC1A6C0-12CB-634B-BFE5-3DE6440E9DEA}" srcOrd="0" destOrd="0" presId="urn:microsoft.com/office/officeart/2005/8/layout/process4"/>
    <dgm:cxn modelId="{F37F5123-A6A0-0E49-84D3-B0CE6A5368E1}" type="presOf" srcId="{6861A193-BD3F-D14C-9AD0-82F4206FEE7A}" destId="{DF758975-AAEA-814F-AE07-60566AE89859}" srcOrd="0" destOrd="0" presId="urn:microsoft.com/office/officeart/2005/8/layout/process4"/>
    <dgm:cxn modelId="{A8846C25-20A2-5144-B792-4FAAC1E2E9B4}" srcId="{07205182-0ADA-C44A-B151-149125A94B37}" destId="{CC2FDE0B-91CC-F243-8D6B-4EADE8BC7F85}" srcOrd="1" destOrd="0" parTransId="{7BF735E9-5728-8F40-AE76-0BE020BC346B}" sibTransId="{2F78C081-1A27-044B-A2D4-5D16DCCFBAD1}"/>
    <dgm:cxn modelId="{B8812541-E14B-434B-9435-E8440433A0BD}" type="presOf" srcId="{CC2FDE0B-91CC-F243-8D6B-4EADE8BC7F85}" destId="{A2BE53F2-3132-AA40-BEEB-8A6DE2767CFB}" srcOrd="0" destOrd="0" presId="urn:microsoft.com/office/officeart/2005/8/layout/process4"/>
    <dgm:cxn modelId="{05259941-E9ED-5344-BAD0-EDA21A978743}" type="presOf" srcId="{791C89DC-FB76-E840-9DF7-FC445939A44F}" destId="{BFAF2D56-08E4-114E-A4B3-B19EC9976ECD}" srcOrd="0" destOrd="0" presId="urn:microsoft.com/office/officeart/2005/8/layout/process4"/>
    <dgm:cxn modelId="{43BE1A49-7780-684E-AEA0-BA5B8123D5E1}" type="presOf" srcId="{CA6E6FA1-B0CA-7844-85A3-CE18A90E33D3}" destId="{E79F9B6B-3E35-054B-B0BD-181F027746B6}" srcOrd="0" destOrd="0" presId="urn:microsoft.com/office/officeart/2005/8/layout/process4"/>
    <dgm:cxn modelId="{C0F1736B-60A1-1444-8DE1-24A06C1F2B43}" srcId="{07205182-0ADA-C44A-B151-149125A94B37}" destId="{791C89DC-FB76-E840-9DF7-FC445939A44F}" srcOrd="0" destOrd="0" parTransId="{AC00B9A7-257E-3844-9CAD-1A4F3313D825}" sibTransId="{34FD6909-2954-B949-B12C-C049B6CBF206}"/>
    <dgm:cxn modelId="{A5418E6D-27A9-2F45-9DD9-4C1A6C9BB1C2}" srcId="{CC2FDE0B-91CC-F243-8D6B-4EADE8BC7F85}" destId="{CA6E6FA1-B0CA-7844-85A3-CE18A90E33D3}" srcOrd="0" destOrd="0" parTransId="{B180DF7B-2CC5-F74C-8318-7DE7B76053EE}" sibTransId="{3A5D1AA4-368E-D948-BD98-0ADFBE071F7A}"/>
    <dgm:cxn modelId="{76D46887-17EE-9A48-A113-A7B867FD5628}" srcId="{CC2FDE0B-91CC-F243-8D6B-4EADE8BC7F85}" destId="{6861A193-BD3F-D14C-9AD0-82F4206FEE7A}" srcOrd="2" destOrd="0" parTransId="{B95FA7CC-8F2C-C945-8063-CEE45C292628}" sibTransId="{F39F6AF2-57BF-1842-A7B4-98479B84E141}"/>
    <dgm:cxn modelId="{46D87D9F-7762-7244-BD79-231CB5767191}" srcId="{CC2FDE0B-91CC-F243-8D6B-4EADE8BC7F85}" destId="{50526A1C-120B-894C-B874-D90A5E54E23B}" srcOrd="1" destOrd="0" parTransId="{8EF29DFA-DCFF-FD46-B25B-4209B05D2A55}" sibTransId="{12E47B50-384B-C049-9FB6-DE3031E8DAEA}"/>
    <dgm:cxn modelId="{250ED49F-40D1-5E4C-A355-513BD942B370}" srcId="{791C89DC-FB76-E840-9DF7-FC445939A44F}" destId="{D2DBACD1-D5A5-F14A-967F-49A3D7DE3650}" srcOrd="0" destOrd="0" parTransId="{8B159477-67CE-9F45-BE4C-72A1964505D4}" sibTransId="{A3D33F45-1682-E441-820C-8AF38CAAE790}"/>
    <dgm:cxn modelId="{82614AB1-B8DF-CA45-8579-21C320616592}" type="presOf" srcId="{50526A1C-120B-894C-B874-D90A5E54E23B}" destId="{514C8F48-C3CF-A54A-B40A-1155C989223B}" srcOrd="0" destOrd="0" presId="urn:microsoft.com/office/officeart/2005/8/layout/process4"/>
    <dgm:cxn modelId="{A2C5C6B6-9B09-0342-8953-FBD16C84C940}" type="presOf" srcId="{CC2FDE0B-91CC-F243-8D6B-4EADE8BC7F85}" destId="{BE2FEDA1-A29C-E643-A01B-25834506E5C9}" srcOrd="1" destOrd="0" presId="urn:microsoft.com/office/officeart/2005/8/layout/process4"/>
    <dgm:cxn modelId="{5AC626F7-8DC5-494C-BE9F-50CE4A27D009}" type="presOf" srcId="{791C89DC-FB76-E840-9DF7-FC445939A44F}" destId="{73741DD5-7DB8-3B4F-9AC7-1E48CCAC78D4}" srcOrd="1" destOrd="0" presId="urn:microsoft.com/office/officeart/2005/8/layout/process4"/>
    <dgm:cxn modelId="{A9CAEB5F-63B3-7043-94F2-420C7EB0A48C}" type="presParOf" srcId="{DEC1A6C0-12CB-634B-BFE5-3DE6440E9DEA}" destId="{A943999E-2313-1042-A4FB-6D091831EDD6}" srcOrd="0" destOrd="0" presId="urn:microsoft.com/office/officeart/2005/8/layout/process4"/>
    <dgm:cxn modelId="{AE051E10-7E17-DE43-AD1C-56794A279BDF}" type="presParOf" srcId="{A943999E-2313-1042-A4FB-6D091831EDD6}" destId="{A2BE53F2-3132-AA40-BEEB-8A6DE2767CFB}" srcOrd="0" destOrd="0" presId="urn:microsoft.com/office/officeart/2005/8/layout/process4"/>
    <dgm:cxn modelId="{0C2CCBAB-4664-C648-B766-61102A397DAC}" type="presParOf" srcId="{A943999E-2313-1042-A4FB-6D091831EDD6}" destId="{BE2FEDA1-A29C-E643-A01B-25834506E5C9}" srcOrd="1" destOrd="0" presId="urn:microsoft.com/office/officeart/2005/8/layout/process4"/>
    <dgm:cxn modelId="{A5C67A8E-91FC-664C-B3ED-BAB5766AD709}" type="presParOf" srcId="{A943999E-2313-1042-A4FB-6D091831EDD6}" destId="{AB2CBE0E-E4F5-7549-B08B-D12D61B22994}" srcOrd="2" destOrd="0" presId="urn:microsoft.com/office/officeart/2005/8/layout/process4"/>
    <dgm:cxn modelId="{BD09F4B7-A6E3-DD4B-BEB2-983EFC203369}" type="presParOf" srcId="{AB2CBE0E-E4F5-7549-B08B-D12D61B22994}" destId="{E79F9B6B-3E35-054B-B0BD-181F027746B6}" srcOrd="0" destOrd="0" presId="urn:microsoft.com/office/officeart/2005/8/layout/process4"/>
    <dgm:cxn modelId="{5C9A4C3C-BD32-1D4E-8A25-F977B072B123}" type="presParOf" srcId="{AB2CBE0E-E4F5-7549-B08B-D12D61B22994}" destId="{514C8F48-C3CF-A54A-B40A-1155C989223B}" srcOrd="1" destOrd="0" presId="urn:microsoft.com/office/officeart/2005/8/layout/process4"/>
    <dgm:cxn modelId="{7FA33C4D-F0D8-5D41-9A3A-6A41BF0650F6}" type="presParOf" srcId="{AB2CBE0E-E4F5-7549-B08B-D12D61B22994}" destId="{DF758975-AAEA-814F-AE07-60566AE89859}" srcOrd="2" destOrd="0" presId="urn:microsoft.com/office/officeart/2005/8/layout/process4"/>
    <dgm:cxn modelId="{B3C4065B-140A-954B-89EE-A647B4C06720}" type="presParOf" srcId="{DEC1A6C0-12CB-634B-BFE5-3DE6440E9DEA}" destId="{A3DDCA5E-7C45-3341-9101-FF15242B0655}" srcOrd="1" destOrd="0" presId="urn:microsoft.com/office/officeart/2005/8/layout/process4"/>
    <dgm:cxn modelId="{E621AC6B-F585-0F4A-B120-E46183514E2D}" type="presParOf" srcId="{DEC1A6C0-12CB-634B-BFE5-3DE6440E9DEA}" destId="{389E1FD6-B593-1E40-8C25-E3DB9EBDFFA7}" srcOrd="2" destOrd="0" presId="urn:microsoft.com/office/officeart/2005/8/layout/process4"/>
    <dgm:cxn modelId="{29C3BB60-A329-3A4F-AE6C-8497E402E761}" type="presParOf" srcId="{389E1FD6-B593-1E40-8C25-E3DB9EBDFFA7}" destId="{BFAF2D56-08E4-114E-A4B3-B19EC9976ECD}" srcOrd="0" destOrd="0" presId="urn:microsoft.com/office/officeart/2005/8/layout/process4"/>
    <dgm:cxn modelId="{682D815C-1106-9445-94E9-DE81BD2CEB22}" type="presParOf" srcId="{389E1FD6-B593-1E40-8C25-E3DB9EBDFFA7}" destId="{73741DD5-7DB8-3B4F-9AC7-1E48CCAC78D4}" srcOrd="1" destOrd="0" presId="urn:microsoft.com/office/officeart/2005/8/layout/process4"/>
    <dgm:cxn modelId="{1685DE6E-B55C-8744-9A5E-A2B0381E1214}" type="presParOf" srcId="{389E1FD6-B593-1E40-8C25-E3DB9EBDFFA7}" destId="{99CAD274-90E4-FE45-AB95-B402B6BF7F49}" srcOrd="2" destOrd="0" presId="urn:microsoft.com/office/officeart/2005/8/layout/process4"/>
    <dgm:cxn modelId="{271AD8B5-88F9-5141-92C6-64426B45441E}" type="presParOf" srcId="{99CAD274-90E4-FE45-AB95-B402B6BF7F49}" destId="{2DCD6A8C-683E-D042-928C-5D4D3011B2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DADB-8ADD-D84A-9B1B-DF64B2DD7B2C}">
      <dsp:nvSpPr>
        <dsp:cNvPr id="0" name=""/>
        <dsp:cNvSpPr/>
      </dsp:nvSpPr>
      <dsp:spPr>
        <a:xfrm rot="5400000">
          <a:off x="4858471" y="-2530323"/>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INTRODUCCIÓN</a:t>
          </a:r>
        </a:p>
      </dsp:txBody>
      <dsp:txXfrm rot="-5400000">
        <a:off x="2278633" y="68788"/>
        <a:ext cx="5535220" cy="356269"/>
      </dsp:txXfrm>
    </dsp:sp>
    <dsp:sp modelId="{303A409A-BC02-6043-B467-C69957DCBB36}">
      <dsp:nvSpPr>
        <dsp:cNvPr id="0" name=""/>
        <dsp:cNvSpPr/>
      </dsp:nvSpPr>
      <dsp:spPr>
        <a:xfrm>
          <a:off x="120771" y="163"/>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1</a:t>
          </a:r>
        </a:p>
      </dsp:txBody>
      <dsp:txXfrm>
        <a:off x="144863" y="24255"/>
        <a:ext cx="2109676" cy="445334"/>
      </dsp:txXfrm>
    </dsp:sp>
    <dsp:sp modelId="{B803D565-954A-6D47-AEBE-949A70699116}">
      <dsp:nvSpPr>
        <dsp:cNvPr id="0" name=""/>
        <dsp:cNvSpPr/>
      </dsp:nvSpPr>
      <dsp:spPr>
        <a:xfrm rot="5400000">
          <a:off x="4858471" y="-2012129"/>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OBJETIVOS</a:t>
          </a:r>
        </a:p>
      </dsp:txBody>
      <dsp:txXfrm rot="-5400000">
        <a:off x="2278633" y="586982"/>
        <a:ext cx="5535220" cy="356269"/>
      </dsp:txXfrm>
    </dsp:sp>
    <dsp:sp modelId="{109A8819-23AF-A341-99D3-8F8F5DBE13DB}">
      <dsp:nvSpPr>
        <dsp:cNvPr id="0" name=""/>
        <dsp:cNvSpPr/>
      </dsp:nvSpPr>
      <dsp:spPr>
        <a:xfrm>
          <a:off x="120771" y="518358"/>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2</a:t>
          </a:r>
        </a:p>
      </dsp:txBody>
      <dsp:txXfrm>
        <a:off x="144863" y="542450"/>
        <a:ext cx="2109676" cy="445334"/>
      </dsp:txXfrm>
    </dsp:sp>
    <dsp:sp modelId="{82CEBA4E-6821-424E-943E-706FA9F62A71}">
      <dsp:nvSpPr>
        <dsp:cNvPr id="0" name=""/>
        <dsp:cNvSpPr/>
      </dsp:nvSpPr>
      <dsp:spPr>
        <a:xfrm rot="5400000">
          <a:off x="4858471" y="-1493934"/>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FUNDAMENTOS TEÓRICOS</a:t>
          </a:r>
        </a:p>
      </dsp:txBody>
      <dsp:txXfrm rot="-5400000">
        <a:off x="2278633" y="1105177"/>
        <a:ext cx="5535220" cy="356269"/>
      </dsp:txXfrm>
    </dsp:sp>
    <dsp:sp modelId="{61D342DB-4B54-374D-8F8C-E046BA6A7772}">
      <dsp:nvSpPr>
        <dsp:cNvPr id="0" name=""/>
        <dsp:cNvSpPr/>
      </dsp:nvSpPr>
      <dsp:spPr>
        <a:xfrm>
          <a:off x="120771" y="1036552"/>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3</a:t>
          </a:r>
        </a:p>
      </dsp:txBody>
      <dsp:txXfrm>
        <a:off x="144863" y="1060644"/>
        <a:ext cx="2109676" cy="445334"/>
      </dsp:txXfrm>
    </dsp:sp>
    <dsp:sp modelId="{6FA96F3F-CE17-7D48-909E-D549BA5A85D5}">
      <dsp:nvSpPr>
        <dsp:cNvPr id="0" name=""/>
        <dsp:cNvSpPr/>
      </dsp:nvSpPr>
      <dsp:spPr>
        <a:xfrm rot="5400000">
          <a:off x="4858471" y="-975739"/>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DISEÑO</a:t>
          </a:r>
        </a:p>
      </dsp:txBody>
      <dsp:txXfrm rot="-5400000">
        <a:off x="2278633" y="1623372"/>
        <a:ext cx="5535220" cy="356269"/>
      </dsp:txXfrm>
    </dsp:sp>
    <dsp:sp modelId="{6FF0FE8D-7AE3-B347-B63B-26CCD0B03292}">
      <dsp:nvSpPr>
        <dsp:cNvPr id="0" name=""/>
        <dsp:cNvSpPr/>
      </dsp:nvSpPr>
      <dsp:spPr>
        <a:xfrm>
          <a:off x="120771" y="1554747"/>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4</a:t>
          </a:r>
        </a:p>
      </dsp:txBody>
      <dsp:txXfrm>
        <a:off x="144863" y="1578839"/>
        <a:ext cx="2109676" cy="445334"/>
      </dsp:txXfrm>
    </dsp:sp>
    <dsp:sp modelId="{E55ECE4E-980F-3643-B0CA-9E0566274B60}">
      <dsp:nvSpPr>
        <dsp:cNvPr id="0" name=""/>
        <dsp:cNvSpPr/>
      </dsp:nvSpPr>
      <dsp:spPr>
        <a:xfrm rot="5400000">
          <a:off x="4858471" y="-457544"/>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RESULTADOS </a:t>
          </a:r>
        </a:p>
      </dsp:txBody>
      <dsp:txXfrm rot="-5400000">
        <a:off x="2278633" y="2141567"/>
        <a:ext cx="5535220" cy="356269"/>
      </dsp:txXfrm>
    </dsp:sp>
    <dsp:sp modelId="{FAFF2747-DF5C-104E-80C5-62A36BB89528}">
      <dsp:nvSpPr>
        <dsp:cNvPr id="0" name=""/>
        <dsp:cNvSpPr/>
      </dsp:nvSpPr>
      <dsp:spPr>
        <a:xfrm>
          <a:off x="120771" y="2072942"/>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5</a:t>
          </a:r>
        </a:p>
      </dsp:txBody>
      <dsp:txXfrm>
        <a:off x="144863" y="2097034"/>
        <a:ext cx="2109676" cy="445334"/>
      </dsp:txXfrm>
    </dsp:sp>
    <dsp:sp modelId="{F4E1DA9E-A0CE-B647-9276-39EA417D3207}">
      <dsp:nvSpPr>
        <dsp:cNvPr id="0" name=""/>
        <dsp:cNvSpPr/>
      </dsp:nvSpPr>
      <dsp:spPr>
        <a:xfrm rot="5400000">
          <a:off x="4858471" y="60649"/>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CONSTRUCCIÓN</a:t>
          </a:r>
        </a:p>
      </dsp:txBody>
      <dsp:txXfrm rot="-5400000">
        <a:off x="2278633" y="2659761"/>
        <a:ext cx="5535220" cy="356269"/>
      </dsp:txXfrm>
    </dsp:sp>
    <dsp:sp modelId="{419E8FCB-59A3-8644-801B-4532AA8090EA}">
      <dsp:nvSpPr>
        <dsp:cNvPr id="0" name=""/>
        <dsp:cNvSpPr/>
      </dsp:nvSpPr>
      <dsp:spPr>
        <a:xfrm>
          <a:off x="120771" y="2591137"/>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6</a:t>
          </a:r>
        </a:p>
      </dsp:txBody>
      <dsp:txXfrm>
        <a:off x="144863" y="2615229"/>
        <a:ext cx="2109676" cy="445334"/>
      </dsp:txXfrm>
    </dsp:sp>
    <dsp:sp modelId="{B8CE215F-50D0-1847-9A86-55693DADA148}">
      <dsp:nvSpPr>
        <dsp:cNvPr id="0" name=""/>
        <dsp:cNvSpPr/>
      </dsp:nvSpPr>
      <dsp:spPr>
        <a:xfrm rot="5400000">
          <a:off x="4858471" y="578844"/>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ANÁLISIS FINANCIERO</a:t>
          </a:r>
        </a:p>
      </dsp:txBody>
      <dsp:txXfrm rot="-5400000">
        <a:off x="2278633" y="3177956"/>
        <a:ext cx="5535220" cy="356269"/>
      </dsp:txXfrm>
    </dsp:sp>
    <dsp:sp modelId="{72DCBF24-AF98-954E-AB07-278AD42B71DB}">
      <dsp:nvSpPr>
        <dsp:cNvPr id="0" name=""/>
        <dsp:cNvSpPr/>
      </dsp:nvSpPr>
      <dsp:spPr>
        <a:xfrm>
          <a:off x="120771" y="3109331"/>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7</a:t>
          </a:r>
        </a:p>
      </dsp:txBody>
      <dsp:txXfrm>
        <a:off x="144863" y="3133423"/>
        <a:ext cx="2109676" cy="445334"/>
      </dsp:txXfrm>
    </dsp:sp>
    <dsp:sp modelId="{E23C7F42-CA3B-9341-B442-5BD923A875AE}">
      <dsp:nvSpPr>
        <dsp:cNvPr id="0" name=""/>
        <dsp:cNvSpPr/>
      </dsp:nvSpPr>
      <dsp:spPr>
        <a:xfrm rot="5400000">
          <a:off x="4858471" y="1097039"/>
          <a:ext cx="394815" cy="55544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t>CONCLUSIONES Y RECOMENDACIONES </a:t>
          </a:r>
        </a:p>
      </dsp:txBody>
      <dsp:txXfrm rot="-5400000">
        <a:off x="2278633" y="3696151"/>
        <a:ext cx="5535220" cy="356269"/>
      </dsp:txXfrm>
    </dsp:sp>
    <dsp:sp modelId="{6E972D37-6DBC-6140-98C0-5C3A0A1DD540}">
      <dsp:nvSpPr>
        <dsp:cNvPr id="0" name=""/>
        <dsp:cNvSpPr/>
      </dsp:nvSpPr>
      <dsp:spPr>
        <a:xfrm>
          <a:off x="120771" y="3627526"/>
          <a:ext cx="2157860" cy="49351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kern="1200" dirty="0"/>
            <a:t>8</a:t>
          </a:r>
        </a:p>
      </dsp:txBody>
      <dsp:txXfrm>
        <a:off x="144863" y="3651618"/>
        <a:ext cx="2109676" cy="44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9B8D0-A05D-F048-A08A-160F87F1C496}">
      <dsp:nvSpPr>
        <dsp:cNvPr id="0" name=""/>
        <dsp:cNvSpPr/>
      </dsp:nvSpPr>
      <dsp:spPr>
        <a:xfrm>
          <a:off x="1044515" y="85"/>
          <a:ext cx="3794862" cy="261466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B8210C9-7C0B-FB4A-9D9A-232DD14C9CBF}">
      <dsp:nvSpPr>
        <dsp:cNvPr id="0" name=""/>
        <dsp:cNvSpPr/>
      </dsp:nvSpPr>
      <dsp:spPr>
        <a:xfrm>
          <a:off x="1044515" y="2614745"/>
          <a:ext cx="3794862" cy="1407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s-ES_tradnl" sz="3900" kern="1200" dirty="0"/>
            <a:t>ALIMENTOS </a:t>
          </a:r>
        </a:p>
      </dsp:txBody>
      <dsp:txXfrm>
        <a:off x="1044515" y="2614745"/>
        <a:ext cx="3794862" cy="1407893"/>
      </dsp:txXfrm>
    </dsp:sp>
    <dsp:sp modelId="{16B79CF0-C72B-8545-955B-056A51E67AE8}">
      <dsp:nvSpPr>
        <dsp:cNvPr id="0" name=""/>
        <dsp:cNvSpPr/>
      </dsp:nvSpPr>
      <dsp:spPr>
        <a:xfrm>
          <a:off x="5219022" y="85"/>
          <a:ext cx="3794862" cy="261466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7A9845E-61C8-E14B-9D23-5E8927CB377C}">
      <dsp:nvSpPr>
        <dsp:cNvPr id="0" name=""/>
        <dsp:cNvSpPr/>
      </dsp:nvSpPr>
      <dsp:spPr>
        <a:xfrm>
          <a:off x="5219022" y="2614745"/>
          <a:ext cx="3794862" cy="1407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s-ES_tradnl" sz="3900" kern="1200" dirty="0"/>
            <a:t>PETROQUÍMICA</a:t>
          </a:r>
        </a:p>
      </dsp:txBody>
      <dsp:txXfrm>
        <a:off x="5219022" y="2614745"/>
        <a:ext cx="3794862" cy="1407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972F-112F-AA48-9C43-344767BD36AC}">
      <dsp:nvSpPr>
        <dsp:cNvPr id="0" name=""/>
        <dsp:cNvSpPr/>
      </dsp:nvSpPr>
      <dsp:spPr>
        <a:xfrm rot="5400000">
          <a:off x="4759718" y="-1103328"/>
          <a:ext cx="2916403" cy="58521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Tx/>
            <a:buChar char="⁻"/>
          </a:pPr>
          <a:r>
            <a:rPr lang="es-ES_tradnl" sz="2500" kern="1200" dirty="0"/>
            <a:t>Realizar el diseño y construcción de un banco de pruebas de transferencia de calor para flujos paralelo y cruzado utilizando como fluido de trabajo agua para el Laboratorio de conversión de la energía del DECEM.</a:t>
          </a:r>
        </a:p>
        <a:p>
          <a:pPr marL="228600" lvl="1" indent="-228600" algn="l" defTabSz="1111250">
            <a:lnSpc>
              <a:spcPct val="90000"/>
            </a:lnSpc>
            <a:spcBef>
              <a:spcPct val="0"/>
            </a:spcBef>
            <a:spcAft>
              <a:spcPct val="15000"/>
            </a:spcAft>
            <a:buChar char="•"/>
          </a:pPr>
          <a:endParaRPr lang="es-ES_tradnl" sz="2500" kern="1200" dirty="0"/>
        </a:p>
      </dsp:txBody>
      <dsp:txXfrm rot="-5400000">
        <a:off x="3291840" y="506917"/>
        <a:ext cx="5709793" cy="2631669"/>
      </dsp:txXfrm>
    </dsp:sp>
    <dsp:sp modelId="{ABB02F89-8011-4746-B95E-3306D8305BDD}">
      <dsp:nvSpPr>
        <dsp:cNvPr id="0" name=""/>
        <dsp:cNvSpPr/>
      </dsp:nvSpPr>
      <dsp:spPr>
        <a:xfrm>
          <a:off x="0" y="0"/>
          <a:ext cx="3291840" cy="3645504"/>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s-ES_tradnl" sz="5700" kern="1200" dirty="0"/>
            <a:t>Objetivo General</a:t>
          </a:r>
        </a:p>
      </dsp:txBody>
      <dsp:txXfrm>
        <a:off x="160694" y="160694"/>
        <a:ext cx="2970452" cy="3324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3344-FAE4-C045-ADDA-B7DC5E68CEDB}">
      <dsp:nvSpPr>
        <dsp:cNvPr id="0" name=""/>
        <dsp:cNvSpPr/>
      </dsp:nvSpPr>
      <dsp:spPr>
        <a:xfrm>
          <a:off x="0" y="0"/>
          <a:ext cx="1017814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7027B43-1D82-2440-B611-2537A82F75F3}">
      <dsp:nvSpPr>
        <dsp:cNvPr id="0" name=""/>
        <dsp:cNvSpPr/>
      </dsp:nvSpPr>
      <dsp:spPr>
        <a:xfrm>
          <a:off x="0" y="0"/>
          <a:ext cx="2035628" cy="390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_tradnl" sz="3100" kern="1200" dirty="0"/>
            <a:t>Objetivos Específicos</a:t>
          </a:r>
        </a:p>
      </dsp:txBody>
      <dsp:txXfrm>
        <a:off x="0" y="0"/>
        <a:ext cx="2035628" cy="3907971"/>
      </dsp:txXfrm>
    </dsp:sp>
    <dsp:sp modelId="{3F6636B7-112B-0C45-9985-C6073D7DF27D}">
      <dsp:nvSpPr>
        <dsp:cNvPr id="0" name=""/>
        <dsp:cNvSpPr/>
      </dsp:nvSpPr>
      <dsp:spPr>
        <a:xfrm>
          <a:off x="2188300" y="45939"/>
          <a:ext cx="7989841" cy="91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Realizar el diseño mecánico del equipo.</a:t>
          </a:r>
        </a:p>
      </dsp:txBody>
      <dsp:txXfrm>
        <a:off x="2188300" y="45939"/>
        <a:ext cx="7989841" cy="918792"/>
      </dsp:txXfrm>
    </dsp:sp>
    <dsp:sp modelId="{DE5AB492-3F7F-FD41-8408-5902EFCBE8D3}">
      <dsp:nvSpPr>
        <dsp:cNvPr id="0" name=""/>
        <dsp:cNvSpPr/>
      </dsp:nvSpPr>
      <dsp:spPr>
        <a:xfrm>
          <a:off x="2035628" y="964732"/>
          <a:ext cx="814251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8FB7217-771F-9E46-B3C2-B0F5AA2C96AE}">
      <dsp:nvSpPr>
        <dsp:cNvPr id="0" name=""/>
        <dsp:cNvSpPr/>
      </dsp:nvSpPr>
      <dsp:spPr>
        <a:xfrm>
          <a:off x="2188300" y="1010672"/>
          <a:ext cx="7989841" cy="91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Desarrollar el diseño térmico del equipo.</a:t>
          </a:r>
        </a:p>
      </dsp:txBody>
      <dsp:txXfrm>
        <a:off x="2188300" y="1010672"/>
        <a:ext cx="7989841" cy="918792"/>
      </dsp:txXfrm>
    </dsp:sp>
    <dsp:sp modelId="{42CED52F-FA7D-7043-9D1D-173DAD0D4E77}">
      <dsp:nvSpPr>
        <dsp:cNvPr id="0" name=""/>
        <dsp:cNvSpPr/>
      </dsp:nvSpPr>
      <dsp:spPr>
        <a:xfrm>
          <a:off x="2035628" y="1929465"/>
          <a:ext cx="814251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CB33309-34B5-A846-B06F-D2E190B71767}">
      <dsp:nvSpPr>
        <dsp:cNvPr id="0" name=""/>
        <dsp:cNvSpPr/>
      </dsp:nvSpPr>
      <dsp:spPr>
        <a:xfrm>
          <a:off x="2188300" y="1975404"/>
          <a:ext cx="7989841" cy="91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Establecer el diseño eléctrico-electrónico y de control para el sistema de adquisición de datos.  </a:t>
          </a:r>
        </a:p>
      </dsp:txBody>
      <dsp:txXfrm>
        <a:off x="2188300" y="1975404"/>
        <a:ext cx="7989841" cy="918792"/>
      </dsp:txXfrm>
    </dsp:sp>
    <dsp:sp modelId="{CF4CBE67-0263-6C46-BEEF-ECF96BE96B26}">
      <dsp:nvSpPr>
        <dsp:cNvPr id="0" name=""/>
        <dsp:cNvSpPr/>
      </dsp:nvSpPr>
      <dsp:spPr>
        <a:xfrm>
          <a:off x="2035628" y="2894197"/>
          <a:ext cx="814251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8DBF86D-6AD9-1F40-9CD4-349E1B91CE51}">
      <dsp:nvSpPr>
        <dsp:cNvPr id="0" name=""/>
        <dsp:cNvSpPr/>
      </dsp:nvSpPr>
      <dsp:spPr>
        <a:xfrm>
          <a:off x="2188300" y="2940137"/>
          <a:ext cx="7989841" cy="91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_tradnl" sz="2500" kern="1200" dirty="0"/>
            <a:t>Realizar pruebas de operación y funcionamiento al equipo.</a:t>
          </a:r>
        </a:p>
      </dsp:txBody>
      <dsp:txXfrm>
        <a:off x="2188300" y="2940137"/>
        <a:ext cx="7989841" cy="918792"/>
      </dsp:txXfrm>
    </dsp:sp>
    <dsp:sp modelId="{0AEFDDE9-003A-E14A-B638-A03F24E670E8}">
      <dsp:nvSpPr>
        <dsp:cNvPr id="0" name=""/>
        <dsp:cNvSpPr/>
      </dsp:nvSpPr>
      <dsp:spPr>
        <a:xfrm>
          <a:off x="2035628" y="3858930"/>
          <a:ext cx="814251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BA13D-450C-9A42-A39B-6BEC2B04E56F}">
      <dsp:nvSpPr>
        <dsp:cNvPr id="0" name=""/>
        <dsp:cNvSpPr/>
      </dsp:nvSpPr>
      <dsp:spPr>
        <a:xfrm>
          <a:off x="1677709" y="1382434"/>
          <a:ext cx="3142022" cy="2095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48920" rIns="248920" bIns="248920" numCol="1" spcCol="1270" anchor="ctr" anchorCtr="0">
          <a:noAutofit/>
        </a:bodyPr>
        <a:lstStyle/>
        <a:p>
          <a:pPr marL="0" lvl="0" indent="0" algn="just" defTabSz="1555750">
            <a:lnSpc>
              <a:spcPct val="90000"/>
            </a:lnSpc>
            <a:spcBef>
              <a:spcPct val="0"/>
            </a:spcBef>
            <a:spcAft>
              <a:spcPct val="35000"/>
            </a:spcAft>
            <a:buNone/>
          </a:pPr>
          <a:r>
            <a:rPr lang="es-ES_tradnl" sz="3500" kern="1200" dirty="0"/>
            <a:t>Gradiente de temperatura </a:t>
          </a:r>
        </a:p>
      </dsp:txBody>
      <dsp:txXfrm>
        <a:off x="2180433" y="1382434"/>
        <a:ext cx="2639298" cy="2095728"/>
      </dsp:txXfrm>
    </dsp:sp>
    <dsp:sp modelId="{B94ED655-C0F2-4849-B870-2B1F83D1BD1B}">
      <dsp:nvSpPr>
        <dsp:cNvPr id="0" name=""/>
        <dsp:cNvSpPr/>
      </dsp:nvSpPr>
      <dsp:spPr>
        <a:xfrm>
          <a:off x="1964" y="544561"/>
          <a:ext cx="2094681" cy="2094681"/>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S_tradnl" sz="1900" kern="1200" dirty="0">
              <a:solidFill>
                <a:schemeClr val="tx1"/>
              </a:solidFill>
            </a:rPr>
            <a:t>Transferencia de calor </a:t>
          </a:r>
        </a:p>
      </dsp:txBody>
      <dsp:txXfrm>
        <a:off x="308723" y="851320"/>
        <a:ext cx="1481163" cy="1481163"/>
      </dsp:txXfrm>
    </dsp:sp>
    <dsp:sp modelId="{E5BEDBB8-6C6A-DA48-985C-581289893AB2}">
      <dsp:nvSpPr>
        <dsp:cNvPr id="0" name=""/>
        <dsp:cNvSpPr/>
      </dsp:nvSpPr>
      <dsp:spPr>
        <a:xfrm>
          <a:off x="6914413" y="1382434"/>
          <a:ext cx="3142022" cy="20957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48920" rIns="248920" bIns="248920" numCol="1" spcCol="1270" anchor="ctr" anchorCtr="0">
          <a:noAutofit/>
        </a:bodyPr>
        <a:lstStyle/>
        <a:p>
          <a:pPr marL="0" lvl="0" indent="0" algn="l" defTabSz="1555750">
            <a:lnSpc>
              <a:spcPct val="90000"/>
            </a:lnSpc>
            <a:spcBef>
              <a:spcPct val="0"/>
            </a:spcBef>
            <a:spcAft>
              <a:spcPct val="35000"/>
            </a:spcAft>
            <a:buNone/>
          </a:pPr>
          <a:r>
            <a:rPr lang="es-ES_tradnl" sz="3500" kern="1200" dirty="0"/>
            <a:t>Tasa de transferencia de calor </a:t>
          </a:r>
        </a:p>
      </dsp:txBody>
      <dsp:txXfrm>
        <a:off x="7417136" y="1382434"/>
        <a:ext cx="2639298" cy="2095728"/>
      </dsp:txXfrm>
    </dsp:sp>
    <dsp:sp modelId="{5BEC44BF-E151-7C4F-B86B-AA455B9B31FA}">
      <dsp:nvSpPr>
        <dsp:cNvPr id="0" name=""/>
        <dsp:cNvSpPr/>
      </dsp:nvSpPr>
      <dsp:spPr>
        <a:xfrm>
          <a:off x="5238668" y="544561"/>
          <a:ext cx="2094681" cy="2094681"/>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ES_tradnl" sz="1900" kern="1200" dirty="0">
              <a:solidFill>
                <a:schemeClr val="tx1"/>
              </a:solidFill>
            </a:rPr>
            <a:t>Conductividad térmica</a:t>
          </a:r>
        </a:p>
      </dsp:txBody>
      <dsp:txXfrm>
        <a:off x="5545427" y="851320"/>
        <a:ext cx="1481163" cy="14811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9EF2B-D07D-E844-B4E8-A2C29E13EA2A}">
      <dsp:nvSpPr>
        <dsp:cNvPr id="0" name=""/>
        <dsp:cNvSpPr/>
      </dsp:nvSpPr>
      <dsp:spPr>
        <a:xfrm>
          <a:off x="1227" y="326043"/>
          <a:ext cx="4788544" cy="3370637"/>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333500">
            <a:lnSpc>
              <a:spcPct val="90000"/>
            </a:lnSpc>
            <a:spcBef>
              <a:spcPct val="0"/>
            </a:spcBef>
            <a:spcAft>
              <a:spcPct val="35000"/>
            </a:spcAft>
            <a:buNone/>
          </a:pPr>
          <a:r>
            <a:rPr lang="es-ES_tradnl" sz="3000" b="1" i="1" kern="1200" dirty="0">
              <a:solidFill>
                <a:schemeClr val="tx1"/>
              </a:solidFill>
            </a:rPr>
            <a:t>Conducción</a:t>
          </a:r>
        </a:p>
        <a:p>
          <a:pPr marL="285750" lvl="1" indent="-285750" algn="just" defTabSz="1244600">
            <a:lnSpc>
              <a:spcPct val="90000"/>
            </a:lnSpc>
            <a:spcBef>
              <a:spcPct val="0"/>
            </a:spcBef>
            <a:spcAft>
              <a:spcPct val="15000"/>
            </a:spcAft>
            <a:buChar char="•"/>
          </a:pPr>
          <a:r>
            <a:rPr lang="es-ES_tradnl" sz="2800" b="1" kern="1200" dirty="0">
              <a:solidFill>
                <a:schemeClr val="tx1"/>
              </a:solidFill>
            </a:rPr>
            <a:t>Transferencia de energía (calor) entre cuerpos </a:t>
          </a:r>
          <a:r>
            <a:rPr lang="es-ES_tradnl" sz="1800" b="1" kern="1200" dirty="0">
              <a:solidFill>
                <a:schemeClr val="tx1"/>
              </a:solidFill>
            </a:rPr>
            <a:t>.</a:t>
          </a:r>
        </a:p>
        <a:p>
          <a:pPr marL="228600" lvl="1" indent="-228600" algn="l" defTabSz="1022350">
            <a:lnSpc>
              <a:spcPct val="90000"/>
            </a:lnSpc>
            <a:spcBef>
              <a:spcPct val="0"/>
            </a:spcBef>
            <a:spcAft>
              <a:spcPct val="15000"/>
            </a:spcAft>
            <a:buChar char="•"/>
          </a:pPr>
          <a:endParaRPr lang="es-ES_tradnl" sz="2300" kern="1200" dirty="0"/>
        </a:p>
      </dsp:txBody>
      <dsp:txXfrm>
        <a:off x="1227" y="326043"/>
        <a:ext cx="4788544" cy="3370637"/>
      </dsp:txXfrm>
    </dsp:sp>
    <dsp:sp modelId="{D426557D-F94F-F74B-B938-7ABB2F8177A9}">
      <dsp:nvSpPr>
        <dsp:cNvPr id="0" name=""/>
        <dsp:cNvSpPr/>
      </dsp:nvSpPr>
      <dsp:spPr>
        <a:xfrm>
          <a:off x="5268627" y="330195"/>
          <a:ext cx="4788544" cy="3362334"/>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333500">
            <a:lnSpc>
              <a:spcPct val="90000"/>
            </a:lnSpc>
            <a:spcBef>
              <a:spcPct val="0"/>
            </a:spcBef>
            <a:spcAft>
              <a:spcPct val="35000"/>
            </a:spcAft>
            <a:buNone/>
          </a:pPr>
          <a:r>
            <a:rPr lang="es-ES_tradnl" sz="3000" b="1" i="1" u="none" kern="1200" dirty="0">
              <a:solidFill>
                <a:schemeClr val="tx1"/>
              </a:solidFill>
            </a:rPr>
            <a:t>Convección </a:t>
          </a:r>
        </a:p>
        <a:p>
          <a:pPr marL="228600" lvl="1" indent="-228600" algn="just" defTabSz="1066800">
            <a:lnSpc>
              <a:spcPct val="90000"/>
            </a:lnSpc>
            <a:spcBef>
              <a:spcPct val="0"/>
            </a:spcBef>
            <a:spcAft>
              <a:spcPct val="15000"/>
            </a:spcAft>
            <a:buChar char="•"/>
          </a:pPr>
          <a:r>
            <a:rPr lang="es-ES_tradnl" sz="2400" b="1" kern="1200" dirty="0">
              <a:solidFill>
                <a:schemeClr val="tx1"/>
              </a:solidFill>
            </a:rPr>
            <a:t>Transferencia de energía (calor) entre una superficie y un fluido.</a:t>
          </a:r>
        </a:p>
        <a:p>
          <a:pPr marL="171450" lvl="1" indent="-171450" algn="just" defTabSz="711200">
            <a:lnSpc>
              <a:spcPct val="90000"/>
            </a:lnSpc>
            <a:spcBef>
              <a:spcPct val="0"/>
            </a:spcBef>
            <a:spcAft>
              <a:spcPct val="15000"/>
            </a:spcAft>
            <a:buChar char="•"/>
          </a:pPr>
          <a:endParaRPr lang="es-ES_tradnl" sz="1600" kern="1200" dirty="0"/>
        </a:p>
        <a:p>
          <a:pPr marL="171450" lvl="1" indent="-171450" algn="just" defTabSz="711200">
            <a:lnSpc>
              <a:spcPct val="90000"/>
            </a:lnSpc>
            <a:spcBef>
              <a:spcPct val="0"/>
            </a:spcBef>
            <a:spcAft>
              <a:spcPct val="15000"/>
            </a:spcAft>
            <a:buChar char="•"/>
          </a:pPr>
          <a:endParaRPr lang="es-ES_tradnl" sz="1600" kern="1200" dirty="0"/>
        </a:p>
        <a:p>
          <a:pPr marL="228600" lvl="1" indent="-228600" algn="l" defTabSz="1022350">
            <a:lnSpc>
              <a:spcPct val="90000"/>
            </a:lnSpc>
            <a:spcBef>
              <a:spcPct val="0"/>
            </a:spcBef>
            <a:spcAft>
              <a:spcPct val="15000"/>
            </a:spcAft>
            <a:buChar char="•"/>
          </a:pPr>
          <a:endParaRPr lang="es-ES_tradnl" sz="2300" kern="1200" dirty="0"/>
        </a:p>
      </dsp:txBody>
      <dsp:txXfrm>
        <a:off x="5268627" y="330195"/>
        <a:ext cx="4788544" cy="33623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FEDA1-A29C-E643-A01B-25834506E5C9}">
      <dsp:nvSpPr>
        <dsp:cNvPr id="0" name=""/>
        <dsp:cNvSpPr/>
      </dsp:nvSpPr>
      <dsp:spPr>
        <a:xfrm>
          <a:off x="0" y="2427927"/>
          <a:ext cx="10058399" cy="159298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S_tradnl" sz="3000" kern="1200" dirty="0"/>
            <a:t>Tipos de intercambiadores de calor</a:t>
          </a:r>
        </a:p>
      </dsp:txBody>
      <dsp:txXfrm>
        <a:off x="0" y="2427927"/>
        <a:ext cx="10058399" cy="860211"/>
      </dsp:txXfrm>
    </dsp:sp>
    <dsp:sp modelId="{E79F9B6B-3E35-054B-B0BD-181F027746B6}">
      <dsp:nvSpPr>
        <dsp:cNvPr id="0" name=""/>
        <dsp:cNvSpPr/>
      </dsp:nvSpPr>
      <dsp:spPr>
        <a:xfrm>
          <a:off x="4911" y="3256279"/>
          <a:ext cx="3349525" cy="7327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s-ES_tradnl" sz="2100" kern="1200" dirty="0"/>
            <a:t>Multitubos</a:t>
          </a:r>
        </a:p>
      </dsp:txBody>
      <dsp:txXfrm>
        <a:off x="4911" y="3256279"/>
        <a:ext cx="3349525" cy="732772"/>
      </dsp:txXfrm>
    </dsp:sp>
    <dsp:sp modelId="{514C8F48-C3CF-A54A-B40A-1155C989223B}">
      <dsp:nvSpPr>
        <dsp:cNvPr id="0" name=""/>
        <dsp:cNvSpPr/>
      </dsp:nvSpPr>
      <dsp:spPr>
        <a:xfrm>
          <a:off x="3354437" y="3256279"/>
          <a:ext cx="3349525" cy="7327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s-ES_tradnl" sz="2100" kern="1200" dirty="0"/>
            <a:t>Coraza y tubos</a:t>
          </a:r>
        </a:p>
      </dsp:txBody>
      <dsp:txXfrm>
        <a:off x="3354437" y="3256279"/>
        <a:ext cx="3349525" cy="732772"/>
      </dsp:txXfrm>
    </dsp:sp>
    <dsp:sp modelId="{DF758975-AAEA-814F-AE07-60566AE89859}">
      <dsp:nvSpPr>
        <dsp:cNvPr id="0" name=""/>
        <dsp:cNvSpPr/>
      </dsp:nvSpPr>
      <dsp:spPr>
        <a:xfrm>
          <a:off x="6703962" y="3256279"/>
          <a:ext cx="3349525" cy="7327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s-ES_tradnl" sz="2100" kern="1200" dirty="0"/>
            <a:t>De placas</a:t>
          </a:r>
        </a:p>
      </dsp:txBody>
      <dsp:txXfrm>
        <a:off x="6703962" y="3256279"/>
        <a:ext cx="3349525" cy="732772"/>
      </dsp:txXfrm>
    </dsp:sp>
    <dsp:sp modelId="{73741DD5-7DB8-3B4F-9AC7-1E48CCAC78D4}">
      <dsp:nvSpPr>
        <dsp:cNvPr id="0" name=""/>
        <dsp:cNvSpPr/>
      </dsp:nvSpPr>
      <dsp:spPr>
        <a:xfrm rot="10800000">
          <a:off x="0" y="1813"/>
          <a:ext cx="10058399" cy="2450008"/>
        </a:xfrm>
        <a:prstGeom prst="upArrowCallou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S_tradnl" sz="3000" kern="1200" dirty="0"/>
            <a:t>Intercambiadores de calor</a:t>
          </a:r>
        </a:p>
      </dsp:txBody>
      <dsp:txXfrm rot="-10800000">
        <a:off x="0" y="1813"/>
        <a:ext cx="10058399" cy="859952"/>
      </dsp:txXfrm>
    </dsp:sp>
    <dsp:sp modelId="{2DCD6A8C-683E-D042-928C-5D4D3011B287}">
      <dsp:nvSpPr>
        <dsp:cNvPr id="0" name=""/>
        <dsp:cNvSpPr/>
      </dsp:nvSpPr>
      <dsp:spPr>
        <a:xfrm>
          <a:off x="0" y="861766"/>
          <a:ext cx="10058399" cy="7325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s-ES_tradnl" sz="2100" kern="1200" dirty="0"/>
            <a:t>Es un aparato que se utiliza con el fin de transferir calor en dos fluidos que se encuentran a temperaturas diferentes y evitan al mismo tiempo que se mezclen entre sí.</a:t>
          </a:r>
        </a:p>
      </dsp:txBody>
      <dsp:txXfrm>
        <a:off x="0" y="861766"/>
        <a:ext cx="10058399" cy="7325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61E87-DD2A-D345-ACA2-587A60CF1F00}" type="datetimeFigureOut">
              <a:rPr lang="es-ES_tradnl" smtClean="0"/>
              <a:t>17/12/2018</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6AD3-07A4-3A4D-BA38-0F3027748837}" type="slidenum">
              <a:rPr lang="es-ES_tradnl" smtClean="0"/>
              <a:t>‹Nº›</a:t>
            </a:fld>
            <a:endParaRPr lang="es-ES_tradnl" dirty="0"/>
          </a:p>
        </p:txBody>
      </p:sp>
    </p:spTree>
    <p:extLst>
      <p:ext uri="{BB962C8B-B14F-4D97-AF65-F5344CB8AC3E}">
        <p14:creationId xmlns:p14="http://schemas.microsoft.com/office/powerpoint/2010/main" val="116192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77D6AD3-07A4-3A4D-BA38-0F3027748837}" type="slidenum">
              <a:rPr lang="es-ES_tradnl" smtClean="0"/>
              <a:t>5</a:t>
            </a:fld>
            <a:endParaRPr lang="es-ES_tradnl" dirty="0"/>
          </a:p>
        </p:txBody>
      </p:sp>
    </p:spTree>
    <p:extLst>
      <p:ext uri="{BB962C8B-B14F-4D97-AF65-F5344CB8AC3E}">
        <p14:creationId xmlns:p14="http://schemas.microsoft.com/office/powerpoint/2010/main" val="135608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77D6AD3-07A4-3A4D-BA38-0F3027748837}" type="slidenum">
              <a:rPr lang="es-ES_tradnl" smtClean="0"/>
              <a:t>6</a:t>
            </a:fld>
            <a:endParaRPr lang="es-ES_tradnl" dirty="0"/>
          </a:p>
        </p:txBody>
      </p:sp>
    </p:spTree>
    <p:extLst>
      <p:ext uri="{BB962C8B-B14F-4D97-AF65-F5344CB8AC3E}">
        <p14:creationId xmlns:p14="http://schemas.microsoft.com/office/powerpoint/2010/main" val="164196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_tradnl"/>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los estilos de texto del patrón</a:t>
            </a:r>
          </a:p>
        </p:txBody>
      </p:sp>
      <p:sp>
        <p:nvSpPr>
          <p:cNvPr id="4" name="Date Placeholder 3"/>
          <p:cNvSpPr>
            <a:spLocks noGrp="1"/>
          </p:cNvSpPr>
          <p:nvPr>
            <p:ph type="dt" sz="half" idx="10"/>
          </p:nvPr>
        </p:nvSpPr>
        <p:spPr/>
        <p:txBody>
          <a:bodyPr/>
          <a:lstStyle/>
          <a:p>
            <a:fld id="{20EBB0C4-6273-4C6E-B9BD-2EDC30F1CD52}"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12/17/2018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_tradnl"/>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12/17/2018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12/17/2018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241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2.png"/><Relationship Id="rId5" Type="http://schemas.openxmlformats.org/officeDocument/2006/relationships/diagramColors" Target="../diagrams/colors6.xml"/><Relationship Id="rId10" Type="http://schemas.openxmlformats.org/officeDocument/2006/relationships/image" Target="../media/image1.png"/><Relationship Id="rId4" Type="http://schemas.openxmlformats.org/officeDocument/2006/relationships/diagramQuickStyle" Target="../diagrams/quickStyle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3016548"/>
            <a:ext cx="10058400" cy="1216152"/>
          </a:xfrm>
        </p:spPr>
        <p:txBody>
          <a:bodyPr>
            <a:noAutofit/>
          </a:bodyPr>
          <a:lstStyle/>
          <a:p>
            <a:pPr algn="ctr"/>
            <a:r>
              <a:rPr lang="es-ES_tradnl" sz="2000" b="1" dirty="0"/>
              <a:t>TEMA: </a:t>
            </a:r>
            <a:r>
              <a:rPr lang="es-ES_tradnl" sz="2000" dirty="0"/>
              <a:t>“DISEÑO Y CONSTRUCCIÓN DE UN BANCO DE PRUEBAS DE TRANSFERENCIA DE CALOR PARA FLUJOS PARALELO Y CRUZADO UTILIZANDO COMO FLUIDO DE TRABAJO AGUA, PARA EL LABORATORIO DE CONVERSIÓN DE LA ENERGÍA DEL DECEM.” </a:t>
            </a:r>
          </a:p>
        </p:txBody>
      </p:sp>
      <p:sp>
        <p:nvSpPr>
          <p:cNvPr id="3" name="Subtítulo 2"/>
          <p:cNvSpPr>
            <a:spLocks noGrp="1"/>
          </p:cNvSpPr>
          <p:nvPr>
            <p:ph type="subTitle" idx="1"/>
          </p:nvPr>
        </p:nvSpPr>
        <p:spPr>
          <a:xfrm>
            <a:off x="1100051" y="4455620"/>
            <a:ext cx="10058400" cy="1878851"/>
          </a:xfrm>
        </p:spPr>
        <p:txBody>
          <a:bodyPr>
            <a:normAutofit fontScale="77500" lnSpcReduction="20000"/>
          </a:bodyPr>
          <a:lstStyle/>
          <a:p>
            <a:r>
              <a:rPr lang="es-ES_tradnl" b="1" dirty="0"/>
              <a:t>AUTORES:</a:t>
            </a:r>
          </a:p>
          <a:p>
            <a:r>
              <a:rPr lang="es-ES_tradnl" b="1" dirty="0"/>
              <a:t>	ESTEBAN ANDRÉS ARÉVALO CELI</a:t>
            </a:r>
          </a:p>
          <a:p>
            <a:r>
              <a:rPr lang="es-ES_tradnl" b="1" dirty="0"/>
              <a:t>	EDISSON ANDRÉS VILLAGRÁN SÁNCHEZ</a:t>
            </a:r>
          </a:p>
          <a:p>
            <a:r>
              <a:rPr lang="es-ES_tradnl" b="1" dirty="0"/>
              <a:t>DIRECTOR:</a:t>
            </a:r>
          </a:p>
          <a:p>
            <a:r>
              <a:rPr lang="es-ES_tradnl" b="1" dirty="0"/>
              <a:t>	ING. ANGELO HOMERO VILLAVICENCIO POVEDA MSc.</a:t>
            </a:r>
          </a:p>
          <a:p>
            <a:endParaRPr lang="es-ES_tradnl"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229" y="0"/>
            <a:ext cx="8790675" cy="2361832"/>
          </a:xfrm>
          <a:prstGeom prst="rect">
            <a:avLst/>
          </a:prstGeom>
        </p:spPr>
      </p:pic>
      <p:sp>
        <p:nvSpPr>
          <p:cNvPr id="5" name="Rectángulo 4"/>
          <p:cNvSpPr/>
          <p:nvPr/>
        </p:nvSpPr>
        <p:spPr>
          <a:xfrm>
            <a:off x="2278966" y="2361832"/>
            <a:ext cx="8440616" cy="830997"/>
          </a:xfrm>
          <a:prstGeom prst="rect">
            <a:avLst/>
          </a:prstGeom>
        </p:spPr>
        <p:txBody>
          <a:bodyPr wrap="square">
            <a:spAutoFit/>
          </a:bodyPr>
          <a:lstStyle/>
          <a:p>
            <a:pPr algn="ctr"/>
            <a:r>
              <a:rPr lang="es-ES_tradnl" sz="2400" dirty="0"/>
              <a:t>DEPARTAMENTO DE CIENCIAS DE LA ENERGÍA Y MECÁNICA CARRERA DE INGENIERÍA MECÁNICA </a:t>
            </a:r>
            <a:r>
              <a:rPr lang="es-ES_tradnl" dirty="0">
                <a:latin typeface="Times New Roman" charset="0"/>
                <a:ea typeface="Calibri" charset="0"/>
              </a:rPr>
              <a:t>.”</a:t>
            </a:r>
            <a:r>
              <a:rPr lang="es-ES_tradnl" dirty="0"/>
              <a:t> </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204" y="4455621"/>
            <a:ext cx="2292378" cy="1878851"/>
          </a:xfrm>
          <a:prstGeom prst="rect">
            <a:avLst/>
          </a:prstGeom>
        </p:spPr>
      </p:pic>
    </p:spTree>
    <p:extLst>
      <p:ext uri="{BB962C8B-B14F-4D97-AF65-F5344CB8AC3E}">
        <p14:creationId xmlns:p14="http://schemas.microsoft.com/office/powerpoint/2010/main" val="190299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169206"/>
            <a:ext cx="10058400" cy="1450757"/>
          </a:xfrm>
        </p:spPr>
        <p:txBody>
          <a:bodyPr/>
          <a:lstStyle/>
          <a:p>
            <a:endParaRPr lang="es-ES_tradnl" dirty="0"/>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3" name="Marcador de contenido 2">
            <a:extLst>
              <a:ext uri="{FF2B5EF4-FFF2-40B4-BE49-F238E27FC236}">
                <a16:creationId xmlns:a16="http://schemas.microsoft.com/office/drawing/2014/main" id="{B73260E5-C3BF-48D5-9C8F-04715AB36BAC}"/>
              </a:ext>
            </a:extLst>
          </p:cNvPr>
          <p:cNvSpPr>
            <a:spLocks noGrp="1"/>
          </p:cNvSpPr>
          <p:nvPr>
            <p:ph idx="1"/>
          </p:nvPr>
        </p:nvSpPr>
        <p:spPr>
          <a:xfrm>
            <a:off x="1027611" y="1789168"/>
            <a:ext cx="10058400" cy="4518325"/>
          </a:xfrm>
        </p:spPr>
        <p:txBody>
          <a:bodyPr>
            <a:normAutofit/>
          </a:bodyPr>
          <a:lstStyle/>
          <a:p>
            <a:r>
              <a:rPr lang="es-EC" sz="2800" dirty="0"/>
              <a:t>Para el diseño del banco de pruebas se tiene que tener en cuenta que existe la necesidad de usar sistemas complementarios que permitan el funcionamiento de la maquina como un solo conjunto, en este caso existen tres sistemas complementarios, que son:</a:t>
            </a:r>
          </a:p>
          <a:p>
            <a:pPr>
              <a:buFont typeface="Calibri" panose="020F0502020204030204" pitchFamily="34" charset="0"/>
              <a:buChar char="⁻"/>
            </a:pPr>
            <a:r>
              <a:rPr lang="es-EC" sz="2800" dirty="0"/>
              <a:t>Sistema de calefacción</a:t>
            </a:r>
          </a:p>
          <a:p>
            <a:pPr>
              <a:buFont typeface="Calibri" panose="020F0502020204030204" pitchFamily="34" charset="0"/>
              <a:buChar char="⁻"/>
            </a:pPr>
            <a:endParaRPr lang="es-EC" sz="2800" dirty="0"/>
          </a:p>
          <a:p>
            <a:pPr>
              <a:buFont typeface="Calibri" panose="020F0502020204030204" pitchFamily="34" charset="0"/>
              <a:buChar char="⁻"/>
            </a:pPr>
            <a:r>
              <a:rPr lang="es-EC" sz="2800" dirty="0"/>
              <a:t>Sistema de Refrigeración</a:t>
            </a:r>
          </a:p>
          <a:p>
            <a:pPr>
              <a:buFont typeface="Calibri" panose="020F0502020204030204" pitchFamily="34" charset="0"/>
              <a:buChar char="⁻"/>
            </a:pPr>
            <a:endParaRPr lang="es-EC" sz="2800" dirty="0"/>
          </a:p>
          <a:p>
            <a:pPr>
              <a:buFont typeface="Calibri" panose="020F0502020204030204" pitchFamily="34" charset="0"/>
              <a:buChar char="⁻"/>
            </a:pPr>
            <a:r>
              <a:rPr lang="es-EC" sz="2800" dirty="0"/>
              <a:t>Instrumentación</a:t>
            </a:r>
          </a:p>
          <a:p>
            <a:pPr marL="0" indent="0">
              <a:buNone/>
            </a:pPr>
            <a:endParaRPr lang="es-EC" dirty="0"/>
          </a:p>
        </p:txBody>
      </p:sp>
      <p:pic>
        <p:nvPicPr>
          <p:cNvPr id="5" name="Imagen 4">
            <a:extLst>
              <a:ext uri="{FF2B5EF4-FFF2-40B4-BE49-F238E27FC236}">
                <a16:creationId xmlns:a16="http://schemas.microsoft.com/office/drawing/2014/main" id="{202CB36B-B7C0-41D1-BC67-B399852991A7}"/>
              </a:ext>
            </a:extLst>
          </p:cNvPr>
          <p:cNvPicPr>
            <a:picLocks noChangeAspect="1"/>
          </p:cNvPicPr>
          <p:nvPr/>
        </p:nvPicPr>
        <p:blipFill>
          <a:blip r:embed="rId4"/>
          <a:stretch>
            <a:fillRect/>
          </a:stretch>
        </p:blipFill>
        <p:spPr>
          <a:xfrm>
            <a:off x="5520266" y="3618794"/>
            <a:ext cx="2438400" cy="1562100"/>
          </a:xfrm>
          <a:prstGeom prst="rect">
            <a:avLst/>
          </a:prstGeom>
        </p:spPr>
      </p:pic>
      <p:pic>
        <p:nvPicPr>
          <p:cNvPr id="7" name="Imagen 6">
            <a:extLst>
              <a:ext uri="{FF2B5EF4-FFF2-40B4-BE49-F238E27FC236}">
                <a16:creationId xmlns:a16="http://schemas.microsoft.com/office/drawing/2014/main" id="{B1FCE95C-D14B-4B97-B382-AB366C62D3CC}"/>
              </a:ext>
            </a:extLst>
          </p:cNvPr>
          <p:cNvPicPr>
            <a:picLocks noChangeAspect="1"/>
          </p:cNvPicPr>
          <p:nvPr/>
        </p:nvPicPr>
        <p:blipFill>
          <a:blip r:embed="rId5"/>
          <a:stretch>
            <a:fillRect/>
          </a:stretch>
        </p:blipFill>
        <p:spPr>
          <a:xfrm>
            <a:off x="9313818" y="3429000"/>
            <a:ext cx="2381250" cy="2057400"/>
          </a:xfrm>
          <a:prstGeom prst="rect">
            <a:avLst/>
          </a:prstGeom>
        </p:spPr>
      </p:pic>
    </p:spTree>
    <p:extLst>
      <p:ext uri="{BB962C8B-B14F-4D97-AF65-F5344CB8AC3E}">
        <p14:creationId xmlns:p14="http://schemas.microsoft.com/office/powerpoint/2010/main" val="199560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918" y="169206"/>
            <a:ext cx="10058400" cy="1450757"/>
          </a:xfrm>
        </p:spPr>
        <p:txBody>
          <a:bodyPr/>
          <a:lstStyle/>
          <a:p>
            <a:r>
              <a:rPr lang="es-ES_tradnl" dirty="0"/>
              <a:t>4. DISEÑO</a:t>
            </a:r>
          </a:p>
        </p:txBody>
      </p:sp>
      <p:pic>
        <p:nvPicPr>
          <p:cNvPr id="8" name="Imagen 7">
            <a:extLst>
              <a:ext uri="{FF2B5EF4-FFF2-40B4-BE49-F238E27FC236}">
                <a16:creationId xmlns:a16="http://schemas.microsoft.com/office/drawing/2014/main" id="{65CC338D-9457-46F9-8634-619E8653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9" name="Imagen 8">
            <a:extLst>
              <a:ext uri="{FF2B5EF4-FFF2-40B4-BE49-F238E27FC236}">
                <a16:creationId xmlns:a16="http://schemas.microsoft.com/office/drawing/2014/main" id="{57A9CC5A-F1D1-445F-9847-BEF277B3A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
        <p:nvSpPr>
          <p:cNvPr id="3" name="Marcador de contenido 2">
            <a:extLst>
              <a:ext uri="{FF2B5EF4-FFF2-40B4-BE49-F238E27FC236}">
                <a16:creationId xmlns:a16="http://schemas.microsoft.com/office/drawing/2014/main" id="{B73260E5-C3BF-48D5-9C8F-04715AB36BAC}"/>
              </a:ext>
            </a:extLst>
          </p:cNvPr>
          <p:cNvSpPr>
            <a:spLocks noGrp="1"/>
          </p:cNvSpPr>
          <p:nvPr>
            <p:ph idx="1"/>
          </p:nvPr>
        </p:nvSpPr>
        <p:spPr>
          <a:xfrm>
            <a:off x="1027611" y="1789168"/>
            <a:ext cx="10058400" cy="4518325"/>
          </a:xfrm>
        </p:spPr>
        <p:txBody>
          <a:bodyPr>
            <a:normAutofit/>
          </a:bodyPr>
          <a:lstStyle/>
          <a:p>
            <a:pPr>
              <a:buFont typeface="Helvetica" charset="0"/>
              <a:buChar char="−"/>
            </a:pPr>
            <a:r>
              <a:rPr lang="es-EC" sz="2800" dirty="0"/>
              <a:t>Esquema General</a:t>
            </a:r>
          </a:p>
          <a:p>
            <a:pPr marL="0" indent="0">
              <a:buNone/>
            </a:pPr>
            <a:endParaRPr lang="es-EC" sz="2800" dirty="0"/>
          </a:p>
          <a:p>
            <a:pPr>
              <a:buFont typeface="Wingdings" panose="05000000000000000000" pitchFamily="2" charset="2"/>
              <a:buChar char="v"/>
            </a:pPr>
            <a:endParaRPr lang="es-EC" sz="2800" dirty="0"/>
          </a:p>
          <a:p>
            <a:pPr>
              <a:buFont typeface="Wingdings" panose="05000000000000000000" pitchFamily="2" charset="2"/>
              <a:buChar char="v"/>
            </a:pPr>
            <a:endParaRPr lang="es-EC" sz="2800" dirty="0"/>
          </a:p>
          <a:p>
            <a:pPr marL="0" indent="0">
              <a:buNone/>
            </a:pPr>
            <a:endParaRPr lang="es-EC" dirty="0"/>
          </a:p>
        </p:txBody>
      </p:sp>
      <p:pic>
        <p:nvPicPr>
          <p:cNvPr id="4" name="Imagen 3">
            <a:extLst>
              <a:ext uri="{FF2B5EF4-FFF2-40B4-BE49-F238E27FC236}">
                <a16:creationId xmlns:a16="http://schemas.microsoft.com/office/drawing/2014/main" id="{B42144C6-134E-434B-9E6A-F5CD8A1C6CD7}"/>
              </a:ext>
            </a:extLst>
          </p:cNvPr>
          <p:cNvPicPr>
            <a:picLocks noChangeAspect="1"/>
          </p:cNvPicPr>
          <p:nvPr/>
        </p:nvPicPr>
        <p:blipFill>
          <a:blip r:embed="rId4"/>
          <a:stretch>
            <a:fillRect/>
          </a:stretch>
        </p:blipFill>
        <p:spPr>
          <a:xfrm>
            <a:off x="2824240" y="2165013"/>
            <a:ext cx="7103531" cy="4142480"/>
          </a:xfrm>
          <a:prstGeom prst="rect">
            <a:avLst/>
          </a:prstGeom>
        </p:spPr>
      </p:pic>
    </p:spTree>
    <p:extLst>
      <p:ext uri="{BB962C8B-B14F-4D97-AF65-F5344CB8AC3E}">
        <p14:creationId xmlns:p14="http://schemas.microsoft.com/office/powerpoint/2010/main" val="242059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PARÁMETROS DE DISEÑO</a:t>
            </a:r>
          </a:p>
        </p:txBody>
      </p:sp>
      <p:pic>
        <p:nvPicPr>
          <p:cNvPr id="5" name="Imagen 4">
            <a:extLst>
              <a:ext uri="{FF2B5EF4-FFF2-40B4-BE49-F238E27FC236}">
                <a16:creationId xmlns:a16="http://schemas.microsoft.com/office/drawing/2014/main" id="{148FF691-C58E-45ED-8CE6-0EF2F0E6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6" name="Imagen 5">
            <a:extLst>
              <a:ext uri="{FF2B5EF4-FFF2-40B4-BE49-F238E27FC236}">
                <a16:creationId xmlns:a16="http://schemas.microsoft.com/office/drawing/2014/main" id="{497D4EB5-8EC8-45FC-B827-0C2943A02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8" name="Marcador de contenido 7">
            <a:extLst>
              <a:ext uri="{FF2B5EF4-FFF2-40B4-BE49-F238E27FC236}">
                <a16:creationId xmlns:a16="http://schemas.microsoft.com/office/drawing/2014/main" id="{0A51DAB1-49FD-4092-84E2-411360EF18BD}"/>
              </a:ext>
            </a:extLst>
          </p:cNvPr>
          <p:cNvGraphicFramePr>
            <a:graphicFrameLocks noGrp="1"/>
          </p:cNvGraphicFramePr>
          <p:nvPr>
            <p:ph idx="1"/>
          </p:nvPr>
        </p:nvGraphicFramePr>
        <p:xfrm>
          <a:off x="1096963" y="1846263"/>
          <a:ext cx="10278533" cy="3485445"/>
        </p:xfrm>
        <a:graphic>
          <a:graphicData uri="http://schemas.openxmlformats.org/drawingml/2006/table">
            <a:tbl>
              <a:tblPr firstRow="1" firstCol="1" bandRow="1">
                <a:tableStyleId>{5C22544A-7EE6-4342-B048-85BDC9FD1C3A}</a:tableStyleId>
              </a:tblPr>
              <a:tblGrid>
                <a:gridCol w="6137516">
                  <a:extLst>
                    <a:ext uri="{9D8B030D-6E8A-4147-A177-3AD203B41FA5}">
                      <a16:colId xmlns:a16="http://schemas.microsoft.com/office/drawing/2014/main" val="2386739395"/>
                    </a:ext>
                  </a:extLst>
                </a:gridCol>
                <a:gridCol w="4141017">
                  <a:extLst>
                    <a:ext uri="{9D8B030D-6E8A-4147-A177-3AD203B41FA5}">
                      <a16:colId xmlns:a16="http://schemas.microsoft.com/office/drawing/2014/main" val="1798461413"/>
                    </a:ext>
                  </a:extLst>
                </a:gridCol>
              </a:tblGrid>
              <a:tr h="697089">
                <a:tc>
                  <a:txBody>
                    <a:bodyPr/>
                    <a:lstStyle/>
                    <a:p>
                      <a:pPr>
                        <a:lnSpc>
                          <a:spcPct val="150000"/>
                        </a:lnSpc>
                        <a:spcAft>
                          <a:spcPts val="1000"/>
                        </a:spcAft>
                      </a:pPr>
                      <a:r>
                        <a:rPr lang="es-ES_tradnl" sz="2400" dirty="0">
                          <a:effectLst/>
                        </a:rPr>
                        <a:t>PARÁMETRO</a:t>
                      </a:r>
                      <a:endParaRPr lang="es-ES_tradnl" sz="24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rPr>
                        <a:t>VALOR</a:t>
                      </a:r>
                      <a:endParaRPr lang="es-ES_tradnl" sz="24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2087585957"/>
                  </a:ext>
                </a:extLst>
              </a:tr>
              <a:tr h="697089">
                <a:tc>
                  <a:txBody>
                    <a:bodyPr/>
                    <a:lstStyle/>
                    <a:p>
                      <a:pPr>
                        <a:lnSpc>
                          <a:spcPct val="150000"/>
                        </a:lnSpc>
                        <a:spcAft>
                          <a:spcPts val="1000"/>
                        </a:spcAft>
                      </a:pPr>
                      <a:r>
                        <a:rPr lang="es-ES_tradnl" sz="2400" dirty="0">
                          <a:effectLst/>
                        </a:rPr>
                        <a:t>Temperatura del Fluido </a:t>
                      </a:r>
                      <a:endParaRPr lang="es-ES_tradnl" sz="2400" b="1" dirty="0">
                        <a:effectLst/>
                        <a:latin typeface="Times New Roman" charset="0"/>
                        <a:ea typeface="Calibri" charset="0"/>
                        <a:cs typeface="Times New Roman" charset="0"/>
                      </a:endParaRPr>
                    </a:p>
                  </a:txBody>
                  <a:tcPr marL="68580" marR="68580" marT="0" marB="0"/>
                </a:tc>
                <a:tc>
                  <a:txBody>
                    <a:bodyPr/>
                    <a:lstStyle/>
                    <a:p>
                      <a:pPr marL="0" marR="0" indent="0" algn="l" defTabSz="914400" rtl="0" eaLnBrk="1" fontAlgn="auto" latinLnBrk="0" hangingPunct="1">
                        <a:lnSpc>
                          <a:spcPct val="150000"/>
                        </a:lnSpc>
                        <a:spcBef>
                          <a:spcPts val="0"/>
                        </a:spcBef>
                        <a:spcAft>
                          <a:spcPts val="1000"/>
                        </a:spcAft>
                        <a:buClrTx/>
                        <a:buSzTx/>
                        <a:buFontTx/>
                        <a:buNone/>
                        <a:tabLst/>
                        <a:defRPr/>
                      </a:pPr>
                      <a:r>
                        <a:rPr lang="es-ES_tradnl" sz="2400" dirty="0">
                          <a:effectLst/>
                        </a:rPr>
                        <a:t>0°C</a:t>
                      </a:r>
                      <a:r>
                        <a:rPr lang="es-ES_tradnl" sz="2400" b="1" baseline="0" dirty="0">
                          <a:effectLst/>
                          <a:latin typeface="Times New Roman" charset="0"/>
                          <a:ea typeface="Calibri" charset="0"/>
                          <a:cs typeface="Times New Roman" charset="0"/>
                        </a:rPr>
                        <a:t> - </a:t>
                      </a:r>
                      <a:r>
                        <a:rPr lang="es-ES_tradnl" sz="2400" dirty="0">
                          <a:effectLst/>
                        </a:rPr>
                        <a:t>65°C</a:t>
                      </a:r>
                      <a:endParaRPr lang="es-ES_tradnl" sz="24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993284871"/>
                  </a:ext>
                </a:extLst>
              </a:tr>
              <a:tr h="697089">
                <a:tc>
                  <a:txBody>
                    <a:bodyPr/>
                    <a:lstStyle/>
                    <a:p>
                      <a:pPr>
                        <a:lnSpc>
                          <a:spcPct val="150000"/>
                        </a:lnSpc>
                        <a:spcAft>
                          <a:spcPts val="1000"/>
                        </a:spcAft>
                      </a:pPr>
                      <a:r>
                        <a:rPr lang="es-ES_tradnl" sz="2400" dirty="0">
                          <a:effectLst/>
                        </a:rPr>
                        <a:t>Caudal</a:t>
                      </a:r>
                      <a:endParaRPr lang="es-ES_tradnl" sz="2400" b="1" dirty="0">
                        <a:effectLst/>
                        <a:latin typeface="Times New Roman" charset="0"/>
                        <a:ea typeface="Calibri" charset="0"/>
                        <a:cs typeface="Times New Roman" charset="0"/>
                      </a:endParaRPr>
                    </a:p>
                  </a:txBody>
                  <a:tcPr marL="68580" marR="68580" marT="0" marB="0"/>
                </a:tc>
                <a:tc>
                  <a:txBody>
                    <a:bodyPr/>
                    <a:lstStyle/>
                    <a:p>
                      <a:pPr marL="0" marR="0" indent="0" algn="l" defTabSz="914400" rtl="0" eaLnBrk="1" fontAlgn="auto" latinLnBrk="0" hangingPunct="1">
                        <a:lnSpc>
                          <a:spcPct val="150000"/>
                        </a:lnSpc>
                        <a:spcBef>
                          <a:spcPts val="0"/>
                        </a:spcBef>
                        <a:spcAft>
                          <a:spcPts val="1000"/>
                        </a:spcAft>
                        <a:buClrTx/>
                        <a:buSzTx/>
                        <a:buFontTx/>
                        <a:buNone/>
                        <a:tabLst/>
                        <a:defRPr/>
                      </a:pPr>
                      <a:r>
                        <a:rPr lang="es-ES_tradnl" sz="2400" dirty="0">
                          <a:effectLst/>
                        </a:rPr>
                        <a:t>15L/min - 40 L/min</a:t>
                      </a:r>
                      <a:endParaRPr lang="es-ES_tradnl" sz="24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4014083419"/>
                  </a:ext>
                </a:extLst>
              </a:tr>
              <a:tr h="697089">
                <a:tc>
                  <a:txBody>
                    <a:bodyPr/>
                    <a:lstStyle/>
                    <a:p>
                      <a:pPr>
                        <a:lnSpc>
                          <a:spcPct val="150000"/>
                        </a:lnSpc>
                        <a:spcAft>
                          <a:spcPts val="1000"/>
                        </a:spcAft>
                      </a:pPr>
                      <a:r>
                        <a:rPr lang="es-ES_tradnl" sz="2400" b="1" kern="1200" dirty="0">
                          <a:solidFill>
                            <a:schemeClr val="lt1"/>
                          </a:solidFill>
                          <a:effectLst/>
                          <a:latin typeface="+mn-lt"/>
                          <a:ea typeface="+mn-ea"/>
                          <a:cs typeface="+mn-cs"/>
                        </a:rPr>
                        <a:t>Volumen de los Tanques</a:t>
                      </a:r>
                    </a:p>
                  </a:txBody>
                  <a:tcPr marL="68580" marR="68580" marT="0" marB="0"/>
                </a:tc>
                <a:tc>
                  <a:txBody>
                    <a:bodyPr/>
                    <a:lstStyle/>
                    <a:p>
                      <a:pPr>
                        <a:lnSpc>
                          <a:spcPct val="150000"/>
                        </a:lnSpc>
                        <a:spcAft>
                          <a:spcPts val="1000"/>
                        </a:spcAft>
                      </a:pPr>
                      <a:r>
                        <a:rPr lang="es-ES_tradnl" sz="2400" kern="1200" dirty="0">
                          <a:solidFill>
                            <a:schemeClr val="dk1"/>
                          </a:solidFill>
                          <a:effectLst/>
                          <a:latin typeface="+mn-lt"/>
                          <a:ea typeface="+mn-ea"/>
                          <a:cs typeface="+mn-cs"/>
                        </a:rPr>
                        <a:t>140L-70L</a:t>
                      </a:r>
                    </a:p>
                  </a:txBody>
                  <a:tcPr marL="68580" marR="68580" marT="0" marB="0"/>
                </a:tc>
                <a:extLst>
                  <a:ext uri="{0D108BD9-81ED-4DB2-BD59-A6C34878D82A}">
                    <a16:rowId xmlns:a16="http://schemas.microsoft.com/office/drawing/2014/main" val="4119597061"/>
                  </a:ext>
                </a:extLst>
              </a:tr>
              <a:tr h="697089">
                <a:tc>
                  <a:txBody>
                    <a:bodyPr/>
                    <a:lstStyle/>
                    <a:p>
                      <a:pPr>
                        <a:lnSpc>
                          <a:spcPct val="150000"/>
                        </a:lnSpc>
                        <a:spcAft>
                          <a:spcPts val="1000"/>
                        </a:spcAft>
                      </a:pPr>
                      <a:r>
                        <a:rPr lang="es-ES_tradnl" sz="2400" dirty="0">
                          <a:effectLst/>
                        </a:rPr>
                        <a:t>Gravedad</a:t>
                      </a:r>
                      <a:endParaRPr lang="es-ES_tradnl" sz="24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rPr>
                        <a:t>9.807</a:t>
                      </a:r>
                      <a:r>
                        <a:rPr lang="es-ES_tradnl" sz="2400" baseline="0" dirty="0">
                          <a:effectLst/>
                        </a:rPr>
                        <a:t> m/s</a:t>
                      </a:r>
                      <a:r>
                        <a:rPr lang="es-ES_tradnl" sz="2400" baseline="30000" dirty="0">
                          <a:effectLst/>
                        </a:rPr>
                        <a:t>2</a:t>
                      </a:r>
                      <a:endParaRPr lang="es-ES_tradnl" sz="24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2658159425"/>
                  </a:ext>
                </a:extLst>
              </a:tr>
            </a:tbl>
          </a:graphicData>
        </a:graphic>
      </p:graphicFrame>
    </p:spTree>
    <p:extLst>
      <p:ext uri="{BB962C8B-B14F-4D97-AF65-F5344CB8AC3E}">
        <p14:creationId xmlns:p14="http://schemas.microsoft.com/office/powerpoint/2010/main" val="114291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a:bodyPr>
              <a:lstStyle/>
              <a:p>
                <a:r>
                  <a:rPr lang="es-ES_tradnl" sz="2400" b="1" dirty="0"/>
                  <a:t>Selección de tuberías</a:t>
                </a:r>
              </a:p>
              <a:p>
                <a:r>
                  <a:rPr lang="es-ES_tradnl" dirty="0"/>
                  <a:t>Se toma la velocidad del agua, según la tabla de velocidades típicas:</a:t>
                </a:r>
              </a:p>
              <a:p>
                <a14:m>
                  <m:oMath xmlns:m="http://schemas.openxmlformats.org/officeDocument/2006/math">
                    <m:sSub>
                      <m:sSubPr>
                        <m:ctrlPr>
                          <a:rPr lang="es-ES_tradnl" i="1">
                            <a:latin typeface="Cambria Math" panose="02040503050406030204" pitchFamily="18" charset="0"/>
                          </a:rPr>
                        </m:ctrlPr>
                      </m:sSubPr>
                      <m:e>
                        <m:r>
                          <a:rPr lang="es-ES_tradnl" i="1">
                            <a:latin typeface="Cambria Math" charset="0"/>
                          </a:rPr>
                          <m:t>𝑉</m:t>
                        </m:r>
                      </m:e>
                      <m:sub>
                        <m:r>
                          <a:rPr lang="es-ES_tradnl" i="1">
                            <a:latin typeface="Cambria Math" charset="0"/>
                          </a:rPr>
                          <m:t>𝑎𝑔𝑢𝑎</m:t>
                        </m:r>
                      </m:sub>
                    </m:sSub>
                    <m:r>
                      <a:rPr lang="es-ES_tradnl" i="1">
                        <a:latin typeface="Cambria Math" charset="0"/>
                      </a:rPr>
                      <m:t>=2.5 </m:t>
                    </m:r>
                    <m:d>
                      <m:dPr>
                        <m:begChr m:val="["/>
                        <m:endChr m:val="]"/>
                        <m:ctrlPr>
                          <a:rPr lang="es-ES_tradnl" i="1">
                            <a:latin typeface="Cambria Math" panose="02040503050406030204" pitchFamily="18" charset="0"/>
                          </a:rPr>
                        </m:ctrlPr>
                      </m:dPr>
                      <m:e>
                        <m:f>
                          <m:fPr>
                            <m:ctrlPr>
                              <a:rPr lang="es-ES_tradnl" i="1">
                                <a:latin typeface="Cambria Math" panose="02040503050406030204" pitchFamily="18" charset="0"/>
                              </a:rPr>
                            </m:ctrlPr>
                          </m:fPr>
                          <m:num>
                            <m:r>
                              <a:rPr lang="es-ES_tradnl" i="1">
                                <a:latin typeface="Cambria Math" charset="0"/>
                              </a:rPr>
                              <m:t>𝑚</m:t>
                            </m:r>
                          </m:num>
                          <m:den>
                            <m:r>
                              <a:rPr lang="es-ES_tradnl" i="1">
                                <a:latin typeface="Cambria Math" charset="0"/>
                              </a:rPr>
                              <m:t>𝑠</m:t>
                            </m:r>
                          </m:den>
                        </m:f>
                      </m:e>
                    </m:d>
                  </m:oMath>
                </a14:m>
                <a:endParaRPr lang="es-ES" i="1" dirty="0">
                  <a:latin typeface="Cambria Math" charset="0"/>
                </a:endParaRPr>
              </a:p>
              <a:p>
                <a14:m>
                  <m:oMath xmlns:m="http://schemas.openxmlformats.org/officeDocument/2006/math">
                    <m:r>
                      <a:rPr lang="es-ES_tradnl" i="1">
                        <a:latin typeface="Cambria Math" charset="0"/>
                      </a:rPr>
                      <m:t>𝑄</m:t>
                    </m:r>
                    <m:r>
                      <a:rPr lang="es-ES_tradnl" i="1">
                        <a:latin typeface="Cambria Math" charset="0"/>
                      </a:rPr>
                      <m:t>=</m:t>
                    </m:r>
                    <m:sSub>
                      <m:sSubPr>
                        <m:ctrlPr>
                          <a:rPr lang="es-ES_tradnl" i="1">
                            <a:latin typeface="Cambria Math" panose="02040503050406030204" pitchFamily="18" charset="0"/>
                          </a:rPr>
                        </m:ctrlPr>
                      </m:sSubPr>
                      <m:e>
                        <m:r>
                          <a:rPr lang="es-ES_tradnl" i="1">
                            <a:latin typeface="Cambria Math" charset="0"/>
                          </a:rPr>
                          <m:t>𝑉</m:t>
                        </m:r>
                      </m:e>
                      <m:sub>
                        <m:r>
                          <a:rPr lang="es-ES_tradnl" i="1">
                            <a:latin typeface="Cambria Math" charset="0"/>
                          </a:rPr>
                          <m:t>𝑎𝑔𝑢𝑎</m:t>
                        </m:r>
                      </m:sub>
                    </m:sSub>
                    <m:r>
                      <a:rPr lang="es-ES_tradnl" i="1">
                        <a:latin typeface="Cambria Math" charset="0"/>
                      </a:rPr>
                      <m:t>∗</m:t>
                    </m:r>
                    <m:r>
                      <a:rPr lang="es-ES_tradnl" i="1">
                        <a:latin typeface="Cambria Math" charset="0"/>
                      </a:rPr>
                      <m:t>𝐴</m:t>
                    </m:r>
                  </m:oMath>
                </a14:m>
                <a:endParaRPr lang="es-ES_tradnl" dirty="0"/>
              </a:p>
              <a:p>
                <a14:m>
                  <m:oMath xmlns:m="http://schemas.openxmlformats.org/officeDocument/2006/math">
                    <m:sSub>
                      <m:sSubPr>
                        <m:ctrlPr>
                          <a:rPr lang="es-ES_tradnl" i="1">
                            <a:latin typeface="Cambria Math" panose="02040503050406030204" pitchFamily="18" charset="0"/>
                          </a:rPr>
                        </m:ctrlPr>
                      </m:sSubPr>
                      <m:e>
                        <m:r>
                          <a:rPr lang="es-ES_tradnl" i="1">
                            <a:latin typeface="Cambria Math" charset="0"/>
                          </a:rPr>
                          <m:t>𝐷</m:t>
                        </m:r>
                      </m:e>
                      <m:sub>
                        <m:r>
                          <a:rPr lang="es-ES_tradnl" i="1">
                            <a:latin typeface="Cambria Math" charset="0"/>
                          </a:rPr>
                          <m:t>𝑡𝑒</m:t>
                        </m:r>
                        <m:r>
                          <a:rPr lang="es-ES_tradnl" i="1">
                            <a:latin typeface="Cambria Math" charset="0"/>
                          </a:rPr>
                          <m:t>ó</m:t>
                        </m:r>
                        <m:r>
                          <a:rPr lang="es-ES_tradnl" i="1">
                            <a:latin typeface="Cambria Math" charset="0"/>
                          </a:rPr>
                          <m:t>𝑟𝑖𝑐𝑜</m:t>
                        </m:r>
                      </m:sub>
                    </m:sSub>
                    <m:r>
                      <a:rPr lang="es-ES_tradnl" i="1">
                        <a:latin typeface="Cambria Math" charset="0"/>
                      </a:rPr>
                      <m:t>=</m:t>
                    </m:r>
                    <m:rad>
                      <m:radPr>
                        <m:degHide m:val="on"/>
                        <m:ctrlPr>
                          <a:rPr lang="es-ES_tradnl" i="1">
                            <a:latin typeface="Cambria Math" panose="02040503050406030204" pitchFamily="18" charset="0"/>
                          </a:rPr>
                        </m:ctrlPr>
                      </m:radPr>
                      <m:deg/>
                      <m:e>
                        <m:f>
                          <m:fPr>
                            <m:ctrlPr>
                              <a:rPr lang="es-ES_tradnl" i="1">
                                <a:latin typeface="Cambria Math" panose="02040503050406030204" pitchFamily="18" charset="0"/>
                              </a:rPr>
                            </m:ctrlPr>
                          </m:fPr>
                          <m:num>
                            <m:r>
                              <a:rPr lang="es-ES_tradnl" i="1">
                                <a:latin typeface="Cambria Math" charset="0"/>
                              </a:rPr>
                              <m:t>4∗</m:t>
                            </m:r>
                            <m:r>
                              <a:rPr lang="es-ES_tradnl" i="1">
                                <a:latin typeface="Cambria Math" charset="0"/>
                              </a:rPr>
                              <m:t>𝑄</m:t>
                            </m:r>
                          </m:num>
                          <m:den>
                            <m:sSub>
                              <m:sSubPr>
                                <m:ctrlPr>
                                  <a:rPr lang="es-ES_tradnl" i="1">
                                    <a:latin typeface="Cambria Math" panose="02040503050406030204" pitchFamily="18" charset="0"/>
                                  </a:rPr>
                                </m:ctrlPr>
                              </m:sSubPr>
                              <m:e>
                                <m:r>
                                  <a:rPr lang="es-ES_tradnl" i="1">
                                    <a:latin typeface="Cambria Math" charset="0"/>
                                  </a:rPr>
                                  <m:t>𝑉</m:t>
                                </m:r>
                              </m:e>
                              <m:sub>
                                <m:r>
                                  <a:rPr lang="es-ES_tradnl" i="1">
                                    <a:latin typeface="Cambria Math" charset="0"/>
                                  </a:rPr>
                                  <m:t>𝑎𝑔𝑢𝑎</m:t>
                                </m:r>
                              </m:sub>
                            </m:sSub>
                            <m:r>
                              <a:rPr lang="es-ES_tradnl" i="1">
                                <a:latin typeface="Cambria Math" charset="0"/>
                              </a:rPr>
                              <m:t>∗</m:t>
                            </m:r>
                            <m:r>
                              <a:rPr lang="es-ES_tradnl" i="1">
                                <a:latin typeface="Cambria Math" charset="0"/>
                              </a:rPr>
                              <m:t>𝜋</m:t>
                            </m:r>
                          </m:den>
                        </m:f>
                      </m:e>
                    </m:rad>
                  </m:oMath>
                </a14:m>
                <a:endParaRPr lang="es-ES" i="1" dirty="0">
                  <a:latin typeface="Cambria Math" charset="0"/>
                </a:endParaRPr>
              </a:p>
              <a:p>
                <a14:m>
                  <m:oMath xmlns:m="http://schemas.openxmlformats.org/officeDocument/2006/math">
                    <m:r>
                      <a:rPr lang="es-ES_tradnl" i="1">
                        <a:latin typeface="Cambria Math" charset="0"/>
                      </a:rPr>
                      <m:t>𝐴</m:t>
                    </m:r>
                    <m:r>
                      <a:rPr lang="es-ES_tradnl" i="1">
                        <a:latin typeface="Cambria Math" charset="0"/>
                      </a:rPr>
                      <m:t>=</m:t>
                    </m:r>
                    <m:f>
                      <m:fPr>
                        <m:ctrlPr>
                          <a:rPr lang="es-ES_tradnl" i="1">
                            <a:latin typeface="Cambria Math" panose="02040503050406030204" pitchFamily="18" charset="0"/>
                          </a:rPr>
                        </m:ctrlPr>
                      </m:fPr>
                      <m:num>
                        <m:r>
                          <a:rPr lang="es-ES_tradnl" i="1">
                            <a:latin typeface="Cambria Math" charset="0"/>
                          </a:rPr>
                          <m:t>𝜋</m:t>
                        </m:r>
                      </m:num>
                      <m:den>
                        <m:r>
                          <a:rPr lang="es-ES_tradnl" i="1">
                            <a:latin typeface="Cambria Math" charset="0"/>
                          </a:rPr>
                          <m:t>4</m:t>
                        </m:r>
                      </m:den>
                    </m:f>
                    <m:r>
                      <a:rPr lang="es-ES_tradnl" i="1">
                        <a:latin typeface="Cambria Math" charset="0"/>
                      </a:rPr>
                      <m:t>∗</m:t>
                    </m:r>
                    <m:sSup>
                      <m:sSupPr>
                        <m:ctrlPr>
                          <a:rPr lang="es-ES_tradnl" i="1">
                            <a:latin typeface="Cambria Math" panose="02040503050406030204" pitchFamily="18" charset="0"/>
                          </a:rPr>
                        </m:ctrlPr>
                      </m:sSupPr>
                      <m:e>
                        <m:sSub>
                          <m:sSubPr>
                            <m:ctrlPr>
                              <a:rPr lang="es-ES_tradnl" i="1">
                                <a:latin typeface="Cambria Math" panose="02040503050406030204" pitchFamily="18" charset="0"/>
                              </a:rPr>
                            </m:ctrlPr>
                          </m:sSubPr>
                          <m:e>
                            <m:r>
                              <a:rPr lang="es-ES_tradnl" i="1">
                                <a:latin typeface="Cambria Math" charset="0"/>
                              </a:rPr>
                              <m:t>𝐷</m:t>
                            </m:r>
                          </m:e>
                          <m:sub>
                            <m:r>
                              <a:rPr lang="es-ES_tradnl" i="1">
                                <a:latin typeface="Cambria Math" charset="0"/>
                              </a:rPr>
                              <m:t>𝑖</m:t>
                            </m:r>
                          </m:sub>
                        </m:sSub>
                      </m:e>
                      <m:sup>
                        <m:r>
                          <a:rPr lang="es-ES_tradnl" i="1">
                            <a:latin typeface="Cambria Math" charset="0"/>
                          </a:rPr>
                          <m:t>2</m:t>
                        </m:r>
                      </m:sup>
                    </m:sSup>
                  </m:oMath>
                </a14:m>
                <a:endParaRPr lang="es-ES_tradnl" dirty="0"/>
              </a:p>
              <a:p>
                <a14:m>
                  <m:oMath xmlns:m="http://schemas.openxmlformats.org/officeDocument/2006/math">
                    <m:r>
                      <a:rPr lang="es-ES_tradnl" i="1">
                        <a:latin typeface="Cambria Math" charset="0"/>
                      </a:rPr>
                      <m:t>𝑄</m:t>
                    </m:r>
                    <m:r>
                      <a:rPr lang="es-ES_tradnl" i="1">
                        <a:latin typeface="Cambria Math" charset="0"/>
                      </a:rPr>
                      <m:t>=</m:t>
                    </m:r>
                    <m:sSub>
                      <m:sSubPr>
                        <m:ctrlPr>
                          <a:rPr lang="es-ES_tradnl" i="1">
                            <a:latin typeface="Cambria Math" panose="02040503050406030204" pitchFamily="18" charset="0"/>
                          </a:rPr>
                        </m:ctrlPr>
                      </m:sSubPr>
                      <m:e>
                        <m:r>
                          <a:rPr lang="es-ES_tradnl" i="1">
                            <a:latin typeface="Cambria Math" charset="0"/>
                          </a:rPr>
                          <m:t>𝑉</m:t>
                        </m:r>
                      </m:e>
                      <m:sub>
                        <m:r>
                          <a:rPr lang="es-ES_tradnl" i="1">
                            <a:latin typeface="Cambria Math" charset="0"/>
                          </a:rPr>
                          <m:t>𝑎𝑔𝑢𝑎</m:t>
                        </m:r>
                      </m:sub>
                    </m:sSub>
                    <m:r>
                      <a:rPr lang="es-ES_tradnl" i="1">
                        <a:latin typeface="Cambria Math" charset="0"/>
                      </a:rPr>
                      <m:t>∗</m:t>
                    </m:r>
                    <m:r>
                      <a:rPr lang="es-ES_tradnl" i="1">
                        <a:latin typeface="Cambria Math" charset="0"/>
                      </a:rPr>
                      <m:t>𝐴</m:t>
                    </m:r>
                    <m:r>
                      <a:rPr lang="es-ES_tradnl" i="1">
                        <a:latin typeface="Cambria Math" charset="0"/>
                      </a:rPr>
                      <m:t> </m:t>
                    </m:r>
                  </m:oMath>
                </a14:m>
                <a:endParaRPr lang="es-ES_tradnl"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rotWithShape="0">
                <a:blip r:embed="rId2"/>
                <a:stretch>
                  <a:fillRect l="-1515" t="-2121" b="-3788"/>
                </a:stretch>
              </a:blipFill>
            </p:spPr>
            <p:txBody>
              <a:bodyPr/>
              <a:lstStyle/>
              <a:p>
                <a:r>
                  <a:rPr lang="es-ES_tradnl">
                    <a:noFill/>
                  </a:rPr>
                  <a:t> </a:t>
                </a:r>
              </a:p>
            </p:txBody>
          </p:sp>
        </mc:Fallback>
      </mc:AlternateContent>
      <p:graphicFrame>
        <p:nvGraphicFramePr>
          <p:cNvPr id="11" name="Tabla 10"/>
          <p:cNvGraphicFramePr>
            <a:graphicFrameLocks noGrp="1"/>
          </p:cNvGraphicFramePr>
          <p:nvPr>
            <p:extLst>
              <p:ext uri="{D42A27DB-BD31-4B8C-83A1-F6EECF244321}">
                <p14:modId xmlns:p14="http://schemas.microsoft.com/office/powerpoint/2010/main" val="312762830"/>
              </p:ext>
            </p:extLst>
          </p:nvPr>
        </p:nvGraphicFramePr>
        <p:xfrm>
          <a:off x="5543998" y="3022957"/>
          <a:ext cx="5217786" cy="2497582"/>
        </p:xfrm>
        <a:graphic>
          <a:graphicData uri="http://schemas.openxmlformats.org/drawingml/2006/table">
            <a:tbl>
              <a:tblPr firstRow="1" firstCol="1" bandRow="1">
                <a:tableStyleId>{5C22544A-7EE6-4342-B048-85BDC9FD1C3A}</a:tableStyleId>
              </a:tblPr>
              <a:tblGrid>
                <a:gridCol w="3745653">
                  <a:extLst>
                    <a:ext uri="{9D8B030D-6E8A-4147-A177-3AD203B41FA5}">
                      <a16:colId xmlns:a16="http://schemas.microsoft.com/office/drawing/2014/main" val="20000"/>
                    </a:ext>
                  </a:extLst>
                </a:gridCol>
                <a:gridCol w="1472133">
                  <a:extLst>
                    <a:ext uri="{9D8B030D-6E8A-4147-A177-3AD203B41FA5}">
                      <a16:colId xmlns:a16="http://schemas.microsoft.com/office/drawing/2014/main" val="20001"/>
                    </a:ext>
                  </a:extLst>
                </a:gridCol>
              </a:tblGrid>
              <a:tr h="806121">
                <a:tc>
                  <a:txBody>
                    <a:bodyPr/>
                    <a:lstStyle/>
                    <a:p>
                      <a:pPr>
                        <a:lnSpc>
                          <a:spcPct val="150000"/>
                        </a:lnSpc>
                        <a:spcAft>
                          <a:spcPts val="1000"/>
                        </a:spcAft>
                      </a:pPr>
                      <a:r>
                        <a:rPr lang="es-ES_tradnl" sz="1800" dirty="0">
                          <a:effectLst/>
                        </a:rPr>
                        <a:t>FLUIDO</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VELOCIDAD [m/s]</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425831">
                <a:tc>
                  <a:txBody>
                    <a:bodyPr/>
                    <a:lstStyle/>
                    <a:p>
                      <a:pPr>
                        <a:lnSpc>
                          <a:spcPct val="150000"/>
                        </a:lnSpc>
                        <a:spcAft>
                          <a:spcPts val="1000"/>
                        </a:spcAft>
                      </a:pPr>
                      <a:r>
                        <a:rPr lang="es-ES_tradnl" sz="1800" dirty="0">
                          <a:effectLst/>
                        </a:rPr>
                        <a:t>Agua </a:t>
                      </a:r>
                      <a:endParaRPr lang="es-ES_tradnl" sz="1800" b="1" dirty="0">
                        <a:effectLst/>
                        <a:latin typeface="Times New Roman" charset="0"/>
                        <a:ea typeface="Calibri" charset="0"/>
                        <a:cs typeface="Times New Roman" charset="0"/>
                      </a:endParaRPr>
                    </a:p>
                  </a:txBody>
                  <a:tcPr marL="68580" marR="68580" marT="0" marB="0">
                    <a:solidFill>
                      <a:schemeClr val="accent6"/>
                    </a:solidFill>
                  </a:tcPr>
                </a:tc>
                <a:tc>
                  <a:txBody>
                    <a:bodyPr/>
                    <a:lstStyle/>
                    <a:p>
                      <a:pPr>
                        <a:lnSpc>
                          <a:spcPct val="150000"/>
                        </a:lnSpc>
                        <a:spcAft>
                          <a:spcPts val="1000"/>
                        </a:spcAft>
                      </a:pPr>
                      <a:r>
                        <a:rPr lang="es-ES_tradnl" sz="1800" dirty="0">
                          <a:effectLst/>
                        </a:rPr>
                        <a:t>1.5 – 2.5</a:t>
                      </a:r>
                      <a:endParaRPr lang="es-ES_tradnl" sz="1800" b="1" dirty="0">
                        <a:effectLst/>
                        <a:latin typeface="Times New Roman" charset="0"/>
                        <a:ea typeface="Calibri" charset="0"/>
                        <a:cs typeface="Times New Roman" charset="0"/>
                      </a:endParaRPr>
                    </a:p>
                  </a:txBody>
                  <a:tcPr marL="68580" marR="68580" marT="0" marB="0">
                    <a:solidFill>
                      <a:schemeClr val="accent6"/>
                    </a:solidFill>
                  </a:tcPr>
                </a:tc>
                <a:extLst>
                  <a:ext uri="{0D108BD9-81ED-4DB2-BD59-A6C34878D82A}">
                    <a16:rowId xmlns:a16="http://schemas.microsoft.com/office/drawing/2014/main" val="10001"/>
                  </a:ext>
                </a:extLst>
              </a:tr>
              <a:tr h="425831">
                <a:tc>
                  <a:txBody>
                    <a:bodyPr/>
                    <a:lstStyle/>
                    <a:p>
                      <a:pPr>
                        <a:lnSpc>
                          <a:spcPct val="150000"/>
                        </a:lnSpc>
                        <a:spcAft>
                          <a:spcPts val="1000"/>
                        </a:spcAft>
                      </a:pPr>
                      <a:r>
                        <a:rPr lang="es-ES_tradnl" sz="1800" dirty="0">
                          <a:effectLst/>
                        </a:rPr>
                        <a:t>Aire 0-30 psi</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20</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425831">
                <a:tc>
                  <a:txBody>
                    <a:bodyPr/>
                    <a:lstStyle/>
                    <a:p>
                      <a:pPr>
                        <a:lnSpc>
                          <a:spcPct val="150000"/>
                        </a:lnSpc>
                        <a:spcAft>
                          <a:spcPts val="1000"/>
                        </a:spcAft>
                      </a:pPr>
                      <a:r>
                        <a:rPr lang="es-ES_tradnl" sz="1800" dirty="0">
                          <a:effectLst/>
                        </a:rPr>
                        <a:t>Gas natural (tuberías de acero al carbono)</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30</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Rectángulo 3"/>
          <p:cNvSpPr/>
          <p:nvPr/>
        </p:nvSpPr>
        <p:spPr>
          <a:xfrm>
            <a:off x="7217022" y="5499762"/>
            <a:ext cx="3666388" cy="369332"/>
          </a:xfrm>
          <a:prstGeom prst="rect">
            <a:avLst/>
          </a:prstGeom>
        </p:spPr>
        <p:txBody>
          <a:bodyPr wrap="none">
            <a:spAutoFit/>
          </a:bodyPr>
          <a:lstStyle/>
          <a:p>
            <a:pPr>
              <a:spcAft>
                <a:spcPts val="1000"/>
              </a:spcAft>
            </a:pPr>
            <a:r>
              <a:rPr lang="es-ES_tradnl" dirty="0">
                <a:latin typeface="Times New Roman" charset="0"/>
                <a:ea typeface="Calibri" charset="0"/>
                <a:cs typeface="Times New Roman" charset="0"/>
              </a:rPr>
              <a:t>Fuente: (Culson &amp; Richardson, 2009)</a:t>
            </a:r>
            <a:endParaRPr lang="es-ES_tradnl" dirty="0">
              <a:effectLst/>
              <a:latin typeface="Times New Roman" charset="0"/>
              <a:ea typeface="Calibri" charset="0"/>
              <a:cs typeface="Times New Roman" charset="0"/>
            </a:endParaRPr>
          </a:p>
        </p:txBody>
      </p:sp>
      <p:pic>
        <p:nvPicPr>
          <p:cNvPr id="6" name="Imagen 5">
            <a:extLst>
              <a:ext uri="{FF2B5EF4-FFF2-40B4-BE49-F238E27FC236}">
                <a16:creationId xmlns:a16="http://schemas.microsoft.com/office/drawing/2014/main" id="{9F24DADC-7212-4543-AC48-415660BD0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7" name="Imagen 6">
            <a:extLst>
              <a:ext uri="{FF2B5EF4-FFF2-40B4-BE49-F238E27FC236}">
                <a16:creationId xmlns:a16="http://schemas.microsoft.com/office/drawing/2014/main" id="{F0C83611-5181-4795-B6A6-3AF611534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99100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p:txBody>
          <a:bodyPr/>
          <a:lstStyle/>
          <a:p>
            <a:r>
              <a:rPr lang="es-ES_tradnl" sz="2400" b="1" dirty="0"/>
              <a:t>Selección de tuberías</a:t>
            </a:r>
          </a:p>
          <a:p>
            <a:r>
              <a:rPr lang="es-ES" b="1" i="1" dirty="0"/>
              <a:t>Agua Caliente</a:t>
            </a:r>
          </a:p>
          <a:p>
            <a:endParaRPr lang="es-ES_tradnl" dirty="0"/>
          </a:p>
          <a:p>
            <a:endParaRPr lang="es-ES_tradnl" dirty="0"/>
          </a:p>
          <a:p>
            <a:endParaRPr lang="es-ES_tradnl" dirty="0"/>
          </a:p>
          <a:p>
            <a:endParaRPr lang="es-ES_tradnl" dirty="0"/>
          </a:p>
        </p:txBody>
      </p:sp>
      <p:graphicFrame>
        <p:nvGraphicFramePr>
          <p:cNvPr id="6" name="Tabla 5"/>
          <p:cNvGraphicFramePr>
            <a:graphicFrameLocks noGrp="1"/>
          </p:cNvGraphicFramePr>
          <p:nvPr>
            <p:extLst>
              <p:ext uri="{D42A27DB-BD31-4B8C-83A1-F6EECF244321}">
                <p14:modId xmlns:p14="http://schemas.microsoft.com/office/powerpoint/2010/main" val="437253780"/>
              </p:ext>
            </p:extLst>
          </p:nvPr>
        </p:nvGraphicFramePr>
        <p:xfrm>
          <a:off x="1097280" y="2773988"/>
          <a:ext cx="9210500" cy="3261360"/>
        </p:xfrm>
        <a:graphic>
          <a:graphicData uri="http://schemas.openxmlformats.org/drawingml/2006/table">
            <a:tbl>
              <a:tblPr firstRow="1" firstCol="1" bandRow="1">
                <a:tableStyleId>{5C22544A-7EE6-4342-B048-85BDC9FD1C3A}</a:tableStyleId>
              </a:tblPr>
              <a:tblGrid>
                <a:gridCol w="1075354">
                  <a:extLst>
                    <a:ext uri="{9D8B030D-6E8A-4147-A177-3AD203B41FA5}">
                      <a16:colId xmlns:a16="http://schemas.microsoft.com/office/drawing/2014/main" val="20000"/>
                    </a:ext>
                  </a:extLst>
                </a:gridCol>
                <a:gridCol w="1075354">
                  <a:extLst>
                    <a:ext uri="{9D8B030D-6E8A-4147-A177-3AD203B41FA5}">
                      <a16:colId xmlns:a16="http://schemas.microsoft.com/office/drawing/2014/main" val="20001"/>
                    </a:ext>
                  </a:extLst>
                </a:gridCol>
                <a:gridCol w="1075354">
                  <a:extLst>
                    <a:ext uri="{9D8B030D-6E8A-4147-A177-3AD203B41FA5}">
                      <a16:colId xmlns:a16="http://schemas.microsoft.com/office/drawing/2014/main" val="20002"/>
                    </a:ext>
                  </a:extLst>
                </a:gridCol>
                <a:gridCol w="1075354">
                  <a:extLst>
                    <a:ext uri="{9D8B030D-6E8A-4147-A177-3AD203B41FA5}">
                      <a16:colId xmlns:a16="http://schemas.microsoft.com/office/drawing/2014/main" val="20003"/>
                    </a:ext>
                  </a:extLst>
                </a:gridCol>
                <a:gridCol w="742222">
                  <a:extLst>
                    <a:ext uri="{9D8B030D-6E8A-4147-A177-3AD203B41FA5}">
                      <a16:colId xmlns:a16="http://schemas.microsoft.com/office/drawing/2014/main" val="20004"/>
                    </a:ext>
                  </a:extLst>
                </a:gridCol>
                <a:gridCol w="1151313">
                  <a:extLst>
                    <a:ext uri="{9D8B030D-6E8A-4147-A177-3AD203B41FA5}">
                      <a16:colId xmlns:a16="http://schemas.microsoft.com/office/drawing/2014/main" val="20005"/>
                    </a:ext>
                  </a:extLst>
                </a:gridCol>
                <a:gridCol w="1075354">
                  <a:extLst>
                    <a:ext uri="{9D8B030D-6E8A-4147-A177-3AD203B41FA5}">
                      <a16:colId xmlns:a16="http://schemas.microsoft.com/office/drawing/2014/main" val="20006"/>
                    </a:ext>
                  </a:extLst>
                </a:gridCol>
                <a:gridCol w="1075354">
                  <a:extLst>
                    <a:ext uri="{9D8B030D-6E8A-4147-A177-3AD203B41FA5}">
                      <a16:colId xmlns:a16="http://schemas.microsoft.com/office/drawing/2014/main" val="20007"/>
                    </a:ext>
                  </a:extLst>
                </a:gridCol>
                <a:gridCol w="864841">
                  <a:extLst>
                    <a:ext uri="{9D8B030D-6E8A-4147-A177-3AD203B41FA5}">
                      <a16:colId xmlns:a16="http://schemas.microsoft.com/office/drawing/2014/main" val="20008"/>
                    </a:ext>
                  </a:extLst>
                </a:gridCol>
              </a:tblGrid>
              <a:tr h="1928115">
                <a:tc>
                  <a:txBody>
                    <a:bodyPr/>
                    <a:lstStyle/>
                    <a:p>
                      <a:pPr>
                        <a:lnSpc>
                          <a:spcPct val="150000"/>
                        </a:lnSpc>
                        <a:spcAft>
                          <a:spcPts val="1000"/>
                        </a:spcAft>
                      </a:pPr>
                      <a:r>
                        <a:rPr lang="es-ES_tradnl" sz="1800" dirty="0">
                          <a:effectLst/>
                        </a:rPr>
                        <a:t>Medida Nominal</a:t>
                      </a:r>
                    </a:p>
                    <a:p>
                      <a:pPr>
                        <a:lnSpc>
                          <a:spcPct val="150000"/>
                        </a:lnSpc>
                        <a:spcAft>
                          <a:spcPts val="1000"/>
                        </a:spcAft>
                      </a:pPr>
                      <a:r>
                        <a:rPr lang="es-ES_tradnl" sz="1800" dirty="0">
                          <a:effectLst/>
                        </a:rPr>
                        <a:t>Pulgadas</a:t>
                      </a:r>
                    </a:p>
                    <a:p>
                      <a:pPr>
                        <a:lnSpc>
                          <a:spcPct val="150000"/>
                        </a:lnSpc>
                        <a:spcAft>
                          <a:spcPts val="1000"/>
                        </a:spcAft>
                      </a:pPr>
                      <a:r>
                        <a:rPr lang="es-ES_tradnl" sz="1800" dirty="0">
                          <a:effectLst/>
                        </a:rPr>
                        <a:t>milímetros</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Diámetro Exterior</a:t>
                      </a:r>
                    </a:p>
                    <a:p>
                      <a:pPr>
                        <a:lnSpc>
                          <a:spcPct val="150000"/>
                        </a:lnSpc>
                        <a:spcAft>
                          <a:spcPts val="1000"/>
                        </a:spcAft>
                      </a:pPr>
                      <a:r>
                        <a:rPr lang="es-ES_tradnl" sz="1800" dirty="0">
                          <a:effectLst/>
                        </a:rPr>
                        <a:t>Pulgadas</a:t>
                      </a:r>
                    </a:p>
                    <a:p>
                      <a:pPr>
                        <a:lnSpc>
                          <a:spcPct val="150000"/>
                        </a:lnSpc>
                        <a:spcAft>
                          <a:spcPts val="1000"/>
                        </a:spcAft>
                      </a:pPr>
                      <a:r>
                        <a:rPr lang="es-ES_tradnl" sz="1800" dirty="0">
                          <a:effectLst/>
                        </a:rPr>
                        <a:t>milímetros</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Diámetro Interior</a:t>
                      </a:r>
                    </a:p>
                    <a:p>
                      <a:pPr>
                        <a:lnSpc>
                          <a:spcPct val="150000"/>
                        </a:lnSpc>
                        <a:spcAft>
                          <a:spcPts val="1000"/>
                        </a:spcAft>
                      </a:pPr>
                      <a:r>
                        <a:rPr lang="es-ES_tradnl" sz="1800" dirty="0">
                          <a:effectLst/>
                        </a:rPr>
                        <a:t>Pulgadas</a:t>
                      </a:r>
                    </a:p>
                    <a:p>
                      <a:pPr>
                        <a:lnSpc>
                          <a:spcPct val="150000"/>
                        </a:lnSpc>
                        <a:spcAft>
                          <a:spcPts val="1000"/>
                        </a:spcAft>
                      </a:pPr>
                      <a:r>
                        <a:rPr lang="es-ES_tradnl" sz="1800" dirty="0">
                          <a:effectLst/>
                        </a:rPr>
                        <a:t>milímetros</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Espesor de Pared</a:t>
                      </a:r>
                    </a:p>
                    <a:p>
                      <a:pPr>
                        <a:lnSpc>
                          <a:spcPct val="150000"/>
                        </a:lnSpc>
                        <a:spcAft>
                          <a:spcPts val="1000"/>
                        </a:spcAft>
                      </a:pPr>
                      <a:r>
                        <a:rPr lang="es-ES_tradnl" sz="1800" dirty="0">
                          <a:effectLst/>
                        </a:rPr>
                        <a:t>Pulgadas</a:t>
                      </a:r>
                    </a:p>
                    <a:p>
                      <a:pPr>
                        <a:lnSpc>
                          <a:spcPct val="150000"/>
                        </a:lnSpc>
                        <a:spcAft>
                          <a:spcPts val="1000"/>
                        </a:spcAft>
                      </a:pPr>
                      <a:r>
                        <a:rPr lang="es-ES_tradnl" sz="1800" dirty="0">
                          <a:effectLst/>
                        </a:rPr>
                        <a:t>milímetros</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Peso</a:t>
                      </a:r>
                      <a:br>
                        <a:rPr lang="es-ES_tradnl" sz="1800" dirty="0">
                          <a:effectLst/>
                        </a:rPr>
                      </a:br>
                      <a:endParaRPr lang="es-ES_tradnl" sz="1800" dirty="0">
                        <a:effectLst/>
                      </a:endParaRPr>
                    </a:p>
                    <a:p>
                      <a:pPr>
                        <a:lnSpc>
                          <a:spcPct val="150000"/>
                        </a:lnSpc>
                        <a:spcAft>
                          <a:spcPts val="1000"/>
                        </a:spcAft>
                      </a:pPr>
                      <a:r>
                        <a:rPr lang="es-ES_tradnl" sz="1800" dirty="0">
                          <a:effectLst/>
                        </a:rPr>
                        <a:t>Lb/pie</a:t>
                      </a:r>
                    </a:p>
                    <a:p>
                      <a:pPr>
                        <a:lnSpc>
                          <a:spcPct val="150000"/>
                        </a:lnSpc>
                        <a:spcAft>
                          <a:spcPts val="1000"/>
                        </a:spcAft>
                      </a:pPr>
                      <a:r>
                        <a:rPr lang="es-ES_tradnl" sz="1800" dirty="0">
                          <a:effectLst/>
                        </a:rPr>
                        <a:t>Kg/m</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Peso por tramo</a:t>
                      </a:r>
                    </a:p>
                    <a:p>
                      <a:pPr>
                        <a:lnSpc>
                          <a:spcPct val="150000"/>
                        </a:lnSpc>
                        <a:spcAft>
                          <a:spcPts val="1000"/>
                        </a:spcAft>
                      </a:pPr>
                      <a:r>
                        <a:rPr lang="es-ES_tradnl" sz="1800" dirty="0">
                          <a:effectLst/>
                        </a:rPr>
                        <a:t>libras</a:t>
                      </a:r>
                    </a:p>
                    <a:p>
                      <a:pPr>
                        <a:lnSpc>
                          <a:spcPct val="150000"/>
                        </a:lnSpc>
                        <a:spcAft>
                          <a:spcPts val="1000"/>
                        </a:spcAft>
                      </a:pPr>
                      <a:r>
                        <a:rPr lang="es-ES_tradnl" sz="1800" dirty="0">
                          <a:effectLst/>
                        </a:rPr>
                        <a:t>Kilogramos</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Presión Máxima</a:t>
                      </a:r>
                    </a:p>
                    <a:p>
                      <a:pPr>
                        <a:lnSpc>
                          <a:spcPct val="150000"/>
                        </a:lnSpc>
                        <a:spcAft>
                          <a:spcPts val="1000"/>
                        </a:spcAft>
                      </a:pPr>
                      <a:r>
                        <a:rPr lang="es-ES_tradnl" sz="1800" dirty="0">
                          <a:effectLst/>
                        </a:rPr>
                        <a:t>PSI</a:t>
                      </a:r>
                    </a:p>
                    <a:p>
                      <a:pPr>
                        <a:lnSpc>
                          <a:spcPct val="150000"/>
                        </a:lnSpc>
                        <a:spcAft>
                          <a:spcPts val="1000"/>
                        </a:spcAft>
                      </a:pPr>
                      <a:r>
                        <a:rPr lang="es-ES_tradnl" sz="1800" dirty="0">
                          <a:effectLst/>
                        </a:rPr>
                        <a:t>milímetros</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Presión Constante</a:t>
                      </a:r>
                    </a:p>
                    <a:p>
                      <a:pPr>
                        <a:lnSpc>
                          <a:spcPct val="150000"/>
                        </a:lnSpc>
                        <a:spcAft>
                          <a:spcPts val="1000"/>
                        </a:spcAft>
                      </a:pPr>
                      <a:r>
                        <a:rPr lang="es-ES_tradnl" sz="1800" dirty="0">
                          <a:effectLst/>
                        </a:rPr>
                        <a:t>Pulgadas</a:t>
                      </a:r>
                    </a:p>
                    <a:p>
                      <a:pPr>
                        <a:lnSpc>
                          <a:spcPct val="150000"/>
                        </a:lnSpc>
                        <a:spcAft>
                          <a:spcPts val="1000"/>
                        </a:spcAft>
                      </a:pPr>
                      <a:r>
                        <a:rPr lang="es-ES_tradnl" sz="1800" dirty="0">
                          <a:effectLst/>
                        </a:rPr>
                        <a:t>Kg/cm</a:t>
                      </a:r>
                      <a:r>
                        <a:rPr lang="es-ES_tradnl" sz="1800" baseline="30000" dirty="0">
                          <a:effectLst/>
                        </a:rPr>
                        <a:t>2</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n-US" sz="1800" dirty="0">
                          <a:effectLst/>
                        </a:rPr>
                        <a:t>Flujo</a:t>
                      </a:r>
                      <a:br>
                        <a:rPr lang="en-US" sz="1800" dirty="0">
                          <a:effectLst/>
                        </a:rPr>
                      </a:br>
                      <a:endParaRPr lang="es-ES_tradnl" sz="1800" dirty="0">
                        <a:effectLst/>
                      </a:endParaRPr>
                    </a:p>
                    <a:p>
                      <a:pPr>
                        <a:lnSpc>
                          <a:spcPct val="150000"/>
                        </a:lnSpc>
                        <a:spcAft>
                          <a:spcPts val="1000"/>
                        </a:spcAft>
                      </a:pPr>
                      <a:r>
                        <a:rPr lang="en-US" sz="1800" dirty="0">
                          <a:effectLst/>
                        </a:rPr>
                        <a:t>G.P.M</a:t>
                      </a:r>
                      <a:endParaRPr lang="es-ES_tradnl" sz="1800" dirty="0">
                        <a:effectLst/>
                      </a:endParaRPr>
                    </a:p>
                    <a:p>
                      <a:pPr>
                        <a:lnSpc>
                          <a:spcPct val="150000"/>
                        </a:lnSpc>
                        <a:spcAft>
                          <a:spcPts val="1000"/>
                        </a:spcAft>
                      </a:pPr>
                      <a:r>
                        <a:rPr lang="en-US" sz="1800" dirty="0">
                          <a:effectLst/>
                        </a:rPr>
                        <a:t>L.P.M</a:t>
                      </a:r>
                      <a:endParaRPr lang="es-ES_tradnl" sz="1800" b="1" dirty="0">
                        <a:solidFill>
                          <a:srgbClr val="44546A"/>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797659">
                <a:tc>
                  <a:txBody>
                    <a:bodyPr/>
                    <a:lstStyle/>
                    <a:p>
                      <a:pPr>
                        <a:lnSpc>
                          <a:spcPct val="150000"/>
                        </a:lnSpc>
                        <a:spcAft>
                          <a:spcPts val="1000"/>
                        </a:spcAft>
                      </a:pPr>
                      <a:r>
                        <a:rPr lang="es-ES_tradnl" sz="1800" dirty="0">
                          <a:effectLst/>
                        </a:rPr>
                        <a:t>¾ </a:t>
                      </a:r>
                    </a:p>
                    <a:p>
                      <a:pPr>
                        <a:lnSpc>
                          <a:spcPct val="150000"/>
                        </a:lnSpc>
                        <a:spcAft>
                          <a:spcPts val="1000"/>
                        </a:spcAft>
                      </a:pPr>
                      <a:r>
                        <a:rPr lang="es-ES_tradnl" sz="1800" dirty="0">
                          <a:effectLst/>
                        </a:rPr>
                        <a:t>19 mm</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0.875</a:t>
                      </a:r>
                    </a:p>
                    <a:p>
                      <a:pPr>
                        <a:lnSpc>
                          <a:spcPct val="150000"/>
                        </a:lnSpc>
                        <a:spcAft>
                          <a:spcPts val="1000"/>
                        </a:spcAft>
                      </a:pPr>
                      <a:r>
                        <a:rPr lang="es-ES_tradnl" sz="1800" dirty="0">
                          <a:effectLst/>
                        </a:rPr>
                        <a:t>22.225</a:t>
                      </a:r>
                      <a:endParaRPr lang="es-ES_tradnl" sz="1800" b="1" dirty="0">
                        <a:solidFill>
                          <a:srgbClr val="44546A"/>
                        </a:solidFill>
                        <a:effectLst/>
                        <a:latin typeface="Times New Roman" charset="0"/>
                        <a:ea typeface="Calibri" charset="0"/>
                        <a:cs typeface="Times New Roman" charset="0"/>
                      </a:endParaRPr>
                    </a:p>
                  </a:txBody>
                  <a:tcPr marL="68580" marR="68580" marT="0" marB="0">
                    <a:solidFill>
                      <a:schemeClr val="accent6"/>
                    </a:solidFill>
                  </a:tcPr>
                </a:tc>
                <a:tc>
                  <a:txBody>
                    <a:bodyPr/>
                    <a:lstStyle/>
                    <a:p>
                      <a:pPr>
                        <a:lnSpc>
                          <a:spcPct val="150000"/>
                        </a:lnSpc>
                        <a:spcAft>
                          <a:spcPts val="1000"/>
                        </a:spcAft>
                      </a:pPr>
                      <a:r>
                        <a:rPr lang="es-ES_tradnl" sz="1800" dirty="0">
                          <a:effectLst/>
                        </a:rPr>
                        <a:t>0.785</a:t>
                      </a:r>
                    </a:p>
                    <a:p>
                      <a:pPr>
                        <a:lnSpc>
                          <a:spcPct val="150000"/>
                        </a:lnSpc>
                        <a:spcAft>
                          <a:spcPts val="1000"/>
                        </a:spcAft>
                      </a:pPr>
                      <a:r>
                        <a:rPr lang="es-ES_tradnl" sz="1800" dirty="0">
                          <a:effectLst/>
                        </a:rPr>
                        <a:t>19.939</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0.045</a:t>
                      </a:r>
                    </a:p>
                    <a:p>
                      <a:pPr>
                        <a:lnSpc>
                          <a:spcPct val="150000"/>
                        </a:lnSpc>
                        <a:spcAft>
                          <a:spcPts val="1000"/>
                        </a:spcAft>
                      </a:pPr>
                      <a:r>
                        <a:rPr lang="es-ES_tradnl" sz="1800" dirty="0">
                          <a:effectLst/>
                        </a:rPr>
                        <a:t>1.143</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0.455</a:t>
                      </a:r>
                    </a:p>
                    <a:p>
                      <a:pPr>
                        <a:lnSpc>
                          <a:spcPct val="150000"/>
                        </a:lnSpc>
                        <a:spcAft>
                          <a:spcPts val="1000"/>
                        </a:spcAft>
                      </a:pPr>
                      <a:r>
                        <a:rPr lang="es-ES_tradnl" sz="1800" dirty="0">
                          <a:effectLst/>
                        </a:rPr>
                        <a:t>0.678</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9.110</a:t>
                      </a:r>
                    </a:p>
                    <a:p>
                      <a:pPr>
                        <a:lnSpc>
                          <a:spcPct val="150000"/>
                        </a:lnSpc>
                        <a:spcAft>
                          <a:spcPts val="1000"/>
                        </a:spcAft>
                      </a:pPr>
                      <a:r>
                        <a:rPr lang="es-ES_tradnl" sz="1800" dirty="0">
                          <a:effectLst/>
                        </a:rPr>
                        <a:t>4.136</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4.632</a:t>
                      </a:r>
                    </a:p>
                    <a:p>
                      <a:pPr>
                        <a:lnSpc>
                          <a:spcPct val="150000"/>
                        </a:lnSpc>
                        <a:spcAft>
                          <a:spcPts val="1000"/>
                        </a:spcAft>
                      </a:pPr>
                      <a:r>
                        <a:rPr lang="es-ES_tradnl" sz="1800" dirty="0">
                          <a:effectLst/>
                        </a:rPr>
                        <a:t>325.62</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926</a:t>
                      </a:r>
                    </a:p>
                    <a:p>
                      <a:pPr>
                        <a:lnSpc>
                          <a:spcPct val="150000"/>
                        </a:lnSpc>
                        <a:spcAft>
                          <a:spcPts val="1000"/>
                        </a:spcAft>
                      </a:pPr>
                      <a:r>
                        <a:rPr lang="es-ES_tradnl" sz="1800" dirty="0">
                          <a:effectLst/>
                        </a:rPr>
                        <a:t>65.09</a:t>
                      </a:r>
                      <a:endParaRPr lang="es-ES_tradnl" sz="1800" b="1" dirty="0">
                        <a:solidFill>
                          <a:srgbClr val="44546A"/>
                        </a:solidFill>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800" dirty="0">
                          <a:effectLst/>
                        </a:rPr>
                        <a:t>9.600</a:t>
                      </a:r>
                    </a:p>
                    <a:p>
                      <a:pPr>
                        <a:lnSpc>
                          <a:spcPct val="150000"/>
                        </a:lnSpc>
                        <a:spcAft>
                          <a:spcPts val="1000"/>
                        </a:spcAft>
                      </a:pPr>
                      <a:r>
                        <a:rPr lang="es-ES_tradnl" sz="1800" dirty="0">
                          <a:effectLst/>
                        </a:rPr>
                        <a:t>36.336</a:t>
                      </a:r>
                      <a:endParaRPr lang="es-ES_tradnl" sz="1800" b="1" dirty="0">
                        <a:solidFill>
                          <a:srgbClr val="44546A"/>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ángulo 8"/>
          <p:cNvSpPr/>
          <p:nvPr/>
        </p:nvSpPr>
        <p:spPr>
          <a:xfrm>
            <a:off x="7926494" y="5947338"/>
            <a:ext cx="2826415" cy="369332"/>
          </a:xfrm>
          <a:prstGeom prst="rect">
            <a:avLst/>
          </a:prstGeom>
        </p:spPr>
        <p:txBody>
          <a:bodyPr wrap="none">
            <a:spAutoFit/>
          </a:bodyPr>
          <a:lstStyle/>
          <a:p>
            <a:pPr>
              <a:spcAft>
                <a:spcPts val="1000"/>
              </a:spcAft>
            </a:pPr>
            <a:r>
              <a:rPr lang="es-ES_tradnl" dirty="0">
                <a:latin typeface="Times New Roman" charset="0"/>
                <a:ea typeface="Calibri" charset="0"/>
                <a:cs typeface="Times New Roman" charset="0"/>
              </a:rPr>
              <a:t>Fuente: (NACOBRE, 2018) </a:t>
            </a:r>
            <a:endParaRPr lang="es-ES_tradnl" dirty="0">
              <a:effectLst/>
              <a:latin typeface="Times New Roman" charset="0"/>
              <a:ea typeface="Calibri" charset="0"/>
              <a:cs typeface="Times New Roman" charset="0"/>
            </a:endParaRPr>
          </a:p>
        </p:txBody>
      </p:sp>
      <p:pic>
        <p:nvPicPr>
          <p:cNvPr id="11" name="Imagen 10">
            <a:extLst>
              <a:ext uri="{FF2B5EF4-FFF2-40B4-BE49-F238E27FC236}">
                <a16:creationId xmlns:a16="http://schemas.microsoft.com/office/drawing/2014/main" id="{BBD2F931-74D3-4D61-A8E2-82AECD30C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12" name="Imagen 11">
            <a:extLst>
              <a:ext uri="{FF2B5EF4-FFF2-40B4-BE49-F238E27FC236}">
                <a16:creationId xmlns:a16="http://schemas.microsoft.com/office/drawing/2014/main" id="{C388FF20-E0B9-45C0-ABB9-4B9DAA1A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60216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lstStyle/>
              <a:p>
                <a:r>
                  <a:rPr lang="es-ES_tradnl" sz="2400" b="1" dirty="0"/>
                  <a:t>Selección de bombas</a:t>
                </a:r>
              </a:p>
              <a:p>
                <a:pPr lvl="1">
                  <a:buFont typeface="Calibri" panose="020F0502020204030204" pitchFamily="34" charset="0"/>
                  <a:buChar char="⁻"/>
                </a:pPr>
                <a:r>
                  <a:rPr lang="es-ES_tradnl" sz="2200" b="1" dirty="0"/>
                  <a:t>Cálculo de pérdidas mayores </a:t>
                </a:r>
              </a:p>
              <a:p>
                <a:pPr lvl="1">
                  <a:buFontTx/>
                  <a:buChar char="⁻"/>
                </a:pPr>
                <a:r>
                  <a:rPr lang="es-ES_tradnl" sz="2200" dirty="0"/>
                  <a:t>Cálculo en la tubería de PVC y cobre en el intercambiador de calor:</a:t>
                </a:r>
              </a:p>
              <a:p>
                <a:pPr lvl="2">
                  <a:buFontTx/>
                  <a:buChar char="⁻"/>
                </a:pPr>
                <a14:m>
                  <m:oMath xmlns:m="http://schemas.openxmlformats.org/officeDocument/2006/math">
                    <m:r>
                      <a:rPr lang="es-ES_tradnl" sz="2000" i="1">
                        <a:latin typeface="Cambria Math" charset="0"/>
                      </a:rPr>
                      <m:t>𝑅𝑒</m:t>
                    </m:r>
                    <m:r>
                      <a:rPr lang="es-ES_tradnl" sz="2000" i="1">
                        <a:latin typeface="Cambria Math" charset="0"/>
                      </a:rPr>
                      <m:t>=</m:t>
                    </m:r>
                    <m:f>
                      <m:fPr>
                        <m:ctrlPr>
                          <a:rPr lang="es-ES_tradnl" sz="2000" i="1">
                            <a:latin typeface="Cambria Math" panose="02040503050406030204" pitchFamily="18" charset="0"/>
                          </a:rPr>
                        </m:ctrlPr>
                      </m:fPr>
                      <m:num>
                        <m:sSub>
                          <m:sSubPr>
                            <m:ctrlPr>
                              <a:rPr lang="es-ES_tradnl" sz="2000" i="1">
                                <a:latin typeface="Cambria Math" panose="02040503050406030204" pitchFamily="18" charset="0"/>
                              </a:rPr>
                            </m:ctrlPr>
                          </m:sSubPr>
                          <m:e>
                            <m:r>
                              <a:rPr lang="es-ES_tradnl" sz="2000" i="1">
                                <a:latin typeface="Cambria Math" charset="0"/>
                              </a:rPr>
                              <m:t>𝑉</m:t>
                            </m:r>
                          </m:e>
                          <m:sub>
                            <m:r>
                              <a:rPr lang="es-ES_tradnl" sz="2000" i="1">
                                <a:latin typeface="Cambria Math" charset="0"/>
                              </a:rPr>
                              <m:t>𝑟𝑒𝑎𝑙</m:t>
                            </m:r>
                          </m:sub>
                        </m:sSub>
                        <m:r>
                          <a:rPr lang="es-ES_tradnl" sz="2000" i="1">
                            <a:latin typeface="Cambria Math" charset="0"/>
                          </a:rPr>
                          <m:t>∗</m:t>
                        </m:r>
                        <m:r>
                          <a:rPr lang="es-ES_tradnl" sz="2000" i="1">
                            <a:latin typeface="Cambria Math" charset="0"/>
                          </a:rPr>
                          <m:t>𝜌</m:t>
                        </m:r>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𝑖</m:t>
                            </m:r>
                          </m:sub>
                        </m:sSub>
                      </m:num>
                      <m:den>
                        <m:r>
                          <a:rPr lang="es-ES_tradnl" sz="2000" i="1">
                            <a:latin typeface="Cambria Math" charset="0"/>
                          </a:rPr>
                          <m:t>𝜇</m:t>
                        </m:r>
                      </m:den>
                    </m:f>
                    <m:r>
                      <a:rPr lang="es-ES_tradnl" sz="2000" i="1">
                        <a:latin typeface="Cambria Math" charset="0"/>
                      </a:rPr>
                      <m:t>=2.068</m:t>
                    </m:r>
                    <m:r>
                      <a:rPr lang="es-ES_tradnl" sz="2000" i="1">
                        <a:latin typeface="Cambria Math" charset="0"/>
                      </a:rPr>
                      <m:t>𝑥</m:t>
                    </m:r>
                    <m:sSup>
                      <m:sSupPr>
                        <m:ctrlPr>
                          <a:rPr lang="es-ES_tradnl" sz="2000" i="1">
                            <a:latin typeface="Cambria Math" panose="02040503050406030204" pitchFamily="18" charset="0"/>
                          </a:rPr>
                        </m:ctrlPr>
                      </m:sSupPr>
                      <m:e>
                        <m:r>
                          <a:rPr lang="es-ES_tradnl" sz="2000" i="1">
                            <a:latin typeface="Cambria Math" charset="0"/>
                          </a:rPr>
                          <m:t>10</m:t>
                        </m:r>
                      </m:e>
                      <m:sup>
                        <m:r>
                          <a:rPr lang="es-ES_tradnl" sz="2000" i="1">
                            <a:latin typeface="Cambria Math" charset="0"/>
                          </a:rPr>
                          <m:t>4</m:t>
                        </m:r>
                      </m:sup>
                    </m:sSup>
                  </m:oMath>
                </a14:m>
                <a:r>
                  <a:rPr lang="es-ES_tradnl" sz="2000" dirty="0"/>
                  <a:t> Flujo turbulento debido a que es &gt; a 1 </a:t>
                </a:r>
                <a14:m>
                  <m:oMath xmlns:m="http://schemas.openxmlformats.org/officeDocument/2006/math">
                    <m:sSup>
                      <m:sSupPr>
                        <m:ctrlPr>
                          <a:rPr lang="es-ES_tradnl" sz="2000" i="1">
                            <a:latin typeface="Cambria Math" panose="02040503050406030204" pitchFamily="18" charset="0"/>
                          </a:rPr>
                        </m:ctrlPr>
                      </m:sSupPr>
                      <m:e>
                        <m:r>
                          <a:rPr lang="es-ES_tradnl" sz="2000" i="1">
                            <a:latin typeface="Cambria Math" charset="0"/>
                          </a:rPr>
                          <m:t>𝑥</m:t>
                        </m:r>
                        <m:r>
                          <a:rPr lang="es-ES_tradnl" sz="2000" i="1">
                            <a:latin typeface="Cambria Math" charset="0"/>
                          </a:rPr>
                          <m:t>10</m:t>
                        </m:r>
                      </m:e>
                      <m:sup>
                        <m:r>
                          <a:rPr lang="es-ES_tradnl" sz="2000" i="1">
                            <a:latin typeface="Cambria Math" charset="0"/>
                          </a:rPr>
                          <m:t>4</m:t>
                        </m:r>
                      </m:sup>
                    </m:sSup>
                  </m:oMath>
                </a14:m>
                <a:endParaRPr lang="es-ES_tradnl" sz="2000" dirty="0"/>
              </a:p>
              <a:p>
                <a:pPr lvl="2">
                  <a:buFontTx/>
                  <a:buChar char="⁻"/>
                </a:pPr>
                <a:endParaRPr lang="es-ES_tradnl" sz="2000" dirty="0"/>
              </a:p>
              <a:p>
                <a:pPr lvl="2">
                  <a:buFontTx/>
                  <a:buChar char="⁻"/>
                </a:pPr>
                <a:r>
                  <a:rPr lang="es-ES_tradnl" sz="2000" dirty="0"/>
                  <a:t>Se aplica la ecuación de Darcy-Weisbach:	</a:t>
                </a:r>
                <a14:m>
                  <m:oMath xmlns:m="http://schemas.openxmlformats.org/officeDocument/2006/math">
                    <m:r>
                      <a:rPr lang="es-ES_tradnl" sz="2000" i="1">
                        <a:latin typeface="Cambria Math" charset="0"/>
                      </a:rPr>
                      <m:t>∆</m:t>
                    </m:r>
                    <m:r>
                      <a:rPr lang="es-ES_tradnl" sz="2000" i="1">
                        <a:latin typeface="Cambria Math" charset="0"/>
                      </a:rPr>
                      <m:t>𝑃𝑓</m:t>
                    </m:r>
                    <m:r>
                      <a:rPr lang="es-ES_tradnl" sz="2000" i="1">
                        <a:latin typeface="Cambria Math" charset="0"/>
                      </a:rPr>
                      <m:t>=</m:t>
                    </m:r>
                    <m:r>
                      <a:rPr lang="es-ES_tradnl" sz="2000" i="1">
                        <a:latin typeface="Cambria Math" charset="0"/>
                      </a:rPr>
                      <m:t>𝑓</m:t>
                    </m:r>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𝐿</m:t>
                        </m:r>
                      </m:num>
                      <m:den>
                        <m:r>
                          <a:rPr lang="es-ES_tradnl" sz="2000" i="1">
                            <a:latin typeface="Cambria Math" charset="0"/>
                          </a:rPr>
                          <m:t>𝐷</m:t>
                        </m:r>
                      </m:den>
                    </m:f>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𝜌</m:t>
                        </m:r>
                        <m:r>
                          <a:rPr lang="es-ES_tradnl" sz="2000" i="1">
                            <a:latin typeface="Cambria Math" charset="0"/>
                          </a:rPr>
                          <m:t>∗</m:t>
                        </m:r>
                        <m:sSup>
                          <m:sSupPr>
                            <m:ctrlPr>
                              <a:rPr lang="es-ES_tradnl" sz="2000" i="1">
                                <a:latin typeface="Cambria Math" panose="02040503050406030204" pitchFamily="18" charset="0"/>
                              </a:rPr>
                            </m:ctrlPr>
                          </m:sSupPr>
                          <m:e>
                            <m:r>
                              <a:rPr lang="es-ES_tradnl" sz="2000" i="1">
                                <a:latin typeface="Cambria Math" charset="0"/>
                              </a:rPr>
                              <m:t>𝑉</m:t>
                            </m:r>
                          </m:e>
                          <m:sup>
                            <m:r>
                              <a:rPr lang="es-ES_tradnl" sz="2000" i="1">
                                <a:latin typeface="Cambria Math" charset="0"/>
                              </a:rPr>
                              <m:t>2</m:t>
                            </m:r>
                          </m:sup>
                        </m:sSup>
                      </m:num>
                      <m:den>
                        <m:r>
                          <a:rPr lang="es-ES_tradnl" sz="2000" i="1">
                            <a:latin typeface="Cambria Math" charset="0"/>
                          </a:rPr>
                          <m:t>2</m:t>
                        </m:r>
                      </m:den>
                    </m:f>
                    <m:r>
                      <a:rPr lang="es-ES_tradnl" sz="2000" i="1">
                        <a:latin typeface="Cambria Math" charset="0"/>
                      </a:rPr>
                      <m:t> </m:t>
                    </m:r>
                  </m:oMath>
                </a14:m>
                <a:endParaRPr lang="es-ES_tradnl" sz="2000" dirty="0"/>
              </a:p>
              <a:p>
                <a:pPr lvl="2">
                  <a:buFontTx/>
                  <a:buChar char="⁻"/>
                </a:pPr>
                <a:endParaRPr lang="es-ES_tradnl" sz="2000" dirty="0"/>
              </a:p>
              <a:p>
                <a:pPr lvl="2">
                  <a:buFontTx/>
                  <a:buChar char="⁻"/>
                </a:pPr>
                <a:r>
                  <a:rPr lang="es-ES_tradnl" sz="2000" dirty="0"/>
                  <a:t>Para calcular la fricción en la tubería, para ello se utiliza la ecuación de Ec. De Haaland:  </a:t>
                </a:r>
                <a14:m>
                  <m:oMath xmlns:m="http://schemas.openxmlformats.org/officeDocument/2006/math">
                    <m:f>
                      <m:fPr>
                        <m:ctrlPr>
                          <a:rPr lang="es-ES_tradnl" sz="2000" i="1">
                            <a:latin typeface="Cambria Math" panose="02040503050406030204" pitchFamily="18" charset="0"/>
                          </a:rPr>
                        </m:ctrlPr>
                      </m:fPr>
                      <m:num>
                        <m:r>
                          <a:rPr lang="es-ES_tradnl" sz="2000" i="1">
                            <a:latin typeface="Cambria Math" charset="0"/>
                          </a:rPr>
                          <m:t>1</m:t>
                        </m:r>
                      </m:num>
                      <m:den>
                        <m:rad>
                          <m:radPr>
                            <m:degHide m:val="on"/>
                            <m:ctrlPr>
                              <a:rPr lang="es-ES_tradnl" sz="2000" i="1">
                                <a:latin typeface="Cambria Math" panose="02040503050406030204" pitchFamily="18" charset="0"/>
                              </a:rPr>
                            </m:ctrlPr>
                          </m:radPr>
                          <m:deg/>
                          <m:e>
                            <m:r>
                              <a:rPr lang="es-ES_tradnl" sz="2000" i="1">
                                <a:latin typeface="Cambria Math" charset="0"/>
                              </a:rPr>
                              <m:t>𝑓</m:t>
                            </m:r>
                          </m:e>
                        </m:rad>
                      </m:den>
                    </m:f>
                    <m:r>
                      <a:rPr lang="es-ES_tradnl" sz="2000" i="1">
                        <a:latin typeface="Cambria Math" charset="0"/>
                      </a:rPr>
                      <m:t>=−1.8∗</m:t>
                    </m:r>
                    <m:r>
                      <a:rPr lang="es-ES_tradnl" sz="2000" i="1">
                        <a:latin typeface="Cambria Math" charset="0"/>
                      </a:rPr>
                      <m:t>𝑙𝑜𝑔</m:t>
                    </m:r>
                    <m:d>
                      <m:dPr>
                        <m:begChr m:val="["/>
                        <m:endChr m:val="]"/>
                        <m:ctrlPr>
                          <a:rPr lang="es-ES_tradnl" sz="2000" i="1">
                            <a:latin typeface="Cambria Math" panose="02040503050406030204" pitchFamily="18" charset="0"/>
                          </a:rPr>
                        </m:ctrlPr>
                      </m:dPr>
                      <m:e>
                        <m:f>
                          <m:fPr>
                            <m:ctrlPr>
                              <a:rPr lang="es-ES_tradnl" sz="2000" i="1">
                                <a:latin typeface="Cambria Math" panose="02040503050406030204" pitchFamily="18" charset="0"/>
                              </a:rPr>
                            </m:ctrlPr>
                          </m:fPr>
                          <m:num>
                            <m:r>
                              <a:rPr lang="es-ES_tradnl" sz="2000" i="1">
                                <a:latin typeface="Cambria Math" charset="0"/>
                              </a:rPr>
                              <m:t>6.9</m:t>
                            </m:r>
                          </m:num>
                          <m:den>
                            <m:r>
                              <a:rPr lang="es-ES_tradnl" sz="2000" i="1">
                                <a:latin typeface="Cambria Math" charset="0"/>
                              </a:rPr>
                              <m:t>𝑅𝑒</m:t>
                            </m:r>
                          </m:den>
                        </m:f>
                        <m:r>
                          <a:rPr lang="es-ES_tradnl" sz="2000" i="1">
                            <a:latin typeface="Cambria Math" charset="0"/>
                          </a:rPr>
                          <m:t>+</m:t>
                        </m:r>
                        <m:sSup>
                          <m:sSupPr>
                            <m:ctrlPr>
                              <a:rPr lang="es-ES_tradnl" sz="2000" i="1">
                                <a:latin typeface="Cambria Math" panose="02040503050406030204" pitchFamily="18" charset="0"/>
                              </a:rPr>
                            </m:ctrlPr>
                          </m:sSupPr>
                          <m:e>
                            <m:d>
                              <m:dPr>
                                <m:ctrlPr>
                                  <a:rPr lang="es-ES_tradnl" sz="2000" i="1">
                                    <a:latin typeface="Cambria Math" panose="02040503050406030204" pitchFamily="18" charset="0"/>
                                  </a:rPr>
                                </m:ctrlPr>
                              </m:dPr>
                              <m:e>
                                <m:f>
                                  <m:fPr>
                                    <m:ctrlPr>
                                      <a:rPr lang="es-ES_tradnl" sz="2000" i="1">
                                        <a:latin typeface="Cambria Math" panose="02040503050406030204" pitchFamily="18" charset="0"/>
                                      </a:rPr>
                                    </m:ctrlPr>
                                  </m:fPr>
                                  <m:num>
                                    <m:f>
                                      <m:fPr>
                                        <m:ctrlPr>
                                          <a:rPr lang="es-ES_tradnl" sz="2000" i="1">
                                            <a:latin typeface="Cambria Math" panose="02040503050406030204" pitchFamily="18" charset="0"/>
                                          </a:rPr>
                                        </m:ctrlPr>
                                      </m:fPr>
                                      <m:num>
                                        <m:r>
                                          <a:rPr lang="es-ES_tradnl" sz="2000" i="1">
                                            <a:latin typeface="Cambria Math" charset="0"/>
                                          </a:rPr>
                                          <m:t>𝜀</m:t>
                                        </m:r>
                                      </m:num>
                                      <m:den>
                                        <m:r>
                                          <a:rPr lang="es-ES_tradnl" sz="2000" i="1">
                                            <a:latin typeface="Cambria Math" charset="0"/>
                                          </a:rPr>
                                          <m:t>𝐷</m:t>
                                        </m:r>
                                      </m:den>
                                    </m:f>
                                  </m:num>
                                  <m:den>
                                    <m:r>
                                      <a:rPr lang="es-ES_tradnl" sz="2000" i="1">
                                        <a:latin typeface="Cambria Math" charset="0"/>
                                      </a:rPr>
                                      <m:t>3.7</m:t>
                                    </m:r>
                                  </m:den>
                                </m:f>
                              </m:e>
                            </m:d>
                          </m:e>
                          <m:sup>
                            <m:r>
                              <a:rPr lang="es-ES_tradnl" sz="2000" i="1">
                                <a:latin typeface="Cambria Math" charset="0"/>
                              </a:rPr>
                              <m:t>1.11</m:t>
                            </m:r>
                          </m:sup>
                        </m:sSup>
                        <m:r>
                          <a:rPr lang="es-ES_tradnl" sz="2000" i="1">
                            <a:latin typeface="Cambria Math" charset="0"/>
                          </a:rPr>
                          <m:t> </m:t>
                        </m:r>
                      </m:e>
                    </m:d>
                    <m:r>
                      <a:rPr lang="es-ES_tradnl" sz="2000" i="1">
                        <a:latin typeface="Cambria Math" charset="0"/>
                      </a:rPr>
                      <m:t> </m:t>
                    </m:r>
                  </m:oMath>
                </a14:m>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38E61C8E-91A0-47C2-B7AF-D664EA5A9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4D720508-9001-422C-8C0F-326FED7B5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34261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a:bodyPr>
              <a:lstStyle/>
              <a:p>
                <a:r>
                  <a:rPr lang="es-ES_tradnl" sz="2400" b="1" dirty="0"/>
                  <a:t>Selección de bombas</a:t>
                </a:r>
              </a:p>
              <a:p>
                <a:pPr lvl="1">
                  <a:buFontTx/>
                  <a:buChar char="⁻"/>
                </a:pPr>
                <a:r>
                  <a:rPr lang="es-ES_tradnl" sz="2200" b="1" dirty="0"/>
                  <a:t>Cálculo de pérdidas mayores</a:t>
                </a:r>
              </a:p>
              <a:p>
                <a:pPr lvl="1">
                  <a:buFontTx/>
                  <a:buChar char="⁻"/>
                </a:pPr>
                <a:r>
                  <a:rPr lang="es-ES_tradnl" sz="2200" dirty="0"/>
                  <a:t>Cálculo en la tubería de cobre dentro del intercambiador de calor:</a:t>
                </a:r>
              </a:p>
              <a:p>
                <a:pPr lvl="1">
                  <a:buFontTx/>
                  <a:buChar char="⁻"/>
                </a:pPr>
                <a:endParaRPr lang="es-ES_tradnl" sz="22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𝑁</m:t>
                        </m:r>
                      </m:e>
                      <m:sub>
                        <m:r>
                          <a:rPr lang="es-ES_tradnl" sz="2000" i="1">
                            <a:latin typeface="Cambria Math" charset="0"/>
                          </a:rPr>
                          <m:t>𝑡𝑢𝑏𝑜𝑠</m:t>
                        </m:r>
                      </m:sub>
                    </m:sSub>
                  </m:oMath>
                </a14:m>
                <a:r>
                  <a:rPr lang="es-ES_tradnl" sz="2000" dirty="0"/>
                  <a:t>    </a:t>
                </a: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𝑑</m:t>
                        </m:r>
                      </m:e>
                      <m:sub>
                        <m:r>
                          <a:rPr lang="es-ES_tradnl" sz="2000" i="1">
                            <a:latin typeface="Cambria Math" charset="0"/>
                          </a:rPr>
                          <m:t>𝑖</m:t>
                        </m:r>
                      </m:sub>
                    </m:sSub>
                    <m:r>
                      <a:rPr lang="es-ES_tradnl" sz="2000" i="1">
                        <a:latin typeface="Cambria Math" charset="0"/>
                      </a:rPr>
                      <m:t> </m:t>
                    </m:r>
                  </m:oMath>
                </a14:m>
                <a:r>
                  <a:rPr lang="es-ES_tradnl" sz="2000" dirty="0"/>
                  <a:t>   </a:t>
                </a: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𝐴</m:t>
                        </m:r>
                      </m:e>
                      <m:sub>
                        <m:r>
                          <a:rPr lang="es-ES_tradnl" sz="2000" i="1">
                            <a:latin typeface="Cambria Math" charset="0"/>
                          </a:rPr>
                          <m:t>𝑡𝑖</m:t>
                        </m:r>
                      </m:sub>
                    </m:sSub>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𝜋</m:t>
                        </m:r>
                      </m:num>
                      <m:den>
                        <m:r>
                          <a:rPr lang="es-ES_tradnl" sz="2000" i="1">
                            <a:latin typeface="Cambria Math" charset="0"/>
                          </a:rPr>
                          <m:t>4</m:t>
                        </m:r>
                      </m:den>
                    </m:f>
                    <m:r>
                      <a:rPr lang="es-ES_tradnl" sz="2000" i="1">
                        <a:latin typeface="Cambria Math" charset="0"/>
                      </a:rPr>
                      <m:t>∗</m:t>
                    </m:r>
                    <m:sSup>
                      <m:sSupPr>
                        <m:ctrlPr>
                          <a:rPr lang="es-ES_tradnl" sz="2000" i="1">
                            <a:latin typeface="Cambria Math" panose="02040503050406030204" pitchFamily="18" charset="0"/>
                          </a:rPr>
                        </m:ctrlPr>
                      </m:sSupPr>
                      <m:e>
                        <m:sSub>
                          <m:sSubPr>
                            <m:ctrlPr>
                              <a:rPr lang="es-ES_tradnl" sz="2000" i="1">
                                <a:latin typeface="Cambria Math" panose="02040503050406030204" pitchFamily="18" charset="0"/>
                              </a:rPr>
                            </m:ctrlPr>
                          </m:sSubPr>
                          <m:e>
                            <m:r>
                              <a:rPr lang="es-ES_tradnl" sz="2000" i="1">
                                <a:latin typeface="Cambria Math" charset="0"/>
                              </a:rPr>
                              <m:t>𝑑</m:t>
                            </m:r>
                          </m:e>
                          <m:sub>
                            <m:r>
                              <a:rPr lang="es-ES_tradnl" sz="2000" i="1">
                                <a:latin typeface="Cambria Math" charset="0"/>
                              </a:rPr>
                              <m:t>𝑖</m:t>
                            </m:r>
                          </m:sub>
                        </m:sSub>
                      </m:e>
                      <m:sup>
                        <m:r>
                          <a:rPr lang="es-ES_tradnl" sz="2000" i="1">
                            <a:latin typeface="Cambria Math" charset="0"/>
                          </a:rPr>
                          <m:t>2</m:t>
                        </m:r>
                      </m:sup>
                    </m:sSup>
                  </m:oMath>
                </a14:m>
                <a:endParaRPr lang="es-ES_tradnl" sz="2000" dirty="0"/>
              </a:p>
              <a:p>
                <a:pPr lvl="2">
                  <a:buFontTx/>
                  <a:buChar char="⁻"/>
                </a:pPr>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𝐴</m:t>
                        </m:r>
                      </m:e>
                      <m:sub>
                        <m:r>
                          <a:rPr lang="es-ES_tradnl" sz="2000" i="1">
                            <a:latin typeface="Cambria Math" charset="0"/>
                          </a:rPr>
                          <m:t>𝑡𝑖</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𝑁</m:t>
                        </m:r>
                      </m:e>
                      <m:sub>
                        <m:r>
                          <a:rPr lang="es-ES_tradnl" sz="2000" i="1">
                            <a:latin typeface="Cambria Math" charset="0"/>
                          </a:rPr>
                          <m:t>𝑡𝑢𝑏𝑜𝑠</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𝐴</m:t>
                        </m:r>
                      </m:e>
                      <m:sub>
                        <m:r>
                          <a:rPr lang="es-ES_tradnl" sz="2000" i="1">
                            <a:latin typeface="Cambria Math" charset="0"/>
                          </a:rPr>
                          <m:t>𝑡𝑖</m:t>
                        </m:r>
                      </m:sub>
                    </m:sSub>
                    <m:r>
                      <a:rPr lang="es-ES" sz="2000" b="0" i="1" smtClean="0">
                        <a:latin typeface="Cambria Math" charset="0"/>
                      </a:rPr>
                      <m:t>  </m:t>
                    </m:r>
                  </m:oMath>
                </a14:m>
                <a:r>
                  <a:rPr lang="es-ES_tradnl" sz="2000" dirty="0"/>
                  <a:t>área total de los 5 tubos</a:t>
                </a:r>
              </a:p>
              <a:p>
                <a:pPr lvl="2">
                  <a:buFontTx/>
                  <a:buChar char="⁻"/>
                </a:pPr>
                <a:endParaRPr lang="es-ES" sz="2000" i="1"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𝑉</m:t>
                        </m:r>
                      </m:e>
                      <m:sub>
                        <m:r>
                          <a:rPr lang="es-ES_tradnl" sz="2000" i="1">
                            <a:latin typeface="Cambria Math" charset="0"/>
                          </a:rPr>
                          <m:t>𝑡𝑖</m:t>
                        </m:r>
                      </m:sub>
                    </m:sSub>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𝑄</m:t>
                        </m:r>
                      </m:num>
                      <m:den>
                        <m:sSub>
                          <m:sSubPr>
                            <m:ctrlPr>
                              <a:rPr lang="es-ES_tradnl" sz="2000" i="1">
                                <a:latin typeface="Cambria Math" panose="02040503050406030204" pitchFamily="18" charset="0"/>
                              </a:rPr>
                            </m:ctrlPr>
                          </m:sSubPr>
                          <m:e>
                            <m:r>
                              <a:rPr lang="es-ES_tradnl" sz="2000" i="1">
                                <a:latin typeface="Cambria Math" charset="0"/>
                              </a:rPr>
                              <m:t>𝑁</m:t>
                            </m:r>
                          </m:e>
                          <m:sub>
                            <m:r>
                              <a:rPr lang="es-ES_tradnl" sz="2000" i="1">
                                <a:latin typeface="Cambria Math" charset="0"/>
                              </a:rPr>
                              <m:t>𝑡𝑢𝑏𝑜𝑠</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𝐴</m:t>
                            </m:r>
                          </m:e>
                          <m:sub>
                            <m:r>
                              <a:rPr lang="es-ES_tradnl" sz="2000" i="1">
                                <a:latin typeface="Cambria Math" charset="0"/>
                              </a:rPr>
                              <m:t>𝑡𝑖</m:t>
                            </m:r>
                          </m:sub>
                        </m:sSub>
                      </m:den>
                    </m:f>
                  </m:oMath>
                </a14:m>
                <a:endParaRPr lang="es-ES_tradnl" sz="2000" dirty="0"/>
              </a:p>
              <a:p>
                <a:pPr lvl="2"/>
                <a:endParaRPr lang="es-ES_tradnl" sz="2000" dirty="0"/>
              </a:p>
              <a:p>
                <a:pPr lvl="2"/>
                <a:endParaRPr lang="es-ES_tradnl" sz="2000" b="1" dirty="0"/>
              </a:p>
              <a:p>
                <a:pPr lvl="2"/>
                <a:endParaRPr lang="es-ES_tradnl" sz="2000" b="1"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B6AC1B1B-9B8F-4473-ADB8-95E8CDBFD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BFD83779-7C3B-4161-BE02-1181CB727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57003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a:bodyPr>
              <a:lstStyle/>
              <a:p>
                <a:r>
                  <a:rPr lang="es-ES_tradnl" sz="2400" b="1" dirty="0"/>
                  <a:t>Selección de bombas</a:t>
                </a:r>
              </a:p>
              <a:p>
                <a:pPr lvl="1">
                  <a:buFontTx/>
                  <a:buChar char="⁻"/>
                </a:pPr>
                <a:r>
                  <a:rPr lang="es-ES_tradnl" sz="2200" b="1" dirty="0"/>
                  <a:t>Cálculo de pérdidas mayores</a:t>
                </a:r>
              </a:p>
              <a:p>
                <a:pPr lvl="1">
                  <a:buFontTx/>
                  <a:buChar char="⁻"/>
                </a:pPr>
                <a14:m>
                  <m:oMath xmlns:m="http://schemas.openxmlformats.org/officeDocument/2006/math">
                    <m:sSub>
                      <m:sSubPr>
                        <m:ctrlPr>
                          <a:rPr lang="es-ES_tradnl" sz="2400" b="1" i="1">
                            <a:latin typeface="Cambria Math" panose="02040503050406030204" pitchFamily="18" charset="0"/>
                          </a:rPr>
                        </m:ctrlPr>
                      </m:sSubPr>
                      <m:e>
                        <m:r>
                          <a:rPr lang="es-ES_tradnl" sz="2400" b="1" i="1">
                            <a:latin typeface="Cambria Math" charset="0"/>
                          </a:rPr>
                          <m:t>𝑷</m:t>
                        </m:r>
                      </m:e>
                      <m:sub>
                        <m:r>
                          <a:rPr lang="es-ES_tradnl" sz="2400" b="1" i="1">
                            <a:latin typeface="Cambria Math" charset="0"/>
                          </a:rPr>
                          <m:t>𝒇𝒕𝒊</m:t>
                        </m:r>
                      </m:sub>
                    </m:sSub>
                    <m:r>
                      <a:rPr lang="es-ES_tradnl" sz="2400" b="1" i="1">
                        <a:latin typeface="Cambria Math" charset="0"/>
                      </a:rPr>
                      <m:t>=</m:t>
                    </m:r>
                    <m:sSub>
                      <m:sSubPr>
                        <m:ctrlPr>
                          <a:rPr lang="es-ES_tradnl" sz="2400" b="1" i="1">
                            <a:latin typeface="Cambria Math" panose="02040503050406030204" pitchFamily="18" charset="0"/>
                          </a:rPr>
                        </m:ctrlPr>
                      </m:sSubPr>
                      <m:e>
                        <m:r>
                          <a:rPr lang="es-ES_tradnl" sz="2400" b="1" i="1">
                            <a:latin typeface="Cambria Math" charset="0"/>
                          </a:rPr>
                          <m:t>𝒇</m:t>
                        </m:r>
                      </m:e>
                      <m:sub>
                        <m:r>
                          <a:rPr lang="es-ES_tradnl" sz="2400" b="1" i="1">
                            <a:latin typeface="Cambria Math" charset="0"/>
                          </a:rPr>
                          <m:t>𝒕𝒊</m:t>
                        </m:r>
                      </m:sub>
                    </m:sSub>
                    <m:r>
                      <a:rPr lang="es-ES_tradnl" sz="2400" b="1" i="1">
                        <a:latin typeface="Cambria Math" charset="0"/>
                      </a:rPr>
                      <m:t>∗</m:t>
                    </m:r>
                    <m:f>
                      <m:fPr>
                        <m:ctrlPr>
                          <a:rPr lang="es-ES_tradnl" sz="2400" b="1" i="1">
                            <a:latin typeface="Cambria Math" panose="02040503050406030204" pitchFamily="18" charset="0"/>
                          </a:rPr>
                        </m:ctrlPr>
                      </m:fPr>
                      <m:num>
                        <m:r>
                          <a:rPr lang="es-ES_tradnl" sz="2400" b="1" i="1">
                            <a:latin typeface="Cambria Math" charset="0"/>
                          </a:rPr>
                          <m:t>𝑳</m:t>
                        </m:r>
                      </m:num>
                      <m:den>
                        <m:sSub>
                          <m:sSubPr>
                            <m:ctrlPr>
                              <a:rPr lang="es-ES_tradnl" sz="2400" b="1" i="1">
                                <a:latin typeface="Cambria Math" panose="02040503050406030204" pitchFamily="18" charset="0"/>
                              </a:rPr>
                            </m:ctrlPr>
                          </m:sSubPr>
                          <m:e>
                            <m:r>
                              <a:rPr lang="es-ES_tradnl" sz="2400" b="1" i="1">
                                <a:latin typeface="Cambria Math" charset="0"/>
                              </a:rPr>
                              <m:t>𝒅</m:t>
                            </m:r>
                          </m:e>
                          <m:sub>
                            <m:r>
                              <a:rPr lang="es-ES_tradnl" sz="2400" b="1" i="1">
                                <a:latin typeface="Cambria Math" charset="0"/>
                              </a:rPr>
                              <m:t>𝒊</m:t>
                            </m:r>
                          </m:sub>
                        </m:sSub>
                      </m:den>
                    </m:f>
                    <m:r>
                      <a:rPr lang="es-ES_tradnl" sz="2400" b="1" i="1">
                        <a:latin typeface="Cambria Math" charset="0"/>
                      </a:rPr>
                      <m:t>∗</m:t>
                    </m:r>
                    <m:f>
                      <m:fPr>
                        <m:ctrlPr>
                          <a:rPr lang="es-ES_tradnl" sz="2400" b="1" i="1">
                            <a:latin typeface="Cambria Math" panose="02040503050406030204" pitchFamily="18" charset="0"/>
                          </a:rPr>
                        </m:ctrlPr>
                      </m:fPr>
                      <m:num>
                        <m:r>
                          <a:rPr lang="es-ES_tradnl" sz="2400" b="1" i="1">
                            <a:latin typeface="Cambria Math" charset="0"/>
                          </a:rPr>
                          <m:t>𝝆</m:t>
                        </m:r>
                        <m:r>
                          <a:rPr lang="es-ES_tradnl" sz="2400" b="1" i="1">
                            <a:latin typeface="Cambria Math" charset="0"/>
                          </a:rPr>
                          <m:t>∗</m:t>
                        </m:r>
                        <m:sSup>
                          <m:sSupPr>
                            <m:ctrlPr>
                              <a:rPr lang="es-ES_tradnl" sz="2400" b="1" i="1">
                                <a:latin typeface="Cambria Math" panose="02040503050406030204" pitchFamily="18" charset="0"/>
                              </a:rPr>
                            </m:ctrlPr>
                          </m:sSupPr>
                          <m:e>
                            <m:sSub>
                              <m:sSubPr>
                                <m:ctrlPr>
                                  <a:rPr lang="es-ES_tradnl" sz="2400" b="1" i="1">
                                    <a:latin typeface="Cambria Math" panose="02040503050406030204" pitchFamily="18" charset="0"/>
                                  </a:rPr>
                                </m:ctrlPr>
                              </m:sSubPr>
                              <m:e>
                                <m:r>
                                  <a:rPr lang="es-ES_tradnl" sz="2400" b="1" i="1">
                                    <a:latin typeface="Cambria Math" charset="0"/>
                                  </a:rPr>
                                  <m:t>𝑽</m:t>
                                </m:r>
                              </m:e>
                              <m:sub>
                                <m:r>
                                  <a:rPr lang="es-ES_tradnl" sz="2400" b="1" i="1">
                                    <a:latin typeface="Cambria Math" charset="0"/>
                                  </a:rPr>
                                  <m:t>𝒕𝒊</m:t>
                                </m:r>
                              </m:sub>
                            </m:sSub>
                          </m:e>
                          <m:sup>
                            <m:r>
                              <a:rPr lang="es-ES_tradnl" sz="2400" b="1" i="1">
                                <a:latin typeface="Cambria Math" charset="0"/>
                              </a:rPr>
                              <m:t>𝟐</m:t>
                            </m:r>
                          </m:sup>
                        </m:sSup>
                      </m:num>
                      <m:den>
                        <m:r>
                          <a:rPr lang="es-ES_tradnl" sz="2400" b="1" i="1">
                            <a:latin typeface="Cambria Math" charset="0"/>
                          </a:rPr>
                          <m:t>𝟐</m:t>
                        </m:r>
                      </m:den>
                    </m:f>
                  </m:oMath>
                </a14:m>
                <a:endParaRPr lang="es-ES_tradnl" sz="2200" dirty="0"/>
              </a:p>
              <a:p>
                <a:pPr lvl="1">
                  <a:buFontTx/>
                  <a:buChar char="⁻"/>
                </a:pPr>
                <a:endParaRPr lang="es-ES_tradnl" sz="2200" dirty="0"/>
              </a:p>
              <a:p>
                <a:pPr lvl="1">
                  <a:buFontTx/>
                  <a:buChar char="⁻"/>
                </a:pPr>
                <a:r>
                  <a:rPr lang="es-ES_tradnl" sz="2200" dirty="0"/>
                  <a:t>Finalmente se suman las perdidas mayores por fricción:</a:t>
                </a:r>
              </a:p>
              <a:p>
                <a:pPr lvl="1"/>
                <a:endParaRPr lang="es-ES_tradnl" sz="2200" b="1" dirty="0"/>
              </a:p>
              <a:p>
                <a:pPr lvl="8"/>
                <a:r>
                  <a:rPr lang="es-ES_tradnl" sz="2000" dirty="0"/>
                  <a:t>                       </a:t>
                </a:r>
                <a14:m>
                  <m:oMath xmlns:m="http://schemas.openxmlformats.org/officeDocument/2006/math">
                    <m:r>
                      <a:rPr lang="es-ES_tradnl" sz="2000" i="1">
                        <a:latin typeface="Cambria Math" charset="0"/>
                      </a:rPr>
                      <m:t>∆</m:t>
                    </m:r>
                    <m:r>
                      <a:rPr lang="es-ES_tradnl" sz="2000" i="1">
                        <a:latin typeface="Cambria Math" charset="0"/>
                      </a:rPr>
                      <m:t>𝑃𝑓</m:t>
                    </m:r>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𝑃</m:t>
                        </m:r>
                      </m:e>
                      <m:sub>
                        <m:r>
                          <a:rPr lang="es-ES_tradnl" sz="2000" i="1">
                            <a:latin typeface="Cambria Math" charset="0"/>
                          </a:rPr>
                          <m:t>𝑓𝑡</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𝑃</m:t>
                        </m:r>
                      </m:e>
                      <m:sub>
                        <m:r>
                          <a:rPr lang="es-ES_tradnl" sz="2000" i="1">
                            <a:latin typeface="Cambria Math" charset="0"/>
                          </a:rPr>
                          <m:t>𝑓𝑡𝑖</m:t>
                        </m:r>
                      </m:sub>
                    </m:sSub>
                  </m:oMath>
                </a14:m>
                <a:endParaRPr lang="es-ES_tradnl" sz="1600" dirty="0"/>
              </a:p>
              <a:p>
                <a:pPr lvl="1"/>
                <a:endParaRPr lang="es-ES_tradnl" sz="2000" b="1"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48E599CE-DC3B-44CA-89ED-19B755883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7CA4935A-1910-458F-995B-2DE0499AF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52705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a:bodyPr>
              <a:lstStyle/>
              <a:p>
                <a:r>
                  <a:rPr lang="es-ES_tradnl" sz="2400" b="1" dirty="0"/>
                  <a:t>Selección de bombas</a:t>
                </a:r>
              </a:p>
              <a:p>
                <a:pPr lvl="1">
                  <a:buFontTx/>
                  <a:buChar char="⁻"/>
                </a:pPr>
                <a:r>
                  <a:rPr lang="es-ES_tradnl" sz="2200" b="1" dirty="0"/>
                  <a:t>Cálculo de pérdidas menores</a:t>
                </a:r>
              </a:p>
              <a:p>
                <a:pPr lvl="1">
                  <a:buFontTx/>
                  <a:buChar char="⁻"/>
                </a:pPr>
                <a:endParaRPr lang="es-ES_tradnl" sz="2200" b="1" dirty="0"/>
              </a:p>
              <a:p>
                <a:pPr lvl="2">
                  <a:buFontTx/>
                  <a:buChar char="⁻"/>
                </a:pPr>
                <a:r>
                  <a:rPr lang="es-ES_tradnl" sz="2000" dirty="0"/>
                  <a:t>La pérdida total por fricción en la tubería queda:</a:t>
                </a:r>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𝑓𝑚𝑒𝑛𝑜𝑟𝑒𝑠</m:t>
                        </m:r>
                      </m:sub>
                    </m:sSub>
                    <m:r>
                      <a:rPr lang="es-ES_tradnl" sz="2000" i="1">
                        <a:latin typeface="Cambria Math" charset="0"/>
                      </a:rPr>
                      <m:t>=</m:t>
                    </m:r>
                    <m:nary>
                      <m:naryPr>
                        <m:chr m:val="∑"/>
                        <m:limLoc m:val="undOvr"/>
                        <m:supHide m:val="on"/>
                        <m:ctrlPr>
                          <a:rPr lang="es-ES_tradnl" sz="2000" i="1">
                            <a:latin typeface="Cambria Math" panose="02040503050406030204" pitchFamily="18" charset="0"/>
                          </a:rPr>
                        </m:ctrlPr>
                      </m:naryPr>
                      <m:sub>
                        <m:r>
                          <a:rPr lang="es-ES_tradnl" sz="2000" i="1">
                            <a:latin typeface="Cambria Math" charset="0"/>
                          </a:rPr>
                          <m:t>𝑖</m:t>
                        </m:r>
                      </m:sub>
                      <m:sup/>
                      <m:e>
                        <m:d>
                          <m:dPr>
                            <m:ctrlPr>
                              <a:rPr lang="es-ES_tradnl" sz="2000" i="1">
                                <a:latin typeface="Cambria Math" panose="02040503050406030204" pitchFamily="18" charset="0"/>
                              </a:rPr>
                            </m:ctrlPr>
                          </m:dPr>
                          <m:e>
                            <m:sSub>
                              <m:sSubPr>
                                <m:ctrlPr>
                                  <a:rPr lang="es-ES_tradnl" sz="2000" i="1">
                                    <a:latin typeface="Cambria Math" panose="02040503050406030204" pitchFamily="18" charset="0"/>
                                  </a:rPr>
                                </m:ctrlPr>
                              </m:sSubPr>
                              <m:e>
                                <m:r>
                                  <a:rPr lang="es-ES_tradnl" sz="2000" i="1">
                                    <a:latin typeface="Cambria Math" charset="0"/>
                                  </a:rPr>
                                  <m:t>𝐾</m:t>
                                </m:r>
                              </m:e>
                              <m:sub>
                                <m:r>
                                  <a:rPr lang="es-ES_tradnl" sz="2000" i="1">
                                    <a:latin typeface="Cambria Math" charset="0"/>
                                  </a:rPr>
                                  <m:t>𝑖</m:t>
                                </m:r>
                              </m:sub>
                            </m:sSub>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𝜌</m:t>
                                </m:r>
                                <m:r>
                                  <a:rPr lang="es-ES_tradnl" sz="2000" i="1">
                                    <a:latin typeface="Cambria Math" charset="0"/>
                                  </a:rPr>
                                  <m:t>∗</m:t>
                                </m:r>
                                <m:sSup>
                                  <m:sSupPr>
                                    <m:ctrlPr>
                                      <a:rPr lang="es-ES_tradnl" sz="2000" i="1">
                                        <a:latin typeface="Cambria Math" panose="02040503050406030204" pitchFamily="18" charset="0"/>
                                      </a:rPr>
                                    </m:ctrlPr>
                                  </m:sSupPr>
                                  <m:e>
                                    <m:r>
                                      <a:rPr lang="es-ES_tradnl" sz="2000" i="1">
                                        <a:latin typeface="Cambria Math" charset="0"/>
                                      </a:rPr>
                                      <m:t>𝑉</m:t>
                                    </m:r>
                                  </m:e>
                                  <m:sup>
                                    <m:r>
                                      <a:rPr lang="es-ES_tradnl" sz="2000" i="1">
                                        <a:latin typeface="Cambria Math" charset="0"/>
                                      </a:rPr>
                                      <m:t>2</m:t>
                                    </m:r>
                                  </m:sup>
                                </m:sSup>
                              </m:num>
                              <m:den>
                                <m:r>
                                  <a:rPr lang="es-ES_tradnl" sz="2000" i="1">
                                    <a:latin typeface="Cambria Math" charset="0"/>
                                  </a:rPr>
                                  <m:t>2</m:t>
                                </m:r>
                              </m:den>
                            </m:f>
                          </m:e>
                        </m:d>
                      </m:e>
                    </m:nary>
                  </m:oMath>
                </a14:m>
                <a:endParaRPr lang="es-ES_tradnl" sz="2000" dirty="0"/>
              </a:p>
              <a:p>
                <a:pPr lvl="2">
                  <a:buFontTx/>
                  <a:buChar char="⁻"/>
                </a:pPr>
                <a:r>
                  <a:rPr lang="es-ES_tradnl" sz="2000" dirty="0"/>
                  <a:t>Se selecciona la pérdida por codo de 90</a:t>
                </a:r>
                <a:r>
                  <a:rPr lang="es-ES_tradnl" sz="2000" baseline="30000" dirty="0"/>
                  <a:t>o :</a:t>
                </a:r>
              </a:p>
              <a:p>
                <a:pPr lvl="2">
                  <a:buFontTx/>
                  <a:buChar char="⁻"/>
                </a:pPr>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𝑓𝑚𝑒𝑛𝑜𝑟𝑒𝑠</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4∗</m:t>
                        </m:r>
                        <m:r>
                          <a:rPr lang="es-ES_tradnl" sz="2000" i="1">
                            <a:latin typeface="Cambria Math" charset="0"/>
                          </a:rPr>
                          <m:t>𝐾</m:t>
                        </m:r>
                      </m:e>
                      <m:sub>
                        <m:r>
                          <a:rPr lang="es-ES_tradnl" sz="2000" i="1">
                            <a:latin typeface="Cambria Math" charset="0"/>
                          </a:rPr>
                          <m:t>𝑖</m:t>
                        </m:r>
                      </m:sub>
                    </m:sSub>
                    <m:r>
                      <a:rPr lang="es-ES_tradnl" sz="2000" i="1">
                        <a:latin typeface="Cambria Math" charset="0"/>
                      </a:rPr>
                      <m:t>∗</m:t>
                    </m:r>
                    <m:f>
                      <m:fPr>
                        <m:ctrlPr>
                          <a:rPr lang="es-ES_tradnl" sz="2000" i="1">
                            <a:latin typeface="Cambria Math" panose="02040503050406030204" pitchFamily="18" charset="0"/>
                          </a:rPr>
                        </m:ctrlPr>
                      </m:fPr>
                      <m:num>
                        <m:sSup>
                          <m:sSupPr>
                            <m:ctrlPr>
                              <a:rPr lang="es-ES_tradnl" sz="2000" i="1">
                                <a:latin typeface="Cambria Math" panose="02040503050406030204" pitchFamily="18" charset="0"/>
                              </a:rPr>
                            </m:ctrlPr>
                          </m:sSupPr>
                          <m:e>
                            <m:r>
                              <a:rPr lang="es-ES_tradnl" sz="2000" i="1">
                                <a:latin typeface="Cambria Math" charset="0"/>
                              </a:rPr>
                              <m:t>𝜌</m:t>
                            </m:r>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𝑉</m:t>
                                </m:r>
                              </m:e>
                              <m:sub>
                                <m:r>
                                  <a:rPr lang="es-ES_tradnl" sz="2000" i="1">
                                    <a:latin typeface="Cambria Math" charset="0"/>
                                  </a:rPr>
                                  <m:t>𝑟𝑒𝑎𝑙</m:t>
                                </m:r>
                              </m:sub>
                            </m:sSub>
                          </m:e>
                          <m:sup>
                            <m:r>
                              <a:rPr lang="es-ES_tradnl" sz="2000" i="1">
                                <a:latin typeface="Cambria Math" charset="0"/>
                              </a:rPr>
                              <m:t>2</m:t>
                            </m:r>
                          </m:sup>
                        </m:sSup>
                      </m:num>
                      <m:den>
                        <m:r>
                          <a:rPr lang="es-ES_tradnl" sz="2000" i="1">
                            <a:latin typeface="Cambria Math" charset="0"/>
                          </a:rPr>
                          <m:t>2</m:t>
                        </m:r>
                      </m:den>
                    </m:f>
                  </m:oMath>
                </a14:m>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909" t="-2121"/>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12BCAE56-0D76-4878-BA28-88F1208F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E6E15E76-EA17-49F5-86CC-9519F394C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6703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fontScale="92500" lnSpcReduction="10000"/>
              </a:bodyPr>
              <a:lstStyle/>
              <a:p>
                <a:r>
                  <a:rPr lang="es-ES_tradnl" sz="2400" b="1" dirty="0"/>
                  <a:t>Selección de bombas</a:t>
                </a:r>
              </a:p>
              <a:p>
                <a:pPr lvl="1">
                  <a:buFontTx/>
                  <a:buChar char="⁻"/>
                </a:pPr>
                <a:r>
                  <a:rPr lang="es-ES_tradnl" sz="2200" b="1" dirty="0"/>
                  <a:t>Cálculo de pérdidas </a:t>
                </a:r>
              </a:p>
              <a:p>
                <a:pPr lvl="2">
                  <a:buFontTx/>
                  <a:buChar char="⁻"/>
                </a:pPr>
                <a:r>
                  <a:rPr lang="es-ES_tradnl" sz="2000" dirty="0"/>
                  <a:t>La pérdida total de mayores y menores:</a:t>
                </a:r>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𝑓𝑡𝑜𝑡𝑎𝑙</m:t>
                        </m:r>
                      </m:sub>
                    </m:sSub>
                    <m:r>
                      <a:rPr lang="es-ES_tradnl" sz="2000" i="1">
                        <a:latin typeface="Cambria Math" charset="0"/>
                      </a:rPr>
                      <m:t>=</m:t>
                    </m:r>
                    <m:d>
                      <m:dPr>
                        <m:ctrlPr>
                          <a:rPr lang="es-ES_tradnl" sz="2000" i="1">
                            <a:latin typeface="Cambria Math" panose="02040503050406030204" pitchFamily="18" charset="0"/>
                          </a:rPr>
                        </m:ctrlPr>
                      </m:dPr>
                      <m:e>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𝑓</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𝑓𝑚𝑒𝑛𝑜𝑟𝑒𝑠</m:t>
                            </m:r>
                          </m:sub>
                        </m:sSub>
                      </m:e>
                    </m:d>
                  </m:oMath>
                </a14:m>
                <a:endParaRPr lang="es-ES_tradnl" sz="2000" dirty="0"/>
              </a:p>
              <a:p>
                <a:pPr lvl="2">
                  <a:buFontTx/>
                  <a:buChar char="⁻"/>
                </a:pPr>
                <a:endParaRPr lang="es-ES_tradnl" sz="2000" dirty="0"/>
              </a:p>
              <a:p>
                <a:pPr lvl="1">
                  <a:buFontTx/>
                  <a:buChar char="⁻"/>
                </a:pPr>
                <a:r>
                  <a:rPr lang="es-ES_tradnl" sz="2200" b="1" dirty="0"/>
                  <a:t>Cálculo de la presión del sistema</a:t>
                </a:r>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𝑏𝑜𝑚𝑏𝑎</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𝑃</m:t>
                        </m:r>
                      </m:e>
                      <m:sub>
                        <m:r>
                          <a:rPr lang="es-ES_tradnl" sz="2000" i="1">
                            <a:latin typeface="Cambria Math" charset="0"/>
                          </a:rPr>
                          <m:t>𝑓𝑡𝑜𝑡𝑎𝑙</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𝑃</m:t>
                        </m:r>
                      </m:e>
                      <m:sub>
                        <m:r>
                          <a:rPr lang="es-ES_tradnl" sz="2000" i="1">
                            <a:latin typeface="Cambria Math" charset="0"/>
                          </a:rPr>
                          <m:t>𝑖𝑛𝑡𝑒𝑟𝑛𝑎</m:t>
                        </m:r>
                      </m:sub>
                    </m:sSub>
                    <m:r>
                      <a:rPr lang="es-ES_tradnl" sz="2000" i="1">
                        <a:latin typeface="Cambria Math" charset="0"/>
                      </a:rPr>
                      <m:t>+</m:t>
                    </m:r>
                    <m:r>
                      <a:rPr lang="es-ES_tradnl" sz="2000" i="1">
                        <a:latin typeface="Cambria Math" charset="0"/>
                      </a:rPr>
                      <m:t>𝜌</m:t>
                    </m:r>
                    <m:r>
                      <a:rPr lang="es-ES_tradnl" sz="2000" i="1">
                        <a:latin typeface="Cambria Math" charset="0"/>
                      </a:rPr>
                      <m:t>∗</m:t>
                    </m:r>
                    <m:r>
                      <a:rPr lang="es-ES_tradnl" sz="2000" i="1">
                        <a:latin typeface="Cambria Math" charset="0"/>
                      </a:rPr>
                      <m:t>𝑔</m:t>
                    </m:r>
                    <m:r>
                      <a:rPr lang="es-ES_tradnl" sz="2000" i="1">
                        <a:latin typeface="Cambria Math" charset="0"/>
                      </a:rPr>
                      <m:t>∗</m:t>
                    </m:r>
                    <m:d>
                      <m:dPr>
                        <m:ctrlPr>
                          <a:rPr lang="es-ES_tradnl" sz="2000" i="1">
                            <a:latin typeface="Cambria Math" panose="02040503050406030204" pitchFamily="18" charset="0"/>
                          </a:rPr>
                        </m:ctrlPr>
                      </m:dPr>
                      <m:e>
                        <m:sSub>
                          <m:sSubPr>
                            <m:ctrlPr>
                              <a:rPr lang="es-ES_tradnl" sz="2000" i="1">
                                <a:latin typeface="Cambria Math" panose="02040503050406030204" pitchFamily="18" charset="0"/>
                              </a:rPr>
                            </m:ctrlPr>
                          </m:sSubPr>
                          <m:e>
                            <m:r>
                              <a:rPr lang="es-ES_tradnl" sz="2000" i="1">
                                <a:latin typeface="Cambria Math" charset="0"/>
                              </a:rPr>
                              <m:t>h</m:t>
                            </m:r>
                          </m:e>
                          <m:sub>
                            <m:r>
                              <a:rPr lang="es-ES_tradnl" sz="2000" i="1">
                                <a:latin typeface="Cambria Math" charset="0"/>
                              </a:rPr>
                              <m:t>2</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h</m:t>
                            </m:r>
                          </m:e>
                          <m:sub>
                            <m:r>
                              <a:rPr lang="es-ES_tradnl" sz="2000" i="1">
                                <a:latin typeface="Cambria Math" charset="0"/>
                              </a:rPr>
                              <m:t>1</m:t>
                            </m:r>
                          </m:sub>
                        </m:sSub>
                      </m:e>
                    </m:d>
                  </m:oMath>
                </a14:m>
                <a:endParaRPr lang="es-ES" sz="2000" i="1" dirty="0"/>
              </a:p>
              <a:p>
                <a:pPr lvl="2">
                  <a:buFontTx/>
                  <a:buChar char="⁻"/>
                </a:pPr>
                <a:endParaRPr lang="es-ES" sz="2000" i="1" dirty="0"/>
              </a:p>
              <a:p>
                <a:pPr lvl="2">
                  <a:buFontTx/>
                  <a:buChar char="⁻"/>
                </a:pPr>
                <a14:m>
                  <m:oMath xmlns:m="http://schemas.openxmlformats.org/officeDocument/2006/math">
                    <m:r>
                      <a:rPr lang="es-ES_tradnl" sz="2000" b="1" i="1">
                        <a:latin typeface="Cambria Math" charset="0"/>
                      </a:rPr>
                      <m:t>𝑻𝑫𝑯</m:t>
                    </m:r>
                    <m:r>
                      <a:rPr lang="es-ES_tradnl" sz="2000" b="1" i="1">
                        <a:latin typeface="Cambria Math" charset="0"/>
                      </a:rPr>
                      <m:t>=</m:t>
                    </m:r>
                    <m:f>
                      <m:fPr>
                        <m:ctrlPr>
                          <a:rPr lang="es-ES_tradnl" sz="2000" b="1" i="1">
                            <a:latin typeface="Cambria Math" panose="02040503050406030204" pitchFamily="18" charset="0"/>
                          </a:rPr>
                        </m:ctrlPr>
                      </m:fPr>
                      <m:num>
                        <m:sSub>
                          <m:sSubPr>
                            <m:ctrlPr>
                              <a:rPr lang="es-ES_tradnl" sz="2000" b="1" i="1">
                                <a:latin typeface="Cambria Math" panose="02040503050406030204" pitchFamily="18" charset="0"/>
                              </a:rPr>
                            </m:ctrlPr>
                          </m:sSubPr>
                          <m:e>
                            <m:r>
                              <a:rPr lang="es-ES_tradnl" sz="2000" b="1" i="1">
                                <a:latin typeface="Cambria Math" charset="0"/>
                              </a:rPr>
                              <m:t>∆</m:t>
                            </m:r>
                            <m:r>
                              <a:rPr lang="es-ES_tradnl" sz="2000" b="1" i="1">
                                <a:latin typeface="Cambria Math" charset="0"/>
                              </a:rPr>
                              <m:t>𝑷</m:t>
                            </m:r>
                          </m:e>
                          <m:sub>
                            <m:r>
                              <a:rPr lang="es-ES_tradnl" sz="2000" b="1" i="1">
                                <a:latin typeface="Cambria Math" charset="0"/>
                              </a:rPr>
                              <m:t>𝒃𝒐𝒎𝒃𝒂</m:t>
                            </m:r>
                          </m:sub>
                        </m:sSub>
                      </m:num>
                      <m:den>
                        <m:r>
                          <a:rPr lang="es-ES_tradnl" sz="2000" b="1" i="1">
                            <a:latin typeface="Cambria Math" charset="0"/>
                          </a:rPr>
                          <m:t>𝝆</m:t>
                        </m:r>
                        <m:r>
                          <a:rPr lang="es-ES_tradnl" sz="2000" b="1" i="1">
                            <a:latin typeface="Cambria Math" charset="0"/>
                          </a:rPr>
                          <m:t>∗</m:t>
                        </m:r>
                        <m:r>
                          <a:rPr lang="es-ES_tradnl" sz="2000" b="1" i="1">
                            <a:latin typeface="Cambria Math" charset="0"/>
                          </a:rPr>
                          <m:t>𝒈</m:t>
                        </m:r>
                      </m:den>
                    </m:f>
                  </m:oMath>
                </a14:m>
                <a:endParaRPr lang="es-ES" sz="2000" b="1" dirty="0"/>
              </a:p>
              <a:p>
                <a:pPr lvl="2">
                  <a:buFontTx/>
                  <a:buChar char="⁻"/>
                </a:pPr>
                <a:endParaRPr lang="es-ES_tradnl" sz="2000" dirty="0"/>
              </a:p>
              <a:p>
                <a:pPr lvl="2">
                  <a:buFontTx/>
                  <a:buChar char="⁻"/>
                </a:pPr>
                <a:r>
                  <a:rPr lang="es-ES_tradnl" sz="2000" b="1" dirty="0"/>
                  <a:t>Presión de diseño: </a:t>
                </a:r>
                <a14:m>
                  <m:oMath xmlns:m="http://schemas.openxmlformats.org/officeDocument/2006/math">
                    <m:sSub>
                      <m:sSubPr>
                        <m:ctrlPr>
                          <a:rPr lang="es-ES_tradnl" sz="2000" b="1" i="1">
                            <a:latin typeface="Cambria Math" panose="02040503050406030204" pitchFamily="18" charset="0"/>
                          </a:rPr>
                        </m:ctrlPr>
                      </m:sSubPr>
                      <m:e>
                        <m:r>
                          <a:rPr lang="es-ES_tradnl" sz="2000" b="1" i="1">
                            <a:latin typeface="Cambria Math" charset="0"/>
                          </a:rPr>
                          <m:t>𝑷</m:t>
                        </m:r>
                      </m:e>
                      <m:sub>
                        <m:r>
                          <a:rPr lang="es-ES_tradnl" sz="2000" b="1" i="1">
                            <a:latin typeface="Cambria Math" charset="0"/>
                          </a:rPr>
                          <m:t>𝒅</m:t>
                        </m:r>
                      </m:sub>
                    </m:sSub>
                    <m:r>
                      <a:rPr lang="es-ES_tradnl" sz="2000" b="1" i="1">
                        <a:latin typeface="Cambria Math" charset="0"/>
                      </a:rPr>
                      <m:t>=</m:t>
                    </m:r>
                    <m:sSub>
                      <m:sSubPr>
                        <m:ctrlPr>
                          <a:rPr lang="es-ES_tradnl" sz="2000" b="1" i="1">
                            <a:latin typeface="Cambria Math" panose="02040503050406030204" pitchFamily="18" charset="0"/>
                          </a:rPr>
                        </m:ctrlPr>
                      </m:sSubPr>
                      <m:e>
                        <m:r>
                          <a:rPr lang="es-ES_tradnl" sz="2000" b="1" i="1">
                            <a:latin typeface="Cambria Math" charset="0"/>
                          </a:rPr>
                          <m:t>∆</m:t>
                        </m:r>
                        <m:r>
                          <a:rPr lang="es-ES_tradnl" sz="2000" b="1" i="1">
                            <a:latin typeface="Cambria Math" charset="0"/>
                          </a:rPr>
                          <m:t>𝑷</m:t>
                        </m:r>
                      </m:e>
                      <m:sub>
                        <m:r>
                          <a:rPr lang="es-ES_tradnl" sz="2000" b="1" i="1">
                            <a:latin typeface="Cambria Math" charset="0"/>
                          </a:rPr>
                          <m:t>𝒃𝒐𝒎𝒃𝒂</m:t>
                        </m:r>
                      </m:sub>
                    </m:sSub>
                    <m:r>
                      <a:rPr lang="es-ES_tradnl" sz="2000" b="1" i="1">
                        <a:latin typeface="Cambria Math" charset="0"/>
                      </a:rPr>
                      <m:t>∗</m:t>
                    </m:r>
                    <m:r>
                      <a:rPr lang="es-ES_tradnl" sz="2000" b="1" i="1">
                        <a:latin typeface="Cambria Math" charset="0"/>
                      </a:rPr>
                      <m:t>𝟏</m:t>
                    </m:r>
                    <m:r>
                      <a:rPr lang="es-ES_tradnl" sz="2000" b="1" i="1">
                        <a:latin typeface="Cambria Math" charset="0"/>
                      </a:rPr>
                      <m:t>.</m:t>
                    </m:r>
                    <m:r>
                      <a:rPr lang="es-ES_tradnl" sz="2000" b="1" i="1">
                        <a:latin typeface="Cambria Math" charset="0"/>
                      </a:rPr>
                      <m:t>𝟏</m:t>
                    </m:r>
                  </m:oMath>
                </a14:m>
                <a:endParaRPr lang="es-ES_tradnl" sz="2000" b="1" dirty="0"/>
              </a:p>
              <a:p>
                <a:pPr lvl="2"/>
                <a:endParaRPr lang="es-ES_tradnl" sz="2000" dirty="0"/>
              </a:p>
              <a:p>
                <a:pPr lvl="2"/>
                <a:endParaRPr lang="es-ES_tradnl" sz="2000" b="1"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1697" t="-2576" b="-58788"/>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3E68C850-7109-4CC4-8CE5-3153746DD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57AF8EE4-9052-4D83-86D4-AF57FF777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17024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5135" y="1155622"/>
            <a:ext cx="10058400" cy="4023360"/>
          </a:xfrm>
        </p:spPr>
        <p:txBody>
          <a:bodyPr>
            <a:normAutofit/>
          </a:bodyPr>
          <a:lstStyle/>
          <a:p>
            <a:r>
              <a:rPr lang="es-ES_tradnl" sz="4000" b="1" dirty="0"/>
              <a:t>CONTENIDO</a:t>
            </a:r>
          </a:p>
        </p:txBody>
      </p:sp>
      <p:graphicFrame>
        <p:nvGraphicFramePr>
          <p:cNvPr id="12" name="Diagrama 11"/>
          <p:cNvGraphicFramePr/>
          <p:nvPr>
            <p:extLst>
              <p:ext uri="{D42A27DB-BD31-4B8C-83A1-F6EECF244321}">
                <p14:modId xmlns:p14="http://schemas.microsoft.com/office/powerpoint/2010/main" val="1911372803"/>
              </p:ext>
            </p:extLst>
          </p:nvPr>
        </p:nvGraphicFramePr>
        <p:xfrm>
          <a:off x="3519234" y="2072761"/>
          <a:ext cx="7953898" cy="412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6AF4887E-8391-4537-B3CC-9C2423D626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F91AC502-E08B-4034-B529-2892BC9BCD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93135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p:txBody>
          <a:bodyPr>
            <a:normAutofit/>
          </a:bodyPr>
          <a:lstStyle/>
          <a:p>
            <a:r>
              <a:rPr lang="es-ES_tradnl" sz="2400" b="1" dirty="0"/>
              <a:t>Selección de bombas</a:t>
            </a:r>
          </a:p>
          <a:p>
            <a:pPr lvl="2"/>
            <a:endParaRPr lang="es-ES_tradnl" sz="2000" dirty="0"/>
          </a:p>
          <a:p>
            <a:pPr lvl="2"/>
            <a:endParaRPr lang="es-ES_tradnl" sz="2000" dirty="0"/>
          </a:p>
          <a:p>
            <a:pPr lvl="2"/>
            <a:endParaRPr lang="es-ES_tradnl" sz="2000" dirty="0"/>
          </a:p>
          <a:p>
            <a:pPr lvl="2"/>
            <a:endParaRPr lang="es-ES_tradnl" sz="2000" b="1"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p:cNvPicPr/>
          <p:nvPr/>
        </p:nvPicPr>
        <p:blipFill>
          <a:blip r:embed="rId2"/>
          <a:stretch>
            <a:fillRect/>
          </a:stretch>
        </p:blipFill>
        <p:spPr>
          <a:xfrm>
            <a:off x="3865418" y="2147455"/>
            <a:ext cx="6731391" cy="3830013"/>
          </a:xfrm>
          <a:prstGeom prst="rect">
            <a:avLst/>
          </a:prstGeom>
        </p:spPr>
      </p:pic>
      <p:pic>
        <p:nvPicPr>
          <p:cNvPr id="5" name="Imagen 4">
            <a:extLst>
              <a:ext uri="{FF2B5EF4-FFF2-40B4-BE49-F238E27FC236}">
                <a16:creationId xmlns:a16="http://schemas.microsoft.com/office/drawing/2014/main" id="{F2F77681-474B-46E3-AD77-1A27F650A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6" name="Imagen 5">
            <a:extLst>
              <a:ext uri="{FF2B5EF4-FFF2-40B4-BE49-F238E27FC236}">
                <a16:creationId xmlns:a16="http://schemas.microsoft.com/office/drawing/2014/main" id="{AA26818F-14B9-4283-A94D-44ACD3428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79341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lnSpcReduction="10000"/>
              </a:bodyPr>
              <a:lstStyle/>
              <a:p>
                <a:pPr>
                  <a:buFontTx/>
                  <a:buChar char="⁻"/>
                </a:pPr>
                <a:r>
                  <a:rPr lang="es-ES_tradnl" sz="2400" b="1" dirty="0"/>
                  <a:t>Cálculo de pérdida de calor a lo largo de la tubería </a:t>
                </a:r>
              </a:p>
              <a:p>
                <a:pPr>
                  <a:buFontTx/>
                  <a:buChar char="⁻"/>
                </a:pPr>
                <a:r>
                  <a:rPr lang="es-ES_tradnl" sz="2400" b="1" dirty="0"/>
                  <a:t>       </a:t>
                </a:r>
                <a:r>
                  <a:rPr lang="es-ES_tradnl" sz="2200" b="1" dirty="0"/>
                  <a:t>Tubería sin aislamiento</a:t>
                </a:r>
                <a:endParaRPr lang="es-ES_tradnl" sz="2200" dirty="0"/>
              </a:p>
              <a:p>
                <a:pPr lvl="2">
                  <a:buFontTx/>
                  <a:buChar char="⁻"/>
                </a:pPr>
                <a:endParaRPr lang="es-ES_tradnl" sz="2000" dirty="0"/>
              </a:p>
              <a:p>
                <a:pPr lvl="2">
                  <a:buFontTx/>
                  <a:buChar char="⁻"/>
                </a:pPr>
                <a:r>
                  <a:rPr lang="es-ES_tradnl" sz="2000" dirty="0"/>
                  <a:t>Debido al número de Reynolds se toma como referencia y se trabaja con la ecuación de Dittus-Boelter, con un factor n.</a:t>
                </a:r>
              </a:p>
              <a:p>
                <a:pPr lvl="2">
                  <a:buFontTx/>
                  <a:buChar char="⁻"/>
                </a:pPr>
                <a:endParaRPr lang="es-ES_tradnl" sz="2000" dirty="0"/>
              </a:p>
              <a:p>
                <a:pPr lvl="2">
                  <a:buFontTx/>
                  <a:buChar char="⁻"/>
                </a:pPr>
                <a:r>
                  <a:rPr lang="es-ES_tradnl" sz="2000" dirty="0"/>
                  <a:t>Se selecciona el número de Prandtl y la conductividad térmica: </a:t>
                </a:r>
                <a14:m>
                  <m:oMath xmlns:m="http://schemas.openxmlformats.org/officeDocument/2006/math">
                    <m:r>
                      <a:rPr lang="es-ES_tradnl" sz="2000" i="1">
                        <a:latin typeface="Cambria Math" charset="0"/>
                      </a:rPr>
                      <m:t>𝑃𝑟</m:t>
                    </m:r>
                  </m:oMath>
                </a14:m>
                <a:r>
                  <a:rPr lang="es-ES" sz="2000" dirty="0"/>
                  <a:t>, </a:t>
                </a:r>
                <a14:m>
                  <m:oMath xmlns:m="http://schemas.openxmlformats.org/officeDocument/2006/math">
                    <m:sSub>
                      <m:sSubPr>
                        <m:ctrlPr>
                          <a:rPr lang="es-ES_tradnl" sz="2000" i="1" smtClean="0">
                            <a:latin typeface="Cambria Math" panose="02040503050406030204" pitchFamily="18" charset="0"/>
                          </a:rPr>
                        </m:ctrlPr>
                      </m:sSubPr>
                      <m:e>
                        <m:r>
                          <a:rPr lang="es-ES_tradnl" sz="2000" i="1">
                            <a:latin typeface="Cambria Math" charset="0"/>
                          </a:rPr>
                          <m:t>𝑘</m:t>
                        </m:r>
                      </m:e>
                      <m:sub>
                        <m:r>
                          <a:rPr lang="es-ES_tradnl" sz="2000" i="1" smtClean="0">
                            <a:latin typeface="Cambria Math" charset="0"/>
                          </a:rPr>
                          <m:t>𝑎</m:t>
                        </m:r>
                      </m:sub>
                    </m:sSub>
                  </m:oMath>
                </a14:m>
                <a:endParaRPr lang="es-ES" sz="2000" dirty="0"/>
              </a:p>
              <a:p>
                <a:pPr lvl="2">
                  <a:buFontTx/>
                  <a:buChar char="⁻"/>
                </a:pPr>
                <a:endParaRPr lang="es-ES" sz="2000" dirty="0"/>
              </a:p>
              <a:p>
                <a:pPr lvl="2">
                  <a:buFontTx/>
                  <a:buChar char="⁻"/>
                </a:pPr>
                <a14:m>
                  <m:oMath xmlns:m="http://schemas.openxmlformats.org/officeDocument/2006/math">
                    <m:r>
                      <a:rPr lang="es-ES_tradnl" sz="2000" i="1">
                        <a:latin typeface="Cambria Math" charset="0"/>
                      </a:rPr>
                      <m:t>𝑁𝑢𝐷</m:t>
                    </m:r>
                    <m:r>
                      <a:rPr lang="es-ES_tradnl" sz="2000" i="1">
                        <a:latin typeface="Cambria Math" charset="0"/>
                      </a:rPr>
                      <m:t>=0.023∗</m:t>
                    </m:r>
                    <m:sSup>
                      <m:sSupPr>
                        <m:ctrlPr>
                          <a:rPr lang="es-ES_tradnl" sz="2000" i="1">
                            <a:latin typeface="Cambria Math" panose="02040503050406030204" pitchFamily="18" charset="0"/>
                          </a:rPr>
                        </m:ctrlPr>
                      </m:sSupPr>
                      <m:e>
                        <m:r>
                          <a:rPr lang="es-ES_tradnl" sz="2000" i="1">
                            <a:latin typeface="Cambria Math" charset="0"/>
                          </a:rPr>
                          <m:t>𝑅𝑒</m:t>
                        </m:r>
                      </m:e>
                      <m:sup>
                        <m:f>
                          <m:fPr>
                            <m:ctrlPr>
                              <a:rPr lang="es-ES_tradnl" sz="2000" i="1">
                                <a:latin typeface="Cambria Math" panose="02040503050406030204" pitchFamily="18" charset="0"/>
                              </a:rPr>
                            </m:ctrlPr>
                          </m:fPr>
                          <m:num>
                            <m:r>
                              <a:rPr lang="es-ES_tradnl" sz="2000" i="1">
                                <a:latin typeface="Cambria Math" charset="0"/>
                              </a:rPr>
                              <m:t>4</m:t>
                            </m:r>
                          </m:num>
                          <m:den>
                            <m:r>
                              <a:rPr lang="es-ES_tradnl" sz="2000" i="1">
                                <a:latin typeface="Cambria Math" charset="0"/>
                              </a:rPr>
                              <m:t>5</m:t>
                            </m:r>
                          </m:den>
                        </m:f>
                      </m:sup>
                    </m:sSup>
                    <m:r>
                      <a:rPr lang="es-ES_tradnl" sz="2000" i="1">
                        <a:latin typeface="Cambria Math" charset="0"/>
                      </a:rPr>
                      <m:t>∗</m:t>
                    </m:r>
                    <m:sSup>
                      <m:sSupPr>
                        <m:ctrlPr>
                          <a:rPr lang="es-ES_tradnl" sz="2000" i="1">
                            <a:latin typeface="Cambria Math" panose="02040503050406030204" pitchFamily="18" charset="0"/>
                          </a:rPr>
                        </m:ctrlPr>
                      </m:sSupPr>
                      <m:e>
                        <m:r>
                          <a:rPr lang="es-ES_tradnl" sz="2000" i="1">
                            <a:latin typeface="Cambria Math" charset="0"/>
                          </a:rPr>
                          <m:t>𝑃𝑟</m:t>
                        </m:r>
                      </m:e>
                      <m:sup>
                        <m:r>
                          <a:rPr lang="es-ES_tradnl" sz="2000" i="1">
                            <a:latin typeface="Cambria Math" charset="0"/>
                          </a:rPr>
                          <m:t>𝑛</m:t>
                        </m:r>
                      </m:sup>
                    </m:sSup>
                  </m:oMath>
                </a14:m>
                <a:endParaRPr lang="es-ES_tradnl" sz="2000" dirty="0"/>
              </a:p>
              <a:p>
                <a:pPr lvl="2">
                  <a:buFontTx/>
                  <a:buChar char="⁻"/>
                </a:pPr>
                <a:endParaRPr lang="es-ES_tradnl" sz="2200" dirty="0"/>
              </a:p>
              <a:p>
                <a:pPr lvl="2">
                  <a:buFontTx/>
                  <a:buChar char="⁻"/>
                </a:pPr>
                <a14:m>
                  <m:oMath xmlns:m="http://schemas.openxmlformats.org/officeDocument/2006/math">
                    <m:sSub>
                      <m:sSubPr>
                        <m:ctrlPr>
                          <a:rPr lang="es-ES_tradnl" sz="2200" i="1">
                            <a:latin typeface="Cambria Math" panose="02040503050406030204" pitchFamily="18" charset="0"/>
                          </a:rPr>
                        </m:ctrlPr>
                      </m:sSubPr>
                      <m:e>
                        <m:r>
                          <a:rPr lang="es-ES_tradnl" sz="2200" i="1">
                            <a:latin typeface="Cambria Math" charset="0"/>
                          </a:rPr>
                          <m:t>h</m:t>
                        </m:r>
                      </m:e>
                      <m:sub>
                        <m:r>
                          <a:rPr lang="es-ES_tradnl" sz="2200" i="1">
                            <a:latin typeface="Cambria Math" charset="0"/>
                          </a:rPr>
                          <m:t>𝑎</m:t>
                        </m:r>
                      </m:sub>
                    </m:sSub>
                    <m:r>
                      <a:rPr lang="es-ES_tradnl" sz="2200" i="1">
                        <a:latin typeface="Cambria Math" charset="0"/>
                      </a:rPr>
                      <m:t>=</m:t>
                    </m:r>
                    <m:sSub>
                      <m:sSubPr>
                        <m:ctrlPr>
                          <a:rPr lang="es-ES_tradnl" sz="2200" i="1">
                            <a:latin typeface="Cambria Math" panose="02040503050406030204" pitchFamily="18" charset="0"/>
                          </a:rPr>
                        </m:ctrlPr>
                      </m:sSubPr>
                      <m:e>
                        <m:r>
                          <a:rPr lang="es-ES_tradnl" sz="2200" i="1">
                            <a:latin typeface="Cambria Math" charset="0"/>
                          </a:rPr>
                          <m:t>𝑘</m:t>
                        </m:r>
                      </m:e>
                      <m:sub>
                        <m:r>
                          <a:rPr lang="es-ES_tradnl" sz="2200" i="1">
                            <a:latin typeface="Cambria Math" charset="0"/>
                          </a:rPr>
                          <m:t>𝑎</m:t>
                        </m:r>
                      </m:sub>
                    </m:sSub>
                    <m:r>
                      <a:rPr lang="es-ES_tradnl" sz="2200" i="1">
                        <a:latin typeface="Cambria Math" charset="0"/>
                      </a:rPr>
                      <m:t>∗</m:t>
                    </m:r>
                    <m:f>
                      <m:fPr>
                        <m:ctrlPr>
                          <a:rPr lang="es-ES_tradnl" sz="2200" i="1">
                            <a:latin typeface="Cambria Math" panose="02040503050406030204" pitchFamily="18" charset="0"/>
                          </a:rPr>
                        </m:ctrlPr>
                      </m:fPr>
                      <m:num>
                        <m:r>
                          <a:rPr lang="es-ES_tradnl" sz="2200" i="1">
                            <a:latin typeface="Cambria Math" charset="0"/>
                          </a:rPr>
                          <m:t>𝑁𝑢𝐷</m:t>
                        </m:r>
                      </m:num>
                      <m:den>
                        <m:sSub>
                          <m:sSubPr>
                            <m:ctrlPr>
                              <a:rPr lang="es-ES_tradnl" sz="2200" i="1">
                                <a:latin typeface="Cambria Math" panose="02040503050406030204" pitchFamily="18" charset="0"/>
                              </a:rPr>
                            </m:ctrlPr>
                          </m:sSubPr>
                          <m:e>
                            <m:r>
                              <a:rPr lang="es-ES_tradnl" sz="2200" i="1">
                                <a:latin typeface="Cambria Math" charset="0"/>
                              </a:rPr>
                              <m:t>𝑑</m:t>
                            </m:r>
                          </m:e>
                          <m:sub>
                            <m:r>
                              <a:rPr lang="es-ES_tradnl" sz="2200" i="1">
                                <a:latin typeface="Cambria Math" charset="0"/>
                              </a:rPr>
                              <m:t>𝑖</m:t>
                            </m:r>
                          </m:sub>
                        </m:sSub>
                      </m:den>
                    </m:f>
                  </m:oMath>
                </a14:m>
                <a:endParaRPr lang="es-ES_tradnl" sz="2200" dirty="0"/>
              </a:p>
              <a:p>
                <a:pPr lvl="2"/>
                <a:endParaRPr lang="es-ES_tradnl" sz="2000" dirty="0"/>
              </a:p>
              <a:p>
                <a:endParaRPr lang="es-ES_tradnl"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rotWithShape="0">
                <a:blip r:embed="rId2"/>
                <a:stretch>
                  <a:fillRect l="-1879" t="-3030"/>
                </a:stretch>
              </a:blipFill>
            </p:spPr>
            <p:txBody>
              <a:bodyPr/>
              <a:lstStyle/>
              <a:p>
                <a:r>
                  <a:rPr lang="es-ES_tradnl">
                    <a:noFill/>
                  </a:rPr>
                  <a:t> </a:t>
                </a:r>
              </a:p>
            </p:txBody>
          </p:sp>
        </mc:Fallback>
      </mc:AlternateContent>
      <p:pic>
        <p:nvPicPr>
          <p:cNvPr id="4" name="Imagen 3">
            <a:extLst>
              <a:ext uri="{FF2B5EF4-FFF2-40B4-BE49-F238E27FC236}">
                <a16:creationId xmlns:a16="http://schemas.microsoft.com/office/drawing/2014/main" id="{92531930-81A7-461D-936B-5051764DE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58D1AA4-2D59-4F00-98E8-C476F42A4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62932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lnSpcReduction="10000"/>
              </a:bodyPr>
              <a:lstStyle/>
              <a:p>
                <a:r>
                  <a:rPr lang="es-ES_tradnl" sz="2400" b="1" dirty="0"/>
                  <a:t>Cálculo de pérdida de calor a lo largo de la tubería </a:t>
                </a:r>
              </a:p>
              <a:p>
                <a:r>
                  <a:rPr lang="es-ES_tradnl" sz="2400" b="1" dirty="0"/>
                  <a:t>Cálculo de resistencias</a:t>
                </a:r>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1</m:t>
                        </m:r>
                      </m:sub>
                    </m:sSub>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1</m:t>
                        </m:r>
                      </m:num>
                      <m:den>
                        <m:sSub>
                          <m:sSubPr>
                            <m:ctrlPr>
                              <a:rPr lang="es-ES_tradnl" sz="2000" i="1">
                                <a:latin typeface="Cambria Math" panose="02040503050406030204" pitchFamily="18" charset="0"/>
                              </a:rPr>
                            </m:ctrlPr>
                          </m:sSubPr>
                          <m:e>
                            <m:r>
                              <a:rPr lang="es-ES_tradnl" sz="2000" i="1">
                                <a:latin typeface="Cambria Math" charset="0"/>
                              </a:rPr>
                              <m:t>h</m:t>
                            </m:r>
                          </m:e>
                          <m:sub>
                            <m:r>
                              <a:rPr lang="es-ES_tradnl" sz="2000" i="1">
                                <a:latin typeface="Cambria Math" charset="0"/>
                              </a:rPr>
                              <m:t>𝑎</m:t>
                            </m:r>
                          </m:sub>
                        </m:sSub>
                        <m:r>
                          <a:rPr lang="es-ES_tradnl" sz="2000" i="1">
                            <a:latin typeface="Cambria Math" charset="0"/>
                          </a:rPr>
                          <m:t>∗</m:t>
                        </m:r>
                        <m:r>
                          <a:rPr lang="es-ES_tradnl" sz="2000" i="1">
                            <a:latin typeface="Cambria Math" charset="0"/>
                          </a:rPr>
                          <m:t>2</m:t>
                        </m:r>
                        <m:r>
                          <a:rPr lang="es-ES_tradnl" sz="2000" i="1">
                            <a:latin typeface="Cambria Math" charset="0"/>
                          </a:rPr>
                          <m:t>∗</m:t>
                        </m:r>
                        <m:r>
                          <a:rPr lang="es-ES_tradnl" sz="2000" i="1">
                            <a:latin typeface="Cambria Math" charset="0"/>
                          </a:rPr>
                          <m:t>𝜋</m:t>
                        </m:r>
                        <m:r>
                          <a:rPr lang="es-ES_tradnl" sz="2000" i="1">
                            <a:latin typeface="Cambria Math" charset="0"/>
                          </a:rPr>
                          <m:t>∗</m:t>
                        </m:r>
                        <m:r>
                          <a:rPr lang="es-ES_tradnl" sz="2000" i="1">
                            <a:latin typeface="Cambria Math" charset="0"/>
                          </a:rPr>
                          <m:t>𝐿𝑡</m:t>
                        </m:r>
                        <m:r>
                          <a:rPr lang="es-ES_tradnl" sz="2000" i="1">
                            <a:latin typeface="Cambria Math" charset="0"/>
                          </a:rPr>
                          <m:t>∗</m:t>
                        </m:r>
                        <m:f>
                          <m:fPr>
                            <m:ctrlPr>
                              <a:rPr lang="es-ES_tradnl" sz="2000" i="1">
                                <a:latin typeface="Cambria Math" panose="02040503050406030204" pitchFamily="18" charset="0"/>
                              </a:rPr>
                            </m:ctrlPr>
                          </m:fPr>
                          <m:num>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𝑖</m:t>
                                </m:r>
                              </m:sub>
                            </m:sSub>
                          </m:num>
                          <m:den>
                            <m:r>
                              <a:rPr lang="es-ES_tradnl" sz="2000" i="1">
                                <a:latin typeface="Cambria Math" charset="0"/>
                              </a:rPr>
                              <m:t>2</m:t>
                            </m:r>
                          </m:den>
                        </m:f>
                      </m:den>
                    </m:f>
                  </m:oMath>
                </a14:m>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2</m:t>
                        </m:r>
                      </m:sub>
                    </m:sSub>
                    <m:r>
                      <a:rPr lang="es-ES_tradnl" sz="2000" i="1">
                        <a:latin typeface="Cambria Math" charset="0"/>
                      </a:rPr>
                      <m:t>=</m:t>
                    </m:r>
                    <m:f>
                      <m:fPr>
                        <m:ctrlPr>
                          <a:rPr lang="es-ES_tradnl" sz="2000" i="1">
                            <a:latin typeface="Cambria Math" panose="02040503050406030204" pitchFamily="18" charset="0"/>
                          </a:rPr>
                        </m:ctrlPr>
                      </m:fPr>
                      <m:num>
                        <m:func>
                          <m:funcPr>
                            <m:ctrlPr>
                              <a:rPr lang="es-ES_tradnl" sz="2000" i="1">
                                <a:latin typeface="Cambria Math" panose="02040503050406030204" pitchFamily="18" charset="0"/>
                              </a:rPr>
                            </m:ctrlPr>
                          </m:funcPr>
                          <m:fName>
                            <m:r>
                              <m:rPr>
                                <m:sty m:val="p"/>
                              </m:rPr>
                              <a:rPr lang="es-ES_tradnl" sz="2000">
                                <a:latin typeface="Cambria Math" charset="0"/>
                              </a:rPr>
                              <m:t>ln</m:t>
                            </m:r>
                          </m:fName>
                          <m:e>
                            <m:d>
                              <m:dPr>
                                <m:ctrlPr>
                                  <a:rPr lang="es-ES_tradnl" sz="2000" i="1">
                                    <a:latin typeface="Cambria Math" panose="02040503050406030204" pitchFamily="18" charset="0"/>
                                  </a:rPr>
                                </m:ctrlPr>
                              </m:dPr>
                              <m:e>
                                <m:f>
                                  <m:fPr>
                                    <m:ctrlPr>
                                      <a:rPr lang="es-ES_tradnl" sz="2000" i="1">
                                        <a:latin typeface="Cambria Math" panose="02040503050406030204" pitchFamily="18" charset="0"/>
                                      </a:rPr>
                                    </m:ctrlPr>
                                  </m:fPr>
                                  <m:num>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𝑜</m:t>
                                        </m:r>
                                      </m:sub>
                                    </m:sSub>
                                  </m:num>
                                  <m:den>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𝑖</m:t>
                                        </m:r>
                                      </m:sub>
                                    </m:sSub>
                                  </m:den>
                                </m:f>
                              </m:e>
                            </m:d>
                          </m:e>
                        </m:func>
                      </m:num>
                      <m:den>
                        <m:r>
                          <a:rPr lang="es-ES_tradnl" sz="2000" i="1">
                            <a:latin typeface="Cambria Math" charset="0"/>
                          </a:rPr>
                          <m:t>2</m:t>
                        </m:r>
                        <m:r>
                          <a:rPr lang="es-ES_tradnl" sz="2000" i="1">
                            <a:latin typeface="Cambria Math" charset="0"/>
                          </a:rPr>
                          <m:t>∗</m:t>
                        </m:r>
                        <m:r>
                          <a:rPr lang="es-ES_tradnl" sz="2000" i="1">
                            <a:latin typeface="Cambria Math" charset="0"/>
                          </a:rPr>
                          <m:t>𝜋</m:t>
                        </m:r>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𝑘</m:t>
                            </m:r>
                          </m:e>
                          <m:sub>
                            <m:r>
                              <a:rPr lang="es-ES_tradnl" sz="2000" i="1">
                                <a:latin typeface="Cambria Math" charset="0"/>
                              </a:rPr>
                              <m:t>𝑐𝑜𝑏𝑟𝑒</m:t>
                            </m:r>
                          </m:sub>
                        </m:sSub>
                        <m:r>
                          <a:rPr lang="es-ES_tradnl" sz="2000" i="1">
                            <a:latin typeface="Cambria Math" charset="0"/>
                          </a:rPr>
                          <m:t>∗</m:t>
                        </m:r>
                        <m:r>
                          <a:rPr lang="es-ES_tradnl" sz="2000" i="1">
                            <a:latin typeface="Cambria Math" charset="0"/>
                          </a:rPr>
                          <m:t>𝐿𝑡</m:t>
                        </m:r>
                      </m:den>
                    </m:f>
                  </m:oMath>
                </a14:m>
                <a:endParaRPr lang="es-ES_tradnl" sz="2000" i="1"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3</m:t>
                        </m:r>
                      </m:sub>
                    </m:sSub>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1</m:t>
                        </m:r>
                      </m:num>
                      <m:den>
                        <m:sSub>
                          <m:sSubPr>
                            <m:ctrlPr>
                              <a:rPr lang="es-ES_tradnl" sz="2000" i="1">
                                <a:latin typeface="Cambria Math" panose="02040503050406030204" pitchFamily="18" charset="0"/>
                              </a:rPr>
                            </m:ctrlPr>
                          </m:sSubPr>
                          <m:e>
                            <m:r>
                              <a:rPr lang="es-ES_tradnl" sz="2000" i="1">
                                <a:latin typeface="Cambria Math" charset="0"/>
                              </a:rPr>
                              <m:t>h</m:t>
                            </m:r>
                          </m:e>
                          <m:sub>
                            <m:r>
                              <a:rPr lang="es-ES_tradnl" sz="2000" i="1">
                                <a:latin typeface="Cambria Math" charset="0"/>
                              </a:rPr>
                              <m:t>𝑎𝑖𝑟</m:t>
                            </m:r>
                          </m:sub>
                        </m:sSub>
                        <m:r>
                          <a:rPr lang="es-ES_tradnl" sz="2000" i="1">
                            <a:latin typeface="Cambria Math" charset="0"/>
                          </a:rPr>
                          <m:t>∗</m:t>
                        </m:r>
                        <m:r>
                          <a:rPr lang="es-ES_tradnl" sz="2000" i="1">
                            <a:latin typeface="Cambria Math" charset="0"/>
                          </a:rPr>
                          <m:t>2</m:t>
                        </m:r>
                        <m:r>
                          <a:rPr lang="es-ES_tradnl" sz="2000" i="1">
                            <a:latin typeface="Cambria Math" charset="0"/>
                          </a:rPr>
                          <m:t>∗</m:t>
                        </m:r>
                        <m:r>
                          <a:rPr lang="es-ES_tradnl" sz="2000" i="1">
                            <a:latin typeface="Cambria Math" charset="0"/>
                          </a:rPr>
                          <m:t>𝜋</m:t>
                        </m:r>
                        <m:r>
                          <a:rPr lang="es-ES_tradnl" sz="2000" i="1">
                            <a:latin typeface="Cambria Math" charset="0"/>
                          </a:rPr>
                          <m:t>∗</m:t>
                        </m:r>
                        <m:r>
                          <a:rPr lang="es-ES_tradnl" sz="2000" i="1">
                            <a:latin typeface="Cambria Math" charset="0"/>
                          </a:rPr>
                          <m:t>𝐿𝑡</m:t>
                        </m:r>
                        <m:r>
                          <a:rPr lang="es-ES_tradnl" sz="2000" i="1">
                            <a:latin typeface="Cambria Math" charset="0"/>
                          </a:rPr>
                          <m:t>∗</m:t>
                        </m:r>
                        <m:f>
                          <m:fPr>
                            <m:ctrlPr>
                              <a:rPr lang="es-ES_tradnl" sz="2000" i="1">
                                <a:latin typeface="Cambria Math" panose="02040503050406030204" pitchFamily="18" charset="0"/>
                              </a:rPr>
                            </m:ctrlPr>
                          </m:fPr>
                          <m:num>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𝑜</m:t>
                                </m:r>
                              </m:sub>
                            </m:sSub>
                          </m:num>
                          <m:den>
                            <m:r>
                              <a:rPr lang="es-ES_tradnl" sz="2000" i="1">
                                <a:latin typeface="Cambria Math" charset="0"/>
                              </a:rPr>
                              <m:t>2</m:t>
                            </m:r>
                          </m:den>
                        </m:f>
                      </m:den>
                    </m:f>
                  </m:oMath>
                </a14:m>
                <a:endParaRPr lang="es-ES" sz="2000" dirty="0"/>
              </a:p>
              <a:p>
                <a:pPr lvl="2">
                  <a:buFontTx/>
                  <a:buChar char="⁻"/>
                </a:pPr>
                <a:r>
                  <a:rPr lang="es-ES_tradnl" sz="2000" b="1" dirty="0"/>
                  <a:t> Se calcula la nueva resistencia </a:t>
                </a:r>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4</m:t>
                        </m:r>
                      </m:sub>
                    </m:sSub>
                    <m:r>
                      <a:rPr lang="es-ES_tradnl" sz="2000" i="1">
                        <a:latin typeface="Cambria Math" charset="0"/>
                      </a:rPr>
                      <m:t>=</m:t>
                    </m:r>
                    <m:f>
                      <m:fPr>
                        <m:ctrlPr>
                          <a:rPr lang="es-ES_tradnl" sz="2000" i="1">
                            <a:latin typeface="Cambria Math" panose="02040503050406030204" pitchFamily="18" charset="0"/>
                          </a:rPr>
                        </m:ctrlPr>
                      </m:fPr>
                      <m:num>
                        <m:func>
                          <m:funcPr>
                            <m:ctrlPr>
                              <a:rPr lang="es-ES_tradnl" sz="2000" i="1">
                                <a:latin typeface="Cambria Math" panose="02040503050406030204" pitchFamily="18" charset="0"/>
                              </a:rPr>
                            </m:ctrlPr>
                          </m:funcPr>
                          <m:fName>
                            <m:r>
                              <m:rPr>
                                <m:sty m:val="p"/>
                              </m:rPr>
                              <a:rPr lang="es-ES_tradnl" sz="2000">
                                <a:latin typeface="Cambria Math" charset="0"/>
                              </a:rPr>
                              <m:t>ln</m:t>
                            </m:r>
                          </m:fName>
                          <m:e>
                            <m:d>
                              <m:dPr>
                                <m:ctrlPr>
                                  <a:rPr lang="es-ES_tradnl" sz="2000" i="1">
                                    <a:latin typeface="Cambria Math" panose="02040503050406030204" pitchFamily="18" charset="0"/>
                                  </a:rPr>
                                </m:ctrlPr>
                              </m:dPr>
                              <m:e>
                                <m:f>
                                  <m:fPr>
                                    <m:ctrlPr>
                                      <a:rPr lang="es-ES_tradnl" sz="2000" i="1">
                                        <a:latin typeface="Cambria Math" panose="02040503050406030204" pitchFamily="18" charset="0"/>
                                      </a:rPr>
                                    </m:ctrlPr>
                                  </m:fPr>
                                  <m:num>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𝑜𝑜</m:t>
                                        </m:r>
                                      </m:sub>
                                    </m:sSub>
                                  </m:num>
                                  <m:den>
                                    <m:sSub>
                                      <m:sSubPr>
                                        <m:ctrlPr>
                                          <a:rPr lang="es-ES_tradnl" sz="2000" i="1">
                                            <a:latin typeface="Cambria Math" panose="02040503050406030204" pitchFamily="18" charset="0"/>
                                          </a:rPr>
                                        </m:ctrlPr>
                                      </m:sSubPr>
                                      <m:e>
                                        <m:r>
                                          <a:rPr lang="es-ES_tradnl" sz="2000" i="1">
                                            <a:latin typeface="Cambria Math" charset="0"/>
                                          </a:rPr>
                                          <m:t>𝐷</m:t>
                                        </m:r>
                                      </m:e>
                                      <m:sub>
                                        <m:r>
                                          <a:rPr lang="es-ES_tradnl" sz="2000" i="1">
                                            <a:latin typeface="Cambria Math" charset="0"/>
                                          </a:rPr>
                                          <m:t>𝑜</m:t>
                                        </m:r>
                                      </m:sub>
                                    </m:sSub>
                                  </m:den>
                                </m:f>
                              </m:e>
                            </m:d>
                          </m:e>
                        </m:func>
                      </m:num>
                      <m:den>
                        <m:r>
                          <a:rPr lang="es-ES_tradnl" sz="2000" i="1">
                            <a:latin typeface="Cambria Math" charset="0"/>
                          </a:rPr>
                          <m:t>2</m:t>
                        </m:r>
                        <m:r>
                          <a:rPr lang="es-ES_tradnl" sz="2000" i="1">
                            <a:latin typeface="Cambria Math" charset="0"/>
                          </a:rPr>
                          <m:t>∗</m:t>
                        </m:r>
                        <m:r>
                          <a:rPr lang="es-ES_tradnl" sz="2000" i="1">
                            <a:latin typeface="Cambria Math" charset="0"/>
                          </a:rPr>
                          <m:t>𝜋</m:t>
                        </m:r>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𝑘</m:t>
                            </m:r>
                          </m:e>
                          <m:sub>
                            <m:r>
                              <a:rPr lang="es-ES_tradnl" sz="2000" i="1">
                                <a:latin typeface="Cambria Math" charset="0"/>
                              </a:rPr>
                              <m:t>𝑎𝑖𝑠𝑙</m:t>
                            </m:r>
                          </m:sub>
                        </m:sSub>
                        <m:r>
                          <a:rPr lang="es-ES_tradnl" sz="2000" i="1">
                            <a:latin typeface="Cambria Math" charset="0"/>
                          </a:rPr>
                          <m:t>∗</m:t>
                        </m:r>
                        <m:r>
                          <a:rPr lang="es-ES_tradnl" sz="2000" i="1">
                            <a:latin typeface="Cambria Math" charset="0"/>
                          </a:rPr>
                          <m:t>𝐿𝑡</m:t>
                        </m:r>
                      </m:den>
                    </m:f>
                  </m:oMath>
                </a14:m>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𝑡𝑡</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1</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2</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3</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4</m:t>
                        </m:r>
                      </m:sub>
                    </m:sSub>
                  </m:oMath>
                </a14:m>
                <a:endParaRPr lang="es-ES_tradnl" sz="2000" dirty="0"/>
              </a:p>
              <a:p>
                <a:pPr lvl="2"/>
                <a:endParaRPr lang="es-ES_tradnl" sz="2000" dirty="0"/>
              </a:p>
              <a:p>
                <a:pPr lvl="2"/>
                <a:endParaRPr lang="es-ES_tradnl" sz="2000" dirty="0"/>
              </a:p>
              <a:p>
                <a:endParaRPr lang="es-ES_tradnl"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909" t="-2879"/>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0CBFC18C-22E7-4EF9-952C-8AE16545A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EAFF8A95-FF17-4CBD-ADE8-901CF88C3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6" name="Imagen 5" descr="Con aislamiento"/>
          <p:cNvPicPr/>
          <p:nvPr/>
        </p:nvPicPr>
        <p:blipFill>
          <a:blip r:embed="rId5">
            <a:extLst>
              <a:ext uri="{28A0092B-C50C-407E-A947-70E740481C1C}">
                <a14:useLocalDpi xmlns:a14="http://schemas.microsoft.com/office/drawing/2010/main" val="0"/>
              </a:ext>
            </a:extLst>
          </a:blip>
          <a:srcRect t="15968" b="9018"/>
          <a:stretch>
            <a:fillRect/>
          </a:stretch>
        </p:blipFill>
        <p:spPr bwMode="auto">
          <a:xfrm>
            <a:off x="5990394" y="2325887"/>
            <a:ext cx="5165286" cy="3379971"/>
          </a:xfrm>
          <a:prstGeom prst="rect">
            <a:avLst/>
          </a:prstGeom>
          <a:noFill/>
          <a:ln>
            <a:noFill/>
          </a:ln>
        </p:spPr>
      </p:pic>
    </p:spTree>
    <p:extLst>
      <p:ext uri="{BB962C8B-B14F-4D97-AF65-F5344CB8AC3E}">
        <p14:creationId xmlns:p14="http://schemas.microsoft.com/office/powerpoint/2010/main" val="52429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p:txBody>
              <a:bodyPr>
                <a:normAutofit fontScale="92500" lnSpcReduction="20000"/>
              </a:bodyPr>
              <a:lstStyle/>
              <a:p>
                <a:r>
                  <a:rPr lang="es-ES_tradnl" sz="2400" b="1" dirty="0"/>
                  <a:t>Cálculo de pérdida de calor a lo largo de la tubería </a:t>
                </a:r>
              </a:p>
              <a:p>
                <a:r>
                  <a:rPr lang="es-ES_tradnl" sz="2200" b="1" dirty="0"/>
                  <a:t>        Calor en la </a:t>
                </a:r>
                <a:r>
                  <a:rPr lang="es-ES_tradnl" sz="2400" b="1" dirty="0"/>
                  <a:t>tubería</a:t>
                </a:r>
                <a:endParaRPr lang="es-ES_tradnl" sz="2000" dirty="0"/>
              </a:p>
              <a:p>
                <a:pPr lvl="2">
                  <a:buFontTx/>
                  <a:buChar char="⁻"/>
                </a:pPr>
                <a14:m>
                  <m:oMath xmlns:m="http://schemas.openxmlformats.org/officeDocument/2006/math">
                    <m:r>
                      <a:rPr lang="es-ES_tradnl" sz="2000" i="1">
                        <a:latin typeface="Cambria Math" charset="0"/>
                      </a:rPr>
                      <m:t>𝑞</m:t>
                    </m:r>
                    <m:r>
                      <a:rPr lang="es-ES_tradnl" sz="2000" i="1">
                        <a:latin typeface="Cambria Math" charset="0"/>
                      </a:rPr>
                      <m:t>=</m:t>
                    </m:r>
                    <m:f>
                      <m:fPr>
                        <m:ctrlPr>
                          <a:rPr lang="es-ES_tradnl" sz="2000" i="1">
                            <a:latin typeface="Cambria Math" panose="02040503050406030204" pitchFamily="18" charset="0"/>
                          </a:rPr>
                        </m:ctrlPr>
                      </m:fPr>
                      <m:num>
                        <m:r>
                          <a:rPr lang="es-ES_tradnl" sz="2000" i="1">
                            <a:latin typeface="Cambria Math" charset="0"/>
                          </a:rPr>
                          <m:t>𝑇</m:t>
                        </m:r>
                        <m:r>
                          <a:rPr lang="es-ES_tradnl" sz="2000" i="1">
                            <a:latin typeface="Cambria Math" charset="0"/>
                          </a:rPr>
                          <m:t>1−</m:t>
                        </m:r>
                        <m:r>
                          <a:rPr lang="es-ES_tradnl" sz="2000" i="1">
                            <a:latin typeface="Cambria Math" charset="0"/>
                          </a:rPr>
                          <m:t>𝑇</m:t>
                        </m:r>
                        <m:r>
                          <a:rPr lang="es-ES_tradnl" sz="2000" i="1">
                            <a:latin typeface="Cambria Math" charset="0"/>
                          </a:rPr>
                          <m:t>2</m:t>
                        </m:r>
                      </m:num>
                      <m:den>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𝑡</m:t>
                            </m:r>
                          </m:sub>
                        </m:sSub>
                      </m:den>
                    </m:f>
                  </m:oMath>
                </a14:m>
                <a:endParaRPr lang="es-ES_tradnl" sz="2000" dirty="0"/>
              </a:p>
              <a:p>
                <a:pPr lvl="2">
                  <a:buFontTx/>
                  <a:buChar char="⁻"/>
                </a:pPr>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𝑇</m:t>
                        </m:r>
                      </m:e>
                      <m:sub>
                        <m:r>
                          <a:rPr lang="es-ES_tradnl" sz="2000" i="1">
                            <a:latin typeface="Cambria Math" charset="0"/>
                          </a:rPr>
                          <m:t>𝑠</m:t>
                        </m:r>
                        <m:r>
                          <a:rPr lang="es-ES_tradnl" sz="2000" i="1">
                            <a:latin typeface="Cambria Math" charset="0"/>
                          </a:rPr>
                          <m:t>1</m:t>
                        </m:r>
                      </m:sub>
                    </m:sSub>
                    <m:r>
                      <a:rPr lang="es-ES_tradnl" sz="2000" i="1">
                        <a:latin typeface="Cambria Math" charset="0"/>
                      </a:rPr>
                      <m:t>=</m:t>
                    </m:r>
                    <m:r>
                      <a:rPr lang="es-ES_tradnl" sz="2000" i="1">
                        <a:latin typeface="Cambria Math" charset="0"/>
                      </a:rPr>
                      <m:t>𝑇</m:t>
                    </m:r>
                    <m:r>
                      <a:rPr lang="es-ES_tradnl" sz="2000" i="1">
                        <a:latin typeface="Cambria Math" charset="0"/>
                      </a:rPr>
                      <m:t>1−</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1</m:t>
                        </m:r>
                      </m:sub>
                    </m:sSub>
                    <m:r>
                      <a:rPr lang="es-ES_tradnl" sz="2000" i="1">
                        <a:latin typeface="Cambria Math" charset="0"/>
                      </a:rPr>
                      <m:t>∗</m:t>
                    </m:r>
                    <m:r>
                      <a:rPr lang="es-ES_tradnl" sz="2000" i="1">
                        <a:latin typeface="Cambria Math" charset="0"/>
                      </a:rPr>
                      <m:t>𝑞</m:t>
                    </m:r>
                  </m:oMath>
                </a14:m>
                <a:endParaRPr lang="es-ES_tradnl" sz="2000" dirty="0"/>
              </a:p>
              <a:p>
                <a:pPr lvl="2">
                  <a:buFontTx/>
                  <a:buChar char="⁻"/>
                </a:pPr>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𝑇</m:t>
                        </m:r>
                      </m:e>
                      <m:sub>
                        <m:r>
                          <a:rPr lang="es-ES_tradnl" sz="2000" i="1">
                            <a:latin typeface="Cambria Math" charset="0"/>
                          </a:rPr>
                          <m:t>𝑠</m:t>
                        </m:r>
                        <m:r>
                          <a:rPr lang="es-ES_tradnl" sz="2000" i="1">
                            <a:latin typeface="Cambria Math" charset="0"/>
                          </a:rPr>
                          <m:t>2</m:t>
                        </m:r>
                      </m:sub>
                    </m:sSub>
                    <m:r>
                      <a:rPr lang="es-ES_tradnl" sz="2000" i="1">
                        <a:latin typeface="Cambria Math" charset="0"/>
                      </a:rPr>
                      <m:t>=</m:t>
                    </m:r>
                    <m:r>
                      <a:rPr lang="es-ES_tradnl" sz="2000" i="1">
                        <a:latin typeface="Cambria Math" charset="0"/>
                      </a:rPr>
                      <m:t>𝑇</m:t>
                    </m:r>
                    <m:r>
                      <a:rPr lang="es-ES_tradnl" sz="2000" i="1">
                        <a:latin typeface="Cambria Math" charset="0"/>
                      </a:rPr>
                      <m:t>2−</m:t>
                    </m:r>
                    <m:sSub>
                      <m:sSubPr>
                        <m:ctrlPr>
                          <a:rPr lang="es-ES_tradnl" sz="2000" i="1">
                            <a:latin typeface="Cambria Math" panose="02040503050406030204" pitchFamily="18" charset="0"/>
                          </a:rPr>
                        </m:ctrlPr>
                      </m:sSubPr>
                      <m:e>
                        <m:r>
                          <a:rPr lang="es-ES_tradnl" sz="2000" i="1">
                            <a:latin typeface="Cambria Math" charset="0"/>
                          </a:rPr>
                          <m:t>(</m:t>
                        </m:r>
                        <m:r>
                          <a:rPr lang="es-ES_tradnl" sz="2000" i="1">
                            <a:latin typeface="Cambria Math" charset="0"/>
                          </a:rPr>
                          <m:t>𝑅</m:t>
                        </m:r>
                      </m:e>
                      <m:sub>
                        <m:r>
                          <a:rPr lang="es-ES_tradnl" sz="2000" i="1">
                            <a:latin typeface="Cambria Math" charset="0"/>
                          </a:rPr>
                          <m:t>1</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2</m:t>
                        </m:r>
                      </m:sub>
                    </m:sSub>
                    <m:r>
                      <a:rPr lang="es-ES_tradnl" sz="2000" i="1">
                        <a:latin typeface="Cambria Math" charset="0"/>
                      </a:rPr>
                      <m:t>)∗</m:t>
                    </m:r>
                    <m:r>
                      <a:rPr lang="es-ES_tradnl" sz="2000" i="1">
                        <a:latin typeface="Cambria Math" charset="0"/>
                      </a:rPr>
                      <m:t>𝑞</m:t>
                    </m:r>
                  </m:oMath>
                </a14:m>
                <a:endParaRPr lang="es-ES_tradnl" sz="2000" dirty="0"/>
              </a:p>
              <a:p>
                <a:pPr lvl="2">
                  <a:buFontTx/>
                  <a:buChar char="⁻"/>
                </a:pPr>
                <a:endParaRPr lang="es-ES_tradnl" sz="2000" dirty="0"/>
              </a:p>
              <a:p>
                <a:pPr lvl="2">
                  <a:buFontTx/>
                  <a:buChar char="⁻"/>
                </a:pPr>
                <a14:m>
                  <m:oMath xmlns:m="http://schemas.openxmlformats.org/officeDocument/2006/math">
                    <m:sSub>
                      <m:sSubPr>
                        <m:ctrlPr>
                          <a:rPr lang="es-ES_tradnl" sz="2000" i="1">
                            <a:latin typeface="Cambria Math" panose="02040503050406030204" pitchFamily="18" charset="0"/>
                          </a:rPr>
                        </m:ctrlPr>
                      </m:sSubPr>
                      <m:e>
                        <m:r>
                          <a:rPr lang="es-ES_tradnl" sz="2000" i="1">
                            <a:latin typeface="Cambria Math" charset="0"/>
                          </a:rPr>
                          <m:t>𝑇</m:t>
                        </m:r>
                      </m:e>
                      <m:sub>
                        <m:r>
                          <a:rPr lang="es-ES_tradnl" sz="2000" i="1">
                            <a:latin typeface="Cambria Math" charset="0"/>
                          </a:rPr>
                          <m:t>𝑠</m:t>
                        </m:r>
                        <m:r>
                          <a:rPr lang="es-ES_tradnl" sz="2000" i="1">
                            <a:latin typeface="Cambria Math" charset="0"/>
                          </a:rPr>
                          <m:t>3</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𝑇</m:t>
                        </m:r>
                      </m:e>
                      <m:sub>
                        <m:r>
                          <a:rPr lang="es-ES_tradnl" sz="2000" i="1">
                            <a:latin typeface="Cambria Math" charset="0"/>
                          </a:rPr>
                          <m:t>𝑠</m:t>
                        </m:r>
                        <m:r>
                          <a:rPr lang="es-ES_tradnl" sz="2000" i="1">
                            <a:latin typeface="Cambria Math" charset="0"/>
                          </a:rPr>
                          <m:t>2</m:t>
                        </m:r>
                      </m:sub>
                    </m:sSub>
                    <m:r>
                      <a:rPr lang="es-ES_tradnl" sz="2000" i="1">
                        <a:latin typeface="Cambria Math" charset="0"/>
                      </a:rPr>
                      <m:t>−(</m:t>
                    </m:r>
                    <m:sSub>
                      <m:sSubPr>
                        <m:ctrlPr>
                          <a:rPr lang="es-ES_tradnl" sz="2000" i="1">
                            <a:latin typeface="Cambria Math" panose="02040503050406030204" pitchFamily="18" charset="0"/>
                          </a:rPr>
                        </m:ctrlPr>
                      </m:sSubPr>
                      <m:e>
                        <m:r>
                          <a:rPr lang="es-ES_tradnl" sz="2000" i="1">
                            <a:latin typeface="Cambria Math" charset="0"/>
                          </a:rPr>
                          <m:t>𝑅</m:t>
                        </m:r>
                      </m:e>
                      <m:sub>
                        <m:r>
                          <a:rPr lang="es-ES_tradnl" sz="2000" i="1">
                            <a:latin typeface="Cambria Math" charset="0"/>
                          </a:rPr>
                          <m:t>3</m:t>
                        </m:r>
                      </m:sub>
                    </m:sSub>
                    <m:r>
                      <a:rPr lang="es-ES_tradnl" sz="2000" i="1">
                        <a:latin typeface="Cambria Math" charset="0"/>
                      </a:rPr>
                      <m:t>)∗</m:t>
                    </m:r>
                    <m:r>
                      <a:rPr lang="es-ES_tradnl" sz="2000" i="1">
                        <a:latin typeface="Cambria Math" charset="0"/>
                      </a:rPr>
                      <m:t>𝑞</m:t>
                    </m:r>
                  </m:oMath>
                </a14:m>
                <a:endParaRPr lang="es-ES_tradnl" sz="2000" dirty="0"/>
              </a:p>
              <a:p>
                <a:pPr lvl="2">
                  <a:buFontTx/>
                  <a:buChar char="⁻"/>
                </a:pPr>
                <a:endParaRPr lang="es-ES_tradnl" sz="2000" dirty="0"/>
              </a:p>
              <a:p>
                <a:pPr lvl="2">
                  <a:buFontTx/>
                  <a:buChar char="⁻"/>
                </a:pPr>
                <a14:m>
                  <m:oMath xmlns:m="http://schemas.openxmlformats.org/officeDocument/2006/math">
                    <m:sSub>
                      <m:sSubPr>
                        <m:ctrlPr>
                          <a:rPr lang="es-ES_tradnl" sz="2200" i="1">
                            <a:latin typeface="Cambria Math" panose="02040503050406030204" pitchFamily="18" charset="0"/>
                          </a:rPr>
                        </m:ctrlPr>
                      </m:sSubPr>
                      <m:e>
                        <m:r>
                          <a:rPr lang="es-ES_tradnl" sz="2200" i="1">
                            <a:latin typeface="Cambria Math" panose="02040503050406030204" pitchFamily="18" charset="0"/>
                          </a:rPr>
                          <m:t>𝑞</m:t>
                        </m:r>
                      </m:e>
                      <m:sub>
                        <m:r>
                          <a:rPr lang="es-ES_tradnl" sz="2200" i="1">
                            <a:latin typeface="Cambria Math" panose="02040503050406030204" pitchFamily="18" charset="0"/>
                          </a:rPr>
                          <m:t>𝑝</m:t>
                        </m:r>
                      </m:sub>
                    </m:sSub>
                    <m:r>
                      <a:rPr lang="es-ES_tradnl" sz="2200" i="1">
                        <a:latin typeface="Cambria Math" panose="02040503050406030204" pitchFamily="18" charset="0"/>
                      </a:rPr>
                      <m:t>=2∗</m:t>
                    </m:r>
                    <m:r>
                      <a:rPr lang="es-ES_tradnl" sz="2200" i="1">
                        <a:latin typeface="Cambria Math" panose="02040503050406030204" pitchFamily="18" charset="0"/>
                      </a:rPr>
                      <m:t>𝜋</m:t>
                    </m:r>
                    <m:r>
                      <a:rPr lang="es-ES_tradnl" sz="2200" i="1">
                        <a:latin typeface="Cambria Math" panose="02040503050406030204" pitchFamily="18" charset="0"/>
                      </a:rPr>
                      <m:t>∗</m:t>
                    </m:r>
                    <m:sSub>
                      <m:sSubPr>
                        <m:ctrlPr>
                          <a:rPr lang="es-ES_tradnl" sz="2200" i="1">
                            <a:latin typeface="Cambria Math" panose="02040503050406030204" pitchFamily="18" charset="0"/>
                          </a:rPr>
                        </m:ctrlPr>
                      </m:sSubPr>
                      <m:e>
                        <m:r>
                          <a:rPr lang="es-ES_tradnl" sz="2200" i="1">
                            <a:latin typeface="Cambria Math" panose="02040503050406030204" pitchFamily="18" charset="0"/>
                          </a:rPr>
                          <m:t>𝑘</m:t>
                        </m:r>
                      </m:e>
                      <m:sub>
                        <m:r>
                          <a:rPr lang="es-ES_tradnl" sz="2200" i="1">
                            <a:latin typeface="Cambria Math" panose="02040503050406030204" pitchFamily="18" charset="0"/>
                          </a:rPr>
                          <m:t>𝑎𝑖𝑠𝑙𝑎</m:t>
                        </m:r>
                      </m:sub>
                    </m:sSub>
                    <m:r>
                      <a:rPr lang="es-ES_tradnl" sz="2200" i="1">
                        <a:latin typeface="Cambria Math" panose="02040503050406030204" pitchFamily="18" charset="0"/>
                      </a:rPr>
                      <m:t>∗</m:t>
                    </m:r>
                    <m:r>
                      <a:rPr lang="es-ES_tradnl" sz="2200" i="1">
                        <a:latin typeface="Cambria Math" panose="02040503050406030204" pitchFamily="18" charset="0"/>
                      </a:rPr>
                      <m:t>𝐿𝑡</m:t>
                    </m:r>
                    <m:r>
                      <a:rPr lang="es-ES_tradnl" sz="2200" i="1">
                        <a:latin typeface="Cambria Math" panose="02040503050406030204" pitchFamily="18" charset="0"/>
                      </a:rPr>
                      <m:t>∗</m:t>
                    </m:r>
                    <m:f>
                      <m:fPr>
                        <m:ctrlPr>
                          <a:rPr lang="es-ES_tradnl" sz="2200" i="1">
                            <a:latin typeface="Cambria Math" panose="02040503050406030204" pitchFamily="18" charset="0"/>
                          </a:rPr>
                        </m:ctrlPr>
                      </m:fPr>
                      <m:num>
                        <m:r>
                          <a:rPr lang="es-ES_tradnl" sz="2200" i="1">
                            <a:latin typeface="Cambria Math" panose="02040503050406030204" pitchFamily="18" charset="0"/>
                          </a:rPr>
                          <m:t>𝑇</m:t>
                        </m:r>
                        <m:r>
                          <a:rPr lang="es-ES_tradnl" sz="2200" i="1">
                            <a:latin typeface="Cambria Math" panose="02040503050406030204" pitchFamily="18" charset="0"/>
                          </a:rPr>
                          <m:t>1−</m:t>
                        </m:r>
                        <m:sSub>
                          <m:sSubPr>
                            <m:ctrlPr>
                              <a:rPr lang="es-ES_tradnl" sz="2200" i="1">
                                <a:latin typeface="Cambria Math" panose="02040503050406030204" pitchFamily="18" charset="0"/>
                              </a:rPr>
                            </m:ctrlPr>
                          </m:sSubPr>
                          <m:e>
                            <m:r>
                              <a:rPr lang="es-ES_tradnl" sz="2200" i="1">
                                <a:latin typeface="Cambria Math" panose="02040503050406030204" pitchFamily="18" charset="0"/>
                              </a:rPr>
                              <m:t>𝑇</m:t>
                            </m:r>
                          </m:e>
                          <m:sub>
                            <m:r>
                              <a:rPr lang="es-ES_tradnl" sz="2200" i="1">
                                <a:latin typeface="Cambria Math" panose="02040503050406030204" pitchFamily="18" charset="0"/>
                              </a:rPr>
                              <m:t>𝑠</m:t>
                            </m:r>
                            <m:r>
                              <a:rPr lang="es-ES_tradnl" sz="2200" i="1">
                                <a:latin typeface="Cambria Math" panose="02040503050406030204" pitchFamily="18" charset="0"/>
                              </a:rPr>
                              <m:t>3</m:t>
                            </m:r>
                          </m:sub>
                        </m:sSub>
                      </m:num>
                      <m:den>
                        <m:func>
                          <m:funcPr>
                            <m:ctrlPr>
                              <a:rPr lang="es-ES_tradnl" sz="2200" i="1">
                                <a:latin typeface="Cambria Math" panose="02040503050406030204" pitchFamily="18" charset="0"/>
                              </a:rPr>
                            </m:ctrlPr>
                          </m:funcPr>
                          <m:fName>
                            <m:r>
                              <m:rPr>
                                <m:sty m:val="p"/>
                              </m:rPr>
                              <a:rPr lang="es-ES_tradnl" sz="2200">
                                <a:latin typeface="Cambria Math" panose="02040503050406030204" pitchFamily="18" charset="0"/>
                              </a:rPr>
                              <m:t>ln</m:t>
                            </m:r>
                          </m:fName>
                          <m:e>
                            <m:d>
                              <m:dPr>
                                <m:ctrlPr>
                                  <a:rPr lang="es-ES_tradnl" sz="2200" i="1">
                                    <a:latin typeface="Cambria Math" panose="02040503050406030204" pitchFamily="18" charset="0"/>
                                  </a:rPr>
                                </m:ctrlPr>
                              </m:dPr>
                              <m:e>
                                <m:eqArr>
                                  <m:eqArrPr>
                                    <m:ctrlPr>
                                      <a:rPr lang="es-ES_tradnl" sz="2200" i="1">
                                        <a:latin typeface="Cambria Math" panose="02040503050406030204" pitchFamily="18" charset="0"/>
                                      </a:rPr>
                                    </m:ctrlPr>
                                  </m:eqArrPr>
                                  <m:e>
                                    <m:f>
                                      <m:fPr>
                                        <m:ctrlPr>
                                          <a:rPr lang="es-ES_tradnl" sz="2200" i="1">
                                            <a:latin typeface="Cambria Math" panose="02040503050406030204" pitchFamily="18" charset="0"/>
                                          </a:rPr>
                                        </m:ctrlPr>
                                      </m:fPr>
                                      <m:num>
                                        <m:f>
                                          <m:fPr>
                                            <m:ctrlPr>
                                              <a:rPr lang="es-ES_tradnl" sz="2200" i="1">
                                                <a:latin typeface="Cambria Math" panose="02040503050406030204" pitchFamily="18" charset="0"/>
                                              </a:rPr>
                                            </m:ctrlPr>
                                          </m:fPr>
                                          <m:num>
                                            <m:sSub>
                                              <m:sSubPr>
                                                <m:ctrlPr>
                                                  <a:rPr lang="es-ES_tradnl" sz="2200" i="1">
                                                    <a:latin typeface="Cambria Math" panose="02040503050406030204" pitchFamily="18" charset="0"/>
                                                  </a:rPr>
                                                </m:ctrlPr>
                                              </m:sSubPr>
                                              <m:e>
                                                <m:r>
                                                  <a:rPr lang="es-ES_tradnl" sz="2200" i="1">
                                                    <a:latin typeface="Cambria Math" panose="02040503050406030204" pitchFamily="18" charset="0"/>
                                                  </a:rPr>
                                                  <m:t>𝐷</m:t>
                                                </m:r>
                                              </m:e>
                                              <m:sub>
                                                <m:r>
                                                  <a:rPr lang="es-ES_tradnl" sz="2200" i="1">
                                                    <a:latin typeface="Cambria Math" panose="02040503050406030204" pitchFamily="18" charset="0"/>
                                                  </a:rPr>
                                                  <m:t>𝑜𝑜</m:t>
                                                </m:r>
                                              </m:sub>
                                            </m:sSub>
                                          </m:num>
                                          <m:den>
                                            <m:r>
                                              <a:rPr lang="es-ES_tradnl" sz="2200" i="1">
                                                <a:latin typeface="Cambria Math" panose="02040503050406030204" pitchFamily="18" charset="0"/>
                                              </a:rPr>
                                              <m:t>2</m:t>
                                            </m:r>
                                          </m:den>
                                        </m:f>
                                      </m:num>
                                      <m:den>
                                        <m:sSub>
                                          <m:sSubPr>
                                            <m:ctrlPr>
                                              <a:rPr lang="es-ES_tradnl" sz="2200" i="1">
                                                <a:latin typeface="Cambria Math" panose="02040503050406030204" pitchFamily="18" charset="0"/>
                                              </a:rPr>
                                            </m:ctrlPr>
                                          </m:sSubPr>
                                          <m:e>
                                            <m:r>
                                              <a:rPr lang="es-ES_tradnl" sz="2200" i="1">
                                                <a:latin typeface="Cambria Math" panose="02040503050406030204" pitchFamily="18" charset="0"/>
                                              </a:rPr>
                                              <m:t>𝐷</m:t>
                                            </m:r>
                                          </m:e>
                                          <m:sub>
                                            <m:r>
                                              <a:rPr lang="es-ES_tradnl" sz="2200" i="1">
                                                <a:latin typeface="Cambria Math" panose="02040503050406030204" pitchFamily="18" charset="0"/>
                                              </a:rPr>
                                              <m:t>𝑜</m:t>
                                            </m:r>
                                          </m:sub>
                                        </m:sSub>
                                      </m:den>
                                    </m:f>
                                  </m:e>
                                  <m:e>
                                    <m:r>
                                      <a:rPr lang="es-ES_tradnl" sz="2200" i="1">
                                        <a:latin typeface="Cambria Math" panose="02040503050406030204" pitchFamily="18" charset="0"/>
                                      </a:rPr>
                                      <m:t>2</m:t>
                                    </m:r>
                                  </m:e>
                                </m:eqArr>
                              </m:e>
                            </m:d>
                          </m:e>
                        </m:func>
                      </m:den>
                    </m:f>
                  </m:oMath>
                </a14:m>
                <a:endParaRPr lang="es-ES_tradnl" sz="2200" dirty="0"/>
              </a:p>
              <a:p>
                <a:endParaRPr lang="es-ES_tradnl"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blipFill>
                <a:blip r:embed="rId2"/>
                <a:stretch>
                  <a:fillRect l="-788" t="-3182"/>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7A634AAC-1B90-4901-A1A9-BB6945360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23E6780F-0367-4246-8186-F7BC23B43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6" name="Imagen 5" descr="Con aislamiento"/>
          <p:cNvPicPr/>
          <p:nvPr/>
        </p:nvPicPr>
        <p:blipFill>
          <a:blip r:embed="rId5">
            <a:extLst>
              <a:ext uri="{28A0092B-C50C-407E-A947-70E740481C1C}">
                <a14:useLocalDpi xmlns:a14="http://schemas.microsoft.com/office/drawing/2010/main" val="0"/>
              </a:ext>
            </a:extLst>
          </a:blip>
          <a:srcRect t="15968" b="9018"/>
          <a:stretch>
            <a:fillRect/>
          </a:stretch>
        </p:blipFill>
        <p:spPr bwMode="auto">
          <a:xfrm>
            <a:off x="5587623" y="2265502"/>
            <a:ext cx="5165286" cy="3379971"/>
          </a:xfrm>
          <a:prstGeom prst="rect">
            <a:avLst/>
          </a:prstGeom>
          <a:noFill/>
          <a:ln>
            <a:noFill/>
          </a:ln>
        </p:spPr>
      </p:pic>
    </p:spTree>
    <p:extLst>
      <p:ext uri="{BB962C8B-B14F-4D97-AF65-F5344CB8AC3E}">
        <p14:creationId xmlns:p14="http://schemas.microsoft.com/office/powerpoint/2010/main" val="69057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1097280" y="1737360"/>
            <a:ext cx="10058400" cy="4023360"/>
          </a:xfrm>
        </p:spPr>
        <p:txBody>
          <a:bodyPr>
            <a:normAutofit/>
          </a:bodyPr>
          <a:lstStyle/>
          <a:p>
            <a:r>
              <a:rPr lang="es-ES_tradnl" sz="2400" b="1" dirty="0"/>
              <a:t>Selección del espesor de pared para los tanques</a:t>
            </a:r>
          </a:p>
          <a:p>
            <a:pPr lvl="2"/>
            <a:endParaRPr lang="es-ES_tradnl" sz="2000" i="1"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3" name="Imagen 2">
            <a:extLst>
              <a:ext uri="{FF2B5EF4-FFF2-40B4-BE49-F238E27FC236}">
                <a16:creationId xmlns:a16="http://schemas.microsoft.com/office/drawing/2014/main" id="{20B60C2A-57E7-4C77-801A-002BBE62D94A}"/>
              </a:ext>
            </a:extLst>
          </p:cNvPr>
          <p:cNvPicPr>
            <a:picLocks noChangeAspect="1"/>
          </p:cNvPicPr>
          <p:nvPr/>
        </p:nvPicPr>
        <p:blipFill>
          <a:blip r:embed="rId4"/>
          <a:stretch>
            <a:fillRect/>
          </a:stretch>
        </p:blipFill>
        <p:spPr>
          <a:xfrm>
            <a:off x="859387" y="2514600"/>
            <a:ext cx="3246081" cy="2912372"/>
          </a:xfrm>
          <a:prstGeom prst="rect">
            <a:avLst/>
          </a:prstGeom>
        </p:spPr>
      </p:pic>
      <p:graphicFrame>
        <p:nvGraphicFramePr>
          <p:cNvPr id="9" name="Tabla 8">
            <a:extLst>
              <a:ext uri="{FF2B5EF4-FFF2-40B4-BE49-F238E27FC236}">
                <a16:creationId xmlns:a16="http://schemas.microsoft.com/office/drawing/2014/main" id="{A5FC248F-DDE3-4B42-9BE6-6B47A4FEBF46}"/>
              </a:ext>
            </a:extLst>
          </p:cNvPr>
          <p:cNvGraphicFramePr>
            <a:graphicFrameLocks noGrp="1"/>
          </p:cNvGraphicFramePr>
          <p:nvPr>
            <p:extLst>
              <p:ext uri="{D42A27DB-BD31-4B8C-83A1-F6EECF244321}">
                <p14:modId xmlns:p14="http://schemas.microsoft.com/office/powerpoint/2010/main" val="2573277208"/>
              </p:ext>
            </p:extLst>
          </p:nvPr>
        </p:nvGraphicFramePr>
        <p:xfrm>
          <a:off x="4105466" y="2771967"/>
          <a:ext cx="7050212" cy="2154595"/>
        </p:xfrm>
        <a:graphic>
          <a:graphicData uri="http://schemas.openxmlformats.org/drawingml/2006/table">
            <a:tbl>
              <a:tblPr firstRow="1" firstCol="1" bandRow="1"/>
              <a:tblGrid>
                <a:gridCol w="1762553">
                  <a:extLst>
                    <a:ext uri="{9D8B030D-6E8A-4147-A177-3AD203B41FA5}">
                      <a16:colId xmlns:a16="http://schemas.microsoft.com/office/drawing/2014/main" val="2551688931"/>
                    </a:ext>
                  </a:extLst>
                </a:gridCol>
                <a:gridCol w="1762553">
                  <a:extLst>
                    <a:ext uri="{9D8B030D-6E8A-4147-A177-3AD203B41FA5}">
                      <a16:colId xmlns:a16="http://schemas.microsoft.com/office/drawing/2014/main" val="2353514300"/>
                    </a:ext>
                  </a:extLst>
                </a:gridCol>
                <a:gridCol w="1762553">
                  <a:extLst>
                    <a:ext uri="{9D8B030D-6E8A-4147-A177-3AD203B41FA5}">
                      <a16:colId xmlns:a16="http://schemas.microsoft.com/office/drawing/2014/main" val="1731323285"/>
                    </a:ext>
                  </a:extLst>
                </a:gridCol>
                <a:gridCol w="1762553">
                  <a:extLst>
                    <a:ext uri="{9D8B030D-6E8A-4147-A177-3AD203B41FA5}">
                      <a16:colId xmlns:a16="http://schemas.microsoft.com/office/drawing/2014/main" val="534327339"/>
                    </a:ext>
                  </a:extLst>
                </a:gridCol>
              </a:tblGrid>
              <a:tr h="520937">
                <a:tc>
                  <a:txBody>
                    <a:bodyPr/>
                    <a:lstStyle/>
                    <a:p>
                      <a:pPr>
                        <a:lnSpc>
                          <a:spcPct val="150000"/>
                        </a:lnSpc>
                        <a:spcAft>
                          <a:spcPts val="1000"/>
                        </a:spcAft>
                      </a:pPr>
                      <a:r>
                        <a:rPr lang="es-ES_tradnl" sz="1000" b="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100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B(mm)</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100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A(mm)</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100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E(mm)</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484996643"/>
                  </a:ext>
                </a:extLst>
              </a:tr>
              <a:tr h="520937">
                <a:tc>
                  <a:txBody>
                    <a:bodyPr/>
                    <a:lstStyle/>
                    <a:p>
                      <a:pPr algn="ctr">
                        <a:lnSpc>
                          <a:spcPct val="150000"/>
                        </a:lnSpc>
                        <a:spcAft>
                          <a:spcPts val="1000"/>
                        </a:spcAft>
                      </a:pPr>
                      <a:r>
                        <a:rPr lang="es-ES_tradnl" sz="1200" b="1" dirty="0">
                          <a:effectLst/>
                          <a:latin typeface="Times New Roman" panose="02020603050405020304" pitchFamily="18" charset="0"/>
                          <a:ea typeface="Calibri" panose="020F0502020204030204" pitchFamily="34" charset="0"/>
                          <a:cs typeface="Times New Roman" panose="02020603050405020304" pitchFamily="18" charset="0"/>
                        </a:rPr>
                        <a:t>TANQUE FRIO</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es-ES_tradnl" sz="1800" b="0" dirty="0">
                          <a:effectLst/>
                          <a:latin typeface="Times New Roman" panose="02020603050405020304" pitchFamily="18" charset="0"/>
                          <a:ea typeface="Calibri" panose="020F0502020204030204" pitchFamily="34" charset="0"/>
                          <a:cs typeface="Times New Roman" panose="02020603050405020304" pitchFamily="18" charset="0"/>
                        </a:rPr>
                        <a:t>700</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1000"/>
                        </a:spcAft>
                      </a:pPr>
                      <a:r>
                        <a:rPr lang="es-ES_tradnl" sz="1800" b="0" dirty="0">
                          <a:effectLst/>
                          <a:latin typeface="Times New Roman" panose="02020603050405020304" pitchFamily="18" charset="0"/>
                          <a:ea typeface="Calibri" panose="020F0502020204030204" pitchFamily="34" charset="0"/>
                          <a:cs typeface="Times New Roman" panose="02020603050405020304" pitchFamily="18" charset="0"/>
                        </a:rPr>
                        <a:t>425</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1000"/>
                        </a:spcAft>
                      </a:pPr>
                      <a:r>
                        <a:rPr lang="es-ES_tradnl" sz="1800" b="0" dirty="0">
                          <a:effectLst/>
                          <a:latin typeface="Times New Roman" panose="02020603050405020304" pitchFamily="18" charset="0"/>
                          <a:ea typeface="Calibri" panose="020F0502020204030204" pitchFamily="34" charset="0"/>
                          <a:cs typeface="Times New Roman" panose="02020603050405020304" pitchFamily="18" charset="0"/>
                        </a:rPr>
                        <a:t>635</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7030195"/>
                  </a:ext>
                </a:extLst>
              </a:tr>
              <a:tr h="1112721">
                <a:tc>
                  <a:txBody>
                    <a:bodyPr/>
                    <a:lstStyle/>
                    <a:p>
                      <a:pPr algn="ctr">
                        <a:lnSpc>
                          <a:spcPct val="150000"/>
                        </a:lnSpc>
                        <a:spcAft>
                          <a:spcPts val="1000"/>
                        </a:spcAft>
                      </a:pPr>
                      <a:r>
                        <a:rPr lang="es-ES_tradnl" sz="1200" b="1" dirty="0">
                          <a:effectLst/>
                          <a:latin typeface="Times New Roman" panose="02020603050405020304" pitchFamily="18" charset="0"/>
                          <a:ea typeface="Calibri" panose="020F0502020204030204" pitchFamily="34" charset="0"/>
                          <a:cs typeface="Times New Roman" panose="02020603050405020304" pitchFamily="18" charset="0"/>
                        </a:rPr>
                        <a:t>TANQUE CALIENTE</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es-ES_tradnl" sz="1800" b="0" dirty="0">
                          <a:effectLst/>
                          <a:latin typeface="Times New Roman" panose="02020603050405020304" pitchFamily="18" charset="0"/>
                          <a:ea typeface="Calibri" panose="020F0502020204030204" pitchFamily="34" charset="0"/>
                          <a:cs typeface="Times New Roman" panose="02020603050405020304" pitchFamily="18" charset="0"/>
                        </a:rPr>
                        <a:t>700</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1000"/>
                        </a:spcAft>
                      </a:pPr>
                      <a:r>
                        <a:rPr lang="es-ES_tradnl" sz="1800" b="0" dirty="0">
                          <a:effectLst/>
                          <a:latin typeface="Times New Roman" panose="02020603050405020304" pitchFamily="18" charset="0"/>
                          <a:ea typeface="Calibri" panose="020F0502020204030204" pitchFamily="34" charset="0"/>
                          <a:cs typeface="Times New Roman" panose="02020603050405020304" pitchFamily="18" charset="0"/>
                        </a:rPr>
                        <a:t>375</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50000"/>
                        </a:lnSpc>
                        <a:spcAft>
                          <a:spcPts val="1000"/>
                        </a:spcAft>
                      </a:pPr>
                      <a:r>
                        <a:rPr lang="es-ES_tradnl" sz="1800" b="0" dirty="0">
                          <a:effectLst/>
                          <a:latin typeface="Times New Roman" panose="02020603050405020304" pitchFamily="18" charset="0"/>
                          <a:ea typeface="Calibri" panose="020F0502020204030204" pitchFamily="34" charset="0"/>
                          <a:cs typeface="Times New Roman" panose="02020603050405020304" pitchFamily="18" charset="0"/>
                        </a:rPr>
                        <a:t>305</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48439328"/>
                  </a:ext>
                </a:extLst>
              </a:tr>
            </a:tbl>
          </a:graphicData>
        </a:graphic>
      </p:graphicFrame>
      <p:sp>
        <p:nvSpPr>
          <p:cNvPr id="11" name="Rectángulo 10">
            <a:extLst>
              <a:ext uri="{FF2B5EF4-FFF2-40B4-BE49-F238E27FC236}">
                <a16:creationId xmlns:a16="http://schemas.microsoft.com/office/drawing/2014/main" id="{0E9FA949-33AA-4AAA-802A-4BA9C2DEA7DC}"/>
              </a:ext>
            </a:extLst>
          </p:cNvPr>
          <p:cNvSpPr/>
          <p:nvPr/>
        </p:nvSpPr>
        <p:spPr>
          <a:xfrm>
            <a:off x="4105464" y="4849307"/>
            <a:ext cx="2734723" cy="561949"/>
          </a:xfrm>
          <a:prstGeom prst="rect">
            <a:avLst/>
          </a:prstGeom>
        </p:spPr>
        <p:txBody>
          <a:bodyPr wrap="none">
            <a:spAutoFit/>
          </a:bodyPr>
          <a:lstStyle/>
          <a:p>
            <a:pPr>
              <a:lnSpc>
                <a:spcPct val="200000"/>
              </a:lnSpc>
              <a:spcAft>
                <a:spcPts val="1000"/>
              </a:spcAft>
            </a:pPr>
            <a:r>
              <a:rPr lang="es-ES_tradnl"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Fuente: </a:t>
            </a:r>
            <a:r>
              <a:rPr lang="es-ES_tradnl"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(Tequipment, 1973)</a:t>
            </a:r>
            <a:endParaRPr lang="es-EC"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67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a:xfrm>
                <a:off x="1097280" y="1737360"/>
                <a:ext cx="10058400" cy="4023360"/>
              </a:xfrm>
            </p:spPr>
            <p:txBody>
              <a:bodyPr>
                <a:normAutofit/>
              </a:bodyPr>
              <a:lstStyle/>
              <a:p>
                <a:r>
                  <a:rPr lang="es-ES_tradnl" sz="2400" b="1" dirty="0"/>
                  <a:t>Selección del espesor de pared para los tanques</a:t>
                </a:r>
              </a:p>
              <a:p>
                <a:r>
                  <a:rPr lang="es-ES_tradnl" sz="2400" dirty="0"/>
                  <a:t>El diseño se realizo en base al Handbook de Pressure Vessel, Parte 1, numeral 13 que hace referencia al diseño de tanques rectangulares abiertos,</a:t>
                </a:r>
              </a:p>
              <a:p>
                <a:r>
                  <a:rPr lang="es-ES_tradnl" i="1" dirty="0"/>
                  <a:t>Se calcula el volumen</a:t>
                </a:r>
              </a:p>
              <a:p>
                <a:pPr lvl="8"/>
                <a14:m>
                  <m:oMath xmlns:m="http://schemas.openxmlformats.org/officeDocument/2006/math">
                    <m:r>
                      <a:rPr lang="es-ES_tradnl" sz="2400" i="1">
                        <a:latin typeface="Cambria Math" charset="0"/>
                      </a:rPr>
                      <m:t>𝑉</m:t>
                    </m:r>
                    <m:r>
                      <a:rPr lang="es-ES_tradnl" sz="2400" i="1">
                        <a:latin typeface="Cambria Math" charset="0"/>
                      </a:rPr>
                      <m:t>=</m:t>
                    </m:r>
                    <m:r>
                      <a:rPr lang="es-ES_tradnl" sz="2400" i="1">
                        <a:latin typeface="Cambria Math" charset="0"/>
                      </a:rPr>
                      <m:t>𝐴𝑥𝐵𝑥𝐸</m:t>
                    </m:r>
                  </m:oMath>
                </a14:m>
                <a:endParaRPr lang="es-ES_tradnl" sz="3200" dirty="0"/>
              </a:p>
              <a:p>
                <a:r>
                  <a:rPr lang="es-EC" i="1" dirty="0"/>
                  <a:t>se calcula la relación H/L siendo H la altura del tanque y L la distancia entre apoyos que puedan existir</a:t>
                </a:r>
                <a:endParaRPr lang="es-ES_tradnl" i="1" dirty="0"/>
              </a:p>
              <a:p>
                <a:pPr lvl="2"/>
                <a:endParaRPr lang="es-ES_tradnl" sz="2000" i="1" dirty="0"/>
              </a:p>
              <a:p>
                <a:pPr lvl="8"/>
                <a14:m>
                  <m:oMath xmlns:m="http://schemas.openxmlformats.org/officeDocument/2006/math">
                    <m:f>
                      <m:fPr>
                        <m:ctrlPr>
                          <a:rPr lang="es-EC" sz="2400" i="1">
                            <a:latin typeface="Cambria Math" panose="02040503050406030204" pitchFamily="18" charset="0"/>
                          </a:rPr>
                        </m:ctrlPr>
                      </m:fPr>
                      <m:num>
                        <m:r>
                          <a:rPr lang="es-ES_tradnl" sz="2400" i="1">
                            <a:latin typeface="Cambria Math" charset="0"/>
                          </a:rPr>
                          <m:t>𝐻</m:t>
                        </m:r>
                      </m:num>
                      <m:den>
                        <m:r>
                          <a:rPr lang="es-ES_tradnl" sz="2400" i="1">
                            <a:latin typeface="Cambria Math" charset="0"/>
                          </a:rPr>
                          <m:t>𝐿</m:t>
                        </m:r>
                      </m:den>
                    </m:f>
                  </m:oMath>
                </a14:m>
                <a:endParaRPr lang="es-ES_tradnl" sz="2000" i="1"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xfrm>
                <a:off x="1097280" y="1737360"/>
                <a:ext cx="10058400" cy="4023360"/>
              </a:xfrm>
              <a:blipFill>
                <a:blip r:embed="rId2"/>
                <a:stretch>
                  <a:fillRect l="-909" t="-2121" r="-2000"/>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7" name="Imagen 6">
            <a:extLst>
              <a:ext uri="{FF2B5EF4-FFF2-40B4-BE49-F238E27FC236}">
                <a16:creationId xmlns:a16="http://schemas.microsoft.com/office/drawing/2014/main" id="{406670CA-BAF0-4DF3-A7CA-D259EB5D697A}"/>
              </a:ext>
            </a:extLst>
          </p:cNvPr>
          <p:cNvPicPr>
            <a:picLocks noChangeAspect="1"/>
          </p:cNvPicPr>
          <p:nvPr/>
        </p:nvPicPr>
        <p:blipFill>
          <a:blip r:embed="rId5"/>
          <a:stretch>
            <a:fillRect/>
          </a:stretch>
        </p:blipFill>
        <p:spPr>
          <a:xfrm>
            <a:off x="8615357" y="3429000"/>
            <a:ext cx="2479363" cy="2561100"/>
          </a:xfrm>
          <a:prstGeom prst="rect">
            <a:avLst/>
          </a:prstGeom>
        </p:spPr>
      </p:pic>
    </p:spTree>
    <p:extLst>
      <p:ext uri="{BB962C8B-B14F-4D97-AF65-F5344CB8AC3E}">
        <p14:creationId xmlns:p14="http://schemas.microsoft.com/office/powerpoint/2010/main" val="363559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1097280" y="1737360"/>
            <a:ext cx="10058400" cy="4023360"/>
          </a:xfrm>
        </p:spPr>
        <p:txBody>
          <a:bodyPr>
            <a:normAutofit/>
          </a:bodyPr>
          <a:lstStyle/>
          <a:p>
            <a:r>
              <a:rPr lang="es-ES_tradnl" sz="2400" b="1" dirty="0"/>
              <a:t>Selección del espesor de pared para los tanques</a:t>
            </a:r>
          </a:p>
          <a:p>
            <a:pPr lvl="2"/>
            <a:endParaRPr lang="es-ES_tradnl" sz="2000" i="1"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7" name="Tabla 6">
            <a:extLst>
              <a:ext uri="{FF2B5EF4-FFF2-40B4-BE49-F238E27FC236}">
                <a16:creationId xmlns:a16="http://schemas.microsoft.com/office/drawing/2014/main" id="{B1085B50-6594-4A56-94BB-88AEA7C0CE0A}"/>
              </a:ext>
            </a:extLst>
          </p:cNvPr>
          <p:cNvGraphicFramePr>
            <a:graphicFrameLocks noGrp="1"/>
          </p:cNvGraphicFramePr>
          <p:nvPr>
            <p:extLst>
              <p:ext uri="{D42A27DB-BD31-4B8C-83A1-F6EECF244321}">
                <p14:modId xmlns:p14="http://schemas.microsoft.com/office/powerpoint/2010/main" val="2351096840"/>
              </p:ext>
            </p:extLst>
          </p:nvPr>
        </p:nvGraphicFramePr>
        <p:xfrm>
          <a:off x="1077684" y="2224052"/>
          <a:ext cx="10510933" cy="3286282"/>
        </p:xfrm>
        <a:graphic>
          <a:graphicData uri="http://schemas.openxmlformats.org/drawingml/2006/table">
            <a:tbl>
              <a:tblPr firstRow="1" firstCol="1" bandRow="1"/>
              <a:tblGrid>
                <a:gridCol w="956389">
                  <a:extLst>
                    <a:ext uri="{9D8B030D-6E8A-4147-A177-3AD203B41FA5}">
                      <a16:colId xmlns:a16="http://schemas.microsoft.com/office/drawing/2014/main" val="2837604699"/>
                    </a:ext>
                  </a:extLst>
                </a:gridCol>
                <a:gridCol w="1380931">
                  <a:extLst>
                    <a:ext uri="{9D8B030D-6E8A-4147-A177-3AD203B41FA5}">
                      <a16:colId xmlns:a16="http://schemas.microsoft.com/office/drawing/2014/main" val="2580169211"/>
                    </a:ext>
                  </a:extLst>
                </a:gridCol>
                <a:gridCol w="1455576">
                  <a:extLst>
                    <a:ext uri="{9D8B030D-6E8A-4147-A177-3AD203B41FA5}">
                      <a16:colId xmlns:a16="http://schemas.microsoft.com/office/drawing/2014/main" val="1572573063"/>
                    </a:ext>
                  </a:extLst>
                </a:gridCol>
                <a:gridCol w="1492898">
                  <a:extLst>
                    <a:ext uri="{9D8B030D-6E8A-4147-A177-3AD203B41FA5}">
                      <a16:colId xmlns:a16="http://schemas.microsoft.com/office/drawing/2014/main" val="2903135283"/>
                    </a:ext>
                  </a:extLst>
                </a:gridCol>
                <a:gridCol w="1306285">
                  <a:extLst>
                    <a:ext uri="{9D8B030D-6E8A-4147-A177-3AD203B41FA5}">
                      <a16:colId xmlns:a16="http://schemas.microsoft.com/office/drawing/2014/main" val="3667822988"/>
                    </a:ext>
                  </a:extLst>
                </a:gridCol>
                <a:gridCol w="1287625">
                  <a:extLst>
                    <a:ext uri="{9D8B030D-6E8A-4147-A177-3AD203B41FA5}">
                      <a16:colId xmlns:a16="http://schemas.microsoft.com/office/drawing/2014/main" val="2888167069"/>
                    </a:ext>
                  </a:extLst>
                </a:gridCol>
                <a:gridCol w="1380930">
                  <a:extLst>
                    <a:ext uri="{9D8B030D-6E8A-4147-A177-3AD203B41FA5}">
                      <a16:colId xmlns:a16="http://schemas.microsoft.com/office/drawing/2014/main" val="3083730499"/>
                    </a:ext>
                  </a:extLst>
                </a:gridCol>
                <a:gridCol w="1250299">
                  <a:extLst>
                    <a:ext uri="{9D8B030D-6E8A-4147-A177-3AD203B41FA5}">
                      <a16:colId xmlns:a16="http://schemas.microsoft.com/office/drawing/2014/main" val="2329468637"/>
                    </a:ext>
                  </a:extLst>
                </a:gridCol>
              </a:tblGrid>
              <a:tr h="528815">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H/L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0.25</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0.286</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0.333</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0.4</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0.5</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0.667</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268549898"/>
                  </a:ext>
                </a:extLst>
              </a:tr>
              <a:tr h="533005">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β</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0.024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0.031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0.041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0.056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0.080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0.116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743763963"/>
                  </a:ext>
                </a:extLst>
              </a:tr>
              <a:tr h="533005">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0.00027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0.00046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0.00083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0.0016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0.0035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0.0083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01317325"/>
                  </a:ext>
                </a:extLst>
              </a:tr>
              <a:tr h="533005">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H/L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2.5</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3.0</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3.5</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b="1" u="sng" dirty="0">
                          <a:effectLst/>
                          <a:latin typeface="Times New Roman" panose="02020603050405020304" pitchFamily="18" charset="0"/>
                          <a:ea typeface="Calibri" panose="020F0502020204030204" pitchFamily="34" charset="0"/>
                          <a:cs typeface="Times New Roman" panose="02020603050405020304" pitchFamily="18" charset="0"/>
                        </a:rPr>
                        <a:t>4.0</a:t>
                      </a:r>
                      <a:endParaRPr lang="es-EC"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75393947"/>
                  </a:ext>
                </a:extLst>
              </a:tr>
              <a:tr h="533005">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β</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0.16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0.26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0.34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0.38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0.43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0.47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0.49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31624865"/>
                  </a:ext>
                </a:extLst>
              </a:tr>
              <a:tr h="625447">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α</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0.022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0.043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0.070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0.078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0.086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indent="450215" algn="just">
                        <a:lnSpc>
                          <a:spcPct val="200000"/>
                        </a:lnSpc>
                        <a:spcAft>
                          <a:spcPts val="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0.091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47330368"/>
                  </a:ext>
                </a:extLst>
              </a:tr>
            </a:tbl>
          </a:graphicData>
        </a:graphic>
      </p:graphicFrame>
      <p:sp>
        <p:nvSpPr>
          <p:cNvPr id="8" name="Rectángulo 7">
            <a:extLst>
              <a:ext uri="{FF2B5EF4-FFF2-40B4-BE49-F238E27FC236}">
                <a16:creationId xmlns:a16="http://schemas.microsoft.com/office/drawing/2014/main" id="{6D70BD6F-B329-4D8C-ADB9-2C736A8E0199}"/>
              </a:ext>
            </a:extLst>
          </p:cNvPr>
          <p:cNvSpPr/>
          <p:nvPr/>
        </p:nvSpPr>
        <p:spPr>
          <a:xfrm>
            <a:off x="1097280" y="5576054"/>
            <a:ext cx="2497222" cy="369332"/>
          </a:xfrm>
          <a:prstGeom prst="rect">
            <a:avLst/>
          </a:prstGeom>
        </p:spPr>
        <p:txBody>
          <a:bodyPr wrap="none">
            <a:spAutoFit/>
          </a:bodyPr>
          <a:lstStyle/>
          <a:p>
            <a:pPr>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Fuente: (Megyesy, 2001)</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434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a:xfrm>
                <a:off x="1097280" y="1737360"/>
                <a:ext cx="10058400" cy="4023360"/>
              </a:xfrm>
            </p:spPr>
            <p:txBody>
              <a:bodyPr>
                <a:normAutofit/>
              </a:bodyPr>
              <a:lstStyle/>
              <a:p>
                <a:r>
                  <a:rPr lang="es-ES_tradnl" sz="2400" b="1" dirty="0"/>
                  <a:t>Selección del espesor de pared para los tanques</a:t>
                </a:r>
              </a:p>
              <a:p>
                <a:r>
                  <a:rPr lang="es-ES_tradnl" sz="2800" dirty="0"/>
                  <a:t>Se toma el valor G de la gravedad especifica del agua que es igual a uno y se procede a aplicar la siguiente formula del manual para el calculo del espesor de las paredes</a:t>
                </a:r>
              </a:p>
              <a:p>
                <a:pPr lvl="6"/>
                <a14:m>
                  <m:oMath xmlns:m="http://schemas.openxmlformats.org/officeDocument/2006/math">
                    <m:r>
                      <a:rPr lang="es-EC" sz="2800" b="0" i="1" smtClean="0">
                        <a:latin typeface="Cambria Math" panose="02040503050406030204" pitchFamily="18" charset="0"/>
                      </a:rPr>
                      <m:t>𝑡</m:t>
                    </m:r>
                    <m:r>
                      <a:rPr lang="es-EC" sz="2800" b="0" i="1" smtClean="0">
                        <a:latin typeface="Cambria Math" panose="02040503050406030204" pitchFamily="18" charset="0"/>
                      </a:rPr>
                      <m:t>=</m:t>
                    </m:r>
                    <m:r>
                      <a:rPr lang="es-ES_tradnl" sz="2800" i="1">
                        <a:latin typeface="Cambria Math" charset="0"/>
                      </a:rPr>
                      <m:t>𝐿</m:t>
                    </m:r>
                    <m:rad>
                      <m:radPr>
                        <m:degHide m:val="on"/>
                        <m:ctrlPr>
                          <a:rPr lang="es-EC" sz="2800" i="1">
                            <a:latin typeface="Cambria Math" panose="02040503050406030204" pitchFamily="18" charset="0"/>
                          </a:rPr>
                        </m:ctrlPr>
                      </m:radPr>
                      <m:deg/>
                      <m:e>
                        <m:f>
                          <m:fPr>
                            <m:ctrlPr>
                              <a:rPr lang="es-EC" sz="2800" i="1">
                                <a:latin typeface="Cambria Math" panose="02040503050406030204" pitchFamily="18" charset="0"/>
                              </a:rPr>
                            </m:ctrlPr>
                          </m:fPr>
                          <m:num>
                            <m:r>
                              <a:rPr lang="es-ES_tradnl" sz="2800" i="1">
                                <a:latin typeface="Cambria Math" charset="0"/>
                              </a:rPr>
                              <m:t>𝛽</m:t>
                            </m:r>
                            <m:r>
                              <a:rPr lang="es-ES_tradnl" sz="2800" i="1">
                                <a:latin typeface="Cambria Math" charset="0"/>
                              </a:rPr>
                              <m:t>∗</m:t>
                            </m:r>
                            <m:r>
                              <a:rPr lang="es-ES_tradnl" sz="2800" i="1">
                                <a:latin typeface="Cambria Math" charset="0"/>
                              </a:rPr>
                              <m:t>𝐻</m:t>
                            </m:r>
                            <m:r>
                              <a:rPr lang="es-ES_tradnl" sz="2800" i="1">
                                <a:latin typeface="Cambria Math" charset="0"/>
                              </a:rPr>
                              <m:t>∗0.036∗</m:t>
                            </m:r>
                            <m:r>
                              <a:rPr lang="es-ES_tradnl" sz="2800" i="1">
                                <a:latin typeface="Cambria Math" charset="0"/>
                              </a:rPr>
                              <m:t>𝐺</m:t>
                            </m:r>
                          </m:num>
                          <m:den>
                            <m:r>
                              <a:rPr lang="es-ES_tradnl" sz="2800" i="1">
                                <a:latin typeface="Cambria Math" charset="0"/>
                              </a:rPr>
                              <m:t>𝑆</m:t>
                            </m:r>
                          </m:den>
                        </m:f>
                      </m:e>
                    </m:rad>
                  </m:oMath>
                </a14:m>
                <a:endParaRPr lang="es-EC" dirty="0"/>
              </a:p>
              <a:p>
                <a:r>
                  <a:rPr lang="es-ES_tradnl" sz="2800" dirty="0"/>
                  <a:t>Donde S=160MPa Valor del esfuerzo máximo proporcionado por el catalogo de IPAC</a:t>
                </a:r>
              </a:p>
              <a:p>
                <a:pPr lvl="2"/>
                <a:endParaRPr lang="es-ES_tradnl" sz="2000" i="1"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xfrm>
                <a:off x="1097280" y="1737360"/>
                <a:ext cx="10058400" cy="4023360"/>
              </a:xfrm>
              <a:blipFill>
                <a:blip r:embed="rId2"/>
                <a:stretch>
                  <a:fillRect l="-1212" t="-2121"/>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81064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a:xfrm>
                <a:off x="1097280" y="1737360"/>
                <a:ext cx="10058400" cy="4023360"/>
              </a:xfrm>
            </p:spPr>
            <p:txBody>
              <a:bodyPr>
                <a:normAutofit/>
              </a:bodyPr>
              <a:lstStyle/>
              <a:p>
                <a:r>
                  <a:rPr lang="es-ES_tradnl" sz="2400" b="1" dirty="0"/>
                  <a:t>Selección del espesor de pared para los tanques</a:t>
                </a:r>
              </a:p>
              <a:p>
                <a:pPr marL="384048" lvl="2" indent="0">
                  <a:buNone/>
                </a:pPr>
                <a:r>
                  <a:rPr lang="es-ES_tradnl" sz="2800" dirty="0"/>
                  <a:t>De ser el tanque totalmente apoyado se debe seleccionar el mismo espesor de las paredes para el fondo, este no es el caso puesto que se apoyara sobre dos vigas</a:t>
                </a:r>
              </a:p>
              <a:p>
                <a:pPr marL="384048" lvl="2" indent="0">
                  <a:buNone/>
                </a:pPr>
                <a:endParaRPr lang="es-ES_tradnl" sz="2800" dirty="0"/>
              </a:p>
              <a:p>
                <a:pPr marL="384048" lvl="2" indent="0">
                  <a:buNone/>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rPr>
                          </m:ctrlPr>
                        </m:sSubPr>
                        <m:e>
                          <m:r>
                            <a:rPr lang="es-ES_tradnl" sz="2400" i="1">
                              <a:latin typeface="Cambria Math" charset="0"/>
                            </a:rPr>
                            <m:t>𝑡</m:t>
                          </m:r>
                        </m:e>
                        <m:sub>
                          <m:r>
                            <a:rPr lang="es-ES_tradnl" sz="2400" i="1">
                              <a:latin typeface="Cambria Math" charset="0"/>
                            </a:rPr>
                            <m:t>𝑏</m:t>
                          </m:r>
                        </m:sub>
                      </m:sSub>
                      <m:r>
                        <a:rPr lang="es-ES_tradnl" sz="2400" i="1">
                          <a:latin typeface="Cambria Math" charset="0"/>
                        </a:rPr>
                        <m:t>=</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S_tradnl" sz="2400" i="1">
                                  <a:latin typeface="Cambria Math" charset="0"/>
                                </a:rPr>
                                <m:t>𝐿</m:t>
                              </m:r>
                            </m:e>
                            <m:sub>
                              <m:r>
                                <a:rPr lang="es-ES_tradnl" sz="2400" i="1">
                                  <a:latin typeface="Cambria Math" charset="0"/>
                                </a:rPr>
                                <m:t>𝑏</m:t>
                              </m:r>
                            </m:sub>
                          </m:sSub>
                        </m:num>
                        <m:den>
                          <m:r>
                            <a:rPr lang="es-ES_tradnl" sz="2400" i="1" smtClean="0">
                              <a:latin typeface="Cambria Math" panose="02040503050406030204" pitchFamily="18" charset="0"/>
                              <a:ea typeface="Cambria Math" panose="02040503050406030204" pitchFamily="18" charset="0"/>
                            </a:rPr>
                            <m:t>𝛼</m:t>
                          </m:r>
                          <m:r>
                            <a:rPr lang="es-ES_tradnl" sz="2400" i="1">
                              <a:latin typeface="Cambria Math" charset="0"/>
                            </a:rPr>
                            <m:t>∗</m:t>
                          </m:r>
                          <m:rad>
                            <m:radPr>
                              <m:degHide m:val="on"/>
                              <m:ctrlPr>
                                <a:rPr lang="es-EC" sz="2400" i="1">
                                  <a:latin typeface="Cambria Math" panose="02040503050406030204" pitchFamily="18" charset="0"/>
                                </a:rPr>
                              </m:ctrlPr>
                            </m:radPr>
                            <m:deg/>
                            <m:e>
                              <m:f>
                                <m:fPr>
                                  <m:ctrlPr>
                                    <a:rPr lang="es-EC" sz="2400" i="1">
                                      <a:latin typeface="Cambria Math" panose="02040503050406030204" pitchFamily="18" charset="0"/>
                                    </a:rPr>
                                  </m:ctrlPr>
                                </m:fPr>
                                <m:num>
                                  <m:r>
                                    <a:rPr lang="es-ES_tradnl" sz="2400" i="1">
                                      <a:latin typeface="Cambria Math" charset="0"/>
                                    </a:rPr>
                                    <m:t>𝑆</m:t>
                                  </m:r>
                                </m:num>
                                <m:den>
                                  <m:r>
                                    <a:rPr lang="es-ES_tradnl" sz="2400" i="1">
                                      <a:latin typeface="Cambria Math" charset="0"/>
                                    </a:rPr>
                                    <m:t>0.036∗</m:t>
                                  </m:r>
                                  <m:r>
                                    <a:rPr lang="es-ES_tradnl" sz="2400" i="1">
                                      <a:latin typeface="Cambria Math" charset="0"/>
                                    </a:rPr>
                                    <m:t>𝐺</m:t>
                                  </m:r>
                                  <m:r>
                                    <a:rPr lang="es-ES_tradnl" sz="2400" i="1">
                                      <a:latin typeface="Cambria Math" charset="0"/>
                                    </a:rPr>
                                    <m:t>∗</m:t>
                                  </m:r>
                                  <m:r>
                                    <a:rPr lang="es-ES_tradnl" sz="2400" i="1">
                                      <a:latin typeface="Cambria Math" charset="0"/>
                                    </a:rPr>
                                    <m:t>𝐻</m:t>
                                  </m:r>
                                </m:den>
                              </m:f>
                            </m:e>
                          </m:rad>
                        </m:den>
                      </m:f>
                    </m:oMath>
                  </m:oMathPara>
                </a14:m>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xfrm>
                <a:off x="1097280" y="1737360"/>
                <a:ext cx="10058400" cy="4023360"/>
              </a:xfrm>
              <a:blipFill>
                <a:blip r:embed="rId2"/>
                <a:stretch>
                  <a:fillRect l="-909" t="-2121" r="-2909"/>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737305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35454"/>
            <a:ext cx="10058400" cy="1450757"/>
          </a:xfrm>
        </p:spPr>
        <p:txBody>
          <a:bodyPr/>
          <a:lstStyle/>
          <a:p>
            <a:endParaRPr lang="es-ES_tradnl" dirty="0"/>
          </a:p>
        </p:txBody>
      </p:sp>
      <p:sp>
        <p:nvSpPr>
          <p:cNvPr id="10" name="Marcador de contenido 9"/>
          <p:cNvSpPr>
            <a:spLocks noGrp="1"/>
          </p:cNvSpPr>
          <p:nvPr>
            <p:ph idx="1"/>
          </p:nvPr>
        </p:nvSpPr>
        <p:spPr>
          <a:xfrm>
            <a:off x="1097280" y="1682044"/>
            <a:ext cx="10058400" cy="4078676"/>
          </a:xfrm>
        </p:spPr>
        <p:txBody>
          <a:bodyPr>
            <a:normAutofit/>
          </a:bodyPr>
          <a:lstStyle/>
          <a:p>
            <a:pPr marL="384048" lvl="2" indent="0">
              <a:buNone/>
            </a:pPr>
            <a:r>
              <a:rPr lang="es-ES_tradnl" sz="2400" b="1" dirty="0"/>
              <a:t>Diseño de aislamiento para los tanques</a:t>
            </a:r>
            <a:endParaRPr lang="es-EC" sz="24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6" name="Imagen 5">
            <a:extLst>
              <a:ext uri="{FF2B5EF4-FFF2-40B4-BE49-F238E27FC236}">
                <a16:creationId xmlns:a16="http://schemas.microsoft.com/office/drawing/2014/main" id="{9153C39A-19D4-49FC-BA92-F55652726AA1}"/>
              </a:ext>
            </a:extLst>
          </p:cNvPr>
          <p:cNvPicPr>
            <a:picLocks noChangeAspect="1"/>
          </p:cNvPicPr>
          <p:nvPr/>
        </p:nvPicPr>
        <p:blipFill>
          <a:blip r:embed="rId4"/>
          <a:stretch>
            <a:fillRect/>
          </a:stretch>
        </p:blipFill>
        <p:spPr>
          <a:xfrm>
            <a:off x="1476353" y="2133215"/>
            <a:ext cx="8617987" cy="3858052"/>
          </a:xfrm>
          <a:prstGeom prst="rect">
            <a:avLst/>
          </a:prstGeom>
        </p:spPr>
      </p:pic>
    </p:spTree>
    <p:extLst>
      <p:ext uri="{BB962C8B-B14F-4D97-AF65-F5344CB8AC3E}">
        <p14:creationId xmlns:p14="http://schemas.microsoft.com/office/powerpoint/2010/main" val="173299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1. INTRODUCCIÓN</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678919103"/>
              </p:ext>
            </p:extLst>
          </p:nvPr>
        </p:nvGraphicFramePr>
        <p:xfrm>
          <a:off x="1280243" y="1913629"/>
          <a:ext cx="9692474" cy="4166852"/>
        </p:xfrm>
        <a:graphic>
          <a:graphicData uri="http://schemas.openxmlformats.org/drawingml/2006/table">
            <a:tbl>
              <a:tblPr firstRow="1" firstCol="1" bandRow="1">
                <a:tableStyleId>{5C22544A-7EE6-4342-B048-85BDC9FD1C3A}</a:tableStyleId>
              </a:tblPr>
              <a:tblGrid>
                <a:gridCol w="3137327">
                  <a:extLst>
                    <a:ext uri="{9D8B030D-6E8A-4147-A177-3AD203B41FA5}">
                      <a16:colId xmlns:a16="http://schemas.microsoft.com/office/drawing/2014/main" val="20000"/>
                    </a:ext>
                  </a:extLst>
                </a:gridCol>
                <a:gridCol w="3349466">
                  <a:extLst>
                    <a:ext uri="{9D8B030D-6E8A-4147-A177-3AD203B41FA5}">
                      <a16:colId xmlns:a16="http://schemas.microsoft.com/office/drawing/2014/main" val="20001"/>
                    </a:ext>
                  </a:extLst>
                </a:gridCol>
                <a:gridCol w="3205681">
                  <a:extLst>
                    <a:ext uri="{9D8B030D-6E8A-4147-A177-3AD203B41FA5}">
                      <a16:colId xmlns:a16="http://schemas.microsoft.com/office/drawing/2014/main" val="20002"/>
                    </a:ext>
                  </a:extLst>
                </a:gridCol>
              </a:tblGrid>
              <a:tr h="339837">
                <a:tc>
                  <a:txBody>
                    <a:bodyPr/>
                    <a:lstStyle/>
                    <a:p>
                      <a:pPr>
                        <a:lnSpc>
                          <a:spcPct val="150000"/>
                        </a:lnSpc>
                        <a:spcAft>
                          <a:spcPts val="1000"/>
                        </a:spcAft>
                      </a:pPr>
                      <a:r>
                        <a:rPr lang="es-ES_tradnl" sz="1600" dirty="0">
                          <a:effectLst/>
                        </a:rPr>
                        <a:t> </a:t>
                      </a:r>
                      <a:endParaRPr lang="es-ES_tradnl" sz="16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600" dirty="0">
                          <a:effectLst/>
                        </a:rPr>
                        <a:t>BANCO DE PRUEBAS ACTUAL</a:t>
                      </a:r>
                      <a:endParaRPr lang="es-ES_tradnl" sz="1600" b="1" dirty="0">
                        <a:effectLst/>
                        <a:latin typeface="Times New Roman" charset="0"/>
                        <a:ea typeface="Calibri" charset="0"/>
                        <a:cs typeface="Times New Roman" charset="0"/>
                      </a:endParaRPr>
                    </a:p>
                  </a:txBody>
                  <a:tcPr marL="68580" marR="68580" marT="0" marB="0"/>
                </a:tc>
                <a:tc>
                  <a:txBody>
                    <a:bodyPr/>
                    <a:lstStyle/>
                    <a:p>
                      <a:pPr>
                        <a:lnSpc>
                          <a:spcPct val="150000"/>
                        </a:lnSpc>
                        <a:spcAft>
                          <a:spcPts val="1000"/>
                        </a:spcAft>
                      </a:pPr>
                      <a:r>
                        <a:rPr lang="es-ES_tradnl" sz="1600" dirty="0">
                          <a:effectLst/>
                        </a:rPr>
                        <a:t>BANCO DE PRUEBAS NUEVO</a:t>
                      </a:r>
                      <a:endParaRPr lang="es-ES_tradnl" sz="16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564985">
                <a:tc>
                  <a:txBody>
                    <a:bodyPr/>
                    <a:lstStyle/>
                    <a:p>
                      <a:pPr>
                        <a:lnSpc>
                          <a:spcPct val="115000"/>
                        </a:lnSpc>
                        <a:spcAft>
                          <a:spcPts val="1000"/>
                        </a:spcAft>
                      </a:pPr>
                      <a:r>
                        <a:rPr lang="es-ES_tradnl" sz="2000" dirty="0">
                          <a:effectLst/>
                        </a:rPr>
                        <a:t>Bombas</a:t>
                      </a:r>
                      <a:endParaRPr lang="es-ES_tradnl" sz="20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Antiguas, Funcionamiento Deficiente</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Selección, adquisición e instalación de nuevas</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564985">
                <a:tc>
                  <a:txBody>
                    <a:bodyPr/>
                    <a:lstStyle/>
                    <a:p>
                      <a:pPr>
                        <a:lnSpc>
                          <a:spcPct val="115000"/>
                        </a:lnSpc>
                        <a:spcAft>
                          <a:spcPts val="1000"/>
                        </a:spcAft>
                      </a:pPr>
                      <a:r>
                        <a:rPr lang="es-ES_tradnl" sz="2000" dirty="0">
                          <a:effectLst/>
                        </a:rPr>
                        <a:t>Tanques</a:t>
                      </a:r>
                      <a:endParaRPr lang="es-ES_tradnl" sz="20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Oxidados y con fugas</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Diseño y construcción de nuevos tanques</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564985">
                <a:tc>
                  <a:txBody>
                    <a:bodyPr/>
                    <a:lstStyle/>
                    <a:p>
                      <a:pPr>
                        <a:lnSpc>
                          <a:spcPct val="115000"/>
                        </a:lnSpc>
                        <a:spcAft>
                          <a:spcPts val="1000"/>
                        </a:spcAft>
                      </a:pPr>
                      <a:r>
                        <a:rPr lang="es-ES_tradnl" sz="2000" dirty="0">
                          <a:effectLst/>
                        </a:rPr>
                        <a:t>Mangueras</a:t>
                      </a:r>
                      <a:endParaRPr lang="es-ES_tradnl" sz="20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Desgastadas y agrietadas</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Selección, adquisición e instalación de nuevas </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294912">
                <a:tc>
                  <a:txBody>
                    <a:bodyPr/>
                    <a:lstStyle/>
                    <a:p>
                      <a:pPr>
                        <a:lnSpc>
                          <a:spcPct val="115000"/>
                        </a:lnSpc>
                        <a:spcAft>
                          <a:spcPts val="1000"/>
                        </a:spcAft>
                      </a:pPr>
                      <a:r>
                        <a:rPr lang="es-ES_tradnl" sz="2000" dirty="0">
                          <a:effectLst/>
                        </a:rPr>
                        <a:t>Tuberías</a:t>
                      </a:r>
                      <a:endParaRPr lang="es-ES_tradnl" sz="20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En estado aceptable</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Selección de nuevas tuberías</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645137">
                <a:tc>
                  <a:txBody>
                    <a:bodyPr/>
                    <a:lstStyle/>
                    <a:p>
                      <a:pPr>
                        <a:lnSpc>
                          <a:spcPct val="115000"/>
                        </a:lnSpc>
                        <a:spcAft>
                          <a:spcPts val="1000"/>
                        </a:spcAft>
                      </a:pPr>
                      <a:r>
                        <a:rPr lang="es-ES_tradnl" sz="2000" b="1" dirty="0">
                          <a:effectLst/>
                          <a:latin typeface="+mn-lt"/>
                          <a:ea typeface="+mn-ea"/>
                          <a:cs typeface="+mn-cs"/>
                        </a:rPr>
                        <a:t>Estructura</a:t>
                      </a:r>
                      <a:r>
                        <a:rPr lang="es-ES_tradnl" sz="2000" b="1" baseline="0" dirty="0">
                          <a:effectLst/>
                          <a:latin typeface="+mn-lt"/>
                          <a:ea typeface="+mn-ea"/>
                          <a:cs typeface="+mn-cs"/>
                        </a:rPr>
                        <a:t> y sistemas complementarios</a:t>
                      </a:r>
                      <a:endParaRPr lang="es-ES_tradnl" sz="20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Antiguo (operable)</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Nuevos Equipos</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856724">
                <a:tc>
                  <a:txBody>
                    <a:bodyPr/>
                    <a:lstStyle/>
                    <a:p>
                      <a:pPr>
                        <a:lnSpc>
                          <a:spcPct val="115000"/>
                        </a:lnSpc>
                        <a:spcAft>
                          <a:spcPts val="1000"/>
                        </a:spcAft>
                      </a:pPr>
                      <a:r>
                        <a:rPr lang="es-ES_tradnl" sz="2000" dirty="0">
                          <a:effectLst/>
                        </a:rPr>
                        <a:t>Instrumentación </a:t>
                      </a:r>
                      <a:endParaRPr lang="es-ES_tradnl" sz="20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Tecnología antigua y deficiente</a:t>
                      </a:r>
                      <a:endParaRPr lang="es-ES_tradnl" sz="1800" b="1" dirty="0">
                        <a:effectLst/>
                        <a:latin typeface="Times New Roman" charset="0"/>
                        <a:ea typeface="Calibri" charset="0"/>
                        <a:cs typeface="Times New Roman" charset="0"/>
                      </a:endParaRPr>
                    </a:p>
                  </a:txBody>
                  <a:tcPr marL="68580" marR="68580" marT="0" marB="0"/>
                </a:tc>
                <a:tc>
                  <a:txBody>
                    <a:bodyPr/>
                    <a:lstStyle/>
                    <a:p>
                      <a:pPr>
                        <a:lnSpc>
                          <a:spcPct val="115000"/>
                        </a:lnSpc>
                        <a:spcAft>
                          <a:spcPts val="1000"/>
                        </a:spcAft>
                      </a:pPr>
                      <a:r>
                        <a:rPr lang="es-ES_tradnl" sz="1800" dirty="0">
                          <a:effectLst/>
                        </a:rPr>
                        <a:t>Selección, adquisición e instalación de nuevos elementos</a:t>
                      </a:r>
                      <a:endParaRPr lang="es-ES_tradnl" sz="1800" b="1" dirty="0">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8"/>
                  </a:ext>
                </a:extLst>
              </a:tr>
            </a:tbl>
          </a:graphicData>
        </a:graphic>
      </p:graphicFrame>
      <p:pic>
        <p:nvPicPr>
          <p:cNvPr id="4" name="Imagen 3">
            <a:extLst>
              <a:ext uri="{FF2B5EF4-FFF2-40B4-BE49-F238E27FC236}">
                <a16:creationId xmlns:a16="http://schemas.microsoft.com/office/drawing/2014/main" id="{1897C779-42C0-41D1-B8E1-3FD5D86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0EDCCB99-3F36-4665-8D3D-FF06E555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28011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1097280" y="1737360"/>
            <a:ext cx="5956663" cy="4023360"/>
          </a:xfrm>
        </p:spPr>
        <p:txBody>
          <a:bodyPr>
            <a:normAutofit/>
          </a:bodyPr>
          <a:lstStyle/>
          <a:p>
            <a:pPr marL="384048" lvl="2" indent="0">
              <a:buNone/>
            </a:pPr>
            <a:r>
              <a:rPr lang="es-ES_tradnl" sz="2400" b="1" dirty="0"/>
              <a:t>Diseño de aislamiento para los tanques</a:t>
            </a:r>
          </a:p>
          <a:p>
            <a:pPr marL="384048" lvl="2" indent="0" algn="just">
              <a:buNone/>
            </a:pPr>
            <a:r>
              <a:rPr lang="es-ES_tradnl" sz="2400" dirty="0"/>
              <a:t>Se utilizará el método de la analogía de las resistencias térmicas para calcular las temperaturas y calores necesarios para tener las superficies a las temperaturas solicitadas</a:t>
            </a:r>
          </a:p>
          <a:p>
            <a:pPr marL="384048" lvl="2" indent="0">
              <a:buNone/>
            </a:pPr>
            <a:r>
              <a:rPr lang="es-ES_tradnl" sz="2400" b="1" dirty="0"/>
              <a:t>	</a:t>
            </a:r>
            <a:endParaRPr lang="es-EC" sz="40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8194" name="Picture 2" descr="Imagen relacionada">
            <a:extLst>
              <a:ext uri="{FF2B5EF4-FFF2-40B4-BE49-F238E27FC236}">
                <a16:creationId xmlns:a16="http://schemas.microsoft.com/office/drawing/2014/main" id="{99EF5BAE-E98F-417A-ABDC-A44028FAF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434" y="1886648"/>
            <a:ext cx="4285300" cy="425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9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1097280" y="1737360"/>
            <a:ext cx="10058400" cy="4023360"/>
          </a:xfrm>
        </p:spPr>
        <p:txBody>
          <a:bodyPr>
            <a:normAutofit/>
          </a:bodyPr>
          <a:lstStyle/>
          <a:p>
            <a:pPr marL="384048" lvl="2" indent="0">
              <a:buNone/>
            </a:pPr>
            <a:r>
              <a:rPr lang="es-ES_tradnl" sz="2400" b="1" dirty="0"/>
              <a:t>Diseño de aislamiento para los tanques</a:t>
            </a:r>
          </a:p>
          <a:p>
            <a:pPr marL="384048" lvl="2" indent="0">
              <a:buNone/>
            </a:pPr>
            <a:r>
              <a:rPr lang="es-ES_tradnl" sz="2400" b="1" dirty="0"/>
              <a:t>	Esquema para el tanque caliente</a:t>
            </a:r>
          </a:p>
          <a:p>
            <a:pPr marL="384048" lvl="2" indent="0">
              <a:buNone/>
            </a:pPr>
            <a:endParaRPr lang="es-ES_tradnl" sz="2400" b="1" dirty="0"/>
          </a:p>
          <a:p>
            <a:pPr marL="384048" lvl="2" indent="0">
              <a:buNone/>
            </a:pPr>
            <a:endParaRPr lang="es-ES_tradnl" sz="2400" b="1" dirty="0"/>
          </a:p>
          <a:p>
            <a:pPr marL="384048" lvl="2" indent="0">
              <a:buNone/>
            </a:pPr>
            <a:endParaRPr lang="es-ES_tradnl" sz="2400" b="1" dirty="0"/>
          </a:p>
          <a:p>
            <a:pPr marL="384048" lvl="2" indent="0">
              <a:buNone/>
            </a:pPr>
            <a:r>
              <a:rPr lang="es-ES_tradnl" sz="2400" b="1" dirty="0"/>
              <a:t>	Esquema para el tanque frío</a:t>
            </a:r>
            <a:endParaRPr lang="es-EC" sz="40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7" name="Imagen 6">
            <a:extLst>
              <a:ext uri="{FF2B5EF4-FFF2-40B4-BE49-F238E27FC236}">
                <a16:creationId xmlns:a16="http://schemas.microsoft.com/office/drawing/2014/main" id="{24792CC6-92E9-4D56-9AAF-BA7F5705A312}"/>
              </a:ext>
            </a:extLst>
          </p:cNvPr>
          <p:cNvPicPr/>
          <p:nvPr/>
        </p:nvPicPr>
        <p:blipFill>
          <a:blip r:embed="rId4"/>
          <a:stretch>
            <a:fillRect/>
          </a:stretch>
        </p:blipFill>
        <p:spPr>
          <a:xfrm>
            <a:off x="2442100" y="2661150"/>
            <a:ext cx="7368760" cy="1120225"/>
          </a:xfrm>
          <a:prstGeom prst="rect">
            <a:avLst/>
          </a:prstGeom>
        </p:spPr>
      </p:pic>
      <p:pic>
        <p:nvPicPr>
          <p:cNvPr id="8" name="Imagen 7">
            <a:extLst>
              <a:ext uri="{FF2B5EF4-FFF2-40B4-BE49-F238E27FC236}">
                <a16:creationId xmlns:a16="http://schemas.microsoft.com/office/drawing/2014/main" id="{BE1AD7A4-5A8E-4921-8FEE-0CEAB51CABCD}"/>
              </a:ext>
            </a:extLst>
          </p:cNvPr>
          <p:cNvPicPr/>
          <p:nvPr/>
        </p:nvPicPr>
        <p:blipFill>
          <a:blip r:embed="rId5"/>
          <a:stretch>
            <a:fillRect/>
          </a:stretch>
        </p:blipFill>
        <p:spPr>
          <a:xfrm>
            <a:off x="2442100" y="4496762"/>
            <a:ext cx="7368760" cy="1120225"/>
          </a:xfrm>
          <a:prstGeom prst="rect">
            <a:avLst/>
          </a:prstGeom>
        </p:spPr>
      </p:pic>
    </p:spTree>
    <p:extLst>
      <p:ext uri="{BB962C8B-B14F-4D97-AF65-F5344CB8AC3E}">
        <p14:creationId xmlns:p14="http://schemas.microsoft.com/office/powerpoint/2010/main" val="120995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60"/>
            <a:ext cx="5340531" cy="4023360"/>
          </a:xfrm>
        </p:spPr>
        <p:txBody>
          <a:bodyPr>
            <a:normAutofit lnSpcReduction="10000"/>
          </a:bodyPr>
          <a:lstStyle/>
          <a:p>
            <a:pPr marL="384048" lvl="2" indent="0">
              <a:buNone/>
            </a:pPr>
            <a:r>
              <a:rPr lang="es-ES_tradnl" sz="2400" b="1" dirty="0"/>
              <a:t>Diseño d</a:t>
            </a:r>
            <a:r>
              <a:rPr lang="es-EC" sz="2400" b="1" dirty="0"/>
              <a:t>e la estructura metálica</a:t>
            </a:r>
          </a:p>
          <a:p>
            <a:pPr marL="384048" lvl="2" indent="0" algn="just">
              <a:buNone/>
            </a:pPr>
            <a:r>
              <a:rPr lang="es-ES_tradnl" sz="2400" dirty="0"/>
              <a:t>En el diseño de la estructura metálica que soportara a toda la instrumentación y equipos necesarios para el funcionamiento de nuestro banco de pruebas como son bombas, sistemas de refrigeración, tuberías, tanques, etc. Se utilizará el software computacional SAP2000 V19, esto nos permitirá verificar con criterios y normas preestablecidos que nuestra estructura va a soportar toda la carga.</a:t>
            </a:r>
            <a:endParaRPr lang="es-EC" sz="2400" dirty="0"/>
          </a:p>
          <a:p>
            <a:pPr marL="384048" lvl="2" indent="0">
              <a:buNone/>
            </a:pPr>
            <a:endParaRPr lang="es-EC" sz="2400" b="1" dirty="0"/>
          </a:p>
          <a:p>
            <a:pPr marL="384048" lvl="2" indent="0">
              <a:buNone/>
            </a:pPr>
            <a:endParaRPr lang="es-EC" sz="40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6" name="Tabla 5">
            <a:extLst>
              <a:ext uri="{FF2B5EF4-FFF2-40B4-BE49-F238E27FC236}">
                <a16:creationId xmlns:a16="http://schemas.microsoft.com/office/drawing/2014/main" id="{5C746240-7C95-4400-A68F-B0D36167EA90}"/>
              </a:ext>
            </a:extLst>
          </p:cNvPr>
          <p:cNvGraphicFramePr>
            <a:graphicFrameLocks noGrp="1"/>
          </p:cNvGraphicFramePr>
          <p:nvPr>
            <p:extLst>
              <p:ext uri="{D42A27DB-BD31-4B8C-83A1-F6EECF244321}">
                <p14:modId xmlns:p14="http://schemas.microsoft.com/office/powerpoint/2010/main" val="1409345067"/>
              </p:ext>
            </p:extLst>
          </p:nvPr>
        </p:nvGraphicFramePr>
        <p:xfrm>
          <a:off x="6606540" y="2164103"/>
          <a:ext cx="4549140" cy="3566160"/>
        </p:xfrm>
        <a:graphic>
          <a:graphicData uri="http://schemas.openxmlformats.org/drawingml/2006/table">
            <a:tbl>
              <a:tblPr firstRow="1" firstCol="1" bandRow="1"/>
              <a:tblGrid>
                <a:gridCol w="3384900">
                  <a:extLst>
                    <a:ext uri="{9D8B030D-6E8A-4147-A177-3AD203B41FA5}">
                      <a16:colId xmlns:a16="http://schemas.microsoft.com/office/drawing/2014/main" val="1638911511"/>
                    </a:ext>
                  </a:extLst>
                </a:gridCol>
                <a:gridCol w="1164240">
                  <a:extLst>
                    <a:ext uri="{9D8B030D-6E8A-4147-A177-3AD203B41FA5}">
                      <a16:colId xmlns:a16="http://schemas.microsoft.com/office/drawing/2014/main" val="4148406257"/>
                    </a:ext>
                  </a:extLst>
                </a:gridCol>
              </a:tblGrid>
              <a:tr h="0">
                <a:tc>
                  <a:txBody>
                    <a:bodyPr/>
                    <a:lstStyle/>
                    <a:p>
                      <a:pPr algn="ctr">
                        <a:lnSpc>
                          <a:spcPct val="150000"/>
                        </a:lnSpc>
                        <a:spcAft>
                          <a:spcPts val="1000"/>
                        </a:spcAft>
                      </a:pPr>
                      <a:r>
                        <a:rPr lang="es-ES_tradnl" sz="2400" b="1" dirty="0">
                          <a:effectLst/>
                          <a:latin typeface="Times New Roman" panose="02020603050405020304" pitchFamily="18" charset="0"/>
                          <a:ea typeface="Calibri" panose="020F0502020204030204" pitchFamily="34" charset="0"/>
                          <a:cs typeface="Times New Roman" panose="02020603050405020304" pitchFamily="18" charset="0"/>
                        </a:rPr>
                        <a:t>ELEMENTO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50000"/>
                        </a:lnSpc>
                        <a:spcAft>
                          <a:spcPts val="10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PESO (Kg)</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4045235880"/>
                  </a:ext>
                </a:extLst>
              </a:tr>
              <a:tr h="0">
                <a:tc>
                  <a:txBody>
                    <a:bodyPr/>
                    <a:lstStyle/>
                    <a:p>
                      <a:pPr>
                        <a:lnSpc>
                          <a:spcPct val="150000"/>
                        </a:lnSpc>
                        <a:spcAft>
                          <a:spcPts val="1000"/>
                        </a:spcAft>
                      </a:pPr>
                      <a:r>
                        <a:rPr lang="es-ES_tradnl" sz="2000" b="0" dirty="0">
                          <a:effectLst/>
                          <a:latin typeface="Times New Roman" panose="02020603050405020304" pitchFamily="18" charset="0"/>
                          <a:ea typeface="Calibri" panose="020F0502020204030204" pitchFamily="34" charset="0"/>
                          <a:cs typeface="Times New Roman" panose="02020603050405020304" pitchFamily="18" charset="0"/>
                        </a:rPr>
                        <a:t>Sistema de Refrigeración</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S_tradnl" sz="2000" b="1" dirty="0">
                          <a:effectLst/>
                          <a:latin typeface="Times New Roman" panose="02020603050405020304" pitchFamily="18" charset="0"/>
                          <a:ea typeface="Calibri" panose="020F0502020204030204" pitchFamily="34" charset="0"/>
                          <a:cs typeface="Times New Roman" panose="02020603050405020304" pitchFamily="18" charset="0"/>
                        </a:rPr>
                        <a:t>30</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04632620"/>
                  </a:ext>
                </a:extLst>
              </a:tr>
              <a:tr h="0">
                <a:tc>
                  <a:txBody>
                    <a:bodyPr/>
                    <a:lstStyle/>
                    <a:p>
                      <a:pPr>
                        <a:lnSpc>
                          <a:spcPct val="150000"/>
                        </a:lnSpc>
                        <a:spcAft>
                          <a:spcPts val="1000"/>
                        </a:spcAft>
                      </a:pPr>
                      <a:r>
                        <a:rPr lang="es-ES_tradnl" sz="2000" b="0" dirty="0">
                          <a:effectLst/>
                          <a:latin typeface="Times New Roman" panose="02020603050405020304" pitchFamily="18" charset="0"/>
                          <a:ea typeface="Calibri" panose="020F0502020204030204" pitchFamily="34" charset="0"/>
                          <a:cs typeface="Times New Roman" panose="02020603050405020304" pitchFamily="18" charset="0"/>
                        </a:rPr>
                        <a:t>Tanques de agua</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S_tradnl" sz="2000" b="1"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018636996"/>
                  </a:ext>
                </a:extLst>
              </a:tr>
              <a:tr h="0">
                <a:tc>
                  <a:txBody>
                    <a:bodyPr/>
                    <a:lstStyle/>
                    <a:p>
                      <a:pPr>
                        <a:lnSpc>
                          <a:spcPct val="150000"/>
                        </a:lnSpc>
                        <a:spcAft>
                          <a:spcPts val="1000"/>
                        </a:spcAft>
                      </a:pPr>
                      <a:r>
                        <a:rPr lang="es-ES_tradnl" sz="2000" b="0" dirty="0">
                          <a:effectLst/>
                          <a:latin typeface="Times New Roman" panose="02020603050405020304" pitchFamily="18" charset="0"/>
                          <a:ea typeface="Calibri" panose="020F0502020204030204" pitchFamily="34" charset="0"/>
                          <a:cs typeface="Times New Roman" panose="02020603050405020304" pitchFamily="18" charset="0"/>
                        </a:rPr>
                        <a:t>Instrumentación</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S_tradnl" sz="2000" b="1" dirty="0">
                          <a:effectLst/>
                          <a:latin typeface="Times New Roman" panose="02020603050405020304" pitchFamily="18" charset="0"/>
                          <a:ea typeface="Calibri" panose="020F0502020204030204" pitchFamily="34" charset="0"/>
                          <a:cs typeface="Times New Roman" panose="02020603050405020304" pitchFamily="18" charset="0"/>
                        </a:rPr>
                        <a:t>20</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439734502"/>
                  </a:ext>
                </a:extLst>
              </a:tr>
              <a:tr h="0">
                <a:tc>
                  <a:txBody>
                    <a:bodyPr/>
                    <a:lstStyle/>
                    <a:p>
                      <a:pPr>
                        <a:lnSpc>
                          <a:spcPct val="150000"/>
                        </a:lnSpc>
                        <a:spcAft>
                          <a:spcPts val="1000"/>
                        </a:spcAft>
                      </a:pPr>
                      <a:r>
                        <a:rPr lang="es-ES_tradnl" sz="2000" b="0" dirty="0">
                          <a:effectLst/>
                          <a:latin typeface="Times New Roman" panose="02020603050405020304" pitchFamily="18" charset="0"/>
                          <a:ea typeface="Calibri" panose="020F0502020204030204" pitchFamily="34" charset="0"/>
                          <a:cs typeface="Times New Roman" panose="02020603050405020304" pitchFamily="18" charset="0"/>
                        </a:rPr>
                        <a:t>Bombas de agua</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S_tradnl" sz="20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02796235"/>
                  </a:ext>
                </a:extLst>
              </a:tr>
              <a:tr h="0">
                <a:tc>
                  <a:txBody>
                    <a:bodyPr/>
                    <a:lstStyle/>
                    <a:p>
                      <a:pPr>
                        <a:lnSpc>
                          <a:spcPct val="150000"/>
                        </a:lnSpc>
                        <a:spcAft>
                          <a:spcPts val="1000"/>
                        </a:spcAft>
                      </a:pPr>
                      <a:r>
                        <a:rPr lang="es-ES_tradnl" sz="2000" b="0" dirty="0">
                          <a:effectLst/>
                          <a:latin typeface="Times New Roman" panose="02020603050405020304" pitchFamily="18" charset="0"/>
                          <a:ea typeface="Calibri" panose="020F0502020204030204" pitchFamily="34" charset="0"/>
                          <a:cs typeface="Times New Roman" panose="02020603050405020304" pitchFamily="18" charset="0"/>
                        </a:rPr>
                        <a:t>Tablero </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S_tradnl" sz="20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29857907"/>
                  </a:ext>
                </a:extLst>
              </a:tr>
              <a:tr h="0">
                <a:tc>
                  <a:txBody>
                    <a:bodyPr/>
                    <a:lstStyle/>
                    <a:p>
                      <a:pPr>
                        <a:lnSpc>
                          <a:spcPct val="150000"/>
                        </a:lnSpc>
                        <a:spcAft>
                          <a:spcPts val="1000"/>
                        </a:spcAft>
                      </a:pPr>
                      <a:r>
                        <a:rPr lang="es-ES_tradnl" sz="2000" b="0" dirty="0">
                          <a:effectLst/>
                          <a:latin typeface="Times New Roman" panose="02020603050405020304" pitchFamily="18" charset="0"/>
                          <a:ea typeface="Calibri" panose="020F0502020204030204" pitchFamily="34" charset="0"/>
                          <a:cs typeface="Times New Roman" panose="02020603050405020304" pitchFamily="18" charset="0"/>
                        </a:rPr>
                        <a:t>Tubería </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S_tradnl" sz="20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50765594"/>
                  </a:ext>
                </a:extLst>
              </a:tr>
            </a:tbl>
          </a:graphicData>
        </a:graphic>
      </p:graphicFrame>
    </p:spTree>
    <p:extLst>
      <p:ext uri="{BB962C8B-B14F-4D97-AF65-F5344CB8AC3E}">
        <p14:creationId xmlns:p14="http://schemas.microsoft.com/office/powerpoint/2010/main" val="18256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mc:AlternateContent xmlns:mc="http://schemas.openxmlformats.org/markup-compatibility/2006" xmlns:a14="http://schemas.microsoft.com/office/drawing/2010/main">
        <mc:Choice Requires="a14">
          <p:sp>
            <p:nvSpPr>
              <p:cNvPr id="10" name="Marcador de contenido 9"/>
              <p:cNvSpPr>
                <a:spLocks noGrp="1"/>
              </p:cNvSpPr>
              <p:nvPr>
                <p:ph idx="1"/>
              </p:nvPr>
            </p:nvSpPr>
            <p:spPr>
              <a:xfrm>
                <a:off x="755469" y="1737359"/>
                <a:ext cx="5340531" cy="4253907"/>
              </a:xfrm>
            </p:spPr>
            <p:txBody>
              <a:bodyPr>
                <a:normAutofit lnSpcReduction="10000"/>
              </a:bodyPr>
              <a:lstStyle/>
              <a:p>
                <a:pPr marL="384048" lvl="2" indent="0">
                  <a:buNone/>
                </a:pPr>
                <a:r>
                  <a:rPr lang="es-ES_tradnl" sz="2400" b="1" dirty="0"/>
                  <a:t>Diseño d</a:t>
                </a:r>
                <a:r>
                  <a:rPr lang="es-EC" sz="2400" b="1" dirty="0"/>
                  <a:t>e la estructura metálica</a:t>
                </a:r>
              </a:p>
              <a:p>
                <a:r>
                  <a:rPr lang="es-ES_tradnl" sz="2800" dirty="0"/>
                  <a:t>Para este caso se considera la peor de las situaciones es decir cuando los tanques de 170lt y 90lt se encuentren completamente llenos es así como:</a:t>
                </a:r>
                <a:endParaRPr lang="es-EC" sz="2800" dirty="0"/>
              </a:p>
              <a:p>
                <a14:m>
                  <m:oMath xmlns:m="http://schemas.openxmlformats.org/officeDocument/2006/math">
                    <m:r>
                      <a:rPr lang="es-ES_tradnl" sz="2800" i="1">
                        <a:latin typeface="Cambria Math" charset="0"/>
                      </a:rPr>
                      <m:t>𝛿</m:t>
                    </m:r>
                    <m:r>
                      <a:rPr lang="es-ES_tradnl" sz="2800" i="1">
                        <a:latin typeface="Cambria Math" charset="0"/>
                      </a:rPr>
                      <m:t>=</m:t>
                    </m:r>
                    <m:f>
                      <m:fPr>
                        <m:ctrlPr>
                          <a:rPr lang="es-EC" sz="4400" i="1">
                            <a:latin typeface="Cambria Math" panose="02040503050406030204" pitchFamily="18" charset="0"/>
                          </a:rPr>
                        </m:ctrlPr>
                      </m:fPr>
                      <m:num>
                        <m:r>
                          <a:rPr lang="es-ES_tradnl" sz="2800" i="1">
                            <a:latin typeface="Cambria Math" charset="0"/>
                          </a:rPr>
                          <m:t>𝑚</m:t>
                        </m:r>
                      </m:num>
                      <m:den>
                        <m:r>
                          <a:rPr lang="es-ES_tradnl" sz="2800" i="1">
                            <a:latin typeface="Cambria Math" charset="0"/>
                          </a:rPr>
                          <m:t>𝑣</m:t>
                        </m:r>
                      </m:den>
                    </m:f>
                    <m:r>
                      <a:rPr lang="es-ES_tradnl" sz="2800" i="1">
                        <a:latin typeface="Cambria Math" charset="0"/>
                      </a:rPr>
                      <m:t>→</m:t>
                    </m:r>
                    <m:r>
                      <a:rPr lang="es-ES_tradnl" sz="2800" i="1">
                        <a:latin typeface="Cambria Math" charset="0"/>
                      </a:rPr>
                      <m:t>𝑚</m:t>
                    </m:r>
                    <m:r>
                      <a:rPr lang="es-ES_tradnl" sz="2800" i="1">
                        <a:latin typeface="Cambria Math" charset="0"/>
                      </a:rPr>
                      <m:t>=</m:t>
                    </m:r>
                    <m:r>
                      <a:rPr lang="es-ES_tradnl" sz="2800" i="1">
                        <a:latin typeface="Cambria Math" charset="0"/>
                      </a:rPr>
                      <m:t>𝑣</m:t>
                    </m:r>
                    <m:r>
                      <a:rPr lang="es-ES_tradnl" sz="2800" i="1">
                        <a:latin typeface="Cambria Math" charset="0"/>
                      </a:rPr>
                      <m:t>∗</m:t>
                    </m:r>
                    <m:r>
                      <a:rPr lang="es-ES_tradnl" sz="2800" i="1">
                        <a:latin typeface="Cambria Math" charset="0"/>
                      </a:rPr>
                      <m:t>𝛿</m:t>
                    </m:r>
                    <m:r>
                      <a:rPr lang="es-ES_tradnl" sz="2800" i="1">
                        <a:latin typeface="Cambria Math" charset="0"/>
                      </a:rPr>
                      <m:t> </m:t>
                    </m:r>
                  </m:oMath>
                </a14:m>
                <a:endParaRPr lang="es-EC" sz="4800" b="1" dirty="0"/>
              </a:p>
              <a:p>
                <a:r>
                  <a:rPr lang="es-EC" sz="2800" dirty="0"/>
                  <a:t>Se considera el peso del agua como una carga viva puesto que esta en constante circulación</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mc:Choice>
        <mc:Fallback xmlns="">
          <p:sp>
            <p:nvSpPr>
              <p:cNvPr id="10" name="Marcador de contenido 9"/>
              <p:cNvSpPr>
                <a:spLocks noGrp="1" noRot="1" noChangeAspect="1" noMove="1" noResize="1" noEditPoints="1" noAdjustHandles="1" noChangeArrowheads="1" noChangeShapeType="1" noTextEdit="1"/>
              </p:cNvSpPr>
              <p:nvPr>
                <p:ph idx="1"/>
              </p:nvPr>
            </p:nvSpPr>
            <p:spPr>
              <a:xfrm>
                <a:off x="755469" y="1737359"/>
                <a:ext cx="5340531" cy="4253907"/>
              </a:xfrm>
              <a:blipFill>
                <a:blip r:embed="rId2"/>
                <a:stretch>
                  <a:fillRect l="-2397" t="-2722" r="-2968" b="-2579"/>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3" name="Imagen 2">
            <a:extLst>
              <a:ext uri="{FF2B5EF4-FFF2-40B4-BE49-F238E27FC236}">
                <a16:creationId xmlns:a16="http://schemas.microsoft.com/office/drawing/2014/main" id="{076A00F1-D65E-4C4A-824E-DED0806DAA2A}"/>
              </a:ext>
            </a:extLst>
          </p:cNvPr>
          <p:cNvPicPr>
            <a:picLocks noChangeAspect="1"/>
          </p:cNvPicPr>
          <p:nvPr/>
        </p:nvPicPr>
        <p:blipFill>
          <a:blip r:embed="rId5"/>
          <a:stretch>
            <a:fillRect/>
          </a:stretch>
        </p:blipFill>
        <p:spPr>
          <a:xfrm>
            <a:off x="6605996" y="1539215"/>
            <a:ext cx="4698974" cy="4650196"/>
          </a:xfrm>
          <a:prstGeom prst="rect">
            <a:avLst/>
          </a:prstGeom>
        </p:spPr>
      </p:pic>
    </p:spTree>
    <p:extLst>
      <p:ext uri="{BB962C8B-B14F-4D97-AF65-F5344CB8AC3E}">
        <p14:creationId xmlns:p14="http://schemas.microsoft.com/office/powerpoint/2010/main" val="180821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5340531" cy="4253907"/>
          </a:xfrm>
        </p:spPr>
        <p:txBody>
          <a:bodyPr>
            <a:normAutofit/>
          </a:bodyPr>
          <a:lstStyle/>
          <a:p>
            <a:pPr marL="384048" lvl="2" indent="0">
              <a:buNone/>
            </a:pPr>
            <a:r>
              <a:rPr lang="es-ES_tradnl" sz="2400" b="1" dirty="0"/>
              <a:t>Diseño d</a:t>
            </a:r>
            <a:r>
              <a:rPr lang="es-EC" sz="2400" b="1" dirty="0"/>
              <a:t>e la estructura metálica</a:t>
            </a:r>
          </a:p>
          <a:p>
            <a:r>
              <a:rPr lang="es-EC" sz="2800" dirty="0"/>
              <a:t>U</a:t>
            </a:r>
            <a:r>
              <a:rPr lang="es-ES_tradnl" sz="2800" dirty="0"/>
              <a:t>na vez obtenidas las cargas que se va a usar se procede a graficar la estructura en el software y se aplican las cargas señaladas de la manera indicada.</a:t>
            </a:r>
            <a:endParaRPr lang="es-EC" sz="2800" dirty="0"/>
          </a:p>
          <a:p>
            <a:endParaRPr lang="es-EC" sz="2800" dirty="0"/>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8" name="Imagen 7">
            <a:extLst>
              <a:ext uri="{FF2B5EF4-FFF2-40B4-BE49-F238E27FC236}">
                <a16:creationId xmlns:a16="http://schemas.microsoft.com/office/drawing/2014/main" id="{523A060C-EA63-44AF-B92B-4126F40A80CB}"/>
              </a:ext>
            </a:extLst>
          </p:cNvPr>
          <p:cNvPicPr/>
          <p:nvPr/>
        </p:nvPicPr>
        <p:blipFill>
          <a:blip r:embed="rId4">
            <a:extLst>
              <a:ext uri="{28A0092B-C50C-407E-A947-70E740481C1C}">
                <a14:useLocalDpi xmlns:a14="http://schemas.microsoft.com/office/drawing/2010/main" val="0"/>
              </a:ext>
            </a:extLst>
          </a:blip>
          <a:stretch>
            <a:fillRect/>
          </a:stretch>
        </p:blipFill>
        <p:spPr>
          <a:xfrm>
            <a:off x="6401205" y="1861022"/>
            <a:ext cx="4312363" cy="4130244"/>
          </a:xfrm>
          <a:prstGeom prst="rect">
            <a:avLst/>
          </a:prstGeom>
        </p:spPr>
      </p:pic>
    </p:spTree>
    <p:extLst>
      <p:ext uri="{BB962C8B-B14F-4D97-AF65-F5344CB8AC3E}">
        <p14:creationId xmlns:p14="http://schemas.microsoft.com/office/powerpoint/2010/main" val="128582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5. RESULTADOS DEL DISEÑO</a:t>
            </a:r>
          </a:p>
        </p:txBody>
      </p:sp>
      <p:sp>
        <p:nvSpPr>
          <p:cNvPr id="10" name="Marcador de contenido 9"/>
          <p:cNvSpPr>
            <a:spLocks noGrp="1"/>
          </p:cNvSpPr>
          <p:nvPr>
            <p:ph idx="1"/>
          </p:nvPr>
        </p:nvSpPr>
        <p:spPr>
          <a:xfrm>
            <a:off x="755469" y="1737359"/>
            <a:ext cx="5340531" cy="4253907"/>
          </a:xfrm>
        </p:spPr>
        <p:txBody>
          <a:bodyPr>
            <a:normAutofit/>
          </a:bodyPr>
          <a:lstStyle/>
          <a:p>
            <a:r>
              <a:rPr lang="es-EC" sz="2800" b="1" dirty="0"/>
              <a:t>Selección de Tuberías</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94587F32-2AB2-4E93-8909-7150FDA51EB1}"/>
                  </a:ext>
                </a:extLst>
              </p:cNvPr>
              <p:cNvGraphicFramePr>
                <a:graphicFrameLocks noGrp="1"/>
              </p:cNvGraphicFramePr>
              <p:nvPr>
                <p:extLst>
                  <p:ext uri="{D42A27DB-BD31-4B8C-83A1-F6EECF244321}">
                    <p14:modId xmlns:p14="http://schemas.microsoft.com/office/powerpoint/2010/main" val="2058317312"/>
                  </p:ext>
                </p:extLst>
              </p:nvPr>
            </p:nvGraphicFramePr>
            <p:xfrm>
              <a:off x="1357734" y="2406459"/>
              <a:ext cx="9646054" cy="2727325"/>
            </p:xfrm>
            <a:graphic>
              <a:graphicData uri="http://schemas.openxmlformats.org/drawingml/2006/table">
                <a:tbl>
                  <a:tblPr firstRow="1" firstCol="1" bandRow="1"/>
                  <a:tblGrid>
                    <a:gridCol w="1993137">
                      <a:extLst>
                        <a:ext uri="{9D8B030D-6E8A-4147-A177-3AD203B41FA5}">
                          <a16:colId xmlns:a16="http://schemas.microsoft.com/office/drawing/2014/main" val="3630048933"/>
                        </a:ext>
                      </a:extLst>
                    </a:gridCol>
                    <a:gridCol w="2006104">
                      <a:extLst>
                        <a:ext uri="{9D8B030D-6E8A-4147-A177-3AD203B41FA5}">
                          <a16:colId xmlns:a16="http://schemas.microsoft.com/office/drawing/2014/main" val="4143060687"/>
                        </a:ext>
                      </a:extLst>
                    </a:gridCol>
                    <a:gridCol w="2724340">
                      <a:extLst>
                        <a:ext uri="{9D8B030D-6E8A-4147-A177-3AD203B41FA5}">
                          <a16:colId xmlns:a16="http://schemas.microsoft.com/office/drawing/2014/main" val="446891493"/>
                        </a:ext>
                      </a:extLst>
                    </a:gridCol>
                    <a:gridCol w="2922473">
                      <a:extLst>
                        <a:ext uri="{9D8B030D-6E8A-4147-A177-3AD203B41FA5}">
                          <a16:colId xmlns:a16="http://schemas.microsoft.com/office/drawing/2014/main" val="504559021"/>
                        </a:ext>
                      </a:extLst>
                    </a:gridCol>
                  </a:tblGrid>
                  <a:tr h="896862">
                    <a:tc>
                      <a:txBody>
                        <a:bodyPr/>
                        <a:lstStyle/>
                        <a:p>
                          <a:pPr marL="457200" algn="ctr">
                            <a:lnSpc>
                              <a:spcPct val="200000"/>
                            </a:lnSpc>
                            <a:spcAft>
                              <a:spcPts val="0"/>
                            </a:spcAft>
                          </a:pPr>
                          <a:r>
                            <a:rPr lang="es-ES_tradnl" sz="1600" b="1" dirty="0">
                              <a:effectLst/>
                              <a:latin typeface="Times New Roman" panose="02020603050405020304" pitchFamily="18" charset="0"/>
                              <a:ea typeface="Calibri" panose="020F0502020204030204" pitchFamily="34" charset="0"/>
                            </a:rPr>
                            <a:t>TUBERÍA</a:t>
                          </a:r>
                          <a:endParaRPr lang="es-EC" sz="1600" dirty="0">
                            <a:effectLst/>
                            <a:latin typeface="Times New Roman" panose="02020603050405020304" pitchFamily="18" charset="0"/>
                            <a:ea typeface="Calibri" panose="020F0502020204030204" pitchFamily="34" charset="0"/>
                          </a:endParaRPr>
                        </a:p>
                      </a:txBody>
                      <a:tcPr marL="91018" marR="9101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457200" algn="ctr">
                            <a:lnSpc>
                              <a:spcPct val="200000"/>
                            </a:lnSpc>
                            <a:spcAft>
                              <a:spcPts val="0"/>
                            </a:spcAft>
                          </a:pPr>
                          <a:r>
                            <a:rPr lang="es-ES_tradnl" sz="1600" b="1" dirty="0">
                              <a:effectLst/>
                              <a:latin typeface="Times New Roman" panose="02020603050405020304" pitchFamily="18" charset="0"/>
                              <a:ea typeface="Calibri" panose="020F0502020204030204" pitchFamily="34" charset="0"/>
                            </a:rPr>
                            <a:t>MEDIDA NOMINAL</a:t>
                          </a:r>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457200" algn="ctr">
                            <a:lnSpc>
                              <a:spcPct val="200000"/>
                            </a:lnSpc>
                            <a:spcAft>
                              <a:spcPts val="0"/>
                            </a:spcAft>
                          </a:pPr>
                          <a:r>
                            <a:rPr lang="es-ES_tradnl" sz="1600" b="1" dirty="0">
                              <a:effectLst/>
                              <a:latin typeface="Times New Roman" panose="02020603050405020304" pitchFamily="18" charset="0"/>
                              <a:ea typeface="Calibri" panose="020F0502020204030204" pitchFamily="34" charset="0"/>
                            </a:rPr>
                            <a:t>DIÁMETRO EXTERNO</a:t>
                          </a:r>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indent="450215" algn="just">
                            <a:lnSpc>
                              <a:spcPct val="200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DIÁMETRO INTERNO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018" marR="9101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580322658"/>
                      </a:ext>
                    </a:extLst>
                  </a:tr>
                  <a:tr h="908660">
                    <a:tc>
                      <a:txBody>
                        <a:bodyPr/>
                        <a:lstStyle/>
                        <a:p>
                          <a:pPr marL="457200" algn="ctr">
                            <a:lnSpc>
                              <a:spcPct val="200000"/>
                            </a:lnSpc>
                            <a:spcAft>
                              <a:spcPts val="0"/>
                            </a:spcAft>
                          </a:pPr>
                          <a:r>
                            <a:rPr lang="es-ES_tradnl" sz="1600" b="1" dirty="0">
                              <a:effectLst/>
                              <a:latin typeface="Times New Roman" panose="02020603050405020304" pitchFamily="18" charset="0"/>
                              <a:ea typeface="Calibri" panose="020F0502020204030204" pitchFamily="34" charset="0"/>
                            </a:rPr>
                            <a:t>PVC</a:t>
                          </a:r>
                          <a:endParaRPr lang="es-EC" sz="1600" dirty="0">
                            <a:effectLst/>
                            <a:latin typeface="Times New Roman" panose="02020603050405020304" pitchFamily="18" charset="0"/>
                            <a:ea typeface="Calibri" panose="020F0502020204030204" pitchFamily="34" charset="0"/>
                          </a:endParaRPr>
                        </a:p>
                      </a:txBody>
                      <a:tcPr marL="91018" marR="9101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45720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rPr>
                                    </m:ctrlPr>
                                  </m:sSubPr>
                                  <m:e>
                                    <m:r>
                                      <a:rPr lang="es-ES_tradnl" sz="1600" i="1">
                                        <a:effectLst/>
                                        <a:latin typeface="Cambria Math" panose="02040503050406030204" pitchFamily="18" charset="0"/>
                                        <a:ea typeface="Times New Roman" panose="02020603050405020304" pitchFamily="18" charset="0"/>
                                      </a:rPr>
                                      <m:t>𝐷</m:t>
                                    </m:r>
                                  </m:e>
                                  <m:sub>
                                    <m:r>
                                      <a:rPr lang="es-ES_tradnl" sz="1600" i="1">
                                        <a:effectLst/>
                                        <a:latin typeface="Cambria Math" panose="02040503050406030204" pitchFamily="18" charset="0"/>
                                        <a:ea typeface="Times New Roman" panose="02020603050405020304" pitchFamily="18" charset="0"/>
                                      </a:rPr>
                                      <m:t>𝑛</m:t>
                                    </m:r>
                                  </m:sub>
                                </m:sSub>
                                <m:r>
                                  <a:rPr lang="es-ES_tradnl" sz="1600" i="1">
                                    <a:effectLst/>
                                    <a:latin typeface="Cambria Math" panose="02040503050406030204" pitchFamily="18" charset="0"/>
                                    <a:ea typeface="Calibri" panose="020F0502020204030204" pitchFamily="34" charset="0"/>
                                  </a:rPr>
                                  <m:t>=</m:t>
                                </m:r>
                                <m:f>
                                  <m:fPr>
                                    <m:ctrlPr>
                                      <a:rPr lang="es-EC" sz="1600" i="1">
                                        <a:effectLst/>
                                        <a:latin typeface="Cambria Math" panose="02040503050406030204" pitchFamily="18" charset="0"/>
                                        <a:ea typeface="Calibri" panose="020F0502020204030204" pitchFamily="34" charset="0"/>
                                      </a:rPr>
                                    </m:ctrlPr>
                                  </m:fPr>
                                  <m:num>
                                    <m:r>
                                      <a:rPr lang="es-ES_tradnl" sz="1600" i="1">
                                        <a:effectLst/>
                                        <a:latin typeface="Cambria Math" panose="02040503050406030204" pitchFamily="18" charset="0"/>
                                        <a:ea typeface="Calibri" panose="020F0502020204030204" pitchFamily="34" charset="0"/>
                                      </a:rPr>
                                      <m:t>1</m:t>
                                    </m:r>
                                  </m:num>
                                  <m:den>
                                    <m:r>
                                      <a:rPr lang="es-ES_tradnl" sz="1600" i="1">
                                        <a:effectLst/>
                                        <a:latin typeface="Cambria Math" panose="02040503050406030204" pitchFamily="18" charset="0"/>
                                        <a:ea typeface="Calibri" panose="020F0502020204030204" pitchFamily="34" charset="0"/>
                                      </a:rPr>
                                      <m:t>4</m:t>
                                    </m:r>
                                  </m:den>
                                </m:f>
                                <m:d>
                                  <m:dPr>
                                    <m:begChr m:val="["/>
                                    <m:endChr m:val="]"/>
                                    <m:ctrlPr>
                                      <a:rPr lang="es-EC" sz="1600" i="1">
                                        <a:effectLst/>
                                        <a:latin typeface="Cambria Math" panose="02040503050406030204" pitchFamily="18" charset="0"/>
                                        <a:ea typeface="Calibri" panose="020F0502020204030204" pitchFamily="34" charset="0"/>
                                      </a:rPr>
                                    </m:ctrlPr>
                                  </m:dPr>
                                  <m:e>
                                    <m:r>
                                      <a:rPr lang="es-ES_tradnl" sz="1600" i="1">
                                        <a:effectLst/>
                                        <a:latin typeface="Cambria Math" panose="02040503050406030204" pitchFamily="18" charset="0"/>
                                        <a:ea typeface="Calibri" panose="020F0502020204030204" pitchFamily="34" charset="0"/>
                                      </a:rPr>
                                      <m:t>𝑝𝑢𝑙𝑔</m:t>
                                    </m:r>
                                  </m:e>
                                </m:d>
                              </m:oMath>
                            </m:oMathPara>
                          </a14:m>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45720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rPr>
                                    </m:ctrlPr>
                                  </m:sSubPr>
                                  <m:e>
                                    <m:r>
                                      <a:rPr lang="es-ES_tradnl" sz="1600" i="1">
                                        <a:effectLst/>
                                        <a:latin typeface="Cambria Math" panose="02040503050406030204" pitchFamily="18" charset="0"/>
                                        <a:ea typeface="Times New Roman" panose="02020603050405020304" pitchFamily="18" charset="0"/>
                                      </a:rPr>
                                      <m:t>𝐷</m:t>
                                    </m:r>
                                  </m:e>
                                  <m:sub>
                                    <m:r>
                                      <a:rPr lang="es-ES_tradnl" sz="1600" i="1">
                                        <a:effectLst/>
                                        <a:latin typeface="Cambria Math" panose="02040503050406030204" pitchFamily="18" charset="0"/>
                                        <a:ea typeface="Times New Roman" panose="02020603050405020304" pitchFamily="18" charset="0"/>
                                      </a:rPr>
                                      <m:t>𝑜</m:t>
                                    </m:r>
                                  </m:sub>
                                </m:sSub>
                                <m:r>
                                  <a:rPr lang="es-ES_tradnl" sz="1600" i="1">
                                    <a:effectLst/>
                                    <a:latin typeface="Cambria Math" panose="02040503050406030204" pitchFamily="18" charset="0"/>
                                    <a:ea typeface="Calibri" panose="020F0502020204030204" pitchFamily="34" charset="0"/>
                                  </a:rPr>
                                  <m:t>=26.5</m:t>
                                </m:r>
                                <m:d>
                                  <m:dPr>
                                    <m:begChr m:val="["/>
                                    <m:endChr m:val="]"/>
                                    <m:ctrlPr>
                                      <a:rPr lang="es-EC" sz="1600" i="1">
                                        <a:effectLst/>
                                        <a:latin typeface="Cambria Math" panose="02040503050406030204" pitchFamily="18" charset="0"/>
                                        <a:ea typeface="Calibri" panose="020F0502020204030204" pitchFamily="34" charset="0"/>
                                      </a:rPr>
                                    </m:ctrlPr>
                                  </m:dPr>
                                  <m:e>
                                    <m:r>
                                      <a:rPr lang="es-ES_tradnl" sz="1600" i="1">
                                        <a:effectLst/>
                                        <a:latin typeface="Cambria Math" panose="02040503050406030204" pitchFamily="18" charset="0"/>
                                        <a:ea typeface="Calibri" panose="020F0502020204030204" pitchFamily="34" charset="0"/>
                                      </a:rPr>
                                      <m:t>𝑚𝑚</m:t>
                                    </m:r>
                                  </m:e>
                                </m:d>
                              </m:oMath>
                            </m:oMathPara>
                          </a14:m>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450215"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_tradnl" sz="16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S_tradnl"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s-ES_tradnl" sz="1600" i="1">
                                    <a:effectLst/>
                                    <a:latin typeface="Cambria Math" panose="02040503050406030204" pitchFamily="18" charset="0"/>
                                    <a:ea typeface="Calibri" panose="020F0502020204030204" pitchFamily="34" charset="0"/>
                                    <a:cs typeface="Times New Roman" panose="02020603050405020304" pitchFamily="18" charset="0"/>
                                  </a:rPr>
                                  <m:t>=22.9</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_tradnl" sz="1600" i="1">
                                        <a:effectLst/>
                                        <a:latin typeface="Cambria Math" panose="02040503050406030204" pitchFamily="18" charset="0"/>
                                        <a:ea typeface="Calibri" panose="020F0502020204030204" pitchFamily="34" charset="0"/>
                                        <a:cs typeface="Times New Roman" panose="02020603050405020304" pitchFamily="18" charset="0"/>
                                      </a:rPr>
                                      <m:t>𝑚𝑚</m:t>
                                    </m:r>
                                  </m:e>
                                </m:d>
                              </m:oMath>
                            </m:oMathPara>
                          </a14:m>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018" marR="9101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08094718"/>
                      </a:ext>
                    </a:extLst>
                  </a:tr>
                  <a:tr h="908660">
                    <a:tc>
                      <a:txBody>
                        <a:bodyPr/>
                        <a:lstStyle/>
                        <a:p>
                          <a:pPr marL="457200" algn="ctr">
                            <a:lnSpc>
                              <a:spcPct val="200000"/>
                            </a:lnSpc>
                            <a:spcAft>
                              <a:spcPts val="0"/>
                            </a:spcAft>
                          </a:pPr>
                          <a:r>
                            <a:rPr lang="es-ES_tradnl" sz="1600" b="1" dirty="0">
                              <a:effectLst/>
                              <a:latin typeface="Times New Roman" panose="02020603050405020304" pitchFamily="18" charset="0"/>
                              <a:ea typeface="Calibri" panose="020F0502020204030204" pitchFamily="34" charset="0"/>
                            </a:rPr>
                            <a:t>Cobre</a:t>
                          </a:r>
                          <a:endParaRPr lang="es-EC" sz="1600" dirty="0">
                            <a:effectLst/>
                            <a:latin typeface="Times New Roman" panose="02020603050405020304" pitchFamily="18" charset="0"/>
                            <a:ea typeface="Calibri" panose="020F0502020204030204" pitchFamily="34" charset="0"/>
                          </a:endParaRPr>
                        </a:p>
                      </a:txBody>
                      <a:tcPr marL="91018" marR="9101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45720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rPr>
                                    </m:ctrlPr>
                                  </m:sSubPr>
                                  <m:e>
                                    <m:r>
                                      <a:rPr lang="es-ES_tradnl" sz="1600" i="1">
                                        <a:effectLst/>
                                        <a:latin typeface="Cambria Math" panose="02040503050406030204" pitchFamily="18" charset="0"/>
                                        <a:ea typeface="Times New Roman" panose="02020603050405020304" pitchFamily="18" charset="0"/>
                                      </a:rPr>
                                      <m:t>𝐷</m:t>
                                    </m:r>
                                  </m:e>
                                  <m:sub>
                                    <m:r>
                                      <a:rPr lang="es-ES_tradnl" sz="1600" i="1">
                                        <a:effectLst/>
                                        <a:latin typeface="Cambria Math" panose="02040503050406030204" pitchFamily="18" charset="0"/>
                                        <a:ea typeface="Times New Roman" panose="02020603050405020304" pitchFamily="18" charset="0"/>
                                      </a:rPr>
                                      <m:t>𝑛</m:t>
                                    </m:r>
                                  </m:sub>
                                </m:sSub>
                                <m:r>
                                  <a:rPr lang="es-ES_tradnl" sz="1600" i="1">
                                    <a:effectLst/>
                                    <a:latin typeface="Cambria Math" panose="02040503050406030204" pitchFamily="18" charset="0"/>
                                    <a:ea typeface="Calibri" panose="020F0502020204030204" pitchFamily="34" charset="0"/>
                                  </a:rPr>
                                  <m:t>=</m:t>
                                </m:r>
                                <m:f>
                                  <m:fPr>
                                    <m:ctrlPr>
                                      <a:rPr lang="es-EC" sz="1600" i="1">
                                        <a:effectLst/>
                                        <a:latin typeface="Cambria Math" panose="02040503050406030204" pitchFamily="18" charset="0"/>
                                        <a:ea typeface="Calibri" panose="020F0502020204030204" pitchFamily="34" charset="0"/>
                                      </a:rPr>
                                    </m:ctrlPr>
                                  </m:fPr>
                                  <m:num>
                                    <m:r>
                                      <a:rPr lang="es-ES_tradnl" sz="1600" i="1">
                                        <a:effectLst/>
                                        <a:latin typeface="Cambria Math" panose="02040503050406030204" pitchFamily="18" charset="0"/>
                                        <a:ea typeface="Calibri" panose="020F0502020204030204" pitchFamily="34" charset="0"/>
                                      </a:rPr>
                                      <m:t>1</m:t>
                                    </m:r>
                                  </m:num>
                                  <m:den>
                                    <m:r>
                                      <a:rPr lang="es-ES_tradnl" sz="1600" i="1">
                                        <a:effectLst/>
                                        <a:latin typeface="Cambria Math" panose="02040503050406030204" pitchFamily="18" charset="0"/>
                                        <a:ea typeface="Calibri" panose="020F0502020204030204" pitchFamily="34" charset="0"/>
                                      </a:rPr>
                                      <m:t>4</m:t>
                                    </m:r>
                                  </m:den>
                                </m:f>
                                <m:d>
                                  <m:dPr>
                                    <m:begChr m:val="["/>
                                    <m:endChr m:val="]"/>
                                    <m:ctrlPr>
                                      <a:rPr lang="es-EC" sz="1600" i="1">
                                        <a:effectLst/>
                                        <a:latin typeface="Cambria Math" panose="02040503050406030204" pitchFamily="18" charset="0"/>
                                        <a:ea typeface="Calibri" panose="020F0502020204030204" pitchFamily="34" charset="0"/>
                                      </a:rPr>
                                    </m:ctrlPr>
                                  </m:dPr>
                                  <m:e>
                                    <m:r>
                                      <a:rPr lang="es-ES_tradnl" sz="1600" i="1">
                                        <a:effectLst/>
                                        <a:latin typeface="Cambria Math" panose="02040503050406030204" pitchFamily="18" charset="0"/>
                                        <a:ea typeface="Calibri" panose="020F0502020204030204" pitchFamily="34" charset="0"/>
                                      </a:rPr>
                                      <m:t>𝑝𝑢𝑙𝑔</m:t>
                                    </m:r>
                                  </m:e>
                                </m:d>
                              </m:oMath>
                            </m:oMathPara>
                          </a14:m>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45720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rPr>
                                    </m:ctrlPr>
                                  </m:sSubPr>
                                  <m:e>
                                    <m:r>
                                      <a:rPr lang="es-ES_tradnl" sz="1600" i="1">
                                        <a:effectLst/>
                                        <a:latin typeface="Cambria Math" panose="02040503050406030204" pitchFamily="18" charset="0"/>
                                        <a:ea typeface="Times New Roman" panose="02020603050405020304" pitchFamily="18" charset="0"/>
                                      </a:rPr>
                                      <m:t>𝐷</m:t>
                                    </m:r>
                                  </m:e>
                                  <m:sub>
                                    <m:r>
                                      <a:rPr lang="es-ES_tradnl" sz="1600" i="1">
                                        <a:effectLst/>
                                        <a:latin typeface="Cambria Math" panose="02040503050406030204" pitchFamily="18" charset="0"/>
                                        <a:ea typeface="Times New Roman" panose="02020603050405020304" pitchFamily="18" charset="0"/>
                                      </a:rPr>
                                      <m:t>𝑜</m:t>
                                    </m:r>
                                  </m:sub>
                                </m:sSub>
                                <m:r>
                                  <a:rPr lang="es-ES_tradnl" sz="1600" i="1">
                                    <a:effectLst/>
                                    <a:latin typeface="Cambria Math" panose="02040503050406030204" pitchFamily="18" charset="0"/>
                                    <a:ea typeface="Calibri" panose="020F0502020204030204" pitchFamily="34" charset="0"/>
                                  </a:rPr>
                                  <m:t>=22.225</m:t>
                                </m:r>
                                <m:d>
                                  <m:dPr>
                                    <m:begChr m:val="["/>
                                    <m:endChr m:val="]"/>
                                    <m:ctrlPr>
                                      <a:rPr lang="es-EC" sz="1600" i="1">
                                        <a:effectLst/>
                                        <a:latin typeface="Cambria Math" panose="02040503050406030204" pitchFamily="18" charset="0"/>
                                        <a:ea typeface="Calibri" panose="020F0502020204030204" pitchFamily="34" charset="0"/>
                                      </a:rPr>
                                    </m:ctrlPr>
                                  </m:dPr>
                                  <m:e>
                                    <m:r>
                                      <a:rPr lang="es-ES_tradnl" sz="1600" i="1">
                                        <a:effectLst/>
                                        <a:latin typeface="Cambria Math" panose="02040503050406030204" pitchFamily="18" charset="0"/>
                                        <a:ea typeface="Calibri" panose="020F0502020204030204" pitchFamily="34" charset="0"/>
                                      </a:rPr>
                                      <m:t>𝑚𝑚</m:t>
                                    </m:r>
                                  </m:e>
                                </m:d>
                              </m:oMath>
                            </m:oMathPara>
                          </a14:m>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450215"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_tradnl" sz="1600"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S_tradnl"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s-ES_tradnl" sz="1600" i="1">
                                    <a:effectLst/>
                                    <a:latin typeface="Cambria Math" panose="02040503050406030204" pitchFamily="18" charset="0"/>
                                    <a:ea typeface="Calibri" panose="020F0502020204030204" pitchFamily="34" charset="0"/>
                                    <a:cs typeface="Times New Roman" panose="02020603050405020304" pitchFamily="18" charset="0"/>
                                  </a:rPr>
                                  <m:t>=19.939</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_tradnl" sz="1600" i="1">
                                        <a:effectLst/>
                                        <a:latin typeface="Cambria Math" panose="02040503050406030204" pitchFamily="18" charset="0"/>
                                        <a:ea typeface="Calibri" panose="020F0502020204030204" pitchFamily="34" charset="0"/>
                                        <a:cs typeface="Times New Roman" panose="02020603050405020304" pitchFamily="18" charset="0"/>
                                      </a:rPr>
                                      <m:t>𝑚𝑚</m:t>
                                    </m:r>
                                  </m:e>
                                </m:d>
                              </m:oMath>
                            </m:oMathPara>
                          </a14:m>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1018" marR="9101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932023638"/>
                      </a:ext>
                    </a:extLst>
                  </a:tr>
                </a:tbl>
              </a:graphicData>
            </a:graphic>
          </p:graphicFrame>
        </mc:Choice>
        <mc:Fallback xmlns="">
          <p:graphicFrame>
            <p:nvGraphicFramePr>
              <p:cNvPr id="6" name="Tabla 5">
                <a:extLst>
                  <a:ext uri="{FF2B5EF4-FFF2-40B4-BE49-F238E27FC236}">
                    <a16:creationId xmlns:a16="http://schemas.microsoft.com/office/drawing/2014/main" id="{94587F32-2AB2-4E93-8909-7150FDA51EB1}"/>
                  </a:ext>
                </a:extLst>
              </p:cNvPr>
              <p:cNvGraphicFramePr>
                <a:graphicFrameLocks noGrp="1"/>
              </p:cNvGraphicFramePr>
              <p:nvPr>
                <p:extLst>
                  <p:ext uri="{D42A27DB-BD31-4B8C-83A1-F6EECF244321}">
                    <p14:modId xmlns:p14="http://schemas.microsoft.com/office/powerpoint/2010/main" val="2058317312"/>
                  </p:ext>
                </p:extLst>
              </p:nvPr>
            </p:nvGraphicFramePr>
            <p:xfrm>
              <a:off x="1357734" y="2406459"/>
              <a:ext cx="9646054" cy="2727325"/>
            </p:xfrm>
            <a:graphic>
              <a:graphicData uri="http://schemas.openxmlformats.org/drawingml/2006/table">
                <a:tbl>
                  <a:tblPr firstRow="1" firstCol="1" bandRow="1"/>
                  <a:tblGrid>
                    <a:gridCol w="1993137">
                      <a:extLst>
                        <a:ext uri="{9D8B030D-6E8A-4147-A177-3AD203B41FA5}">
                          <a16:colId xmlns:a16="http://schemas.microsoft.com/office/drawing/2014/main" val="3630048933"/>
                        </a:ext>
                      </a:extLst>
                    </a:gridCol>
                    <a:gridCol w="2006104">
                      <a:extLst>
                        <a:ext uri="{9D8B030D-6E8A-4147-A177-3AD203B41FA5}">
                          <a16:colId xmlns:a16="http://schemas.microsoft.com/office/drawing/2014/main" val="4143060687"/>
                        </a:ext>
                      </a:extLst>
                    </a:gridCol>
                    <a:gridCol w="2724340">
                      <a:extLst>
                        <a:ext uri="{9D8B030D-6E8A-4147-A177-3AD203B41FA5}">
                          <a16:colId xmlns:a16="http://schemas.microsoft.com/office/drawing/2014/main" val="446891493"/>
                        </a:ext>
                      </a:extLst>
                    </a:gridCol>
                    <a:gridCol w="2922473">
                      <a:extLst>
                        <a:ext uri="{9D8B030D-6E8A-4147-A177-3AD203B41FA5}">
                          <a16:colId xmlns:a16="http://schemas.microsoft.com/office/drawing/2014/main" val="504559021"/>
                        </a:ext>
                      </a:extLst>
                    </a:gridCol>
                  </a:tblGrid>
                  <a:tr h="901065">
                    <a:tc>
                      <a:txBody>
                        <a:bodyPr/>
                        <a:lstStyle/>
                        <a:p>
                          <a:pPr marL="457200" algn="ctr">
                            <a:lnSpc>
                              <a:spcPct val="200000"/>
                            </a:lnSpc>
                            <a:spcAft>
                              <a:spcPts val="0"/>
                            </a:spcAft>
                          </a:pPr>
                          <a:r>
                            <a:rPr lang="es-ES_tradnl" sz="1600" b="1">
                              <a:effectLst/>
                              <a:latin typeface="Times New Roman" panose="02020603050405020304" pitchFamily="18" charset="0"/>
                              <a:ea typeface="Calibri" panose="020F0502020204030204" pitchFamily="34" charset="0"/>
                            </a:rPr>
                            <a:t>TUBERÍA</a:t>
                          </a:r>
                          <a:endParaRPr lang="es-EC" sz="1600">
                            <a:effectLst/>
                            <a:latin typeface="Times New Roman" panose="02020603050405020304" pitchFamily="18" charset="0"/>
                            <a:ea typeface="Calibri" panose="020F0502020204030204" pitchFamily="34" charset="0"/>
                          </a:endParaRPr>
                        </a:p>
                      </a:txBody>
                      <a:tcPr marL="91018" marR="9101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457200" algn="ctr">
                            <a:lnSpc>
                              <a:spcPct val="200000"/>
                            </a:lnSpc>
                            <a:spcAft>
                              <a:spcPts val="0"/>
                            </a:spcAft>
                          </a:pPr>
                          <a:r>
                            <a:rPr lang="es-ES_tradnl" sz="1600" b="1" dirty="0">
                              <a:effectLst/>
                              <a:latin typeface="Times New Roman" panose="02020603050405020304" pitchFamily="18" charset="0"/>
                              <a:ea typeface="Calibri" panose="020F0502020204030204" pitchFamily="34" charset="0"/>
                            </a:rPr>
                            <a:t>MEDIDA NOMINAL</a:t>
                          </a:r>
                          <a:endParaRPr lang="es-EC" sz="1600" dirty="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457200" algn="ctr">
                            <a:lnSpc>
                              <a:spcPct val="200000"/>
                            </a:lnSpc>
                            <a:spcAft>
                              <a:spcPts val="0"/>
                            </a:spcAft>
                          </a:pPr>
                          <a:r>
                            <a:rPr lang="es-ES_tradnl" sz="1600" b="1">
                              <a:effectLst/>
                              <a:latin typeface="Times New Roman" panose="02020603050405020304" pitchFamily="18" charset="0"/>
                              <a:ea typeface="Calibri" panose="020F0502020204030204" pitchFamily="34" charset="0"/>
                            </a:rPr>
                            <a:t>DIÁMETRO EXTERNO</a:t>
                          </a:r>
                          <a:endParaRPr lang="es-EC" sz="1600">
                            <a:effectLst/>
                            <a:latin typeface="Times New Roman" panose="02020603050405020304" pitchFamily="18" charset="0"/>
                            <a:ea typeface="Calibri" panose="020F0502020204030204" pitchFamily="34" charset="0"/>
                          </a:endParaRPr>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indent="450215" algn="just">
                            <a:lnSpc>
                              <a:spcPct val="200000"/>
                            </a:lnSpc>
                            <a:spcAft>
                              <a:spcPts val="0"/>
                            </a:spcAft>
                          </a:pPr>
                          <a:r>
                            <a:rPr lang="es-ES_tradnl" sz="1600" b="1">
                              <a:effectLst/>
                              <a:latin typeface="Times New Roman" panose="02020603050405020304" pitchFamily="18" charset="0"/>
                              <a:ea typeface="Calibri" panose="020F0502020204030204" pitchFamily="34" charset="0"/>
                              <a:cs typeface="Times New Roman" panose="02020603050405020304" pitchFamily="18" charset="0"/>
                            </a:rPr>
                            <a:t>DIÁMETRO INTERNO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1018" marR="9101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580322658"/>
                      </a:ext>
                    </a:extLst>
                  </a:tr>
                  <a:tr h="913130">
                    <a:tc>
                      <a:txBody>
                        <a:bodyPr/>
                        <a:lstStyle/>
                        <a:p>
                          <a:pPr marL="457200" algn="ctr">
                            <a:lnSpc>
                              <a:spcPct val="200000"/>
                            </a:lnSpc>
                            <a:spcAft>
                              <a:spcPts val="0"/>
                            </a:spcAft>
                          </a:pPr>
                          <a:r>
                            <a:rPr lang="es-ES_tradnl" sz="1600" b="1">
                              <a:effectLst/>
                              <a:latin typeface="Times New Roman" panose="02020603050405020304" pitchFamily="18" charset="0"/>
                              <a:ea typeface="Calibri" panose="020F0502020204030204" pitchFamily="34" charset="0"/>
                            </a:rPr>
                            <a:t>PVC</a:t>
                          </a:r>
                          <a:endParaRPr lang="es-EC" sz="1600">
                            <a:effectLst/>
                            <a:latin typeface="Times New Roman" panose="02020603050405020304" pitchFamily="18" charset="0"/>
                            <a:ea typeface="Calibri" panose="020F0502020204030204" pitchFamily="34" charset="0"/>
                          </a:endParaRPr>
                        </a:p>
                      </a:txBody>
                      <a:tcPr marL="91018" marR="9101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endParaRPr lang="es-EC"/>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99394" t="-98675" r="-281515" b="-100662"/>
                          </a:stretch>
                        </a:blipFill>
                      </a:tcPr>
                    </a:tc>
                    <a:tc>
                      <a:txBody>
                        <a:bodyPr/>
                        <a:lstStyle/>
                        <a:p>
                          <a:endParaRPr lang="es-EC"/>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147204" t="-98675" r="-107830" b="-100662"/>
                          </a:stretch>
                        </a:blipFill>
                      </a:tcPr>
                    </a:tc>
                    <a:tc>
                      <a:txBody>
                        <a:bodyPr/>
                        <a:lstStyle/>
                        <a:p>
                          <a:endParaRPr lang="es-EC"/>
                        </a:p>
                      </a:txBody>
                      <a:tcPr marL="91018" marR="9101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230208" t="-98675" r="-417" b="-100662"/>
                          </a:stretch>
                        </a:blipFill>
                      </a:tcPr>
                    </a:tc>
                    <a:extLst>
                      <a:ext uri="{0D108BD9-81ED-4DB2-BD59-A6C34878D82A}">
                        <a16:rowId xmlns:a16="http://schemas.microsoft.com/office/drawing/2014/main" val="2908094718"/>
                      </a:ext>
                    </a:extLst>
                  </a:tr>
                  <a:tr h="913130">
                    <a:tc>
                      <a:txBody>
                        <a:bodyPr/>
                        <a:lstStyle/>
                        <a:p>
                          <a:pPr marL="457200" algn="ctr">
                            <a:lnSpc>
                              <a:spcPct val="200000"/>
                            </a:lnSpc>
                            <a:spcAft>
                              <a:spcPts val="0"/>
                            </a:spcAft>
                          </a:pPr>
                          <a:r>
                            <a:rPr lang="es-ES_tradnl" sz="1600" b="1">
                              <a:effectLst/>
                              <a:latin typeface="Times New Roman" panose="02020603050405020304" pitchFamily="18" charset="0"/>
                              <a:ea typeface="Calibri" panose="020F0502020204030204" pitchFamily="34" charset="0"/>
                            </a:rPr>
                            <a:t>Cobre</a:t>
                          </a:r>
                          <a:endParaRPr lang="es-EC" sz="1600">
                            <a:effectLst/>
                            <a:latin typeface="Times New Roman" panose="02020603050405020304" pitchFamily="18" charset="0"/>
                            <a:ea typeface="Calibri" panose="020F0502020204030204" pitchFamily="34" charset="0"/>
                          </a:endParaRPr>
                        </a:p>
                      </a:txBody>
                      <a:tcPr marL="91018" marR="91018"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endParaRPr lang="es-EC"/>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99394" t="-200000" r="-281515" b="-1333"/>
                          </a:stretch>
                        </a:blipFill>
                      </a:tcPr>
                    </a:tc>
                    <a:tc>
                      <a:txBody>
                        <a:bodyPr/>
                        <a:lstStyle/>
                        <a:p>
                          <a:endParaRPr lang="es-EC"/>
                        </a:p>
                      </a:txBody>
                      <a:tcPr marL="91018" marR="91018"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147204" t="-200000" r="-107830" b="-1333"/>
                          </a:stretch>
                        </a:blipFill>
                      </a:tcPr>
                    </a:tc>
                    <a:tc>
                      <a:txBody>
                        <a:bodyPr/>
                        <a:lstStyle/>
                        <a:p>
                          <a:endParaRPr lang="es-EC"/>
                        </a:p>
                      </a:txBody>
                      <a:tcPr marL="91018" marR="91018"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230208" t="-200000" r="-417" b="-1333"/>
                          </a:stretch>
                        </a:blipFill>
                      </a:tcPr>
                    </a:tc>
                    <a:extLst>
                      <a:ext uri="{0D108BD9-81ED-4DB2-BD59-A6C34878D82A}">
                        <a16:rowId xmlns:a16="http://schemas.microsoft.com/office/drawing/2014/main" val="932023638"/>
                      </a:ext>
                    </a:extLst>
                  </a:tr>
                </a:tbl>
              </a:graphicData>
            </a:graphic>
          </p:graphicFrame>
        </mc:Fallback>
      </mc:AlternateContent>
    </p:spTree>
    <p:extLst>
      <p:ext uri="{BB962C8B-B14F-4D97-AF65-F5344CB8AC3E}">
        <p14:creationId xmlns:p14="http://schemas.microsoft.com/office/powerpoint/2010/main" val="3893238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5340531" cy="4253907"/>
          </a:xfrm>
        </p:spPr>
        <p:txBody>
          <a:bodyPr>
            <a:normAutofit/>
          </a:bodyPr>
          <a:lstStyle/>
          <a:p>
            <a:r>
              <a:rPr lang="es-EC" sz="2800" b="1" dirty="0"/>
              <a:t>Selección de Bombas</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03A33E63-AD5B-4088-B468-6BBB5F78FE74}"/>
                  </a:ext>
                </a:extLst>
              </p:cNvPr>
              <p:cNvGraphicFramePr>
                <a:graphicFrameLocks noGrp="1"/>
              </p:cNvGraphicFramePr>
              <p:nvPr>
                <p:extLst>
                  <p:ext uri="{D42A27DB-BD31-4B8C-83A1-F6EECF244321}">
                    <p14:modId xmlns:p14="http://schemas.microsoft.com/office/powerpoint/2010/main" val="2599959835"/>
                  </p:ext>
                </p:extLst>
              </p:nvPr>
            </p:nvGraphicFramePr>
            <p:xfrm>
              <a:off x="2128518" y="2748266"/>
              <a:ext cx="9027162" cy="2372375"/>
            </p:xfrm>
            <a:graphic>
              <a:graphicData uri="http://schemas.openxmlformats.org/drawingml/2006/table">
                <a:tbl>
                  <a:tblPr firstRow="1" firstCol="1" bandRow="1"/>
                  <a:tblGrid>
                    <a:gridCol w="2781559">
                      <a:extLst>
                        <a:ext uri="{9D8B030D-6E8A-4147-A177-3AD203B41FA5}">
                          <a16:colId xmlns:a16="http://schemas.microsoft.com/office/drawing/2014/main" val="1825348328"/>
                        </a:ext>
                      </a:extLst>
                    </a:gridCol>
                    <a:gridCol w="2834331">
                      <a:extLst>
                        <a:ext uri="{9D8B030D-6E8A-4147-A177-3AD203B41FA5}">
                          <a16:colId xmlns:a16="http://schemas.microsoft.com/office/drawing/2014/main" val="1113430732"/>
                        </a:ext>
                      </a:extLst>
                    </a:gridCol>
                    <a:gridCol w="3411272">
                      <a:extLst>
                        <a:ext uri="{9D8B030D-6E8A-4147-A177-3AD203B41FA5}">
                          <a16:colId xmlns:a16="http://schemas.microsoft.com/office/drawing/2014/main" val="2615659040"/>
                        </a:ext>
                      </a:extLst>
                    </a:gridCol>
                  </a:tblGrid>
                  <a:tr h="523215">
                    <a:tc>
                      <a:txBody>
                        <a:bodyPr/>
                        <a:lstStyle/>
                        <a:p>
                          <a:pPr>
                            <a:lnSpc>
                              <a:spcPct val="150000"/>
                            </a:lnSpc>
                            <a:spcAft>
                              <a:spcPts val="1000"/>
                            </a:spcAft>
                          </a:pPr>
                          <a:r>
                            <a:rPr lang="es-ES_tradnl" sz="2400" b="1" dirty="0">
                              <a:effectLst/>
                              <a:latin typeface="Times New Roman" panose="02020603050405020304" pitchFamily="18" charset="0"/>
                              <a:ea typeface="Calibri" panose="020F0502020204030204" pitchFamily="34" charset="0"/>
                              <a:cs typeface="Times New Roman" panose="02020603050405020304" pitchFamily="18" charset="0"/>
                            </a:rPr>
                            <a:t>BOMBA</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50000"/>
                            </a:lnSpc>
                            <a:spcAft>
                              <a:spcPts val="1000"/>
                            </a:spcAft>
                          </a:pPr>
                          <a:r>
                            <a:rPr lang="es-ES_tradnl" sz="2400" b="1" dirty="0">
                              <a:effectLst/>
                              <a:latin typeface="Times New Roman" panose="02020603050405020304" pitchFamily="18" charset="0"/>
                              <a:ea typeface="Calibri" panose="020F0502020204030204" pitchFamily="34" charset="0"/>
                              <a:cs typeface="Times New Roman" panose="02020603050405020304" pitchFamily="18" charset="0"/>
                            </a:rPr>
                            <a:t>PROVEDOR</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50000"/>
                            </a:lnSpc>
                            <a:spcAft>
                              <a:spcPts val="1000"/>
                            </a:spcAft>
                          </a:pPr>
                          <a:r>
                            <a:rPr lang="es-ES_tradnl" sz="2400" b="1" dirty="0">
                              <a:effectLst/>
                              <a:latin typeface="Times New Roman" panose="02020603050405020304" pitchFamily="18" charset="0"/>
                              <a:ea typeface="Calibri" panose="020F0502020204030204" pitchFamily="34" charset="0"/>
                              <a:cs typeface="Times New Roman" panose="02020603050405020304" pitchFamily="18" charset="0"/>
                            </a:rPr>
                            <a:t>CARACTERÍSTICAS</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551400639"/>
                      </a:ext>
                    </a:extLst>
                  </a:tr>
                  <a:tr h="924580">
                    <a:tc>
                      <a:txBody>
                        <a:bodyPr/>
                        <a:lstStyle/>
                        <a:p>
                          <a:pPr>
                            <a:lnSpc>
                              <a:spcPct val="150000"/>
                            </a:lnSpc>
                            <a:spcAft>
                              <a:spcPts val="1000"/>
                            </a:spcAft>
                          </a:pPr>
                          <a:r>
                            <a:rPr lang="es-ES_tradnl" sz="2400" b="0" dirty="0">
                              <a:effectLst/>
                              <a:latin typeface="Times New Roman" panose="02020603050405020304" pitchFamily="18" charset="0"/>
                              <a:ea typeface="Calibri" panose="020F0502020204030204" pitchFamily="34" charset="0"/>
                              <a:cs typeface="Times New Roman" panose="02020603050405020304" pitchFamily="18" charset="0"/>
                            </a:rPr>
                            <a:t>Lado frío</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Century</a:t>
                          </a: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𝑯</m:t>
                                    </m:r>
                                  </m:sub>
                                </m:sSub>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𝟏</m:t>
                                </m:r>
                                <m:d>
                                  <m:dPr>
                                    <m:begChr m:val="["/>
                                    <m:endChr m:val="]"/>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𝒉𝒑</m:t>
                                    </m:r>
                                  </m:e>
                                </m:d>
                              </m:oMath>
                            </m:oMathPara>
                          </a14:m>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186641820"/>
                      </a:ext>
                    </a:extLst>
                  </a:tr>
                  <a:tr h="924580">
                    <a:tc>
                      <a:txBody>
                        <a:bodyPr/>
                        <a:lstStyle/>
                        <a:p>
                          <a:pPr>
                            <a:lnSpc>
                              <a:spcPct val="150000"/>
                            </a:lnSpc>
                            <a:spcAft>
                              <a:spcPts val="1000"/>
                            </a:spcAft>
                          </a:pPr>
                          <a:r>
                            <a:rPr lang="es-ES_tradnl" sz="2400" b="0" dirty="0">
                              <a:effectLst/>
                              <a:latin typeface="Times New Roman" panose="02020603050405020304" pitchFamily="18" charset="0"/>
                              <a:ea typeface="Calibri" panose="020F0502020204030204" pitchFamily="34" charset="0"/>
                              <a:cs typeface="Times New Roman" panose="02020603050405020304" pitchFamily="18" charset="0"/>
                            </a:rPr>
                            <a:t>Lado caliente</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Century</a:t>
                          </a: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𝑯</m:t>
                                    </m:r>
                                  </m:sub>
                                </m:sSub>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𝟏</m:t>
                                </m:r>
                                <m:d>
                                  <m:dPr>
                                    <m:begChr m:val="["/>
                                    <m:endChr m:val="]"/>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_tradnl" sz="2400" b="1" i="1">
                                        <a:effectLst/>
                                        <a:latin typeface="Cambria Math" panose="02040503050406030204" pitchFamily="18" charset="0"/>
                                        <a:ea typeface="Times New Roman" panose="02020603050405020304" pitchFamily="18" charset="0"/>
                                        <a:cs typeface="Times New Roman" panose="02020603050405020304" pitchFamily="18" charset="0"/>
                                      </a:rPr>
                                      <m:t>𝒉𝒑</m:t>
                                    </m:r>
                                  </m:e>
                                </m:d>
                              </m:oMath>
                            </m:oMathPara>
                          </a14:m>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94006250"/>
                      </a:ext>
                    </a:extLst>
                  </a:tr>
                </a:tbl>
              </a:graphicData>
            </a:graphic>
          </p:graphicFrame>
        </mc:Choice>
        <mc:Fallback xmlns="">
          <p:graphicFrame>
            <p:nvGraphicFramePr>
              <p:cNvPr id="7" name="Tabla 6">
                <a:extLst>
                  <a:ext uri="{FF2B5EF4-FFF2-40B4-BE49-F238E27FC236}">
                    <a16:creationId xmlns:a16="http://schemas.microsoft.com/office/drawing/2014/main" id="{03A33E63-AD5B-4088-B468-6BBB5F78FE74}"/>
                  </a:ext>
                </a:extLst>
              </p:cNvPr>
              <p:cNvGraphicFramePr>
                <a:graphicFrameLocks noGrp="1"/>
              </p:cNvGraphicFramePr>
              <p:nvPr>
                <p:extLst>
                  <p:ext uri="{D42A27DB-BD31-4B8C-83A1-F6EECF244321}">
                    <p14:modId xmlns:p14="http://schemas.microsoft.com/office/powerpoint/2010/main" val="2599959835"/>
                  </p:ext>
                </p:extLst>
              </p:nvPr>
            </p:nvGraphicFramePr>
            <p:xfrm>
              <a:off x="2128518" y="2748266"/>
              <a:ext cx="9027162" cy="2372375"/>
            </p:xfrm>
            <a:graphic>
              <a:graphicData uri="http://schemas.openxmlformats.org/drawingml/2006/table">
                <a:tbl>
                  <a:tblPr firstRow="1" firstCol="1" bandRow="1"/>
                  <a:tblGrid>
                    <a:gridCol w="2781559">
                      <a:extLst>
                        <a:ext uri="{9D8B030D-6E8A-4147-A177-3AD203B41FA5}">
                          <a16:colId xmlns:a16="http://schemas.microsoft.com/office/drawing/2014/main" val="1825348328"/>
                        </a:ext>
                      </a:extLst>
                    </a:gridCol>
                    <a:gridCol w="2834331">
                      <a:extLst>
                        <a:ext uri="{9D8B030D-6E8A-4147-A177-3AD203B41FA5}">
                          <a16:colId xmlns:a16="http://schemas.microsoft.com/office/drawing/2014/main" val="1113430732"/>
                        </a:ext>
                      </a:extLst>
                    </a:gridCol>
                    <a:gridCol w="3411272">
                      <a:extLst>
                        <a:ext uri="{9D8B030D-6E8A-4147-A177-3AD203B41FA5}">
                          <a16:colId xmlns:a16="http://schemas.microsoft.com/office/drawing/2014/main" val="2615659040"/>
                        </a:ext>
                      </a:extLst>
                    </a:gridCol>
                  </a:tblGrid>
                  <a:tr h="523215">
                    <a:tc>
                      <a:txBody>
                        <a:bodyPr/>
                        <a:lstStyle/>
                        <a:p>
                          <a:pPr>
                            <a:lnSpc>
                              <a:spcPct val="150000"/>
                            </a:lnSpc>
                            <a:spcAft>
                              <a:spcPts val="1000"/>
                            </a:spcAft>
                          </a:pPr>
                          <a:r>
                            <a:rPr lang="es-ES_tradnl" sz="2400" b="1">
                              <a:effectLst/>
                              <a:latin typeface="Times New Roman" panose="02020603050405020304" pitchFamily="18" charset="0"/>
                              <a:ea typeface="Calibri" panose="020F0502020204030204" pitchFamily="34" charset="0"/>
                              <a:cs typeface="Times New Roman" panose="02020603050405020304" pitchFamily="18" charset="0"/>
                            </a:rPr>
                            <a:t>BOMBA</a:t>
                          </a:r>
                          <a:endParaRPr lang="es-EC"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50000"/>
                            </a:lnSpc>
                            <a:spcAft>
                              <a:spcPts val="1000"/>
                            </a:spcAft>
                          </a:pPr>
                          <a:r>
                            <a:rPr lang="es-ES_tradnl" sz="2400" b="1" dirty="0">
                              <a:effectLst/>
                              <a:latin typeface="Times New Roman" panose="02020603050405020304" pitchFamily="18" charset="0"/>
                              <a:ea typeface="Calibri" panose="020F0502020204030204" pitchFamily="34" charset="0"/>
                              <a:cs typeface="Times New Roman" panose="02020603050405020304" pitchFamily="18" charset="0"/>
                            </a:rPr>
                            <a:t>PROVEDOR</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50000"/>
                            </a:lnSpc>
                            <a:spcAft>
                              <a:spcPts val="1000"/>
                            </a:spcAft>
                          </a:pPr>
                          <a:r>
                            <a:rPr lang="es-ES_tradnl" sz="2400" b="1" dirty="0">
                              <a:effectLst/>
                              <a:latin typeface="Times New Roman" panose="02020603050405020304" pitchFamily="18" charset="0"/>
                              <a:ea typeface="Calibri" panose="020F0502020204030204" pitchFamily="34" charset="0"/>
                              <a:cs typeface="Times New Roman" panose="02020603050405020304" pitchFamily="18" charset="0"/>
                            </a:rPr>
                            <a:t>CARACTERÍSTICAS</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551400639"/>
                      </a:ext>
                    </a:extLst>
                  </a:tr>
                  <a:tr h="924580">
                    <a:tc>
                      <a:txBody>
                        <a:bodyPr/>
                        <a:lstStyle/>
                        <a:p>
                          <a:pPr>
                            <a:lnSpc>
                              <a:spcPct val="150000"/>
                            </a:lnSpc>
                            <a:spcAft>
                              <a:spcPts val="1000"/>
                            </a:spcAft>
                          </a:pPr>
                          <a:r>
                            <a:rPr lang="es-ES_tradnl" sz="2400" b="0">
                              <a:effectLst/>
                              <a:latin typeface="Times New Roman" panose="02020603050405020304" pitchFamily="18" charset="0"/>
                              <a:ea typeface="Calibri" panose="020F0502020204030204" pitchFamily="34" charset="0"/>
                              <a:cs typeface="Times New Roman" panose="02020603050405020304" pitchFamily="18" charset="0"/>
                            </a:rPr>
                            <a:t>Lado frío</a:t>
                          </a:r>
                          <a:endParaRPr lang="es-EC"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Century</a:t>
                          </a: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s-EC"/>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164643" t="-56863" r="-536" b="-100654"/>
                          </a:stretch>
                        </a:blipFill>
                      </a:tcPr>
                    </a:tc>
                    <a:extLst>
                      <a:ext uri="{0D108BD9-81ED-4DB2-BD59-A6C34878D82A}">
                        <a16:rowId xmlns:a16="http://schemas.microsoft.com/office/drawing/2014/main" val="1186641820"/>
                      </a:ext>
                    </a:extLst>
                  </a:tr>
                  <a:tr h="924580">
                    <a:tc>
                      <a:txBody>
                        <a:bodyPr/>
                        <a:lstStyle/>
                        <a:p>
                          <a:pPr>
                            <a:lnSpc>
                              <a:spcPct val="150000"/>
                            </a:lnSpc>
                            <a:spcAft>
                              <a:spcPts val="1000"/>
                            </a:spcAft>
                          </a:pPr>
                          <a:r>
                            <a:rPr lang="es-ES_tradnl" sz="2400" b="0">
                              <a:effectLst/>
                              <a:latin typeface="Times New Roman" panose="02020603050405020304" pitchFamily="18" charset="0"/>
                              <a:ea typeface="Calibri" panose="020F0502020204030204" pitchFamily="34" charset="0"/>
                              <a:cs typeface="Times New Roman" panose="02020603050405020304" pitchFamily="18" charset="0"/>
                            </a:rPr>
                            <a:t>Lado caliente</a:t>
                          </a:r>
                          <a:endParaRPr lang="es-EC"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nSpc>
                              <a:spcPct val="150000"/>
                            </a:lnSpc>
                            <a:spcAft>
                              <a:spcPts val="10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Century</a:t>
                          </a: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s-EC"/>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a:blip r:embed="rId4"/>
                          <a:stretch>
                            <a:fillRect l="-164643" t="-157895" r="-536" b="-1316"/>
                          </a:stretch>
                        </a:blipFill>
                      </a:tcPr>
                    </a:tc>
                    <a:extLst>
                      <a:ext uri="{0D108BD9-81ED-4DB2-BD59-A6C34878D82A}">
                        <a16:rowId xmlns:a16="http://schemas.microsoft.com/office/drawing/2014/main" val="2794006250"/>
                      </a:ext>
                    </a:extLst>
                  </a:tr>
                </a:tbl>
              </a:graphicData>
            </a:graphic>
          </p:graphicFrame>
        </mc:Fallback>
      </mc:AlternateContent>
    </p:spTree>
    <p:extLst>
      <p:ext uri="{BB962C8B-B14F-4D97-AF65-F5344CB8AC3E}">
        <p14:creationId xmlns:p14="http://schemas.microsoft.com/office/powerpoint/2010/main" val="265704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7810033" cy="4253907"/>
          </a:xfrm>
        </p:spPr>
        <p:txBody>
          <a:bodyPr>
            <a:normAutofit/>
          </a:bodyPr>
          <a:lstStyle/>
          <a:p>
            <a:r>
              <a:rPr lang="es-EC" sz="2800" b="1" dirty="0"/>
              <a:t>Selección de Espesor de Pared de Los Tanques</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6" name="Tabla 5">
            <a:extLst>
              <a:ext uri="{FF2B5EF4-FFF2-40B4-BE49-F238E27FC236}">
                <a16:creationId xmlns:a16="http://schemas.microsoft.com/office/drawing/2014/main" id="{3716E418-0504-4C52-A52C-5F7270B6B964}"/>
              </a:ext>
            </a:extLst>
          </p:cNvPr>
          <p:cNvGraphicFramePr>
            <a:graphicFrameLocks noGrp="1"/>
          </p:cNvGraphicFramePr>
          <p:nvPr>
            <p:extLst>
              <p:ext uri="{D42A27DB-BD31-4B8C-83A1-F6EECF244321}">
                <p14:modId xmlns:p14="http://schemas.microsoft.com/office/powerpoint/2010/main" val="2196310577"/>
              </p:ext>
            </p:extLst>
          </p:nvPr>
        </p:nvGraphicFramePr>
        <p:xfrm>
          <a:off x="2050558" y="2409051"/>
          <a:ext cx="8679645" cy="3183944"/>
        </p:xfrm>
        <a:graphic>
          <a:graphicData uri="http://schemas.openxmlformats.org/drawingml/2006/table">
            <a:tbl>
              <a:tblPr firstRow="1" firstCol="1" bandRow="1"/>
              <a:tblGrid>
                <a:gridCol w="3099940">
                  <a:extLst>
                    <a:ext uri="{9D8B030D-6E8A-4147-A177-3AD203B41FA5}">
                      <a16:colId xmlns:a16="http://schemas.microsoft.com/office/drawing/2014/main" val="3551103183"/>
                    </a:ext>
                  </a:extLst>
                </a:gridCol>
                <a:gridCol w="2425959">
                  <a:extLst>
                    <a:ext uri="{9D8B030D-6E8A-4147-A177-3AD203B41FA5}">
                      <a16:colId xmlns:a16="http://schemas.microsoft.com/office/drawing/2014/main" val="997350023"/>
                    </a:ext>
                  </a:extLst>
                </a:gridCol>
                <a:gridCol w="3153746">
                  <a:extLst>
                    <a:ext uri="{9D8B030D-6E8A-4147-A177-3AD203B41FA5}">
                      <a16:colId xmlns:a16="http://schemas.microsoft.com/office/drawing/2014/main" val="383023437"/>
                    </a:ext>
                  </a:extLst>
                </a:gridCol>
              </a:tblGrid>
              <a:tr h="954766">
                <a:tc>
                  <a:txBody>
                    <a:bodyPr/>
                    <a:lstStyle/>
                    <a:p>
                      <a:pPr indent="450215" algn="just">
                        <a:lnSpc>
                          <a:spcPct val="200000"/>
                        </a:lnSpc>
                        <a:spcAft>
                          <a:spcPts val="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indent="450215" algn="just">
                        <a:lnSpc>
                          <a:spcPct val="200000"/>
                        </a:lnSpc>
                        <a:spcAft>
                          <a:spcPts val="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TANQUE FRÍO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indent="450215" algn="just">
                        <a:lnSpc>
                          <a:spcPct val="200000"/>
                        </a:lnSpc>
                        <a:spcAft>
                          <a:spcPts val="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TANQUE CALIENTE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18400783"/>
                  </a:ext>
                </a:extLst>
              </a:tr>
              <a:tr h="648346">
                <a:tc>
                  <a:txBody>
                    <a:bodyPr/>
                    <a:lstStyle/>
                    <a:p>
                      <a:pPr indent="450215" algn="just">
                        <a:lnSpc>
                          <a:spcPct val="200000"/>
                        </a:lnSpc>
                        <a:spcAft>
                          <a:spcPts val="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Espesor de las paredes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450215" algn="just">
                        <a:lnSpc>
                          <a:spcPct val="200000"/>
                        </a:lnSpc>
                        <a:spcAft>
                          <a:spcPts val="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0.76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mm]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450215" algn="just">
                        <a:lnSpc>
                          <a:spcPct val="200000"/>
                        </a:lnSpc>
                        <a:spcAft>
                          <a:spcPts val="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1.75[mm]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21625828"/>
                  </a:ext>
                </a:extLst>
              </a:tr>
              <a:tr h="626066">
                <a:tc>
                  <a:txBody>
                    <a:bodyPr/>
                    <a:lstStyle/>
                    <a:p>
                      <a:pPr indent="450215" algn="just">
                        <a:lnSpc>
                          <a:spcPct val="200000"/>
                        </a:lnSpc>
                        <a:spcAft>
                          <a:spcPts val="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Espesor del fondo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450215" algn="just">
                        <a:lnSpc>
                          <a:spcPct val="200000"/>
                        </a:lnSpc>
                        <a:spcAft>
                          <a:spcPts val="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2.413[mm]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450215" algn="just">
                        <a:lnSpc>
                          <a:spcPct val="200000"/>
                        </a:lnSpc>
                        <a:spcAft>
                          <a:spcPts val="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3.04[mm]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773799418"/>
                  </a:ext>
                </a:extLst>
              </a:tr>
              <a:tr h="954766">
                <a:tc>
                  <a:txBody>
                    <a:bodyPr/>
                    <a:lstStyle/>
                    <a:p>
                      <a:pPr indent="450215" algn="just">
                        <a:lnSpc>
                          <a:spcPct val="200000"/>
                        </a:lnSpc>
                        <a:spcAft>
                          <a:spcPts val="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Espesor del aislante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450215" algn="just">
                        <a:lnSpc>
                          <a:spcPct val="200000"/>
                        </a:lnSpc>
                        <a:spcAft>
                          <a:spcPts val="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20[mm]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450215" algn="just">
                        <a:lnSpc>
                          <a:spcPct val="200000"/>
                        </a:lnSpc>
                        <a:spcAft>
                          <a:spcPts val="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20[mm]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115517139"/>
                  </a:ext>
                </a:extLst>
              </a:tr>
            </a:tbl>
          </a:graphicData>
        </a:graphic>
      </p:graphicFrame>
    </p:spTree>
    <p:extLst>
      <p:ext uri="{BB962C8B-B14F-4D97-AF65-F5344CB8AC3E}">
        <p14:creationId xmlns:p14="http://schemas.microsoft.com/office/powerpoint/2010/main" val="164911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5340531" cy="4253907"/>
          </a:xfrm>
        </p:spPr>
        <p:txBody>
          <a:bodyPr>
            <a:normAutofit/>
          </a:bodyPr>
          <a:lstStyle/>
          <a:p>
            <a:r>
              <a:rPr lang="es-ES_tradnl" sz="2800" dirty="0"/>
              <a:t>No existe ninguna zona en naranja o en rojo lo cual nos indica que el diseño no va a fallar y soportara satisfactoriamente las condiciones de trabajo.</a:t>
            </a:r>
            <a:endParaRPr lang="es-EC" sz="2800" dirty="0"/>
          </a:p>
          <a:p>
            <a:endParaRPr lang="es-EC" sz="2800" dirty="0"/>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9" name="Imagen 8">
            <a:extLst>
              <a:ext uri="{FF2B5EF4-FFF2-40B4-BE49-F238E27FC236}">
                <a16:creationId xmlns:a16="http://schemas.microsoft.com/office/drawing/2014/main" id="{B9EA3701-2026-4FF0-A0E7-4520E37BA9CB}"/>
              </a:ext>
            </a:extLst>
          </p:cNvPr>
          <p:cNvPicPr/>
          <p:nvPr/>
        </p:nvPicPr>
        <p:blipFill>
          <a:blip r:embed="rId4">
            <a:extLst>
              <a:ext uri="{28A0092B-C50C-407E-A947-70E740481C1C}">
                <a14:useLocalDpi xmlns:a14="http://schemas.microsoft.com/office/drawing/2010/main" val="0"/>
              </a:ext>
            </a:extLst>
          </a:blip>
          <a:stretch>
            <a:fillRect/>
          </a:stretch>
        </p:blipFill>
        <p:spPr>
          <a:xfrm>
            <a:off x="7065046" y="2023963"/>
            <a:ext cx="4701524" cy="4115580"/>
          </a:xfrm>
          <a:prstGeom prst="rect">
            <a:avLst/>
          </a:prstGeom>
        </p:spPr>
      </p:pic>
    </p:spTree>
    <p:extLst>
      <p:ext uri="{BB962C8B-B14F-4D97-AF65-F5344CB8AC3E}">
        <p14:creationId xmlns:p14="http://schemas.microsoft.com/office/powerpoint/2010/main" val="1457074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ENSAMBLE FINAL</a:t>
            </a:r>
          </a:p>
        </p:txBody>
      </p:sp>
      <p:sp>
        <p:nvSpPr>
          <p:cNvPr id="10" name="Marcador de contenido 9"/>
          <p:cNvSpPr>
            <a:spLocks noGrp="1"/>
          </p:cNvSpPr>
          <p:nvPr>
            <p:ph idx="1"/>
          </p:nvPr>
        </p:nvSpPr>
        <p:spPr>
          <a:xfrm>
            <a:off x="755469" y="1737359"/>
            <a:ext cx="7810033" cy="4253907"/>
          </a:xfrm>
        </p:spPr>
        <p:txBody>
          <a:bodyPr>
            <a:normAutofit/>
          </a:bodyPr>
          <a:lstStyle/>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3" name="Imagen 2">
            <a:extLst>
              <a:ext uri="{FF2B5EF4-FFF2-40B4-BE49-F238E27FC236}">
                <a16:creationId xmlns:a16="http://schemas.microsoft.com/office/drawing/2014/main" id="{B56CC436-9BDF-4D78-B343-2944CC871D39}"/>
              </a:ext>
            </a:extLst>
          </p:cNvPr>
          <p:cNvPicPr>
            <a:picLocks noChangeAspect="1"/>
          </p:cNvPicPr>
          <p:nvPr/>
        </p:nvPicPr>
        <p:blipFill>
          <a:blip r:embed="rId4"/>
          <a:stretch>
            <a:fillRect/>
          </a:stretch>
        </p:blipFill>
        <p:spPr>
          <a:xfrm>
            <a:off x="4285219" y="1737358"/>
            <a:ext cx="4345089" cy="4568551"/>
          </a:xfrm>
          <a:prstGeom prst="rect">
            <a:avLst/>
          </a:prstGeom>
        </p:spPr>
      </p:pic>
    </p:spTree>
    <p:extLst>
      <p:ext uri="{BB962C8B-B14F-4D97-AF65-F5344CB8AC3E}">
        <p14:creationId xmlns:p14="http://schemas.microsoft.com/office/powerpoint/2010/main" val="336017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5300624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2D9AA429-73D5-4E1B-9B35-FD97866856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88A2185B-2E41-4C85-9CC8-7B4ED273C1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23430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6. CONSTRUCCIÓN</a:t>
            </a:r>
          </a:p>
        </p:txBody>
      </p:sp>
      <p:sp>
        <p:nvSpPr>
          <p:cNvPr id="10" name="Marcador de contenido 9"/>
          <p:cNvSpPr>
            <a:spLocks noGrp="1"/>
          </p:cNvSpPr>
          <p:nvPr>
            <p:ph idx="1"/>
          </p:nvPr>
        </p:nvSpPr>
        <p:spPr>
          <a:xfrm>
            <a:off x="755469" y="1737359"/>
            <a:ext cx="7810033" cy="4253907"/>
          </a:xfrm>
        </p:spPr>
        <p:txBody>
          <a:bodyPr>
            <a:normAutofit/>
          </a:bodyPr>
          <a:lstStyle/>
          <a:p>
            <a:r>
              <a:rPr lang="es-EC" sz="2800" b="1" dirty="0"/>
              <a:t>Construcción de la estructura metálica</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7" name="Imagen 6">
            <a:extLst>
              <a:ext uri="{FF2B5EF4-FFF2-40B4-BE49-F238E27FC236}">
                <a16:creationId xmlns:a16="http://schemas.microsoft.com/office/drawing/2014/main" id="{5A898BA8-2312-4CBF-BF0A-065682E712FA}"/>
              </a:ext>
            </a:extLst>
          </p:cNvPr>
          <p:cNvPicPr/>
          <p:nvPr/>
        </p:nvPicPr>
        <p:blipFill rotWithShape="1">
          <a:blip r:embed="rId4">
            <a:extLst>
              <a:ext uri="{28A0092B-C50C-407E-A947-70E740481C1C}">
                <a14:useLocalDpi xmlns:a14="http://schemas.microsoft.com/office/drawing/2010/main" val="0"/>
              </a:ext>
            </a:extLst>
          </a:blip>
          <a:srcRect r="13139"/>
          <a:stretch/>
        </p:blipFill>
        <p:spPr bwMode="auto">
          <a:xfrm>
            <a:off x="3778801" y="2349183"/>
            <a:ext cx="5535017" cy="36420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4391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10739845" cy="4253907"/>
          </a:xfrm>
        </p:spPr>
        <p:txBody>
          <a:bodyPr>
            <a:normAutofit/>
          </a:bodyPr>
          <a:lstStyle/>
          <a:p>
            <a:r>
              <a:rPr lang="es-EC" sz="2800" b="1" dirty="0"/>
              <a:t>Construcción de los tanques			   Instalación de las bombas	</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8" name="Imagen 7">
            <a:extLst>
              <a:ext uri="{FF2B5EF4-FFF2-40B4-BE49-F238E27FC236}">
                <a16:creationId xmlns:a16="http://schemas.microsoft.com/office/drawing/2014/main" id="{F6751276-8E2E-4F7A-842A-E3ECE3DF087B}"/>
              </a:ext>
            </a:extLst>
          </p:cNvPr>
          <p:cNvPicPr/>
          <p:nvPr/>
        </p:nvPicPr>
        <p:blipFill rotWithShape="1">
          <a:blip r:embed="rId4">
            <a:extLst>
              <a:ext uri="{28A0092B-C50C-407E-A947-70E740481C1C}">
                <a14:useLocalDpi xmlns:a14="http://schemas.microsoft.com/office/drawing/2010/main" val="0"/>
              </a:ext>
            </a:extLst>
          </a:blip>
          <a:srcRect b="18633"/>
          <a:stretch/>
        </p:blipFill>
        <p:spPr bwMode="auto">
          <a:xfrm>
            <a:off x="1812966" y="2258328"/>
            <a:ext cx="2787372" cy="3809022"/>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B931EF6D-892F-490B-8C44-267D3AAC1FAF}"/>
              </a:ext>
            </a:extLst>
          </p:cNvPr>
          <p:cNvPicPr/>
          <p:nvPr/>
        </p:nvPicPr>
        <p:blipFill rotWithShape="1">
          <a:blip r:embed="rId5">
            <a:extLst>
              <a:ext uri="{28A0092B-C50C-407E-A947-70E740481C1C}">
                <a14:useLocalDpi xmlns:a14="http://schemas.microsoft.com/office/drawing/2010/main" val="0"/>
              </a:ext>
            </a:extLst>
          </a:blip>
          <a:srcRect t="9553" b="41460"/>
          <a:stretch/>
        </p:blipFill>
        <p:spPr bwMode="auto">
          <a:xfrm>
            <a:off x="7591664" y="2701424"/>
            <a:ext cx="3395760" cy="29554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1277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8892384" cy="4253907"/>
          </a:xfrm>
        </p:spPr>
        <p:txBody>
          <a:bodyPr>
            <a:normAutofit/>
          </a:bodyPr>
          <a:lstStyle/>
          <a:p>
            <a:r>
              <a:rPr lang="es-EC" sz="2800" b="1" dirty="0"/>
              <a:t>Construcción del sistema de calentamiento y enfriamiento</a:t>
            </a: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8" name="Imagen 7">
            <a:extLst>
              <a:ext uri="{FF2B5EF4-FFF2-40B4-BE49-F238E27FC236}">
                <a16:creationId xmlns:a16="http://schemas.microsoft.com/office/drawing/2014/main" id="{1CF0080D-00F4-40DA-B8A3-68381714BE4F}"/>
              </a:ext>
            </a:extLst>
          </p:cNvPr>
          <p:cNvPicPr/>
          <p:nvPr/>
        </p:nvPicPr>
        <p:blipFill>
          <a:blip r:embed="rId4">
            <a:extLst>
              <a:ext uri="{28A0092B-C50C-407E-A947-70E740481C1C}">
                <a14:useLocalDpi xmlns:a14="http://schemas.microsoft.com/office/drawing/2010/main" val="0"/>
              </a:ext>
            </a:extLst>
          </a:blip>
          <a:stretch>
            <a:fillRect/>
          </a:stretch>
        </p:blipFill>
        <p:spPr>
          <a:xfrm>
            <a:off x="2200955" y="2257762"/>
            <a:ext cx="2520335" cy="3993748"/>
          </a:xfrm>
          <a:prstGeom prst="rect">
            <a:avLst/>
          </a:prstGeom>
        </p:spPr>
      </p:pic>
      <p:pic>
        <p:nvPicPr>
          <p:cNvPr id="6" name="Imagen 5">
            <a:extLst>
              <a:ext uri="{FF2B5EF4-FFF2-40B4-BE49-F238E27FC236}">
                <a16:creationId xmlns:a16="http://schemas.microsoft.com/office/drawing/2014/main" id="{628AA0A1-A5C6-4A35-8337-0A8803170A5D}"/>
              </a:ext>
            </a:extLst>
          </p:cNvPr>
          <p:cNvPicPr>
            <a:picLocks noChangeAspect="1"/>
          </p:cNvPicPr>
          <p:nvPr/>
        </p:nvPicPr>
        <p:blipFill>
          <a:blip r:embed="rId5"/>
          <a:stretch>
            <a:fillRect/>
          </a:stretch>
        </p:blipFill>
        <p:spPr>
          <a:xfrm>
            <a:off x="7704911" y="2136848"/>
            <a:ext cx="2384564" cy="4235576"/>
          </a:xfrm>
          <a:prstGeom prst="rect">
            <a:avLst/>
          </a:prstGeom>
        </p:spPr>
      </p:pic>
    </p:spTree>
    <p:extLst>
      <p:ext uri="{BB962C8B-B14F-4D97-AF65-F5344CB8AC3E}">
        <p14:creationId xmlns:p14="http://schemas.microsoft.com/office/powerpoint/2010/main" val="3905621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10795829" cy="4253907"/>
          </a:xfrm>
        </p:spPr>
        <p:txBody>
          <a:bodyPr>
            <a:normAutofit/>
          </a:bodyPr>
          <a:lstStyle/>
          <a:p>
            <a:r>
              <a:rPr lang="es-EC" sz="2800" b="1" dirty="0"/>
              <a:t>Instalación de la instrumentación                  Instalación del Aislante</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8" name="Imagen 7">
            <a:extLst>
              <a:ext uri="{FF2B5EF4-FFF2-40B4-BE49-F238E27FC236}">
                <a16:creationId xmlns:a16="http://schemas.microsoft.com/office/drawing/2014/main" id="{ECFE180C-0CF3-4E47-8CD4-FD2E02092C2D}"/>
              </a:ext>
            </a:extLst>
          </p:cNvPr>
          <p:cNvPicPr/>
          <p:nvPr/>
        </p:nvPicPr>
        <p:blipFill rotWithShape="1">
          <a:blip r:embed="rId4">
            <a:extLst>
              <a:ext uri="{28A0092B-C50C-407E-A947-70E740481C1C}">
                <a14:useLocalDpi xmlns:a14="http://schemas.microsoft.com/office/drawing/2010/main" val="0"/>
              </a:ext>
            </a:extLst>
          </a:blip>
          <a:srcRect l="1464" r="15968"/>
          <a:stretch/>
        </p:blipFill>
        <p:spPr bwMode="auto">
          <a:xfrm>
            <a:off x="1057497" y="2661721"/>
            <a:ext cx="4111662" cy="276869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81B76AA3-9601-4061-A3E8-3B5965213CA4}"/>
              </a:ext>
            </a:extLst>
          </p:cNvPr>
          <p:cNvPicPr>
            <a:picLocks noChangeAspect="1"/>
          </p:cNvPicPr>
          <p:nvPr/>
        </p:nvPicPr>
        <p:blipFill rotWithShape="1">
          <a:blip r:embed="rId5"/>
          <a:srcRect b="14189"/>
          <a:stretch/>
        </p:blipFill>
        <p:spPr>
          <a:xfrm>
            <a:off x="7682204" y="2255656"/>
            <a:ext cx="2450841" cy="3735612"/>
          </a:xfrm>
          <a:prstGeom prst="rect">
            <a:avLst/>
          </a:prstGeom>
        </p:spPr>
      </p:pic>
    </p:spTree>
    <p:extLst>
      <p:ext uri="{BB962C8B-B14F-4D97-AF65-F5344CB8AC3E}">
        <p14:creationId xmlns:p14="http://schemas.microsoft.com/office/powerpoint/2010/main" val="3178474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10" name="Marcador de contenido 9"/>
          <p:cNvSpPr>
            <a:spLocks noGrp="1"/>
          </p:cNvSpPr>
          <p:nvPr>
            <p:ph idx="1"/>
          </p:nvPr>
        </p:nvSpPr>
        <p:spPr>
          <a:xfrm>
            <a:off x="755469" y="1737359"/>
            <a:ext cx="10795829" cy="4253907"/>
          </a:xfrm>
        </p:spPr>
        <p:txBody>
          <a:bodyPr>
            <a:normAutofit/>
          </a:bodyPr>
          <a:lstStyle/>
          <a:p>
            <a:endParaRPr lang="es-EC" sz="2800" b="1" dirty="0"/>
          </a:p>
          <a:p>
            <a:endParaRPr lang="es-EC" sz="2800" b="1" dirty="0"/>
          </a:p>
          <a:p>
            <a:endParaRPr lang="es-EC" sz="2800" b="1" dirty="0"/>
          </a:p>
          <a:p>
            <a:r>
              <a:rPr lang="es-EC" sz="2800" b="1" dirty="0"/>
              <a:t>    BANCO DE PRUEBAS EN </a:t>
            </a:r>
          </a:p>
          <a:p>
            <a:r>
              <a:rPr lang="es-EC" sz="2800" b="1" dirty="0"/>
              <a:t>            OPERACIÓN</a:t>
            </a:r>
          </a:p>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pic>
        <p:nvPicPr>
          <p:cNvPr id="9" name="Imagen 8">
            <a:extLst>
              <a:ext uri="{FF2B5EF4-FFF2-40B4-BE49-F238E27FC236}">
                <a16:creationId xmlns:a16="http://schemas.microsoft.com/office/drawing/2014/main" id="{E821BE71-FA9D-4C14-98E5-95BDF3B42FF6}"/>
              </a:ext>
            </a:extLst>
          </p:cNvPr>
          <p:cNvPicPr/>
          <p:nvPr/>
        </p:nvPicPr>
        <p:blipFill rotWithShape="1">
          <a:blip r:embed="rId4">
            <a:extLst>
              <a:ext uri="{28A0092B-C50C-407E-A947-70E740481C1C}">
                <a14:useLocalDpi xmlns:a14="http://schemas.microsoft.com/office/drawing/2010/main" val="0"/>
              </a:ext>
            </a:extLst>
          </a:blip>
          <a:srcRect t="19544" b="16778"/>
          <a:stretch/>
        </p:blipFill>
        <p:spPr bwMode="auto">
          <a:xfrm>
            <a:off x="5320807" y="866734"/>
            <a:ext cx="6572302" cy="5247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185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7. ANÁLISIS FINANCIERO</a:t>
            </a:r>
          </a:p>
        </p:txBody>
      </p:sp>
      <p:sp>
        <p:nvSpPr>
          <p:cNvPr id="10" name="Marcador de contenido 9"/>
          <p:cNvSpPr>
            <a:spLocks noGrp="1"/>
          </p:cNvSpPr>
          <p:nvPr>
            <p:ph idx="1"/>
          </p:nvPr>
        </p:nvSpPr>
        <p:spPr>
          <a:xfrm>
            <a:off x="755469" y="1737359"/>
            <a:ext cx="10795829" cy="4253907"/>
          </a:xfrm>
        </p:spPr>
        <p:txBody>
          <a:bodyPr>
            <a:normAutofit/>
          </a:bodyPr>
          <a:lstStyle/>
          <a:p>
            <a:pPr marL="384048" lvl="2" indent="0">
              <a:buNone/>
            </a:pPr>
            <a:endParaRPr lang="es-EC" sz="4800" b="1" dirty="0"/>
          </a:p>
          <a:p>
            <a:pPr marL="384048" lvl="2" indent="0">
              <a:buNone/>
            </a:pPr>
            <a:endParaRPr lang="es-ES_tradnl" sz="2800" dirty="0"/>
          </a:p>
          <a:p>
            <a:pPr lvl="1"/>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2"/>
            <a:endParaRPr lang="es-ES_tradnl" sz="2000" dirty="0"/>
          </a:p>
          <a:p>
            <a:pPr lvl="1"/>
            <a:endParaRPr lang="es-ES_tradnl" sz="2200" dirty="0"/>
          </a:p>
          <a:p>
            <a:endParaRPr lang="es-ES_tradnl" sz="2400" b="1" dirty="0"/>
          </a:p>
        </p:txBody>
      </p:sp>
      <p:pic>
        <p:nvPicPr>
          <p:cNvPr id="4" name="Imagen 3">
            <a:extLst>
              <a:ext uri="{FF2B5EF4-FFF2-40B4-BE49-F238E27FC236}">
                <a16:creationId xmlns:a16="http://schemas.microsoft.com/office/drawing/2014/main" id="{E49F9F29-1EFC-4417-909B-08D991688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DB1B65EB-1AA2-4EA4-A0AE-E35425A95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880386798"/>
              </p:ext>
            </p:extLst>
          </p:nvPr>
        </p:nvGraphicFramePr>
        <p:xfrm>
          <a:off x="1746956" y="1903207"/>
          <a:ext cx="8540044" cy="2951610"/>
        </p:xfrm>
        <a:graphic>
          <a:graphicData uri="http://schemas.openxmlformats.org/drawingml/2006/table">
            <a:tbl>
              <a:tblPr firstRow="1" firstCol="1" bandRow="1">
                <a:tableStyleId>{5C22544A-7EE6-4342-B048-85BDC9FD1C3A}</a:tableStyleId>
              </a:tblPr>
              <a:tblGrid>
                <a:gridCol w="928511">
                  <a:extLst>
                    <a:ext uri="{9D8B030D-6E8A-4147-A177-3AD203B41FA5}">
                      <a16:colId xmlns:a16="http://schemas.microsoft.com/office/drawing/2014/main" val="20000"/>
                    </a:ext>
                  </a:extLst>
                </a:gridCol>
                <a:gridCol w="6368623">
                  <a:extLst>
                    <a:ext uri="{9D8B030D-6E8A-4147-A177-3AD203B41FA5}">
                      <a16:colId xmlns:a16="http://schemas.microsoft.com/office/drawing/2014/main" val="20001"/>
                    </a:ext>
                  </a:extLst>
                </a:gridCol>
                <a:gridCol w="1242910">
                  <a:extLst>
                    <a:ext uri="{9D8B030D-6E8A-4147-A177-3AD203B41FA5}">
                      <a16:colId xmlns:a16="http://schemas.microsoft.com/office/drawing/2014/main" val="20002"/>
                    </a:ext>
                  </a:extLst>
                </a:gridCol>
              </a:tblGrid>
              <a:tr h="295539">
                <a:tc>
                  <a:txBody>
                    <a:bodyPr/>
                    <a:lstStyle/>
                    <a:p>
                      <a:pPr>
                        <a:lnSpc>
                          <a:spcPct val="150000"/>
                        </a:lnSpc>
                        <a:spcAft>
                          <a:spcPts val="1000"/>
                        </a:spcAft>
                      </a:pPr>
                      <a:r>
                        <a:rPr lang="es-ES_tradnl" sz="2400" dirty="0">
                          <a:effectLst/>
                          <a:latin typeface="+mn-lt"/>
                        </a:rPr>
                        <a:t>CANT</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latin typeface="+mn-lt"/>
                        </a:rPr>
                        <a:t>DETALLE</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latin typeface="+mn-lt"/>
                        </a:rPr>
                        <a:t>VALOR</a:t>
                      </a:r>
                      <a:endParaRPr lang="es-ES_tradnl" sz="2400" b="1" dirty="0">
                        <a:solidFill>
                          <a:srgbClr val="2F5496"/>
                        </a:solidFill>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0"/>
                  </a:ext>
                </a:extLst>
              </a:tr>
              <a:tr h="295539">
                <a:tc>
                  <a:txBody>
                    <a:bodyPr/>
                    <a:lstStyle/>
                    <a:p>
                      <a:pPr>
                        <a:lnSpc>
                          <a:spcPct val="150000"/>
                        </a:lnSpc>
                        <a:spcAft>
                          <a:spcPts val="1000"/>
                        </a:spcAft>
                      </a:pPr>
                      <a:r>
                        <a:rPr lang="es-ES_tradnl" sz="2400" dirty="0">
                          <a:effectLst/>
                          <a:latin typeface="+mn-lt"/>
                        </a:rPr>
                        <a:t>1</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latin typeface="+mn-lt"/>
                        </a:rPr>
                        <a:t>Insumos</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gn="r" fontAlgn="b"/>
                      <a:r>
                        <a:rPr lang="es-EC" sz="2400" b="0" i="0" u="none" strike="noStrike" dirty="0">
                          <a:solidFill>
                            <a:srgbClr val="000000"/>
                          </a:solidFill>
                          <a:effectLst/>
                          <a:latin typeface="+mn-lt"/>
                        </a:rPr>
                        <a:t>78,35</a:t>
                      </a:r>
                    </a:p>
                  </a:txBody>
                  <a:tcPr marL="9525" marR="9525" marT="9525" marB="0" anchor="b"/>
                </a:tc>
                <a:extLst>
                  <a:ext uri="{0D108BD9-81ED-4DB2-BD59-A6C34878D82A}">
                    <a16:rowId xmlns:a16="http://schemas.microsoft.com/office/drawing/2014/main" val="10001"/>
                  </a:ext>
                </a:extLst>
              </a:tr>
              <a:tr h="295539">
                <a:tc>
                  <a:txBody>
                    <a:bodyPr/>
                    <a:lstStyle/>
                    <a:p>
                      <a:pPr>
                        <a:lnSpc>
                          <a:spcPct val="150000"/>
                        </a:lnSpc>
                        <a:spcAft>
                          <a:spcPts val="1000"/>
                        </a:spcAft>
                      </a:pPr>
                      <a:r>
                        <a:rPr lang="es-ES_tradnl" sz="2400" dirty="0">
                          <a:effectLst/>
                          <a:latin typeface="+mn-lt"/>
                        </a:rPr>
                        <a:t>1</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latin typeface="+mn-lt"/>
                        </a:rPr>
                        <a:t>Materiales</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gn="r" fontAlgn="b"/>
                      <a:r>
                        <a:rPr lang="es-EC" sz="2400" b="0" i="0" u="none" strike="noStrike" dirty="0">
                          <a:solidFill>
                            <a:srgbClr val="000000"/>
                          </a:solidFill>
                          <a:effectLst/>
                          <a:latin typeface="+mn-lt"/>
                        </a:rPr>
                        <a:t>616,81</a:t>
                      </a:r>
                    </a:p>
                  </a:txBody>
                  <a:tcPr marL="9525" marR="9525" marT="9525" marB="0" anchor="b"/>
                </a:tc>
                <a:extLst>
                  <a:ext uri="{0D108BD9-81ED-4DB2-BD59-A6C34878D82A}">
                    <a16:rowId xmlns:a16="http://schemas.microsoft.com/office/drawing/2014/main" val="10002"/>
                  </a:ext>
                </a:extLst>
              </a:tr>
              <a:tr h="231643">
                <a:tc>
                  <a:txBody>
                    <a:bodyPr/>
                    <a:lstStyle/>
                    <a:p>
                      <a:pPr marL="0" algn="l" defTabSz="914400" rtl="0" eaLnBrk="1" latinLnBrk="0" hangingPunct="1">
                        <a:lnSpc>
                          <a:spcPct val="150000"/>
                        </a:lnSpc>
                        <a:spcAft>
                          <a:spcPts val="1000"/>
                        </a:spcAft>
                      </a:pPr>
                      <a:r>
                        <a:rPr lang="es-ES_tradnl" sz="2400" b="1" kern="1200" dirty="0">
                          <a:solidFill>
                            <a:schemeClr val="lt1"/>
                          </a:solidFill>
                          <a:effectLst/>
                          <a:latin typeface="+mn-lt"/>
                          <a:ea typeface="+mn-ea"/>
                          <a:cs typeface="+mn-cs"/>
                        </a:rPr>
                        <a:t>1</a:t>
                      </a:r>
                    </a:p>
                  </a:txBody>
                  <a:tcPr marL="68580" marR="68580" marT="0" marB="0"/>
                </a:tc>
                <a:tc>
                  <a:txBody>
                    <a:bodyPr/>
                    <a:lstStyle/>
                    <a:p>
                      <a:pPr>
                        <a:lnSpc>
                          <a:spcPct val="150000"/>
                        </a:lnSpc>
                        <a:spcAft>
                          <a:spcPts val="1000"/>
                        </a:spcAft>
                      </a:pPr>
                      <a:r>
                        <a:rPr lang="es-ES_tradnl" sz="2400" kern="1200" dirty="0">
                          <a:solidFill>
                            <a:schemeClr val="dk1"/>
                          </a:solidFill>
                          <a:effectLst/>
                          <a:latin typeface="+mn-lt"/>
                          <a:ea typeface="+mn-ea"/>
                          <a:cs typeface="+mn-cs"/>
                        </a:rPr>
                        <a:t>Instrumentación y equipos</a:t>
                      </a:r>
                    </a:p>
                  </a:txBody>
                  <a:tcPr marL="68580" marR="68580" marT="0" marB="0"/>
                </a:tc>
                <a:tc>
                  <a:txBody>
                    <a:bodyPr/>
                    <a:lstStyle/>
                    <a:p>
                      <a:pPr algn="r" fontAlgn="b"/>
                      <a:r>
                        <a:rPr lang="es-EC" sz="2400" b="0" i="0" u="none" strike="noStrike" dirty="0">
                          <a:solidFill>
                            <a:srgbClr val="000000"/>
                          </a:solidFill>
                          <a:effectLst/>
                          <a:latin typeface="+mn-lt"/>
                        </a:rPr>
                        <a:t>1355,2</a:t>
                      </a:r>
                    </a:p>
                  </a:txBody>
                  <a:tcPr marL="9525" marR="9525" marT="9525" marB="0" anchor="b"/>
                </a:tc>
                <a:extLst>
                  <a:ext uri="{0D108BD9-81ED-4DB2-BD59-A6C34878D82A}">
                    <a16:rowId xmlns:a16="http://schemas.microsoft.com/office/drawing/2014/main" val="10003"/>
                  </a:ext>
                </a:extLst>
              </a:tr>
              <a:tr h="295539">
                <a:tc>
                  <a:txBody>
                    <a:bodyPr/>
                    <a:lstStyle/>
                    <a:p>
                      <a:pPr>
                        <a:lnSpc>
                          <a:spcPct val="150000"/>
                        </a:lnSpc>
                        <a:spcAft>
                          <a:spcPts val="1000"/>
                        </a:spcAft>
                      </a:pPr>
                      <a:r>
                        <a:rPr lang="es-ES_tradnl" sz="2400" dirty="0">
                          <a:effectLst/>
                          <a:latin typeface="+mn-lt"/>
                        </a:rPr>
                        <a:t>1</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nSpc>
                          <a:spcPct val="150000"/>
                        </a:lnSpc>
                        <a:spcAft>
                          <a:spcPts val="1000"/>
                        </a:spcAft>
                      </a:pPr>
                      <a:r>
                        <a:rPr lang="es-ES_tradnl" sz="2400" dirty="0">
                          <a:effectLst/>
                          <a:latin typeface="+mn-lt"/>
                        </a:rPr>
                        <a:t>Mano de obra</a:t>
                      </a:r>
                      <a:endParaRPr lang="es-ES_tradnl" sz="2400" b="1" dirty="0">
                        <a:solidFill>
                          <a:srgbClr val="2F5496"/>
                        </a:solidFill>
                        <a:effectLst/>
                        <a:latin typeface="+mn-lt"/>
                        <a:ea typeface="Calibri" charset="0"/>
                        <a:cs typeface="Times New Roman" charset="0"/>
                      </a:endParaRPr>
                    </a:p>
                  </a:txBody>
                  <a:tcPr marL="68580" marR="68580" marT="0" marB="0"/>
                </a:tc>
                <a:tc>
                  <a:txBody>
                    <a:bodyPr/>
                    <a:lstStyle/>
                    <a:p>
                      <a:pPr algn="r" fontAlgn="b"/>
                      <a:r>
                        <a:rPr lang="es-EC" sz="2400" b="0" i="0" u="none" strike="noStrike" dirty="0">
                          <a:solidFill>
                            <a:srgbClr val="000000"/>
                          </a:solidFill>
                          <a:effectLst/>
                          <a:latin typeface="+mn-lt"/>
                        </a:rPr>
                        <a:t>1140,19</a:t>
                      </a:r>
                    </a:p>
                  </a:txBody>
                  <a:tcPr marL="9525" marR="9525" marT="9525" marB="0" anchor="b"/>
                </a:tc>
                <a:extLst>
                  <a:ext uri="{0D108BD9-81ED-4DB2-BD59-A6C34878D82A}">
                    <a16:rowId xmlns:a16="http://schemas.microsoft.com/office/drawing/2014/main" val="10004"/>
                  </a:ext>
                </a:extLst>
              </a:tr>
              <a:tr h="295539">
                <a:tc gridSpan="2">
                  <a:txBody>
                    <a:bodyPr/>
                    <a:lstStyle/>
                    <a:p>
                      <a:pPr>
                        <a:lnSpc>
                          <a:spcPct val="150000"/>
                        </a:lnSpc>
                        <a:spcAft>
                          <a:spcPts val="1000"/>
                        </a:spcAft>
                      </a:pPr>
                      <a:r>
                        <a:rPr lang="es-ES_tradnl" sz="2400" b="1" dirty="0">
                          <a:solidFill>
                            <a:schemeClr val="tx1"/>
                          </a:solidFill>
                          <a:effectLst/>
                          <a:latin typeface="+mn-lt"/>
                          <a:ea typeface="Calibri" charset="0"/>
                          <a:cs typeface="Times New Roman" charset="0"/>
                        </a:rPr>
                        <a:t>COSTO TOTAL DEL PROYECTO</a:t>
                      </a:r>
                    </a:p>
                  </a:txBody>
                  <a:tcPr marL="68580" marR="68580" marT="0" marB="0"/>
                </a:tc>
                <a:tc hMerge="1">
                  <a:txBody>
                    <a:bodyPr/>
                    <a:lstStyle/>
                    <a:p>
                      <a:endParaRPr lang="es-ES_tradnl"/>
                    </a:p>
                  </a:txBody>
                  <a:tcPr/>
                </a:tc>
                <a:tc>
                  <a:txBody>
                    <a:bodyPr/>
                    <a:lstStyle/>
                    <a:p>
                      <a:pPr algn="r" fontAlgn="b"/>
                      <a:r>
                        <a:rPr lang="es-EC" sz="2400" b="0" i="0" u="none" strike="noStrike" dirty="0">
                          <a:solidFill>
                            <a:srgbClr val="000000"/>
                          </a:solidFill>
                          <a:effectLst/>
                          <a:latin typeface="+mn-lt"/>
                        </a:rPr>
                        <a:t>3481,55</a:t>
                      </a:r>
                    </a:p>
                  </a:txBody>
                  <a:tcPr marL="9525" marR="9525" marT="9525"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28649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8.1. CONCLUSIONES</a:t>
            </a:r>
          </a:p>
        </p:txBody>
      </p:sp>
      <p:sp>
        <p:nvSpPr>
          <p:cNvPr id="3" name="Marcador de contenido 2"/>
          <p:cNvSpPr>
            <a:spLocks noGrp="1"/>
          </p:cNvSpPr>
          <p:nvPr>
            <p:ph idx="1"/>
          </p:nvPr>
        </p:nvSpPr>
        <p:spPr/>
        <p:txBody>
          <a:bodyPr>
            <a:normAutofit lnSpcReduction="10000"/>
          </a:bodyPr>
          <a:lstStyle/>
          <a:p>
            <a:pPr lvl="1" algn="just"/>
            <a:r>
              <a:rPr lang="es-ES_tradnl" sz="2400" dirty="0"/>
              <a:t>Se diseñó y construyó un banco de pruebas de transferencia de calor basándose en normas, criterios y lineamientos que permitan el correcto funcionamiento de este y garantizar la seguridad de los usuarios.</a:t>
            </a:r>
          </a:p>
          <a:p>
            <a:pPr lvl="1" algn="just"/>
            <a:endParaRPr lang="es-ES_tradnl" sz="2400" dirty="0"/>
          </a:p>
          <a:p>
            <a:pPr lvl="1" algn="just"/>
            <a:r>
              <a:rPr lang="es-ES_tradnl" sz="2400" dirty="0"/>
              <a:t>El banco de pruebas construido permite el desarrollo de diferentes experimentaciones en el laboratorio, tanto con flujo paralelo o flujo cruzado, mediante la modificación de caudales, temperaturas, sistema modular de intercambiadores de calor de diferentes tipos, permitiendo la recolección de datos de una manera mas didáctica y precisa.</a:t>
            </a:r>
          </a:p>
          <a:p>
            <a:pPr lvl="1" algn="just"/>
            <a:endParaRPr lang="es-ES_tradnl" sz="2400" dirty="0"/>
          </a:p>
          <a:p>
            <a:pPr lvl="1" algn="just"/>
            <a:r>
              <a:rPr lang="es-ES_tradnl" sz="2400" dirty="0"/>
              <a:t>A fin de brindar facilidades al estudiante, se reestructuro las practicas de laboratorio con las características de funcionamiento del nuevo equipo.</a:t>
            </a:r>
          </a:p>
        </p:txBody>
      </p:sp>
      <p:pic>
        <p:nvPicPr>
          <p:cNvPr id="4" name="Imagen 3">
            <a:extLst>
              <a:ext uri="{FF2B5EF4-FFF2-40B4-BE49-F238E27FC236}">
                <a16:creationId xmlns:a16="http://schemas.microsoft.com/office/drawing/2014/main" id="{F1F5AB49-90F3-4B2C-9FDA-4197AB4E3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C8850BA2-E804-4281-A1CE-63C52A0E0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2073354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3" name="Marcador de contenido 2"/>
          <p:cNvSpPr>
            <a:spLocks noGrp="1"/>
          </p:cNvSpPr>
          <p:nvPr>
            <p:ph idx="1"/>
          </p:nvPr>
        </p:nvSpPr>
        <p:spPr/>
        <p:txBody>
          <a:bodyPr>
            <a:normAutofit fontScale="92500"/>
          </a:bodyPr>
          <a:lstStyle/>
          <a:p>
            <a:pPr lvl="1" algn="just"/>
            <a:endParaRPr lang="es-ES_tradnl" sz="2000" dirty="0"/>
          </a:p>
          <a:p>
            <a:pPr lvl="1" algn="just"/>
            <a:r>
              <a:rPr lang="es-ES_tradnl" sz="2400" dirty="0"/>
              <a:t>Gracias a las características del banco de pruebas construido las mediciones y desarrollo de prácticas se pueden realizar de una manera más eficiente y precisa evitando errores a la hora de medición.</a:t>
            </a:r>
          </a:p>
          <a:p>
            <a:pPr lvl="1" algn="just"/>
            <a:r>
              <a:rPr lang="es-ES_tradnl" sz="2400" dirty="0"/>
              <a:t>Las bombas de 1Hp que poseen los tanques frio como caliente permiten un rango más amplio de la variación de flujo en comparación al equipo antiguo, esto permitirá que se pueda trabajar con más datos en las prácticas de laboratorio.</a:t>
            </a:r>
          </a:p>
          <a:p>
            <a:pPr lvl="1" algn="just"/>
            <a:r>
              <a:rPr lang="es-ES_tradnl" sz="2400" dirty="0"/>
              <a:t>El proceso de transferencia de calor vine influenciado por los fenómenos de conducción y convección dentro del intercambiador de calor como en el banco de pruebas, es por eso que el aislamiento que recubre tanto tuberías como tanques permitirá que no existan afectaciones mayores en el momento de desarrollar la práctica.</a:t>
            </a:r>
          </a:p>
        </p:txBody>
      </p:sp>
      <p:pic>
        <p:nvPicPr>
          <p:cNvPr id="4" name="Imagen 3">
            <a:extLst>
              <a:ext uri="{FF2B5EF4-FFF2-40B4-BE49-F238E27FC236}">
                <a16:creationId xmlns:a16="http://schemas.microsoft.com/office/drawing/2014/main" id="{794840F0-479E-4702-A901-AD3D00092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C8071522-5F33-4BD7-86AD-984B5B953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471312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8.2. RECOMENDACIONES</a:t>
            </a:r>
          </a:p>
        </p:txBody>
      </p:sp>
      <p:sp>
        <p:nvSpPr>
          <p:cNvPr id="3" name="Marcador de contenido 2"/>
          <p:cNvSpPr>
            <a:spLocks noGrp="1"/>
          </p:cNvSpPr>
          <p:nvPr>
            <p:ph idx="1"/>
          </p:nvPr>
        </p:nvSpPr>
        <p:spPr>
          <a:xfrm>
            <a:off x="1097280" y="1845734"/>
            <a:ext cx="10058400" cy="4461760"/>
          </a:xfrm>
        </p:spPr>
        <p:txBody>
          <a:bodyPr>
            <a:normAutofit fontScale="92500" lnSpcReduction="20000"/>
          </a:bodyPr>
          <a:lstStyle/>
          <a:p>
            <a:pPr lvl="1" algn="just"/>
            <a:r>
              <a:rPr lang="es-ES_tradnl" sz="2400" dirty="0"/>
              <a:t>Se recomienda seguir las instrucciones establecidas en el manual de usuario tanto para manipular el equipo como para el mantenimiento del mismo, esto ayudara a aumentar la vida útil del mismo.</a:t>
            </a:r>
          </a:p>
          <a:p>
            <a:pPr lvl="1" algn="just"/>
            <a:endParaRPr lang="es-ES_tradnl" sz="2400" dirty="0"/>
          </a:p>
          <a:p>
            <a:pPr lvl="1" algn="just"/>
            <a:r>
              <a:rPr lang="es-ES_tradnl" sz="2400" dirty="0"/>
              <a:t>Para futuras experimentaciones se recomienda dar un buen mantenimiento a los intercambiadores de calor de manera que el funcionamiento del banco de pruebas no se vea afectado.</a:t>
            </a:r>
          </a:p>
          <a:p>
            <a:pPr marL="201168" lvl="1" indent="0" algn="just">
              <a:buNone/>
            </a:pPr>
            <a:endParaRPr lang="es-ES_tradnl" sz="2400" dirty="0"/>
          </a:p>
          <a:p>
            <a:pPr lvl="1" algn="just"/>
            <a:r>
              <a:rPr lang="es-ES_tradnl" sz="2400" dirty="0"/>
              <a:t>Se recomienda realizar siempre una verificación del estado de la maquina previo a su uso, de esta manera se pueden evitar accidentes e incidentes que se puedan lamentar.</a:t>
            </a:r>
          </a:p>
          <a:p>
            <a:pPr lvl="1" algn="just"/>
            <a:endParaRPr lang="es-ES_tradnl" sz="2400" dirty="0"/>
          </a:p>
          <a:p>
            <a:pPr lvl="1" algn="just"/>
            <a:r>
              <a:rPr lang="es-ES_tradnl" sz="2400" dirty="0"/>
              <a:t>Se recomienda incentivar a los estudiantes al desarrollo de proyectos de titulación como este con el fin de que el departamento pueda contar con mas herramientas de trabajo en sus laboratorios,</a:t>
            </a:r>
          </a:p>
        </p:txBody>
      </p:sp>
      <p:pic>
        <p:nvPicPr>
          <p:cNvPr id="4" name="Imagen 3">
            <a:extLst>
              <a:ext uri="{FF2B5EF4-FFF2-40B4-BE49-F238E27FC236}">
                <a16:creationId xmlns:a16="http://schemas.microsoft.com/office/drawing/2014/main" id="{E51744BB-A0D7-49CC-8FE8-279B9C00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4EB7ADC4-AB45-4F91-86D6-B1935774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595254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3" name="Marcador de contenido 2"/>
          <p:cNvSpPr>
            <a:spLocks noGrp="1"/>
          </p:cNvSpPr>
          <p:nvPr>
            <p:ph idx="1"/>
          </p:nvPr>
        </p:nvSpPr>
        <p:spPr>
          <a:xfrm>
            <a:off x="1066800" y="1417320"/>
            <a:ext cx="10058400" cy="4023360"/>
          </a:xfrm>
        </p:spPr>
        <p:txBody>
          <a:bodyPr>
            <a:norm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es-ES_tradnl" sz="11500" b="1" dirty="0"/>
              <a:t>GRACIAS POR SU ATENCIÓN</a:t>
            </a:r>
          </a:p>
        </p:txBody>
      </p:sp>
      <p:pic>
        <p:nvPicPr>
          <p:cNvPr id="4" name="Imagen 3">
            <a:extLst>
              <a:ext uri="{FF2B5EF4-FFF2-40B4-BE49-F238E27FC236}">
                <a16:creationId xmlns:a16="http://schemas.microsoft.com/office/drawing/2014/main" id="{E51744BB-A0D7-49CC-8FE8-279B9C00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824" y="519850"/>
            <a:ext cx="4298352" cy="1154859"/>
          </a:xfrm>
          <a:prstGeom prst="rect">
            <a:avLst/>
          </a:prstGeom>
        </p:spPr>
      </p:pic>
      <p:pic>
        <p:nvPicPr>
          <p:cNvPr id="5" name="Imagen 4">
            <a:extLst>
              <a:ext uri="{FF2B5EF4-FFF2-40B4-BE49-F238E27FC236}">
                <a16:creationId xmlns:a16="http://schemas.microsoft.com/office/drawing/2014/main" id="{4EB7ADC4-AB45-4F91-86D6-B1935774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658" y="4954772"/>
            <a:ext cx="1532683" cy="1256199"/>
          </a:xfrm>
          <a:prstGeom prst="rect">
            <a:avLst/>
          </a:prstGeom>
        </p:spPr>
      </p:pic>
    </p:spTree>
    <p:extLst>
      <p:ext uri="{BB962C8B-B14F-4D97-AF65-F5344CB8AC3E}">
        <p14:creationId xmlns:p14="http://schemas.microsoft.com/office/powerpoint/2010/main" val="47522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2. OBJETIVOS</a:t>
            </a:r>
          </a:p>
        </p:txBody>
      </p:sp>
      <p:graphicFrame>
        <p:nvGraphicFramePr>
          <p:cNvPr id="4" name="Diagrama 3"/>
          <p:cNvGraphicFramePr/>
          <p:nvPr>
            <p:extLst>
              <p:ext uri="{D42A27DB-BD31-4B8C-83A1-F6EECF244321}">
                <p14:modId xmlns:p14="http://schemas.microsoft.com/office/powerpoint/2010/main" val="4192608667"/>
              </p:ext>
            </p:extLst>
          </p:nvPr>
        </p:nvGraphicFramePr>
        <p:xfrm>
          <a:off x="1208316" y="2209801"/>
          <a:ext cx="9144000" cy="364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B56B59CC-50C3-4EB7-AA3B-FBC97BAA96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6" name="Imagen 5">
            <a:extLst>
              <a:ext uri="{FF2B5EF4-FFF2-40B4-BE49-F238E27FC236}">
                <a16:creationId xmlns:a16="http://schemas.microsoft.com/office/drawing/2014/main" id="{F0EE144E-2C41-4AF5-8BA7-5EEBCC15BC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50716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graphicFrame>
        <p:nvGraphicFramePr>
          <p:cNvPr id="4" name="Diagrama 3"/>
          <p:cNvGraphicFramePr/>
          <p:nvPr>
            <p:extLst>
              <p:ext uri="{D42A27DB-BD31-4B8C-83A1-F6EECF244321}">
                <p14:modId xmlns:p14="http://schemas.microsoft.com/office/powerpoint/2010/main" val="961025510"/>
              </p:ext>
            </p:extLst>
          </p:nvPr>
        </p:nvGraphicFramePr>
        <p:xfrm>
          <a:off x="1208315" y="2209800"/>
          <a:ext cx="10178142" cy="3907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93DCB02-76A5-43B2-988A-135CC270DE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6" name="Imagen 5">
            <a:extLst>
              <a:ext uri="{FF2B5EF4-FFF2-40B4-BE49-F238E27FC236}">
                <a16:creationId xmlns:a16="http://schemas.microsoft.com/office/drawing/2014/main" id="{CF9A0914-63BD-4B20-A284-3125EDE089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62332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3. FUNDAMENTO TEÓRICO</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9040893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3E9417C5-0172-462C-A18B-84473FD3F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79709B79-A489-4BC5-BB86-4A0CDEC8F0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8781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20056101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Rectángulo 4"/>
              <p:cNvSpPr/>
              <p:nvPr/>
            </p:nvSpPr>
            <p:spPr>
              <a:xfrm>
                <a:off x="1749489" y="3988437"/>
                <a:ext cx="3322637"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_tradnl" sz="2800" i="1" smtClean="0">
                          <a:latin typeface="Cambria Math" charset="0"/>
                        </a:rPr>
                        <m:t>𝑞𝑥</m:t>
                      </m:r>
                      <m:r>
                        <a:rPr lang="es-ES_tradnl" sz="2800" i="0">
                          <a:latin typeface="Cambria Math" charset="0"/>
                        </a:rPr>
                        <m:t>=−</m:t>
                      </m:r>
                      <m:r>
                        <a:rPr lang="es-ES_tradnl" sz="2800" i="1">
                          <a:latin typeface="Cambria Math" charset="0"/>
                        </a:rPr>
                        <m:t>𝑘𝐴</m:t>
                      </m:r>
                      <m:f>
                        <m:fPr>
                          <m:ctrlPr>
                            <a:rPr lang="es-ES_tradnl" sz="2800" i="1">
                              <a:latin typeface="Cambria Math" panose="02040503050406030204" pitchFamily="18" charset="0"/>
                            </a:rPr>
                          </m:ctrlPr>
                        </m:fPr>
                        <m:num>
                          <m:r>
                            <a:rPr lang="es-ES_tradnl" sz="2800" i="0">
                              <a:latin typeface="Cambria Math" charset="0"/>
                            </a:rPr>
                            <m:t>∆</m:t>
                          </m:r>
                          <m:r>
                            <a:rPr lang="es-ES_tradnl" sz="2800" i="1">
                              <a:latin typeface="Cambria Math" charset="0"/>
                            </a:rPr>
                            <m:t>𝑇</m:t>
                          </m:r>
                        </m:num>
                        <m:den>
                          <m:r>
                            <a:rPr lang="es-ES_tradnl" sz="2800" i="1">
                              <a:latin typeface="Cambria Math" charset="0"/>
                            </a:rPr>
                            <m:t>𝐿</m:t>
                          </m:r>
                        </m:den>
                      </m:f>
                      <m:r>
                        <a:rPr lang="es-ES_tradnl" sz="2800" i="0">
                          <a:latin typeface="Cambria Math" charset="0"/>
                        </a:rPr>
                        <m:t> </m:t>
                      </m:r>
                    </m:oMath>
                  </m:oMathPara>
                </a14:m>
                <a:endParaRPr lang="es-ES_tradnl" sz="2800" dirty="0"/>
              </a:p>
            </p:txBody>
          </p:sp>
        </mc:Choice>
        <mc:Fallback xmlns="">
          <p:sp>
            <p:nvSpPr>
              <p:cNvPr id="5" name="Rectángulo 4"/>
              <p:cNvSpPr>
                <a:spLocks noRot="1" noChangeAspect="1" noMove="1" noResize="1" noEditPoints="1" noAdjustHandles="1" noChangeArrowheads="1" noChangeShapeType="1" noTextEdit="1"/>
              </p:cNvSpPr>
              <p:nvPr/>
            </p:nvSpPr>
            <p:spPr>
              <a:xfrm>
                <a:off x="1749489" y="3988437"/>
                <a:ext cx="3322637" cy="898964"/>
              </a:xfrm>
              <a:prstGeom prst="rect">
                <a:avLst/>
              </a:prstGeom>
              <a:blipFill rotWithShape="0">
                <a:blip r:embed="rId7"/>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266209" y="3705723"/>
                <a:ext cx="280948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_tradnl" sz="2800" i="1">
                              <a:latin typeface="Cambria Math" panose="02040503050406030204" pitchFamily="18" charset="0"/>
                            </a:rPr>
                          </m:ctrlPr>
                        </m:dPr>
                        <m:e>
                          <m:r>
                            <a:rPr lang="es-ES_tradnl" sz="2800" i="1">
                              <a:latin typeface="Cambria Math" charset="0"/>
                            </a:rPr>
                            <m:t>𝑞</m:t>
                          </m:r>
                          <m:r>
                            <a:rPr lang="es-ES_tradnl" sz="2800" i="0">
                              <a:latin typeface="Cambria Math" charset="0"/>
                            </a:rPr>
                            <m:t>" =</m:t>
                          </m:r>
                          <m:r>
                            <a:rPr lang="es-ES_tradnl" sz="2800" i="1">
                              <a:latin typeface="Cambria Math" charset="0"/>
                            </a:rPr>
                            <m:t>h</m:t>
                          </m:r>
                          <m:r>
                            <a:rPr lang="es-ES_tradnl" sz="2800" i="0">
                              <a:latin typeface="Cambria Math" charset="0"/>
                            </a:rPr>
                            <m:t>(</m:t>
                          </m:r>
                          <m:sSub>
                            <m:sSubPr>
                              <m:ctrlPr>
                                <a:rPr lang="es-ES_tradnl" sz="2800" i="1">
                                  <a:latin typeface="Cambria Math" panose="02040503050406030204" pitchFamily="18" charset="0"/>
                                </a:rPr>
                              </m:ctrlPr>
                            </m:sSubPr>
                            <m:e>
                              <m:r>
                                <a:rPr lang="es-ES_tradnl" sz="2800" i="1">
                                  <a:latin typeface="Cambria Math" charset="0"/>
                                </a:rPr>
                                <m:t>𝑇</m:t>
                              </m:r>
                            </m:e>
                            <m:sub>
                              <m:r>
                                <a:rPr lang="es-ES_tradnl" sz="2800" i="1">
                                  <a:latin typeface="Cambria Math" charset="0"/>
                                </a:rPr>
                                <m:t>𝑠</m:t>
                              </m:r>
                            </m:sub>
                          </m:sSub>
                          <m:r>
                            <a:rPr lang="es-ES_tradnl" sz="2800" i="0">
                              <a:latin typeface="Cambria Math" charset="0"/>
                            </a:rPr>
                            <m:t>−</m:t>
                          </m:r>
                          <m:sSub>
                            <m:sSubPr>
                              <m:ctrlPr>
                                <a:rPr lang="es-ES_tradnl" sz="2800" i="1">
                                  <a:latin typeface="Cambria Math" panose="02040503050406030204" pitchFamily="18" charset="0"/>
                                </a:rPr>
                              </m:ctrlPr>
                            </m:sSubPr>
                            <m:e>
                              <m:r>
                                <a:rPr lang="es-ES_tradnl" sz="2800" i="1">
                                  <a:latin typeface="Cambria Math" charset="0"/>
                                </a:rPr>
                                <m:t>𝑇</m:t>
                              </m:r>
                            </m:e>
                            <m:sub>
                              <m:r>
                                <a:rPr lang="es-ES_tradnl" sz="2800" i="0">
                                  <a:latin typeface="Cambria Math" charset="0"/>
                                </a:rPr>
                                <m:t>∞</m:t>
                              </m:r>
                            </m:sub>
                          </m:sSub>
                        </m:e>
                      </m:d>
                    </m:oMath>
                  </m:oMathPara>
                </a14:m>
                <a:endParaRPr lang="es-ES_tradnl" dirty="0"/>
              </a:p>
            </p:txBody>
          </p:sp>
        </mc:Choice>
        <mc:Fallback xmlns="">
          <p:sp>
            <p:nvSpPr>
              <p:cNvPr id="6" name="Rectángulo 5"/>
              <p:cNvSpPr>
                <a:spLocks noRot="1" noChangeAspect="1" noMove="1" noResize="1" noEditPoints="1" noAdjustHandles="1" noChangeArrowheads="1" noChangeShapeType="1" noTextEdit="1"/>
              </p:cNvSpPr>
              <p:nvPr/>
            </p:nvSpPr>
            <p:spPr>
              <a:xfrm>
                <a:off x="7266209" y="3705723"/>
                <a:ext cx="2809487" cy="523220"/>
              </a:xfrm>
              <a:prstGeom prst="rect">
                <a:avLst/>
              </a:prstGeom>
              <a:blipFill rotWithShape="0">
                <a:blip r:embed="rId8"/>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700622" y="4437919"/>
                <a:ext cx="21782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_tradnl" sz="2400">
                          <a:latin typeface="Cambria Math" charset="0"/>
                        </a:rPr>
                        <m:t>S</m:t>
                      </m:r>
                      <m:r>
                        <m:rPr>
                          <m:sty m:val="p"/>
                        </m:rPr>
                        <a:rPr lang="es-ES_tradnl" sz="2400" i="0">
                          <a:latin typeface="Cambria Math" charset="0"/>
                        </a:rPr>
                        <m:t>i</m:t>
                      </m:r>
                      <m:r>
                        <a:rPr lang="es-ES_tradnl" sz="2400" i="0">
                          <a:latin typeface="Cambria Math" charset="0"/>
                        </a:rPr>
                        <m:t> (</m:t>
                      </m:r>
                      <m:r>
                        <m:rPr>
                          <m:sty m:val="p"/>
                        </m:rPr>
                        <a:rPr lang="es-ES_tradnl" sz="2400" i="0">
                          <a:latin typeface="Cambria Math" charset="0"/>
                        </a:rPr>
                        <m:t>Ts</m:t>
                      </m:r>
                      <m:r>
                        <a:rPr lang="es-ES_tradnl" sz="2400" i="0">
                          <a:latin typeface="Cambria Math" charset="0"/>
                        </a:rPr>
                        <m:t> &gt; </m:t>
                      </m:r>
                      <m:r>
                        <m:rPr>
                          <m:sty m:val="p"/>
                        </m:rPr>
                        <a:rPr lang="es-ES_tradnl" sz="2400" i="0">
                          <a:latin typeface="Cambria Math" charset="0"/>
                        </a:rPr>
                        <m:t>T</m:t>
                      </m:r>
                      <m:r>
                        <a:rPr lang="es-ES_tradnl" sz="2400" i="0">
                          <a:latin typeface="Cambria Math" charset="0"/>
                        </a:rPr>
                        <m:t>∞) </m:t>
                      </m:r>
                    </m:oMath>
                  </m:oMathPara>
                </a14:m>
                <a:endParaRPr lang="es-ES_tradnl" sz="2400" dirty="0"/>
              </a:p>
            </p:txBody>
          </p:sp>
        </mc:Choice>
        <mc:Fallback xmlns="">
          <p:sp>
            <p:nvSpPr>
              <p:cNvPr id="8" name="Rectángulo 7"/>
              <p:cNvSpPr>
                <a:spLocks noRot="1" noChangeAspect="1" noMove="1" noResize="1" noEditPoints="1" noAdjustHandles="1" noChangeArrowheads="1" noChangeShapeType="1" noTextEdit="1"/>
              </p:cNvSpPr>
              <p:nvPr/>
            </p:nvSpPr>
            <p:spPr>
              <a:xfrm>
                <a:off x="7700622" y="4437919"/>
                <a:ext cx="2178225" cy="461665"/>
              </a:xfrm>
              <a:prstGeom prst="rect">
                <a:avLst/>
              </a:prstGeom>
              <a:blipFill rotWithShape="0">
                <a:blip r:embed="rId9"/>
                <a:stretch>
                  <a:fillRect t="-102632" r="-1117" b="-130263"/>
                </a:stretch>
              </a:blipFill>
            </p:spPr>
            <p:txBody>
              <a:bodyPr/>
              <a:lstStyle/>
              <a:p>
                <a:r>
                  <a:rPr lang="es-ES_tradnl">
                    <a:noFill/>
                  </a:rPr>
                  <a:t> </a:t>
                </a:r>
              </a:p>
            </p:txBody>
          </p:sp>
        </mc:Fallback>
      </mc:AlternateContent>
      <p:pic>
        <p:nvPicPr>
          <p:cNvPr id="10" name="Imagen 9">
            <a:extLst>
              <a:ext uri="{FF2B5EF4-FFF2-40B4-BE49-F238E27FC236}">
                <a16:creationId xmlns:a16="http://schemas.microsoft.com/office/drawing/2014/main" id="{AB241520-9615-4C67-BF5A-D3053CA394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12" name="Imagen 11">
            <a:extLst>
              <a:ext uri="{FF2B5EF4-FFF2-40B4-BE49-F238E27FC236}">
                <a16:creationId xmlns:a16="http://schemas.microsoft.com/office/drawing/2014/main" id="{800F5CE0-3977-47D2-927C-9E3E7820C1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95982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17717775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21CE6D4A-8D20-4ABC-AB65-7F2A279857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818" y="0"/>
            <a:ext cx="2878182" cy="773295"/>
          </a:xfrm>
          <a:prstGeom prst="rect">
            <a:avLst/>
          </a:prstGeom>
        </p:spPr>
      </p:pic>
      <p:pic>
        <p:nvPicPr>
          <p:cNvPr id="5" name="Imagen 4">
            <a:extLst>
              <a:ext uri="{FF2B5EF4-FFF2-40B4-BE49-F238E27FC236}">
                <a16:creationId xmlns:a16="http://schemas.microsoft.com/office/drawing/2014/main" id="{5D7477BB-5018-43C7-A5EF-CD4D8CE749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91267"/>
            <a:ext cx="1057497" cy="866733"/>
          </a:xfrm>
          <a:prstGeom prst="rect">
            <a:avLst/>
          </a:prstGeom>
        </p:spPr>
      </p:pic>
    </p:spTree>
    <p:extLst>
      <p:ext uri="{BB962C8B-B14F-4D97-AF65-F5344CB8AC3E}">
        <p14:creationId xmlns:p14="http://schemas.microsoft.com/office/powerpoint/2010/main" val="1374124146"/>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2511</TotalTime>
  <Words>1997</Words>
  <Application>Microsoft Office PowerPoint</Application>
  <PresentationFormat>Panorámica</PresentationFormat>
  <Paragraphs>647</Paragraphs>
  <Slides>49</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49</vt:i4>
      </vt:variant>
    </vt:vector>
  </HeadingPairs>
  <TitlesOfParts>
    <vt:vector size="56" baseType="lpstr">
      <vt:lpstr>Calibri</vt:lpstr>
      <vt:lpstr>Calibri Light</vt:lpstr>
      <vt:lpstr>Cambria Math</vt:lpstr>
      <vt:lpstr>Helvetica</vt:lpstr>
      <vt:lpstr>Times New Roman</vt:lpstr>
      <vt:lpstr>Wingdings</vt:lpstr>
      <vt:lpstr>Retrospección</vt:lpstr>
      <vt:lpstr>TEMA: “DISEÑO Y CONSTRUCCIÓN DE UN BANCO DE PRUEBAS DE TRANSFERENCIA DE CALOR PARA FLUJOS PARALELO Y CRUZADO UTILIZANDO COMO FLUIDO DE TRABAJO AGUA, PARA EL LABORATORIO DE CONVERSIÓN DE LA ENERGÍA DEL DECEM.” </vt:lpstr>
      <vt:lpstr>Presentación de PowerPoint</vt:lpstr>
      <vt:lpstr>1. INTRODUCCIÓN</vt:lpstr>
      <vt:lpstr>Presentación de PowerPoint</vt:lpstr>
      <vt:lpstr>2. OBJETIVOS</vt:lpstr>
      <vt:lpstr>Presentación de PowerPoint</vt:lpstr>
      <vt:lpstr>3. FUNDAMENTO TEÓRICO</vt:lpstr>
      <vt:lpstr>Presentación de PowerPoint</vt:lpstr>
      <vt:lpstr>Presentación de PowerPoint</vt:lpstr>
      <vt:lpstr>Presentación de PowerPoint</vt:lpstr>
      <vt:lpstr>4. DISEÑO</vt:lpstr>
      <vt:lpstr>PARÁMETROS DE DISEÑO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RESULTADOS DEL DISEÑO</vt:lpstr>
      <vt:lpstr>Presentación de PowerPoint</vt:lpstr>
      <vt:lpstr>Presentación de PowerPoint</vt:lpstr>
      <vt:lpstr>Presentación de PowerPoint</vt:lpstr>
      <vt:lpstr>ENSAMBLE FINAL</vt:lpstr>
      <vt:lpstr>6. CONSTRUCCIÓN</vt:lpstr>
      <vt:lpstr>Presentación de PowerPoint</vt:lpstr>
      <vt:lpstr>Presentación de PowerPoint</vt:lpstr>
      <vt:lpstr>Presentación de PowerPoint</vt:lpstr>
      <vt:lpstr>Presentación de PowerPoint</vt:lpstr>
      <vt:lpstr>7. ANÁLISIS FINANCIERO</vt:lpstr>
      <vt:lpstr>8.1. CONCLUSIONES</vt:lpstr>
      <vt:lpstr>Presentación de PowerPoint</vt:lpstr>
      <vt:lpstr>8.2.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“DISEÑO Y CONSTRUCCIÓN DE UN BANCO DE PRUEBAS DE TRANSFERENCIA DE CALOR PARA FLUJOS PARALELO Y CRUZADO UTILIZANDO COMO FLUIDO DE TRABAJO AGUA PARA EL LABORATORIO DE CONVERSIÓN DE LA ENERGÍA DEL DECEM.” </dc:title>
  <dc:creator>Usuario de Microsoft Office</dc:creator>
  <cp:lastModifiedBy>CELI GUARNIZO RAYNIER DANILO</cp:lastModifiedBy>
  <cp:revision>113</cp:revision>
  <dcterms:created xsi:type="dcterms:W3CDTF">2018-12-07T22:03:38Z</dcterms:created>
  <dcterms:modified xsi:type="dcterms:W3CDTF">2018-12-18T02:00:39Z</dcterms:modified>
</cp:coreProperties>
</file>