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302" r:id="rId9"/>
    <p:sldId id="304" r:id="rId10"/>
    <p:sldId id="266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4" r:id="rId20"/>
    <p:sldId id="277" r:id="rId21"/>
    <p:sldId id="274" r:id="rId22"/>
    <p:sldId id="275" r:id="rId23"/>
    <p:sldId id="316" r:id="rId24"/>
    <p:sldId id="318" r:id="rId25"/>
    <p:sldId id="276" r:id="rId26"/>
    <p:sldId id="278" r:id="rId27"/>
    <p:sldId id="279" r:id="rId28"/>
    <p:sldId id="281" r:id="rId29"/>
    <p:sldId id="280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319" r:id="rId39"/>
    <p:sldId id="291" r:id="rId40"/>
    <p:sldId id="320" r:id="rId41"/>
    <p:sldId id="292" r:id="rId42"/>
    <p:sldId id="321" r:id="rId43"/>
    <p:sldId id="322" r:id="rId44"/>
    <p:sldId id="323" r:id="rId45"/>
    <p:sldId id="324" r:id="rId46"/>
    <p:sldId id="325" r:id="rId47"/>
    <p:sldId id="326" r:id="rId48"/>
    <p:sldId id="293" r:id="rId49"/>
    <p:sldId id="294" r:id="rId50"/>
    <p:sldId id="295" r:id="rId51"/>
    <p:sldId id="296" r:id="rId52"/>
    <p:sldId id="327" r:id="rId53"/>
    <p:sldId id="297" r:id="rId54"/>
    <p:sldId id="328" r:id="rId55"/>
    <p:sldId id="329" r:id="rId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EF047-9D29-4E3E-975A-562CAABADDC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84CFB69C-72A4-44B5-BBB2-F17DE87DC786}">
      <dgm:prSet phldrT="[Texto]" custT="1"/>
      <dgm:spPr/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19779-9B8D-4CF5-BA87-57FABD71CA5B}" type="parTrans" cxnId="{0FCC00E8-1823-4F32-B805-81F871AF70A0}">
      <dgm:prSet/>
      <dgm:spPr/>
      <dgm:t>
        <a:bodyPr/>
        <a:lstStyle/>
        <a:p>
          <a:endParaRPr lang="es-ES" sz="1600"/>
        </a:p>
      </dgm:t>
    </dgm:pt>
    <dgm:pt modelId="{3D4224F0-C2ED-4ECC-AC54-4C70A4977039}" type="sibTrans" cxnId="{0FCC00E8-1823-4F32-B805-81F871AF70A0}">
      <dgm:prSet/>
      <dgm:spPr/>
      <dgm:t>
        <a:bodyPr/>
        <a:lstStyle/>
        <a:p>
          <a:endParaRPr lang="es-ES" sz="1600"/>
        </a:p>
      </dgm:t>
    </dgm:pt>
    <dgm:pt modelId="{11CBDF2E-5507-47C6-86DA-64A2B374547B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Analizar la evolución de la oferta exportable de cacao ecuatoriano bajo la normativa de Comercio Justo en el período 2015-2018, y cómo esta ayuda a generar nuevas tendencias comerciales, basada en prácticas solidarias de Asociatividad y cooperativismo.</a:t>
          </a:r>
          <a:endParaRPr lang="es-ES" sz="1600" dirty="0"/>
        </a:p>
      </dgm:t>
    </dgm:pt>
    <dgm:pt modelId="{43008EFA-7FD2-4C59-B253-7C56C5DEA4BC}" type="parTrans" cxnId="{154D379C-D0B3-4DCE-B615-62E55FFB77AB}">
      <dgm:prSet/>
      <dgm:spPr/>
      <dgm:t>
        <a:bodyPr/>
        <a:lstStyle/>
        <a:p>
          <a:endParaRPr lang="es-ES" sz="1600"/>
        </a:p>
      </dgm:t>
    </dgm:pt>
    <dgm:pt modelId="{7EDD571B-1441-4B97-ABAA-AB19C558B20C}" type="sibTrans" cxnId="{154D379C-D0B3-4DCE-B615-62E55FFB77AB}">
      <dgm:prSet/>
      <dgm:spPr/>
      <dgm:t>
        <a:bodyPr/>
        <a:lstStyle/>
        <a:p>
          <a:endParaRPr lang="es-ES" sz="1600"/>
        </a:p>
      </dgm:t>
    </dgm:pt>
    <dgm:pt modelId="{3BE39A92-F111-45E4-841B-0617DA7BC886}" type="pres">
      <dgm:prSet presAssocID="{360EF047-9D29-4E3E-975A-562CAABAD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5C7C66-418B-4D16-9653-7D128318B7E8}" type="pres">
      <dgm:prSet presAssocID="{84CFB69C-72A4-44B5-BBB2-F17DE87DC7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6EDBC-9257-4FB3-84BB-8966A9864952}" type="pres">
      <dgm:prSet presAssocID="{84CFB69C-72A4-44B5-BBB2-F17DE87DC7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A13F0B-FE8E-4FED-8A27-D9CA345A37D4}" type="presOf" srcId="{11CBDF2E-5507-47C6-86DA-64A2B374547B}" destId="{A4A6EDBC-9257-4FB3-84BB-8966A9864952}" srcOrd="0" destOrd="0" presId="urn:microsoft.com/office/officeart/2005/8/layout/vList2"/>
    <dgm:cxn modelId="{0FCC00E8-1823-4F32-B805-81F871AF70A0}" srcId="{360EF047-9D29-4E3E-975A-562CAABADDC4}" destId="{84CFB69C-72A4-44B5-BBB2-F17DE87DC786}" srcOrd="0" destOrd="0" parTransId="{02319779-9B8D-4CF5-BA87-57FABD71CA5B}" sibTransId="{3D4224F0-C2ED-4ECC-AC54-4C70A4977039}"/>
    <dgm:cxn modelId="{2BD8967F-19F8-41DC-9F30-4CA1C91B139A}" type="presOf" srcId="{360EF047-9D29-4E3E-975A-562CAABADDC4}" destId="{3BE39A92-F111-45E4-841B-0617DA7BC886}" srcOrd="0" destOrd="0" presId="urn:microsoft.com/office/officeart/2005/8/layout/vList2"/>
    <dgm:cxn modelId="{154D379C-D0B3-4DCE-B615-62E55FFB77AB}" srcId="{84CFB69C-72A4-44B5-BBB2-F17DE87DC786}" destId="{11CBDF2E-5507-47C6-86DA-64A2B374547B}" srcOrd="0" destOrd="0" parTransId="{43008EFA-7FD2-4C59-B253-7C56C5DEA4BC}" sibTransId="{7EDD571B-1441-4B97-ABAA-AB19C558B20C}"/>
    <dgm:cxn modelId="{EA8BBF82-D1E6-4F4B-9F98-80A19B0CDD1C}" type="presOf" srcId="{84CFB69C-72A4-44B5-BBB2-F17DE87DC786}" destId="{435C7C66-418B-4D16-9653-7D128318B7E8}" srcOrd="0" destOrd="0" presId="urn:microsoft.com/office/officeart/2005/8/layout/vList2"/>
    <dgm:cxn modelId="{B67CEE30-6ECE-436E-B2F1-71C13BF50D58}" type="presParOf" srcId="{3BE39A92-F111-45E4-841B-0617DA7BC886}" destId="{435C7C66-418B-4D16-9653-7D128318B7E8}" srcOrd="0" destOrd="0" presId="urn:microsoft.com/office/officeart/2005/8/layout/vList2"/>
    <dgm:cxn modelId="{C5B07356-2552-4BD0-9749-6C1D98C4FC1E}" type="presParOf" srcId="{3BE39A92-F111-45E4-841B-0617DA7BC886}" destId="{A4A6EDBC-9257-4FB3-84BB-8966A986495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Reducción de desigualdad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Cooperativismo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Respeto a la cultura y tradiciones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relaciones duraderas comerciales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2838C691-FF4D-4628-8C61-A671F312194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 de entrega de producto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37B15-93A9-49ED-863B-C7B076E8FD34}" type="parTrans" cxnId="{F4E94A99-BAE2-42AF-A628-E63142C43285}">
      <dgm:prSet/>
      <dgm:spPr/>
      <dgm:t>
        <a:bodyPr/>
        <a:lstStyle/>
        <a:p>
          <a:endParaRPr lang="es-ES"/>
        </a:p>
      </dgm:t>
    </dgm:pt>
    <dgm:pt modelId="{EA64BCA6-2845-4469-84ED-E2DACA2720BF}" type="sibTrans" cxnId="{F4E94A99-BAE2-42AF-A628-E63142C43285}">
      <dgm:prSet/>
      <dgm:spPr/>
      <dgm:t>
        <a:bodyPr/>
        <a:lstStyle/>
        <a:p>
          <a:endParaRPr lang="es-ES"/>
        </a:p>
      </dgm:t>
    </dgm:pt>
    <dgm:pt modelId="{69001094-B376-46DB-81DA-C486A4C0E1A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Salario digno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1A99E-F0EE-4DF8-84AD-C76243DAA275}" type="parTrans" cxnId="{01A0B392-D634-488E-A564-BCC1620D1FF0}">
      <dgm:prSet/>
      <dgm:spPr/>
      <dgm:t>
        <a:bodyPr/>
        <a:lstStyle/>
        <a:p>
          <a:endParaRPr lang="es-ES"/>
        </a:p>
      </dgm:t>
    </dgm:pt>
    <dgm:pt modelId="{36C03A57-46DF-4D68-B2C3-C6F7D229B4CF}" type="sibTrans" cxnId="{01A0B392-D634-488E-A564-BCC1620D1FF0}">
      <dgm:prSet/>
      <dgm:spPr/>
      <dgm:t>
        <a:bodyPr/>
        <a:lstStyle/>
        <a:p>
          <a:endParaRPr lang="es-ES"/>
        </a:p>
      </dgm:t>
    </dgm:pt>
    <dgm:pt modelId="{2C19414E-FA5B-470F-B3F0-56F665BE6B51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Cubrir costos de producción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C46C0-D43B-4F3E-BB4E-1CF9178BD19B}" type="parTrans" cxnId="{45A7C909-A7ED-459E-879F-A73F221E5A93}">
      <dgm:prSet/>
      <dgm:spPr/>
      <dgm:t>
        <a:bodyPr/>
        <a:lstStyle/>
        <a:p>
          <a:endParaRPr lang="es-ES"/>
        </a:p>
      </dgm:t>
    </dgm:pt>
    <dgm:pt modelId="{10BAC991-D711-465D-88D8-4DD85963CE4D}" type="sibTrans" cxnId="{45A7C909-A7ED-459E-879F-A73F221E5A93}">
      <dgm:prSet/>
      <dgm:spPr/>
      <dgm:t>
        <a:bodyPr/>
        <a:lstStyle/>
        <a:p>
          <a:endParaRPr lang="es-ES"/>
        </a:p>
      </dgm:t>
    </dgm:pt>
    <dgm:pt modelId="{5A03E0FD-E6FA-4FCA-A168-8A81EB28405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 mayor al mercado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081ED-6587-4F80-93DC-F85470610B91}" type="parTrans" cxnId="{F325AE23-B215-49D7-BDCF-EB773CF99C59}">
      <dgm:prSet/>
      <dgm:spPr/>
      <dgm:t>
        <a:bodyPr/>
        <a:lstStyle/>
        <a:p>
          <a:endParaRPr lang="es-ES"/>
        </a:p>
      </dgm:t>
    </dgm:pt>
    <dgm:pt modelId="{F638492A-C08F-4E18-A5FF-79201EC67FD1}" type="sibTrans" cxnId="{F325AE23-B215-49D7-BDCF-EB773CF99C59}">
      <dgm:prSet/>
      <dgm:spPr/>
      <dgm:t>
        <a:bodyPr/>
        <a:lstStyle/>
        <a:p>
          <a:endParaRPr lang="es-ES"/>
        </a:p>
      </dgm:t>
    </dgm:pt>
    <dgm:pt modelId="{F7542256-639D-4081-B78A-A8BEA34C1A3D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uso de infantes 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8B198-35B2-4B34-A850-2DA774A23AB7}" type="parTrans" cxnId="{A27B1F18-B139-4192-A090-E75D3C39181F}">
      <dgm:prSet/>
      <dgm:spPr/>
      <dgm:t>
        <a:bodyPr/>
        <a:lstStyle/>
        <a:p>
          <a:endParaRPr lang="es-ES"/>
        </a:p>
      </dgm:t>
    </dgm:pt>
    <dgm:pt modelId="{F35CB4A3-14BD-4C30-ADA4-C980D7A06977}" type="sibTrans" cxnId="{A27B1F18-B139-4192-A090-E75D3C39181F}">
      <dgm:prSet/>
      <dgm:spPr/>
      <dgm:t>
        <a:bodyPr/>
        <a:lstStyle/>
        <a:p>
          <a:endParaRPr lang="es-ES"/>
        </a:p>
      </dgm:t>
    </dgm:pt>
    <dgm:pt modelId="{5156A120-59A4-4798-AAA2-567FE77F9B8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explotación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2C2E2-FAEA-4CB4-A460-5A93F1B1F5E7}" type="parTrans" cxnId="{D10E5FB5-0FA1-4E67-9737-8DF9A6005607}">
      <dgm:prSet/>
      <dgm:spPr/>
      <dgm:t>
        <a:bodyPr/>
        <a:lstStyle/>
        <a:p>
          <a:endParaRPr lang="es-ES"/>
        </a:p>
      </dgm:t>
    </dgm:pt>
    <dgm:pt modelId="{D166D5DF-3AD1-40CA-82CE-B2B506FECE1C}" type="sibTrans" cxnId="{D10E5FB5-0FA1-4E67-9737-8DF9A6005607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C64CD-179D-47D8-A089-3AFFDB0A51F0}" type="pres">
      <dgm:prSet presAssocID="{094C2E04-87EC-485D-A963-858FAF838E32}" presName="sibTrans" presStyleCnt="0"/>
      <dgm:spPr/>
    </dgm:pt>
    <dgm:pt modelId="{CBE4D3DB-2FEE-41AF-8209-9CB944519339}" type="pres">
      <dgm:prSet presAssocID="{2838C691-FF4D-4628-8C61-A671F312194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0B323E-B877-4D4E-A555-3255C1B139C5}" type="pres">
      <dgm:prSet presAssocID="{EA64BCA6-2845-4469-84ED-E2DACA2720BF}" presName="sibTrans" presStyleCnt="0"/>
      <dgm:spPr/>
    </dgm:pt>
    <dgm:pt modelId="{F74DF2C5-15FA-40C1-B99B-6B9B0CAA4569}" type="pres">
      <dgm:prSet presAssocID="{69001094-B376-46DB-81DA-C486A4C0E1A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80162-7747-4DCF-809A-72ECC06F4EA1}" type="pres">
      <dgm:prSet presAssocID="{36C03A57-46DF-4D68-B2C3-C6F7D229B4CF}" presName="sibTrans" presStyleCnt="0"/>
      <dgm:spPr/>
    </dgm:pt>
    <dgm:pt modelId="{5FA0DB0A-B192-4963-B499-176442DB12A7}" type="pres">
      <dgm:prSet presAssocID="{2C19414E-FA5B-470F-B3F0-56F665BE6B5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FFEDEF-75D7-4A71-A72F-3B07DE4F3877}" type="pres">
      <dgm:prSet presAssocID="{10BAC991-D711-465D-88D8-4DD85963CE4D}" presName="sibTrans" presStyleCnt="0"/>
      <dgm:spPr/>
    </dgm:pt>
    <dgm:pt modelId="{76EF023D-8FA2-41DB-B720-88C33BC78775}" type="pres">
      <dgm:prSet presAssocID="{5A03E0FD-E6FA-4FCA-A168-8A81EB28405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B44C15-2793-483A-BB96-6D8B252CE269}" type="pres">
      <dgm:prSet presAssocID="{F638492A-C08F-4E18-A5FF-79201EC67FD1}" presName="sibTrans" presStyleCnt="0"/>
      <dgm:spPr/>
    </dgm:pt>
    <dgm:pt modelId="{31F8F40E-ABDD-4E66-BA2A-E30AEC1E8B04}" type="pres">
      <dgm:prSet presAssocID="{F7542256-639D-4081-B78A-A8BEA34C1A3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9E478-774B-4C10-820B-D0E70A7B9AD1}" type="pres">
      <dgm:prSet presAssocID="{F35CB4A3-14BD-4C30-ADA4-C980D7A06977}" presName="sibTrans" presStyleCnt="0"/>
      <dgm:spPr/>
    </dgm:pt>
    <dgm:pt modelId="{DBB3DCBE-E4BE-4DB9-9C86-2A5FE065BC77}" type="pres">
      <dgm:prSet presAssocID="{5156A120-59A4-4798-AAA2-567FE77F9B8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F3A63186-4671-4EA7-A893-ADCD0184C186}" type="presOf" srcId="{2838C691-FF4D-4628-8C61-A671F312194E}" destId="{CBE4D3DB-2FEE-41AF-8209-9CB944519339}" srcOrd="0" destOrd="0" presId="urn:microsoft.com/office/officeart/2005/8/layout/default"/>
    <dgm:cxn modelId="{50968911-5834-4750-9F75-1F89E099ADEE}" type="presOf" srcId="{5156A120-59A4-4798-AAA2-567FE77F9B86}" destId="{DBB3DCBE-E4BE-4DB9-9C86-2A5FE065BC77}" srcOrd="0" destOrd="0" presId="urn:microsoft.com/office/officeart/2005/8/layout/default"/>
    <dgm:cxn modelId="{D10E5FB5-0FA1-4E67-9737-8DF9A6005607}" srcId="{80FBCC4A-068C-4D17-A7CC-A5EF9E342C74}" destId="{5156A120-59A4-4798-AAA2-567FE77F9B86}" srcOrd="9" destOrd="0" parTransId="{C0C2C2E2-FAEA-4CB4-A460-5A93F1B1F5E7}" sibTransId="{D166D5DF-3AD1-40CA-82CE-B2B506FECE1C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A2B8DF1E-AE1C-43E5-A198-6C18F3622F3D}" type="presOf" srcId="{2C19414E-FA5B-470F-B3F0-56F665BE6B51}" destId="{5FA0DB0A-B192-4963-B499-176442DB12A7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F4E94A99-BAE2-42AF-A628-E63142C43285}" srcId="{80FBCC4A-068C-4D17-A7CC-A5EF9E342C74}" destId="{2838C691-FF4D-4628-8C61-A671F312194E}" srcOrd="4" destOrd="0" parTransId="{06B37B15-93A9-49ED-863B-C7B076E8FD34}" sibTransId="{EA64BCA6-2845-4469-84ED-E2DACA2720BF}"/>
    <dgm:cxn modelId="{A27B1F18-B139-4192-A090-E75D3C39181F}" srcId="{80FBCC4A-068C-4D17-A7CC-A5EF9E342C74}" destId="{F7542256-639D-4081-B78A-A8BEA34C1A3D}" srcOrd="8" destOrd="0" parTransId="{E2A8B198-35B2-4B34-A850-2DA774A23AB7}" sibTransId="{F35CB4A3-14BD-4C30-ADA4-C980D7A06977}"/>
    <dgm:cxn modelId="{8D9EE419-3F10-43AF-A884-A2307FDC274A}" type="presOf" srcId="{5A03E0FD-E6FA-4FCA-A168-8A81EB284055}" destId="{76EF023D-8FA2-41DB-B720-88C33BC78775}" srcOrd="0" destOrd="0" presId="urn:microsoft.com/office/officeart/2005/8/layout/default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45A7C909-A7ED-459E-879F-A73F221E5A93}" srcId="{80FBCC4A-068C-4D17-A7CC-A5EF9E342C74}" destId="{2C19414E-FA5B-470F-B3F0-56F665BE6B51}" srcOrd="6" destOrd="0" parTransId="{FABC46C0-D43B-4F3E-BB4E-1CF9178BD19B}" sibTransId="{10BAC991-D711-465D-88D8-4DD85963CE4D}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C99B457E-4414-4341-A709-CF7E01869A65}" type="presOf" srcId="{F7542256-639D-4081-B78A-A8BEA34C1A3D}" destId="{31F8F40E-ABDD-4E66-BA2A-E30AEC1E8B04}" srcOrd="0" destOrd="0" presId="urn:microsoft.com/office/officeart/2005/8/layout/default"/>
    <dgm:cxn modelId="{01A0B392-D634-488E-A564-BCC1620D1FF0}" srcId="{80FBCC4A-068C-4D17-A7CC-A5EF9E342C74}" destId="{69001094-B376-46DB-81DA-C486A4C0E1A6}" srcOrd="5" destOrd="0" parTransId="{4521A99E-F0EE-4DF8-84AD-C76243DAA275}" sibTransId="{36C03A57-46DF-4D68-B2C3-C6F7D229B4CF}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29972968-F658-46C5-B8C3-89E29AD44FC1}" type="presOf" srcId="{69001094-B376-46DB-81DA-C486A4C0E1A6}" destId="{F74DF2C5-15FA-40C1-B99B-6B9B0CAA4569}" srcOrd="0" destOrd="0" presId="urn:microsoft.com/office/officeart/2005/8/layout/default"/>
    <dgm:cxn modelId="{F325AE23-B215-49D7-BDCF-EB773CF99C59}" srcId="{80FBCC4A-068C-4D17-A7CC-A5EF9E342C74}" destId="{5A03E0FD-E6FA-4FCA-A168-8A81EB284055}" srcOrd="7" destOrd="0" parTransId="{20D081ED-6587-4F80-93DC-F85470610B91}" sibTransId="{F638492A-C08F-4E18-A5FF-79201EC67FD1}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  <dgm:cxn modelId="{DA9DAB88-E96A-427A-AF14-4482779BE352}" type="presParOf" srcId="{43DFE46D-8D48-4FD0-83E0-AAFB7D874E6E}" destId="{B42C64CD-179D-47D8-A089-3AFFDB0A51F0}" srcOrd="7" destOrd="0" presId="urn:microsoft.com/office/officeart/2005/8/layout/default"/>
    <dgm:cxn modelId="{0F201ED9-CD38-4BFD-8D10-0528B93BF3FB}" type="presParOf" srcId="{43DFE46D-8D48-4FD0-83E0-AAFB7D874E6E}" destId="{CBE4D3DB-2FEE-41AF-8209-9CB944519339}" srcOrd="8" destOrd="0" presId="urn:microsoft.com/office/officeart/2005/8/layout/default"/>
    <dgm:cxn modelId="{0E57AE66-04A4-406B-B909-7DA078380CBB}" type="presParOf" srcId="{43DFE46D-8D48-4FD0-83E0-AAFB7D874E6E}" destId="{060B323E-B877-4D4E-A555-3255C1B139C5}" srcOrd="9" destOrd="0" presId="urn:microsoft.com/office/officeart/2005/8/layout/default"/>
    <dgm:cxn modelId="{7A9F1314-14E9-4775-97E4-EBCC11A53903}" type="presParOf" srcId="{43DFE46D-8D48-4FD0-83E0-AAFB7D874E6E}" destId="{F74DF2C5-15FA-40C1-B99B-6B9B0CAA4569}" srcOrd="10" destOrd="0" presId="urn:microsoft.com/office/officeart/2005/8/layout/default"/>
    <dgm:cxn modelId="{E3C78757-4E9D-46D1-93CE-43130A5F4745}" type="presParOf" srcId="{43DFE46D-8D48-4FD0-83E0-AAFB7D874E6E}" destId="{59C80162-7747-4DCF-809A-72ECC06F4EA1}" srcOrd="11" destOrd="0" presId="urn:microsoft.com/office/officeart/2005/8/layout/default"/>
    <dgm:cxn modelId="{45E2C220-D1D1-4F73-A8D1-EEBAAAA58EF3}" type="presParOf" srcId="{43DFE46D-8D48-4FD0-83E0-AAFB7D874E6E}" destId="{5FA0DB0A-B192-4963-B499-176442DB12A7}" srcOrd="12" destOrd="0" presId="urn:microsoft.com/office/officeart/2005/8/layout/default"/>
    <dgm:cxn modelId="{619775B6-5E00-4E87-A3DB-EF1CA8321447}" type="presParOf" srcId="{43DFE46D-8D48-4FD0-83E0-AAFB7D874E6E}" destId="{A6FFEDEF-75D7-4A71-A72F-3B07DE4F3877}" srcOrd="13" destOrd="0" presId="urn:microsoft.com/office/officeart/2005/8/layout/default"/>
    <dgm:cxn modelId="{12071439-C0F5-407B-9E0B-08476DF671C5}" type="presParOf" srcId="{43DFE46D-8D48-4FD0-83E0-AAFB7D874E6E}" destId="{76EF023D-8FA2-41DB-B720-88C33BC78775}" srcOrd="14" destOrd="0" presId="urn:microsoft.com/office/officeart/2005/8/layout/default"/>
    <dgm:cxn modelId="{3B567527-CDAC-4851-857A-90FA1ACC1DAE}" type="presParOf" srcId="{43DFE46D-8D48-4FD0-83E0-AAFB7D874E6E}" destId="{85B44C15-2793-483A-BB96-6D8B252CE269}" srcOrd="15" destOrd="0" presId="urn:microsoft.com/office/officeart/2005/8/layout/default"/>
    <dgm:cxn modelId="{88332951-0EEB-4D65-8B5C-D0B29C91A4EB}" type="presParOf" srcId="{43DFE46D-8D48-4FD0-83E0-AAFB7D874E6E}" destId="{31F8F40E-ABDD-4E66-BA2A-E30AEC1E8B04}" srcOrd="16" destOrd="0" presId="urn:microsoft.com/office/officeart/2005/8/layout/default"/>
    <dgm:cxn modelId="{CC1C124B-D3A1-4A28-B032-EDA5A8185C2F}" type="presParOf" srcId="{43DFE46D-8D48-4FD0-83E0-AAFB7D874E6E}" destId="{D669E478-774B-4C10-820B-D0E70A7B9AD1}" srcOrd="17" destOrd="0" presId="urn:microsoft.com/office/officeart/2005/8/layout/default"/>
    <dgm:cxn modelId="{113AE711-3E90-408E-A78C-47AA90D41699}" type="presParOf" srcId="{43DFE46D-8D48-4FD0-83E0-AAFB7D874E6E}" destId="{DBB3DCBE-E4BE-4DB9-9C86-2A5FE065BC7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Desigualdad en oportunidades,  pagos y posiciones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Mujeres menos retribuidas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Asociaciones Cooperativas Redes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Contribuye a la disminución de personas con hambre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Carencia de contratos laborales, garantías de salud o seguridad.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Entorno de trabajo seguro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Cumple con legislación nacional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Horas laborales estipuladas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6F1ECF38-2CB7-428B-A948-03178E6372B5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prácticas de salud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5FA3D-87E3-4FFB-9ABF-F01E53DABC56}" type="parTrans" cxnId="{9C5BFB06-3E4A-490D-880D-D169B01046AB}">
      <dgm:prSet/>
      <dgm:spPr/>
      <dgm:t>
        <a:bodyPr/>
        <a:lstStyle/>
        <a:p>
          <a:endParaRPr lang="es-ES"/>
        </a:p>
      </dgm:t>
    </dgm:pt>
    <dgm:pt modelId="{3BA7368A-7484-4B5F-90D9-902A97093D1C}" type="sibTrans" cxnId="{9C5BFB06-3E4A-490D-880D-D169B01046AB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C64CD-179D-47D8-A089-3AFFDB0A51F0}" type="pres">
      <dgm:prSet presAssocID="{094C2E04-87EC-485D-A963-858FAF838E32}" presName="sibTrans" presStyleCnt="0"/>
      <dgm:spPr/>
    </dgm:pt>
    <dgm:pt modelId="{74B516F1-1AF9-45B7-BC69-AF2F7468B269}" type="pres">
      <dgm:prSet presAssocID="{6F1ECF38-2CB7-428B-A948-03178E6372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0397CF3F-C386-42E5-98A9-E451B8E0D92F}" type="presOf" srcId="{6F1ECF38-2CB7-428B-A948-03178E6372B5}" destId="{74B516F1-1AF9-45B7-BC69-AF2F7468B269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9C5BFB06-3E4A-490D-880D-D169B01046AB}" srcId="{80FBCC4A-068C-4D17-A7CC-A5EF9E342C74}" destId="{6F1ECF38-2CB7-428B-A948-03178E6372B5}" srcOrd="4" destOrd="0" parTransId="{BA45FA3D-87E3-4FFB-9ABF-F01E53DABC56}" sibTransId="{3BA7368A-7484-4B5F-90D9-902A97093D1C}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  <dgm:cxn modelId="{436D4C08-4C7F-4E86-BC29-B557A9493851}" type="presParOf" srcId="{43DFE46D-8D48-4FD0-83E0-AAFB7D874E6E}" destId="{B42C64CD-179D-47D8-A089-3AFFDB0A51F0}" srcOrd="7" destOrd="0" presId="urn:microsoft.com/office/officeart/2005/8/layout/default"/>
    <dgm:cxn modelId="{A77B094E-D418-4288-BC9A-4EF8D8274C4B}" type="presParOf" srcId="{43DFE46D-8D48-4FD0-83E0-AAFB7D874E6E}" destId="{74B516F1-1AF9-45B7-BC69-AF2F7468B2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Potenciar capacidades y habilidades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Capacitaciones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Formación de líderes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Habilidades administrativas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Sociabilizar las prácticas de Comercio Justo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Sensibilización de justicia comercial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Direccionado diferentes grupos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Campañas Ciudades de Comercio Justo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AC125646-BE96-4C05-8862-6B5B7DD83D6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 y publicidad honesta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AC619-1E30-42DB-AD37-45FC08C7242B}" type="parTrans" cxnId="{8CFD163F-03B0-4F98-B3DC-4BB47313274D}">
      <dgm:prSet/>
      <dgm:spPr/>
      <dgm:t>
        <a:bodyPr/>
        <a:lstStyle/>
        <a:p>
          <a:endParaRPr lang="es-ES"/>
        </a:p>
      </dgm:t>
    </dgm:pt>
    <dgm:pt modelId="{7B4EA6FA-CC54-4C62-AA61-0C8FAE769BC6}" type="sibTrans" cxnId="{8CFD163F-03B0-4F98-B3DC-4BB47313274D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C64CD-179D-47D8-A089-3AFFDB0A51F0}" type="pres">
      <dgm:prSet presAssocID="{094C2E04-87EC-485D-A963-858FAF838E32}" presName="sibTrans" presStyleCnt="0"/>
      <dgm:spPr/>
    </dgm:pt>
    <dgm:pt modelId="{868509B2-0E19-4784-AACE-5ED5BFDB7BCA}" type="pres">
      <dgm:prSet presAssocID="{AC125646-BE96-4C05-8862-6B5B7DD83D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8CFD163F-03B0-4F98-B3DC-4BB47313274D}" srcId="{80FBCC4A-068C-4D17-A7CC-A5EF9E342C74}" destId="{AC125646-BE96-4C05-8862-6B5B7DD83D60}" srcOrd="4" destOrd="0" parTransId="{DF7AC619-1E30-42DB-AD37-45FC08C7242B}" sibTransId="{7B4EA6FA-CC54-4C62-AA61-0C8FAE769BC6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26CE97C5-2CC0-4CD8-93A9-8B156C7DEAC9}" type="presOf" srcId="{AC125646-BE96-4C05-8862-6B5B7DD83D60}" destId="{868509B2-0E19-4784-AACE-5ED5BFDB7BC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  <dgm:cxn modelId="{7A46BA67-048A-47F8-AB84-4DDC3E726D53}" type="presParOf" srcId="{43DFE46D-8D48-4FD0-83E0-AAFB7D874E6E}" destId="{B42C64CD-179D-47D8-A089-3AFFDB0A51F0}" srcOrd="7" destOrd="0" presId="urn:microsoft.com/office/officeart/2005/8/layout/default"/>
    <dgm:cxn modelId="{1F0C5686-7115-4F42-8A21-96229567BF4E}" type="presParOf" srcId="{43DFE46D-8D48-4FD0-83E0-AAFB7D874E6E}" destId="{868509B2-0E19-4784-AACE-5ED5BFDB7B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Medidas correctivas ambientales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eficiencia energética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Reducir la huella de carbono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Eliminación de fertilizantes químicos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06440E87-F77F-463A-8AAE-EFA0202D8B37}">
      <dgm:prSet phldrT="[Texto]" custT="1"/>
      <dgm:spPr/>
      <dgm:t>
        <a:bodyPr/>
        <a:lstStyle/>
        <a:p>
          <a:r>
            <a:rPr lang="es-E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Uso adecuado de recursos naturales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7ACCD-65C4-471B-BB49-9328E24E7E6B}" type="parTrans" cxnId="{9226638B-929F-418B-8BB8-F5FE6FCD1707}">
      <dgm:prSet/>
      <dgm:spPr/>
      <dgm:t>
        <a:bodyPr/>
        <a:lstStyle/>
        <a:p>
          <a:endParaRPr lang="es-ES"/>
        </a:p>
      </dgm:t>
    </dgm:pt>
    <dgm:pt modelId="{4F187101-DC33-4F02-AF7E-3C1EDECC236B}" type="sibTrans" cxnId="{9226638B-929F-418B-8BB8-F5FE6FCD1707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C64CD-179D-47D8-A089-3AFFDB0A51F0}" type="pres">
      <dgm:prSet presAssocID="{094C2E04-87EC-485D-A963-858FAF838E32}" presName="sibTrans" presStyleCnt="0"/>
      <dgm:spPr/>
    </dgm:pt>
    <dgm:pt modelId="{FDE4CC57-F7FF-4C4E-9870-868F1990A055}" type="pres">
      <dgm:prSet presAssocID="{06440E87-F77F-463A-8AAE-EFA0202D8B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26638B-929F-418B-8BB8-F5FE6FCD1707}" srcId="{80FBCC4A-068C-4D17-A7CC-A5EF9E342C74}" destId="{06440E87-F77F-463A-8AAE-EFA0202D8B37}" srcOrd="4" destOrd="0" parTransId="{DEC7ACCD-65C4-471B-BB49-9328E24E7E6B}" sibTransId="{4F187101-DC33-4F02-AF7E-3C1EDECC236B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17C5AB17-6353-4258-8C25-F6B52B6F5033}" type="presOf" srcId="{06440E87-F77F-463A-8AAE-EFA0202D8B37}" destId="{FDE4CC57-F7FF-4C4E-9870-868F1990A055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  <dgm:cxn modelId="{7A46BA67-048A-47F8-AB84-4DDC3E726D53}" type="presParOf" srcId="{43DFE46D-8D48-4FD0-83E0-AAFB7D874E6E}" destId="{B42C64CD-179D-47D8-A089-3AFFDB0A51F0}" srcOrd="7" destOrd="0" presId="urn:microsoft.com/office/officeart/2005/8/layout/default"/>
    <dgm:cxn modelId="{F6AEFA1B-6761-451C-9FAF-C342C934AFDE}" type="presParOf" srcId="{43DFE46D-8D48-4FD0-83E0-AAFB7D874E6E}" destId="{FDE4CC57-F7FF-4C4E-9870-868F1990A0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Protege identidad cultural costumbres y tradiciones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ancestral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Insumos, instrumentos, o maquinara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Diseños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866661-3E23-4D59-96F5-03D5963C1D3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381C77-1893-4563-942C-BA22A0CD976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COMERCIO JUSTO EN ECUADOR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1A878-BC0F-4E02-AC57-CAA7ACF367AA}" type="parTrans" cxnId="{2A78EF5C-4DDD-4998-8DA7-276AECCE5EE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F71B-EF00-4224-ACFE-5E16960925E1}" type="sibTrans" cxnId="{2A78EF5C-4DDD-4998-8DA7-276AECCE5EE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46DCF-498B-44C7-A0E6-AFCBBBF4D3EF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1970 Grupo Salinas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C419F-D749-48BD-9579-B61BCDBD34E7}" type="parTrans" cxnId="{A5978020-C71D-491B-8C96-9E8AEDA7E66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B89ACF-8798-48A9-833B-7AA9C80DDBFA}" type="sibTrans" cxnId="{A5978020-C71D-491B-8C96-9E8AEDA7E66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1C223-020D-4AD8-A877-0C7239555DA9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1981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Fondo Ecuatoriano Populorum Progressio (FEPP) 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DA1AE-8A70-475C-AFC0-30D125A545BD}" type="parTrans" cxnId="{799E613B-B9E6-492A-8633-6BD4D9105CF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AEEE8-D382-4759-8245-E212DC7B90EE}" type="sibTrans" cxnId="{799E613B-B9E6-492A-8633-6BD4D9105CF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17B18-1044-42C6-A157-D3A734AE625A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1985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Maquita Cushunchic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30F1C-06E5-4577-AEC4-348040C19C55}" type="parTrans" cxnId="{93238174-456D-4A6C-B3A9-A45398E968B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A8509-482B-430A-9056-ACAA3735F3E2}" type="sibTrans" cxnId="{93238174-456D-4A6C-B3A9-A45398E968B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134EA-5968-4C42-89DD-191D48CBA217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Fundación Sinchi Sacha  - Fundación Chankuap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391D2-BDA5-45DB-92AA-E996A4D60185}" type="parTrans" cxnId="{87DED182-231F-4D54-B8A6-63D6B763993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C9660-B0FA-445F-9D21-AC349423B76F}" type="sibTrans" cxnId="{87DED182-231F-4D54-B8A6-63D6B763993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1D4B71-FF5F-40B2-9F33-B370F53585FD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1991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Latinoamericana de Comercialización Comunitaria (RELACC)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2D713-6EF7-4D1A-9268-4943892FA13E}" type="parTrans" cxnId="{8545BA26-171F-48DE-BA82-4E1DF46C97D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67287-99D2-411F-B581-2C70E3BEAA9E}" type="sibTrans" cxnId="{8545BA26-171F-48DE-BA82-4E1DF46C97D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C1E10-5528-4164-882B-A0D7F04C7A8C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2003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Coordinadora Ecuatoriana de Comercio Justo (CECJ)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9309B-63D2-4FFF-82D8-840990451A0A}" type="parTrans" cxnId="{AD43D911-F7D5-495F-B377-597F8C05E00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6B54D-958D-4212-A434-4C0279E77ECE}" type="sibTrans" cxnId="{AD43D911-F7D5-495F-B377-597F8C05E00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FB28-E9F6-4606-8953-FA7AB5C34C15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Consorcio Ecuatoriano de Economía Solidaria y Comercio Justo del Ecuador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EFC78-898E-4CF8-93FC-F5E0AFAEAA72}" type="parTrans" cxnId="{296139E3-2877-449D-8193-AEE4F47FDC2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C5F80-EF86-46D8-B619-3F8C489D5BAC}" type="sibTrans" cxnId="{296139E3-2877-449D-8193-AEE4F47FDC2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682C4-7E4F-4E55-9B10-FC9D490418DE}" type="pres">
      <dgm:prSet presAssocID="{4D866661-3E23-4D59-96F5-03D5963C1D3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A9A5065-6807-4588-A10B-30462D1AA6B4}" type="pres">
      <dgm:prSet presAssocID="{8A381C77-1893-4563-942C-BA22A0CD976C}" presName="Accent1" presStyleCnt="0"/>
      <dgm:spPr/>
    </dgm:pt>
    <dgm:pt modelId="{0651BF6B-7990-4895-BD89-4E9BEFC0017C}" type="pres">
      <dgm:prSet presAssocID="{8A381C77-1893-4563-942C-BA22A0CD976C}" presName="Accent" presStyleLbl="node1" presStyleIdx="0" presStyleCnt="1" custScaleX="87101" custScaleY="88541"/>
      <dgm:spPr/>
    </dgm:pt>
    <dgm:pt modelId="{7ABF1783-FE2F-43C9-9E86-2FBC7C8F71EE}" type="pres">
      <dgm:prSet presAssocID="{8A381C77-1893-4563-942C-BA22A0CD976C}" presName="Child1" presStyleLbl="revTx" presStyleIdx="0" presStyleCnt="2" custScaleX="157212" custLinFactNeighborX="14647" custLinFactNeighborY="-2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CE7A3-A2CA-4A3C-B3D9-37EEEFEDBA4D}" type="pres">
      <dgm:prSet presAssocID="{8A381C77-1893-4563-942C-BA22A0CD976C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978020-C71D-491B-8C96-9E8AEDA7E66C}" srcId="{8A381C77-1893-4563-942C-BA22A0CD976C}" destId="{2C446DCF-498B-44C7-A0E6-AFCBBBF4D3EF}" srcOrd="0" destOrd="0" parTransId="{5ABC419F-D749-48BD-9579-B61BCDBD34E7}" sibTransId="{ADB89ACF-8798-48A9-833B-7AA9C80DDBFA}"/>
    <dgm:cxn modelId="{4428670E-4964-4FA4-AF38-2E4ADC1F20DA}" type="presOf" srcId="{4D866661-3E23-4D59-96F5-03D5963C1D3D}" destId="{9C2682C4-7E4F-4E55-9B10-FC9D490418DE}" srcOrd="0" destOrd="0" presId="urn:microsoft.com/office/officeart/2009/layout/CircleArrowProcess"/>
    <dgm:cxn modelId="{29BC118A-9355-48B5-A697-5DE52843B5AB}" type="presOf" srcId="{ED1D4B71-FF5F-40B2-9F33-B370F53585FD}" destId="{7ABF1783-FE2F-43C9-9E86-2FBC7C8F71EE}" srcOrd="0" destOrd="4" presId="urn:microsoft.com/office/officeart/2009/layout/CircleArrowProcess"/>
    <dgm:cxn modelId="{818998D6-8948-46CE-A5F8-729E59F44247}" type="presOf" srcId="{8A381C77-1893-4563-942C-BA22A0CD976C}" destId="{311CE7A3-A2CA-4A3C-B3D9-37EEEFEDBA4D}" srcOrd="0" destOrd="0" presId="urn:microsoft.com/office/officeart/2009/layout/CircleArrowProcess"/>
    <dgm:cxn modelId="{AD43D911-F7D5-495F-B377-597F8C05E00C}" srcId="{8A381C77-1893-4563-942C-BA22A0CD976C}" destId="{40EC1E10-5528-4164-882B-A0D7F04C7A8C}" srcOrd="5" destOrd="0" parTransId="{0609309B-63D2-4FFF-82D8-840990451A0A}" sibTransId="{4B26B54D-958D-4212-A434-4C0279E77ECE}"/>
    <dgm:cxn modelId="{93238174-456D-4A6C-B3A9-A45398E968B9}" srcId="{8A381C77-1893-4563-942C-BA22A0CD976C}" destId="{D9417B18-1044-42C6-A157-D3A734AE625A}" srcOrd="2" destOrd="0" parTransId="{F0930F1C-06E5-4577-AEC4-348040C19C55}" sibTransId="{929A8509-482B-430A-9056-ACAA3735F3E2}"/>
    <dgm:cxn modelId="{2A78EF5C-4DDD-4998-8DA7-276AECCE5EEA}" srcId="{4D866661-3E23-4D59-96F5-03D5963C1D3D}" destId="{8A381C77-1893-4563-942C-BA22A0CD976C}" srcOrd="0" destOrd="0" parTransId="{12E1A878-BC0F-4E02-AC57-CAA7ACF367AA}" sibTransId="{FD48F71B-EF00-4224-ACFE-5E16960925E1}"/>
    <dgm:cxn modelId="{822365CA-96F2-4D39-B9AC-3BAE7C170CE9}" type="presOf" srcId="{D9417B18-1044-42C6-A157-D3A734AE625A}" destId="{7ABF1783-FE2F-43C9-9E86-2FBC7C8F71EE}" srcOrd="0" destOrd="2" presId="urn:microsoft.com/office/officeart/2009/layout/CircleArrowProcess"/>
    <dgm:cxn modelId="{8545BA26-171F-48DE-BA82-4E1DF46C97DD}" srcId="{8A381C77-1893-4563-942C-BA22A0CD976C}" destId="{ED1D4B71-FF5F-40B2-9F33-B370F53585FD}" srcOrd="4" destOrd="0" parTransId="{A822D713-6EF7-4D1A-9268-4943892FA13E}" sibTransId="{E8B67287-99D2-411F-B581-2C70E3BEAA9E}"/>
    <dgm:cxn modelId="{0F10E383-6C65-4A70-8C6B-443988608557}" type="presOf" srcId="{263BFB28-E9F6-4606-8953-FA7AB5C34C15}" destId="{7ABF1783-FE2F-43C9-9E86-2FBC7C8F71EE}" srcOrd="0" destOrd="6" presId="urn:microsoft.com/office/officeart/2009/layout/CircleArrowProcess"/>
    <dgm:cxn modelId="{BAA45E3C-27CC-4325-8690-83AA4ADBB07F}" type="presOf" srcId="{E79134EA-5968-4C42-89DD-191D48CBA217}" destId="{7ABF1783-FE2F-43C9-9E86-2FBC7C8F71EE}" srcOrd="0" destOrd="3" presId="urn:microsoft.com/office/officeart/2009/layout/CircleArrowProcess"/>
    <dgm:cxn modelId="{C142C0C7-9C19-4385-AEF0-DF56F66D4BC0}" type="presOf" srcId="{40EC1E10-5528-4164-882B-A0D7F04C7A8C}" destId="{7ABF1783-FE2F-43C9-9E86-2FBC7C8F71EE}" srcOrd="0" destOrd="5" presId="urn:microsoft.com/office/officeart/2009/layout/CircleArrowProcess"/>
    <dgm:cxn modelId="{296139E3-2877-449D-8193-AEE4F47FDC26}" srcId="{8A381C77-1893-4563-942C-BA22A0CD976C}" destId="{263BFB28-E9F6-4606-8953-FA7AB5C34C15}" srcOrd="6" destOrd="0" parTransId="{D62EFC78-898E-4CF8-93FC-F5E0AFAEAA72}" sibTransId="{AECC5F80-EF86-46D8-B619-3F8C489D5BAC}"/>
    <dgm:cxn modelId="{E0591DFD-9FC3-447D-8C74-A2B7C4DBA526}" type="presOf" srcId="{2C446DCF-498B-44C7-A0E6-AFCBBBF4D3EF}" destId="{7ABF1783-FE2F-43C9-9E86-2FBC7C8F71EE}" srcOrd="0" destOrd="0" presId="urn:microsoft.com/office/officeart/2009/layout/CircleArrowProcess"/>
    <dgm:cxn modelId="{87DED182-231F-4D54-B8A6-63D6B763993D}" srcId="{8A381C77-1893-4563-942C-BA22A0CD976C}" destId="{E79134EA-5968-4C42-89DD-191D48CBA217}" srcOrd="3" destOrd="0" parTransId="{6BB391D2-BDA5-45DB-92AA-E996A4D60185}" sibTransId="{4AEC9660-B0FA-445F-9D21-AC349423B76F}"/>
    <dgm:cxn modelId="{799E613B-B9E6-492A-8633-6BD4D9105CFC}" srcId="{8A381C77-1893-4563-942C-BA22A0CD976C}" destId="{B3D1C223-020D-4AD8-A877-0C7239555DA9}" srcOrd="1" destOrd="0" parTransId="{26FDA1AE-8A70-475C-AFC0-30D125A545BD}" sibTransId="{875AEEE8-D382-4759-8245-E212DC7B90EE}"/>
    <dgm:cxn modelId="{60495395-2BAF-41E4-996F-B0D1002B8119}" type="presOf" srcId="{B3D1C223-020D-4AD8-A877-0C7239555DA9}" destId="{7ABF1783-FE2F-43C9-9E86-2FBC7C8F71EE}" srcOrd="0" destOrd="1" presId="urn:microsoft.com/office/officeart/2009/layout/CircleArrowProcess"/>
    <dgm:cxn modelId="{14E331D1-1133-4911-A5B0-31ADC493CFD3}" type="presParOf" srcId="{9C2682C4-7E4F-4E55-9B10-FC9D490418DE}" destId="{BA9A5065-6807-4588-A10B-30462D1AA6B4}" srcOrd="0" destOrd="0" presId="urn:microsoft.com/office/officeart/2009/layout/CircleArrowProcess"/>
    <dgm:cxn modelId="{C1D82CC0-28D7-4791-B5BE-64FAF942DCB4}" type="presParOf" srcId="{BA9A5065-6807-4588-A10B-30462D1AA6B4}" destId="{0651BF6B-7990-4895-BD89-4E9BEFC0017C}" srcOrd="0" destOrd="0" presId="urn:microsoft.com/office/officeart/2009/layout/CircleArrowProcess"/>
    <dgm:cxn modelId="{63339301-7355-49DB-97DB-34CC26F80691}" type="presParOf" srcId="{9C2682C4-7E4F-4E55-9B10-FC9D490418DE}" destId="{7ABF1783-FE2F-43C9-9E86-2FBC7C8F71EE}" srcOrd="1" destOrd="0" presId="urn:microsoft.com/office/officeart/2009/layout/CircleArrowProcess"/>
    <dgm:cxn modelId="{F3C319D0-CFC1-4CE6-A82D-806BE6FAEE7A}" type="presParOf" srcId="{9C2682C4-7E4F-4E55-9B10-FC9D490418DE}" destId="{311CE7A3-A2CA-4A3C-B3D9-37EEEFEDBA4D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66CC234-B0B2-4ED0-98CA-99667AC2E28B}" type="doc">
      <dgm:prSet loTypeId="urn:microsoft.com/office/officeart/2008/layout/PictureStrips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A3173398-7CBC-4847-94F9-752D3463C1D9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1. La búsqueda del buen vivir y del bien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común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CFE7D-6AD2-48D9-AF09-DF695A4170F7}" type="parTrans" cxnId="{15C66386-A858-4D19-BAA2-5C4238088196}">
      <dgm:prSet/>
      <dgm:spPr/>
      <dgm:t>
        <a:bodyPr/>
        <a:lstStyle/>
        <a:p>
          <a:endParaRPr lang="es-EC" sz="3600"/>
        </a:p>
      </dgm:t>
    </dgm:pt>
    <dgm:pt modelId="{FECBB305-A23E-47F0-BCDA-C01C0DEF65E2}" type="sibTrans" cxnId="{15C66386-A858-4D19-BAA2-5C4238088196}">
      <dgm:prSet/>
      <dgm:spPr/>
      <dgm:t>
        <a:bodyPr/>
        <a:lstStyle/>
        <a:p>
          <a:endParaRPr lang="es-EC" sz="3600"/>
        </a:p>
      </dgm:t>
    </dgm:pt>
    <dgm:pt modelId="{3099C4CD-67DD-48F1-B59A-745B84289B42}">
      <dgm:prSet custT="1"/>
      <dgm:spPr/>
      <dgm:t>
        <a:bodyPr/>
        <a:lstStyle/>
        <a:p>
          <a:pPr>
            <a:buFont typeface="+mj-lt"/>
            <a:buNone/>
          </a:pPr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La prelación del trabajo sobre el capital y de los intereses colectivos sobre los </a:t>
          </a:r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individuales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1C1C9-4BB9-4D07-8B5B-1D1EB16F5D9C}" type="parTrans" cxnId="{9205321F-8DA4-42E3-97DC-3B93B84A1F2C}">
      <dgm:prSet/>
      <dgm:spPr/>
      <dgm:t>
        <a:bodyPr/>
        <a:lstStyle/>
        <a:p>
          <a:endParaRPr lang="es-EC" sz="3600"/>
        </a:p>
      </dgm:t>
    </dgm:pt>
    <dgm:pt modelId="{85286880-45A1-4F5B-964D-28F2FE7A69CB}" type="sibTrans" cxnId="{9205321F-8DA4-42E3-97DC-3B93B84A1F2C}">
      <dgm:prSet/>
      <dgm:spPr/>
      <dgm:t>
        <a:bodyPr/>
        <a:lstStyle/>
        <a:p>
          <a:endParaRPr lang="es-EC" sz="3600"/>
        </a:p>
      </dgm:t>
    </dgm:pt>
    <dgm:pt modelId="{49CFD725-E2BC-4305-9CFF-672397FC2759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3. El comercio justo y consumo ético y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responsable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23D9C-BC59-42D9-ABC2-83B507FAAB7F}" type="parTrans" cxnId="{57ACDF9C-646B-4ED5-9403-58BC55F4D7FB}">
      <dgm:prSet/>
      <dgm:spPr/>
      <dgm:t>
        <a:bodyPr/>
        <a:lstStyle/>
        <a:p>
          <a:endParaRPr lang="es-EC" sz="3600"/>
        </a:p>
      </dgm:t>
    </dgm:pt>
    <dgm:pt modelId="{18CE019F-6CEA-4B4E-8DEF-3ADFE910E01C}" type="sibTrans" cxnId="{57ACDF9C-646B-4ED5-9403-58BC55F4D7FB}">
      <dgm:prSet/>
      <dgm:spPr/>
      <dgm:t>
        <a:bodyPr/>
        <a:lstStyle/>
        <a:p>
          <a:endParaRPr lang="es-EC" sz="3600"/>
        </a:p>
      </dgm:t>
    </dgm:pt>
    <dgm:pt modelId="{E92AD2B7-13CD-4E63-B5C2-66640FE3FF43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4. La equidad de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género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BD2F0-48CF-499A-8519-D89CB7BB8685}" type="parTrans" cxnId="{26155016-6EBC-41C1-BABB-72FB0A5E5743}">
      <dgm:prSet/>
      <dgm:spPr/>
      <dgm:t>
        <a:bodyPr/>
        <a:lstStyle/>
        <a:p>
          <a:endParaRPr lang="es-EC" sz="3600"/>
        </a:p>
      </dgm:t>
    </dgm:pt>
    <dgm:pt modelId="{38F0E769-C7D0-4C7B-9997-E0927847E92E}" type="sibTrans" cxnId="{26155016-6EBC-41C1-BABB-72FB0A5E5743}">
      <dgm:prSet/>
      <dgm:spPr/>
      <dgm:t>
        <a:bodyPr/>
        <a:lstStyle/>
        <a:p>
          <a:endParaRPr lang="es-EC" sz="3600"/>
        </a:p>
      </dgm:t>
    </dgm:pt>
    <dgm:pt modelId="{DE69E9C9-779D-47D9-8E95-3949B61CCF87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5. El respeto a la identidad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5F1C76-66F5-4014-9BFE-14E6320F85D7}" type="parTrans" cxnId="{5FD9EE4A-2442-4CFB-9BDC-F29C7FDD04D5}">
      <dgm:prSet/>
      <dgm:spPr/>
      <dgm:t>
        <a:bodyPr/>
        <a:lstStyle/>
        <a:p>
          <a:endParaRPr lang="es-EC" sz="3600"/>
        </a:p>
      </dgm:t>
    </dgm:pt>
    <dgm:pt modelId="{980023FA-9B4C-49C6-8604-4739EE715927}" type="sibTrans" cxnId="{5FD9EE4A-2442-4CFB-9BDC-F29C7FDD04D5}">
      <dgm:prSet/>
      <dgm:spPr/>
      <dgm:t>
        <a:bodyPr/>
        <a:lstStyle/>
        <a:p>
          <a:endParaRPr lang="es-EC" sz="3600"/>
        </a:p>
      </dgm:t>
    </dgm:pt>
    <dgm:pt modelId="{3278A688-0A60-4328-AA8C-C91AA14F17F4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6. La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autogestión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6A71A-D5A3-4BC5-828F-A961BA0DB5B0}" type="parTrans" cxnId="{1C65230C-611D-4286-8985-64C1A71B0498}">
      <dgm:prSet/>
      <dgm:spPr/>
      <dgm:t>
        <a:bodyPr/>
        <a:lstStyle/>
        <a:p>
          <a:endParaRPr lang="es-EC" sz="3600"/>
        </a:p>
      </dgm:t>
    </dgm:pt>
    <dgm:pt modelId="{E3A2A8EB-452E-43E3-856A-C865DD01F69E}" type="sibTrans" cxnId="{1C65230C-611D-4286-8985-64C1A71B0498}">
      <dgm:prSet/>
      <dgm:spPr/>
      <dgm:t>
        <a:bodyPr/>
        <a:lstStyle/>
        <a:p>
          <a:endParaRPr lang="es-EC" sz="3600"/>
        </a:p>
      </dgm:t>
    </dgm:pt>
    <dgm:pt modelId="{8F65F353-015B-41FF-BE45-84DA9360BEF6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7. La responsabilidad social y ambiental, la solidaridad y rendición de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cuentas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126F8-B7A9-4915-9FE3-B1B580812D81}" type="parTrans" cxnId="{D49DF54F-ED8F-419B-BBEF-E8FCC4F29DC1}">
      <dgm:prSet/>
      <dgm:spPr/>
      <dgm:t>
        <a:bodyPr/>
        <a:lstStyle/>
        <a:p>
          <a:endParaRPr lang="es-EC" sz="3600"/>
        </a:p>
      </dgm:t>
    </dgm:pt>
    <dgm:pt modelId="{B8FFFDC4-4A77-4A44-A765-DA6BE7DB200C}" type="sibTrans" cxnId="{D49DF54F-ED8F-419B-BBEF-E8FCC4F29DC1}">
      <dgm:prSet/>
      <dgm:spPr/>
      <dgm:t>
        <a:bodyPr/>
        <a:lstStyle/>
        <a:p>
          <a:endParaRPr lang="es-EC" sz="3600"/>
        </a:p>
      </dgm:t>
    </dgm:pt>
    <dgm:pt modelId="{7AC29D8B-0E1A-43EB-95DD-A7B7D35296C2}">
      <dgm:prSet custT="1"/>
      <dgm:spPr/>
      <dgm:t>
        <a:bodyPr/>
        <a:lstStyle/>
        <a:p>
          <a:pPr>
            <a:buFont typeface="+mj-lt"/>
            <a:buNone/>
          </a:pPr>
          <a:r>
            <a:rPr lang="es-EC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8. La distribución equitativa y solidaria de 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excedentes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BFCFD-E3AD-4B59-B7CF-098E26233F23}" type="parTrans" cxnId="{AEC6052F-B52E-4E0F-BC00-04109FB273A7}">
      <dgm:prSet/>
      <dgm:spPr/>
      <dgm:t>
        <a:bodyPr/>
        <a:lstStyle/>
        <a:p>
          <a:endParaRPr lang="es-EC" sz="3600"/>
        </a:p>
      </dgm:t>
    </dgm:pt>
    <dgm:pt modelId="{1BBD7ED6-19C8-4E81-877C-3FDA38EE02DA}" type="sibTrans" cxnId="{AEC6052F-B52E-4E0F-BC00-04109FB273A7}">
      <dgm:prSet/>
      <dgm:spPr/>
      <dgm:t>
        <a:bodyPr/>
        <a:lstStyle/>
        <a:p>
          <a:endParaRPr lang="es-EC" sz="3600"/>
        </a:p>
      </dgm:t>
    </dgm:pt>
    <dgm:pt modelId="{32100936-93C9-4E7C-B7F6-C5C155134691}" type="pres">
      <dgm:prSet presAssocID="{466CC234-B0B2-4ED0-98CA-99667AC2E2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8695FE-5A53-4042-9C4E-5A3402109AA3}" type="pres">
      <dgm:prSet presAssocID="{A3173398-7CBC-4847-94F9-752D3463C1D9}" presName="composite" presStyleCnt="0"/>
      <dgm:spPr/>
    </dgm:pt>
    <dgm:pt modelId="{627B9814-CE88-4F3D-8AF1-46627D4BEA18}" type="pres">
      <dgm:prSet presAssocID="{A3173398-7CBC-4847-94F9-752D3463C1D9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AA31C7-6CD8-4824-AB9E-A9290F612C88}" type="pres">
      <dgm:prSet presAssocID="{A3173398-7CBC-4847-94F9-752D3463C1D9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  <dgm:t>
        <a:bodyPr/>
        <a:lstStyle/>
        <a:p>
          <a:endParaRPr lang="es-ES"/>
        </a:p>
      </dgm:t>
    </dgm:pt>
    <dgm:pt modelId="{11910970-D40D-4DAF-89D1-734EB5AC5CAD}" type="pres">
      <dgm:prSet presAssocID="{FECBB305-A23E-47F0-BCDA-C01C0DEF65E2}" presName="sibTrans" presStyleCnt="0"/>
      <dgm:spPr/>
    </dgm:pt>
    <dgm:pt modelId="{449013D1-8DF6-4062-9CB5-86019F837047}" type="pres">
      <dgm:prSet presAssocID="{3099C4CD-67DD-48F1-B59A-745B84289B42}" presName="composite" presStyleCnt="0"/>
      <dgm:spPr/>
    </dgm:pt>
    <dgm:pt modelId="{B44338DB-2940-4BB1-B26D-624AD7131285}" type="pres">
      <dgm:prSet presAssocID="{3099C4CD-67DD-48F1-B59A-745B84289B4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ADFE9-A079-43A9-AF9B-EEB0B40E4B77}" type="pres">
      <dgm:prSet presAssocID="{3099C4CD-67DD-48F1-B59A-745B84289B42}" presName="rect2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EB9E583F-37E8-41A8-A5A6-DFEF49CEB1FD}" type="pres">
      <dgm:prSet presAssocID="{85286880-45A1-4F5B-964D-28F2FE7A69CB}" presName="sibTrans" presStyleCnt="0"/>
      <dgm:spPr/>
    </dgm:pt>
    <dgm:pt modelId="{6A8C82BA-43E9-4E9E-A2DF-94227C3C7483}" type="pres">
      <dgm:prSet presAssocID="{49CFD725-E2BC-4305-9CFF-672397FC2759}" presName="composite" presStyleCnt="0"/>
      <dgm:spPr/>
    </dgm:pt>
    <dgm:pt modelId="{E86337C5-79C2-47DD-881E-E36A7214C15F}" type="pres">
      <dgm:prSet presAssocID="{49CFD725-E2BC-4305-9CFF-672397FC2759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64476A-E0E1-468E-9FBA-148543B71B21}" type="pres">
      <dgm:prSet presAssocID="{49CFD725-E2BC-4305-9CFF-672397FC2759}" presName="rect2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F7A4387F-CD5B-4971-9669-390027FA4C88}" type="pres">
      <dgm:prSet presAssocID="{18CE019F-6CEA-4B4E-8DEF-3ADFE910E01C}" presName="sibTrans" presStyleCnt="0"/>
      <dgm:spPr/>
    </dgm:pt>
    <dgm:pt modelId="{FBC2CCC3-0B09-4FA5-B455-D890C2D491C3}" type="pres">
      <dgm:prSet presAssocID="{E92AD2B7-13CD-4E63-B5C2-66640FE3FF43}" presName="composite" presStyleCnt="0"/>
      <dgm:spPr/>
    </dgm:pt>
    <dgm:pt modelId="{C645544D-1974-45DB-9BAF-568E15CB686F}" type="pres">
      <dgm:prSet presAssocID="{E92AD2B7-13CD-4E63-B5C2-66640FE3FF43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1CA0F-8F56-486E-8801-98274533BD17}" type="pres">
      <dgm:prSet presAssocID="{E92AD2B7-13CD-4E63-B5C2-66640FE3FF43}" presName="rect2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s-ES"/>
        </a:p>
      </dgm:t>
    </dgm:pt>
    <dgm:pt modelId="{044BCA66-A142-4EB1-9991-DE50F90CE5FA}" type="pres">
      <dgm:prSet presAssocID="{38F0E769-C7D0-4C7B-9997-E0927847E92E}" presName="sibTrans" presStyleCnt="0"/>
      <dgm:spPr/>
    </dgm:pt>
    <dgm:pt modelId="{D0FEE51B-70B8-4AA0-92EA-9470043ABB29}" type="pres">
      <dgm:prSet presAssocID="{DE69E9C9-779D-47D9-8E95-3949B61CCF87}" presName="composite" presStyleCnt="0"/>
      <dgm:spPr/>
    </dgm:pt>
    <dgm:pt modelId="{F063FC18-7664-4467-8560-CA43F56EC794}" type="pres">
      <dgm:prSet presAssocID="{DE69E9C9-779D-47D9-8E95-3949B61CCF87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EAB8F-F77E-4D2E-A9D3-E5FC359E4E41}" type="pres">
      <dgm:prSet presAssocID="{DE69E9C9-779D-47D9-8E95-3949B61CCF87}" presName="rect2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s-ES"/>
        </a:p>
      </dgm:t>
    </dgm:pt>
    <dgm:pt modelId="{296D083C-F30A-4A60-A5C9-059F0275D445}" type="pres">
      <dgm:prSet presAssocID="{980023FA-9B4C-49C6-8604-4739EE715927}" presName="sibTrans" presStyleCnt="0"/>
      <dgm:spPr/>
    </dgm:pt>
    <dgm:pt modelId="{19A2FE17-B8C3-4509-8112-B501D0B34278}" type="pres">
      <dgm:prSet presAssocID="{3278A688-0A60-4328-AA8C-C91AA14F17F4}" presName="composite" presStyleCnt="0"/>
      <dgm:spPr/>
    </dgm:pt>
    <dgm:pt modelId="{A6B50E4A-D7F8-49B8-9AF4-80C028F2AFAD}" type="pres">
      <dgm:prSet presAssocID="{3278A688-0A60-4328-AA8C-C91AA14F17F4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75D66-5073-409D-B2DC-341B3F5B36C2}" type="pres">
      <dgm:prSet presAssocID="{3278A688-0A60-4328-AA8C-C91AA14F17F4}" presName="rect2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s-ES"/>
        </a:p>
      </dgm:t>
    </dgm:pt>
    <dgm:pt modelId="{42A17DAF-30F3-4B0E-89A9-EF1FC20CA31B}" type="pres">
      <dgm:prSet presAssocID="{E3A2A8EB-452E-43E3-856A-C865DD01F69E}" presName="sibTrans" presStyleCnt="0"/>
      <dgm:spPr/>
    </dgm:pt>
    <dgm:pt modelId="{FCCB269B-5EA9-495F-9235-81CF706D7D89}" type="pres">
      <dgm:prSet presAssocID="{8F65F353-015B-41FF-BE45-84DA9360BEF6}" presName="composite" presStyleCnt="0"/>
      <dgm:spPr/>
    </dgm:pt>
    <dgm:pt modelId="{474A1C6C-07A7-4570-AEF8-886E1B499DB4}" type="pres">
      <dgm:prSet presAssocID="{8F65F353-015B-41FF-BE45-84DA9360BEF6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C0388-92A4-4748-BB1C-8FE6DADF97FC}" type="pres">
      <dgm:prSet presAssocID="{8F65F353-015B-41FF-BE45-84DA9360BEF6}" presName="rect2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S"/>
        </a:p>
      </dgm:t>
    </dgm:pt>
    <dgm:pt modelId="{27D965EA-112D-4FA5-8DB6-2830F86C4D91}" type="pres">
      <dgm:prSet presAssocID="{B8FFFDC4-4A77-4A44-A765-DA6BE7DB200C}" presName="sibTrans" presStyleCnt="0"/>
      <dgm:spPr/>
    </dgm:pt>
    <dgm:pt modelId="{01E2E98C-317F-4550-931E-47901FEFE3C2}" type="pres">
      <dgm:prSet presAssocID="{7AC29D8B-0E1A-43EB-95DD-A7B7D35296C2}" presName="composite" presStyleCnt="0"/>
      <dgm:spPr/>
    </dgm:pt>
    <dgm:pt modelId="{CE0BF9A7-1D19-48EC-8624-E3994DF5E857}" type="pres">
      <dgm:prSet presAssocID="{7AC29D8B-0E1A-43EB-95DD-A7B7D35296C2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039CC-2C6C-4560-9B65-35F4B71132FA}" type="pres">
      <dgm:prSet presAssocID="{7AC29D8B-0E1A-43EB-95DD-A7B7D35296C2}" presName="rect2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S"/>
        </a:p>
      </dgm:t>
    </dgm:pt>
  </dgm:ptLst>
  <dgm:cxnLst>
    <dgm:cxn modelId="{D7BC14F1-6D1F-4A7C-9C64-40E895911EDD}" type="presOf" srcId="{DE69E9C9-779D-47D9-8E95-3949B61CCF87}" destId="{F063FC18-7664-4467-8560-CA43F56EC794}" srcOrd="0" destOrd="0" presId="urn:microsoft.com/office/officeart/2008/layout/PictureStrips"/>
    <dgm:cxn modelId="{9205321F-8DA4-42E3-97DC-3B93B84A1F2C}" srcId="{466CC234-B0B2-4ED0-98CA-99667AC2E28B}" destId="{3099C4CD-67DD-48F1-B59A-745B84289B42}" srcOrd="1" destOrd="0" parTransId="{F751C1C9-4BB9-4D07-8B5B-1D1EB16F5D9C}" sibTransId="{85286880-45A1-4F5B-964D-28F2FE7A69CB}"/>
    <dgm:cxn modelId="{AEC6052F-B52E-4E0F-BC00-04109FB273A7}" srcId="{466CC234-B0B2-4ED0-98CA-99667AC2E28B}" destId="{7AC29D8B-0E1A-43EB-95DD-A7B7D35296C2}" srcOrd="7" destOrd="0" parTransId="{C1BBFCFD-E3AD-4B59-B7CF-098E26233F23}" sibTransId="{1BBD7ED6-19C8-4E81-877C-3FDA38EE02DA}"/>
    <dgm:cxn modelId="{769E33E7-66C5-4094-8DC4-FB72A4D7A85F}" type="presOf" srcId="{7AC29D8B-0E1A-43EB-95DD-A7B7D35296C2}" destId="{CE0BF9A7-1D19-48EC-8624-E3994DF5E857}" srcOrd="0" destOrd="0" presId="urn:microsoft.com/office/officeart/2008/layout/PictureStrips"/>
    <dgm:cxn modelId="{D49DF54F-ED8F-419B-BBEF-E8FCC4F29DC1}" srcId="{466CC234-B0B2-4ED0-98CA-99667AC2E28B}" destId="{8F65F353-015B-41FF-BE45-84DA9360BEF6}" srcOrd="6" destOrd="0" parTransId="{1FB126F8-B7A9-4915-9FE3-B1B580812D81}" sibTransId="{B8FFFDC4-4A77-4A44-A765-DA6BE7DB200C}"/>
    <dgm:cxn modelId="{A8D5CCB5-0609-49DE-8180-69B9BA285604}" type="presOf" srcId="{3278A688-0A60-4328-AA8C-C91AA14F17F4}" destId="{A6B50E4A-D7F8-49B8-9AF4-80C028F2AFAD}" srcOrd="0" destOrd="0" presId="urn:microsoft.com/office/officeart/2008/layout/PictureStrips"/>
    <dgm:cxn modelId="{15C66386-A858-4D19-BAA2-5C4238088196}" srcId="{466CC234-B0B2-4ED0-98CA-99667AC2E28B}" destId="{A3173398-7CBC-4847-94F9-752D3463C1D9}" srcOrd="0" destOrd="0" parTransId="{811CFE7D-6AD2-48D9-AF09-DF695A4170F7}" sibTransId="{FECBB305-A23E-47F0-BCDA-C01C0DEF65E2}"/>
    <dgm:cxn modelId="{8525066E-2D2B-45F2-BB21-C9EB5C5383A9}" type="presOf" srcId="{8F65F353-015B-41FF-BE45-84DA9360BEF6}" destId="{474A1C6C-07A7-4570-AEF8-886E1B499DB4}" srcOrd="0" destOrd="0" presId="urn:microsoft.com/office/officeart/2008/layout/PictureStrips"/>
    <dgm:cxn modelId="{1C65230C-611D-4286-8985-64C1A71B0498}" srcId="{466CC234-B0B2-4ED0-98CA-99667AC2E28B}" destId="{3278A688-0A60-4328-AA8C-C91AA14F17F4}" srcOrd="5" destOrd="0" parTransId="{AD26A71A-D5A3-4BC5-828F-A961BA0DB5B0}" sibTransId="{E3A2A8EB-452E-43E3-856A-C865DD01F69E}"/>
    <dgm:cxn modelId="{7B69951C-D8F5-4CEE-AAAD-B92E437B06C9}" type="presOf" srcId="{E92AD2B7-13CD-4E63-B5C2-66640FE3FF43}" destId="{C645544D-1974-45DB-9BAF-568E15CB686F}" srcOrd="0" destOrd="0" presId="urn:microsoft.com/office/officeart/2008/layout/PictureStrips"/>
    <dgm:cxn modelId="{03F64897-A457-4D9D-9395-65B13C9E45E7}" type="presOf" srcId="{49CFD725-E2BC-4305-9CFF-672397FC2759}" destId="{E86337C5-79C2-47DD-881E-E36A7214C15F}" srcOrd="0" destOrd="0" presId="urn:microsoft.com/office/officeart/2008/layout/PictureStrips"/>
    <dgm:cxn modelId="{57ACDF9C-646B-4ED5-9403-58BC55F4D7FB}" srcId="{466CC234-B0B2-4ED0-98CA-99667AC2E28B}" destId="{49CFD725-E2BC-4305-9CFF-672397FC2759}" srcOrd="2" destOrd="0" parTransId="{80723D9C-BC59-42D9-ABC2-83B507FAAB7F}" sibTransId="{18CE019F-6CEA-4B4E-8DEF-3ADFE910E01C}"/>
    <dgm:cxn modelId="{26155016-6EBC-41C1-BABB-72FB0A5E5743}" srcId="{466CC234-B0B2-4ED0-98CA-99667AC2E28B}" destId="{E92AD2B7-13CD-4E63-B5C2-66640FE3FF43}" srcOrd="3" destOrd="0" parTransId="{2D2BD2F0-48CF-499A-8519-D89CB7BB8685}" sibTransId="{38F0E769-C7D0-4C7B-9997-E0927847E92E}"/>
    <dgm:cxn modelId="{063D96A8-8873-46A3-9B5D-7C2219C7792B}" type="presOf" srcId="{3099C4CD-67DD-48F1-B59A-745B84289B42}" destId="{B44338DB-2940-4BB1-B26D-624AD7131285}" srcOrd="0" destOrd="0" presId="urn:microsoft.com/office/officeart/2008/layout/PictureStrips"/>
    <dgm:cxn modelId="{7A594831-34F6-4CAE-9F3E-E1B2AF546525}" type="presOf" srcId="{466CC234-B0B2-4ED0-98CA-99667AC2E28B}" destId="{32100936-93C9-4E7C-B7F6-C5C155134691}" srcOrd="0" destOrd="0" presId="urn:microsoft.com/office/officeart/2008/layout/PictureStrips"/>
    <dgm:cxn modelId="{533D75B3-18BE-4EDD-80C9-031AD20EEAE0}" type="presOf" srcId="{A3173398-7CBC-4847-94F9-752D3463C1D9}" destId="{627B9814-CE88-4F3D-8AF1-46627D4BEA18}" srcOrd="0" destOrd="0" presId="urn:microsoft.com/office/officeart/2008/layout/PictureStrips"/>
    <dgm:cxn modelId="{5FD9EE4A-2442-4CFB-9BDC-F29C7FDD04D5}" srcId="{466CC234-B0B2-4ED0-98CA-99667AC2E28B}" destId="{DE69E9C9-779D-47D9-8E95-3949B61CCF87}" srcOrd="4" destOrd="0" parTransId="{A45F1C76-66F5-4014-9BFE-14E6320F85D7}" sibTransId="{980023FA-9B4C-49C6-8604-4739EE715927}"/>
    <dgm:cxn modelId="{54772EF2-0B63-4D2F-A7B3-AF15D39DF527}" type="presParOf" srcId="{32100936-93C9-4E7C-B7F6-C5C155134691}" destId="{4C8695FE-5A53-4042-9C4E-5A3402109AA3}" srcOrd="0" destOrd="0" presId="urn:microsoft.com/office/officeart/2008/layout/PictureStrips"/>
    <dgm:cxn modelId="{F53F21C0-C7FA-4A02-B5B1-C2A44D5C8617}" type="presParOf" srcId="{4C8695FE-5A53-4042-9C4E-5A3402109AA3}" destId="{627B9814-CE88-4F3D-8AF1-46627D4BEA18}" srcOrd="0" destOrd="0" presId="urn:microsoft.com/office/officeart/2008/layout/PictureStrips"/>
    <dgm:cxn modelId="{AFB978D3-E670-452C-A704-6475C11C095C}" type="presParOf" srcId="{4C8695FE-5A53-4042-9C4E-5A3402109AA3}" destId="{C5AA31C7-6CD8-4824-AB9E-A9290F612C88}" srcOrd="1" destOrd="0" presId="urn:microsoft.com/office/officeart/2008/layout/PictureStrips"/>
    <dgm:cxn modelId="{94CE129B-469A-4DE4-B8D5-249D2F3EF2EF}" type="presParOf" srcId="{32100936-93C9-4E7C-B7F6-C5C155134691}" destId="{11910970-D40D-4DAF-89D1-734EB5AC5CAD}" srcOrd="1" destOrd="0" presId="urn:microsoft.com/office/officeart/2008/layout/PictureStrips"/>
    <dgm:cxn modelId="{42E03809-6A4C-4FDF-BCF0-2D458F5D1771}" type="presParOf" srcId="{32100936-93C9-4E7C-B7F6-C5C155134691}" destId="{449013D1-8DF6-4062-9CB5-86019F837047}" srcOrd="2" destOrd="0" presId="urn:microsoft.com/office/officeart/2008/layout/PictureStrips"/>
    <dgm:cxn modelId="{5A30F259-5F54-496A-81B2-BAEA7F97290E}" type="presParOf" srcId="{449013D1-8DF6-4062-9CB5-86019F837047}" destId="{B44338DB-2940-4BB1-B26D-624AD7131285}" srcOrd="0" destOrd="0" presId="urn:microsoft.com/office/officeart/2008/layout/PictureStrips"/>
    <dgm:cxn modelId="{BA7386AE-A16F-449B-B80C-793D0748B91B}" type="presParOf" srcId="{449013D1-8DF6-4062-9CB5-86019F837047}" destId="{5DEADFE9-A079-43A9-AF9B-EEB0B40E4B77}" srcOrd="1" destOrd="0" presId="urn:microsoft.com/office/officeart/2008/layout/PictureStrips"/>
    <dgm:cxn modelId="{E3C1B1AC-9449-4500-963C-D93DF66A6382}" type="presParOf" srcId="{32100936-93C9-4E7C-B7F6-C5C155134691}" destId="{EB9E583F-37E8-41A8-A5A6-DFEF49CEB1FD}" srcOrd="3" destOrd="0" presId="urn:microsoft.com/office/officeart/2008/layout/PictureStrips"/>
    <dgm:cxn modelId="{DE8148F4-55DA-44C8-87DC-CC8E4B27FA90}" type="presParOf" srcId="{32100936-93C9-4E7C-B7F6-C5C155134691}" destId="{6A8C82BA-43E9-4E9E-A2DF-94227C3C7483}" srcOrd="4" destOrd="0" presId="urn:microsoft.com/office/officeart/2008/layout/PictureStrips"/>
    <dgm:cxn modelId="{BBF645BC-DA73-4FDD-9E1A-4F1DBBD1583F}" type="presParOf" srcId="{6A8C82BA-43E9-4E9E-A2DF-94227C3C7483}" destId="{E86337C5-79C2-47DD-881E-E36A7214C15F}" srcOrd="0" destOrd="0" presId="urn:microsoft.com/office/officeart/2008/layout/PictureStrips"/>
    <dgm:cxn modelId="{E4107133-9A6C-4950-A2C3-84C77461A1DC}" type="presParOf" srcId="{6A8C82BA-43E9-4E9E-A2DF-94227C3C7483}" destId="{4764476A-E0E1-468E-9FBA-148543B71B21}" srcOrd="1" destOrd="0" presId="urn:microsoft.com/office/officeart/2008/layout/PictureStrips"/>
    <dgm:cxn modelId="{343E86BD-FB26-42ED-963B-EE04220C12A2}" type="presParOf" srcId="{32100936-93C9-4E7C-B7F6-C5C155134691}" destId="{F7A4387F-CD5B-4971-9669-390027FA4C88}" srcOrd="5" destOrd="0" presId="urn:microsoft.com/office/officeart/2008/layout/PictureStrips"/>
    <dgm:cxn modelId="{7393473D-C924-4B10-B6D8-9276CCAAD537}" type="presParOf" srcId="{32100936-93C9-4E7C-B7F6-C5C155134691}" destId="{FBC2CCC3-0B09-4FA5-B455-D890C2D491C3}" srcOrd="6" destOrd="0" presId="urn:microsoft.com/office/officeart/2008/layout/PictureStrips"/>
    <dgm:cxn modelId="{09B0D54C-0F47-4E30-9BBA-7F3A786F3CA4}" type="presParOf" srcId="{FBC2CCC3-0B09-4FA5-B455-D890C2D491C3}" destId="{C645544D-1974-45DB-9BAF-568E15CB686F}" srcOrd="0" destOrd="0" presId="urn:microsoft.com/office/officeart/2008/layout/PictureStrips"/>
    <dgm:cxn modelId="{985DE051-504E-4E32-8683-8DE13FA6EE33}" type="presParOf" srcId="{FBC2CCC3-0B09-4FA5-B455-D890C2D491C3}" destId="{33A1CA0F-8F56-486E-8801-98274533BD17}" srcOrd="1" destOrd="0" presId="urn:microsoft.com/office/officeart/2008/layout/PictureStrips"/>
    <dgm:cxn modelId="{35F2C4C8-E6E4-4F68-896F-734C34BCA276}" type="presParOf" srcId="{32100936-93C9-4E7C-B7F6-C5C155134691}" destId="{044BCA66-A142-4EB1-9991-DE50F90CE5FA}" srcOrd="7" destOrd="0" presId="urn:microsoft.com/office/officeart/2008/layout/PictureStrips"/>
    <dgm:cxn modelId="{8585F552-74D1-49E1-9146-FBF68B029DAB}" type="presParOf" srcId="{32100936-93C9-4E7C-B7F6-C5C155134691}" destId="{D0FEE51B-70B8-4AA0-92EA-9470043ABB29}" srcOrd="8" destOrd="0" presId="urn:microsoft.com/office/officeart/2008/layout/PictureStrips"/>
    <dgm:cxn modelId="{8CE14F17-26CA-4B5C-919F-AD10EA9B0BB0}" type="presParOf" srcId="{D0FEE51B-70B8-4AA0-92EA-9470043ABB29}" destId="{F063FC18-7664-4467-8560-CA43F56EC794}" srcOrd="0" destOrd="0" presId="urn:microsoft.com/office/officeart/2008/layout/PictureStrips"/>
    <dgm:cxn modelId="{05488C99-2577-407C-9D4F-DAFE40482912}" type="presParOf" srcId="{D0FEE51B-70B8-4AA0-92EA-9470043ABB29}" destId="{5F4EAB8F-F77E-4D2E-A9D3-E5FC359E4E41}" srcOrd="1" destOrd="0" presId="urn:microsoft.com/office/officeart/2008/layout/PictureStrips"/>
    <dgm:cxn modelId="{5B9CB8EC-999C-4B2F-B62B-914A590B2B1E}" type="presParOf" srcId="{32100936-93C9-4E7C-B7F6-C5C155134691}" destId="{296D083C-F30A-4A60-A5C9-059F0275D445}" srcOrd="9" destOrd="0" presId="urn:microsoft.com/office/officeart/2008/layout/PictureStrips"/>
    <dgm:cxn modelId="{B92524D7-2439-4ACF-BB73-791337F6679A}" type="presParOf" srcId="{32100936-93C9-4E7C-B7F6-C5C155134691}" destId="{19A2FE17-B8C3-4509-8112-B501D0B34278}" srcOrd="10" destOrd="0" presId="urn:microsoft.com/office/officeart/2008/layout/PictureStrips"/>
    <dgm:cxn modelId="{0106EDCB-D484-496D-BABA-E9D6C1468E7A}" type="presParOf" srcId="{19A2FE17-B8C3-4509-8112-B501D0B34278}" destId="{A6B50E4A-D7F8-49B8-9AF4-80C028F2AFAD}" srcOrd="0" destOrd="0" presId="urn:microsoft.com/office/officeart/2008/layout/PictureStrips"/>
    <dgm:cxn modelId="{E5507C4C-D878-4C7B-97BD-1837539B4779}" type="presParOf" srcId="{19A2FE17-B8C3-4509-8112-B501D0B34278}" destId="{CEE75D66-5073-409D-B2DC-341B3F5B36C2}" srcOrd="1" destOrd="0" presId="urn:microsoft.com/office/officeart/2008/layout/PictureStrips"/>
    <dgm:cxn modelId="{54719E28-DD24-40AA-B1C4-1EE8642F83E3}" type="presParOf" srcId="{32100936-93C9-4E7C-B7F6-C5C155134691}" destId="{42A17DAF-30F3-4B0E-89A9-EF1FC20CA31B}" srcOrd="11" destOrd="0" presId="urn:microsoft.com/office/officeart/2008/layout/PictureStrips"/>
    <dgm:cxn modelId="{095858A5-6285-4D92-B1FB-90DDA12378BD}" type="presParOf" srcId="{32100936-93C9-4E7C-B7F6-C5C155134691}" destId="{FCCB269B-5EA9-495F-9235-81CF706D7D89}" srcOrd="12" destOrd="0" presId="urn:microsoft.com/office/officeart/2008/layout/PictureStrips"/>
    <dgm:cxn modelId="{01EDABE8-C4D7-435D-9D93-98314DC7811A}" type="presParOf" srcId="{FCCB269B-5EA9-495F-9235-81CF706D7D89}" destId="{474A1C6C-07A7-4570-AEF8-886E1B499DB4}" srcOrd="0" destOrd="0" presId="urn:microsoft.com/office/officeart/2008/layout/PictureStrips"/>
    <dgm:cxn modelId="{F112C2B3-A761-4ABA-B0C8-096A9CBB95E5}" type="presParOf" srcId="{FCCB269B-5EA9-495F-9235-81CF706D7D89}" destId="{1C6C0388-92A4-4748-BB1C-8FE6DADF97FC}" srcOrd="1" destOrd="0" presId="urn:microsoft.com/office/officeart/2008/layout/PictureStrips"/>
    <dgm:cxn modelId="{FC85D18F-1893-4C0F-9632-F4641E8EAE61}" type="presParOf" srcId="{32100936-93C9-4E7C-B7F6-C5C155134691}" destId="{27D965EA-112D-4FA5-8DB6-2830F86C4D91}" srcOrd="13" destOrd="0" presId="urn:microsoft.com/office/officeart/2008/layout/PictureStrips"/>
    <dgm:cxn modelId="{633D3793-A10C-4E1A-A8C9-EEB2DC2F648D}" type="presParOf" srcId="{32100936-93C9-4E7C-B7F6-C5C155134691}" destId="{01E2E98C-317F-4550-931E-47901FEFE3C2}" srcOrd="14" destOrd="0" presId="urn:microsoft.com/office/officeart/2008/layout/PictureStrips"/>
    <dgm:cxn modelId="{F2B57D69-B170-45D7-B60B-9084AE2E4B78}" type="presParOf" srcId="{01E2E98C-317F-4550-931E-47901FEFE3C2}" destId="{CE0BF9A7-1D19-48EC-8624-E3994DF5E857}" srcOrd="0" destOrd="0" presId="urn:microsoft.com/office/officeart/2008/layout/PictureStrips"/>
    <dgm:cxn modelId="{119933A0-520D-4DA8-95D9-D7295D7A4219}" type="presParOf" srcId="{01E2E98C-317F-4550-931E-47901FEFE3C2}" destId="{49B039CC-2C6C-4560-9B65-35F4B71132F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6CC234-B0B2-4ED0-98CA-99667AC2E28B}" type="doc">
      <dgm:prSet loTypeId="urn:microsoft.com/office/officeart/2005/8/layout/bProcess3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3173398-7CBC-4847-94F9-752D3463C1D9}">
      <dgm:prSet phldrT="[Texto]" custT="1"/>
      <dgm:spPr/>
      <dgm:t>
        <a:bodyPr/>
        <a:lstStyle/>
        <a:p>
          <a:pPr>
            <a:buFont typeface="+mj-lt"/>
            <a:buNone/>
          </a:pP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Aplicación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línea.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CFE7D-6AD2-48D9-AF09-DF695A4170F7}" type="parTrans" cxnId="{15C66386-A858-4D19-BAA2-5C4238088196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BB305-A23E-47F0-BCDA-C01C0DEF65E2}" type="sibTrans" cxnId="{15C66386-A858-4D19-BAA2-5C4238088196}">
      <dgm:prSet custT="1"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8B1BA-7EF8-4099-B32D-DDE2E25A168B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Presentación de la documentación de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soporte de la organización o empresa interesada.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E988D-C9B0-4DB0-B92E-628DBCE9CAF7}" type="parTrans" cxnId="{701961A2-34BA-4851-A3A1-351E7FC478E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DCD5D-673B-473F-8DB3-5108EE68E5E9}" type="sibTrans" cxnId="{701961A2-34BA-4851-A3A1-351E7FC478E9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6D9F8-DF2A-4228-8D4D-6447B5F34DFA}">
      <dgm:prSet phldrT="[Texto]"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Auditoría externa de cumplimiento de criterios de Comercio Justo.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CFAA7-8F91-495B-BEC2-78113D675396}" type="parTrans" cxnId="{C454BAF7-349B-4574-ADF4-68043EC39EF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66624B-69B4-4A39-8EBC-9ADED4EA8E7C}" type="sibTrans" cxnId="{C454BAF7-349B-4574-ADF4-68043EC39EF0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25D52-BB2E-4E2A-91DE-5EB0E0BB515A}">
      <dgm:prSet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Evaluación, análisis y presentación de los resultados de auditoría.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9D7B1-877A-4EBB-A3DF-0B34DACBDF94}" type="parTrans" cxnId="{FB0F4313-7AF6-4594-8CC5-3C707E10879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755B0-826A-441B-8B9F-2CC4BC7CB2E4}" type="sibTrans" cxnId="{FB0F4313-7AF6-4594-8CC5-3C707E108794}">
      <dgm:prSet custT="1"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C655-3371-45C7-88BE-921D0DD7D33C}">
      <dgm:prSet custT="1"/>
      <dgm:spPr/>
      <dgm:t>
        <a:bodyPr/>
        <a:lstStyle/>
        <a:p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Aprobación de la certificación.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B4070-A652-4A8B-B290-699F4C93B5A7}" type="parTrans" cxnId="{66067E51-AC75-4818-95D7-EA3CF628C7F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830CF-E527-4C06-8323-3B6DA31652E3}" type="sibTrans" cxnId="{66067E51-AC75-4818-95D7-EA3CF628C7F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19B01-50D7-48C1-8783-844B5FE46A31}">
      <dgm:prSet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Seguimiento de cumplimiento de criterios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880CD-DFC7-4CB5-9987-79C0BEED8336}" type="parTrans" cxnId="{D3B7E30D-DE7A-47F6-B6FD-D28717D1B7F0}">
      <dgm:prSet/>
      <dgm:spPr/>
      <dgm:t>
        <a:bodyPr/>
        <a:lstStyle/>
        <a:p>
          <a:endParaRPr lang="es-ES"/>
        </a:p>
      </dgm:t>
    </dgm:pt>
    <dgm:pt modelId="{8938679D-B1C9-44A9-9E1C-6C39CF7F5E57}" type="sibTrans" cxnId="{D3B7E30D-DE7A-47F6-B6FD-D28717D1B7F0}">
      <dgm:prSet/>
      <dgm:spPr/>
      <dgm:t>
        <a:bodyPr/>
        <a:lstStyle/>
        <a:p>
          <a:endParaRPr lang="es-ES"/>
        </a:p>
      </dgm:t>
    </dgm:pt>
    <dgm:pt modelId="{75A283E2-0B86-4F51-A4D1-5450ED98FFD1}" type="pres">
      <dgm:prSet presAssocID="{466CC234-B0B2-4ED0-98CA-99667AC2E2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ED360C-C3D5-4230-830C-BEFF9372D545}" type="pres">
      <dgm:prSet presAssocID="{A3173398-7CBC-4847-94F9-752D3463C1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5E90D-C789-45A3-BD0F-80883CF07580}" type="pres">
      <dgm:prSet presAssocID="{FECBB305-A23E-47F0-BCDA-C01C0DEF65E2}" presName="sibTrans" presStyleLbl="sibTrans1D1" presStyleIdx="0" presStyleCnt="5"/>
      <dgm:spPr/>
      <dgm:t>
        <a:bodyPr/>
        <a:lstStyle/>
        <a:p>
          <a:endParaRPr lang="es-ES"/>
        </a:p>
      </dgm:t>
    </dgm:pt>
    <dgm:pt modelId="{798637B8-1219-4A04-9456-2EF2F235B066}" type="pres">
      <dgm:prSet presAssocID="{FECBB305-A23E-47F0-BCDA-C01C0DEF65E2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53E45357-44C9-45B4-9E3C-619953B7B909}" type="pres">
      <dgm:prSet presAssocID="{6228B1BA-7EF8-4099-B32D-DDE2E25A1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0AD92-D684-4134-BB36-4A3F941949C5}" type="pres">
      <dgm:prSet presAssocID="{FC3DCD5D-673B-473F-8DB3-5108EE68E5E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624DEDB0-E850-4490-B607-1C3C3F15C319}" type="pres">
      <dgm:prSet presAssocID="{FC3DCD5D-673B-473F-8DB3-5108EE68E5E9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CD65F71D-BC27-4F2C-BD1F-5F717F6EFB4C}" type="pres">
      <dgm:prSet presAssocID="{BD56D9F8-DF2A-4228-8D4D-6447B5F34D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706D6-6696-437E-8B26-99DFB9D99039}" type="pres">
      <dgm:prSet presAssocID="{D166624B-69B4-4A39-8EBC-9ADED4EA8E7C}" presName="sibTrans" presStyleLbl="sibTrans1D1" presStyleIdx="2" presStyleCnt="5"/>
      <dgm:spPr/>
      <dgm:t>
        <a:bodyPr/>
        <a:lstStyle/>
        <a:p>
          <a:endParaRPr lang="es-ES"/>
        </a:p>
      </dgm:t>
    </dgm:pt>
    <dgm:pt modelId="{92CE5936-5072-49ED-B9EC-01E630DAD8CC}" type="pres">
      <dgm:prSet presAssocID="{D166624B-69B4-4A39-8EBC-9ADED4EA8E7C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0C32DE2A-BC76-4A69-967E-B0B28190CEB7}" type="pres">
      <dgm:prSet presAssocID="{B5E25D52-BB2E-4E2A-91DE-5EB0E0BB51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587581-28B2-4C61-BA22-6EC9EF4C7A22}" type="pres">
      <dgm:prSet presAssocID="{715755B0-826A-441B-8B9F-2CC4BC7CB2E4}" presName="sibTrans" presStyleLbl="sibTrans1D1" presStyleIdx="3" presStyleCnt="5"/>
      <dgm:spPr/>
      <dgm:t>
        <a:bodyPr/>
        <a:lstStyle/>
        <a:p>
          <a:endParaRPr lang="es-ES"/>
        </a:p>
      </dgm:t>
    </dgm:pt>
    <dgm:pt modelId="{ACE2863E-4BF1-4D63-A401-DBBD1B4D3F4A}" type="pres">
      <dgm:prSet presAssocID="{715755B0-826A-441B-8B9F-2CC4BC7CB2E4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5D47FA82-F9E5-4CAE-A836-2B73231D829B}" type="pres">
      <dgm:prSet presAssocID="{99C4C655-3371-45C7-88BE-921D0DD7D3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137404-12AC-47C4-BF1E-526D89A43C63}" type="pres">
      <dgm:prSet presAssocID="{46E830CF-E527-4C06-8323-3B6DA31652E3}" presName="sibTrans" presStyleLbl="sibTrans1D1" presStyleIdx="4" presStyleCnt="5"/>
      <dgm:spPr/>
      <dgm:t>
        <a:bodyPr/>
        <a:lstStyle/>
        <a:p>
          <a:endParaRPr lang="es-ES"/>
        </a:p>
      </dgm:t>
    </dgm:pt>
    <dgm:pt modelId="{14FF540A-CDA8-489B-B4AA-80B271C0937E}" type="pres">
      <dgm:prSet presAssocID="{46E830CF-E527-4C06-8323-3B6DA31652E3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4458303F-D40D-477D-8918-63DE13B3E0EE}" type="pres">
      <dgm:prSet presAssocID="{D3619B01-50D7-48C1-8783-844B5FE46A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9EC29B-BCC7-42B7-BE86-B5D53475E7B1}" type="presOf" srcId="{A3173398-7CBC-4847-94F9-752D3463C1D9}" destId="{5DED360C-C3D5-4230-830C-BEFF9372D545}" srcOrd="0" destOrd="0" presId="urn:microsoft.com/office/officeart/2005/8/layout/bProcess3"/>
    <dgm:cxn modelId="{400141B1-A8B5-434B-B6E1-D306E7E2D73D}" type="presOf" srcId="{FC3DCD5D-673B-473F-8DB3-5108EE68E5E9}" destId="{5560AD92-D684-4134-BB36-4A3F941949C5}" srcOrd="0" destOrd="0" presId="urn:microsoft.com/office/officeart/2005/8/layout/bProcess3"/>
    <dgm:cxn modelId="{B9A2EDD2-82A0-4951-98F5-C17D11A01FBF}" type="presOf" srcId="{D3619B01-50D7-48C1-8783-844B5FE46A31}" destId="{4458303F-D40D-477D-8918-63DE13B3E0EE}" srcOrd="0" destOrd="0" presId="urn:microsoft.com/office/officeart/2005/8/layout/bProcess3"/>
    <dgm:cxn modelId="{3B8F694A-5F6C-4075-A70C-E6B5324DDB6B}" type="presOf" srcId="{BD56D9F8-DF2A-4228-8D4D-6447B5F34DFA}" destId="{CD65F71D-BC27-4F2C-BD1F-5F717F6EFB4C}" srcOrd="0" destOrd="0" presId="urn:microsoft.com/office/officeart/2005/8/layout/bProcess3"/>
    <dgm:cxn modelId="{2ACCF040-7402-40D3-AAB6-1BE5DBA5A848}" type="presOf" srcId="{B5E25D52-BB2E-4E2A-91DE-5EB0E0BB515A}" destId="{0C32DE2A-BC76-4A69-967E-B0B28190CEB7}" srcOrd="0" destOrd="0" presId="urn:microsoft.com/office/officeart/2005/8/layout/bProcess3"/>
    <dgm:cxn modelId="{FB0F4313-7AF6-4594-8CC5-3C707E108794}" srcId="{466CC234-B0B2-4ED0-98CA-99667AC2E28B}" destId="{B5E25D52-BB2E-4E2A-91DE-5EB0E0BB515A}" srcOrd="3" destOrd="0" parTransId="{BFD9D7B1-877A-4EBB-A3DF-0B34DACBDF94}" sibTransId="{715755B0-826A-441B-8B9F-2CC4BC7CB2E4}"/>
    <dgm:cxn modelId="{98B19713-25E7-439A-8B37-68ABC4150CDC}" type="presOf" srcId="{FC3DCD5D-673B-473F-8DB3-5108EE68E5E9}" destId="{624DEDB0-E850-4490-B607-1C3C3F15C319}" srcOrd="1" destOrd="0" presId="urn:microsoft.com/office/officeart/2005/8/layout/bProcess3"/>
    <dgm:cxn modelId="{95952332-EA89-40A1-876A-BCDBAE368138}" type="presOf" srcId="{D166624B-69B4-4A39-8EBC-9ADED4EA8E7C}" destId="{A76706D6-6696-437E-8B26-99DFB9D99039}" srcOrd="0" destOrd="0" presId="urn:microsoft.com/office/officeart/2005/8/layout/bProcess3"/>
    <dgm:cxn modelId="{2858E7EA-515B-4E54-B7EE-E225A8D4EAC6}" type="presOf" srcId="{715755B0-826A-441B-8B9F-2CC4BC7CB2E4}" destId="{ACE2863E-4BF1-4D63-A401-DBBD1B4D3F4A}" srcOrd="1" destOrd="0" presId="urn:microsoft.com/office/officeart/2005/8/layout/bProcess3"/>
    <dgm:cxn modelId="{15C66386-A858-4D19-BAA2-5C4238088196}" srcId="{466CC234-B0B2-4ED0-98CA-99667AC2E28B}" destId="{A3173398-7CBC-4847-94F9-752D3463C1D9}" srcOrd="0" destOrd="0" parTransId="{811CFE7D-6AD2-48D9-AF09-DF695A4170F7}" sibTransId="{FECBB305-A23E-47F0-BCDA-C01C0DEF65E2}"/>
    <dgm:cxn modelId="{D3B7E30D-DE7A-47F6-B6FD-D28717D1B7F0}" srcId="{466CC234-B0B2-4ED0-98CA-99667AC2E28B}" destId="{D3619B01-50D7-48C1-8783-844B5FE46A31}" srcOrd="5" destOrd="0" parTransId="{F98880CD-DFC7-4CB5-9987-79C0BEED8336}" sibTransId="{8938679D-B1C9-44A9-9E1C-6C39CF7F5E57}"/>
    <dgm:cxn modelId="{1560CB44-33BF-441E-B627-7CB07AF822B4}" type="presOf" srcId="{99C4C655-3371-45C7-88BE-921D0DD7D33C}" destId="{5D47FA82-F9E5-4CAE-A836-2B73231D829B}" srcOrd="0" destOrd="0" presId="urn:microsoft.com/office/officeart/2005/8/layout/bProcess3"/>
    <dgm:cxn modelId="{EDE2044D-CBFE-4477-803F-20C9C31A6711}" type="presOf" srcId="{715755B0-826A-441B-8B9F-2CC4BC7CB2E4}" destId="{03587581-28B2-4C61-BA22-6EC9EF4C7A22}" srcOrd="0" destOrd="0" presId="urn:microsoft.com/office/officeart/2005/8/layout/bProcess3"/>
    <dgm:cxn modelId="{474FF253-4C7D-41B6-B2FA-606AB173B80F}" type="presOf" srcId="{6228B1BA-7EF8-4099-B32D-DDE2E25A168B}" destId="{53E45357-44C9-45B4-9E3C-619953B7B909}" srcOrd="0" destOrd="0" presId="urn:microsoft.com/office/officeart/2005/8/layout/bProcess3"/>
    <dgm:cxn modelId="{66067E51-AC75-4818-95D7-EA3CF628C7F6}" srcId="{466CC234-B0B2-4ED0-98CA-99667AC2E28B}" destId="{99C4C655-3371-45C7-88BE-921D0DD7D33C}" srcOrd="4" destOrd="0" parTransId="{D52B4070-A652-4A8B-B290-699F4C93B5A7}" sibTransId="{46E830CF-E527-4C06-8323-3B6DA31652E3}"/>
    <dgm:cxn modelId="{DE66718E-3AE3-476E-8ED1-A2D77DEF2909}" type="presOf" srcId="{FECBB305-A23E-47F0-BCDA-C01C0DEF65E2}" destId="{3C65E90D-C789-45A3-BD0F-80883CF07580}" srcOrd="0" destOrd="0" presId="urn:microsoft.com/office/officeart/2005/8/layout/bProcess3"/>
    <dgm:cxn modelId="{701961A2-34BA-4851-A3A1-351E7FC478E9}" srcId="{466CC234-B0B2-4ED0-98CA-99667AC2E28B}" destId="{6228B1BA-7EF8-4099-B32D-DDE2E25A168B}" srcOrd="1" destOrd="0" parTransId="{6C8E988D-C9B0-4DB0-B92E-628DBCE9CAF7}" sibTransId="{FC3DCD5D-673B-473F-8DB3-5108EE68E5E9}"/>
    <dgm:cxn modelId="{984EC234-0D31-41D6-A02A-25119475549D}" type="presOf" srcId="{FECBB305-A23E-47F0-BCDA-C01C0DEF65E2}" destId="{798637B8-1219-4A04-9456-2EF2F235B066}" srcOrd="1" destOrd="0" presId="urn:microsoft.com/office/officeart/2005/8/layout/bProcess3"/>
    <dgm:cxn modelId="{3CB88623-FD48-4407-995C-760023EB9727}" type="presOf" srcId="{D166624B-69B4-4A39-8EBC-9ADED4EA8E7C}" destId="{92CE5936-5072-49ED-B9EC-01E630DAD8CC}" srcOrd="1" destOrd="0" presId="urn:microsoft.com/office/officeart/2005/8/layout/bProcess3"/>
    <dgm:cxn modelId="{E225386F-8786-4DCF-9DDB-6563A1D72549}" type="presOf" srcId="{46E830CF-E527-4C06-8323-3B6DA31652E3}" destId="{14FF540A-CDA8-489B-B4AA-80B271C0937E}" srcOrd="1" destOrd="0" presId="urn:microsoft.com/office/officeart/2005/8/layout/bProcess3"/>
    <dgm:cxn modelId="{975B657A-C084-45D3-BCD1-F76E91F129C4}" type="presOf" srcId="{46E830CF-E527-4C06-8323-3B6DA31652E3}" destId="{6A137404-12AC-47C4-BF1E-526D89A43C63}" srcOrd="0" destOrd="0" presId="urn:microsoft.com/office/officeart/2005/8/layout/bProcess3"/>
    <dgm:cxn modelId="{B5635109-588B-4E4B-B41E-2743215CA35B}" type="presOf" srcId="{466CC234-B0B2-4ED0-98CA-99667AC2E28B}" destId="{75A283E2-0B86-4F51-A4D1-5450ED98FFD1}" srcOrd="0" destOrd="0" presId="urn:microsoft.com/office/officeart/2005/8/layout/bProcess3"/>
    <dgm:cxn modelId="{C454BAF7-349B-4574-ADF4-68043EC39EF0}" srcId="{466CC234-B0B2-4ED0-98CA-99667AC2E28B}" destId="{BD56D9F8-DF2A-4228-8D4D-6447B5F34DFA}" srcOrd="2" destOrd="0" parTransId="{EB5CFAA7-8F91-495B-BEC2-78113D675396}" sibTransId="{D166624B-69B4-4A39-8EBC-9ADED4EA8E7C}"/>
    <dgm:cxn modelId="{319A6D46-6F2E-43CA-B4B2-E70AA6A58EE6}" type="presParOf" srcId="{75A283E2-0B86-4F51-A4D1-5450ED98FFD1}" destId="{5DED360C-C3D5-4230-830C-BEFF9372D545}" srcOrd="0" destOrd="0" presId="urn:microsoft.com/office/officeart/2005/8/layout/bProcess3"/>
    <dgm:cxn modelId="{53D04FBD-12A5-46B5-94EA-458E39962DE1}" type="presParOf" srcId="{75A283E2-0B86-4F51-A4D1-5450ED98FFD1}" destId="{3C65E90D-C789-45A3-BD0F-80883CF07580}" srcOrd="1" destOrd="0" presId="urn:microsoft.com/office/officeart/2005/8/layout/bProcess3"/>
    <dgm:cxn modelId="{D2768BC1-6CEB-4F57-9255-A3308CCC376A}" type="presParOf" srcId="{3C65E90D-C789-45A3-BD0F-80883CF07580}" destId="{798637B8-1219-4A04-9456-2EF2F235B066}" srcOrd="0" destOrd="0" presId="urn:microsoft.com/office/officeart/2005/8/layout/bProcess3"/>
    <dgm:cxn modelId="{4A7CC023-C856-4BC9-BEA4-1D45C9894FCF}" type="presParOf" srcId="{75A283E2-0B86-4F51-A4D1-5450ED98FFD1}" destId="{53E45357-44C9-45B4-9E3C-619953B7B909}" srcOrd="2" destOrd="0" presId="urn:microsoft.com/office/officeart/2005/8/layout/bProcess3"/>
    <dgm:cxn modelId="{A9671913-042F-4576-A3D1-2AE0B6897C6B}" type="presParOf" srcId="{75A283E2-0B86-4F51-A4D1-5450ED98FFD1}" destId="{5560AD92-D684-4134-BB36-4A3F941949C5}" srcOrd="3" destOrd="0" presId="urn:microsoft.com/office/officeart/2005/8/layout/bProcess3"/>
    <dgm:cxn modelId="{8170A93B-94B2-4B9D-BB05-440543623537}" type="presParOf" srcId="{5560AD92-D684-4134-BB36-4A3F941949C5}" destId="{624DEDB0-E850-4490-B607-1C3C3F15C319}" srcOrd="0" destOrd="0" presId="urn:microsoft.com/office/officeart/2005/8/layout/bProcess3"/>
    <dgm:cxn modelId="{655424AF-AF01-4BC7-9D2A-403EFAC100E7}" type="presParOf" srcId="{75A283E2-0B86-4F51-A4D1-5450ED98FFD1}" destId="{CD65F71D-BC27-4F2C-BD1F-5F717F6EFB4C}" srcOrd="4" destOrd="0" presId="urn:microsoft.com/office/officeart/2005/8/layout/bProcess3"/>
    <dgm:cxn modelId="{9B27E988-3D90-4DC9-8672-2C21B406084F}" type="presParOf" srcId="{75A283E2-0B86-4F51-A4D1-5450ED98FFD1}" destId="{A76706D6-6696-437E-8B26-99DFB9D99039}" srcOrd="5" destOrd="0" presId="urn:microsoft.com/office/officeart/2005/8/layout/bProcess3"/>
    <dgm:cxn modelId="{DDB4971F-6359-4DCB-8322-5C0BEFB4F865}" type="presParOf" srcId="{A76706D6-6696-437E-8B26-99DFB9D99039}" destId="{92CE5936-5072-49ED-B9EC-01E630DAD8CC}" srcOrd="0" destOrd="0" presId="urn:microsoft.com/office/officeart/2005/8/layout/bProcess3"/>
    <dgm:cxn modelId="{638258FD-A94C-46C3-A4FD-EED55A325792}" type="presParOf" srcId="{75A283E2-0B86-4F51-A4D1-5450ED98FFD1}" destId="{0C32DE2A-BC76-4A69-967E-B0B28190CEB7}" srcOrd="6" destOrd="0" presId="urn:microsoft.com/office/officeart/2005/8/layout/bProcess3"/>
    <dgm:cxn modelId="{21F34953-3567-4CEB-85BA-7EAD978DCECA}" type="presParOf" srcId="{75A283E2-0B86-4F51-A4D1-5450ED98FFD1}" destId="{03587581-28B2-4C61-BA22-6EC9EF4C7A22}" srcOrd="7" destOrd="0" presId="urn:microsoft.com/office/officeart/2005/8/layout/bProcess3"/>
    <dgm:cxn modelId="{0CCB6E27-078A-4CA4-AFC0-947B98B6A75B}" type="presParOf" srcId="{03587581-28B2-4C61-BA22-6EC9EF4C7A22}" destId="{ACE2863E-4BF1-4D63-A401-DBBD1B4D3F4A}" srcOrd="0" destOrd="0" presId="urn:microsoft.com/office/officeart/2005/8/layout/bProcess3"/>
    <dgm:cxn modelId="{98130C0C-CFB7-4CB6-B392-C4CD5D912D1E}" type="presParOf" srcId="{75A283E2-0B86-4F51-A4D1-5450ED98FFD1}" destId="{5D47FA82-F9E5-4CAE-A836-2B73231D829B}" srcOrd="8" destOrd="0" presId="urn:microsoft.com/office/officeart/2005/8/layout/bProcess3"/>
    <dgm:cxn modelId="{5977D88F-BD40-415B-ADDA-EA0BE1CF8BD0}" type="presParOf" srcId="{75A283E2-0B86-4F51-A4D1-5450ED98FFD1}" destId="{6A137404-12AC-47C4-BF1E-526D89A43C63}" srcOrd="9" destOrd="0" presId="urn:microsoft.com/office/officeart/2005/8/layout/bProcess3"/>
    <dgm:cxn modelId="{74CCC458-D386-4908-87B5-28241E7DF5D3}" type="presParOf" srcId="{6A137404-12AC-47C4-BF1E-526D89A43C63}" destId="{14FF540A-CDA8-489B-B4AA-80B271C0937E}" srcOrd="0" destOrd="0" presId="urn:microsoft.com/office/officeart/2005/8/layout/bProcess3"/>
    <dgm:cxn modelId="{8407210B-919B-44C1-9256-3B25C381A061}" type="presParOf" srcId="{75A283E2-0B86-4F51-A4D1-5450ED98FFD1}" destId="{4458303F-D40D-477D-8918-63DE13B3E0E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EF047-9D29-4E3E-975A-562CAABADDC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84CFB69C-72A4-44B5-BBB2-F17DE87DC786}">
      <dgm:prSet phldrT="[Texto]" custT="1"/>
      <dgm:spPr/>
      <dgm:t>
        <a:bodyPr/>
        <a:lstStyle/>
        <a:p>
          <a:pPr algn="just"/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19779-9B8D-4CF5-BA87-57FABD71CA5B}" type="parTrans" cxnId="{0FCC00E8-1823-4F32-B805-81F871AF70A0}">
      <dgm:prSet/>
      <dgm:spPr/>
      <dgm:t>
        <a:bodyPr/>
        <a:lstStyle/>
        <a:p>
          <a:pPr algn="just"/>
          <a:endParaRPr lang="es-ES"/>
        </a:p>
      </dgm:t>
    </dgm:pt>
    <dgm:pt modelId="{3D4224F0-C2ED-4ECC-AC54-4C70A4977039}" type="sibTrans" cxnId="{0FCC00E8-1823-4F32-B805-81F871AF70A0}">
      <dgm:prSet/>
      <dgm:spPr/>
      <dgm:t>
        <a:bodyPr/>
        <a:lstStyle/>
        <a:p>
          <a:pPr algn="just"/>
          <a:endParaRPr lang="es-ES"/>
        </a:p>
      </dgm:t>
    </dgm:pt>
    <dgm:pt modelId="{11CBDF2E-5507-47C6-86DA-64A2B374547B}">
      <dgm:prSet phldrT="[Texto]" custT="1"/>
      <dgm:spPr/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Estudiar la participación y evolución económica de las exportaciones de cacao de comercio justo, respecto a las exportaciones de cacao convencional ecuatoriano.</a:t>
          </a:r>
          <a:endParaRPr lang="es-ES" sz="1500" dirty="0"/>
        </a:p>
      </dgm:t>
    </dgm:pt>
    <dgm:pt modelId="{43008EFA-7FD2-4C59-B253-7C56C5DEA4BC}" type="parTrans" cxnId="{154D379C-D0B3-4DCE-B615-62E55FFB77AB}">
      <dgm:prSet/>
      <dgm:spPr/>
      <dgm:t>
        <a:bodyPr/>
        <a:lstStyle/>
        <a:p>
          <a:pPr algn="just"/>
          <a:endParaRPr lang="es-ES"/>
        </a:p>
      </dgm:t>
    </dgm:pt>
    <dgm:pt modelId="{7EDD571B-1441-4B97-ABAA-AB19C558B20C}" type="sibTrans" cxnId="{154D379C-D0B3-4DCE-B615-62E55FFB77AB}">
      <dgm:prSet/>
      <dgm:spPr/>
      <dgm:t>
        <a:bodyPr/>
        <a:lstStyle/>
        <a:p>
          <a:pPr algn="just"/>
          <a:endParaRPr lang="es-ES"/>
        </a:p>
      </dgm:t>
    </dgm:pt>
    <dgm:pt modelId="{E19DC9B4-03E4-4F7F-999D-C0C8FB657EE9}">
      <dgm:prSet custT="1"/>
      <dgm:spPr/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Estudiar los principios del Comercio Justo, como parte de una nueva tendencia de comercio.</a:t>
          </a:r>
          <a:endParaRPr lang="es-EC" sz="15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8D213-0664-47D8-9361-F0F59197E110}" type="parTrans" cxnId="{015EBFE2-46DE-4706-98FA-C5801598DE94}">
      <dgm:prSet/>
      <dgm:spPr/>
      <dgm:t>
        <a:bodyPr/>
        <a:lstStyle/>
        <a:p>
          <a:pPr algn="just"/>
          <a:endParaRPr lang="es-ES"/>
        </a:p>
      </dgm:t>
    </dgm:pt>
    <dgm:pt modelId="{66C7DAE4-65A7-4BFB-B2AE-16CFB43DF29E}" type="sibTrans" cxnId="{015EBFE2-46DE-4706-98FA-C5801598DE94}">
      <dgm:prSet/>
      <dgm:spPr/>
      <dgm:t>
        <a:bodyPr/>
        <a:lstStyle/>
        <a:p>
          <a:pPr algn="just"/>
          <a:endParaRPr lang="es-ES"/>
        </a:p>
      </dgm:t>
    </dgm:pt>
    <dgm:pt modelId="{022C94E8-78DF-4863-B207-F6F8E7EAB932}">
      <dgm:prSet custT="1"/>
      <dgm:spPr/>
      <dgm:t>
        <a:bodyPr/>
        <a:lstStyle/>
        <a:p>
          <a:pPr algn="just"/>
          <a:r>
            <a:rPr lang="es-EC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Investigar la relación que guarda el Comercio Justo con el Desarrollo Sostenible, y su práctica en el Ecuador.</a:t>
          </a:r>
          <a:endParaRPr lang="es-EC" sz="15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CF0D6-C943-459C-8F2E-E0D6DD1CECBE}" type="parTrans" cxnId="{87073DC6-1628-4F2F-BF36-6546B3A74732}">
      <dgm:prSet/>
      <dgm:spPr/>
      <dgm:t>
        <a:bodyPr/>
        <a:lstStyle/>
        <a:p>
          <a:pPr algn="just"/>
          <a:endParaRPr lang="es-ES"/>
        </a:p>
      </dgm:t>
    </dgm:pt>
    <dgm:pt modelId="{F74B5EBF-61FF-4587-AB61-A4CF3EF90924}" type="sibTrans" cxnId="{87073DC6-1628-4F2F-BF36-6546B3A74732}">
      <dgm:prSet/>
      <dgm:spPr/>
      <dgm:t>
        <a:bodyPr/>
        <a:lstStyle/>
        <a:p>
          <a:pPr algn="just"/>
          <a:endParaRPr lang="es-ES"/>
        </a:p>
      </dgm:t>
    </dgm:pt>
    <dgm:pt modelId="{A454DB1B-4689-4C95-9488-083F25AC7221}" type="pres">
      <dgm:prSet presAssocID="{360EF047-9D29-4E3E-975A-562CAABAD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0F171A-A909-4A01-B7C3-1DAB9A8CEB41}" type="pres">
      <dgm:prSet presAssocID="{84CFB69C-72A4-44B5-BBB2-F17DE87DC786}" presName="parentText" presStyleLbl="node1" presStyleIdx="0" presStyleCnt="1" custScaleY="495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5EDC81-B080-4BF1-B754-A2A89D602ABA}" type="pres">
      <dgm:prSet presAssocID="{84CFB69C-72A4-44B5-BBB2-F17DE87DC7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8C8B8F-9293-460B-AB80-F9B0717106B5}" type="presOf" srcId="{360EF047-9D29-4E3E-975A-562CAABADDC4}" destId="{A454DB1B-4689-4C95-9488-083F25AC7221}" srcOrd="0" destOrd="0" presId="urn:microsoft.com/office/officeart/2005/8/layout/vList2"/>
    <dgm:cxn modelId="{994E45B6-F5E3-46DA-B706-113138492C65}" type="presOf" srcId="{11CBDF2E-5507-47C6-86DA-64A2B374547B}" destId="{565EDC81-B080-4BF1-B754-A2A89D602ABA}" srcOrd="0" destOrd="0" presId="urn:microsoft.com/office/officeart/2005/8/layout/vList2"/>
    <dgm:cxn modelId="{0FCC00E8-1823-4F32-B805-81F871AF70A0}" srcId="{360EF047-9D29-4E3E-975A-562CAABADDC4}" destId="{84CFB69C-72A4-44B5-BBB2-F17DE87DC786}" srcOrd="0" destOrd="0" parTransId="{02319779-9B8D-4CF5-BA87-57FABD71CA5B}" sibTransId="{3D4224F0-C2ED-4ECC-AC54-4C70A4977039}"/>
    <dgm:cxn modelId="{87073DC6-1628-4F2F-BF36-6546B3A74732}" srcId="{84CFB69C-72A4-44B5-BBB2-F17DE87DC786}" destId="{022C94E8-78DF-4863-B207-F6F8E7EAB932}" srcOrd="2" destOrd="0" parTransId="{1A7CF0D6-C943-459C-8F2E-E0D6DD1CECBE}" sibTransId="{F74B5EBF-61FF-4587-AB61-A4CF3EF90924}"/>
    <dgm:cxn modelId="{BB67C879-08F1-425D-96CD-E48E1E0F7100}" type="presOf" srcId="{E19DC9B4-03E4-4F7F-999D-C0C8FB657EE9}" destId="{565EDC81-B080-4BF1-B754-A2A89D602ABA}" srcOrd="0" destOrd="1" presId="urn:microsoft.com/office/officeart/2005/8/layout/vList2"/>
    <dgm:cxn modelId="{1568AB71-1C8B-41DE-85C6-1E0434990AB1}" type="presOf" srcId="{022C94E8-78DF-4863-B207-F6F8E7EAB932}" destId="{565EDC81-B080-4BF1-B754-A2A89D602ABA}" srcOrd="0" destOrd="2" presId="urn:microsoft.com/office/officeart/2005/8/layout/vList2"/>
    <dgm:cxn modelId="{3C81F3AA-5074-471E-8A1E-F124D2ED005E}" type="presOf" srcId="{84CFB69C-72A4-44B5-BBB2-F17DE87DC786}" destId="{760F171A-A909-4A01-B7C3-1DAB9A8CEB41}" srcOrd="0" destOrd="0" presId="urn:microsoft.com/office/officeart/2005/8/layout/vList2"/>
    <dgm:cxn modelId="{015EBFE2-46DE-4706-98FA-C5801598DE94}" srcId="{84CFB69C-72A4-44B5-BBB2-F17DE87DC786}" destId="{E19DC9B4-03E4-4F7F-999D-C0C8FB657EE9}" srcOrd="1" destOrd="0" parTransId="{E6A8D213-0664-47D8-9361-F0F59197E110}" sibTransId="{66C7DAE4-65A7-4BFB-B2AE-16CFB43DF29E}"/>
    <dgm:cxn modelId="{154D379C-D0B3-4DCE-B615-62E55FFB77AB}" srcId="{84CFB69C-72A4-44B5-BBB2-F17DE87DC786}" destId="{11CBDF2E-5507-47C6-86DA-64A2B374547B}" srcOrd="0" destOrd="0" parTransId="{43008EFA-7FD2-4C59-B253-7C56C5DEA4BC}" sibTransId="{7EDD571B-1441-4B97-ABAA-AB19C558B20C}"/>
    <dgm:cxn modelId="{C5BAE354-0E99-4129-9F29-0D58BA3122E4}" type="presParOf" srcId="{A454DB1B-4689-4C95-9488-083F25AC7221}" destId="{760F171A-A909-4A01-B7C3-1DAB9A8CEB41}" srcOrd="0" destOrd="0" presId="urn:microsoft.com/office/officeart/2005/8/layout/vList2"/>
    <dgm:cxn modelId="{25A18F28-8973-4DB6-82F3-7490C1C23123}" type="presParOf" srcId="{A454DB1B-4689-4C95-9488-083F25AC7221}" destId="{565EDC81-B080-4BF1-B754-A2A89D602A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8B681E-B550-44F9-8965-C31D581E931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5A83703-FF48-430E-9040-697AA202B67D}">
      <dgm:prSet phldrT="[Texto]"/>
      <dgm:spPr/>
      <dgm:t>
        <a:bodyPr/>
        <a:lstStyle/>
        <a:p>
          <a:r>
            <a:rPr lang="es-ES" dirty="0" smtClean="0"/>
            <a:t>DIMENSIÓN ECONÓMICA</a:t>
          </a:r>
          <a:endParaRPr lang="es-ES" dirty="0"/>
        </a:p>
      </dgm:t>
    </dgm:pt>
    <dgm:pt modelId="{F5A74956-8BF7-45C2-8F22-EC0EE9134F20}" type="parTrans" cxnId="{98D6E3CF-5911-4604-9AD3-381EAA097485}">
      <dgm:prSet/>
      <dgm:spPr/>
      <dgm:t>
        <a:bodyPr/>
        <a:lstStyle/>
        <a:p>
          <a:endParaRPr lang="es-ES"/>
        </a:p>
      </dgm:t>
    </dgm:pt>
    <dgm:pt modelId="{FD914BB6-2C29-47D4-8389-1FAD4613F6FB}" type="sibTrans" cxnId="{98D6E3CF-5911-4604-9AD3-381EAA097485}">
      <dgm:prSet/>
      <dgm:spPr/>
      <dgm:t>
        <a:bodyPr/>
        <a:lstStyle/>
        <a:p>
          <a:endParaRPr lang="es-ES"/>
        </a:p>
      </dgm:t>
    </dgm:pt>
    <dgm:pt modelId="{8EBEF195-E13F-42EE-ACA4-F9D635945EE9}">
      <dgm:prSet phldrT="[Texto]"/>
      <dgm:spPr/>
      <dgm:t>
        <a:bodyPr/>
        <a:lstStyle/>
        <a:p>
          <a:r>
            <a:rPr lang="es-ES" dirty="0" smtClean="0"/>
            <a:t>Asociatividad</a:t>
          </a:r>
          <a:endParaRPr lang="es-ES" dirty="0"/>
        </a:p>
      </dgm:t>
    </dgm:pt>
    <dgm:pt modelId="{AC5AECDE-D3C7-42FC-9F10-6899F08CA2EC}" type="parTrans" cxnId="{0E6A39FF-C1C1-4D2E-8FE3-72C0DE2697F4}">
      <dgm:prSet/>
      <dgm:spPr/>
      <dgm:t>
        <a:bodyPr/>
        <a:lstStyle/>
        <a:p>
          <a:endParaRPr lang="es-ES"/>
        </a:p>
      </dgm:t>
    </dgm:pt>
    <dgm:pt modelId="{90E234DF-F510-41DB-889B-59463C8E6F42}" type="sibTrans" cxnId="{0E6A39FF-C1C1-4D2E-8FE3-72C0DE2697F4}">
      <dgm:prSet/>
      <dgm:spPr/>
      <dgm:t>
        <a:bodyPr/>
        <a:lstStyle/>
        <a:p>
          <a:endParaRPr lang="es-ES"/>
        </a:p>
      </dgm:t>
    </dgm:pt>
    <dgm:pt modelId="{6716DBEC-1987-4C87-A10E-24C4F45BAF58}">
      <dgm:prSet phldrT="[Texto]"/>
      <dgm:spPr/>
      <dgm:t>
        <a:bodyPr/>
        <a:lstStyle/>
        <a:p>
          <a:r>
            <a:rPr lang="es-ES" dirty="0" smtClean="0"/>
            <a:t>Disminución de Intermediarios</a:t>
          </a:r>
          <a:endParaRPr lang="es-ES" dirty="0"/>
        </a:p>
      </dgm:t>
    </dgm:pt>
    <dgm:pt modelId="{94B8FEDD-4196-4BC2-9F91-186E304721AB}" type="parTrans" cxnId="{56691568-D766-402F-8CCB-A615077E3D72}">
      <dgm:prSet/>
      <dgm:spPr/>
      <dgm:t>
        <a:bodyPr/>
        <a:lstStyle/>
        <a:p>
          <a:endParaRPr lang="es-ES"/>
        </a:p>
      </dgm:t>
    </dgm:pt>
    <dgm:pt modelId="{C439797D-E244-4FD8-97B0-DACA75B39203}" type="sibTrans" cxnId="{56691568-D766-402F-8CCB-A615077E3D72}">
      <dgm:prSet/>
      <dgm:spPr/>
      <dgm:t>
        <a:bodyPr/>
        <a:lstStyle/>
        <a:p>
          <a:endParaRPr lang="es-ES"/>
        </a:p>
      </dgm:t>
    </dgm:pt>
    <dgm:pt modelId="{5FEAB6F0-5226-4C00-A6F0-F53FCC7BCD76}">
      <dgm:prSet phldrT="[Texto]"/>
      <dgm:spPr/>
      <dgm:t>
        <a:bodyPr/>
        <a:lstStyle/>
        <a:p>
          <a:r>
            <a:rPr lang="es-ES" dirty="0" smtClean="0"/>
            <a:t>DIMENSIÓN SOCIAL</a:t>
          </a:r>
          <a:endParaRPr lang="es-ES" dirty="0"/>
        </a:p>
      </dgm:t>
    </dgm:pt>
    <dgm:pt modelId="{55C3C166-1A91-413E-9586-A6A68D2DF9A0}" type="parTrans" cxnId="{3D134F2C-7572-4A19-B832-7FD8B48D020B}">
      <dgm:prSet/>
      <dgm:spPr/>
      <dgm:t>
        <a:bodyPr/>
        <a:lstStyle/>
        <a:p>
          <a:endParaRPr lang="es-ES"/>
        </a:p>
      </dgm:t>
    </dgm:pt>
    <dgm:pt modelId="{EE927D8B-BE1A-4A6A-BF9B-2EE2A3F8DE2B}" type="sibTrans" cxnId="{3D134F2C-7572-4A19-B832-7FD8B48D020B}">
      <dgm:prSet/>
      <dgm:spPr/>
      <dgm:t>
        <a:bodyPr/>
        <a:lstStyle/>
        <a:p>
          <a:endParaRPr lang="es-ES"/>
        </a:p>
      </dgm:t>
    </dgm:pt>
    <dgm:pt modelId="{73AE4D0F-36B1-463E-98AF-7D1F0CA3661B}">
      <dgm:prSet phldrT="[Texto]"/>
      <dgm:spPr/>
      <dgm:t>
        <a:bodyPr/>
        <a:lstStyle/>
        <a:p>
          <a:r>
            <a:rPr lang="es-ES" dirty="0" smtClean="0"/>
            <a:t>Proyectos de Vivienda</a:t>
          </a:r>
          <a:endParaRPr lang="es-ES" dirty="0"/>
        </a:p>
      </dgm:t>
    </dgm:pt>
    <dgm:pt modelId="{B20F3A79-BB63-4525-A449-06DDE772DBD9}" type="parTrans" cxnId="{2E3A5185-D36E-46CC-90BD-9CE9CCF4AD35}">
      <dgm:prSet/>
      <dgm:spPr/>
      <dgm:t>
        <a:bodyPr/>
        <a:lstStyle/>
        <a:p>
          <a:endParaRPr lang="es-ES"/>
        </a:p>
      </dgm:t>
    </dgm:pt>
    <dgm:pt modelId="{38AD5CE7-25E7-47FC-8EA8-D05A4A312451}" type="sibTrans" cxnId="{2E3A5185-D36E-46CC-90BD-9CE9CCF4AD35}">
      <dgm:prSet/>
      <dgm:spPr/>
      <dgm:t>
        <a:bodyPr/>
        <a:lstStyle/>
        <a:p>
          <a:endParaRPr lang="es-ES"/>
        </a:p>
      </dgm:t>
    </dgm:pt>
    <dgm:pt modelId="{46D2CFB1-B80C-44E3-9C4E-B0C1038345A0}">
      <dgm:prSet phldrT="[Texto]"/>
      <dgm:spPr/>
      <dgm:t>
        <a:bodyPr/>
        <a:lstStyle/>
        <a:p>
          <a:r>
            <a:rPr lang="es-ES" dirty="0" smtClean="0"/>
            <a:t>Creación de fuentes de empleo</a:t>
          </a:r>
          <a:endParaRPr lang="es-ES" dirty="0"/>
        </a:p>
      </dgm:t>
    </dgm:pt>
    <dgm:pt modelId="{1E20B35A-781D-40F0-8E3B-518BEC29B7E7}" type="parTrans" cxnId="{25E2E097-2734-4C6C-951B-C2EFC2E6FEEF}">
      <dgm:prSet/>
      <dgm:spPr/>
      <dgm:t>
        <a:bodyPr/>
        <a:lstStyle/>
        <a:p>
          <a:endParaRPr lang="es-ES"/>
        </a:p>
      </dgm:t>
    </dgm:pt>
    <dgm:pt modelId="{B80D2CA7-345C-4AB2-8223-4E558A7A17E6}" type="sibTrans" cxnId="{25E2E097-2734-4C6C-951B-C2EFC2E6FEEF}">
      <dgm:prSet/>
      <dgm:spPr/>
      <dgm:t>
        <a:bodyPr/>
        <a:lstStyle/>
        <a:p>
          <a:endParaRPr lang="es-ES"/>
        </a:p>
      </dgm:t>
    </dgm:pt>
    <dgm:pt modelId="{7BE497D5-962C-4EE4-A0E1-ED267D3189E0}">
      <dgm:prSet phldrT="[Texto]"/>
      <dgm:spPr/>
      <dgm:t>
        <a:bodyPr/>
        <a:lstStyle/>
        <a:p>
          <a:r>
            <a:rPr lang="es-ES" dirty="0" smtClean="0"/>
            <a:t>DIMENSIÓN ECOLÓGICA</a:t>
          </a:r>
          <a:endParaRPr lang="es-ES" dirty="0"/>
        </a:p>
      </dgm:t>
    </dgm:pt>
    <dgm:pt modelId="{080E6257-6722-4025-B292-2A536F818A86}" type="parTrans" cxnId="{0F81B535-4DCF-40B4-B86A-B72FDAF8D81C}">
      <dgm:prSet/>
      <dgm:spPr/>
      <dgm:t>
        <a:bodyPr/>
        <a:lstStyle/>
        <a:p>
          <a:endParaRPr lang="es-ES"/>
        </a:p>
      </dgm:t>
    </dgm:pt>
    <dgm:pt modelId="{28AC4BCA-B5FE-4402-8234-2E7A16156781}" type="sibTrans" cxnId="{0F81B535-4DCF-40B4-B86A-B72FDAF8D81C}">
      <dgm:prSet/>
      <dgm:spPr/>
      <dgm:t>
        <a:bodyPr/>
        <a:lstStyle/>
        <a:p>
          <a:endParaRPr lang="es-ES"/>
        </a:p>
      </dgm:t>
    </dgm:pt>
    <dgm:pt modelId="{275959FC-CA6A-4DEE-B8CC-94F45B453BCB}">
      <dgm:prSet phldrT="[Texto]"/>
      <dgm:spPr/>
      <dgm:t>
        <a:bodyPr/>
        <a:lstStyle/>
        <a:p>
          <a:r>
            <a:rPr lang="es-ES" dirty="0" smtClean="0"/>
            <a:t>Uso de de sellos</a:t>
          </a:r>
          <a:endParaRPr lang="es-ES" dirty="0"/>
        </a:p>
      </dgm:t>
    </dgm:pt>
    <dgm:pt modelId="{8A500438-EB44-4BDB-9BD1-6248095028CF}" type="parTrans" cxnId="{B9067ABC-DCBB-4267-9CCC-097443D900E3}">
      <dgm:prSet/>
      <dgm:spPr/>
      <dgm:t>
        <a:bodyPr/>
        <a:lstStyle/>
        <a:p>
          <a:endParaRPr lang="es-ES"/>
        </a:p>
      </dgm:t>
    </dgm:pt>
    <dgm:pt modelId="{1A4A89EE-072B-484B-82DA-7470F99CD0B2}" type="sibTrans" cxnId="{B9067ABC-DCBB-4267-9CCC-097443D900E3}">
      <dgm:prSet/>
      <dgm:spPr/>
      <dgm:t>
        <a:bodyPr/>
        <a:lstStyle/>
        <a:p>
          <a:endParaRPr lang="es-ES"/>
        </a:p>
      </dgm:t>
    </dgm:pt>
    <dgm:pt modelId="{9A9B0373-0901-4231-B2CF-AEA92C794F00}">
      <dgm:prSet phldrT="[Texto]"/>
      <dgm:spPr/>
      <dgm:t>
        <a:bodyPr/>
        <a:lstStyle/>
        <a:p>
          <a:r>
            <a:rPr lang="es-ES" dirty="0" smtClean="0"/>
            <a:t>Creación de Redes y  Cooperativas</a:t>
          </a:r>
          <a:endParaRPr lang="es-ES" dirty="0"/>
        </a:p>
      </dgm:t>
    </dgm:pt>
    <dgm:pt modelId="{6B7CBEE1-4AAE-46C5-B8F8-19DEE642ECAE}" type="parTrans" cxnId="{0BAAFE7C-8795-4B44-9FEF-6EE6F4A32E62}">
      <dgm:prSet/>
      <dgm:spPr/>
      <dgm:t>
        <a:bodyPr/>
        <a:lstStyle/>
        <a:p>
          <a:endParaRPr lang="es-ES"/>
        </a:p>
      </dgm:t>
    </dgm:pt>
    <dgm:pt modelId="{7579DD94-6DC5-430E-931D-BEBD693CB366}" type="sibTrans" cxnId="{0BAAFE7C-8795-4B44-9FEF-6EE6F4A32E62}">
      <dgm:prSet/>
      <dgm:spPr/>
      <dgm:t>
        <a:bodyPr/>
        <a:lstStyle/>
        <a:p>
          <a:endParaRPr lang="es-ES"/>
        </a:p>
      </dgm:t>
    </dgm:pt>
    <dgm:pt modelId="{99AC165E-6C8C-4415-94BF-3690B5E311CA}">
      <dgm:prSet phldrT="[Texto]"/>
      <dgm:spPr/>
      <dgm:t>
        <a:bodyPr/>
        <a:lstStyle/>
        <a:p>
          <a:r>
            <a:rPr lang="es-ES" dirty="0" smtClean="0"/>
            <a:t>Socios miembros activos</a:t>
          </a:r>
          <a:endParaRPr lang="es-ES" dirty="0"/>
        </a:p>
      </dgm:t>
    </dgm:pt>
    <dgm:pt modelId="{FCFA7491-1B78-412F-9A7E-A01BB672104C}" type="parTrans" cxnId="{8F60AB16-ADB6-4E2D-A4F5-6EA984BDD719}">
      <dgm:prSet/>
      <dgm:spPr/>
      <dgm:t>
        <a:bodyPr/>
        <a:lstStyle/>
        <a:p>
          <a:endParaRPr lang="es-ES"/>
        </a:p>
      </dgm:t>
    </dgm:pt>
    <dgm:pt modelId="{F3144A3A-8928-4FEA-BBBB-BBD1AEC4A284}" type="sibTrans" cxnId="{8F60AB16-ADB6-4E2D-A4F5-6EA984BDD719}">
      <dgm:prSet/>
      <dgm:spPr/>
      <dgm:t>
        <a:bodyPr/>
        <a:lstStyle/>
        <a:p>
          <a:endParaRPr lang="es-ES"/>
        </a:p>
      </dgm:t>
    </dgm:pt>
    <dgm:pt modelId="{C29CDCDF-1560-40C8-A530-1578AD583D5A}">
      <dgm:prSet phldrT="[Texto]"/>
      <dgm:spPr/>
      <dgm:t>
        <a:bodyPr/>
        <a:lstStyle/>
        <a:p>
          <a:r>
            <a:rPr lang="es-ES" dirty="0" smtClean="0"/>
            <a:t>Realce al valor agregado del producto</a:t>
          </a:r>
          <a:endParaRPr lang="es-ES" dirty="0"/>
        </a:p>
      </dgm:t>
    </dgm:pt>
    <dgm:pt modelId="{5E78FD59-EA0F-4D96-8374-A909FFF6FB7F}" type="parTrans" cxnId="{DF1AA735-3381-4C19-B235-775BDFAD6686}">
      <dgm:prSet/>
      <dgm:spPr/>
      <dgm:t>
        <a:bodyPr/>
        <a:lstStyle/>
        <a:p>
          <a:endParaRPr lang="es-ES"/>
        </a:p>
      </dgm:t>
    </dgm:pt>
    <dgm:pt modelId="{FA62E51B-88E2-4F55-BA9C-808254C85E98}" type="sibTrans" cxnId="{DF1AA735-3381-4C19-B235-775BDFAD6686}">
      <dgm:prSet/>
      <dgm:spPr/>
      <dgm:t>
        <a:bodyPr/>
        <a:lstStyle/>
        <a:p>
          <a:endParaRPr lang="es-ES"/>
        </a:p>
      </dgm:t>
    </dgm:pt>
    <dgm:pt modelId="{94271EE9-5463-4584-B52E-4F0099316E27}">
      <dgm:prSet phldrT="[Texto]"/>
      <dgm:spPr/>
      <dgm:t>
        <a:bodyPr/>
        <a:lstStyle/>
        <a:p>
          <a:r>
            <a:rPr lang="es-ES" dirty="0" smtClean="0"/>
            <a:t>Creación de proyectos sociales</a:t>
          </a:r>
          <a:endParaRPr lang="es-ES" dirty="0"/>
        </a:p>
      </dgm:t>
    </dgm:pt>
    <dgm:pt modelId="{95114A37-C218-407E-ACFD-71354622144D}" type="parTrans" cxnId="{8DF0BA5E-F41E-423A-8678-EB01DC84805F}">
      <dgm:prSet/>
      <dgm:spPr/>
      <dgm:t>
        <a:bodyPr/>
        <a:lstStyle/>
        <a:p>
          <a:endParaRPr lang="es-ES"/>
        </a:p>
      </dgm:t>
    </dgm:pt>
    <dgm:pt modelId="{B5C672F8-1C88-47B3-8520-62FA14D3A486}" type="sibTrans" cxnId="{8DF0BA5E-F41E-423A-8678-EB01DC84805F}">
      <dgm:prSet/>
      <dgm:spPr/>
      <dgm:t>
        <a:bodyPr/>
        <a:lstStyle/>
        <a:p>
          <a:endParaRPr lang="es-ES"/>
        </a:p>
      </dgm:t>
    </dgm:pt>
    <dgm:pt modelId="{EB2A1E1C-3E3E-4F92-91F6-78EE898744D1}">
      <dgm:prSet phldrT="[Texto]"/>
      <dgm:spPr/>
      <dgm:t>
        <a:bodyPr/>
        <a:lstStyle/>
        <a:p>
          <a:r>
            <a:rPr lang="es-ES" dirty="0" smtClean="0"/>
            <a:t>Velar por el bien común</a:t>
          </a:r>
          <a:endParaRPr lang="es-ES" dirty="0"/>
        </a:p>
      </dgm:t>
    </dgm:pt>
    <dgm:pt modelId="{42F75CC1-D66A-4E7B-8E94-6755BB10C656}" type="parTrans" cxnId="{570B87A4-F6BF-45A5-A134-9B65EB408480}">
      <dgm:prSet/>
      <dgm:spPr/>
      <dgm:t>
        <a:bodyPr/>
        <a:lstStyle/>
        <a:p>
          <a:endParaRPr lang="es-ES"/>
        </a:p>
      </dgm:t>
    </dgm:pt>
    <dgm:pt modelId="{3E4271F4-0D47-436E-A9FD-8E43A27942F0}" type="sibTrans" cxnId="{570B87A4-F6BF-45A5-A134-9B65EB408480}">
      <dgm:prSet/>
      <dgm:spPr/>
      <dgm:t>
        <a:bodyPr/>
        <a:lstStyle/>
        <a:p>
          <a:endParaRPr lang="es-ES"/>
        </a:p>
      </dgm:t>
    </dgm:pt>
    <dgm:pt modelId="{D0356BB8-8931-4842-9ACF-F2977A1380B1}">
      <dgm:prSet phldrT="[Texto]"/>
      <dgm:spPr/>
      <dgm:t>
        <a:bodyPr/>
        <a:lstStyle/>
        <a:p>
          <a:endParaRPr lang="es-ES" dirty="0"/>
        </a:p>
      </dgm:t>
    </dgm:pt>
    <dgm:pt modelId="{15AA9301-35ED-47AA-B0A4-1787342CF218}" type="parTrans" cxnId="{60CB5AEF-1A8F-498B-A9E4-F4F59A411440}">
      <dgm:prSet/>
      <dgm:spPr/>
      <dgm:t>
        <a:bodyPr/>
        <a:lstStyle/>
        <a:p>
          <a:endParaRPr lang="es-ES"/>
        </a:p>
      </dgm:t>
    </dgm:pt>
    <dgm:pt modelId="{A32FEB89-4D16-4C58-80BE-3AF0E3937294}" type="sibTrans" cxnId="{60CB5AEF-1A8F-498B-A9E4-F4F59A411440}">
      <dgm:prSet/>
      <dgm:spPr/>
      <dgm:t>
        <a:bodyPr/>
        <a:lstStyle/>
        <a:p>
          <a:endParaRPr lang="es-ES"/>
        </a:p>
      </dgm:t>
    </dgm:pt>
    <dgm:pt modelId="{914D9194-C670-49EE-BDC8-93104C5EA280}">
      <dgm:prSet phldrT="[Texto]"/>
      <dgm:spPr/>
      <dgm:t>
        <a:bodyPr/>
        <a:lstStyle/>
        <a:p>
          <a:r>
            <a:rPr lang="es-ES" dirty="0" smtClean="0"/>
            <a:t>Voluntariado</a:t>
          </a:r>
          <a:endParaRPr lang="es-ES" dirty="0"/>
        </a:p>
      </dgm:t>
    </dgm:pt>
    <dgm:pt modelId="{D1BBEF6D-E97B-4E08-96E5-4A599524CAC3}" type="parTrans" cxnId="{0448EC8A-AAE0-4D74-9B73-7DA36E07AA8F}">
      <dgm:prSet/>
      <dgm:spPr/>
      <dgm:t>
        <a:bodyPr/>
        <a:lstStyle/>
        <a:p>
          <a:endParaRPr lang="es-ES"/>
        </a:p>
      </dgm:t>
    </dgm:pt>
    <dgm:pt modelId="{AD916A0F-81CC-4B35-B47A-FF1F60E802EA}" type="sibTrans" cxnId="{0448EC8A-AAE0-4D74-9B73-7DA36E07AA8F}">
      <dgm:prSet/>
      <dgm:spPr/>
      <dgm:t>
        <a:bodyPr/>
        <a:lstStyle/>
        <a:p>
          <a:endParaRPr lang="es-ES"/>
        </a:p>
      </dgm:t>
    </dgm:pt>
    <dgm:pt modelId="{32E84D81-C982-4687-8BB6-0B8C1EE92067}">
      <dgm:prSet phldrT="[Texto]"/>
      <dgm:spPr/>
      <dgm:t>
        <a:bodyPr/>
        <a:lstStyle/>
        <a:p>
          <a:r>
            <a:rPr lang="es-ES" dirty="0" smtClean="0"/>
            <a:t>Acompañamiento técnico</a:t>
          </a:r>
          <a:endParaRPr lang="es-ES" dirty="0"/>
        </a:p>
      </dgm:t>
    </dgm:pt>
    <dgm:pt modelId="{6D386EBC-CE85-41C5-AB0F-B35D3424C2A0}" type="parTrans" cxnId="{D06C01EC-CDBB-47B5-9EEF-36363487D307}">
      <dgm:prSet/>
      <dgm:spPr/>
      <dgm:t>
        <a:bodyPr/>
        <a:lstStyle/>
        <a:p>
          <a:endParaRPr lang="es-ES"/>
        </a:p>
      </dgm:t>
    </dgm:pt>
    <dgm:pt modelId="{14A294C1-2431-4606-A064-83DB2AD3BFDD}" type="sibTrans" cxnId="{D06C01EC-CDBB-47B5-9EEF-36363487D307}">
      <dgm:prSet/>
      <dgm:spPr/>
      <dgm:t>
        <a:bodyPr/>
        <a:lstStyle/>
        <a:p>
          <a:endParaRPr lang="es-ES"/>
        </a:p>
      </dgm:t>
    </dgm:pt>
    <dgm:pt modelId="{D2917E0E-3DBA-41E4-BBF6-DF444919D52C}">
      <dgm:prSet phldrT="[Texto]"/>
      <dgm:spPr/>
      <dgm:t>
        <a:bodyPr/>
        <a:lstStyle/>
        <a:p>
          <a:r>
            <a:rPr lang="es-ES" dirty="0" smtClean="0"/>
            <a:t>Ganar-Ganar</a:t>
          </a:r>
          <a:endParaRPr lang="es-ES" dirty="0"/>
        </a:p>
      </dgm:t>
    </dgm:pt>
    <dgm:pt modelId="{E9A9530D-67F3-4048-BBBA-1EFE3B616A58}" type="parTrans" cxnId="{1987CD40-C474-4FF3-A639-95DEC6B54846}">
      <dgm:prSet/>
      <dgm:spPr/>
      <dgm:t>
        <a:bodyPr/>
        <a:lstStyle/>
        <a:p>
          <a:endParaRPr lang="es-ES"/>
        </a:p>
      </dgm:t>
    </dgm:pt>
    <dgm:pt modelId="{D4E01118-CEA1-400B-AD24-6296F436D3F5}" type="sibTrans" cxnId="{1987CD40-C474-4FF3-A639-95DEC6B54846}">
      <dgm:prSet/>
      <dgm:spPr/>
      <dgm:t>
        <a:bodyPr/>
        <a:lstStyle/>
        <a:p>
          <a:endParaRPr lang="es-ES"/>
        </a:p>
      </dgm:t>
    </dgm:pt>
    <dgm:pt modelId="{99DF960E-7F4A-465F-AF1E-F2A0179BA654}">
      <dgm:prSet phldrT="[Texto]"/>
      <dgm:spPr/>
      <dgm:t>
        <a:bodyPr/>
        <a:lstStyle/>
        <a:p>
          <a:r>
            <a:rPr lang="es-ES" dirty="0" smtClean="0"/>
            <a:t>Uso adecuado de recursos</a:t>
          </a:r>
          <a:endParaRPr lang="es-ES" dirty="0"/>
        </a:p>
      </dgm:t>
    </dgm:pt>
    <dgm:pt modelId="{0E118602-3EEE-467B-A3B2-4A688B6A89C1}" type="parTrans" cxnId="{584C7302-968B-4219-A1AF-3928459AC63D}">
      <dgm:prSet/>
      <dgm:spPr/>
      <dgm:t>
        <a:bodyPr/>
        <a:lstStyle/>
        <a:p>
          <a:endParaRPr lang="es-ES"/>
        </a:p>
      </dgm:t>
    </dgm:pt>
    <dgm:pt modelId="{0EC9F65F-52EF-4C94-9A5C-A4A1502E1E68}" type="sibTrans" cxnId="{584C7302-968B-4219-A1AF-3928459AC63D}">
      <dgm:prSet/>
      <dgm:spPr/>
      <dgm:t>
        <a:bodyPr/>
        <a:lstStyle/>
        <a:p>
          <a:endParaRPr lang="es-ES"/>
        </a:p>
      </dgm:t>
    </dgm:pt>
    <dgm:pt modelId="{E6A12190-84C1-40DA-8306-F962B178B3D1}">
      <dgm:prSet phldrT="[Texto]"/>
      <dgm:spPr/>
      <dgm:t>
        <a:bodyPr/>
        <a:lstStyle/>
        <a:p>
          <a:r>
            <a:rPr lang="es-ES" dirty="0" smtClean="0"/>
            <a:t>Buenas practicas productivas</a:t>
          </a:r>
          <a:endParaRPr lang="es-ES" dirty="0"/>
        </a:p>
      </dgm:t>
    </dgm:pt>
    <dgm:pt modelId="{90532B3A-F0BE-4C6A-8DB6-3EBAFE01FC68}" type="parTrans" cxnId="{31379190-F77C-4A29-8E18-2D7BB856F5B4}">
      <dgm:prSet/>
      <dgm:spPr/>
      <dgm:t>
        <a:bodyPr/>
        <a:lstStyle/>
        <a:p>
          <a:endParaRPr lang="es-ES"/>
        </a:p>
      </dgm:t>
    </dgm:pt>
    <dgm:pt modelId="{B91E8F1B-DC29-4FCD-88A5-F3991DE7DB4F}" type="sibTrans" cxnId="{31379190-F77C-4A29-8E18-2D7BB856F5B4}">
      <dgm:prSet/>
      <dgm:spPr/>
      <dgm:t>
        <a:bodyPr/>
        <a:lstStyle/>
        <a:p>
          <a:endParaRPr lang="es-ES"/>
        </a:p>
      </dgm:t>
    </dgm:pt>
    <dgm:pt modelId="{309EEAE5-01F3-45D2-B12E-17CA6046BE38}" type="pres">
      <dgm:prSet presAssocID="{D48B681E-B550-44F9-8965-C31D581E9316}" presName="Name0" presStyleCnt="0">
        <dgm:presLayoutVars>
          <dgm:dir/>
          <dgm:animLvl val="lvl"/>
          <dgm:resizeHandles val="exact"/>
        </dgm:presLayoutVars>
      </dgm:prSet>
      <dgm:spPr/>
    </dgm:pt>
    <dgm:pt modelId="{D49D0363-454D-41AE-A8BF-EF56F9935399}" type="pres">
      <dgm:prSet presAssocID="{45A83703-FF48-430E-9040-697AA202B67D}" presName="composite" presStyleCnt="0"/>
      <dgm:spPr/>
    </dgm:pt>
    <dgm:pt modelId="{B76D999B-E30E-465D-B286-D83A562ACCAD}" type="pres">
      <dgm:prSet presAssocID="{45A83703-FF48-430E-9040-697AA202B67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11A66-E3DA-4C30-B395-BA74993A4F28}" type="pres">
      <dgm:prSet presAssocID="{45A83703-FF48-430E-9040-697AA202B67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7CF17-ADDD-4FEF-9782-B72CAD51280A}" type="pres">
      <dgm:prSet presAssocID="{FD914BB6-2C29-47D4-8389-1FAD4613F6FB}" presName="space" presStyleCnt="0"/>
      <dgm:spPr/>
    </dgm:pt>
    <dgm:pt modelId="{0940C3E8-71AA-4DB3-AE9B-0227C75BFAEF}" type="pres">
      <dgm:prSet presAssocID="{5FEAB6F0-5226-4C00-A6F0-F53FCC7BCD76}" presName="composite" presStyleCnt="0"/>
      <dgm:spPr/>
    </dgm:pt>
    <dgm:pt modelId="{4242ADF5-5416-4F6C-9AAC-4F4405842D0B}" type="pres">
      <dgm:prSet presAssocID="{5FEAB6F0-5226-4C00-A6F0-F53FCC7BCD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123F0F-641A-4A65-8023-3E1288C979EE}" type="pres">
      <dgm:prSet presAssocID="{5FEAB6F0-5226-4C00-A6F0-F53FCC7BCD7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55585-C0E1-46A8-BC5F-E6328FF6BF36}" type="pres">
      <dgm:prSet presAssocID="{EE927D8B-BE1A-4A6A-BF9B-2EE2A3F8DE2B}" presName="space" presStyleCnt="0"/>
      <dgm:spPr/>
    </dgm:pt>
    <dgm:pt modelId="{9ABCD280-E507-47A8-A74C-CA25F9CEAD29}" type="pres">
      <dgm:prSet presAssocID="{7BE497D5-962C-4EE4-A0E1-ED267D3189E0}" presName="composite" presStyleCnt="0"/>
      <dgm:spPr/>
    </dgm:pt>
    <dgm:pt modelId="{9140182D-A323-4377-8A10-BFBE5B728FE8}" type="pres">
      <dgm:prSet presAssocID="{7BE497D5-962C-4EE4-A0E1-ED267D3189E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7B631-051B-49F6-8369-1EDDB54CB409}" type="pres">
      <dgm:prSet presAssocID="{7BE497D5-962C-4EE4-A0E1-ED267D3189E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6A39FF-C1C1-4D2E-8FE3-72C0DE2697F4}" srcId="{45A83703-FF48-430E-9040-697AA202B67D}" destId="{8EBEF195-E13F-42EE-ACA4-F9D635945EE9}" srcOrd="0" destOrd="0" parTransId="{AC5AECDE-D3C7-42FC-9F10-6899F08CA2EC}" sibTransId="{90E234DF-F510-41DB-889B-59463C8E6F42}"/>
    <dgm:cxn modelId="{D920FC39-CAAB-4256-A7F1-08E64943BB9F}" type="presOf" srcId="{EB2A1E1C-3E3E-4F92-91F6-78EE898744D1}" destId="{EF123F0F-641A-4A65-8023-3E1288C979EE}" srcOrd="0" destOrd="5" presId="urn:microsoft.com/office/officeart/2005/8/layout/hList1"/>
    <dgm:cxn modelId="{7A2E0C0C-95F5-4462-9CBC-AB1CEAC3D951}" type="presOf" srcId="{5FEAB6F0-5226-4C00-A6F0-F53FCC7BCD76}" destId="{4242ADF5-5416-4F6C-9AAC-4F4405842D0B}" srcOrd="0" destOrd="0" presId="urn:microsoft.com/office/officeart/2005/8/layout/hList1"/>
    <dgm:cxn modelId="{0F81B535-4DCF-40B4-B86A-B72FDAF8D81C}" srcId="{D48B681E-B550-44F9-8965-C31D581E9316}" destId="{7BE497D5-962C-4EE4-A0E1-ED267D3189E0}" srcOrd="2" destOrd="0" parTransId="{080E6257-6722-4025-B292-2A536F818A86}" sibTransId="{28AC4BCA-B5FE-4402-8234-2E7A16156781}"/>
    <dgm:cxn modelId="{A2EA8D67-AEE7-412E-8A75-3DDE9B80A545}" type="presOf" srcId="{9A9B0373-0901-4231-B2CF-AEA92C794F00}" destId="{CE411A66-E3DA-4C30-B395-BA74993A4F28}" srcOrd="0" destOrd="2" presId="urn:microsoft.com/office/officeart/2005/8/layout/hList1"/>
    <dgm:cxn modelId="{3D134F2C-7572-4A19-B832-7FD8B48D020B}" srcId="{D48B681E-B550-44F9-8965-C31D581E9316}" destId="{5FEAB6F0-5226-4C00-A6F0-F53FCC7BCD76}" srcOrd="1" destOrd="0" parTransId="{55C3C166-1A91-413E-9586-A6A68D2DF9A0}" sibTransId="{EE927D8B-BE1A-4A6A-BF9B-2EE2A3F8DE2B}"/>
    <dgm:cxn modelId="{D9AE59B9-9870-4BD2-AFE7-B0EA39C327B1}" type="presOf" srcId="{45A83703-FF48-430E-9040-697AA202B67D}" destId="{B76D999B-E30E-465D-B286-D83A562ACCAD}" srcOrd="0" destOrd="0" presId="urn:microsoft.com/office/officeart/2005/8/layout/hList1"/>
    <dgm:cxn modelId="{36BB82F1-ACE2-46E1-A1D2-5A7AC6BAFC99}" type="presOf" srcId="{46D2CFB1-B80C-44E3-9C4E-B0C1038345A0}" destId="{EF123F0F-641A-4A65-8023-3E1288C979EE}" srcOrd="0" destOrd="1" presId="urn:microsoft.com/office/officeart/2005/8/layout/hList1"/>
    <dgm:cxn modelId="{DF1AA735-3381-4C19-B235-775BDFAD6686}" srcId="{5FEAB6F0-5226-4C00-A6F0-F53FCC7BCD76}" destId="{C29CDCDF-1560-40C8-A530-1578AD583D5A}" srcOrd="3" destOrd="0" parTransId="{5E78FD59-EA0F-4D96-8374-A909FFF6FB7F}" sibTransId="{FA62E51B-88E2-4F55-BA9C-808254C85E98}"/>
    <dgm:cxn modelId="{0448EC8A-AAE0-4D74-9B73-7DA36E07AA8F}" srcId="{5FEAB6F0-5226-4C00-A6F0-F53FCC7BCD76}" destId="{914D9194-C670-49EE-BDC8-93104C5EA280}" srcOrd="6" destOrd="0" parTransId="{D1BBEF6D-E97B-4E08-96E5-4A599524CAC3}" sibTransId="{AD916A0F-81CC-4B35-B47A-FF1F60E802EA}"/>
    <dgm:cxn modelId="{1987CD40-C474-4FF3-A639-95DEC6B54846}" srcId="{45A83703-FF48-430E-9040-697AA202B67D}" destId="{D2917E0E-3DBA-41E4-BBF6-DF444919D52C}" srcOrd="3" destOrd="0" parTransId="{E9A9530D-67F3-4048-BBBA-1EFE3B616A58}" sibTransId="{D4E01118-CEA1-400B-AD24-6296F436D3F5}"/>
    <dgm:cxn modelId="{31379190-F77C-4A29-8E18-2D7BB856F5B4}" srcId="{7BE497D5-962C-4EE4-A0E1-ED267D3189E0}" destId="{E6A12190-84C1-40DA-8306-F962B178B3D1}" srcOrd="3" destOrd="0" parTransId="{90532B3A-F0BE-4C6A-8DB6-3EBAFE01FC68}" sibTransId="{B91E8F1B-DC29-4FCD-88A5-F3991DE7DB4F}"/>
    <dgm:cxn modelId="{40DE1EF0-B4AD-4FFC-9807-ED5B6E622B25}" type="presOf" srcId="{C29CDCDF-1560-40C8-A530-1578AD583D5A}" destId="{EF123F0F-641A-4A65-8023-3E1288C979EE}" srcOrd="0" destOrd="3" presId="urn:microsoft.com/office/officeart/2005/8/layout/hList1"/>
    <dgm:cxn modelId="{64244F9C-EBDD-482F-908B-D5F3C536117C}" type="presOf" srcId="{7BE497D5-962C-4EE4-A0E1-ED267D3189E0}" destId="{9140182D-A323-4377-8A10-BFBE5B728FE8}" srcOrd="0" destOrd="0" presId="urn:microsoft.com/office/officeart/2005/8/layout/hList1"/>
    <dgm:cxn modelId="{EF25B15B-CB0A-48BD-B080-3EB4FCC2EDE6}" type="presOf" srcId="{73AE4D0F-36B1-463E-98AF-7D1F0CA3661B}" destId="{EF123F0F-641A-4A65-8023-3E1288C979EE}" srcOrd="0" destOrd="0" presId="urn:microsoft.com/office/officeart/2005/8/layout/hList1"/>
    <dgm:cxn modelId="{8DF0BA5E-F41E-423A-8678-EB01DC84805F}" srcId="{5FEAB6F0-5226-4C00-A6F0-F53FCC7BCD76}" destId="{94271EE9-5463-4584-B52E-4F0099316E27}" srcOrd="4" destOrd="0" parTransId="{95114A37-C218-407E-ACFD-71354622144D}" sibTransId="{B5C672F8-1C88-47B3-8520-62FA14D3A486}"/>
    <dgm:cxn modelId="{1DB00A50-D798-4248-8E1A-A81271D57E31}" type="presOf" srcId="{8EBEF195-E13F-42EE-ACA4-F9D635945EE9}" destId="{CE411A66-E3DA-4C30-B395-BA74993A4F28}" srcOrd="0" destOrd="0" presId="urn:microsoft.com/office/officeart/2005/8/layout/hList1"/>
    <dgm:cxn modelId="{013ACAC3-0241-4A09-9FE9-31A6C6F8FDAE}" type="presOf" srcId="{6716DBEC-1987-4C87-A10E-24C4F45BAF58}" destId="{CE411A66-E3DA-4C30-B395-BA74993A4F28}" srcOrd="0" destOrd="1" presId="urn:microsoft.com/office/officeart/2005/8/layout/hList1"/>
    <dgm:cxn modelId="{D06C01EC-CDBB-47B5-9EEF-36363487D307}" srcId="{7BE497D5-962C-4EE4-A0E1-ED267D3189E0}" destId="{32E84D81-C982-4687-8BB6-0B8C1EE92067}" srcOrd="1" destOrd="0" parTransId="{6D386EBC-CE85-41C5-AB0F-B35D3424C2A0}" sibTransId="{14A294C1-2431-4606-A064-83DB2AD3BFDD}"/>
    <dgm:cxn modelId="{0B06F5CA-5B87-43F1-BFCD-B956135CCB49}" type="presOf" srcId="{D0356BB8-8931-4842-9ACF-F2977A1380B1}" destId="{EF123F0F-641A-4A65-8023-3E1288C979EE}" srcOrd="0" destOrd="7" presId="urn:microsoft.com/office/officeart/2005/8/layout/hList1"/>
    <dgm:cxn modelId="{25E2E097-2734-4C6C-951B-C2EFC2E6FEEF}" srcId="{5FEAB6F0-5226-4C00-A6F0-F53FCC7BCD76}" destId="{46D2CFB1-B80C-44E3-9C4E-B0C1038345A0}" srcOrd="1" destOrd="0" parTransId="{1E20B35A-781D-40F0-8E3B-518BEC29B7E7}" sibTransId="{B80D2CA7-345C-4AB2-8223-4E558A7A17E6}"/>
    <dgm:cxn modelId="{722ABD55-1E21-4E00-B4EA-63615095BEE3}" type="presOf" srcId="{E6A12190-84C1-40DA-8306-F962B178B3D1}" destId="{AF17B631-051B-49F6-8369-1EDDB54CB409}" srcOrd="0" destOrd="3" presId="urn:microsoft.com/office/officeart/2005/8/layout/hList1"/>
    <dgm:cxn modelId="{570B87A4-F6BF-45A5-A134-9B65EB408480}" srcId="{5FEAB6F0-5226-4C00-A6F0-F53FCC7BCD76}" destId="{EB2A1E1C-3E3E-4F92-91F6-78EE898744D1}" srcOrd="5" destOrd="0" parTransId="{42F75CC1-D66A-4E7B-8E94-6755BB10C656}" sibTransId="{3E4271F4-0D47-436E-A9FD-8E43A27942F0}"/>
    <dgm:cxn modelId="{98D6E3CF-5911-4604-9AD3-381EAA097485}" srcId="{D48B681E-B550-44F9-8965-C31D581E9316}" destId="{45A83703-FF48-430E-9040-697AA202B67D}" srcOrd="0" destOrd="0" parTransId="{F5A74956-8BF7-45C2-8F22-EC0EE9134F20}" sibTransId="{FD914BB6-2C29-47D4-8389-1FAD4613F6FB}"/>
    <dgm:cxn modelId="{F432F03B-3EC2-4F59-83AC-011C3ED5019A}" type="presOf" srcId="{99DF960E-7F4A-465F-AF1E-F2A0179BA654}" destId="{AF17B631-051B-49F6-8369-1EDDB54CB409}" srcOrd="0" destOrd="2" presId="urn:microsoft.com/office/officeart/2005/8/layout/hList1"/>
    <dgm:cxn modelId="{A4806EC0-F9C9-43E5-B6BF-7922B9D59680}" type="presOf" srcId="{94271EE9-5463-4584-B52E-4F0099316E27}" destId="{EF123F0F-641A-4A65-8023-3E1288C979EE}" srcOrd="0" destOrd="4" presId="urn:microsoft.com/office/officeart/2005/8/layout/hList1"/>
    <dgm:cxn modelId="{60E503C8-633B-4425-B5F5-8F8576CD72C2}" type="presOf" srcId="{D2917E0E-3DBA-41E4-BBF6-DF444919D52C}" destId="{CE411A66-E3DA-4C30-B395-BA74993A4F28}" srcOrd="0" destOrd="3" presId="urn:microsoft.com/office/officeart/2005/8/layout/hList1"/>
    <dgm:cxn modelId="{0BAAFE7C-8795-4B44-9FEF-6EE6F4A32E62}" srcId="{45A83703-FF48-430E-9040-697AA202B67D}" destId="{9A9B0373-0901-4231-B2CF-AEA92C794F00}" srcOrd="2" destOrd="0" parTransId="{6B7CBEE1-4AAE-46C5-B8F8-19DEE642ECAE}" sibTransId="{7579DD94-6DC5-430E-931D-BEBD693CB366}"/>
    <dgm:cxn modelId="{8F60AB16-ADB6-4E2D-A4F5-6EA984BDD719}" srcId="{5FEAB6F0-5226-4C00-A6F0-F53FCC7BCD76}" destId="{99AC165E-6C8C-4415-94BF-3690B5E311CA}" srcOrd="2" destOrd="0" parTransId="{FCFA7491-1B78-412F-9A7E-A01BB672104C}" sibTransId="{F3144A3A-8928-4FEA-BBBB-BBD1AEC4A284}"/>
    <dgm:cxn modelId="{3EC71B60-3A6F-44F7-9007-D5D3A26F999C}" type="presOf" srcId="{32E84D81-C982-4687-8BB6-0B8C1EE92067}" destId="{AF17B631-051B-49F6-8369-1EDDB54CB409}" srcOrd="0" destOrd="1" presId="urn:microsoft.com/office/officeart/2005/8/layout/hList1"/>
    <dgm:cxn modelId="{584C7302-968B-4219-A1AF-3928459AC63D}" srcId="{7BE497D5-962C-4EE4-A0E1-ED267D3189E0}" destId="{99DF960E-7F4A-465F-AF1E-F2A0179BA654}" srcOrd="2" destOrd="0" parTransId="{0E118602-3EEE-467B-A3B2-4A688B6A89C1}" sibTransId="{0EC9F65F-52EF-4C94-9A5C-A4A1502E1E68}"/>
    <dgm:cxn modelId="{60CB5AEF-1A8F-498B-A9E4-F4F59A411440}" srcId="{5FEAB6F0-5226-4C00-A6F0-F53FCC7BCD76}" destId="{D0356BB8-8931-4842-9ACF-F2977A1380B1}" srcOrd="7" destOrd="0" parTransId="{15AA9301-35ED-47AA-B0A4-1787342CF218}" sibTransId="{A32FEB89-4D16-4C58-80BE-3AF0E3937294}"/>
    <dgm:cxn modelId="{56691568-D766-402F-8CCB-A615077E3D72}" srcId="{45A83703-FF48-430E-9040-697AA202B67D}" destId="{6716DBEC-1987-4C87-A10E-24C4F45BAF58}" srcOrd="1" destOrd="0" parTransId="{94B8FEDD-4196-4BC2-9F91-186E304721AB}" sibTransId="{C439797D-E244-4FD8-97B0-DACA75B39203}"/>
    <dgm:cxn modelId="{79AF28AD-845C-4927-A7BC-A7D06A5ABB2D}" type="presOf" srcId="{99AC165E-6C8C-4415-94BF-3690B5E311CA}" destId="{EF123F0F-641A-4A65-8023-3E1288C979EE}" srcOrd="0" destOrd="2" presId="urn:microsoft.com/office/officeart/2005/8/layout/hList1"/>
    <dgm:cxn modelId="{D0C7E65C-10EA-4B51-B81C-2E0DB2407EE1}" type="presOf" srcId="{914D9194-C670-49EE-BDC8-93104C5EA280}" destId="{EF123F0F-641A-4A65-8023-3E1288C979EE}" srcOrd="0" destOrd="6" presId="urn:microsoft.com/office/officeart/2005/8/layout/hList1"/>
    <dgm:cxn modelId="{B9067ABC-DCBB-4267-9CCC-097443D900E3}" srcId="{7BE497D5-962C-4EE4-A0E1-ED267D3189E0}" destId="{275959FC-CA6A-4DEE-B8CC-94F45B453BCB}" srcOrd="0" destOrd="0" parTransId="{8A500438-EB44-4BDB-9BD1-6248095028CF}" sibTransId="{1A4A89EE-072B-484B-82DA-7470F99CD0B2}"/>
    <dgm:cxn modelId="{344A13C9-3307-4BDF-9873-AF10E416262B}" type="presOf" srcId="{D48B681E-B550-44F9-8965-C31D581E9316}" destId="{309EEAE5-01F3-45D2-B12E-17CA6046BE38}" srcOrd="0" destOrd="0" presId="urn:microsoft.com/office/officeart/2005/8/layout/hList1"/>
    <dgm:cxn modelId="{2E3A5185-D36E-46CC-90BD-9CE9CCF4AD35}" srcId="{5FEAB6F0-5226-4C00-A6F0-F53FCC7BCD76}" destId="{73AE4D0F-36B1-463E-98AF-7D1F0CA3661B}" srcOrd="0" destOrd="0" parTransId="{B20F3A79-BB63-4525-A449-06DDE772DBD9}" sibTransId="{38AD5CE7-25E7-47FC-8EA8-D05A4A312451}"/>
    <dgm:cxn modelId="{7B4AA32D-F330-42C7-9EA4-C061C1F6743C}" type="presOf" srcId="{275959FC-CA6A-4DEE-B8CC-94F45B453BCB}" destId="{AF17B631-051B-49F6-8369-1EDDB54CB409}" srcOrd="0" destOrd="0" presId="urn:microsoft.com/office/officeart/2005/8/layout/hList1"/>
    <dgm:cxn modelId="{4F39B919-93B2-4AC1-9389-0B09F606EDC8}" type="presParOf" srcId="{309EEAE5-01F3-45D2-B12E-17CA6046BE38}" destId="{D49D0363-454D-41AE-A8BF-EF56F9935399}" srcOrd="0" destOrd="0" presId="urn:microsoft.com/office/officeart/2005/8/layout/hList1"/>
    <dgm:cxn modelId="{8E389206-F13D-46B8-A458-445952905516}" type="presParOf" srcId="{D49D0363-454D-41AE-A8BF-EF56F9935399}" destId="{B76D999B-E30E-465D-B286-D83A562ACCAD}" srcOrd="0" destOrd="0" presId="urn:microsoft.com/office/officeart/2005/8/layout/hList1"/>
    <dgm:cxn modelId="{80C560A4-E476-47F5-815C-1D5E47DE798F}" type="presParOf" srcId="{D49D0363-454D-41AE-A8BF-EF56F9935399}" destId="{CE411A66-E3DA-4C30-B395-BA74993A4F28}" srcOrd="1" destOrd="0" presId="urn:microsoft.com/office/officeart/2005/8/layout/hList1"/>
    <dgm:cxn modelId="{85C4982F-6B8B-4E8B-9C87-89A8DBA71732}" type="presParOf" srcId="{309EEAE5-01F3-45D2-B12E-17CA6046BE38}" destId="{C747CF17-ADDD-4FEF-9782-B72CAD51280A}" srcOrd="1" destOrd="0" presId="urn:microsoft.com/office/officeart/2005/8/layout/hList1"/>
    <dgm:cxn modelId="{2E023375-344A-4C19-9A0F-3F67BA5D3E93}" type="presParOf" srcId="{309EEAE5-01F3-45D2-B12E-17CA6046BE38}" destId="{0940C3E8-71AA-4DB3-AE9B-0227C75BFAEF}" srcOrd="2" destOrd="0" presId="urn:microsoft.com/office/officeart/2005/8/layout/hList1"/>
    <dgm:cxn modelId="{389ADA3C-C75E-43B5-B4EE-4F5BA80D1399}" type="presParOf" srcId="{0940C3E8-71AA-4DB3-AE9B-0227C75BFAEF}" destId="{4242ADF5-5416-4F6C-9AAC-4F4405842D0B}" srcOrd="0" destOrd="0" presId="urn:microsoft.com/office/officeart/2005/8/layout/hList1"/>
    <dgm:cxn modelId="{90B39F7D-6522-4B99-A54C-DC2294D55DFA}" type="presParOf" srcId="{0940C3E8-71AA-4DB3-AE9B-0227C75BFAEF}" destId="{EF123F0F-641A-4A65-8023-3E1288C979EE}" srcOrd="1" destOrd="0" presId="urn:microsoft.com/office/officeart/2005/8/layout/hList1"/>
    <dgm:cxn modelId="{4D1F3DCE-EEF3-4507-BBC5-BA94B5FFEBB3}" type="presParOf" srcId="{309EEAE5-01F3-45D2-B12E-17CA6046BE38}" destId="{31655585-C0E1-46A8-BC5F-E6328FF6BF36}" srcOrd="3" destOrd="0" presId="urn:microsoft.com/office/officeart/2005/8/layout/hList1"/>
    <dgm:cxn modelId="{8FD78027-7D0B-4F2E-AB16-26DA410DEABF}" type="presParOf" srcId="{309EEAE5-01F3-45D2-B12E-17CA6046BE38}" destId="{9ABCD280-E507-47A8-A74C-CA25F9CEAD29}" srcOrd="4" destOrd="0" presId="urn:microsoft.com/office/officeart/2005/8/layout/hList1"/>
    <dgm:cxn modelId="{54B1F2F6-BACE-43EA-9294-2868ACF4DE80}" type="presParOf" srcId="{9ABCD280-E507-47A8-A74C-CA25F9CEAD29}" destId="{9140182D-A323-4377-8A10-BFBE5B728FE8}" srcOrd="0" destOrd="0" presId="urn:microsoft.com/office/officeart/2005/8/layout/hList1"/>
    <dgm:cxn modelId="{33F6061C-D234-4C70-B11E-986A2778370B}" type="presParOf" srcId="{9ABCD280-E507-47A8-A74C-CA25F9CEAD29}" destId="{AF17B631-051B-49F6-8369-1EDDB54CB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F7C6DE-681B-4164-AEF7-6DCDFDF736F4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ED305DBC-62B3-47CD-B097-CAC9A10E4B6B}">
      <dgm:prSet phldrT="[Texto]" custT="1"/>
      <dgm:spPr/>
      <dgm:t>
        <a:bodyPr/>
        <a:lstStyle/>
        <a:p>
          <a:r>
            <a:rPr lang="es-E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11619-CB5E-4D62-ADC7-E436F1263208}" type="par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F8B5C-B661-48FE-80EE-1FB4C0A46C50}" type="sib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1FE7-4DF6-4103-A504-4B6F635A9E90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año 2017-2018 fue donde más variación experimentaron las exportaciones.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C43F3-AC39-4557-9BDB-CB58D33AAF71}" type="par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04B62-07AE-4E6F-AE5B-98DC441C5D8E}" type="sib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6FBEF-688E-40AA-B2AA-6B58BFE1AC0F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exportaciones de cacao de Comercio Justo con un total de 12% y 88% del cacao de comercio convencional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FDF05-067F-4DE5-89FD-6A62D7D29038}" type="par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2D0F0-523D-43E1-AB34-F000CB1079CF}" type="sib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00DD3-3A07-4F60-8739-6000702DEF1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liderado por “Agroindustrias Arriba del Ecuador AGROARRIBA </a:t>
          </a:r>
          <a:r>
            <a:rPr lang="es-EC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S.A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con el 80,40%, empresa privada.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BACF8-8AEE-48E6-96CE-B511223B7082}" type="par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A000D-2951-45AE-8B1F-FE7D1799AC68}" type="sib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C07FA-B52B-453C-9EF1-9E7B7061CF2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Apenas 12 asociaciones, fundaciones, uniones y corporaciones conforman el 6,07%.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CFEFF-E1E2-4EE1-9CD5-0C2380C83858}" type="parTrans" cxnId="{B27BC992-F6C2-4FC0-B933-4276FAB7C538}">
      <dgm:prSet/>
      <dgm:spPr/>
      <dgm:t>
        <a:bodyPr/>
        <a:lstStyle/>
        <a:p>
          <a:endParaRPr lang="es-ES"/>
        </a:p>
      </dgm:t>
    </dgm:pt>
    <dgm:pt modelId="{E9A5B0D0-D7AF-4CD6-B34A-520D121FF1B7}" type="sibTrans" cxnId="{B27BC992-F6C2-4FC0-B933-4276FAB7C538}">
      <dgm:prSet/>
      <dgm:spPr/>
      <dgm:t>
        <a:bodyPr/>
        <a:lstStyle/>
        <a:p>
          <a:endParaRPr lang="es-ES"/>
        </a:p>
      </dgm:t>
    </dgm:pt>
    <dgm:pt modelId="{BDC5D30E-989E-40CE-B09A-DBCE416227DF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Principales destinos de exportación de cacao ecuatoriano de Comercio Justo se encuentra Malasia con el 35,03% de exportaciones totales, seguido de Indonesia con 15,54%, en tercer Estados Unidos con 12,40%.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87EF0-AAA7-4628-9DFE-048C2AE29E10}" type="sibTrans" cxnId="{15A3D2EC-7403-432D-BA83-9857D0E7890C}">
      <dgm:prSet/>
      <dgm:spPr/>
      <dgm:t>
        <a:bodyPr/>
        <a:lstStyle/>
        <a:p>
          <a:endParaRPr lang="es-ES"/>
        </a:p>
      </dgm:t>
    </dgm:pt>
    <dgm:pt modelId="{CF418AAF-BFAE-4ECB-93DB-F856C767C4A1}" type="parTrans" cxnId="{15A3D2EC-7403-432D-BA83-9857D0E7890C}">
      <dgm:prSet/>
      <dgm:spPr/>
      <dgm:t>
        <a:bodyPr/>
        <a:lstStyle/>
        <a:p>
          <a:endParaRPr lang="es-ES"/>
        </a:p>
      </dgm:t>
    </dgm:pt>
    <dgm:pt modelId="{56E3211A-B08A-4817-9186-BE107BF8030E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 entrevistadas se enmarcan en los principios de Comercio Justo, y contribuyen al desarrollo de las dimensiones, económica, social y ambiental.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8B645-E1EA-46A9-ADCA-146EBE6AC6F3}" type="parTrans" cxnId="{AEB78884-C0FB-4967-B790-D7DD0447C730}">
      <dgm:prSet/>
      <dgm:spPr/>
      <dgm:t>
        <a:bodyPr/>
        <a:lstStyle/>
        <a:p>
          <a:endParaRPr lang="es-ES"/>
        </a:p>
      </dgm:t>
    </dgm:pt>
    <dgm:pt modelId="{22C24556-902C-4D0D-BC53-D2E993188EDB}" type="sibTrans" cxnId="{AEB78884-C0FB-4967-B790-D7DD0447C730}">
      <dgm:prSet/>
      <dgm:spPr/>
      <dgm:t>
        <a:bodyPr/>
        <a:lstStyle/>
        <a:p>
          <a:endParaRPr lang="es-ES"/>
        </a:p>
      </dgm:t>
    </dgm:pt>
    <dgm:pt modelId="{459EA558-D4DA-4C11-B3C4-8A3C117C33BA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Comercio Justo guarda estrecha relación con los </a:t>
          </a:r>
          <a:r>
            <a:rPr lang="es-E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ODS</a:t>
          </a: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2D182-E61A-45EA-8742-A0A85283423D}" type="parTrans" cxnId="{5E0C6012-6891-40AC-8543-C168D7DDA5E0}">
      <dgm:prSet/>
      <dgm:spPr/>
      <dgm:t>
        <a:bodyPr/>
        <a:lstStyle/>
        <a:p>
          <a:endParaRPr lang="es-ES"/>
        </a:p>
      </dgm:t>
    </dgm:pt>
    <dgm:pt modelId="{2DD20A02-F3AE-4F97-9164-6DBFF640C0AC}" type="sibTrans" cxnId="{5E0C6012-6891-40AC-8543-C168D7DDA5E0}">
      <dgm:prSet/>
      <dgm:spPr/>
      <dgm:t>
        <a:bodyPr/>
        <a:lstStyle/>
        <a:p>
          <a:endParaRPr lang="es-ES"/>
        </a:p>
      </dgm:t>
    </dgm:pt>
    <dgm:pt modelId="{E2A2054A-D03F-4CF5-A117-675F1BF87B9B}" type="pres">
      <dgm:prSet presAssocID="{AEF7C6DE-681B-4164-AEF7-6DCDFDF736F4}" presName="Name0" presStyleCnt="0">
        <dgm:presLayoutVars>
          <dgm:dir/>
          <dgm:animLvl val="lvl"/>
          <dgm:resizeHandles val="exact"/>
        </dgm:presLayoutVars>
      </dgm:prSet>
      <dgm:spPr/>
    </dgm:pt>
    <dgm:pt modelId="{1C8AD1F6-AC41-4D7D-A6DC-E68A54E0A86C}" type="pres">
      <dgm:prSet presAssocID="{ED305DBC-62B3-47CD-B097-CAC9A10E4B6B}" presName="composite" presStyleCnt="0"/>
      <dgm:spPr/>
    </dgm:pt>
    <dgm:pt modelId="{21FEE574-FF1A-4C4F-AD36-2933EFF8BC6E}" type="pres">
      <dgm:prSet presAssocID="{ED305DBC-62B3-47CD-B097-CAC9A10E4B6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4FC121F-38B8-466F-BDC6-814D1BB0BD0B}" type="pres">
      <dgm:prSet presAssocID="{ED305DBC-62B3-47CD-B097-CAC9A10E4B6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E0C6012-6891-40AC-8543-C168D7DDA5E0}" srcId="{ED305DBC-62B3-47CD-B097-CAC9A10E4B6B}" destId="{459EA558-D4DA-4C11-B3C4-8A3C117C33BA}" srcOrd="6" destOrd="0" parTransId="{8102D182-E61A-45EA-8742-A0A85283423D}" sibTransId="{2DD20A02-F3AE-4F97-9164-6DBFF640C0AC}"/>
    <dgm:cxn modelId="{964C3860-D6CD-414B-B6EB-CC7032660F0D}" type="presOf" srcId="{44300DD3-3A07-4F60-8739-6000702DEF1C}" destId="{04FC121F-38B8-466F-BDC6-814D1BB0BD0B}" srcOrd="0" destOrd="2" presId="urn:microsoft.com/office/officeart/2005/8/layout/hList1"/>
    <dgm:cxn modelId="{AEB78884-C0FB-4967-B790-D7DD0447C730}" srcId="{ED305DBC-62B3-47CD-B097-CAC9A10E4B6B}" destId="{56E3211A-B08A-4817-9186-BE107BF8030E}" srcOrd="5" destOrd="0" parTransId="{2E88B645-E1EA-46A9-ADCA-146EBE6AC6F3}" sibTransId="{22C24556-902C-4D0D-BC53-D2E993188EDB}"/>
    <dgm:cxn modelId="{FC2FE0B1-881E-45A2-B33F-A7E4D893C613}" srcId="{AEF7C6DE-681B-4164-AEF7-6DCDFDF736F4}" destId="{ED305DBC-62B3-47CD-B097-CAC9A10E4B6B}" srcOrd="0" destOrd="0" parTransId="{E3F11619-CB5E-4D62-ADC7-E436F1263208}" sibTransId="{6E4F8B5C-B661-48FE-80EE-1FB4C0A46C50}"/>
    <dgm:cxn modelId="{21619721-9A15-43A5-9183-9293847ECBD8}" type="presOf" srcId="{ED305DBC-62B3-47CD-B097-CAC9A10E4B6B}" destId="{21FEE574-FF1A-4C4F-AD36-2933EFF8BC6E}" srcOrd="0" destOrd="0" presId="urn:microsoft.com/office/officeart/2005/8/layout/hList1"/>
    <dgm:cxn modelId="{FC0C391D-D8C4-415D-A685-8EBDB01333DF}" srcId="{ED305DBC-62B3-47CD-B097-CAC9A10E4B6B}" destId="{551E1FE7-4DF6-4103-A504-4B6F635A9E90}" srcOrd="0" destOrd="0" parTransId="{93BC43F3-AC39-4557-9BDB-CB58D33AAF71}" sibTransId="{5B704B62-07AE-4E6F-AE5B-98DC441C5D8E}"/>
    <dgm:cxn modelId="{276EB7B0-7323-46DC-8D15-0FD22E1DE9BF}" type="presOf" srcId="{459EA558-D4DA-4C11-B3C4-8A3C117C33BA}" destId="{04FC121F-38B8-466F-BDC6-814D1BB0BD0B}" srcOrd="0" destOrd="6" presId="urn:microsoft.com/office/officeart/2005/8/layout/hList1"/>
    <dgm:cxn modelId="{54109721-6281-482A-AFCF-9D1FA6511642}" srcId="{ED305DBC-62B3-47CD-B097-CAC9A10E4B6B}" destId="{5826FBEF-688E-40AA-B2AA-6B58BFE1AC0F}" srcOrd="1" destOrd="0" parTransId="{B3DFDF05-067F-4DE5-89FD-6A62D7D29038}" sibTransId="{6522D0F0-523D-43E1-AB34-F000CB1079CF}"/>
    <dgm:cxn modelId="{23DD4E88-1EB0-40D1-89C3-976B7FED98B6}" type="presOf" srcId="{5826FBEF-688E-40AA-B2AA-6B58BFE1AC0F}" destId="{04FC121F-38B8-466F-BDC6-814D1BB0BD0B}" srcOrd="0" destOrd="1" presId="urn:microsoft.com/office/officeart/2005/8/layout/hList1"/>
    <dgm:cxn modelId="{A2E73876-467C-492F-A3BF-E0AACE0C9FD6}" type="presOf" srcId="{AEF7C6DE-681B-4164-AEF7-6DCDFDF736F4}" destId="{E2A2054A-D03F-4CF5-A117-675F1BF87B9B}" srcOrd="0" destOrd="0" presId="urn:microsoft.com/office/officeart/2005/8/layout/hList1"/>
    <dgm:cxn modelId="{DCDEC677-BD9D-4D66-9DDF-6C9565EA9E00}" type="presOf" srcId="{56E3211A-B08A-4817-9186-BE107BF8030E}" destId="{04FC121F-38B8-466F-BDC6-814D1BB0BD0B}" srcOrd="0" destOrd="5" presId="urn:microsoft.com/office/officeart/2005/8/layout/hList1"/>
    <dgm:cxn modelId="{15A3D2EC-7403-432D-BA83-9857D0E7890C}" srcId="{ED305DBC-62B3-47CD-B097-CAC9A10E4B6B}" destId="{BDC5D30E-989E-40CE-B09A-DBCE416227DF}" srcOrd="4" destOrd="0" parTransId="{CF418AAF-BFAE-4ECB-93DB-F856C767C4A1}" sibTransId="{E6187EF0-AAA7-4628-9DFE-048C2AE29E10}"/>
    <dgm:cxn modelId="{B27BC992-F6C2-4FC0-B933-4276FAB7C538}" srcId="{ED305DBC-62B3-47CD-B097-CAC9A10E4B6B}" destId="{EF9C07FA-B52B-453C-9EF1-9E7B7061CF2C}" srcOrd="3" destOrd="0" parTransId="{403CFEFF-E1E2-4EE1-9CD5-0C2380C83858}" sibTransId="{E9A5B0D0-D7AF-4CD6-B34A-520D121FF1B7}"/>
    <dgm:cxn modelId="{BFA6A1B0-CFDD-430E-98F8-E575B8C8F1BF}" type="presOf" srcId="{551E1FE7-4DF6-4103-A504-4B6F635A9E90}" destId="{04FC121F-38B8-466F-BDC6-814D1BB0BD0B}" srcOrd="0" destOrd="0" presId="urn:microsoft.com/office/officeart/2005/8/layout/hList1"/>
    <dgm:cxn modelId="{27E4D4DF-23DF-406F-8092-C4CA0ED10388}" type="presOf" srcId="{EF9C07FA-B52B-453C-9EF1-9E7B7061CF2C}" destId="{04FC121F-38B8-466F-BDC6-814D1BB0BD0B}" srcOrd="0" destOrd="3" presId="urn:microsoft.com/office/officeart/2005/8/layout/hList1"/>
    <dgm:cxn modelId="{48082001-3C49-4C68-975B-8DD34FA6CC23}" srcId="{ED305DBC-62B3-47CD-B097-CAC9A10E4B6B}" destId="{44300DD3-3A07-4F60-8739-6000702DEF1C}" srcOrd="2" destOrd="0" parTransId="{FEFBACF8-8AEE-48E6-96CE-B511223B7082}" sibTransId="{C48A000D-2951-45AE-8B1F-FE7D1799AC68}"/>
    <dgm:cxn modelId="{CAAC2CE0-1645-4AA6-B612-A00E34A7E043}" type="presOf" srcId="{BDC5D30E-989E-40CE-B09A-DBCE416227DF}" destId="{04FC121F-38B8-466F-BDC6-814D1BB0BD0B}" srcOrd="0" destOrd="4" presId="urn:microsoft.com/office/officeart/2005/8/layout/hList1"/>
    <dgm:cxn modelId="{FE488040-82C4-449F-A0FE-40391B038C5F}" type="presParOf" srcId="{E2A2054A-D03F-4CF5-A117-675F1BF87B9B}" destId="{1C8AD1F6-AC41-4D7D-A6DC-E68A54E0A86C}" srcOrd="0" destOrd="0" presId="urn:microsoft.com/office/officeart/2005/8/layout/hList1"/>
    <dgm:cxn modelId="{EDB0E56E-9835-4761-B1DB-C9BAA5CC4109}" type="presParOf" srcId="{1C8AD1F6-AC41-4D7D-A6DC-E68A54E0A86C}" destId="{21FEE574-FF1A-4C4F-AD36-2933EFF8BC6E}" srcOrd="0" destOrd="0" presId="urn:microsoft.com/office/officeart/2005/8/layout/hList1"/>
    <dgm:cxn modelId="{6CD075F4-FD24-4BC9-92EF-16CA187E84A5}" type="presParOf" srcId="{1C8AD1F6-AC41-4D7D-A6DC-E68A54E0A86C}" destId="{04FC121F-38B8-466F-BDC6-814D1BB0BD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F7C6DE-681B-4164-AEF7-6DCDFDF736F4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ED305DBC-62B3-47CD-B097-CAC9A10E4B6B}">
      <dgm:prSet phldrT="[Texto]" custT="1"/>
      <dgm:spPr/>
      <dgm:t>
        <a:bodyPr/>
        <a:lstStyle/>
        <a:p>
          <a:r>
            <a:rPr lang="es-E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11619-CB5E-4D62-ADC7-E436F1263208}" type="par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F8B5C-B661-48FE-80EE-1FB4C0A46C50}" type="sib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1FE7-4DF6-4103-A504-4B6F635A9E90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apoyo por parte del gobierno e instituciones públicas.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C43F3-AC39-4557-9BDB-CB58D33AAF71}" type="par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04B62-07AE-4E6F-AE5B-98DC441C5D8E}" type="sib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6FBEF-688E-40AA-B2AA-6B58BFE1AC0F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Superintendencia de Economía Popular y Solidaria debería brindar mayor acompañamiento al productor.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FDF05-067F-4DE5-89FD-6A62D7D29038}" type="par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2D0F0-523D-43E1-AB34-F000CB1079CF}" type="sib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00DD3-3A07-4F60-8739-6000702DEF1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Promover Voluntariado y vinculación.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BACF8-8AEE-48E6-96CE-B511223B7082}" type="par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A000D-2951-45AE-8B1F-FE7D1799AC68}" type="sib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C07FA-B52B-453C-9EF1-9E7B7061CF2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hacia adelante y atrás.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CFEFF-E1E2-4EE1-9CD5-0C2380C83858}" type="parTrans" cxnId="{B27BC992-F6C2-4FC0-B933-4276FAB7C538}">
      <dgm:prSet/>
      <dgm:spPr/>
      <dgm:t>
        <a:bodyPr/>
        <a:lstStyle/>
        <a:p>
          <a:endParaRPr lang="es-ES"/>
        </a:p>
      </dgm:t>
    </dgm:pt>
    <dgm:pt modelId="{E9A5B0D0-D7AF-4CD6-B34A-520D121FF1B7}" type="sibTrans" cxnId="{B27BC992-F6C2-4FC0-B933-4276FAB7C538}">
      <dgm:prSet/>
      <dgm:spPr/>
      <dgm:t>
        <a:bodyPr/>
        <a:lstStyle/>
        <a:p>
          <a:endParaRPr lang="es-ES"/>
        </a:p>
      </dgm:t>
    </dgm:pt>
    <dgm:pt modelId="{BDC5D30E-989E-40CE-B09A-DBCE416227DF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Intensificación de campañas de sensibilización en consumo responsable.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87EF0-AAA7-4628-9DFE-048C2AE29E10}" type="sibTrans" cxnId="{15A3D2EC-7403-432D-BA83-9857D0E7890C}">
      <dgm:prSet/>
      <dgm:spPr/>
      <dgm:t>
        <a:bodyPr/>
        <a:lstStyle/>
        <a:p>
          <a:endParaRPr lang="es-ES"/>
        </a:p>
      </dgm:t>
    </dgm:pt>
    <dgm:pt modelId="{CF418AAF-BFAE-4ECB-93DB-F856C767C4A1}" type="parTrans" cxnId="{15A3D2EC-7403-432D-BA83-9857D0E7890C}">
      <dgm:prSet/>
      <dgm:spPr/>
      <dgm:t>
        <a:bodyPr/>
        <a:lstStyle/>
        <a:p>
          <a:endParaRPr lang="es-ES"/>
        </a:p>
      </dgm:t>
    </dgm:pt>
    <dgm:pt modelId="{56E3211A-B08A-4817-9186-BE107BF8030E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acuerdos comerciales.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8B645-E1EA-46A9-ADCA-146EBE6AC6F3}" type="parTrans" cxnId="{AEB78884-C0FB-4967-B790-D7DD0447C730}">
      <dgm:prSet/>
      <dgm:spPr/>
      <dgm:t>
        <a:bodyPr/>
        <a:lstStyle/>
        <a:p>
          <a:endParaRPr lang="es-ES"/>
        </a:p>
      </dgm:t>
    </dgm:pt>
    <dgm:pt modelId="{22C24556-902C-4D0D-BC53-D2E993188EDB}" type="sibTrans" cxnId="{AEB78884-C0FB-4967-B790-D7DD0447C730}">
      <dgm:prSet/>
      <dgm:spPr/>
      <dgm:t>
        <a:bodyPr/>
        <a:lstStyle/>
        <a:p>
          <a:endParaRPr lang="es-ES"/>
        </a:p>
      </dgm:t>
    </dgm:pt>
    <dgm:pt modelId="{E2A2054A-D03F-4CF5-A117-675F1BF87B9B}" type="pres">
      <dgm:prSet presAssocID="{AEF7C6DE-681B-4164-AEF7-6DCDFDF736F4}" presName="Name0" presStyleCnt="0">
        <dgm:presLayoutVars>
          <dgm:dir/>
          <dgm:animLvl val="lvl"/>
          <dgm:resizeHandles val="exact"/>
        </dgm:presLayoutVars>
      </dgm:prSet>
      <dgm:spPr/>
    </dgm:pt>
    <dgm:pt modelId="{1C8AD1F6-AC41-4D7D-A6DC-E68A54E0A86C}" type="pres">
      <dgm:prSet presAssocID="{ED305DBC-62B3-47CD-B097-CAC9A10E4B6B}" presName="composite" presStyleCnt="0"/>
      <dgm:spPr/>
    </dgm:pt>
    <dgm:pt modelId="{21FEE574-FF1A-4C4F-AD36-2933EFF8BC6E}" type="pres">
      <dgm:prSet presAssocID="{ED305DBC-62B3-47CD-B097-CAC9A10E4B6B}" presName="parTx" presStyleLbl="alignNode1" presStyleIdx="0" presStyleCnt="1" custLinFactNeighborX="1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C121F-38B8-466F-BDC6-814D1BB0BD0B}" type="pres">
      <dgm:prSet presAssocID="{ED305DBC-62B3-47CD-B097-CAC9A10E4B6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DEC677-BD9D-4D66-9DDF-6C9565EA9E00}" type="presOf" srcId="{56E3211A-B08A-4817-9186-BE107BF8030E}" destId="{04FC121F-38B8-466F-BDC6-814D1BB0BD0B}" srcOrd="0" destOrd="5" presId="urn:microsoft.com/office/officeart/2005/8/layout/hList1"/>
    <dgm:cxn modelId="{48082001-3C49-4C68-975B-8DD34FA6CC23}" srcId="{ED305DBC-62B3-47CD-B097-CAC9A10E4B6B}" destId="{44300DD3-3A07-4F60-8739-6000702DEF1C}" srcOrd="2" destOrd="0" parTransId="{FEFBACF8-8AEE-48E6-96CE-B511223B7082}" sibTransId="{C48A000D-2951-45AE-8B1F-FE7D1799AC68}"/>
    <dgm:cxn modelId="{BFA6A1B0-CFDD-430E-98F8-E575B8C8F1BF}" type="presOf" srcId="{551E1FE7-4DF6-4103-A504-4B6F635A9E90}" destId="{04FC121F-38B8-466F-BDC6-814D1BB0BD0B}" srcOrd="0" destOrd="0" presId="urn:microsoft.com/office/officeart/2005/8/layout/hList1"/>
    <dgm:cxn modelId="{B27BC992-F6C2-4FC0-B933-4276FAB7C538}" srcId="{ED305DBC-62B3-47CD-B097-CAC9A10E4B6B}" destId="{EF9C07FA-B52B-453C-9EF1-9E7B7061CF2C}" srcOrd="3" destOrd="0" parTransId="{403CFEFF-E1E2-4EE1-9CD5-0C2380C83858}" sibTransId="{E9A5B0D0-D7AF-4CD6-B34A-520D121FF1B7}"/>
    <dgm:cxn modelId="{A2E73876-467C-492F-A3BF-E0AACE0C9FD6}" type="presOf" srcId="{AEF7C6DE-681B-4164-AEF7-6DCDFDF736F4}" destId="{E2A2054A-D03F-4CF5-A117-675F1BF87B9B}" srcOrd="0" destOrd="0" presId="urn:microsoft.com/office/officeart/2005/8/layout/hList1"/>
    <dgm:cxn modelId="{FC0C391D-D8C4-415D-A685-8EBDB01333DF}" srcId="{ED305DBC-62B3-47CD-B097-CAC9A10E4B6B}" destId="{551E1FE7-4DF6-4103-A504-4B6F635A9E90}" srcOrd="0" destOrd="0" parTransId="{93BC43F3-AC39-4557-9BDB-CB58D33AAF71}" sibTransId="{5B704B62-07AE-4E6F-AE5B-98DC441C5D8E}"/>
    <dgm:cxn modelId="{21619721-9A15-43A5-9183-9293847ECBD8}" type="presOf" srcId="{ED305DBC-62B3-47CD-B097-CAC9A10E4B6B}" destId="{21FEE574-FF1A-4C4F-AD36-2933EFF8BC6E}" srcOrd="0" destOrd="0" presId="urn:microsoft.com/office/officeart/2005/8/layout/hList1"/>
    <dgm:cxn modelId="{27E4D4DF-23DF-406F-8092-C4CA0ED10388}" type="presOf" srcId="{EF9C07FA-B52B-453C-9EF1-9E7B7061CF2C}" destId="{04FC121F-38B8-466F-BDC6-814D1BB0BD0B}" srcOrd="0" destOrd="3" presId="urn:microsoft.com/office/officeart/2005/8/layout/hList1"/>
    <dgm:cxn modelId="{964C3860-D6CD-414B-B6EB-CC7032660F0D}" type="presOf" srcId="{44300DD3-3A07-4F60-8739-6000702DEF1C}" destId="{04FC121F-38B8-466F-BDC6-814D1BB0BD0B}" srcOrd="0" destOrd="2" presId="urn:microsoft.com/office/officeart/2005/8/layout/hList1"/>
    <dgm:cxn modelId="{CAAC2CE0-1645-4AA6-B612-A00E34A7E043}" type="presOf" srcId="{BDC5D30E-989E-40CE-B09A-DBCE416227DF}" destId="{04FC121F-38B8-466F-BDC6-814D1BB0BD0B}" srcOrd="0" destOrd="4" presId="urn:microsoft.com/office/officeart/2005/8/layout/hList1"/>
    <dgm:cxn modelId="{FC2FE0B1-881E-45A2-B33F-A7E4D893C613}" srcId="{AEF7C6DE-681B-4164-AEF7-6DCDFDF736F4}" destId="{ED305DBC-62B3-47CD-B097-CAC9A10E4B6B}" srcOrd="0" destOrd="0" parTransId="{E3F11619-CB5E-4D62-ADC7-E436F1263208}" sibTransId="{6E4F8B5C-B661-48FE-80EE-1FB4C0A46C50}"/>
    <dgm:cxn modelId="{54109721-6281-482A-AFCF-9D1FA6511642}" srcId="{ED305DBC-62B3-47CD-B097-CAC9A10E4B6B}" destId="{5826FBEF-688E-40AA-B2AA-6B58BFE1AC0F}" srcOrd="1" destOrd="0" parTransId="{B3DFDF05-067F-4DE5-89FD-6A62D7D29038}" sibTransId="{6522D0F0-523D-43E1-AB34-F000CB1079CF}"/>
    <dgm:cxn modelId="{AEB78884-C0FB-4967-B790-D7DD0447C730}" srcId="{ED305DBC-62B3-47CD-B097-CAC9A10E4B6B}" destId="{56E3211A-B08A-4817-9186-BE107BF8030E}" srcOrd="5" destOrd="0" parTransId="{2E88B645-E1EA-46A9-ADCA-146EBE6AC6F3}" sibTransId="{22C24556-902C-4D0D-BC53-D2E993188EDB}"/>
    <dgm:cxn modelId="{23DD4E88-1EB0-40D1-89C3-976B7FED98B6}" type="presOf" srcId="{5826FBEF-688E-40AA-B2AA-6B58BFE1AC0F}" destId="{04FC121F-38B8-466F-BDC6-814D1BB0BD0B}" srcOrd="0" destOrd="1" presId="urn:microsoft.com/office/officeart/2005/8/layout/hList1"/>
    <dgm:cxn modelId="{15A3D2EC-7403-432D-BA83-9857D0E7890C}" srcId="{ED305DBC-62B3-47CD-B097-CAC9A10E4B6B}" destId="{BDC5D30E-989E-40CE-B09A-DBCE416227DF}" srcOrd="4" destOrd="0" parTransId="{CF418AAF-BFAE-4ECB-93DB-F856C767C4A1}" sibTransId="{E6187EF0-AAA7-4628-9DFE-048C2AE29E10}"/>
    <dgm:cxn modelId="{FE488040-82C4-449F-A0FE-40391B038C5F}" type="presParOf" srcId="{E2A2054A-D03F-4CF5-A117-675F1BF87B9B}" destId="{1C8AD1F6-AC41-4D7D-A6DC-E68A54E0A86C}" srcOrd="0" destOrd="0" presId="urn:microsoft.com/office/officeart/2005/8/layout/hList1"/>
    <dgm:cxn modelId="{EDB0E56E-9835-4761-B1DB-C9BAA5CC4109}" type="presParOf" srcId="{1C8AD1F6-AC41-4D7D-A6DC-E68A54E0A86C}" destId="{21FEE574-FF1A-4C4F-AD36-2933EFF8BC6E}" srcOrd="0" destOrd="0" presId="urn:microsoft.com/office/officeart/2005/8/layout/hList1"/>
    <dgm:cxn modelId="{6CD075F4-FD24-4BC9-92EF-16CA187E84A5}" type="presParOf" srcId="{1C8AD1F6-AC41-4D7D-A6DC-E68A54E0A86C}" destId="{04FC121F-38B8-466F-BDC6-814D1BB0BD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EF7C6DE-681B-4164-AEF7-6DCDFDF736F4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ED305DBC-62B3-47CD-B097-CAC9A10E4B6B}">
      <dgm:prSet phldrT="[Texto]" custT="1"/>
      <dgm:spPr/>
      <dgm:t>
        <a:bodyPr/>
        <a:lstStyle/>
        <a:p>
          <a:r>
            <a:rPr lang="es-E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F11619-CB5E-4D62-ADC7-E436F1263208}" type="par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F8B5C-B661-48FE-80EE-1FB4C0A46C50}" type="sibTrans" cxnId="{FC2FE0B1-881E-45A2-B33F-A7E4D893C61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1FE7-4DF6-4103-A504-4B6F635A9E90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apoyo por parte del gobierno e instituciones públicas.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C43F3-AC39-4557-9BDB-CB58D33AAF71}" type="par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04B62-07AE-4E6F-AE5B-98DC441C5D8E}" type="sibTrans" cxnId="{FC0C391D-D8C4-415D-A685-8EBDB01333D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6FBEF-688E-40AA-B2AA-6B58BFE1AC0F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Superintendencia de Economía Popular y Solidaria debería brindar mayor acompañamiento al productor.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FDF05-067F-4DE5-89FD-6A62D7D29038}" type="par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2D0F0-523D-43E1-AB34-F000CB1079CF}" type="sibTrans" cxnId="{54109721-6281-482A-AFCF-9D1FA651164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00DD3-3A07-4F60-8739-6000702DEF1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Promover Voluntariado y vinculación.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BACF8-8AEE-48E6-96CE-B511223B7082}" type="par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A000D-2951-45AE-8B1F-FE7D1799AC68}" type="sibTrans" cxnId="{48082001-3C49-4C68-975B-8DD34FA6CC2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C07FA-B52B-453C-9EF1-9E7B7061CF2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hacia adelante y atrás.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CFEFF-E1E2-4EE1-9CD5-0C2380C83858}" type="parTrans" cxnId="{B27BC992-F6C2-4FC0-B933-4276FAB7C538}">
      <dgm:prSet/>
      <dgm:spPr/>
      <dgm:t>
        <a:bodyPr/>
        <a:lstStyle/>
        <a:p>
          <a:endParaRPr lang="es-ES"/>
        </a:p>
      </dgm:t>
    </dgm:pt>
    <dgm:pt modelId="{E9A5B0D0-D7AF-4CD6-B34A-520D121FF1B7}" type="sibTrans" cxnId="{B27BC992-F6C2-4FC0-B933-4276FAB7C538}">
      <dgm:prSet/>
      <dgm:spPr/>
      <dgm:t>
        <a:bodyPr/>
        <a:lstStyle/>
        <a:p>
          <a:endParaRPr lang="es-ES"/>
        </a:p>
      </dgm:t>
    </dgm:pt>
    <dgm:pt modelId="{BDC5D30E-989E-40CE-B09A-DBCE416227DF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Intensificación de campañas de sensibilización en consumo responsable.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87EF0-AAA7-4628-9DFE-048C2AE29E10}" type="sibTrans" cxnId="{15A3D2EC-7403-432D-BA83-9857D0E7890C}">
      <dgm:prSet/>
      <dgm:spPr/>
      <dgm:t>
        <a:bodyPr/>
        <a:lstStyle/>
        <a:p>
          <a:endParaRPr lang="es-ES"/>
        </a:p>
      </dgm:t>
    </dgm:pt>
    <dgm:pt modelId="{CF418AAF-BFAE-4ECB-93DB-F856C767C4A1}" type="parTrans" cxnId="{15A3D2EC-7403-432D-BA83-9857D0E7890C}">
      <dgm:prSet/>
      <dgm:spPr/>
      <dgm:t>
        <a:bodyPr/>
        <a:lstStyle/>
        <a:p>
          <a:endParaRPr lang="es-ES"/>
        </a:p>
      </dgm:t>
    </dgm:pt>
    <dgm:pt modelId="{56E3211A-B08A-4817-9186-BE107BF8030E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acuerdos comerciales.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8B645-E1EA-46A9-ADCA-146EBE6AC6F3}" type="parTrans" cxnId="{AEB78884-C0FB-4967-B790-D7DD0447C730}">
      <dgm:prSet/>
      <dgm:spPr/>
      <dgm:t>
        <a:bodyPr/>
        <a:lstStyle/>
        <a:p>
          <a:endParaRPr lang="es-ES"/>
        </a:p>
      </dgm:t>
    </dgm:pt>
    <dgm:pt modelId="{22C24556-902C-4D0D-BC53-D2E993188EDB}" type="sibTrans" cxnId="{AEB78884-C0FB-4967-B790-D7DD0447C730}">
      <dgm:prSet/>
      <dgm:spPr/>
      <dgm:t>
        <a:bodyPr/>
        <a:lstStyle/>
        <a:p>
          <a:endParaRPr lang="es-ES"/>
        </a:p>
      </dgm:t>
    </dgm:pt>
    <dgm:pt modelId="{E2A2054A-D03F-4CF5-A117-675F1BF87B9B}" type="pres">
      <dgm:prSet presAssocID="{AEF7C6DE-681B-4164-AEF7-6DCDFDF736F4}" presName="Name0" presStyleCnt="0">
        <dgm:presLayoutVars>
          <dgm:dir/>
          <dgm:animLvl val="lvl"/>
          <dgm:resizeHandles val="exact"/>
        </dgm:presLayoutVars>
      </dgm:prSet>
      <dgm:spPr/>
    </dgm:pt>
    <dgm:pt modelId="{1C8AD1F6-AC41-4D7D-A6DC-E68A54E0A86C}" type="pres">
      <dgm:prSet presAssocID="{ED305DBC-62B3-47CD-B097-CAC9A10E4B6B}" presName="composite" presStyleCnt="0"/>
      <dgm:spPr/>
    </dgm:pt>
    <dgm:pt modelId="{21FEE574-FF1A-4C4F-AD36-2933EFF8BC6E}" type="pres">
      <dgm:prSet presAssocID="{ED305DBC-62B3-47CD-B097-CAC9A10E4B6B}" presName="parTx" presStyleLbl="alignNode1" presStyleIdx="0" presStyleCnt="1" custLinFactNeighborX="1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C121F-38B8-466F-BDC6-814D1BB0BD0B}" type="pres">
      <dgm:prSet presAssocID="{ED305DBC-62B3-47CD-B097-CAC9A10E4B6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DEC677-BD9D-4D66-9DDF-6C9565EA9E00}" type="presOf" srcId="{56E3211A-B08A-4817-9186-BE107BF8030E}" destId="{04FC121F-38B8-466F-BDC6-814D1BB0BD0B}" srcOrd="0" destOrd="5" presId="urn:microsoft.com/office/officeart/2005/8/layout/hList1"/>
    <dgm:cxn modelId="{48082001-3C49-4C68-975B-8DD34FA6CC23}" srcId="{ED305DBC-62B3-47CD-B097-CAC9A10E4B6B}" destId="{44300DD3-3A07-4F60-8739-6000702DEF1C}" srcOrd="2" destOrd="0" parTransId="{FEFBACF8-8AEE-48E6-96CE-B511223B7082}" sibTransId="{C48A000D-2951-45AE-8B1F-FE7D1799AC68}"/>
    <dgm:cxn modelId="{BFA6A1B0-CFDD-430E-98F8-E575B8C8F1BF}" type="presOf" srcId="{551E1FE7-4DF6-4103-A504-4B6F635A9E90}" destId="{04FC121F-38B8-466F-BDC6-814D1BB0BD0B}" srcOrd="0" destOrd="0" presId="urn:microsoft.com/office/officeart/2005/8/layout/hList1"/>
    <dgm:cxn modelId="{B27BC992-F6C2-4FC0-B933-4276FAB7C538}" srcId="{ED305DBC-62B3-47CD-B097-CAC9A10E4B6B}" destId="{EF9C07FA-B52B-453C-9EF1-9E7B7061CF2C}" srcOrd="3" destOrd="0" parTransId="{403CFEFF-E1E2-4EE1-9CD5-0C2380C83858}" sibTransId="{E9A5B0D0-D7AF-4CD6-B34A-520D121FF1B7}"/>
    <dgm:cxn modelId="{A2E73876-467C-492F-A3BF-E0AACE0C9FD6}" type="presOf" srcId="{AEF7C6DE-681B-4164-AEF7-6DCDFDF736F4}" destId="{E2A2054A-D03F-4CF5-A117-675F1BF87B9B}" srcOrd="0" destOrd="0" presId="urn:microsoft.com/office/officeart/2005/8/layout/hList1"/>
    <dgm:cxn modelId="{FC0C391D-D8C4-415D-A685-8EBDB01333DF}" srcId="{ED305DBC-62B3-47CD-B097-CAC9A10E4B6B}" destId="{551E1FE7-4DF6-4103-A504-4B6F635A9E90}" srcOrd="0" destOrd="0" parTransId="{93BC43F3-AC39-4557-9BDB-CB58D33AAF71}" sibTransId="{5B704B62-07AE-4E6F-AE5B-98DC441C5D8E}"/>
    <dgm:cxn modelId="{21619721-9A15-43A5-9183-9293847ECBD8}" type="presOf" srcId="{ED305DBC-62B3-47CD-B097-CAC9A10E4B6B}" destId="{21FEE574-FF1A-4C4F-AD36-2933EFF8BC6E}" srcOrd="0" destOrd="0" presId="urn:microsoft.com/office/officeart/2005/8/layout/hList1"/>
    <dgm:cxn modelId="{27E4D4DF-23DF-406F-8092-C4CA0ED10388}" type="presOf" srcId="{EF9C07FA-B52B-453C-9EF1-9E7B7061CF2C}" destId="{04FC121F-38B8-466F-BDC6-814D1BB0BD0B}" srcOrd="0" destOrd="3" presId="urn:microsoft.com/office/officeart/2005/8/layout/hList1"/>
    <dgm:cxn modelId="{964C3860-D6CD-414B-B6EB-CC7032660F0D}" type="presOf" srcId="{44300DD3-3A07-4F60-8739-6000702DEF1C}" destId="{04FC121F-38B8-466F-BDC6-814D1BB0BD0B}" srcOrd="0" destOrd="2" presId="urn:microsoft.com/office/officeart/2005/8/layout/hList1"/>
    <dgm:cxn modelId="{CAAC2CE0-1645-4AA6-B612-A00E34A7E043}" type="presOf" srcId="{BDC5D30E-989E-40CE-B09A-DBCE416227DF}" destId="{04FC121F-38B8-466F-BDC6-814D1BB0BD0B}" srcOrd="0" destOrd="4" presId="urn:microsoft.com/office/officeart/2005/8/layout/hList1"/>
    <dgm:cxn modelId="{FC2FE0B1-881E-45A2-B33F-A7E4D893C613}" srcId="{AEF7C6DE-681B-4164-AEF7-6DCDFDF736F4}" destId="{ED305DBC-62B3-47CD-B097-CAC9A10E4B6B}" srcOrd="0" destOrd="0" parTransId="{E3F11619-CB5E-4D62-ADC7-E436F1263208}" sibTransId="{6E4F8B5C-B661-48FE-80EE-1FB4C0A46C50}"/>
    <dgm:cxn modelId="{54109721-6281-482A-AFCF-9D1FA6511642}" srcId="{ED305DBC-62B3-47CD-B097-CAC9A10E4B6B}" destId="{5826FBEF-688E-40AA-B2AA-6B58BFE1AC0F}" srcOrd="1" destOrd="0" parTransId="{B3DFDF05-067F-4DE5-89FD-6A62D7D29038}" sibTransId="{6522D0F0-523D-43E1-AB34-F000CB1079CF}"/>
    <dgm:cxn modelId="{AEB78884-C0FB-4967-B790-D7DD0447C730}" srcId="{ED305DBC-62B3-47CD-B097-CAC9A10E4B6B}" destId="{56E3211A-B08A-4817-9186-BE107BF8030E}" srcOrd="5" destOrd="0" parTransId="{2E88B645-E1EA-46A9-ADCA-146EBE6AC6F3}" sibTransId="{22C24556-902C-4D0D-BC53-D2E993188EDB}"/>
    <dgm:cxn modelId="{23DD4E88-1EB0-40D1-89C3-976B7FED98B6}" type="presOf" srcId="{5826FBEF-688E-40AA-B2AA-6B58BFE1AC0F}" destId="{04FC121F-38B8-466F-BDC6-814D1BB0BD0B}" srcOrd="0" destOrd="1" presId="urn:microsoft.com/office/officeart/2005/8/layout/hList1"/>
    <dgm:cxn modelId="{15A3D2EC-7403-432D-BA83-9857D0E7890C}" srcId="{ED305DBC-62B3-47CD-B097-CAC9A10E4B6B}" destId="{BDC5D30E-989E-40CE-B09A-DBCE416227DF}" srcOrd="4" destOrd="0" parTransId="{CF418AAF-BFAE-4ECB-93DB-F856C767C4A1}" sibTransId="{E6187EF0-AAA7-4628-9DFE-048C2AE29E10}"/>
    <dgm:cxn modelId="{FE488040-82C4-449F-A0FE-40391B038C5F}" type="presParOf" srcId="{E2A2054A-D03F-4CF5-A117-675F1BF87B9B}" destId="{1C8AD1F6-AC41-4D7D-A6DC-E68A54E0A86C}" srcOrd="0" destOrd="0" presId="urn:microsoft.com/office/officeart/2005/8/layout/hList1"/>
    <dgm:cxn modelId="{EDB0E56E-9835-4761-B1DB-C9BAA5CC4109}" type="presParOf" srcId="{1C8AD1F6-AC41-4D7D-A6DC-E68A54E0A86C}" destId="{21FEE574-FF1A-4C4F-AD36-2933EFF8BC6E}" srcOrd="0" destOrd="0" presId="urn:microsoft.com/office/officeart/2005/8/layout/hList1"/>
    <dgm:cxn modelId="{6CD075F4-FD24-4BC9-92EF-16CA187E84A5}" type="presParOf" srcId="{1C8AD1F6-AC41-4D7D-A6DC-E68A54E0A86C}" destId="{04FC121F-38B8-466F-BDC6-814D1BB0BD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1BC88-EB4B-4D0F-B6DB-833A7853521B}" type="doc">
      <dgm:prSet loTypeId="urn:microsoft.com/office/officeart/2005/8/layout/cycle8" loCatId="cycle" qsTypeId="urn:microsoft.com/office/officeart/2005/8/quickstyle/simple2" qsCatId="simple" csTypeId="urn:microsoft.com/office/officeart/2005/8/colors/colorful5" csCatId="colorful" phldr="1"/>
      <dgm:spPr/>
    </dgm:pt>
    <dgm:pt modelId="{92FD37B7-81DE-4CC4-84F7-F8C7C51C67EA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22215-60DB-48F7-9E91-10BAD74EE82B}" type="parTrans" cxnId="{5579DCE7-5362-433C-8E7C-9D4267493FB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7DB9D-877B-42EC-8B61-DB75ECE39D9A}" type="sibTrans" cxnId="{5579DCE7-5362-433C-8E7C-9D4267493FB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6913D-724D-4D4A-A756-86056E69772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Ecológica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3DB29-B4F6-4A2A-A572-18950FCAEB6E}" type="parTrans" cxnId="{D9BE9461-9237-47FB-821C-FFBFD685783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49FA3-5559-49F1-952E-9EA914D38778}" type="sibTrans" cxnId="{D9BE9461-9237-47FB-821C-FFBFD6857832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E7DB8-47E6-4E36-848B-AE209A919D61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18D1A-1F67-4201-B52E-D594A6650AE8}" type="parTrans" cxnId="{3D8890E9-48B4-4DDB-9B81-9C5F853FD22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17C44-A28C-450A-9CE0-63EDF6488C9F}" type="sibTrans" cxnId="{3D8890E9-48B4-4DDB-9B81-9C5F853FD22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08C8A-4478-4DDB-B09F-ABA51A2BA261}" type="pres">
      <dgm:prSet presAssocID="{5061BC88-EB4B-4D0F-B6DB-833A7853521B}" presName="compositeShape" presStyleCnt="0">
        <dgm:presLayoutVars>
          <dgm:chMax val="7"/>
          <dgm:dir/>
          <dgm:resizeHandles val="exact"/>
        </dgm:presLayoutVars>
      </dgm:prSet>
      <dgm:spPr/>
    </dgm:pt>
    <dgm:pt modelId="{B81C02A4-1571-4B30-9399-4801338D4DEE}" type="pres">
      <dgm:prSet presAssocID="{5061BC88-EB4B-4D0F-B6DB-833A7853521B}" presName="wedge1" presStyleLbl="node1" presStyleIdx="0" presStyleCnt="3"/>
      <dgm:spPr/>
      <dgm:t>
        <a:bodyPr/>
        <a:lstStyle/>
        <a:p>
          <a:endParaRPr lang="es-ES"/>
        </a:p>
      </dgm:t>
    </dgm:pt>
    <dgm:pt modelId="{5697420F-3168-45E7-BAF2-BF0B54860264}" type="pres">
      <dgm:prSet presAssocID="{5061BC88-EB4B-4D0F-B6DB-833A7853521B}" presName="dummy1a" presStyleCnt="0"/>
      <dgm:spPr/>
    </dgm:pt>
    <dgm:pt modelId="{95564C2A-3BD6-4306-B374-0761D8ADD2F1}" type="pres">
      <dgm:prSet presAssocID="{5061BC88-EB4B-4D0F-B6DB-833A7853521B}" presName="dummy1b" presStyleCnt="0"/>
      <dgm:spPr/>
    </dgm:pt>
    <dgm:pt modelId="{A8E8660C-0405-4E56-881D-1A731D8AC7F8}" type="pres">
      <dgm:prSet presAssocID="{5061BC88-EB4B-4D0F-B6DB-833A785352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C7470-DF98-4B95-8010-602B0285D814}" type="pres">
      <dgm:prSet presAssocID="{5061BC88-EB4B-4D0F-B6DB-833A7853521B}" presName="wedge2" presStyleLbl="node1" presStyleIdx="1" presStyleCnt="3"/>
      <dgm:spPr/>
      <dgm:t>
        <a:bodyPr/>
        <a:lstStyle/>
        <a:p>
          <a:endParaRPr lang="es-ES"/>
        </a:p>
      </dgm:t>
    </dgm:pt>
    <dgm:pt modelId="{47447DF7-1114-41F9-A152-A0DAC0ADAC26}" type="pres">
      <dgm:prSet presAssocID="{5061BC88-EB4B-4D0F-B6DB-833A7853521B}" presName="dummy2a" presStyleCnt="0"/>
      <dgm:spPr/>
    </dgm:pt>
    <dgm:pt modelId="{0182A300-C419-481F-A892-D890C7F8C8E0}" type="pres">
      <dgm:prSet presAssocID="{5061BC88-EB4B-4D0F-B6DB-833A7853521B}" presName="dummy2b" presStyleCnt="0"/>
      <dgm:spPr/>
    </dgm:pt>
    <dgm:pt modelId="{B362E528-620F-40DD-85DF-4119FC3BCA6C}" type="pres">
      <dgm:prSet presAssocID="{5061BC88-EB4B-4D0F-B6DB-833A785352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2AF7A0-C4A2-43E2-A024-81E848B4C451}" type="pres">
      <dgm:prSet presAssocID="{5061BC88-EB4B-4D0F-B6DB-833A7853521B}" presName="wedge3" presStyleLbl="node1" presStyleIdx="2" presStyleCnt="3"/>
      <dgm:spPr/>
      <dgm:t>
        <a:bodyPr/>
        <a:lstStyle/>
        <a:p>
          <a:endParaRPr lang="es-ES"/>
        </a:p>
      </dgm:t>
    </dgm:pt>
    <dgm:pt modelId="{F3B95B99-892E-4A3A-B08E-AE66F7BABD68}" type="pres">
      <dgm:prSet presAssocID="{5061BC88-EB4B-4D0F-B6DB-833A7853521B}" presName="dummy3a" presStyleCnt="0"/>
      <dgm:spPr/>
    </dgm:pt>
    <dgm:pt modelId="{B554F25C-27C2-42B3-ABF3-6930760E50DF}" type="pres">
      <dgm:prSet presAssocID="{5061BC88-EB4B-4D0F-B6DB-833A7853521B}" presName="dummy3b" presStyleCnt="0"/>
      <dgm:spPr/>
    </dgm:pt>
    <dgm:pt modelId="{654B59D6-5C66-438D-BA46-082E9DEA9306}" type="pres">
      <dgm:prSet presAssocID="{5061BC88-EB4B-4D0F-B6DB-833A785352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0005F-A225-4777-8553-BD209B2AE170}" type="pres">
      <dgm:prSet presAssocID="{ABD7DB9D-877B-42EC-8B61-DB75ECE39D9A}" presName="arrowWedge1" presStyleLbl="fgSibTrans2D1" presStyleIdx="0" presStyleCnt="3"/>
      <dgm:spPr/>
    </dgm:pt>
    <dgm:pt modelId="{E0B3BB91-B98B-440F-8AA9-8713EA2B3752}" type="pres">
      <dgm:prSet presAssocID="{B4E49FA3-5559-49F1-952E-9EA914D38778}" presName="arrowWedge2" presStyleLbl="fgSibTrans2D1" presStyleIdx="1" presStyleCnt="3"/>
      <dgm:spPr/>
    </dgm:pt>
    <dgm:pt modelId="{5EFE2A8B-3985-4D16-A5BF-AAF444AD3164}" type="pres">
      <dgm:prSet presAssocID="{9BF17C44-A28C-450A-9CE0-63EDF6488C9F}" presName="arrowWedge3" presStyleLbl="fgSibTrans2D1" presStyleIdx="2" presStyleCnt="3"/>
      <dgm:spPr/>
    </dgm:pt>
  </dgm:ptLst>
  <dgm:cxnLst>
    <dgm:cxn modelId="{3D8890E9-48B4-4DDB-9B81-9C5F853FD226}" srcId="{5061BC88-EB4B-4D0F-B6DB-833A7853521B}" destId="{078E7DB8-47E6-4E36-848B-AE209A919D61}" srcOrd="2" destOrd="0" parTransId="{1F418D1A-1F67-4201-B52E-D594A6650AE8}" sibTransId="{9BF17C44-A28C-450A-9CE0-63EDF6488C9F}"/>
    <dgm:cxn modelId="{B61CAA09-124C-4215-B175-47CDB2161B18}" type="presOf" srcId="{5061BC88-EB4B-4D0F-B6DB-833A7853521B}" destId="{82608C8A-4478-4DDB-B09F-ABA51A2BA261}" srcOrd="0" destOrd="0" presId="urn:microsoft.com/office/officeart/2005/8/layout/cycle8"/>
    <dgm:cxn modelId="{39749273-F155-4C1F-9296-3274F9242D03}" type="presOf" srcId="{078E7DB8-47E6-4E36-848B-AE209A919D61}" destId="{F02AF7A0-C4A2-43E2-A024-81E848B4C451}" srcOrd="0" destOrd="0" presId="urn:microsoft.com/office/officeart/2005/8/layout/cycle8"/>
    <dgm:cxn modelId="{18D53465-9FA5-412C-979D-A77CB7A6F5BE}" type="presOf" srcId="{31B6913D-724D-4D4A-A756-86056E697728}" destId="{EFCC7470-DF98-4B95-8010-602B0285D814}" srcOrd="0" destOrd="0" presId="urn:microsoft.com/office/officeart/2005/8/layout/cycle8"/>
    <dgm:cxn modelId="{1A0B1968-AA3F-4C4E-A641-EC02080F8117}" type="presOf" srcId="{92FD37B7-81DE-4CC4-84F7-F8C7C51C67EA}" destId="{B81C02A4-1571-4B30-9399-4801338D4DEE}" srcOrd="0" destOrd="0" presId="urn:microsoft.com/office/officeart/2005/8/layout/cycle8"/>
    <dgm:cxn modelId="{509F38E3-0DE1-49BC-8397-B6284F0D6F4D}" type="presOf" srcId="{92FD37B7-81DE-4CC4-84F7-F8C7C51C67EA}" destId="{A8E8660C-0405-4E56-881D-1A731D8AC7F8}" srcOrd="1" destOrd="0" presId="urn:microsoft.com/office/officeart/2005/8/layout/cycle8"/>
    <dgm:cxn modelId="{5579DCE7-5362-433C-8E7C-9D4267493FB3}" srcId="{5061BC88-EB4B-4D0F-B6DB-833A7853521B}" destId="{92FD37B7-81DE-4CC4-84F7-F8C7C51C67EA}" srcOrd="0" destOrd="0" parTransId="{45B22215-60DB-48F7-9E91-10BAD74EE82B}" sibTransId="{ABD7DB9D-877B-42EC-8B61-DB75ECE39D9A}"/>
    <dgm:cxn modelId="{D9BE9461-9237-47FB-821C-FFBFD6857832}" srcId="{5061BC88-EB4B-4D0F-B6DB-833A7853521B}" destId="{31B6913D-724D-4D4A-A756-86056E697728}" srcOrd="1" destOrd="0" parTransId="{F983DB29-B4F6-4A2A-A572-18950FCAEB6E}" sibTransId="{B4E49FA3-5559-49F1-952E-9EA914D38778}"/>
    <dgm:cxn modelId="{C3975CDF-8505-4F9E-ABD7-ED11797CF80F}" type="presOf" srcId="{31B6913D-724D-4D4A-A756-86056E697728}" destId="{B362E528-620F-40DD-85DF-4119FC3BCA6C}" srcOrd="1" destOrd="0" presId="urn:microsoft.com/office/officeart/2005/8/layout/cycle8"/>
    <dgm:cxn modelId="{0CB50A78-2F06-460B-A0DB-0150EDBDA42C}" type="presOf" srcId="{078E7DB8-47E6-4E36-848B-AE209A919D61}" destId="{654B59D6-5C66-438D-BA46-082E9DEA9306}" srcOrd="1" destOrd="0" presId="urn:microsoft.com/office/officeart/2005/8/layout/cycle8"/>
    <dgm:cxn modelId="{47562EBB-DD47-4217-9109-D614A42535B1}" type="presParOf" srcId="{82608C8A-4478-4DDB-B09F-ABA51A2BA261}" destId="{B81C02A4-1571-4B30-9399-4801338D4DEE}" srcOrd="0" destOrd="0" presId="urn:microsoft.com/office/officeart/2005/8/layout/cycle8"/>
    <dgm:cxn modelId="{895FF9F8-D70C-4018-AD89-F1095C537F06}" type="presParOf" srcId="{82608C8A-4478-4DDB-B09F-ABA51A2BA261}" destId="{5697420F-3168-45E7-BAF2-BF0B54860264}" srcOrd="1" destOrd="0" presId="urn:microsoft.com/office/officeart/2005/8/layout/cycle8"/>
    <dgm:cxn modelId="{B159CEE2-697D-49AD-8169-21312ADDA15A}" type="presParOf" srcId="{82608C8A-4478-4DDB-B09F-ABA51A2BA261}" destId="{95564C2A-3BD6-4306-B374-0761D8ADD2F1}" srcOrd="2" destOrd="0" presId="urn:microsoft.com/office/officeart/2005/8/layout/cycle8"/>
    <dgm:cxn modelId="{AAAFD74A-29EF-4C32-AC07-04794753004A}" type="presParOf" srcId="{82608C8A-4478-4DDB-B09F-ABA51A2BA261}" destId="{A8E8660C-0405-4E56-881D-1A731D8AC7F8}" srcOrd="3" destOrd="0" presId="urn:microsoft.com/office/officeart/2005/8/layout/cycle8"/>
    <dgm:cxn modelId="{C354390D-DF32-4DDA-8777-5AB24BD864BD}" type="presParOf" srcId="{82608C8A-4478-4DDB-B09F-ABA51A2BA261}" destId="{EFCC7470-DF98-4B95-8010-602B0285D814}" srcOrd="4" destOrd="0" presId="urn:microsoft.com/office/officeart/2005/8/layout/cycle8"/>
    <dgm:cxn modelId="{68645914-4539-4C77-8515-D9D21B3927CD}" type="presParOf" srcId="{82608C8A-4478-4DDB-B09F-ABA51A2BA261}" destId="{47447DF7-1114-41F9-A152-A0DAC0ADAC26}" srcOrd="5" destOrd="0" presId="urn:microsoft.com/office/officeart/2005/8/layout/cycle8"/>
    <dgm:cxn modelId="{423BAC63-13BF-4B02-8B28-B6F3EAD85F25}" type="presParOf" srcId="{82608C8A-4478-4DDB-B09F-ABA51A2BA261}" destId="{0182A300-C419-481F-A892-D890C7F8C8E0}" srcOrd="6" destOrd="0" presId="urn:microsoft.com/office/officeart/2005/8/layout/cycle8"/>
    <dgm:cxn modelId="{B408C0CF-F000-4323-917A-33FAE465C568}" type="presParOf" srcId="{82608C8A-4478-4DDB-B09F-ABA51A2BA261}" destId="{B362E528-620F-40DD-85DF-4119FC3BCA6C}" srcOrd="7" destOrd="0" presId="urn:microsoft.com/office/officeart/2005/8/layout/cycle8"/>
    <dgm:cxn modelId="{8390C13F-BCBF-42E6-AAB2-10670AE6FAD0}" type="presParOf" srcId="{82608C8A-4478-4DDB-B09F-ABA51A2BA261}" destId="{F02AF7A0-C4A2-43E2-A024-81E848B4C451}" srcOrd="8" destOrd="0" presId="urn:microsoft.com/office/officeart/2005/8/layout/cycle8"/>
    <dgm:cxn modelId="{A032B216-E80B-4A0E-98DD-4DB07A204C1D}" type="presParOf" srcId="{82608C8A-4478-4DDB-B09F-ABA51A2BA261}" destId="{F3B95B99-892E-4A3A-B08E-AE66F7BABD68}" srcOrd="9" destOrd="0" presId="urn:microsoft.com/office/officeart/2005/8/layout/cycle8"/>
    <dgm:cxn modelId="{A54BCD4C-6DEE-44C7-8776-C4F6DB65B1BA}" type="presParOf" srcId="{82608C8A-4478-4DDB-B09F-ABA51A2BA261}" destId="{B554F25C-27C2-42B3-ABF3-6930760E50DF}" srcOrd="10" destOrd="0" presId="urn:microsoft.com/office/officeart/2005/8/layout/cycle8"/>
    <dgm:cxn modelId="{E55EE045-9EA8-40DD-8789-7B70974E90E8}" type="presParOf" srcId="{82608C8A-4478-4DDB-B09F-ABA51A2BA261}" destId="{654B59D6-5C66-438D-BA46-082E9DEA9306}" srcOrd="11" destOrd="0" presId="urn:microsoft.com/office/officeart/2005/8/layout/cycle8"/>
    <dgm:cxn modelId="{7DEAD323-EC29-4980-87DD-50D4896B8A53}" type="presParOf" srcId="{82608C8A-4478-4DDB-B09F-ABA51A2BA261}" destId="{1D90005F-A225-4777-8553-BD209B2AE170}" srcOrd="12" destOrd="0" presId="urn:microsoft.com/office/officeart/2005/8/layout/cycle8"/>
    <dgm:cxn modelId="{1511BCAC-8C56-47C0-B609-25875C1507E0}" type="presParOf" srcId="{82608C8A-4478-4DDB-B09F-ABA51A2BA261}" destId="{E0B3BB91-B98B-440F-8AA9-8713EA2B3752}" srcOrd="13" destOrd="0" presId="urn:microsoft.com/office/officeart/2005/8/layout/cycle8"/>
    <dgm:cxn modelId="{2CCDC4F6-EEAC-43CF-B025-D77690F0312F}" type="presParOf" srcId="{82608C8A-4478-4DDB-B09F-ABA51A2BA261}" destId="{5EFE2A8B-3985-4D16-A5BF-AAF444AD316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BA5A22-1BA2-4A3F-A002-3B0A9A19BB4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289FDA7-5FE8-4AF5-A7D6-28877077D325}">
      <dgm:prSet phldrT="[Texto]" custT="1"/>
      <dgm:spPr/>
      <dgm:t>
        <a:bodyPr/>
        <a:lstStyle/>
        <a:p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 MIXTO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65DCF-B151-40EA-B179-E6B496205ADB}" type="par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9AD9-02D4-4BA6-BBA8-9212BB7F3657}" type="sib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BFDD2-37BB-45B5-8EEA-0A7F9F808EA6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2B494-73D4-4811-A202-39C885FB2120}" type="par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73209-9095-47A8-AADF-E70E5AA313C9}" type="sib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6180-0A04-46A2-9E08-049F63BDE18C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79679-92B5-41FA-81FA-F7011CBCB936}" type="par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2D2B1-36C9-4E01-8CC4-BA68E817D2A0}" type="sib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C6A8F-DD18-4960-AFCF-07A999928AE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FE67E-2548-4845-ABBC-85DBC62DEE0E}" type="par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DD7AC-7E91-449D-9D67-0F74F2C60654}" type="sib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D1240-4BD4-47F9-8294-90C339F1A9EF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64AD3-3878-4FA0-9CFF-DF8142CA2B8D}" type="par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7F53D-E56A-42E1-A41E-2B3BA8B8E7C7}" type="sib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DEE29-ACFC-4A3C-9B40-EB211D8AA16D}" type="pres">
      <dgm:prSet presAssocID="{A2BA5A22-1BA2-4A3F-A002-3B0A9A19BB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6B9228-4098-47FC-9266-10CB8C4A53C2}" type="pres">
      <dgm:prSet presAssocID="{B289FDA7-5FE8-4AF5-A7D6-28877077D325}" presName="hierRoot1" presStyleCnt="0"/>
      <dgm:spPr/>
    </dgm:pt>
    <dgm:pt modelId="{556948CB-BB11-4DCE-8A6A-277258643A05}" type="pres">
      <dgm:prSet presAssocID="{B289FDA7-5FE8-4AF5-A7D6-28877077D325}" presName="composite" presStyleCnt="0"/>
      <dgm:spPr/>
    </dgm:pt>
    <dgm:pt modelId="{7B70EC3F-546E-4E92-A16E-6FFBEF0A33B6}" type="pres">
      <dgm:prSet presAssocID="{B289FDA7-5FE8-4AF5-A7D6-28877077D325}" presName="background" presStyleLbl="node0" presStyleIdx="0" presStyleCnt="1"/>
      <dgm:spPr/>
    </dgm:pt>
    <dgm:pt modelId="{584590F3-BDA3-45A4-A719-CBAE720F0644}" type="pres">
      <dgm:prSet presAssocID="{B289FDA7-5FE8-4AF5-A7D6-28877077D325}" presName="text" presStyleLbl="fgAcc0" presStyleIdx="0" presStyleCnt="1" custScaleX="13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4B730-D1BE-4081-83B9-51AAAF3649E9}" type="pres">
      <dgm:prSet presAssocID="{B289FDA7-5FE8-4AF5-A7D6-28877077D325}" presName="hierChild2" presStyleCnt="0"/>
      <dgm:spPr/>
    </dgm:pt>
    <dgm:pt modelId="{A2863482-745C-4324-867C-FD911216E9CB}" type="pres">
      <dgm:prSet presAssocID="{3CA2B494-73D4-4811-A202-39C885FB212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D2F5AAE-8F2A-4EB7-B562-3E3FF1722216}" type="pres">
      <dgm:prSet presAssocID="{BE8BFDD2-37BB-45B5-8EEA-0A7F9F808EA6}" presName="hierRoot2" presStyleCnt="0"/>
      <dgm:spPr/>
    </dgm:pt>
    <dgm:pt modelId="{6A89FBC7-D9E5-4FC4-9BE1-637DE87C9058}" type="pres">
      <dgm:prSet presAssocID="{BE8BFDD2-37BB-45B5-8EEA-0A7F9F808EA6}" presName="composite2" presStyleCnt="0"/>
      <dgm:spPr/>
    </dgm:pt>
    <dgm:pt modelId="{5A710F52-CC1C-4D74-B724-DAA789FDD455}" type="pres">
      <dgm:prSet presAssocID="{BE8BFDD2-37BB-45B5-8EEA-0A7F9F808EA6}" presName="background2" presStyleLbl="node2" presStyleIdx="0" presStyleCnt="2"/>
      <dgm:spPr/>
    </dgm:pt>
    <dgm:pt modelId="{9C3FCFF6-A497-42C4-A891-0438960C5FE8}" type="pres">
      <dgm:prSet presAssocID="{BE8BFDD2-37BB-45B5-8EEA-0A7F9F808EA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06A7FC-22D5-4925-9A27-18453538E20A}" type="pres">
      <dgm:prSet presAssocID="{BE8BFDD2-37BB-45B5-8EEA-0A7F9F808EA6}" presName="hierChild3" presStyleCnt="0"/>
      <dgm:spPr/>
    </dgm:pt>
    <dgm:pt modelId="{09E7FDEB-B16A-4027-B4CB-2722D08EA647}" type="pres">
      <dgm:prSet presAssocID="{3FB79679-92B5-41FA-81FA-F7011CBCB936}" presName="Name17" presStyleLbl="parChTrans1D3" presStyleIdx="0" presStyleCnt="2"/>
      <dgm:spPr/>
      <dgm:t>
        <a:bodyPr/>
        <a:lstStyle/>
        <a:p>
          <a:endParaRPr lang="es-ES"/>
        </a:p>
      </dgm:t>
    </dgm:pt>
    <dgm:pt modelId="{E4EE47E1-5E5A-4468-8093-948B79EAB31E}" type="pres">
      <dgm:prSet presAssocID="{EE9E6180-0A04-46A2-9E08-049F63BDE18C}" presName="hierRoot3" presStyleCnt="0"/>
      <dgm:spPr/>
    </dgm:pt>
    <dgm:pt modelId="{F30BC902-205C-46E6-ADCB-444D717FE503}" type="pres">
      <dgm:prSet presAssocID="{EE9E6180-0A04-46A2-9E08-049F63BDE18C}" presName="composite3" presStyleCnt="0"/>
      <dgm:spPr/>
    </dgm:pt>
    <dgm:pt modelId="{6188167B-744C-486A-8594-CAF49C62BD6D}" type="pres">
      <dgm:prSet presAssocID="{EE9E6180-0A04-46A2-9E08-049F63BDE18C}" presName="background3" presStyleLbl="node3" presStyleIdx="0" presStyleCnt="2"/>
      <dgm:spPr/>
    </dgm:pt>
    <dgm:pt modelId="{91CE0D3D-FB40-4441-9A54-AE377A6B362C}" type="pres">
      <dgm:prSet presAssocID="{EE9E6180-0A04-46A2-9E08-049F63BDE18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DF7D5-4740-4C5F-A3CC-8497744B8FE0}" type="pres">
      <dgm:prSet presAssocID="{EE9E6180-0A04-46A2-9E08-049F63BDE18C}" presName="hierChild4" presStyleCnt="0"/>
      <dgm:spPr/>
    </dgm:pt>
    <dgm:pt modelId="{8720E461-D8F1-4E00-B094-84D4FBD50C50}" type="pres">
      <dgm:prSet presAssocID="{CDFFE67E-2548-4845-ABBC-85DBC62DEE0E}" presName="Name10" presStyleLbl="parChTrans1D2" presStyleIdx="1" presStyleCnt="2"/>
      <dgm:spPr/>
      <dgm:t>
        <a:bodyPr/>
        <a:lstStyle/>
        <a:p>
          <a:endParaRPr lang="es-ES"/>
        </a:p>
      </dgm:t>
    </dgm:pt>
    <dgm:pt modelId="{11A320DD-EA97-461E-93DD-AB1FFD74CF4E}" type="pres">
      <dgm:prSet presAssocID="{F14C6A8F-DD18-4960-AFCF-07A999928AEE}" presName="hierRoot2" presStyleCnt="0"/>
      <dgm:spPr/>
    </dgm:pt>
    <dgm:pt modelId="{9AAF2324-2270-42FD-9CFF-425BEF484B30}" type="pres">
      <dgm:prSet presAssocID="{F14C6A8F-DD18-4960-AFCF-07A999928AEE}" presName="composite2" presStyleCnt="0"/>
      <dgm:spPr/>
    </dgm:pt>
    <dgm:pt modelId="{15F12049-96D8-4562-97F8-25BDC9874AC4}" type="pres">
      <dgm:prSet presAssocID="{F14C6A8F-DD18-4960-AFCF-07A999928AEE}" presName="background2" presStyleLbl="node2" presStyleIdx="1" presStyleCnt="2"/>
      <dgm:spPr/>
    </dgm:pt>
    <dgm:pt modelId="{06EBAFB7-BE4C-4564-8647-20767BD051E4}" type="pres">
      <dgm:prSet presAssocID="{F14C6A8F-DD18-4960-AFCF-07A999928A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EDA64F-32A0-4CFD-8255-723F47C2A84E}" type="pres">
      <dgm:prSet presAssocID="{F14C6A8F-DD18-4960-AFCF-07A999928AEE}" presName="hierChild3" presStyleCnt="0"/>
      <dgm:spPr/>
    </dgm:pt>
    <dgm:pt modelId="{A527D9EB-CA8D-4DC2-8866-548A19EEF591}" type="pres">
      <dgm:prSet presAssocID="{10464AD3-3878-4FA0-9CFF-DF8142CA2B8D}" presName="Name17" presStyleLbl="parChTrans1D3" presStyleIdx="1" presStyleCnt="2"/>
      <dgm:spPr/>
      <dgm:t>
        <a:bodyPr/>
        <a:lstStyle/>
        <a:p>
          <a:endParaRPr lang="es-ES"/>
        </a:p>
      </dgm:t>
    </dgm:pt>
    <dgm:pt modelId="{8F8C0738-C7DE-4081-A05C-B19379ABFBD7}" type="pres">
      <dgm:prSet presAssocID="{75AD1240-4BD4-47F9-8294-90C339F1A9EF}" presName="hierRoot3" presStyleCnt="0"/>
      <dgm:spPr/>
    </dgm:pt>
    <dgm:pt modelId="{21883352-1431-444E-9ABD-6DFF61874263}" type="pres">
      <dgm:prSet presAssocID="{75AD1240-4BD4-47F9-8294-90C339F1A9EF}" presName="composite3" presStyleCnt="0"/>
      <dgm:spPr/>
    </dgm:pt>
    <dgm:pt modelId="{8D93131C-FBFC-4D80-ABA1-6B7898AB89FB}" type="pres">
      <dgm:prSet presAssocID="{75AD1240-4BD4-47F9-8294-90C339F1A9EF}" presName="background3" presStyleLbl="node3" presStyleIdx="1" presStyleCnt="2"/>
      <dgm:spPr/>
    </dgm:pt>
    <dgm:pt modelId="{C5BBE1EC-083E-4D15-9C03-17C01FC572D9}" type="pres">
      <dgm:prSet presAssocID="{75AD1240-4BD4-47F9-8294-90C339F1A9E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C3CE1-EB14-43DE-AC20-67172D11D799}" type="pres">
      <dgm:prSet presAssocID="{75AD1240-4BD4-47F9-8294-90C339F1A9EF}" presName="hierChild4" presStyleCnt="0"/>
      <dgm:spPr/>
    </dgm:pt>
  </dgm:ptLst>
  <dgm:cxnLst>
    <dgm:cxn modelId="{9738AA5E-BA70-4087-B443-9F7DE9161AF8}" type="presOf" srcId="{BE8BFDD2-37BB-45B5-8EEA-0A7F9F808EA6}" destId="{9C3FCFF6-A497-42C4-A891-0438960C5FE8}" srcOrd="0" destOrd="0" presId="urn:microsoft.com/office/officeart/2005/8/layout/hierarchy1"/>
    <dgm:cxn modelId="{60D8E918-ADDA-4451-AF03-818E9066DC65}" srcId="{F14C6A8F-DD18-4960-AFCF-07A999928AEE}" destId="{75AD1240-4BD4-47F9-8294-90C339F1A9EF}" srcOrd="0" destOrd="0" parTransId="{10464AD3-3878-4FA0-9CFF-DF8142CA2B8D}" sibTransId="{40F7F53D-E56A-42E1-A41E-2B3BA8B8E7C7}"/>
    <dgm:cxn modelId="{84568DE7-3137-454E-9872-1056E1F0837D}" type="presOf" srcId="{75AD1240-4BD4-47F9-8294-90C339F1A9EF}" destId="{C5BBE1EC-083E-4D15-9C03-17C01FC572D9}" srcOrd="0" destOrd="0" presId="urn:microsoft.com/office/officeart/2005/8/layout/hierarchy1"/>
    <dgm:cxn modelId="{DDAAD900-ED48-458A-AF62-1EE46EA5525A}" srcId="{A2BA5A22-1BA2-4A3F-A002-3B0A9A19BB47}" destId="{B289FDA7-5FE8-4AF5-A7D6-28877077D325}" srcOrd="0" destOrd="0" parTransId="{54A65DCF-B151-40EA-B179-E6B496205ADB}" sibTransId="{F23A9AD9-02D4-4BA6-BBA8-9212BB7F3657}"/>
    <dgm:cxn modelId="{43D41AC2-1585-4146-A01B-B04758BFDEA3}" srcId="{BE8BFDD2-37BB-45B5-8EEA-0A7F9F808EA6}" destId="{EE9E6180-0A04-46A2-9E08-049F63BDE18C}" srcOrd="0" destOrd="0" parTransId="{3FB79679-92B5-41FA-81FA-F7011CBCB936}" sibTransId="{D242D2B1-36C9-4E01-8CC4-BA68E817D2A0}"/>
    <dgm:cxn modelId="{758E9942-17FD-48B7-A60A-CE40E8433A02}" type="presOf" srcId="{3FB79679-92B5-41FA-81FA-F7011CBCB936}" destId="{09E7FDEB-B16A-4027-B4CB-2722D08EA647}" srcOrd="0" destOrd="0" presId="urn:microsoft.com/office/officeart/2005/8/layout/hierarchy1"/>
    <dgm:cxn modelId="{7DC682D8-FDC5-46F8-8673-8901D6094B2A}" type="presOf" srcId="{CDFFE67E-2548-4845-ABBC-85DBC62DEE0E}" destId="{8720E461-D8F1-4E00-B094-84D4FBD50C50}" srcOrd="0" destOrd="0" presId="urn:microsoft.com/office/officeart/2005/8/layout/hierarchy1"/>
    <dgm:cxn modelId="{944BC6F3-AD04-4510-8790-9651F4758595}" srcId="{B289FDA7-5FE8-4AF5-A7D6-28877077D325}" destId="{F14C6A8F-DD18-4960-AFCF-07A999928AEE}" srcOrd="1" destOrd="0" parTransId="{CDFFE67E-2548-4845-ABBC-85DBC62DEE0E}" sibTransId="{80EDD7AC-7E91-449D-9D67-0F74F2C60654}"/>
    <dgm:cxn modelId="{C67EB0C4-C534-4636-A672-F22850504FBD}" srcId="{B289FDA7-5FE8-4AF5-A7D6-28877077D325}" destId="{BE8BFDD2-37BB-45B5-8EEA-0A7F9F808EA6}" srcOrd="0" destOrd="0" parTransId="{3CA2B494-73D4-4811-A202-39C885FB2120}" sibTransId="{69073209-9095-47A8-AADF-E70E5AA313C9}"/>
    <dgm:cxn modelId="{4BB377FF-D27A-4967-A850-EDC914C851B3}" type="presOf" srcId="{10464AD3-3878-4FA0-9CFF-DF8142CA2B8D}" destId="{A527D9EB-CA8D-4DC2-8866-548A19EEF591}" srcOrd="0" destOrd="0" presId="urn:microsoft.com/office/officeart/2005/8/layout/hierarchy1"/>
    <dgm:cxn modelId="{30CC01E2-3A2E-4D11-8BFF-9379AEE006E1}" type="presOf" srcId="{EE9E6180-0A04-46A2-9E08-049F63BDE18C}" destId="{91CE0D3D-FB40-4441-9A54-AE377A6B362C}" srcOrd="0" destOrd="0" presId="urn:microsoft.com/office/officeart/2005/8/layout/hierarchy1"/>
    <dgm:cxn modelId="{8ABC61A0-5150-473A-B49A-1FB5B44B39A9}" type="presOf" srcId="{F14C6A8F-DD18-4960-AFCF-07A999928AEE}" destId="{06EBAFB7-BE4C-4564-8647-20767BD051E4}" srcOrd="0" destOrd="0" presId="urn:microsoft.com/office/officeart/2005/8/layout/hierarchy1"/>
    <dgm:cxn modelId="{FFE4CFEF-A969-4C0E-83C7-1802D42C5172}" type="presOf" srcId="{3CA2B494-73D4-4811-A202-39C885FB2120}" destId="{A2863482-745C-4324-867C-FD911216E9CB}" srcOrd="0" destOrd="0" presId="urn:microsoft.com/office/officeart/2005/8/layout/hierarchy1"/>
    <dgm:cxn modelId="{DCC4BB22-6CD6-4064-A997-0DB4AF90F1FB}" type="presOf" srcId="{A2BA5A22-1BA2-4A3F-A002-3B0A9A19BB47}" destId="{5ECDEE29-ACFC-4A3C-9B40-EB211D8AA16D}" srcOrd="0" destOrd="0" presId="urn:microsoft.com/office/officeart/2005/8/layout/hierarchy1"/>
    <dgm:cxn modelId="{8857A549-8196-4CD8-8D13-9A34975FAAEB}" type="presOf" srcId="{B289FDA7-5FE8-4AF5-A7D6-28877077D325}" destId="{584590F3-BDA3-45A4-A719-CBAE720F0644}" srcOrd="0" destOrd="0" presId="urn:microsoft.com/office/officeart/2005/8/layout/hierarchy1"/>
    <dgm:cxn modelId="{ACAF2F5D-B6E6-4B00-8AC0-7133A13EF1CE}" type="presParOf" srcId="{5ECDEE29-ACFC-4A3C-9B40-EB211D8AA16D}" destId="{7C6B9228-4098-47FC-9266-10CB8C4A53C2}" srcOrd="0" destOrd="0" presId="urn:microsoft.com/office/officeart/2005/8/layout/hierarchy1"/>
    <dgm:cxn modelId="{A4000FF0-44D3-4E02-A430-D2AEE5340FC1}" type="presParOf" srcId="{7C6B9228-4098-47FC-9266-10CB8C4A53C2}" destId="{556948CB-BB11-4DCE-8A6A-277258643A05}" srcOrd="0" destOrd="0" presId="urn:microsoft.com/office/officeart/2005/8/layout/hierarchy1"/>
    <dgm:cxn modelId="{C1D91A26-AB2A-4B70-8888-665F0E45B83F}" type="presParOf" srcId="{556948CB-BB11-4DCE-8A6A-277258643A05}" destId="{7B70EC3F-546E-4E92-A16E-6FFBEF0A33B6}" srcOrd="0" destOrd="0" presId="urn:microsoft.com/office/officeart/2005/8/layout/hierarchy1"/>
    <dgm:cxn modelId="{524EF3BF-9F2E-42FF-AC40-823700D16325}" type="presParOf" srcId="{556948CB-BB11-4DCE-8A6A-277258643A05}" destId="{584590F3-BDA3-45A4-A719-CBAE720F0644}" srcOrd="1" destOrd="0" presId="urn:microsoft.com/office/officeart/2005/8/layout/hierarchy1"/>
    <dgm:cxn modelId="{A39AFDC8-ABB0-4F76-97D7-CDB10A4C6D8A}" type="presParOf" srcId="{7C6B9228-4098-47FC-9266-10CB8C4A53C2}" destId="{DDA4B730-D1BE-4081-83B9-51AAAF3649E9}" srcOrd="1" destOrd="0" presId="urn:microsoft.com/office/officeart/2005/8/layout/hierarchy1"/>
    <dgm:cxn modelId="{5F237E09-97A9-4996-A8CD-8FDA95A283FB}" type="presParOf" srcId="{DDA4B730-D1BE-4081-83B9-51AAAF3649E9}" destId="{A2863482-745C-4324-867C-FD911216E9CB}" srcOrd="0" destOrd="0" presId="urn:microsoft.com/office/officeart/2005/8/layout/hierarchy1"/>
    <dgm:cxn modelId="{3BE5CE0D-1132-4C34-BC9D-2DF2E22B8A09}" type="presParOf" srcId="{DDA4B730-D1BE-4081-83B9-51AAAF3649E9}" destId="{0D2F5AAE-8F2A-4EB7-B562-3E3FF1722216}" srcOrd="1" destOrd="0" presId="urn:microsoft.com/office/officeart/2005/8/layout/hierarchy1"/>
    <dgm:cxn modelId="{8E79EEDB-6974-4F3F-86F7-068E19876C47}" type="presParOf" srcId="{0D2F5AAE-8F2A-4EB7-B562-3E3FF1722216}" destId="{6A89FBC7-D9E5-4FC4-9BE1-637DE87C9058}" srcOrd="0" destOrd="0" presId="urn:microsoft.com/office/officeart/2005/8/layout/hierarchy1"/>
    <dgm:cxn modelId="{A1A7DB8A-C721-4C7C-A8D0-A528E24EE71D}" type="presParOf" srcId="{6A89FBC7-D9E5-4FC4-9BE1-637DE87C9058}" destId="{5A710F52-CC1C-4D74-B724-DAA789FDD455}" srcOrd="0" destOrd="0" presId="urn:microsoft.com/office/officeart/2005/8/layout/hierarchy1"/>
    <dgm:cxn modelId="{91EA76A5-0489-4BA6-920F-F7A85B7E8AD8}" type="presParOf" srcId="{6A89FBC7-D9E5-4FC4-9BE1-637DE87C9058}" destId="{9C3FCFF6-A497-42C4-A891-0438960C5FE8}" srcOrd="1" destOrd="0" presId="urn:microsoft.com/office/officeart/2005/8/layout/hierarchy1"/>
    <dgm:cxn modelId="{C01A19D3-4E70-41DA-AC0F-9EBCB22D3B59}" type="presParOf" srcId="{0D2F5AAE-8F2A-4EB7-B562-3E3FF1722216}" destId="{F506A7FC-22D5-4925-9A27-18453538E20A}" srcOrd="1" destOrd="0" presId="urn:microsoft.com/office/officeart/2005/8/layout/hierarchy1"/>
    <dgm:cxn modelId="{9E538470-28F2-4E60-8296-4052E2B6BA55}" type="presParOf" srcId="{F506A7FC-22D5-4925-9A27-18453538E20A}" destId="{09E7FDEB-B16A-4027-B4CB-2722D08EA647}" srcOrd="0" destOrd="0" presId="urn:microsoft.com/office/officeart/2005/8/layout/hierarchy1"/>
    <dgm:cxn modelId="{0D971368-3098-440A-9F15-134345693D5A}" type="presParOf" srcId="{F506A7FC-22D5-4925-9A27-18453538E20A}" destId="{E4EE47E1-5E5A-4468-8093-948B79EAB31E}" srcOrd="1" destOrd="0" presId="urn:microsoft.com/office/officeart/2005/8/layout/hierarchy1"/>
    <dgm:cxn modelId="{ADDC40D6-A322-46B6-B4E6-E9087AF8987B}" type="presParOf" srcId="{E4EE47E1-5E5A-4468-8093-948B79EAB31E}" destId="{F30BC902-205C-46E6-ADCB-444D717FE503}" srcOrd="0" destOrd="0" presId="urn:microsoft.com/office/officeart/2005/8/layout/hierarchy1"/>
    <dgm:cxn modelId="{CC1A338A-17A2-4730-B974-177009F353CC}" type="presParOf" srcId="{F30BC902-205C-46E6-ADCB-444D717FE503}" destId="{6188167B-744C-486A-8594-CAF49C62BD6D}" srcOrd="0" destOrd="0" presId="urn:microsoft.com/office/officeart/2005/8/layout/hierarchy1"/>
    <dgm:cxn modelId="{A1F66FA1-9352-4AC6-B0DE-EB423DDB5BB7}" type="presParOf" srcId="{F30BC902-205C-46E6-ADCB-444D717FE503}" destId="{91CE0D3D-FB40-4441-9A54-AE377A6B362C}" srcOrd="1" destOrd="0" presId="urn:microsoft.com/office/officeart/2005/8/layout/hierarchy1"/>
    <dgm:cxn modelId="{4221AD0D-8B89-40D1-B2CC-980009362BD2}" type="presParOf" srcId="{E4EE47E1-5E5A-4468-8093-948B79EAB31E}" destId="{0D8DF7D5-4740-4C5F-A3CC-8497744B8FE0}" srcOrd="1" destOrd="0" presId="urn:microsoft.com/office/officeart/2005/8/layout/hierarchy1"/>
    <dgm:cxn modelId="{D799DC37-7D05-4237-8A9C-B63F74C26525}" type="presParOf" srcId="{DDA4B730-D1BE-4081-83B9-51AAAF3649E9}" destId="{8720E461-D8F1-4E00-B094-84D4FBD50C50}" srcOrd="2" destOrd="0" presId="urn:microsoft.com/office/officeart/2005/8/layout/hierarchy1"/>
    <dgm:cxn modelId="{5AF034E1-33EC-4F05-8693-C9F677130BA2}" type="presParOf" srcId="{DDA4B730-D1BE-4081-83B9-51AAAF3649E9}" destId="{11A320DD-EA97-461E-93DD-AB1FFD74CF4E}" srcOrd="3" destOrd="0" presId="urn:microsoft.com/office/officeart/2005/8/layout/hierarchy1"/>
    <dgm:cxn modelId="{AE4CF2E9-CD9D-48CA-A70A-4B3C485FA980}" type="presParOf" srcId="{11A320DD-EA97-461E-93DD-AB1FFD74CF4E}" destId="{9AAF2324-2270-42FD-9CFF-425BEF484B30}" srcOrd="0" destOrd="0" presId="urn:microsoft.com/office/officeart/2005/8/layout/hierarchy1"/>
    <dgm:cxn modelId="{2C65732F-7A23-41B4-B6C6-9D158B715152}" type="presParOf" srcId="{9AAF2324-2270-42FD-9CFF-425BEF484B30}" destId="{15F12049-96D8-4562-97F8-25BDC9874AC4}" srcOrd="0" destOrd="0" presId="urn:microsoft.com/office/officeart/2005/8/layout/hierarchy1"/>
    <dgm:cxn modelId="{E8BA9B42-FD35-4148-9BF9-339A2591A765}" type="presParOf" srcId="{9AAF2324-2270-42FD-9CFF-425BEF484B30}" destId="{06EBAFB7-BE4C-4564-8647-20767BD051E4}" srcOrd="1" destOrd="0" presId="urn:microsoft.com/office/officeart/2005/8/layout/hierarchy1"/>
    <dgm:cxn modelId="{D8269EE4-35A6-4437-B728-3FD84FDB9B56}" type="presParOf" srcId="{11A320DD-EA97-461E-93DD-AB1FFD74CF4E}" destId="{C6EDA64F-32A0-4CFD-8255-723F47C2A84E}" srcOrd="1" destOrd="0" presId="urn:microsoft.com/office/officeart/2005/8/layout/hierarchy1"/>
    <dgm:cxn modelId="{B4E24968-FC65-4B71-847C-7CD7DF54C82F}" type="presParOf" srcId="{C6EDA64F-32A0-4CFD-8255-723F47C2A84E}" destId="{A527D9EB-CA8D-4DC2-8866-548A19EEF591}" srcOrd="0" destOrd="0" presId="urn:microsoft.com/office/officeart/2005/8/layout/hierarchy1"/>
    <dgm:cxn modelId="{3B958007-57FB-46E7-BA1B-06A8D8D1E070}" type="presParOf" srcId="{C6EDA64F-32A0-4CFD-8255-723F47C2A84E}" destId="{8F8C0738-C7DE-4081-A05C-B19379ABFBD7}" srcOrd="1" destOrd="0" presId="urn:microsoft.com/office/officeart/2005/8/layout/hierarchy1"/>
    <dgm:cxn modelId="{731BF15F-EB8F-4CB1-B24D-B0EFAB5086F6}" type="presParOf" srcId="{8F8C0738-C7DE-4081-A05C-B19379ABFBD7}" destId="{21883352-1431-444E-9ABD-6DFF61874263}" srcOrd="0" destOrd="0" presId="urn:microsoft.com/office/officeart/2005/8/layout/hierarchy1"/>
    <dgm:cxn modelId="{F350DE77-6478-4B2F-9E1C-B5F29F9A03AA}" type="presParOf" srcId="{21883352-1431-444E-9ABD-6DFF61874263}" destId="{8D93131C-FBFC-4D80-ABA1-6B7898AB89FB}" srcOrd="0" destOrd="0" presId="urn:microsoft.com/office/officeart/2005/8/layout/hierarchy1"/>
    <dgm:cxn modelId="{B1710F41-49EC-4D3E-86FD-8AEB057B5536}" type="presParOf" srcId="{21883352-1431-444E-9ABD-6DFF61874263}" destId="{C5BBE1EC-083E-4D15-9C03-17C01FC572D9}" srcOrd="1" destOrd="0" presId="urn:microsoft.com/office/officeart/2005/8/layout/hierarchy1"/>
    <dgm:cxn modelId="{8524CF12-72F4-4EA7-9278-24148273725F}" type="presParOf" srcId="{8F8C0738-C7DE-4081-A05C-B19379ABFBD7}" destId="{388C3CE1-EB14-43DE-AC20-67172D11D7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A5A22-1BA2-4A3F-A002-3B0A9A19BB47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B289FDA7-5FE8-4AF5-A7D6-28877077D325}">
      <dgm:prSet phldrT="[Texto]" custT="1"/>
      <dgm:spPr/>
      <dgm:t>
        <a:bodyPr/>
        <a:lstStyle/>
        <a:p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LA INVESTIGACIÓN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65DCF-B151-40EA-B179-E6B496205ADB}" type="par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9AD9-02D4-4BA6-BBA8-9212BB7F3657}" type="sib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BFDD2-37BB-45B5-8EEA-0A7F9F808EA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afinidad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2B494-73D4-4811-A202-39C885FB2120}" type="par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73209-9095-47A8-AADF-E70E5AA313C9}" type="sib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6180-0A04-46A2-9E08-049F63BDE18C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79679-92B5-41FA-81FA-F7011CBCB936}" type="par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2D2B1-36C9-4E01-8CC4-BA68E817D2A0}" type="sib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C6A8F-DD18-4960-AFCF-07A999928AEE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unidades de Análisis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FE67E-2548-4845-ABBC-85DBC62DEE0E}" type="par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DD7AC-7E91-449D-9D67-0F74F2C60654}" type="sib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D1240-4BD4-47F9-8294-90C339F1A9E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SITU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64AD3-3878-4FA0-9CFF-DF8142CA2B8D}" type="par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7F53D-E56A-42E1-A41E-2B3BA8B8E7C7}" type="sib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B7D77-642E-4213-BBA7-AA4F6228D7E8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17F9D1-5ECC-4328-81D3-043C92D5E748}" type="parTrans" cxnId="{CD478AFF-1988-4EA7-82FC-27E61454058D}">
      <dgm:prSet/>
      <dgm:spPr/>
      <dgm:t>
        <a:bodyPr/>
        <a:lstStyle/>
        <a:p>
          <a:endParaRPr lang="es-ES"/>
        </a:p>
      </dgm:t>
    </dgm:pt>
    <dgm:pt modelId="{ACA9199B-FA5D-412A-AFBA-AEC1280A8080}" type="sibTrans" cxnId="{CD478AFF-1988-4EA7-82FC-27E61454058D}">
      <dgm:prSet/>
      <dgm:spPr/>
      <dgm:t>
        <a:bodyPr/>
        <a:lstStyle/>
        <a:p>
          <a:endParaRPr lang="es-ES"/>
        </a:p>
      </dgm:t>
    </dgm:pt>
    <dgm:pt modelId="{78B6F9CB-B210-475C-A686-76DF3EE56D89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LABORATORIO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59832-AEED-4837-B5DD-83825884B6B4}" type="parTrans" cxnId="{E0022219-9103-41B1-8B10-FF11524832EE}">
      <dgm:prSet/>
      <dgm:spPr/>
      <dgm:t>
        <a:bodyPr/>
        <a:lstStyle/>
        <a:p>
          <a:endParaRPr lang="es-ES"/>
        </a:p>
      </dgm:t>
    </dgm:pt>
    <dgm:pt modelId="{801200B4-BA97-4D86-B2F6-695959DABA03}" type="sibTrans" cxnId="{E0022219-9103-41B1-8B10-FF11524832EE}">
      <dgm:prSet/>
      <dgm:spPr/>
      <dgm:t>
        <a:bodyPr/>
        <a:lstStyle/>
        <a:p>
          <a:endParaRPr lang="es-ES"/>
        </a:p>
      </dgm:t>
    </dgm:pt>
    <dgm:pt modelId="{406F2092-9EC4-4B06-A559-2395B4C1B0A3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EAFD5-26B5-4550-8117-DAFB76C6DCDF}" type="parTrans" cxnId="{9EA62D0A-B5DD-42A4-A896-099A9BA54256}">
      <dgm:prSet/>
      <dgm:spPr/>
      <dgm:t>
        <a:bodyPr/>
        <a:lstStyle/>
        <a:p>
          <a:endParaRPr lang="es-ES"/>
        </a:p>
      </dgm:t>
    </dgm:pt>
    <dgm:pt modelId="{20F8C2CB-70AA-41CB-BC3A-DA4E343F87EF}" type="sibTrans" cxnId="{9EA62D0A-B5DD-42A4-A896-099A9BA54256}">
      <dgm:prSet/>
      <dgm:spPr/>
      <dgm:t>
        <a:bodyPr/>
        <a:lstStyle/>
        <a:p>
          <a:endParaRPr lang="es-ES"/>
        </a:p>
      </dgm:t>
    </dgm:pt>
    <dgm:pt modelId="{5ECDEE29-ACFC-4A3C-9B40-EB211D8AA16D}" type="pres">
      <dgm:prSet presAssocID="{A2BA5A22-1BA2-4A3F-A002-3B0A9A19BB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6B9228-4098-47FC-9266-10CB8C4A53C2}" type="pres">
      <dgm:prSet presAssocID="{B289FDA7-5FE8-4AF5-A7D6-28877077D325}" presName="hierRoot1" presStyleCnt="0"/>
      <dgm:spPr/>
    </dgm:pt>
    <dgm:pt modelId="{556948CB-BB11-4DCE-8A6A-277258643A05}" type="pres">
      <dgm:prSet presAssocID="{B289FDA7-5FE8-4AF5-A7D6-28877077D325}" presName="composite" presStyleCnt="0"/>
      <dgm:spPr/>
    </dgm:pt>
    <dgm:pt modelId="{7B70EC3F-546E-4E92-A16E-6FFBEF0A33B6}" type="pres">
      <dgm:prSet presAssocID="{B289FDA7-5FE8-4AF5-A7D6-28877077D325}" presName="background" presStyleLbl="node0" presStyleIdx="0" presStyleCnt="1"/>
      <dgm:spPr/>
    </dgm:pt>
    <dgm:pt modelId="{584590F3-BDA3-45A4-A719-CBAE720F0644}" type="pres">
      <dgm:prSet presAssocID="{B289FDA7-5FE8-4AF5-A7D6-28877077D325}" presName="text" presStyleLbl="fgAcc0" presStyleIdx="0" presStyleCnt="1" custScaleX="132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4B730-D1BE-4081-83B9-51AAAF3649E9}" type="pres">
      <dgm:prSet presAssocID="{B289FDA7-5FE8-4AF5-A7D6-28877077D325}" presName="hierChild2" presStyleCnt="0"/>
      <dgm:spPr/>
    </dgm:pt>
    <dgm:pt modelId="{A2863482-745C-4324-867C-FD911216E9CB}" type="pres">
      <dgm:prSet presAssocID="{3CA2B494-73D4-4811-A202-39C885FB2120}" presName="Name10" presStyleLbl="parChTrans1D2" presStyleIdx="0" presStyleCnt="3"/>
      <dgm:spPr/>
      <dgm:t>
        <a:bodyPr/>
        <a:lstStyle/>
        <a:p>
          <a:endParaRPr lang="es-ES"/>
        </a:p>
      </dgm:t>
    </dgm:pt>
    <dgm:pt modelId="{0D2F5AAE-8F2A-4EB7-B562-3E3FF1722216}" type="pres">
      <dgm:prSet presAssocID="{BE8BFDD2-37BB-45B5-8EEA-0A7F9F808EA6}" presName="hierRoot2" presStyleCnt="0"/>
      <dgm:spPr/>
    </dgm:pt>
    <dgm:pt modelId="{6A89FBC7-D9E5-4FC4-9BE1-637DE87C9058}" type="pres">
      <dgm:prSet presAssocID="{BE8BFDD2-37BB-45B5-8EEA-0A7F9F808EA6}" presName="composite2" presStyleCnt="0"/>
      <dgm:spPr/>
    </dgm:pt>
    <dgm:pt modelId="{5A710F52-CC1C-4D74-B724-DAA789FDD455}" type="pres">
      <dgm:prSet presAssocID="{BE8BFDD2-37BB-45B5-8EEA-0A7F9F808EA6}" presName="background2" presStyleLbl="node2" presStyleIdx="0" presStyleCnt="3"/>
      <dgm:spPr/>
    </dgm:pt>
    <dgm:pt modelId="{9C3FCFF6-A497-42C4-A891-0438960C5FE8}" type="pres">
      <dgm:prSet presAssocID="{BE8BFDD2-37BB-45B5-8EEA-0A7F9F808EA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06A7FC-22D5-4925-9A27-18453538E20A}" type="pres">
      <dgm:prSet presAssocID="{BE8BFDD2-37BB-45B5-8EEA-0A7F9F808EA6}" presName="hierChild3" presStyleCnt="0"/>
      <dgm:spPr/>
    </dgm:pt>
    <dgm:pt modelId="{09E7FDEB-B16A-4027-B4CB-2722D08EA647}" type="pres">
      <dgm:prSet presAssocID="{3FB79679-92B5-41FA-81FA-F7011CBCB936}" presName="Name17" presStyleLbl="parChTrans1D3" presStyleIdx="0" presStyleCnt="4"/>
      <dgm:spPr/>
      <dgm:t>
        <a:bodyPr/>
        <a:lstStyle/>
        <a:p>
          <a:endParaRPr lang="es-ES"/>
        </a:p>
      </dgm:t>
    </dgm:pt>
    <dgm:pt modelId="{E4EE47E1-5E5A-4468-8093-948B79EAB31E}" type="pres">
      <dgm:prSet presAssocID="{EE9E6180-0A04-46A2-9E08-049F63BDE18C}" presName="hierRoot3" presStyleCnt="0"/>
      <dgm:spPr/>
    </dgm:pt>
    <dgm:pt modelId="{F30BC902-205C-46E6-ADCB-444D717FE503}" type="pres">
      <dgm:prSet presAssocID="{EE9E6180-0A04-46A2-9E08-049F63BDE18C}" presName="composite3" presStyleCnt="0"/>
      <dgm:spPr/>
    </dgm:pt>
    <dgm:pt modelId="{6188167B-744C-486A-8594-CAF49C62BD6D}" type="pres">
      <dgm:prSet presAssocID="{EE9E6180-0A04-46A2-9E08-049F63BDE18C}" presName="background3" presStyleLbl="node3" presStyleIdx="0" presStyleCnt="4"/>
      <dgm:spPr/>
    </dgm:pt>
    <dgm:pt modelId="{91CE0D3D-FB40-4441-9A54-AE377A6B362C}" type="pres">
      <dgm:prSet presAssocID="{EE9E6180-0A04-46A2-9E08-049F63BDE18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DF7D5-4740-4C5F-A3CC-8497744B8FE0}" type="pres">
      <dgm:prSet presAssocID="{EE9E6180-0A04-46A2-9E08-049F63BDE18C}" presName="hierChild4" presStyleCnt="0"/>
      <dgm:spPr/>
    </dgm:pt>
    <dgm:pt modelId="{8720E461-D8F1-4E00-B094-84D4FBD50C50}" type="pres">
      <dgm:prSet presAssocID="{CDFFE67E-2548-4845-ABBC-85DBC62DEE0E}" presName="Name10" presStyleLbl="parChTrans1D2" presStyleIdx="1" presStyleCnt="3"/>
      <dgm:spPr/>
      <dgm:t>
        <a:bodyPr/>
        <a:lstStyle/>
        <a:p>
          <a:endParaRPr lang="es-ES"/>
        </a:p>
      </dgm:t>
    </dgm:pt>
    <dgm:pt modelId="{11A320DD-EA97-461E-93DD-AB1FFD74CF4E}" type="pres">
      <dgm:prSet presAssocID="{F14C6A8F-DD18-4960-AFCF-07A999928AEE}" presName="hierRoot2" presStyleCnt="0"/>
      <dgm:spPr/>
    </dgm:pt>
    <dgm:pt modelId="{9AAF2324-2270-42FD-9CFF-425BEF484B30}" type="pres">
      <dgm:prSet presAssocID="{F14C6A8F-DD18-4960-AFCF-07A999928AEE}" presName="composite2" presStyleCnt="0"/>
      <dgm:spPr/>
    </dgm:pt>
    <dgm:pt modelId="{15F12049-96D8-4562-97F8-25BDC9874AC4}" type="pres">
      <dgm:prSet presAssocID="{F14C6A8F-DD18-4960-AFCF-07A999928AEE}" presName="background2" presStyleLbl="node2" presStyleIdx="1" presStyleCnt="3"/>
      <dgm:spPr/>
    </dgm:pt>
    <dgm:pt modelId="{06EBAFB7-BE4C-4564-8647-20767BD051E4}" type="pres">
      <dgm:prSet presAssocID="{F14C6A8F-DD18-4960-AFCF-07A999928AE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EDA64F-32A0-4CFD-8255-723F47C2A84E}" type="pres">
      <dgm:prSet presAssocID="{F14C6A8F-DD18-4960-AFCF-07A999928AEE}" presName="hierChild3" presStyleCnt="0"/>
      <dgm:spPr/>
    </dgm:pt>
    <dgm:pt modelId="{A527D9EB-CA8D-4DC2-8866-548A19EEF591}" type="pres">
      <dgm:prSet presAssocID="{10464AD3-3878-4FA0-9CFF-DF8142CA2B8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8F8C0738-C7DE-4081-A05C-B19379ABFBD7}" type="pres">
      <dgm:prSet presAssocID="{75AD1240-4BD4-47F9-8294-90C339F1A9EF}" presName="hierRoot3" presStyleCnt="0"/>
      <dgm:spPr/>
    </dgm:pt>
    <dgm:pt modelId="{21883352-1431-444E-9ABD-6DFF61874263}" type="pres">
      <dgm:prSet presAssocID="{75AD1240-4BD4-47F9-8294-90C339F1A9EF}" presName="composite3" presStyleCnt="0"/>
      <dgm:spPr/>
    </dgm:pt>
    <dgm:pt modelId="{8D93131C-FBFC-4D80-ABA1-6B7898AB89FB}" type="pres">
      <dgm:prSet presAssocID="{75AD1240-4BD4-47F9-8294-90C339F1A9EF}" presName="background3" presStyleLbl="node3" presStyleIdx="1" presStyleCnt="4"/>
      <dgm:spPr/>
    </dgm:pt>
    <dgm:pt modelId="{C5BBE1EC-083E-4D15-9C03-17C01FC572D9}" type="pres">
      <dgm:prSet presAssocID="{75AD1240-4BD4-47F9-8294-90C339F1A9E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C3CE1-EB14-43DE-AC20-67172D11D799}" type="pres">
      <dgm:prSet presAssocID="{75AD1240-4BD4-47F9-8294-90C339F1A9EF}" presName="hierChild4" presStyleCnt="0"/>
      <dgm:spPr/>
    </dgm:pt>
    <dgm:pt modelId="{D7595B6D-640C-485F-B80D-A2F195DC748E}" type="pres">
      <dgm:prSet presAssocID="{25B59832-AEED-4837-B5DD-83825884B6B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70375741-6BF3-4576-B212-A1E67637C677}" type="pres">
      <dgm:prSet presAssocID="{78B6F9CB-B210-475C-A686-76DF3EE56D89}" presName="hierRoot3" presStyleCnt="0"/>
      <dgm:spPr/>
    </dgm:pt>
    <dgm:pt modelId="{1A8D732D-F2AA-4EE4-ACB2-2ABE9C5FAFC8}" type="pres">
      <dgm:prSet presAssocID="{78B6F9CB-B210-475C-A686-76DF3EE56D89}" presName="composite3" presStyleCnt="0"/>
      <dgm:spPr/>
    </dgm:pt>
    <dgm:pt modelId="{1C12588C-1C19-4056-9497-8EA8763D9B4A}" type="pres">
      <dgm:prSet presAssocID="{78B6F9CB-B210-475C-A686-76DF3EE56D89}" presName="background3" presStyleLbl="node3" presStyleIdx="2" presStyleCnt="4"/>
      <dgm:spPr/>
    </dgm:pt>
    <dgm:pt modelId="{C3E619CE-8053-4083-AAC0-64C3C51DAD64}" type="pres">
      <dgm:prSet presAssocID="{78B6F9CB-B210-475C-A686-76DF3EE56D8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C09A4E-57AB-4684-8E86-E7029534F347}" type="pres">
      <dgm:prSet presAssocID="{78B6F9CB-B210-475C-A686-76DF3EE56D89}" presName="hierChild4" presStyleCnt="0"/>
      <dgm:spPr/>
    </dgm:pt>
    <dgm:pt modelId="{C7919DB1-D591-4EF4-BA1C-C53DE86F577E}" type="pres">
      <dgm:prSet presAssocID="{C417F9D1-5ECC-4328-81D3-043C92D5E748}" presName="Name10" presStyleLbl="parChTrans1D2" presStyleIdx="2" presStyleCnt="3"/>
      <dgm:spPr/>
      <dgm:t>
        <a:bodyPr/>
        <a:lstStyle/>
        <a:p>
          <a:endParaRPr lang="es-ES"/>
        </a:p>
      </dgm:t>
    </dgm:pt>
    <dgm:pt modelId="{6608F076-2C70-42B2-BF28-FD1DB54DF148}" type="pres">
      <dgm:prSet presAssocID="{3EEB7D77-642E-4213-BBA7-AA4F6228D7E8}" presName="hierRoot2" presStyleCnt="0"/>
      <dgm:spPr/>
    </dgm:pt>
    <dgm:pt modelId="{DDAB05F8-037F-4016-AE6A-84ACDCAEEEC6}" type="pres">
      <dgm:prSet presAssocID="{3EEB7D77-642E-4213-BBA7-AA4F6228D7E8}" presName="composite2" presStyleCnt="0"/>
      <dgm:spPr/>
    </dgm:pt>
    <dgm:pt modelId="{E4DCB011-7309-4C4E-83D2-3215B8BAC6A3}" type="pres">
      <dgm:prSet presAssocID="{3EEB7D77-642E-4213-BBA7-AA4F6228D7E8}" presName="background2" presStyleLbl="node2" presStyleIdx="2" presStyleCnt="3"/>
      <dgm:spPr/>
    </dgm:pt>
    <dgm:pt modelId="{0B334BB0-627D-4E55-A545-9990C1CA4586}" type="pres">
      <dgm:prSet presAssocID="{3EEB7D77-642E-4213-BBA7-AA4F6228D7E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FDBAA0-FD7D-416A-9FB5-82F685AB61AB}" type="pres">
      <dgm:prSet presAssocID="{3EEB7D77-642E-4213-BBA7-AA4F6228D7E8}" presName="hierChild3" presStyleCnt="0"/>
      <dgm:spPr/>
    </dgm:pt>
    <dgm:pt modelId="{B9EDD729-3C19-49B8-9046-0F23C9B44720}" type="pres">
      <dgm:prSet presAssocID="{828EAFD5-26B5-4550-8117-DAFB76C6DCDF}" presName="Name17" presStyleLbl="parChTrans1D3" presStyleIdx="3" presStyleCnt="4"/>
      <dgm:spPr/>
      <dgm:t>
        <a:bodyPr/>
        <a:lstStyle/>
        <a:p>
          <a:endParaRPr lang="es-ES"/>
        </a:p>
      </dgm:t>
    </dgm:pt>
    <dgm:pt modelId="{3E8B2CA0-76C2-43E0-8BC5-350C8835286B}" type="pres">
      <dgm:prSet presAssocID="{406F2092-9EC4-4B06-A559-2395B4C1B0A3}" presName="hierRoot3" presStyleCnt="0"/>
      <dgm:spPr/>
    </dgm:pt>
    <dgm:pt modelId="{799F8FC0-B372-48EC-B673-0456ECF3F93C}" type="pres">
      <dgm:prSet presAssocID="{406F2092-9EC4-4B06-A559-2395B4C1B0A3}" presName="composite3" presStyleCnt="0"/>
      <dgm:spPr/>
    </dgm:pt>
    <dgm:pt modelId="{8271043D-B3D1-4206-829E-FD0EE395CF29}" type="pres">
      <dgm:prSet presAssocID="{406F2092-9EC4-4B06-A559-2395B4C1B0A3}" presName="background3" presStyleLbl="node3" presStyleIdx="3" presStyleCnt="4"/>
      <dgm:spPr/>
    </dgm:pt>
    <dgm:pt modelId="{F9E8AE9C-FA9A-4400-8088-026E27866AAB}" type="pres">
      <dgm:prSet presAssocID="{406F2092-9EC4-4B06-A559-2395B4C1B0A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1B69A7-D846-486A-9B97-D77503DE58D7}" type="pres">
      <dgm:prSet presAssocID="{406F2092-9EC4-4B06-A559-2395B4C1B0A3}" presName="hierChild4" presStyleCnt="0"/>
      <dgm:spPr/>
    </dgm:pt>
  </dgm:ptLst>
  <dgm:cxnLst>
    <dgm:cxn modelId="{60D8E918-ADDA-4451-AF03-818E9066DC65}" srcId="{F14C6A8F-DD18-4960-AFCF-07A999928AEE}" destId="{75AD1240-4BD4-47F9-8294-90C339F1A9EF}" srcOrd="0" destOrd="0" parTransId="{10464AD3-3878-4FA0-9CFF-DF8142CA2B8D}" sibTransId="{40F7F53D-E56A-42E1-A41E-2B3BA8B8E7C7}"/>
    <dgm:cxn modelId="{FFE4CFEF-A969-4C0E-83C7-1802D42C5172}" type="presOf" srcId="{3CA2B494-73D4-4811-A202-39C885FB2120}" destId="{A2863482-745C-4324-867C-FD911216E9CB}" srcOrd="0" destOrd="0" presId="urn:microsoft.com/office/officeart/2005/8/layout/hierarchy1"/>
    <dgm:cxn modelId="{906EF742-D2D7-4328-A552-BCF838EF00B8}" type="presOf" srcId="{C417F9D1-5ECC-4328-81D3-043C92D5E748}" destId="{C7919DB1-D591-4EF4-BA1C-C53DE86F577E}" srcOrd="0" destOrd="0" presId="urn:microsoft.com/office/officeart/2005/8/layout/hierarchy1"/>
    <dgm:cxn modelId="{944BC6F3-AD04-4510-8790-9651F4758595}" srcId="{B289FDA7-5FE8-4AF5-A7D6-28877077D325}" destId="{F14C6A8F-DD18-4960-AFCF-07A999928AEE}" srcOrd="1" destOrd="0" parTransId="{CDFFE67E-2548-4845-ABBC-85DBC62DEE0E}" sibTransId="{80EDD7AC-7E91-449D-9D67-0F74F2C60654}"/>
    <dgm:cxn modelId="{0C1D1B4C-D19A-4A2D-B1C8-95ACBFBEA4E7}" type="presOf" srcId="{406F2092-9EC4-4B06-A559-2395B4C1B0A3}" destId="{F9E8AE9C-FA9A-4400-8088-026E27866AAB}" srcOrd="0" destOrd="0" presId="urn:microsoft.com/office/officeart/2005/8/layout/hierarchy1"/>
    <dgm:cxn modelId="{CD478AFF-1988-4EA7-82FC-27E61454058D}" srcId="{B289FDA7-5FE8-4AF5-A7D6-28877077D325}" destId="{3EEB7D77-642E-4213-BBA7-AA4F6228D7E8}" srcOrd="2" destOrd="0" parTransId="{C417F9D1-5ECC-4328-81D3-043C92D5E748}" sibTransId="{ACA9199B-FA5D-412A-AFBA-AEC1280A8080}"/>
    <dgm:cxn modelId="{12339E13-18BF-4701-BA84-13E2E69CDE2A}" type="presOf" srcId="{3EEB7D77-642E-4213-BBA7-AA4F6228D7E8}" destId="{0B334BB0-627D-4E55-A545-9990C1CA4586}" srcOrd="0" destOrd="0" presId="urn:microsoft.com/office/officeart/2005/8/layout/hierarchy1"/>
    <dgm:cxn modelId="{30CC01E2-3A2E-4D11-8BFF-9379AEE006E1}" type="presOf" srcId="{EE9E6180-0A04-46A2-9E08-049F63BDE18C}" destId="{91CE0D3D-FB40-4441-9A54-AE377A6B362C}" srcOrd="0" destOrd="0" presId="urn:microsoft.com/office/officeart/2005/8/layout/hierarchy1"/>
    <dgm:cxn modelId="{9EA62D0A-B5DD-42A4-A896-099A9BA54256}" srcId="{3EEB7D77-642E-4213-BBA7-AA4F6228D7E8}" destId="{406F2092-9EC4-4B06-A559-2395B4C1B0A3}" srcOrd="0" destOrd="0" parTransId="{828EAFD5-26B5-4550-8117-DAFB76C6DCDF}" sibTransId="{20F8C2CB-70AA-41CB-BC3A-DA4E343F87EF}"/>
    <dgm:cxn modelId="{DCC4BB22-6CD6-4064-A997-0DB4AF90F1FB}" type="presOf" srcId="{A2BA5A22-1BA2-4A3F-A002-3B0A9A19BB47}" destId="{5ECDEE29-ACFC-4A3C-9B40-EB211D8AA16D}" srcOrd="0" destOrd="0" presId="urn:microsoft.com/office/officeart/2005/8/layout/hierarchy1"/>
    <dgm:cxn modelId="{DA5919C0-A6AF-4C47-886E-B435FC365D38}" type="presOf" srcId="{828EAFD5-26B5-4550-8117-DAFB76C6DCDF}" destId="{B9EDD729-3C19-49B8-9046-0F23C9B44720}" srcOrd="0" destOrd="0" presId="urn:microsoft.com/office/officeart/2005/8/layout/hierarchy1"/>
    <dgm:cxn modelId="{EE58AF85-DA8A-46AB-993B-6ABCB86AD5DF}" type="presOf" srcId="{78B6F9CB-B210-475C-A686-76DF3EE56D89}" destId="{C3E619CE-8053-4083-AAC0-64C3C51DAD64}" srcOrd="0" destOrd="0" presId="urn:microsoft.com/office/officeart/2005/8/layout/hierarchy1"/>
    <dgm:cxn modelId="{C67EB0C4-C534-4636-A672-F22850504FBD}" srcId="{B289FDA7-5FE8-4AF5-A7D6-28877077D325}" destId="{BE8BFDD2-37BB-45B5-8EEA-0A7F9F808EA6}" srcOrd="0" destOrd="0" parTransId="{3CA2B494-73D4-4811-A202-39C885FB2120}" sibTransId="{69073209-9095-47A8-AADF-E70E5AA313C9}"/>
    <dgm:cxn modelId="{84568DE7-3137-454E-9872-1056E1F0837D}" type="presOf" srcId="{75AD1240-4BD4-47F9-8294-90C339F1A9EF}" destId="{C5BBE1EC-083E-4D15-9C03-17C01FC572D9}" srcOrd="0" destOrd="0" presId="urn:microsoft.com/office/officeart/2005/8/layout/hierarchy1"/>
    <dgm:cxn modelId="{43D41AC2-1585-4146-A01B-B04758BFDEA3}" srcId="{BE8BFDD2-37BB-45B5-8EEA-0A7F9F808EA6}" destId="{EE9E6180-0A04-46A2-9E08-049F63BDE18C}" srcOrd="0" destOrd="0" parTransId="{3FB79679-92B5-41FA-81FA-F7011CBCB936}" sibTransId="{D242D2B1-36C9-4E01-8CC4-BA68E817D2A0}"/>
    <dgm:cxn modelId="{8857A549-8196-4CD8-8D13-9A34975FAAEB}" type="presOf" srcId="{B289FDA7-5FE8-4AF5-A7D6-28877077D325}" destId="{584590F3-BDA3-45A4-A719-CBAE720F0644}" srcOrd="0" destOrd="0" presId="urn:microsoft.com/office/officeart/2005/8/layout/hierarchy1"/>
    <dgm:cxn modelId="{E0022219-9103-41B1-8B10-FF11524832EE}" srcId="{F14C6A8F-DD18-4960-AFCF-07A999928AEE}" destId="{78B6F9CB-B210-475C-A686-76DF3EE56D89}" srcOrd="1" destOrd="0" parTransId="{25B59832-AEED-4837-B5DD-83825884B6B4}" sibTransId="{801200B4-BA97-4D86-B2F6-695959DABA03}"/>
    <dgm:cxn modelId="{DDAAD900-ED48-458A-AF62-1EE46EA5525A}" srcId="{A2BA5A22-1BA2-4A3F-A002-3B0A9A19BB47}" destId="{B289FDA7-5FE8-4AF5-A7D6-28877077D325}" srcOrd="0" destOrd="0" parTransId="{54A65DCF-B151-40EA-B179-E6B496205ADB}" sibTransId="{F23A9AD9-02D4-4BA6-BBA8-9212BB7F3657}"/>
    <dgm:cxn modelId="{7DC682D8-FDC5-46F8-8673-8901D6094B2A}" type="presOf" srcId="{CDFFE67E-2548-4845-ABBC-85DBC62DEE0E}" destId="{8720E461-D8F1-4E00-B094-84D4FBD50C50}" srcOrd="0" destOrd="0" presId="urn:microsoft.com/office/officeart/2005/8/layout/hierarchy1"/>
    <dgm:cxn modelId="{8ABC61A0-5150-473A-B49A-1FB5B44B39A9}" type="presOf" srcId="{F14C6A8F-DD18-4960-AFCF-07A999928AEE}" destId="{06EBAFB7-BE4C-4564-8647-20767BD051E4}" srcOrd="0" destOrd="0" presId="urn:microsoft.com/office/officeart/2005/8/layout/hierarchy1"/>
    <dgm:cxn modelId="{758E9942-17FD-48B7-A60A-CE40E8433A02}" type="presOf" srcId="{3FB79679-92B5-41FA-81FA-F7011CBCB936}" destId="{09E7FDEB-B16A-4027-B4CB-2722D08EA647}" srcOrd="0" destOrd="0" presId="urn:microsoft.com/office/officeart/2005/8/layout/hierarchy1"/>
    <dgm:cxn modelId="{9738AA5E-BA70-4087-B443-9F7DE9161AF8}" type="presOf" srcId="{BE8BFDD2-37BB-45B5-8EEA-0A7F9F808EA6}" destId="{9C3FCFF6-A497-42C4-A891-0438960C5FE8}" srcOrd="0" destOrd="0" presId="urn:microsoft.com/office/officeart/2005/8/layout/hierarchy1"/>
    <dgm:cxn modelId="{4BB377FF-D27A-4967-A850-EDC914C851B3}" type="presOf" srcId="{10464AD3-3878-4FA0-9CFF-DF8142CA2B8D}" destId="{A527D9EB-CA8D-4DC2-8866-548A19EEF591}" srcOrd="0" destOrd="0" presId="urn:microsoft.com/office/officeart/2005/8/layout/hierarchy1"/>
    <dgm:cxn modelId="{73F766A7-E8DC-4E6E-9FDF-F24C47EFB276}" type="presOf" srcId="{25B59832-AEED-4837-B5DD-83825884B6B4}" destId="{D7595B6D-640C-485F-B80D-A2F195DC748E}" srcOrd="0" destOrd="0" presId="urn:microsoft.com/office/officeart/2005/8/layout/hierarchy1"/>
    <dgm:cxn modelId="{ACAF2F5D-B6E6-4B00-8AC0-7133A13EF1CE}" type="presParOf" srcId="{5ECDEE29-ACFC-4A3C-9B40-EB211D8AA16D}" destId="{7C6B9228-4098-47FC-9266-10CB8C4A53C2}" srcOrd="0" destOrd="0" presId="urn:microsoft.com/office/officeart/2005/8/layout/hierarchy1"/>
    <dgm:cxn modelId="{A4000FF0-44D3-4E02-A430-D2AEE5340FC1}" type="presParOf" srcId="{7C6B9228-4098-47FC-9266-10CB8C4A53C2}" destId="{556948CB-BB11-4DCE-8A6A-277258643A05}" srcOrd="0" destOrd="0" presId="urn:microsoft.com/office/officeart/2005/8/layout/hierarchy1"/>
    <dgm:cxn modelId="{C1D91A26-AB2A-4B70-8888-665F0E45B83F}" type="presParOf" srcId="{556948CB-BB11-4DCE-8A6A-277258643A05}" destId="{7B70EC3F-546E-4E92-A16E-6FFBEF0A33B6}" srcOrd="0" destOrd="0" presId="urn:microsoft.com/office/officeart/2005/8/layout/hierarchy1"/>
    <dgm:cxn modelId="{524EF3BF-9F2E-42FF-AC40-823700D16325}" type="presParOf" srcId="{556948CB-BB11-4DCE-8A6A-277258643A05}" destId="{584590F3-BDA3-45A4-A719-CBAE720F0644}" srcOrd="1" destOrd="0" presId="urn:microsoft.com/office/officeart/2005/8/layout/hierarchy1"/>
    <dgm:cxn modelId="{A39AFDC8-ABB0-4F76-97D7-CDB10A4C6D8A}" type="presParOf" srcId="{7C6B9228-4098-47FC-9266-10CB8C4A53C2}" destId="{DDA4B730-D1BE-4081-83B9-51AAAF3649E9}" srcOrd="1" destOrd="0" presId="urn:microsoft.com/office/officeart/2005/8/layout/hierarchy1"/>
    <dgm:cxn modelId="{5F237E09-97A9-4996-A8CD-8FDA95A283FB}" type="presParOf" srcId="{DDA4B730-D1BE-4081-83B9-51AAAF3649E9}" destId="{A2863482-745C-4324-867C-FD911216E9CB}" srcOrd="0" destOrd="0" presId="urn:microsoft.com/office/officeart/2005/8/layout/hierarchy1"/>
    <dgm:cxn modelId="{3BE5CE0D-1132-4C34-BC9D-2DF2E22B8A09}" type="presParOf" srcId="{DDA4B730-D1BE-4081-83B9-51AAAF3649E9}" destId="{0D2F5AAE-8F2A-4EB7-B562-3E3FF1722216}" srcOrd="1" destOrd="0" presId="urn:microsoft.com/office/officeart/2005/8/layout/hierarchy1"/>
    <dgm:cxn modelId="{8E79EEDB-6974-4F3F-86F7-068E19876C47}" type="presParOf" srcId="{0D2F5AAE-8F2A-4EB7-B562-3E3FF1722216}" destId="{6A89FBC7-D9E5-4FC4-9BE1-637DE87C9058}" srcOrd="0" destOrd="0" presId="urn:microsoft.com/office/officeart/2005/8/layout/hierarchy1"/>
    <dgm:cxn modelId="{A1A7DB8A-C721-4C7C-A8D0-A528E24EE71D}" type="presParOf" srcId="{6A89FBC7-D9E5-4FC4-9BE1-637DE87C9058}" destId="{5A710F52-CC1C-4D74-B724-DAA789FDD455}" srcOrd="0" destOrd="0" presId="urn:microsoft.com/office/officeart/2005/8/layout/hierarchy1"/>
    <dgm:cxn modelId="{91EA76A5-0489-4BA6-920F-F7A85B7E8AD8}" type="presParOf" srcId="{6A89FBC7-D9E5-4FC4-9BE1-637DE87C9058}" destId="{9C3FCFF6-A497-42C4-A891-0438960C5FE8}" srcOrd="1" destOrd="0" presId="urn:microsoft.com/office/officeart/2005/8/layout/hierarchy1"/>
    <dgm:cxn modelId="{C01A19D3-4E70-41DA-AC0F-9EBCB22D3B59}" type="presParOf" srcId="{0D2F5AAE-8F2A-4EB7-B562-3E3FF1722216}" destId="{F506A7FC-22D5-4925-9A27-18453538E20A}" srcOrd="1" destOrd="0" presId="urn:microsoft.com/office/officeart/2005/8/layout/hierarchy1"/>
    <dgm:cxn modelId="{9E538470-28F2-4E60-8296-4052E2B6BA55}" type="presParOf" srcId="{F506A7FC-22D5-4925-9A27-18453538E20A}" destId="{09E7FDEB-B16A-4027-B4CB-2722D08EA647}" srcOrd="0" destOrd="0" presId="urn:microsoft.com/office/officeart/2005/8/layout/hierarchy1"/>
    <dgm:cxn modelId="{0D971368-3098-440A-9F15-134345693D5A}" type="presParOf" srcId="{F506A7FC-22D5-4925-9A27-18453538E20A}" destId="{E4EE47E1-5E5A-4468-8093-948B79EAB31E}" srcOrd="1" destOrd="0" presId="urn:microsoft.com/office/officeart/2005/8/layout/hierarchy1"/>
    <dgm:cxn modelId="{ADDC40D6-A322-46B6-B4E6-E9087AF8987B}" type="presParOf" srcId="{E4EE47E1-5E5A-4468-8093-948B79EAB31E}" destId="{F30BC902-205C-46E6-ADCB-444D717FE503}" srcOrd="0" destOrd="0" presId="urn:microsoft.com/office/officeart/2005/8/layout/hierarchy1"/>
    <dgm:cxn modelId="{CC1A338A-17A2-4730-B974-177009F353CC}" type="presParOf" srcId="{F30BC902-205C-46E6-ADCB-444D717FE503}" destId="{6188167B-744C-486A-8594-CAF49C62BD6D}" srcOrd="0" destOrd="0" presId="urn:microsoft.com/office/officeart/2005/8/layout/hierarchy1"/>
    <dgm:cxn modelId="{A1F66FA1-9352-4AC6-B0DE-EB423DDB5BB7}" type="presParOf" srcId="{F30BC902-205C-46E6-ADCB-444D717FE503}" destId="{91CE0D3D-FB40-4441-9A54-AE377A6B362C}" srcOrd="1" destOrd="0" presId="urn:microsoft.com/office/officeart/2005/8/layout/hierarchy1"/>
    <dgm:cxn modelId="{4221AD0D-8B89-40D1-B2CC-980009362BD2}" type="presParOf" srcId="{E4EE47E1-5E5A-4468-8093-948B79EAB31E}" destId="{0D8DF7D5-4740-4C5F-A3CC-8497744B8FE0}" srcOrd="1" destOrd="0" presId="urn:microsoft.com/office/officeart/2005/8/layout/hierarchy1"/>
    <dgm:cxn modelId="{D799DC37-7D05-4237-8A9C-B63F74C26525}" type="presParOf" srcId="{DDA4B730-D1BE-4081-83B9-51AAAF3649E9}" destId="{8720E461-D8F1-4E00-B094-84D4FBD50C50}" srcOrd="2" destOrd="0" presId="urn:microsoft.com/office/officeart/2005/8/layout/hierarchy1"/>
    <dgm:cxn modelId="{5AF034E1-33EC-4F05-8693-C9F677130BA2}" type="presParOf" srcId="{DDA4B730-D1BE-4081-83B9-51AAAF3649E9}" destId="{11A320DD-EA97-461E-93DD-AB1FFD74CF4E}" srcOrd="3" destOrd="0" presId="urn:microsoft.com/office/officeart/2005/8/layout/hierarchy1"/>
    <dgm:cxn modelId="{AE4CF2E9-CD9D-48CA-A70A-4B3C485FA980}" type="presParOf" srcId="{11A320DD-EA97-461E-93DD-AB1FFD74CF4E}" destId="{9AAF2324-2270-42FD-9CFF-425BEF484B30}" srcOrd="0" destOrd="0" presId="urn:microsoft.com/office/officeart/2005/8/layout/hierarchy1"/>
    <dgm:cxn modelId="{2C65732F-7A23-41B4-B6C6-9D158B715152}" type="presParOf" srcId="{9AAF2324-2270-42FD-9CFF-425BEF484B30}" destId="{15F12049-96D8-4562-97F8-25BDC9874AC4}" srcOrd="0" destOrd="0" presId="urn:microsoft.com/office/officeart/2005/8/layout/hierarchy1"/>
    <dgm:cxn modelId="{E8BA9B42-FD35-4148-9BF9-339A2591A765}" type="presParOf" srcId="{9AAF2324-2270-42FD-9CFF-425BEF484B30}" destId="{06EBAFB7-BE4C-4564-8647-20767BD051E4}" srcOrd="1" destOrd="0" presId="urn:microsoft.com/office/officeart/2005/8/layout/hierarchy1"/>
    <dgm:cxn modelId="{D8269EE4-35A6-4437-B728-3FD84FDB9B56}" type="presParOf" srcId="{11A320DD-EA97-461E-93DD-AB1FFD74CF4E}" destId="{C6EDA64F-32A0-4CFD-8255-723F47C2A84E}" srcOrd="1" destOrd="0" presId="urn:microsoft.com/office/officeart/2005/8/layout/hierarchy1"/>
    <dgm:cxn modelId="{B4E24968-FC65-4B71-847C-7CD7DF54C82F}" type="presParOf" srcId="{C6EDA64F-32A0-4CFD-8255-723F47C2A84E}" destId="{A527D9EB-CA8D-4DC2-8866-548A19EEF591}" srcOrd="0" destOrd="0" presId="urn:microsoft.com/office/officeart/2005/8/layout/hierarchy1"/>
    <dgm:cxn modelId="{3B958007-57FB-46E7-BA1B-06A8D8D1E070}" type="presParOf" srcId="{C6EDA64F-32A0-4CFD-8255-723F47C2A84E}" destId="{8F8C0738-C7DE-4081-A05C-B19379ABFBD7}" srcOrd="1" destOrd="0" presId="urn:microsoft.com/office/officeart/2005/8/layout/hierarchy1"/>
    <dgm:cxn modelId="{731BF15F-EB8F-4CB1-B24D-B0EFAB5086F6}" type="presParOf" srcId="{8F8C0738-C7DE-4081-A05C-B19379ABFBD7}" destId="{21883352-1431-444E-9ABD-6DFF61874263}" srcOrd="0" destOrd="0" presId="urn:microsoft.com/office/officeart/2005/8/layout/hierarchy1"/>
    <dgm:cxn modelId="{F350DE77-6478-4B2F-9E1C-B5F29F9A03AA}" type="presParOf" srcId="{21883352-1431-444E-9ABD-6DFF61874263}" destId="{8D93131C-FBFC-4D80-ABA1-6B7898AB89FB}" srcOrd="0" destOrd="0" presId="urn:microsoft.com/office/officeart/2005/8/layout/hierarchy1"/>
    <dgm:cxn modelId="{B1710F41-49EC-4D3E-86FD-8AEB057B5536}" type="presParOf" srcId="{21883352-1431-444E-9ABD-6DFF61874263}" destId="{C5BBE1EC-083E-4D15-9C03-17C01FC572D9}" srcOrd="1" destOrd="0" presId="urn:microsoft.com/office/officeart/2005/8/layout/hierarchy1"/>
    <dgm:cxn modelId="{8524CF12-72F4-4EA7-9278-24148273725F}" type="presParOf" srcId="{8F8C0738-C7DE-4081-A05C-B19379ABFBD7}" destId="{388C3CE1-EB14-43DE-AC20-67172D11D799}" srcOrd="1" destOrd="0" presId="urn:microsoft.com/office/officeart/2005/8/layout/hierarchy1"/>
    <dgm:cxn modelId="{1224AA64-909A-498A-88BA-7A15C1DAF576}" type="presParOf" srcId="{C6EDA64F-32A0-4CFD-8255-723F47C2A84E}" destId="{D7595B6D-640C-485F-B80D-A2F195DC748E}" srcOrd="2" destOrd="0" presId="urn:microsoft.com/office/officeart/2005/8/layout/hierarchy1"/>
    <dgm:cxn modelId="{474B1C36-35F3-4176-AB54-65A342143E73}" type="presParOf" srcId="{C6EDA64F-32A0-4CFD-8255-723F47C2A84E}" destId="{70375741-6BF3-4576-B212-A1E67637C677}" srcOrd="3" destOrd="0" presId="urn:microsoft.com/office/officeart/2005/8/layout/hierarchy1"/>
    <dgm:cxn modelId="{2335FDAF-A6A9-46C7-8DA9-15245C0E2BFD}" type="presParOf" srcId="{70375741-6BF3-4576-B212-A1E67637C677}" destId="{1A8D732D-F2AA-4EE4-ACB2-2ABE9C5FAFC8}" srcOrd="0" destOrd="0" presId="urn:microsoft.com/office/officeart/2005/8/layout/hierarchy1"/>
    <dgm:cxn modelId="{3B99C6E7-7442-4BB5-AB62-05B3177B9BD4}" type="presParOf" srcId="{1A8D732D-F2AA-4EE4-ACB2-2ABE9C5FAFC8}" destId="{1C12588C-1C19-4056-9497-8EA8763D9B4A}" srcOrd="0" destOrd="0" presId="urn:microsoft.com/office/officeart/2005/8/layout/hierarchy1"/>
    <dgm:cxn modelId="{A553B31A-5B75-4C75-8444-BCF9FC13B363}" type="presParOf" srcId="{1A8D732D-F2AA-4EE4-ACB2-2ABE9C5FAFC8}" destId="{C3E619CE-8053-4083-AAC0-64C3C51DAD64}" srcOrd="1" destOrd="0" presId="urn:microsoft.com/office/officeart/2005/8/layout/hierarchy1"/>
    <dgm:cxn modelId="{E61B4DBF-D531-4F40-BCF2-72FD5A1352D7}" type="presParOf" srcId="{70375741-6BF3-4576-B212-A1E67637C677}" destId="{16C09A4E-57AB-4684-8E86-E7029534F347}" srcOrd="1" destOrd="0" presId="urn:microsoft.com/office/officeart/2005/8/layout/hierarchy1"/>
    <dgm:cxn modelId="{98C09223-909D-4885-B954-220F3DE1C768}" type="presParOf" srcId="{DDA4B730-D1BE-4081-83B9-51AAAF3649E9}" destId="{C7919DB1-D591-4EF4-BA1C-C53DE86F577E}" srcOrd="4" destOrd="0" presId="urn:microsoft.com/office/officeart/2005/8/layout/hierarchy1"/>
    <dgm:cxn modelId="{839EFE41-802E-444D-9339-0FB7C3C781DF}" type="presParOf" srcId="{DDA4B730-D1BE-4081-83B9-51AAAF3649E9}" destId="{6608F076-2C70-42B2-BF28-FD1DB54DF148}" srcOrd="5" destOrd="0" presId="urn:microsoft.com/office/officeart/2005/8/layout/hierarchy1"/>
    <dgm:cxn modelId="{CBD698CC-84B9-41F2-A2BE-A05247D6C994}" type="presParOf" srcId="{6608F076-2C70-42B2-BF28-FD1DB54DF148}" destId="{DDAB05F8-037F-4016-AE6A-84ACDCAEEEC6}" srcOrd="0" destOrd="0" presId="urn:microsoft.com/office/officeart/2005/8/layout/hierarchy1"/>
    <dgm:cxn modelId="{CFDDCF9E-224F-43D1-99A2-0708BDF16F11}" type="presParOf" srcId="{DDAB05F8-037F-4016-AE6A-84ACDCAEEEC6}" destId="{E4DCB011-7309-4C4E-83D2-3215B8BAC6A3}" srcOrd="0" destOrd="0" presId="urn:microsoft.com/office/officeart/2005/8/layout/hierarchy1"/>
    <dgm:cxn modelId="{1E161B93-41E7-4869-B21D-5ACEAD4A5CA5}" type="presParOf" srcId="{DDAB05F8-037F-4016-AE6A-84ACDCAEEEC6}" destId="{0B334BB0-627D-4E55-A545-9990C1CA4586}" srcOrd="1" destOrd="0" presId="urn:microsoft.com/office/officeart/2005/8/layout/hierarchy1"/>
    <dgm:cxn modelId="{4765E57F-8554-4882-804B-30FED57937B3}" type="presParOf" srcId="{6608F076-2C70-42B2-BF28-FD1DB54DF148}" destId="{80FDBAA0-FD7D-416A-9FB5-82F685AB61AB}" srcOrd="1" destOrd="0" presId="urn:microsoft.com/office/officeart/2005/8/layout/hierarchy1"/>
    <dgm:cxn modelId="{13B63FD2-91AC-4A56-8376-9D110C7A987C}" type="presParOf" srcId="{80FDBAA0-FD7D-416A-9FB5-82F685AB61AB}" destId="{B9EDD729-3C19-49B8-9046-0F23C9B44720}" srcOrd="0" destOrd="0" presId="urn:microsoft.com/office/officeart/2005/8/layout/hierarchy1"/>
    <dgm:cxn modelId="{030D6084-A7DA-4E30-8FC2-2ADD4DCB58D9}" type="presParOf" srcId="{80FDBAA0-FD7D-416A-9FB5-82F685AB61AB}" destId="{3E8B2CA0-76C2-43E0-8BC5-350C8835286B}" srcOrd="1" destOrd="0" presId="urn:microsoft.com/office/officeart/2005/8/layout/hierarchy1"/>
    <dgm:cxn modelId="{02539B6C-F130-4EB2-92B6-EAB2FDA66F43}" type="presParOf" srcId="{3E8B2CA0-76C2-43E0-8BC5-350C8835286B}" destId="{799F8FC0-B372-48EC-B673-0456ECF3F93C}" srcOrd="0" destOrd="0" presId="urn:microsoft.com/office/officeart/2005/8/layout/hierarchy1"/>
    <dgm:cxn modelId="{1BC65FD9-8C0D-4A73-BE4E-A6E8A97E59AB}" type="presParOf" srcId="{799F8FC0-B372-48EC-B673-0456ECF3F93C}" destId="{8271043D-B3D1-4206-829E-FD0EE395CF29}" srcOrd="0" destOrd="0" presId="urn:microsoft.com/office/officeart/2005/8/layout/hierarchy1"/>
    <dgm:cxn modelId="{F7777C9D-0113-4F4C-B9E4-768010BDE698}" type="presParOf" srcId="{799F8FC0-B372-48EC-B673-0456ECF3F93C}" destId="{F9E8AE9C-FA9A-4400-8088-026E27866AAB}" srcOrd="1" destOrd="0" presId="urn:microsoft.com/office/officeart/2005/8/layout/hierarchy1"/>
    <dgm:cxn modelId="{5A6D1E96-CB07-4DB6-A312-0028E5098314}" type="presParOf" srcId="{3E8B2CA0-76C2-43E0-8BC5-350C8835286B}" destId="{B31B69A7-D846-486A-9B97-D77503DE58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BA5A22-1BA2-4A3F-A002-3B0A9A19BB47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BE8BFDD2-37BB-45B5-8EEA-0A7F9F808EA6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2B494-73D4-4811-A202-39C885FB2120}" type="par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73209-9095-47A8-AADF-E70E5AA313C9}" type="sibTrans" cxnId="{C67EB0C4-C534-4636-A672-F22850504F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E6180-0A04-46A2-9E08-049F63BDE18C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 DE DATOS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79679-92B5-41FA-81FA-F7011CBCB936}" type="par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2D2B1-36C9-4E01-8CC4-BA68E817D2A0}" type="sibTrans" cxnId="{43D41AC2-1585-4146-A01B-B04758BFDEA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C6A8F-DD18-4960-AFCF-07A999928AEE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FFE67E-2548-4845-ABBC-85DBC62DEE0E}" type="par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DD7AC-7E91-449D-9D67-0F74F2C60654}" type="sibTrans" cxnId="{944BC6F3-AD04-4510-8790-9651F475859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D1240-4BD4-47F9-8294-90C339F1A9EF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64AD3-3878-4FA0-9CFF-DF8142CA2B8D}" type="par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7F53D-E56A-42E1-A41E-2B3BA8B8E7C7}" type="sibTrans" cxnId="{60D8E918-ADDA-4451-AF03-818E9066DC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6F9CB-B210-475C-A686-76DF3EE56D89}">
      <dgm:prSet phldrT="[Texto]" custT="1"/>
      <dgm:spPr/>
      <dgm:t>
        <a:bodyPr/>
        <a:lstStyle/>
        <a:p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TÉCNICA DE CAMPO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59832-AEED-4837-B5DD-83825884B6B4}" type="parTrans" cxnId="{E0022219-9103-41B1-8B10-FF11524832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200B4-BA97-4D86-B2F6-695959DABA03}" type="sibTrans" cxnId="{E0022219-9103-41B1-8B10-FF11524832EE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9FDA7-5FE8-4AF5-A7D6-28877077D325}">
      <dgm:prSet phldrT="[Texto]" custT="1"/>
      <dgm:spPr/>
      <dgm:t>
        <a:bodyPr/>
        <a:lstStyle/>
        <a:p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DATOS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A9AD9-02D4-4BA6-BBA8-9212BB7F3657}" type="sib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65DCF-B151-40EA-B179-E6B496205ADB}" type="parTrans" cxnId="{DDAAD900-ED48-458A-AF62-1EE46EA5525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0849B-FB2A-45EA-BC3F-BE57D5030D46}">
      <dgm:prSet phldrT="[Texto]" custT="1"/>
      <dgm:spPr/>
      <dgm:t>
        <a:bodyPr/>
        <a:lstStyle/>
        <a:p>
          <a:r>
            <a:rPr lang="es-ES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ENTREVISTAS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8C5EC-59A8-45C8-A1B0-2A915B2CB27A}" type="parTrans" cxnId="{A0E48858-A638-47BC-8431-B93E35D30F40}">
      <dgm:prSet/>
      <dgm:spPr/>
      <dgm:t>
        <a:bodyPr/>
        <a:lstStyle/>
        <a:p>
          <a:endParaRPr lang="es-ES"/>
        </a:p>
      </dgm:t>
    </dgm:pt>
    <dgm:pt modelId="{2B4C4838-8C63-4675-8394-B0749AB41B3A}" type="sibTrans" cxnId="{A0E48858-A638-47BC-8431-B93E35D30F40}">
      <dgm:prSet/>
      <dgm:spPr/>
      <dgm:t>
        <a:bodyPr/>
        <a:lstStyle/>
        <a:p>
          <a:endParaRPr lang="es-ES"/>
        </a:p>
      </dgm:t>
    </dgm:pt>
    <dgm:pt modelId="{5ECDEE29-ACFC-4A3C-9B40-EB211D8AA16D}" type="pres">
      <dgm:prSet presAssocID="{A2BA5A22-1BA2-4A3F-A002-3B0A9A19BB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C6B9228-4098-47FC-9266-10CB8C4A53C2}" type="pres">
      <dgm:prSet presAssocID="{B289FDA7-5FE8-4AF5-A7D6-28877077D325}" presName="hierRoot1" presStyleCnt="0"/>
      <dgm:spPr/>
    </dgm:pt>
    <dgm:pt modelId="{556948CB-BB11-4DCE-8A6A-277258643A05}" type="pres">
      <dgm:prSet presAssocID="{B289FDA7-5FE8-4AF5-A7D6-28877077D325}" presName="composite" presStyleCnt="0"/>
      <dgm:spPr/>
    </dgm:pt>
    <dgm:pt modelId="{7B70EC3F-546E-4E92-A16E-6FFBEF0A33B6}" type="pres">
      <dgm:prSet presAssocID="{B289FDA7-5FE8-4AF5-A7D6-28877077D325}" presName="background" presStyleLbl="node0" presStyleIdx="0" presStyleCnt="1"/>
      <dgm:spPr/>
    </dgm:pt>
    <dgm:pt modelId="{584590F3-BDA3-45A4-A719-CBAE720F0644}" type="pres">
      <dgm:prSet presAssocID="{B289FDA7-5FE8-4AF5-A7D6-28877077D325}" presName="text" presStyleLbl="fgAcc0" presStyleIdx="0" presStyleCnt="1" custScaleX="132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4B730-D1BE-4081-83B9-51AAAF3649E9}" type="pres">
      <dgm:prSet presAssocID="{B289FDA7-5FE8-4AF5-A7D6-28877077D325}" presName="hierChild2" presStyleCnt="0"/>
      <dgm:spPr/>
    </dgm:pt>
    <dgm:pt modelId="{A2863482-745C-4324-867C-FD911216E9CB}" type="pres">
      <dgm:prSet presAssocID="{3CA2B494-73D4-4811-A202-39C885FB212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D2F5AAE-8F2A-4EB7-B562-3E3FF1722216}" type="pres">
      <dgm:prSet presAssocID="{BE8BFDD2-37BB-45B5-8EEA-0A7F9F808EA6}" presName="hierRoot2" presStyleCnt="0"/>
      <dgm:spPr/>
    </dgm:pt>
    <dgm:pt modelId="{6A89FBC7-D9E5-4FC4-9BE1-637DE87C9058}" type="pres">
      <dgm:prSet presAssocID="{BE8BFDD2-37BB-45B5-8EEA-0A7F9F808EA6}" presName="composite2" presStyleCnt="0"/>
      <dgm:spPr/>
    </dgm:pt>
    <dgm:pt modelId="{5A710F52-CC1C-4D74-B724-DAA789FDD455}" type="pres">
      <dgm:prSet presAssocID="{BE8BFDD2-37BB-45B5-8EEA-0A7F9F808EA6}" presName="background2" presStyleLbl="node2" presStyleIdx="0" presStyleCnt="2"/>
      <dgm:spPr/>
    </dgm:pt>
    <dgm:pt modelId="{9C3FCFF6-A497-42C4-A891-0438960C5FE8}" type="pres">
      <dgm:prSet presAssocID="{BE8BFDD2-37BB-45B5-8EEA-0A7F9F808EA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06A7FC-22D5-4925-9A27-18453538E20A}" type="pres">
      <dgm:prSet presAssocID="{BE8BFDD2-37BB-45B5-8EEA-0A7F9F808EA6}" presName="hierChild3" presStyleCnt="0"/>
      <dgm:spPr/>
    </dgm:pt>
    <dgm:pt modelId="{09E7FDEB-B16A-4027-B4CB-2722D08EA647}" type="pres">
      <dgm:prSet presAssocID="{3FB79679-92B5-41FA-81FA-F7011CBCB936}" presName="Name17" presStyleLbl="parChTrans1D3" presStyleIdx="0" presStyleCnt="4"/>
      <dgm:spPr/>
      <dgm:t>
        <a:bodyPr/>
        <a:lstStyle/>
        <a:p>
          <a:endParaRPr lang="es-ES"/>
        </a:p>
      </dgm:t>
    </dgm:pt>
    <dgm:pt modelId="{E4EE47E1-5E5A-4468-8093-948B79EAB31E}" type="pres">
      <dgm:prSet presAssocID="{EE9E6180-0A04-46A2-9E08-049F63BDE18C}" presName="hierRoot3" presStyleCnt="0"/>
      <dgm:spPr/>
    </dgm:pt>
    <dgm:pt modelId="{F30BC902-205C-46E6-ADCB-444D717FE503}" type="pres">
      <dgm:prSet presAssocID="{EE9E6180-0A04-46A2-9E08-049F63BDE18C}" presName="composite3" presStyleCnt="0"/>
      <dgm:spPr/>
    </dgm:pt>
    <dgm:pt modelId="{6188167B-744C-486A-8594-CAF49C62BD6D}" type="pres">
      <dgm:prSet presAssocID="{EE9E6180-0A04-46A2-9E08-049F63BDE18C}" presName="background3" presStyleLbl="node3" presStyleIdx="0" presStyleCnt="4"/>
      <dgm:spPr/>
    </dgm:pt>
    <dgm:pt modelId="{91CE0D3D-FB40-4441-9A54-AE377A6B362C}" type="pres">
      <dgm:prSet presAssocID="{EE9E6180-0A04-46A2-9E08-049F63BDE18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DF7D5-4740-4C5F-A3CC-8497744B8FE0}" type="pres">
      <dgm:prSet presAssocID="{EE9E6180-0A04-46A2-9E08-049F63BDE18C}" presName="hierChild4" presStyleCnt="0"/>
      <dgm:spPr/>
    </dgm:pt>
    <dgm:pt modelId="{34AE1F62-6563-495E-BDDA-8612C3030BBD}" type="pres">
      <dgm:prSet presAssocID="{2D38C5EC-59A8-45C8-A1B0-2A915B2CB27A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1DC122B-7C51-4919-A6D3-614952CC5FD7}" type="pres">
      <dgm:prSet presAssocID="{4BD0849B-FB2A-45EA-BC3F-BE57D5030D46}" presName="hierRoot3" presStyleCnt="0"/>
      <dgm:spPr/>
    </dgm:pt>
    <dgm:pt modelId="{0E46A7A4-BE11-44D6-BB93-8DE0DC1C0846}" type="pres">
      <dgm:prSet presAssocID="{4BD0849B-FB2A-45EA-BC3F-BE57D5030D46}" presName="composite3" presStyleCnt="0"/>
      <dgm:spPr/>
    </dgm:pt>
    <dgm:pt modelId="{304D733F-7531-45DA-A802-D573F95CFFDB}" type="pres">
      <dgm:prSet presAssocID="{4BD0849B-FB2A-45EA-BC3F-BE57D5030D46}" presName="background3" presStyleLbl="node3" presStyleIdx="1" presStyleCnt="4"/>
      <dgm:spPr/>
    </dgm:pt>
    <dgm:pt modelId="{F14D4F96-95DB-4587-A03C-0ACCC8D74B03}" type="pres">
      <dgm:prSet presAssocID="{4BD0849B-FB2A-45EA-BC3F-BE57D5030D4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6A4A7-F0D1-4C38-8BB7-5F3FDC619998}" type="pres">
      <dgm:prSet presAssocID="{4BD0849B-FB2A-45EA-BC3F-BE57D5030D46}" presName="hierChild4" presStyleCnt="0"/>
      <dgm:spPr/>
    </dgm:pt>
    <dgm:pt modelId="{8720E461-D8F1-4E00-B094-84D4FBD50C50}" type="pres">
      <dgm:prSet presAssocID="{CDFFE67E-2548-4845-ABBC-85DBC62DEE0E}" presName="Name10" presStyleLbl="parChTrans1D2" presStyleIdx="1" presStyleCnt="2"/>
      <dgm:spPr/>
      <dgm:t>
        <a:bodyPr/>
        <a:lstStyle/>
        <a:p>
          <a:endParaRPr lang="es-ES"/>
        </a:p>
      </dgm:t>
    </dgm:pt>
    <dgm:pt modelId="{11A320DD-EA97-461E-93DD-AB1FFD74CF4E}" type="pres">
      <dgm:prSet presAssocID="{F14C6A8F-DD18-4960-AFCF-07A999928AEE}" presName="hierRoot2" presStyleCnt="0"/>
      <dgm:spPr/>
    </dgm:pt>
    <dgm:pt modelId="{9AAF2324-2270-42FD-9CFF-425BEF484B30}" type="pres">
      <dgm:prSet presAssocID="{F14C6A8F-DD18-4960-AFCF-07A999928AEE}" presName="composite2" presStyleCnt="0"/>
      <dgm:spPr/>
    </dgm:pt>
    <dgm:pt modelId="{15F12049-96D8-4562-97F8-25BDC9874AC4}" type="pres">
      <dgm:prSet presAssocID="{F14C6A8F-DD18-4960-AFCF-07A999928AEE}" presName="background2" presStyleLbl="node2" presStyleIdx="1" presStyleCnt="2"/>
      <dgm:spPr/>
    </dgm:pt>
    <dgm:pt modelId="{06EBAFB7-BE4C-4564-8647-20767BD051E4}" type="pres">
      <dgm:prSet presAssocID="{F14C6A8F-DD18-4960-AFCF-07A999928A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EDA64F-32A0-4CFD-8255-723F47C2A84E}" type="pres">
      <dgm:prSet presAssocID="{F14C6A8F-DD18-4960-AFCF-07A999928AEE}" presName="hierChild3" presStyleCnt="0"/>
      <dgm:spPr/>
    </dgm:pt>
    <dgm:pt modelId="{A527D9EB-CA8D-4DC2-8866-548A19EEF591}" type="pres">
      <dgm:prSet presAssocID="{10464AD3-3878-4FA0-9CFF-DF8142CA2B8D}" presName="Name17" presStyleLbl="parChTrans1D3" presStyleIdx="2" presStyleCnt="4"/>
      <dgm:spPr/>
      <dgm:t>
        <a:bodyPr/>
        <a:lstStyle/>
        <a:p>
          <a:endParaRPr lang="es-ES"/>
        </a:p>
      </dgm:t>
    </dgm:pt>
    <dgm:pt modelId="{8F8C0738-C7DE-4081-A05C-B19379ABFBD7}" type="pres">
      <dgm:prSet presAssocID="{75AD1240-4BD4-47F9-8294-90C339F1A9EF}" presName="hierRoot3" presStyleCnt="0"/>
      <dgm:spPr/>
    </dgm:pt>
    <dgm:pt modelId="{21883352-1431-444E-9ABD-6DFF61874263}" type="pres">
      <dgm:prSet presAssocID="{75AD1240-4BD4-47F9-8294-90C339F1A9EF}" presName="composite3" presStyleCnt="0"/>
      <dgm:spPr/>
    </dgm:pt>
    <dgm:pt modelId="{8D93131C-FBFC-4D80-ABA1-6B7898AB89FB}" type="pres">
      <dgm:prSet presAssocID="{75AD1240-4BD4-47F9-8294-90C339F1A9EF}" presName="background3" presStyleLbl="node3" presStyleIdx="2" presStyleCnt="4"/>
      <dgm:spPr/>
    </dgm:pt>
    <dgm:pt modelId="{C5BBE1EC-083E-4D15-9C03-17C01FC572D9}" type="pres">
      <dgm:prSet presAssocID="{75AD1240-4BD4-47F9-8294-90C339F1A9E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C3CE1-EB14-43DE-AC20-67172D11D799}" type="pres">
      <dgm:prSet presAssocID="{75AD1240-4BD4-47F9-8294-90C339F1A9EF}" presName="hierChild4" presStyleCnt="0"/>
      <dgm:spPr/>
    </dgm:pt>
    <dgm:pt modelId="{D7595B6D-640C-485F-B80D-A2F195DC748E}" type="pres">
      <dgm:prSet presAssocID="{25B59832-AEED-4837-B5DD-83825884B6B4}" presName="Name17" presStyleLbl="parChTrans1D3" presStyleIdx="3" presStyleCnt="4"/>
      <dgm:spPr/>
      <dgm:t>
        <a:bodyPr/>
        <a:lstStyle/>
        <a:p>
          <a:endParaRPr lang="es-ES"/>
        </a:p>
      </dgm:t>
    </dgm:pt>
    <dgm:pt modelId="{70375741-6BF3-4576-B212-A1E67637C677}" type="pres">
      <dgm:prSet presAssocID="{78B6F9CB-B210-475C-A686-76DF3EE56D89}" presName="hierRoot3" presStyleCnt="0"/>
      <dgm:spPr/>
    </dgm:pt>
    <dgm:pt modelId="{1A8D732D-F2AA-4EE4-ACB2-2ABE9C5FAFC8}" type="pres">
      <dgm:prSet presAssocID="{78B6F9CB-B210-475C-A686-76DF3EE56D89}" presName="composite3" presStyleCnt="0"/>
      <dgm:spPr/>
    </dgm:pt>
    <dgm:pt modelId="{1C12588C-1C19-4056-9497-8EA8763D9B4A}" type="pres">
      <dgm:prSet presAssocID="{78B6F9CB-B210-475C-A686-76DF3EE56D89}" presName="background3" presStyleLbl="node3" presStyleIdx="3" presStyleCnt="4"/>
      <dgm:spPr/>
    </dgm:pt>
    <dgm:pt modelId="{C3E619CE-8053-4083-AAC0-64C3C51DAD64}" type="pres">
      <dgm:prSet presAssocID="{78B6F9CB-B210-475C-A686-76DF3EE56D89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C09A4E-57AB-4684-8E86-E7029534F347}" type="pres">
      <dgm:prSet presAssocID="{78B6F9CB-B210-475C-A686-76DF3EE56D89}" presName="hierChild4" presStyleCnt="0"/>
      <dgm:spPr/>
    </dgm:pt>
  </dgm:ptLst>
  <dgm:cxnLst>
    <dgm:cxn modelId="{9738AA5E-BA70-4087-B443-9F7DE9161AF8}" type="presOf" srcId="{BE8BFDD2-37BB-45B5-8EEA-0A7F9F808EA6}" destId="{9C3FCFF6-A497-42C4-A891-0438960C5FE8}" srcOrd="0" destOrd="0" presId="urn:microsoft.com/office/officeart/2005/8/layout/hierarchy1"/>
    <dgm:cxn modelId="{60D8E918-ADDA-4451-AF03-818E9066DC65}" srcId="{F14C6A8F-DD18-4960-AFCF-07A999928AEE}" destId="{75AD1240-4BD4-47F9-8294-90C339F1A9EF}" srcOrd="0" destOrd="0" parTransId="{10464AD3-3878-4FA0-9CFF-DF8142CA2B8D}" sibTransId="{40F7F53D-E56A-42E1-A41E-2B3BA8B8E7C7}"/>
    <dgm:cxn modelId="{EE58AF85-DA8A-46AB-993B-6ABCB86AD5DF}" type="presOf" srcId="{78B6F9CB-B210-475C-A686-76DF3EE56D89}" destId="{C3E619CE-8053-4083-AAC0-64C3C51DAD64}" srcOrd="0" destOrd="0" presId="urn:microsoft.com/office/officeart/2005/8/layout/hierarchy1"/>
    <dgm:cxn modelId="{E0022219-9103-41B1-8B10-FF11524832EE}" srcId="{F14C6A8F-DD18-4960-AFCF-07A999928AEE}" destId="{78B6F9CB-B210-475C-A686-76DF3EE56D89}" srcOrd="1" destOrd="0" parTransId="{25B59832-AEED-4837-B5DD-83825884B6B4}" sibTransId="{801200B4-BA97-4D86-B2F6-695959DABA03}"/>
    <dgm:cxn modelId="{84568DE7-3137-454E-9872-1056E1F0837D}" type="presOf" srcId="{75AD1240-4BD4-47F9-8294-90C339F1A9EF}" destId="{C5BBE1EC-083E-4D15-9C03-17C01FC572D9}" srcOrd="0" destOrd="0" presId="urn:microsoft.com/office/officeart/2005/8/layout/hierarchy1"/>
    <dgm:cxn modelId="{DDAAD900-ED48-458A-AF62-1EE46EA5525A}" srcId="{A2BA5A22-1BA2-4A3F-A002-3B0A9A19BB47}" destId="{B289FDA7-5FE8-4AF5-A7D6-28877077D325}" srcOrd="0" destOrd="0" parTransId="{54A65DCF-B151-40EA-B179-E6B496205ADB}" sibTransId="{F23A9AD9-02D4-4BA6-BBA8-9212BB7F3657}"/>
    <dgm:cxn modelId="{43D41AC2-1585-4146-A01B-B04758BFDEA3}" srcId="{BE8BFDD2-37BB-45B5-8EEA-0A7F9F808EA6}" destId="{EE9E6180-0A04-46A2-9E08-049F63BDE18C}" srcOrd="0" destOrd="0" parTransId="{3FB79679-92B5-41FA-81FA-F7011CBCB936}" sibTransId="{D242D2B1-36C9-4E01-8CC4-BA68E817D2A0}"/>
    <dgm:cxn modelId="{758E9942-17FD-48B7-A60A-CE40E8433A02}" type="presOf" srcId="{3FB79679-92B5-41FA-81FA-F7011CBCB936}" destId="{09E7FDEB-B16A-4027-B4CB-2722D08EA647}" srcOrd="0" destOrd="0" presId="urn:microsoft.com/office/officeart/2005/8/layout/hierarchy1"/>
    <dgm:cxn modelId="{7DC682D8-FDC5-46F8-8673-8901D6094B2A}" type="presOf" srcId="{CDFFE67E-2548-4845-ABBC-85DBC62DEE0E}" destId="{8720E461-D8F1-4E00-B094-84D4FBD50C50}" srcOrd="0" destOrd="0" presId="urn:microsoft.com/office/officeart/2005/8/layout/hierarchy1"/>
    <dgm:cxn modelId="{9C70748D-FC82-4B31-93EB-873DFF4A8BC0}" type="presOf" srcId="{2D38C5EC-59A8-45C8-A1B0-2A915B2CB27A}" destId="{34AE1F62-6563-495E-BDDA-8612C3030BBD}" srcOrd="0" destOrd="0" presId="urn:microsoft.com/office/officeart/2005/8/layout/hierarchy1"/>
    <dgm:cxn modelId="{944BC6F3-AD04-4510-8790-9651F4758595}" srcId="{B289FDA7-5FE8-4AF5-A7D6-28877077D325}" destId="{F14C6A8F-DD18-4960-AFCF-07A999928AEE}" srcOrd="1" destOrd="0" parTransId="{CDFFE67E-2548-4845-ABBC-85DBC62DEE0E}" sibTransId="{80EDD7AC-7E91-449D-9D67-0F74F2C60654}"/>
    <dgm:cxn modelId="{C67EB0C4-C534-4636-A672-F22850504FBD}" srcId="{B289FDA7-5FE8-4AF5-A7D6-28877077D325}" destId="{BE8BFDD2-37BB-45B5-8EEA-0A7F9F808EA6}" srcOrd="0" destOrd="0" parTransId="{3CA2B494-73D4-4811-A202-39C885FB2120}" sibTransId="{69073209-9095-47A8-AADF-E70E5AA313C9}"/>
    <dgm:cxn modelId="{4BB377FF-D27A-4967-A850-EDC914C851B3}" type="presOf" srcId="{10464AD3-3878-4FA0-9CFF-DF8142CA2B8D}" destId="{A527D9EB-CA8D-4DC2-8866-548A19EEF591}" srcOrd="0" destOrd="0" presId="urn:microsoft.com/office/officeart/2005/8/layout/hierarchy1"/>
    <dgm:cxn modelId="{73F766A7-E8DC-4E6E-9FDF-F24C47EFB276}" type="presOf" srcId="{25B59832-AEED-4837-B5DD-83825884B6B4}" destId="{D7595B6D-640C-485F-B80D-A2F195DC748E}" srcOrd="0" destOrd="0" presId="urn:microsoft.com/office/officeart/2005/8/layout/hierarchy1"/>
    <dgm:cxn modelId="{30CC01E2-3A2E-4D11-8BFF-9379AEE006E1}" type="presOf" srcId="{EE9E6180-0A04-46A2-9E08-049F63BDE18C}" destId="{91CE0D3D-FB40-4441-9A54-AE377A6B362C}" srcOrd="0" destOrd="0" presId="urn:microsoft.com/office/officeart/2005/8/layout/hierarchy1"/>
    <dgm:cxn modelId="{8ABC61A0-5150-473A-B49A-1FB5B44B39A9}" type="presOf" srcId="{F14C6A8F-DD18-4960-AFCF-07A999928AEE}" destId="{06EBAFB7-BE4C-4564-8647-20767BD051E4}" srcOrd="0" destOrd="0" presId="urn:microsoft.com/office/officeart/2005/8/layout/hierarchy1"/>
    <dgm:cxn modelId="{FFE4CFEF-A969-4C0E-83C7-1802D42C5172}" type="presOf" srcId="{3CA2B494-73D4-4811-A202-39C885FB2120}" destId="{A2863482-745C-4324-867C-FD911216E9CB}" srcOrd="0" destOrd="0" presId="urn:microsoft.com/office/officeart/2005/8/layout/hierarchy1"/>
    <dgm:cxn modelId="{DCC4BB22-6CD6-4064-A997-0DB4AF90F1FB}" type="presOf" srcId="{A2BA5A22-1BA2-4A3F-A002-3B0A9A19BB47}" destId="{5ECDEE29-ACFC-4A3C-9B40-EB211D8AA16D}" srcOrd="0" destOrd="0" presId="urn:microsoft.com/office/officeart/2005/8/layout/hierarchy1"/>
    <dgm:cxn modelId="{8857A549-8196-4CD8-8D13-9A34975FAAEB}" type="presOf" srcId="{B289FDA7-5FE8-4AF5-A7D6-28877077D325}" destId="{584590F3-BDA3-45A4-A719-CBAE720F0644}" srcOrd="0" destOrd="0" presId="urn:microsoft.com/office/officeart/2005/8/layout/hierarchy1"/>
    <dgm:cxn modelId="{A0E48858-A638-47BC-8431-B93E35D30F40}" srcId="{BE8BFDD2-37BB-45B5-8EEA-0A7F9F808EA6}" destId="{4BD0849B-FB2A-45EA-BC3F-BE57D5030D46}" srcOrd="1" destOrd="0" parTransId="{2D38C5EC-59A8-45C8-A1B0-2A915B2CB27A}" sibTransId="{2B4C4838-8C63-4675-8394-B0749AB41B3A}"/>
    <dgm:cxn modelId="{6D9511A7-0032-440F-8E7E-B53FA08BD8A8}" type="presOf" srcId="{4BD0849B-FB2A-45EA-BC3F-BE57D5030D46}" destId="{F14D4F96-95DB-4587-A03C-0ACCC8D74B03}" srcOrd="0" destOrd="0" presId="urn:microsoft.com/office/officeart/2005/8/layout/hierarchy1"/>
    <dgm:cxn modelId="{ACAF2F5D-B6E6-4B00-8AC0-7133A13EF1CE}" type="presParOf" srcId="{5ECDEE29-ACFC-4A3C-9B40-EB211D8AA16D}" destId="{7C6B9228-4098-47FC-9266-10CB8C4A53C2}" srcOrd="0" destOrd="0" presId="urn:microsoft.com/office/officeart/2005/8/layout/hierarchy1"/>
    <dgm:cxn modelId="{A4000FF0-44D3-4E02-A430-D2AEE5340FC1}" type="presParOf" srcId="{7C6B9228-4098-47FC-9266-10CB8C4A53C2}" destId="{556948CB-BB11-4DCE-8A6A-277258643A05}" srcOrd="0" destOrd="0" presId="urn:microsoft.com/office/officeart/2005/8/layout/hierarchy1"/>
    <dgm:cxn modelId="{C1D91A26-AB2A-4B70-8888-665F0E45B83F}" type="presParOf" srcId="{556948CB-BB11-4DCE-8A6A-277258643A05}" destId="{7B70EC3F-546E-4E92-A16E-6FFBEF0A33B6}" srcOrd="0" destOrd="0" presId="urn:microsoft.com/office/officeart/2005/8/layout/hierarchy1"/>
    <dgm:cxn modelId="{524EF3BF-9F2E-42FF-AC40-823700D16325}" type="presParOf" srcId="{556948CB-BB11-4DCE-8A6A-277258643A05}" destId="{584590F3-BDA3-45A4-A719-CBAE720F0644}" srcOrd="1" destOrd="0" presId="urn:microsoft.com/office/officeart/2005/8/layout/hierarchy1"/>
    <dgm:cxn modelId="{A39AFDC8-ABB0-4F76-97D7-CDB10A4C6D8A}" type="presParOf" srcId="{7C6B9228-4098-47FC-9266-10CB8C4A53C2}" destId="{DDA4B730-D1BE-4081-83B9-51AAAF3649E9}" srcOrd="1" destOrd="0" presId="urn:microsoft.com/office/officeart/2005/8/layout/hierarchy1"/>
    <dgm:cxn modelId="{5F237E09-97A9-4996-A8CD-8FDA95A283FB}" type="presParOf" srcId="{DDA4B730-D1BE-4081-83B9-51AAAF3649E9}" destId="{A2863482-745C-4324-867C-FD911216E9CB}" srcOrd="0" destOrd="0" presId="urn:microsoft.com/office/officeart/2005/8/layout/hierarchy1"/>
    <dgm:cxn modelId="{3BE5CE0D-1132-4C34-BC9D-2DF2E22B8A09}" type="presParOf" srcId="{DDA4B730-D1BE-4081-83B9-51AAAF3649E9}" destId="{0D2F5AAE-8F2A-4EB7-B562-3E3FF1722216}" srcOrd="1" destOrd="0" presId="urn:microsoft.com/office/officeart/2005/8/layout/hierarchy1"/>
    <dgm:cxn modelId="{8E79EEDB-6974-4F3F-86F7-068E19876C47}" type="presParOf" srcId="{0D2F5AAE-8F2A-4EB7-B562-3E3FF1722216}" destId="{6A89FBC7-D9E5-4FC4-9BE1-637DE87C9058}" srcOrd="0" destOrd="0" presId="urn:microsoft.com/office/officeart/2005/8/layout/hierarchy1"/>
    <dgm:cxn modelId="{A1A7DB8A-C721-4C7C-A8D0-A528E24EE71D}" type="presParOf" srcId="{6A89FBC7-D9E5-4FC4-9BE1-637DE87C9058}" destId="{5A710F52-CC1C-4D74-B724-DAA789FDD455}" srcOrd="0" destOrd="0" presId="urn:microsoft.com/office/officeart/2005/8/layout/hierarchy1"/>
    <dgm:cxn modelId="{91EA76A5-0489-4BA6-920F-F7A85B7E8AD8}" type="presParOf" srcId="{6A89FBC7-D9E5-4FC4-9BE1-637DE87C9058}" destId="{9C3FCFF6-A497-42C4-A891-0438960C5FE8}" srcOrd="1" destOrd="0" presId="urn:microsoft.com/office/officeart/2005/8/layout/hierarchy1"/>
    <dgm:cxn modelId="{C01A19D3-4E70-41DA-AC0F-9EBCB22D3B59}" type="presParOf" srcId="{0D2F5AAE-8F2A-4EB7-B562-3E3FF1722216}" destId="{F506A7FC-22D5-4925-9A27-18453538E20A}" srcOrd="1" destOrd="0" presId="urn:microsoft.com/office/officeart/2005/8/layout/hierarchy1"/>
    <dgm:cxn modelId="{9E538470-28F2-4E60-8296-4052E2B6BA55}" type="presParOf" srcId="{F506A7FC-22D5-4925-9A27-18453538E20A}" destId="{09E7FDEB-B16A-4027-B4CB-2722D08EA647}" srcOrd="0" destOrd="0" presId="urn:microsoft.com/office/officeart/2005/8/layout/hierarchy1"/>
    <dgm:cxn modelId="{0D971368-3098-440A-9F15-134345693D5A}" type="presParOf" srcId="{F506A7FC-22D5-4925-9A27-18453538E20A}" destId="{E4EE47E1-5E5A-4468-8093-948B79EAB31E}" srcOrd="1" destOrd="0" presId="urn:microsoft.com/office/officeart/2005/8/layout/hierarchy1"/>
    <dgm:cxn modelId="{ADDC40D6-A322-46B6-B4E6-E9087AF8987B}" type="presParOf" srcId="{E4EE47E1-5E5A-4468-8093-948B79EAB31E}" destId="{F30BC902-205C-46E6-ADCB-444D717FE503}" srcOrd="0" destOrd="0" presId="urn:microsoft.com/office/officeart/2005/8/layout/hierarchy1"/>
    <dgm:cxn modelId="{CC1A338A-17A2-4730-B974-177009F353CC}" type="presParOf" srcId="{F30BC902-205C-46E6-ADCB-444D717FE503}" destId="{6188167B-744C-486A-8594-CAF49C62BD6D}" srcOrd="0" destOrd="0" presId="urn:microsoft.com/office/officeart/2005/8/layout/hierarchy1"/>
    <dgm:cxn modelId="{A1F66FA1-9352-4AC6-B0DE-EB423DDB5BB7}" type="presParOf" srcId="{F30BC902-205C-46E6-ADCB-444D717FE503}" destId="{91CE0D3D-FB40-4441-9A54-AE377A6B362C}" srcOrd="1" destOrd="0" presId="urn:microsoft.com/office/officeart/2005/8/layout/hierarchy1"/>
    <dgm:cxn modelId="{4221AD0D-8B89-40D1-B2CC-980009362BD2}" type="presParOf" srcId="{E4EE47E1-5E5A-4468-8093-948B79EAB31E}" destId="{0D8DF7D5-4740-4C5F-A3CC-8497744B8FE0}" srcOrd="1" destOrd="0" presId="urn:microsoft.com/office/officeart/2005/8/layout/hierarchy1"/>
    <dgm:cxn modelId="{974C28BD-67DC-4D29-838D-7712DE0D5122}" type="presParOf" srcId="{F506A7FC-22D5-4925-9A27-18453538E20A}" destId="{34AE1F62-6563-495E-BDDA-8612C3030BBD}" srcOrd="2" destOrd="0" presId="urn:microsoft.com/office/officeart/2005/8/layout/hierarchy1"/>
    <dgm:cxn modelId="{B03BDB8C-0BB0-4C6D-B868-ECBD0EBBEA31}" type="presParOf" srcId="{F506A7FC-22D5-4925-9A27-18453538E20A}" destId="{51DC122B-7C51-4919-A6D3-614952CC5FD7}" srcOrd="3" destOrd="0" presId="urn:microsoft.com/office/officeart/2005/8/layout/hierarchy1"/>
    <dgm:cxn modelId="{8E313A3F-E270-45D8-8A70-C8842B3D1141}" type="presParOf" srcId="{51DC122B-7C51-4919-A6D3-614952CC5FD7}" destId="{0E46A7A4-BE11-44D6-BB93-8DE0DC1C0846}" srcOrd="0" destOrd="0" presId="urn:microsoft.com/office/officeart/2005/8/layout/hierarchy1"/>
    <dgm:cxn modelId="{7E693126-E80D-4661-A6FB-4913E03B151C}" type="presParOf" srcId="{0E46A7A4-BE11-44D6-BB93-8DE0DC1C0846}" destId="{304D733F-7531-45DA-A802-D573F95CFFDB}" srcOrd="0" destOrd="0" presId="urn:microsoft.com/office/officeart/2005/8/layout/hierarchy1"/>
    <dgm:cxn modelId="{9602F111-9AF5-475D-B691-D38364CC5233}" type="presParOf" srcId="{0E46A7A4-BE11-44D6-BB93-8DE0DC1C0846}" destId="{F14D4F96-95DB-4587-A03C-0ACCC8D74B03}" srcOrd="1" destOrd="0" presId="urn:microsoft.com/office/officeart/2005/8/layout/hierarchy1"/>
    <dgm:cxn modelId="{C641D035-9CEC-4964-834E-8F3BC965C5BF}" type="presParOf" srcId="{51DC122B-7C51-4919-A6D3-614952CC5FD7}" destId="{DFA6A4A7-F0D1-4C38-8BB7-5F3FDC619998}" srcOrd="1" destOrd="0" presId="urn:microsoft.com/office/officeart/2005/8/layout/hierarchy1"/>
    <dgm:cxn modelId="{D799DC37-7D05-4237-8A9C-B63F74C26525}" type="presParOf" srcId="{DDA4B730-D1BE-4081-83B9-51AAAF3649E9}" destId="{8720E461-D8F1-4E00-B094-84D4FBD50C50}" srcOrd="2" destOrd="0" presId="urn:microsoft.com/office/officeart/2005/8/layout/hierarchy1"/>
    <dgm:cxn modelId="{5AF034E1-33EC-4F05-8693-C9F677130BA2}" type="presParOf" srcId="{DDA4B730-D1BE-4081-83B9-51AAAF3649E9}" destId="{11A320DD-EA97-461E-93DD-AB1FFD74CF4E}" srcOrd="3" destOrd="0" presId="urn:microsoft.com/office/officeart/2005/8/layout/hierarchy1"/>
    <dgm:cxn modelId="{AE4CF2E9-CD9D-48CA-A70A-4B3C485FA980}" type="presParOf" srcId="{11A320DD-EA97-461E-93DD-AB1FFD74CF4E}" destId="{9AAF2324-2270-42FD-9CFF-425BEF484B30}" srcOrd="0" destOrd="0" presId="urn:microsoft.com/office/officeart/2005/8/layout/hierarchy1"/>
    <dgm:cxn modelId="{2C65732F-7A23-41B4-B6C6-9D158B715152}" type="presParOf" srcId="{9AAF2324-2270-42FD-9CFF-425BEF484B30}" destId="{15F12049-96D8-4562-97F8-25BDC9874AC4}" srcOrd="0" destOrd="0" presId="urn:microsoft.com/office/officeart/2005/8/layout/hierarchy1"/>
    <dgm:cxn modelId="{E8BA9B42-FD35-4148-9BF9-339A2591A765}" type="presParOf" srcId="{9AAF2324-2270-42FD-9CFF-425BEF484B30}" destId="{06EBAFB7-BE4C-4564-8647-20767BD051E4}" srcOrd="1" destOrd="0" presId="urn:microsoft.com/office/officeart/2005/8/layout/hierarchy1"/>
    <dgm:cxn modelId="{D8269EE4-35A6-4437-B728-3FD84FDB9B56}" type="presParOf" srcId="{11A320DD-EA97-461E-93DD-AB1FFD74CF4E}" destId="{C6EDA64F-32A0-4CFD-8255-723F47C2A84E}" srcOrd="1" destOrd="0" presId="urn:microsoft.com/office/officeart/2005/8/layout/hierarchy1"/>
    <dgm:cxn modelId="{B4E24968-FC65-4B71-847C-7CD7DF54C82F}" type="presParOf" srcId="{C6EDA64F-32A0-4CFD-8255-723F47C2A84E}" destId="{A527D9EB-CA8D-4DC2-8866-548A19EEF591}" srcOrd="0" destOrd="0" presId="urn:microsoft.com/office/officeart/2005/8/layout/hierarchy1"/>
    <dgm:cxn modelId="{3B958007-57FB-46E7-BA1B-06A8D8D1E070}" type="presParOf" srcId="{C6EDA64F-32A0-4CFD-8255-723F47C2A84E}" destId="{8F8C0738-C7DE-4081-A05C-B19379ABFBD7}" srcOrd="1" destOrd="0" presId="urn:microsoft.com/office/officeart/2005/8/layout/hierarchy1"/>
    <dgm:cxn modelId="{731BF15F-EB8F-4CB1-B24D-B0EFAB5086F6}" type="presParOf" srcId="{8F8C0738-C7DE-4081-A05C-B19379ABFBD7}" destId="{21883352-1431-444E-9ABD-6DFF61874263}" srcOrd="0" destOrd="0" presId="urn:microsoft.com/office/officeart/2005/8/layout/hierarchy1"/>
    <dgm:cxn modelId="{F350DE77-6478-4B2F-9E1C-B5F29F9A03AA}" type="presParOf" srcId="{21883352-1431-444E-9ABD-6DFF61874263}" destId="{8D93131C-FBFC-4D80-ABA1-6B7898AB89FB}" srcOrd="0" destOrd="0" presId="urn:microsoft.com/office/officeart/2005/8/layout/hierarchy1"/>
    <dgm:cxn modelId="{B1710F41-49EC-4D3E-86FD-8AEB057B5536}" type="presParOf" srcId="{21883352-1431-444E-9ABD-6DFF61874263}" destId="{C5BBE1EC-083E-4D15-9C03-17C01FC572D9}" srcOrd="1" destOrd="0" presId="urn:microsoft.com/office/officeart/2005/8/layout/hierarchy1"/>
    <dgm:cxn modelId="{8524CF12-72F4-4EA7-9278-24148273725F}" type="presParOf" srcId="{8F8C0738-C7DE-4081-A05C-B19379ABFBD7}" destId="{388C3CE1-EB14-43DE-AC20-67172D11D799}" srcOrd="1" destOrd="0" presId="urn:microsoft.com/office/officeart/2005/8/layout/hierarchy1"/>
    <dgm:cxn modelId="{1224AA64-909A-498A-88BA-7A15C1DAF576}" type="presParOf" srcId="{C6EDA64F-32A0-4CFD-8255-723F47C2A84E}" destId="{D7595B6D-640C-485F-B80D-A2F195DC748E}" srcOrd="2" destOrd="0" presId="urn:microsoft.com/office/officeart/2005/8/layout/hierarchy1"/>
    <dgm:cxn modelId="{474B1C36-35F3-4176-AB54-65A342143E73}" type="presParOf" srcId="{C6EDA64F-32A0-4CFD-8255-723F47C2A84E}" destId="{70375741-6BF3-4576-B212-A1E67637C677}" srcOrd="3" destOrd="0" presId="urn:microsoft.com/office/officeart/2005/8/layout/hierarchy1"/>
    <dgm:cxn modelId="{2335FDAF-A6A9-46C7-8DA9-15245C0E2BFD}" type="presParOf" srcId="{70375741-6BF3-4576-B212-A1E67637C677}" destId="{1A8D732D-F2AA-4EE4-ACB2-2ABE9C5FAFC8}" srcOrd="0" destOrd="0" presId="urn:microsoft.com/office/officeart/2005/8/layout/hierarchy1"/>
    <dgm:cxn modelId="{3B99C6E7-7442-4BB5-AB62-05B3177B9BD4}" type="presParOf" srcId="{1A8D732D-F2AA-4EE4-ACB2-2ABE9C5FAFC8}" destId="{1C12588C-1C19-4056-9497-8EA8763D9B4A}" srcOrd="0" destOrd="0" presId="urn:microsoft.com/office/officeart/2005/8/layout/hierarchy1"/>
    <dgm:cxn modelId="{A553B31A-5B75-4C75-8444-BCF9FC13B363}" type="presParOf" srcId="{1A8D732D-F2AA-4EE4-ACB2-2ABE9C5FAFC8}" destId="{C3E619CE-8053-4083-AAC0-64C3C51DAD64}" srcOrd="1" destOrd="0" presId="urn:microsoft.com/office/officeart/2005/8/layout/hierarchy1"/>
    <dgm:cxn modelId="{E61B4DBF-D531-4F40-BCF2-72FD5A1352D7}" type="presParOf" srcId="{70375741-6BF3-4576-B212-A1E67637C677}" destId="{16C09A4E-57AB-4684-8E86-E7029534F3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39391-2AEA-4E4F-AD45-6C63DA81D7B9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B89FFFC-E5A3-4A40-8C95-7A517CA5BDE7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SOLIDARIO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9F944-8ED3-4359-81F0-D0454319C0DC}" type="parTrans" cxnId="{4EE82366-0D7C-4806-94B9-F9A2987D285B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52DDF-CDB0-4D05-B8B7-95959C0A3C40}" type="sibTrans" cxnId="{4EE82366-0D7C-4806-94B9-F9A2987D285B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D8443-1BE2-4E62-A330-8CFD706C2A61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RESPETUOSO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32787-B4B2-40FD-8D5D-5E8C4C73EECC}" type="parTrans" cxnId="{3E8A826B-923C-4F1F-B195-F47C5E1584B8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830D85-EAD6-4601-A2F8-F2E9D6971212}" type="sibTrans" cxnId="{3E8A826B-923C-4F1F-B195-F47C5E1584B8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40D82-1287-490A-8286-FE0D7C3D7598}">
      <dgm:prSet phldrT="[Texto]" custT="1"/>
      <dgm:spPr/>
      <dgm:t>
        <a:bodyPr/>
        <a:lstStyle/>
        <a:p>
          <a:pPr algn="just"/>
          <a:r>
            <a:rPr lang="es-ES" alt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Respeta los </a:t>
          </a:r>
          <a:r>
            <a:rPr lang="es-ES" altLang="es-EC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Derechos Humanos</a:t>
          </a:r>
          <a:r>
            <a:rPr lang="es-ES" alt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las reglas de la Organización Internacional del Trabajo (OIT); Trabaja con organizaciones </a:t>
          </a:r>
          <a:r>
            <a:rPr lang="es-ES" altLang="es-EC" sz="12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democráticas</a:t>
          </a:r>
          <a:r>
            <a:rPr lang="es-ES" alt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que favorecen la igualdad entre hombres y mujeres.</a:t>
          </a:r>
          <a:endParaRPr lang="es-E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2363B-A371-488B-ABB0-3636F9D6F31F}" type="parTrans" cxnId="{2C73F078-A900-43F2-B7C1-EF0AFA569579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2FC11-51F1-4ABB-9E9E-A1123FFD30E6}" type="sibTrans" cxnId="{2C73F078-A900-43F2-B7C1-EF0AFA569579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A446-7FE5-4694-9DCB-E1226301D151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30E95-1630-4CDD-9120-7D2E00C7C78E}" type="parTrans" cxnId="{7B360536-37B0-4AEE-9F9B-FFB3B94A9135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5CCB93-0592-45FB-9E56-15D328498CAD}" type="sibTrans" cxnId="{7B360536-37B0-4AEE-9F9B-FFB3B94A9135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0DA597-198F-4863-BD0B-E0EC046FE41C}">
      <dgm:prSet phldrT="[Texto]" custT="1"/>
      <dgm:spPr/>
      <dgm:t>
        <a:bodyPr/>
        <a:lstStyle/>
        <a:p>
          <a:pPr algn="just"/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Obtiene </a:t>
          </a:r>
          <a:r>
            <a:rPr lang="es-ES" altLang="es-EC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de calidad</a:t>
          </a:r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favoreciendo el saber hacer tradicional de los pequeños productores y la agricultura </a:t>
          </a:r>
          <a:r>
            <a:rPr lang="es-ES" altLang="es-EC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biológica</a:t>
          </a:r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DAA40-AF0B-44B1-876D-40773E6C52F9}" type="parTrans" cxnId="{9A55D861-457A-4229-B0A7-198C86E27A2A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B7724-3B87-4C8C-BA16-6F3808FDA944}" type="sibTrans" cxnId="{9A55D861-457A-4229-B0A7-198C86E27A2A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48A2F-A044-48C9-8AC3-053F9C75EA05}">
      <dgm:prSet phldrT="[Texto]" custT="1"/>
      <dgm:spPr/>
      <dgm:t>
        <a:bodyPr/>
        <a:lstStyle/>
        <a:p>
          <a:pPr algn="just"/>
          <a:r>
            <a:rPr 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TRANSPARENTE</a:t>
          </a:r>
          <a:endParaRPr lang="es-E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B41D2-256F-4BBE-B7FD-2AD9DA46A0DC}" type="parTrans" cxnId="{315CEF95-795E-40A7-9AB6-D5DE97B04E35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0CF8A-D60E-46DE-BFB4-5D9CE2247963}" type="sibTrans" cxnId="{315CEF95-795E-40A7-9AB6-D5DE97B04E35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E41AA-2B11-4D4F-91C5-99DC9B1BA24E}">
      <dgm:prSet phldrT="[Texto]" custT="1"/>
      <dgm:spPr/>
      <dgm:t>
        <a:bodyPr/>
        <a:lstStyle/>
        <a:p>
          <a:pPr algn="just"/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JUSTO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9C08A-DB27-42C8-963D-B65C623068E9}" type="parTrans" cxnId="{4CAD8657-B500-4648-ABE3-B4B75FF4410E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9539B-6879-4D81-B8C0-0F54F532B705}" type="sibTrans" cxnId="{4CAD8657-B500-4648-ABE3-B4B75FF4410E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CBE9E-8DBD-4202-B4F6-A29FD2512A7C}">
      <dgm:prSet phldrT="[Texto]" custT="1"/>
      <dgm:spPr/>
      <dgm:t>
        <a:bodyPr/>
        <a:lstStyle/>
        <a:p>
          <a:pPr algn="just"/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 un </a:t>
          </a:r>
          <a:r>
            <a:rPr lang="es-ES" altLang="es-EC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 mínimo</a:t>
          </a:r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productor, que le permita vivir dignamente.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DF3EA3-891E-4B0B-BC33-F0BB38CD6FE0}" type="parTrans" cxnId="{A30C1833-08E6-4FE6-BFCB-279732C8FCC3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7C6882-7CE9-44F5-9975-BFF007C337EE}" type="sibTrans" cxnId="{A30C1833-08E6-4FE6-BFCB-279732C8FCC3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578C3-6884-47E1-9EFA-2FAFE3B8BC03}">
      <dgm:prSet phldrT="[Texto]" custT="1"/>
      <dgm:spPr/>
      <dgm:t>
        <a:bodyPr/>
        <a:lstStyle/>
        <a:p>
          <a:pPr algn="just"/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Brinda toda la </a:t>
          </a:r>
          <a:r>
            <a:rPr lang="es-ES" altLang="es-EC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sobre el producto y los canales de distribución.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6CB538-DA94-4AAB-87A3-C42DD643213F}" type="parTrans" cxnId="{E397C0B5-68A1-44B1-B8D8-5D08A869CFA9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B02D6-CA01-41A1-B788-973D1C2A9EC0}" type="sibTrans" cxnId="{E397C0B5-68A1-44B1-B8D8-5D08A869CFA9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7E098-FEEB-496B-8582-B85099A62841}">
      <dgm:prSet phldrT="[Texto]" custT="1"/>
      <dgm:spPr/>
      <dgm:t>
        <a:bodyPr/>
        <a:lstStyle/>
        <a:p>
          <a:pPr algn="just"/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Trabaja con los/as productores/as </a:t>
          </a:r>
          <a:r>
            <a:rPr lang="es-ES" altLang="es-EC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 desfavorecidos/as</a:t>
          </a:r>
          <a:r>
            <a:rPr lang="es-ES" alt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una relación comercial de largo plazo.</a:t>
          </a:r>
          <a:endParaRPr lang="es-E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BA523-F681-4D4F-8DAB-FE83593ACBCA}" type="sibTrans" cxnId="{07BE3F22-F2A3-40F0-809F-CECBA018CDAA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98A50-B323-4CDE-91A7-5F0FD61E06E4}" type="parTrans" cxnId="{07BE3F22-F2A3-40F0-809F-CECBA018CDAA}">
      <dgm:prSet/>
      <dgm:spPr/>
      <dgm:t>
        <a:bodyPr/>
        <a:lstStyle/>
        <a:p>
          <a:pPr algn="just"/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1908B-2CBC-4ABF-A8A8-DB10F6BC3C9D}" type="pres">
      <dgm:prSet presAssocID="{50539391-2AEA-4E4F-AD45-6C63DA81D7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1C2ADA-64AD-4B13-80B7-CA678B10E54A}" type="pres">
      <dgm:prSet presAssocID="{6B89FFFC-E5A3-4A40-8C95-7A517CA5BDE7}" presName="composite" presStyleCnt="0"/>
      <dgm:spPr/>
    </dgm:pt>
    <dgm:pt modelId="{138F1A6F-ABFC-49F2-B358-B4AA8846871D}" type="pres">
      <dgm:prSet presAssocID="{6B89FFFC-E5A3-4A40-8C95-7A517CA5BDE7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4A470C-14D4-4937-9D3D-3462BA041FDA}" type="pres">
      <dgm:prSet presAssocID="{6B89FFFC-E5A3-4A40-8C95-7A517CA5BDE7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1CB57F6B-C41A-4EAB-9022-C29FF4ABE96E}" type="pres">
      <dgm:prSet presAssocID="{C9E52DDF-CDB0-4D05-B8B7-95959C0A3C40}" presName="sibTrans" presStyleCnt="0"/>
      <dgm:spPr/>
    </dgm:pt>
    <dgm:pt modelId="{702E8413-1529-4C75-8602-81EBDC0D7B95}" type="pres">
      <dgm:prSet presAssocID="{D18E41AA-2B11-4D4F-91C5-99DC9B1BA24E}" presName="composite" presStyleCnt="0"/>
      <dgm:spPr/>
    </dgm:pt>
    <dgm:pt modelId="{AB08E8A5-C8FB-42D5-8B86-62B4A1B51B7E}" type="pres">
      <dgm:prSet presAssocID="{D18E41AA-2B11-4D4F-91C5-99DC9B1BA24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A1FEF-4E36-46D3-9E2E-3225E46B9104}" type="pres">
      <dgm:prSet presAssocID="{D18E41AA-2B11-4D4F-91C5-99DC9B1BA24E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9B33E931-647C-4895-9D6C-D0C626493ABA}" type="pres">
      <dgm:prSet presAssocID="{C359539B-6879-4D81-B8C0-0F54F532B705}" presName="sibTrans" presStyleCnt="0"/>
      <dgm:spPr/>
    </dgm:pt>
    <dgm:pt modelId="{7136ECD1-92E3-4053-84B7-0AD265C1B8BA}" type="pres">
      <dgm:prSet presAssocID="{C2ED8443-1BE2-4E62-A330-8CFD706C2A61}" presName="composite" presStyleCnt="0"/>
      <dgm:spPr/>
    </dgm:pt>
    <dgm:pt modelId="{AE0F9A31-A719-413C-9DA6-DB1258A36B13}" type="pres">
      <dgm:prSet presAssocID="{C2ED8443-1BE2-4E62-A330-8CFD706C2A61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D48E0-8869-47BC-9D1A-1FBEB3DBD0EE}" type="pres">
      <dgm:prSet presAssocID="{C2ED8443-1BE2-4E62-A330-8CFD706C2A61}" presName="rect2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</dgm:pt>
    <dgm:pt modelId="{31A58980-0826-4379-A3CF-40D9BB18BA6A}" type="pres">
      <dgm:prSet presAssocID="{30830D85-EAD6-4601-A2F8-F2E9D6971212}" presName="sibTrans" presStyleCnt="0"/>
      <dgm:spPr/>
    </dgm:pt>
    <dgm:pt modelId="{28519C1B-B8A8-4EE2-9E87-9C88129AB44D}" type="pres">
      <dgm:prSet presAssocID="{215DA446-7FE5-4694-9DCB-E1226301D151}" presName="composite" presStyleCnt="0"/>
      <dgm:spPr/>
    </dgm:pt>
    <dgm:pt modelId="{962260D9-25CB-43B1-92E8-8DDB37B89E3C}" type="pres">
      <dgm:prSet presAssocID="{215DA446-7FE5-4694-9DCB-E1226301D15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6CCFD-DDAB-419E-923D-3FE07FD6ECAF}" type="pres">
      <dgm:prSet presAssocID="{215DA446-7FE5-4694-9DCB-E1226301D151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DB66BC79-A505-42A7-850A-E3E4C2BA96C1}" type="pres">
      <dgm:prSet presAssocID="{4E5CCB93-0592-45FB-9E56-15D328498CAD}" presName="sibTrans" presStyleCnt="0"/>
      <dgm:spPr/>
    </dgm:pt>
    <dgm:pt modelId="{BEE2037D-3CB2-4C39-9643-F30F273A4585}" type="pres">
      <dgm:prSet presAssocID="{90B48A2F-A044-48C9-8AC3-053F9C75EA05}" presName="composite" presStyleCnt="0"/>
      <dgm:spPr/>
    </dgm:pt>
    <dgm:pt modelId="{98388FF6-1990-48B6-9B1F-4DEBF3CD909B}" type="pres">
      <dgm:prSet presAssocID="{90B48A2F-A044-48C9-8AC3-053F9C75EA05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30FD85-55E8-4596-8184-D951CA8FC285}" type="pres">
      <dgm:prSet presAssocID="{90B48A2F-A044-48C9-8AC3-053F9C75EA05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</dgm:pt>
  </dgm:ptLst>
  <dgm:cxnLst>
    <dgm:cxn modelId="{3788B604-79DB-435A-88FA-36C2FEFCC81E}" type="presOf" srcId="{6B89FFFC-E5A3-4A40-8C95-7A517CA5BDE7}" destId="{138F1A6F-ABFC-49F2-B358-B4AA8846871D}" srcOrd="0" destOrd="0" presId="urn:microsoft.com/office/officeart/2008/layout/PictureStrips"/>
    <dgm:cxn modelId="{E397C0B5-68A1-44B1-B8D8-5D08A869CFA9}" srcId="{90B48A2F-A044-48C9-8AC3-053F9C75EA05}" destId="{F17578C3-6884-47E1-9EFA-2FAFE3B8BC03}" srcOrd="0" destOrd="0" parTransId="{566CB538-DA94-4AAB-87A3-C42DD643213F}" sibTransId="{FD1B02D6-CA01-41A1-B788-973D1C2A9EC0}"/>
    <dgm:cxn modelId="{2C73F078-A900-43F2-B7C1-EF0AFA569579}" srcId="{C2ED8443-1BE2-4E62-A330-8CFD706C2A61}" destId="{45540D82-1287-490A-8286-FE0D7C3D7598}" srcOrd="0" destOrd="0" parTransId="{2432363B-A371-488B-ABB0-3636F9D6F31F}" sibTransId="{8722FC11-51F1-4ABB-9E9E-A1123FFD30E6}"/>
    <dgm:cxn modelId="{275D1F5E-AAFE-4C8E-A366-0D29C0BEE961}" type="presOf" srcId="{1BF7E098-FEEB-496B-8582-B85099A62841}" destId="{138F1A6F-ABFC-49F2-B358-B4AA8846871D}" srcOrd="0" destOrd="1" presId="urn:microsoft.com/office/officeart/2008/layout/PictureStrips"/>
    <dgm:cxn modelId="{AA842891-9E5F-4B37-A8AD-CC020CD4E08B}" type="presOf" srcId="{215DA446-7FE5-4694-9DCB-E1226301D151}" destId="{962260D9-25CB-43B1-92E8-8DDB37B89E3C}" srcOrd="0" destOrd="0" presId="urn:microsoft.com/office/officeart/2008/layout/PictureStrips"/>
    <dgm:cxn modelId="{7B360536-37B0-4AEE-9F9B-FFB3B94A9135}" srcId="{50539391-2AEA-4E4F-AD45-6C63DA81D7B9}" destId="{215DA446-7FE5-4694-9DCB-E1226301D151}" srcOrd="3" destOrd="0" parTransId="{56130E95-1630-4CDD-9120-7D2E00C7C78E}" sibTransId="{4E5CCB93-0592-45FB-9E56-15D328498CAD}"/>
    <dgm:cxn modelId="{07BE3F22-F2A3-40F0-809F-CECBA018CDAA}" srcId="{6B89FFFC-E5A3-4A40-8C95-7A517CA5BDE7}" destId="{1BF7E098-FEEB-496B-8582-B85099A62841}" srcOrd="0" destOrd="0" parTransId="{D2198A50-B323-4CDE-91A7-5F0FD61E06E4}" sibTransId="{D32BA523-F681-4D4F-8DAB-FE83593ACBCA}"/>
    <dgm:cxn modelId="{E9810BE3-B6DA-4AE0-BAF2-01898B401CD4}" type="presOf" srcId="{C2ED8443-1BE2-4E62-A330-8CFD706C2A61}" destId="{AE0F9A31-A719-413C-9DA6-DB1258A36B13}" srcOrd="0" destOrd="0" presId="urn:microsoft.com/office/officeart/2008/layout/PictureStrips"/>
    <dgm:cxn modelId="{9A55D861-457A-4229-B0A7-198C86E27A2A}" srcId="{215DA446-7FE5-4694-9DCB-E1226301D151}" destId="{7A0DA597-198F-4863-BD0B-E0EC046FE41C}" srcOrd="0" destOrd="0" parTransId="{F98DAA40-AF0B-44B1-876D-40773E6C52F9}" sibTransId="{5BBB7724-3B87-4C8C-BA16-6F3808FDA944}"/>
    <dgm:cxn modelId="{417DFB20-AD37-411A-A430-C6817F2FCB49}" type="presOf" srcId="{7A0DA597-198F-4863-BD0B-E0EC046FE41C}" destId="{962260D9-25CB-43B1-92E8-8DDB37B89E3C}" srcOrd="0" destOrd="1" presId="urn:microsoft.com/office/officeart/2008/layout/PictureStrips"/>
    <dgm:cxn modelId="{AE98BCF3-F7BF-4CD5-8941-2B5A9B98E35B}" type="presOf" srcId="{F17578C3-6884-47E1-9EFA-2FAFE3B8BC03}" destId="{98388FF6-1990-48B6-9B1F-4DEBF3CD909B}" srcOrd="0" destOrd="1" presId="urn:microsoft.com/office/officeart/2008/layout/PictureStrips"/>
    <dgm:cxn modelId="{83D3324D-C742-4852-88F9-1377EA380605}" type="presOf" srcId="{90B48A2F-A044-48C9-8AC3-053F9C75EA05}" destId="{98388FF6-1990-48B6-9B1F-4DEBF3CD909B}" srcOrd="0" destOrd="0" presId="urn:microsoft.com/office/officeart/2008/layout/PictureStrips"/>
    <dgm:cxn modelId="{4CAD8657-B500-4648-ABE3-B4B75FF4410E}" srcId="{50539391-2AEA-4E4F-AD45-6C63DA81D7B9}" destId="{D18E41AA-2B11-4D4F-91C5-99DC9B1BA24E}" srcOrd="1" destOrd="0" parTransId="{CFA9C08A-DB27-42C8-963D-B65C623068E9}" sibTransId="{C359539B-6879-4D81-B8C0-0F54F532B705}"/>
    <dgm:cxn modelId="{3E8A826B-923C-4F1F-B195-F47C5E1584B8}" srcId="{50539391-2AEA-4E4F-AD45-6C63DA81D7B9}" destId="{C2ED8443-1BE2-4E62-A330-8CFD706C2A61}" srcOrd="2" destOrd="0" parTransId="{46432787-B4B2-40FD-8D5D-5E8C4C73EECC}" sibTransId="{30830D85-EAD6-4601-A2F8-F2E9D6971212}"/>
    <dgm:cxn modelId="{0E48DE2A-CF00-44B2-9860-DFDAABCDBFC9}" type="presOf" srcId="{50539391-2AEA-4E4F-AD45-6C63DA81D7B9}" destId="{3201908B-2CBC-4ABF-A8A8-DB10F6BC3C9D}" srcOrd="0" destOrd="0" presId="urn:microsoft.com/office/officeart/2008/layout/PictureStrips"/>
    <dgm:cxn modelId="{350BB124-5017-4A18-AEB1-4BE9CE10D477}" type="presOf" srcId="{D18E41AA-2B11-4D4F-91C5-99DC9B1BA24E}" destId="{AB08E8A5-C8FB-42D5-8B86-62B4A1B51B7E}" srcOrd="0" destOrd="0" presId="urn:microsoft.com/office/officeart/2008/layout/PictureStrips"/>
    <dgm:cxn modelId="{315CEF95-795E-40A7-9AB6-D5DE97B04E35}" srcId="{50539391-2AEA-4E4F-AD45-6C63DA81D7B9}" destId="{90B48A2F-A044-48C9-8AC3-053F9C75EA05}" srcOrd="4" destOrd="0" parTransId="{1AFB41D2-256F-4BBE-B7FD-2AD9DA46A0DC}" sibTransId="{40B0CF8A-D60E-46DE-BFB4-5D9CE2247963}"/>
    <dgm:cxn modelId="{4EE82366-0D7C-4806-94B9-F9A2987D285B}" srcId="{50539391-2AEA-4E4F-AD45-6C63DA81D7B9}" destId="{6B89FFFC-E5A3-4A40-8C95-7A517CA5BDE7}" srcOrd="0" destOrd="0" parTransId="{97E9F944-8ED3-4359-81F0-D0454319C0DC}" sibTransId="{C9E52DDF-CDB0-4D05-B8B7-95959C0A3C40}"/>
    <dgm:cxn modelId="{A30C1833-08E6-4FE6-BFCB-279732C8FCC3}" srcId="{D18E41AA-2B11-4D4F-91C5-99DC9B1BA24E}" destId="{B1ACBE9E-8DBD-4202-B4F6-A29FD2512A7C}" srcOrd="0" destOrd="0" parTransId="{EEDF3EA3-891E-4B0B-BC33-F0BB38CD6FE0}" sibTransId="{087C6882-7CE9-44F5-9975-BFF007C337EE}"/>
    <dgm:cxn modelId="{89D851D9-2966-41B4-9320-78DDB7DD513E}" type="presOf" srcId="{45540D82-1287-490A-8286-FE0D7C3D7598}" destId="{AE0F9A31-A719-413C-9DA6-DB1258A36B13}" srcOrd="0" destOrd="1" presId="urn:microsoft.com/office/officeart/2008/layout/PictureStrips"/>
    <dgm:cxn modelId="{3953F053-DC8B-4138-87A1-1BAFA0DC87E8}" type="presOf" srcId="{B1ACBE9E-8DBD-4202-B4F6-A29FD2512A7C}" destId="{AB08E8A5-C8FB-42D5-8B86-62B4A1B51B7E}" srcOrd="0" destOrd="1" presId="urn:microsoft.com/office/officeart/2008/layout/PictureStrips"/>
    <dgm:cxn modelId="{F0777D62-CF6A-447C-90C2-758BDBB66E22}" type="presParOf" srcId="{3201908B-2CBC-4ABF-A8A8-DB10F6BC3C9D}" destId="{A61C2ADA-64AD-4B13-80B7-CA678B10E54A}" srcOrd="0" destOrd="0" presId="urn:microsoft.com/office/officeart/2008/layout/PictureStrips"/>
    <dgm:cxn modelId="{9C15EE0E-97D8-4D7B-8669-5D5AF7BAD028}" type="presParOf" srcId="{A61C2ADA-64AD-4B13-80B7-CA678B10E54A}" destId="{138F1A6F-ABFC-49F2-B358-B4AA8846871D}" srcOrd="0" destOrd="0" presId="urn:microsoft.com/office/officeart/2008/layout/PictureStrips"/>
    <dgm:cxn modelId="{5952C94F-52FB-44A1-B3D2-55CFD99CC557}" type="presParOf" srcId="{A61C2ADA-64AD-4B13-80B7-CA678B10E54A}" destId="{0F4A470C-14D4-4937-9D3D-3462BA041FDA}" srcOrd="1" destOrd="0" presId="urn:microsoft.com/office/officeart/2008/layout/PictureStrips"/>
    <dgm:cxn modelId="{C255FCAE-37EE-4E12-8781-ED897CB4513D}" type="presParOf" srcId="{3201908B-2CBC-4ABF-A8A8-DB10F6BC3C9D}" destId="{1CB57F6B-C41A-4EAB-9022-C29FF4ABE96E}" srcOrd="1" destOrd="0" presId="urn:microsoft.com/office/officeart/2008/layout/PictureStrips"/>
    <dgm:cxn modelId="{F460A4A7-F131-4C24-9AA2-66851594AB05}" type="presParOf" srcId="{3201908B-2CBC-4ABF-A8A8-DB10F6BC3C9D}" destId="{702E8413-1529-4C75-8602-81EBDC0D7B95}" srcOrd="2" destOrd="0" presId="urn:microsoft.com/office/officeart/2008/layout/PictureStrips"/>
    <dgm:cxn modelId="{8845C791-2100-4F83-808F-7BDBA5A58B77}" type="presParOf" srcId="{702E8413-1529-4C75-8602-81EBDC0D7B95}" destId="{AB08E8A5-C8FB-42D5-8B86-62B4A1B51B7E}" srcOrd="0" destOrd="0" presId="urn:microsoft.com/office/officeart/2008/layout/PictureStrips"/>
    <dgm:cxn modelId="{131D59FD-B87A-4CBB-A5A6-11E8CA4B65D6}" type="presParOf" srcId="{702E8413-1529-4C75-8602-81EBDC0D7B95}" destId="{FB5A1FEF-4E36-46D3-9E2E-3225E46B9104}" srcOrd="1" destOrd="0" presId="urn:microsoft.com/office/officeart/2008/layout/PictureStrips"/>
    <dgm:cxn modelId="{0EDF5A1E-382C-4862-932D-4F0C8E8187AD}" type="presParOf" srcId="{3201908B-2CBC-4ABF-A8A8-DB10F6BC3C9D}" destId="{9B33E931-647C-4895-9D6C-D0C626493ABA}" srcOrd="3" destOrd="0" presId="urn:microsoft.com/office/officeart/2008/layout/PictureStrips"/>
    <dgm:cxn modelId="{8DC07A52-A5A6-4222-945C-4DAAD4DF154E}" type="presParOf" srcId="{3201908B-2CBC-4ABF-A8A8-DB10F6BC3C9D}" destId="{7136ECD1-92E3-4053-84B7-0AD265C1B8BA}" srcOrd="4" destOrd="0" presId="urn:microsoft.com/office/officeart/2008/layout/PictureStrips"/>
    <dgm:cxn modelId="{8D38826B-3EEA-4441-A4C9-1A5A1D589AE7}" type="presParOf" srcId="{7136ECD1-92E3-4053-84B7-0AD265C1B8BA}" destId="{AE0F9A31-A719-413C-9DA6-DB1258A36B13}" srcOrd="0" destOrd="0" presId="urn:microsoft.com/office/officeart/2008/layout/PictureStrips"/>
    <dgm:cxn modelId="{7DAE4ED3-139B-4A63-B87F-DFE18268BCA3}" type="presParOf" srcId="{7136ECD1-92E3-4053-84B7-0AD265C1B8BA}" destId="{9D4D48E0-8869-47BC-9D1A-1FBEB3DBD0EE}" srcOrd="1" destOrd="0" presId="urn:microsoft.com/office/officeart/2008/layout/PictureStrips"/>
    <dgm:cxn modelId="{AFD43E79-001E-4A35-B94B-A91727CF628F}" type="presParOf" srcId="{3201908B-2CBC-4ABF-A8A8-DB10F6BC3C9D}" destId="{31A58980-0826-4379-A3CF-40D9BB18BA6A}" srcOrd="5" destOrd="0" presId="urn:microsoft.com/office/officeart/2008/layout/PictureStrips"/>
    <dgm:cxn modelId="{3320B3F1-6130-4E95-AC44-DACA25EAE3D7}" type="presParOf" srcId="{3201908B-2CBC-4ABF-A8A8-DB10F6BC3C9D}" destId="{28519C1B-B8A8-4EE2-9E87-9C88129AB44D}" srcOrd="6" destOrd="0" presId="urn:microsoft.com/office/officeart/2008/layout/PictureStrips"/>
    <dgm:cxn modelId="{EF58755A-598D-40F6-ACCF-78C7FD308A21}" type="presParOf" srcId="{28519C1B-B8A8-4EE2-9E87-9C88129AB44D}" destId="{962260D9-25CB-43B1-92E8-8DDB37B89E3C}" srcOrd="0" destOrd="0" presId="urn:microsoft.com/office/officeart/2008/layout/PictureStrips"/>
    <dgm:cxn modelId="{517788C8-740F-4E0F-A047-1BC70F8ECF66}" type="presParOf" srcId="{28519C1B-B8A8-4EE2-9E87-9C88129AB44D}" destId="{8036CCFD-DDAB-419E-923D-3FE07FD6ECAF}" srcOrd="1" destOrd="0" presId="urn:microsoft.com/office/officeart/2008/layout/PictureStrips"/>
    <dgm:cxn modelId="{76B1D0CA-CE07-4756-990E-F96F7DED34E9}" type="presParOf" srcId="{3201908B-2CBC-4ABF-A8A8-DB10F6BC3C9D}" destId="{DB66BC79-A505-42A7-850A-E3E4C2BA96C1}" srcOrd="7" destOrd="0" presId="urn:microsoft.com/office/officeart/2008/layout/PictureStrips"/>
    <dgm:cxn modelId="{869FC2A2-710C-4881-82AA-E43DDC3B351D}" type="presParOf" srcId="{3201908B-2CBC-4ABF-A8A8-DB10F6BC3C9D}" destId="{BEE2037D-3CB2-4C39-9643-F30F273A4585}" srcOrd="8" destOrd="0" presId="urn:microsoft.com/office/officeart/2008/layout/PictureStrips"/>
    <dgm:cxn modelId="{F4427580-D0C2-4BFC-9B5F-738BFC0F0C8A}" type="presParOf" srcId="{BEE2037D-3CB2-4C39-9643-F30F273A4585}" destId="{98388FF6-1990-48B6-9B1F-4DEBF3CD909B}" srcOrd="0" destOrd="0" presId="urn:microsoft.com/office/officeart/2008/layout/PictureStrips"/>
    <dgm:cxn modelId="{CDB2BFD8-362A-49F2-A994-EA025D20DA40}" type="presParOf" srcId="{BEE2037D-3CB2-4C39-9643-F30F273A4585}" destId="{9E30FD85-55E8-4596-8184-D951CA8FC28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Justicia en mercados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B1AAF-84D5-4A15-8683-279C00BEF6F0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Erradicar pobreza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7C6D7-73FC-432F-B3F8-6DBBD836EB28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 autosuficientes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E7882-06D5-41F5-B535-7EDE9E9D787F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Vida digna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8C691-FF4D-4628-8C61-A671F312194E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Seguridad alimentaria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37B15-93A9-49ED-863B-C7B076E8FD34}" type="parTrans" cxnId="{F4E94A99-BAE2-42AF-A628-E63142C4328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4BCA6-2845-4469-84ED-E2DACA2720BF}" type="sibTrans" cxnId="{F4E94A99-BAE2-42AF-A628-E63142C4328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2C64CD-179D-47D8-A089-3AFFDB0A51F0}" type="pres">
      <dgm:prSet presAssocID="{094C2E04-87EC-485D-A963-858FAF838E32}" presName="sibTrans" presStyleCnt="0"/>
      <dgm:spPr/>
    </dgm:pt>
    <dgm:pt modelId="{CBE4D3DB-2FEE-41AF-8209-9CB944519339}" type="pres">
      <dgm:prSet presAssocID="{2838C691-FF4D-4628-8C61-A671F312194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F4E94A99-BAE2-42AF-A628-E63142C43285}" srcId="{80FBCC4A-068C-4D17-A7CC-A5EF9E342C74}" destId="{2838C691-FF4D-4628-8C61-A671F312194E}" srcOrd="4" destOrd="0" parTransId="{06B37B15-93A9-49ED-863B-C7B076E8FD34}" sibTransId="{EA64BCA6-2845-4469-84ED-E2DACA2720BF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F3A63186-4671-4EA7-A893-ADCD0184C186}" type="presOf" srcId="{2838C691-FF4D-4628-8C61-A671F312194E}" destId="{CBE4D3DB-2FEE-41AF-8209-9CB944519339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  <dgm:cxn modelId="{DA9DAB88-E96A-427A-AF14-4482779BE352}" type="presParOf" srcId="{43DFE46D-8D48-4FD0-83E0-AAFB7D874E6E}" destId="{B42C64CD-179D-47D8-A089-3AFFDB0A51F0}" srcOrd="7" destOrd="0" presId="urn:microsoft.com/office/officeart/2005/8/layout/default"/>
    <dgm:cxn modelId="{0F201ED9-CD38-4BFD-8D10-0528B93BF3FB}" type="presParOf" srcId="{43DFE46D-8D48-4FD0-83E0-AAFB7D874E6E}" destId="{CBE4D3DB-2FEE-41AF-8209-9CB9445193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FBCC4A-068C-4D17-A7CC-A5EF9E342C7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E9438F-2DFB-432B-8AB9-025B2AB669F1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Evita corrupción y abuso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6FC6C-766C-465F-8CD2-DC9D1D8F6F6B}" type="parTrans" cxnId="{9B8C726B-E048-4A0E-A652-1117AA9CCE3A}">
      <dgm:prSet/>
      <dgm:spPr/>
      <dgm:t>
        <a:bodyPr/>
        <a:lstStyle/>
        <a:p>
          <a:endParaRPr lang="es-ES"/>
        </a:p>
      </dgm:t>
    </dgm:pt>
    <dgm:pt modelId="{D612F7E1-6383-496B-BEED-D240D5901260}" type="sibTrans" cxnId="{9B8C726B-E048-4A0E-A652-1117AA9CCE3A}">
      <dgm:prSet/>
      <dgm:spPr/>
      <dgm:t>
        <a:bodyPr/>
        <a:lstStyle/>
        <a:p>
          <a:endParaRPr lang="es-ES"/>
        </a:p>
      </dgm:t>
    </dgm:pt>
    <dgm:pt modelId="{A84B1AAF-84D5-4A15-8683-279C00BEF6F0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Demuestra confianza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3BCA3-1B10-4933-A11B-4C87117F418D}" type="parTrans" cxnId="{94B926F7-052D-4C08-9C2B-07001578E665}">
      <dgm:prSet/>
      <dgm:spPr/>
      <dgm:t>
        <a:bodyPr/>
        <a:lstStyle/>
        <a:p>
          <a:endParaRPr lang="es-ES"/>
        </a:p>
      </dgm:t>
    </dgm:pt>
    <dgm:pt modelId="{4B1B8C2E-9D25-49AB-AB06-4D724A3C0C11}" type="sibTrans" cxnId="{94B926F7-052D-4C08-9C2B-07001578E665}">
      <dgm:prSet/>
      <dgm:spPr/>
      <dgm:t>
        <a:bodyPr/>
        <a:lstStyle/>
        <a:p>
          <a:endParaRPr lang="es-ES"/>
        </a:p>
      </dgm:t>
    </dgm:pt>
    <dgm:pt modelId="{2037C6D7-73FC-432F-B3F8-6DBBD836EB28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democrática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F34B2-B1D1-4C8E-82B2-644F422EB9C8}" type="parTrans" cxnId="{8F2628BD-6A4A-45F1-A0F9-3E6F933FE546}">
      <dgm:prSet/>
      <dgm:spPr/>
      <dgm:t>
        <a:bodyPr/>
        <a:lstStyle/>
        <a:p>
          <a:endParaRPr lang="es-ES"/>
        </a:p>
      </dgm:t>
    </dgm:pt>
    <dgm:pt modelId="{A1300107-7C75-4AFD-8614-CE5395AECDAB}" type="sibTrans" cxnId="{8F2628BD-6A4A-45F1-A0F9-3E6F933FE546}">
      <dgm:prSet/>
      <dgm:spPr/>
      <dgm:t>
        <a:bodyPr/>
        <a:lstStyle/>
        <a:p>
          <a:endParaRPr lang="es-ES"/>
        </a:p>
      </dgm:t>
    </dgm:pt>
    <dgm:pt modelId="{1AAE7882-06D5-41F5-B535-7EDE9E9D787F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Inserción de la mujer en la sociedad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56BF4-A104-4361-9721-C5F09EE833D5}" type="parTrans" cxnId="{867A3CBD-2B9B-41A0-BE35-0C5E32BAE570}">
      <dgm:prSet/>
      <dgm:spPr/>
      <dgm:t>
        <a:bodyPr/>
        <a:lstStyle/>
        <a:p>
          <a:endParaRPr lang="es-ES"/>
        </a:p>
      </dgm:t>
    </dgm:pt>
    <dgm:pt modelId="{094C2E04-87EC-485D-A963-858FAF838E32}" type="sibTrans" cxnId="{867A3CBD-2B9B-41A0-BE35-0C5E32BAE570}">
      <dgm:prSet/>
      <dgm:spPr/>
      <dgm:t>
        <a:bodyPr/>
        <a:lstStyle/>
        <a:p>
          <a:endParaRPr lang="es-ES"/>
        </a:p>
      </dgm:t>
    </dgm:pt>
    <dgm:pt modelId="{43DFE46D-8D48-4FD0-83E0-AAFB7D874E6E}" type="pres">
      <dgm:prSet presAssocID="{80FBCC4A-068C-4D17-A7CC-A5EF9E342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D5F7B3-4E18-46D5-BC0C-A3614090217D}" type="pres">
      <dgm:prSet presAssocID="{A4E9438F-2DFB-432B-8AB9-025B2AB669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089F2-0DA6-4444-A8D1-E0392312E335}" type="pres">
      <dgm:prSet presAssocID="{D612F7E1-6383-496B-BEED-D240D5901260}" presName="sibTrans" presStyleCnt="0"/>
      <dgm:spPr/>
    </dgm:pt>
    <dgm:pt modelId="{29E25932-5819-4943-B3B4-BDF77A695CD5}" type="pres">
      <dgm:prSet presAssocID="{A84B1AAF-84D5-4A15-8683-279C00BEF6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35C68-2E68-4E2D-A7B7-B7E5B24FAB0B}" type="pres">
      <dgm:prSet presAssocID="{4B1B8C2E-9D25-49AB-AB06-4D724A3C0C11}" presName="sibTrans" presStyleCnt="0"/>
      <dgm:spPr/>
    </dgm:pt>
    <dgm:pt modelId="{7A8FBAF7-F60B-4FD7-84BE-92BE66B1EE56}" type="pres">
      <dgm:prSet presAssocID="{2037C6D7-73FC-432F-B3F8-6DBBD836EB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D9EF6-C90C-41B1-A615-066BC06C8E4E}" type="pres">
      <dgm:prSet presAssocID="{A1300107-7C75-4AFD-8614-CE5395AECDAB}" presName="sibTrans" presStyleCnt="0"/>
      <dgm:spPr/>
    </dgm:pt>
    <dgm:pt modelId="{ED43F665-D8B8-4E09-88D0-EC63CB1EF8EA}" type="pres">
      <dgm:prSet presAssocID="{1AAE7882-06D5-41F5-B535-7EDE9E9D78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628BD-6A4A-45F1-A0F9-3E6F933FE546}" srcId="{80FBCC4A-068C-4D17-A7CC-A5EF9E342C74}" destId="{2037C6D7-73FC-432F-B3F8-6DBBD836EB28}" srcOrd="2" destOrd="0" parTransId="{72EF34B2-B1D1-4C8E-82B2-644F422EB9C8}" sibTransId="{A1300107-7C75-4AFD-8614-CE5395AECDAB}"/>
    <dgm:cxn modelId="{FF753874-4A0F-4E80-86E9-4984710CCE3C}" type="presOf" srcId="{A4E9438F-2DFB-432B-8AB9-025B2AB669F1}" destId="{FDD5F7B3-4E18-46D5-BC0C-A3614090217D}" srcOrd="0" destOrd="0" presId="urn:microsoft.com/office/officeart/2005/8/layout/default"/>
    <dgm:cxn modelId="{84A27DB3-5C02-43A1-827A-FBDCAA287273}" type="presOf" srcId="{80FBCC4A-068C-4D17-A7CC-A5EF9E342C74}" destId="{43DFE46D-8D48-4FD0-83E0-AAFB7D874E6E}" srcOrd="0" destOrd="0" presId="urn:microsoft.com/office/officeart/2005/8/layout/default"/>
    <dgm:cxn modelId="{0905DA4A-60F6-4F5B-AC18-28DD43616CD5}" type="presOf" srcId="{2037C6D7-73FC-432F-B3F8-6DBBD836EB28}" destId="{7A8FBAF7-F60B-4FD7-84BE-92BE66B1EE56}" srcOrd="0" destOrd="0" presId="urn:microsoft.com/office/officeart/2005/8/layout/default"/>
    <dgm:cxn modelId="{94B926F7-052D-4C08-9C2B-07001578E665}" srcId="{80FBCC4A-068C-4D17-A7CC-A5EF9E342C74}" destId="{A84B1AAF-84D5-4A15-8683-279C00BEF6F0}" srcOrd="1" destOrd="0" parTransId="{15E3BCA3-1B10-4933-A11B-4C87117F418D}" sibTransId="{4B1B8C2E-9D25-49AB-AB06-4D724A3C0C11}"/>
    <dgm:cxn modelId="{25F5CA4C-9D79-4BF4-AFCA-707A5502FB91}" type="presOf" srcId="{1AAE7882-06D5-41F5-B535-7EDE9E9D787F}" destId="{ED43F665-D8B8-4E09-88D0-EC63CB1EF8EA}" srcOrd="0" destOrd="0" presId="urn:microsoft.com/office/officeart/2005/8/layout/default"/>
    <dgm:cxn modelId="{9B8C726B-E048-4A0E-A652-1117AA9CCE3A}" srcId="{80FBCC4A-068C-4D17-A7CC-A5EF9E342C74}" destId="{A4E9438F-2DFB-432B-8AB9-025B2AB669F1}" srcOrd="0" destOrd="0" parTransId="{F4E6FC6C-766C-465F-8CD2-DC9D1D8F6F6B}" sibTransId="{D612F7E1-6383-496B-BEED-D240D5901260}"/>
    <dgm:cxn modelId="{867A3CBD-2B9B-41A0-BE35-0C5E32BAE570}" srcId="{80FBCC4A-068C-4D17-A7CC-A5EF9E342C74}" destId="{1AAE7882-06D5-41F5-B535-7EDE9E9D787F}" srcOrd="3" destOrd="0" parTransId="{9FF56BF4-A104-4361-9721-C5F09EE833D5}" sibTransId="{094C2E04-87EC-485D-A963-858FAF838E32}"/>
    <dgm:cxn modelId="{962C5763-D9E5-4A06-BA8B-72D4A4DC7708}" type="presOf" srcId="{A84B1AAF-84D5-4A15-8683-279C00BEF6F0}" destId="{29E25932-5819-4943-B3B4-BDF77A695CD5}" srcOrd="0" destOrd="0" presId="urn:microsoft.com/office/officeart/2005/8/layout/default"/>
    <dgm:cxn modelId="{23EDB98B-5B86-41CC-88EF-C107F22B9919}" type="presParOf" srcId="{43DFE46D-8D48-4FD0-83E0-AAFB7D874E6E}" destId="{FDD5F7B3-4E18-46D5-BC0C-A3614090217D}" srcOrd="0" destOrd="0" presId="urn:microsoft.com/office/officeart/2005/8/layout/default"/>
    <dgm:cxn modelId="{604E4058-2585-4B23-A752-CF797B9EFBA2}" type="presParOf" srcId="{43DFE46D-8D48-4FD0-83E0-AAFB7D874E6E}" destId="{EC8089F2-0DA6-4444-A8D1-E0392312E335}" srcOrd="1" destOrd="0" presId="urn:microsoft.com/office/officeart/2005/8/layout/default"/>
    <dgm:cxn modelId="{24FD318A-55BB-48AF-89E5-B1F9B6A57E91}" type="presParOf" srcId="{43DFE46D-8D48-4FD0-83E0-AAFB7D874E6E}" destId="{29E25932-5819-4943-B3B4-BDF77A695CD5}" srcOrd="2" destOrd="0" presId="urn:microsoft.com/office/officeart/2005/8/layout/default"/>
    <dgm:cxn modelId="{E21CAC44-FF51-4FCE-A2E5-6984DD1E7840}" type="presParOf" srcId="{43DFE46D-8D48-4FD0-83E0-AAFB7D874E6E}" destId="{A4035C68-2E68-4E2D-A7B7-B7E5B24FAB0B}" srcOrd="3" destOrd="0" presId="urn:microsoft.com/office/officeart/2005/8/layout/default"/>
    <dgm:cxn modelId="{7450DB22-F169-4E2A-A923-741802CBBC75}" type="presParOf" srcId="{43DFE46D-8D48-4FD0-83E0-AAFB7D874E6E}" destId="{7A8FBAF7-F60B-4FD7-84BE-92BE66B1EE56}" srcOrd="4" destOrd="0" presId="urn:microsoft.com/office/officeart/2005/8/layout/default"/>
    <dgm:cxn modelId="{27350933-E0AC-472C-B0EC-7A40BA2F748C}" type="presParOf" srcId="{43DFE46D-8D48-4FD0-83E0-AAFB7D874E6E}" destId="{71CD9EF6-C90C-41B1-A615-066BC06C8E4E}" srcOrd="5" destOrd="0" presId="urn:microsoft.com/office/officeart/2005/8/layout/default"/>
    <dgm:cxn modelId="{06D7EBE1-7547-47D9-866E-EB67C230FCCF}" type="presParOf" srcId="{43DFE46D-8D48-4FD0-83E0-AAFB7D874E6E}" destId="{ED43F665-D8B8-4E09-88D0-EC63CB1EF8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7C66-418B-4D16-9653-7D128318B7E8}">
      <dsp:nvSpPr>
        <dsp:cNvPr id="0" name=""/>
        <dsp:cNvSpPr/>
      </dsp:nvSpPr>
      <dsp:spPr>
        <a:xfrm>
          <a:off x="0" y="4848"/>
          <a:ext cx="6805749" cy="5616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15" y="32263"/>
        <a:ext cx="6750919" cy="506770"/>
      </dsp:txXfrm>
    </dsp:sp>
    <dsp:sp modelId="{A4A6EDBC-9257-4FB3-84BB-8966A9864952}">
      <dsp:nvSpPr>
        <dsp:cNvPr id="0" name=""/>
        <dsp:cNvSpPr/>
      </dsp:nvSpPr>
      <dsp:spPr>
        <a:xfrm>
          <a:off x="0" y="566449"/>
          <a:ext cx="6805749" cy="90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83" tIns="20320" rIns="113792" bIns="2032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Analizar la evolución de la oferta exportable de cacao ecuatoriano bajo la normativa de Comercio Justo en el período 2015-2018, y cómo esta ayuda a generar nuevas tendencias comerciales, basada en prácticas solidarias de Asociatividad y cooperativismo.</a:t>
          </a:r>
          <a:endParaRPr lang="es-ES" sz="1600" kern="1200" dirty="0"/>
        </a:p>
      </dsp:txBody>
      <dsp:txXfrm>
        <a:off x="0" y="566449"/>
        <a:ext cx="6805749" cy="900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2633" y="455026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Reducción de desigualdad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" y="455026"/>
        <a:ext cx="1426011" cy="855606"/>
      </dsp:txXfrm>
    </dsp:sp>
    <dsp:sp modelId="{29E25932-5819-4943-B3B4-BDF77A695CD5}">
      <dsp:nvSpPr>
        <dsp:cNvPr id="0" name=""/>
        <dsp:cNvSpPr/>
      </dsp:nvSpPr>
      <dsp:spPr>
        <a:xfrm>
          <a:off x="1571245" y="455026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Cooperativismo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245" y="455026"/>
        <a:ext cx="1426011" cy="855606"/>
      </dsp:txXfrm>
    </dsp:sp>
    <dsp:sp modelId="{7A8FBAF7-F60B-4FD7-84BE-92BE66B1EE56}">
      <dsp:nvSpPr>
        <dsp:cNvPr id="0" name=""/>
        <dsp:cNvSpPr/>
      </dsp:nvSpPr>
      <dsp:spPr>
        <a:xfrm>
          <a:off x="3139857" y="455026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Respeto a la cultura y tradiciones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9857" y="455026"/>
        <a:ext cx="1426011" cy="855606"/>
      </dsp:txXfrm>
    </dsp:sp>
    <dsp:sp modelId="{ED43F665-D8B8-4E09-88D0-EC63CB1EF8EA}">
      <dsp:nvSpPr>
        <dsp:cNvPr id="0" name=""/>
        <dsp:cNvSpPr/>
      </dsp:nvSpPr>
      <dsp:spPr>
        <a:xfrm>
          <a:off x="4708470" y="455026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relaciones duraderas comerciales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470" y="455026"/>
        <a:ext cx="1426011" cy="855606"/>
      </dsp:txXfrm>
    </dsp:sp>
    <dsp:sp modelId="{CBE4D3DB-2FEE-41AF-8209-9CB944519339}">
      <dsp:nvSpPr>
        <dsp:cNvPr id="0" name=""/>
        <dsp:cNvSpPr/>
      </dsp:nvSpPr>
      <dsp:spPr>
        <a:xfrm>
          <a:off x="6277082" y="455026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Compromiso de entrega de producto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7082" y="455026"/>
        <a:ext cx="1426011" cy="855606"/>
      </dsp:txXfrm>
    </dsp:sp>
    <dsp:sp modelId="{F74DF2C5-15FA-40C1-B99B-6B9B0CAA4569}">
      <dsp:nvSpPr>
        <dsp:cNvPr id="0" name=""/>
        <dsp:cNvSpPr/>
      </dsp:nvSpPr>
      <dsp:spPr>
        <a:xfrm>
          <a:off x="2633" y="1453234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Salario digno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" y="1453234"/>
        <a:ext cx="1426011" cy="855606"/>
      </dsp:txXfrm>
    </dsp:sp>
    <dsp:sp modelId="{5FA0DB0A-B192-4963-B499-176442DB12A7}">
      <dsp:nvSpPr>
        <dsp:cNvPr id="0" name=""/>
        <dsp:cNvSpPr/>
      </dsp:nvSpPr>
      <dsp:spPr>
        <a:xfrm>
          <a:off x="1571245" y="1453234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Cubrir costos de producción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1245" y="1453234"/>
        <a:ext cx="1426011" cy="855606"/>
      </dsp:txXfrm>
    </dsp:sp>
    <dsp:sp modelId="{76EF023D-8FA2-41DB-B720-88C33BC78775}">
      <dsp:nvSpPr>
        <dsp:cNvPr id="0" name=""/>
        <dsp:cNvSpPr/>
      </dsp:nvSpPr>
      <dsp:spPr>
        <a:xfrm>
          <a:off x="3139857" y="1453234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 mayor al mercado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9857" y="1453234"/>
        <a:ext cx="1426011" cy="855606"/>
      </dsp:txXfrm>
    </dsp:sp>
    <dsp:sp modelId="{31F8F40E-ABDD-4E66-BA2A-E30AEC1E8B04}">
      <dsp:nvSpPr>
        <dsp:cNvPr id="0" name=""/>
        <dsp:cNvSpPr/>
      </dsp:nvSpPr>
      <dsp:spPr>
        <a:xfrm>
          <a:off x="4708470" y="1453234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uso de infantes 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8470" y="1453234"/>
        <a:ext cx="1426011" cy="855606"/>
      </dsp:txXfrm>
    </dsp:sp>
    <dsp:sp modelId="{DBB3DCBE-E4BE-4DB9-9C86-2A5FE065BC77}">
      <dsp:nvSpPr>
        <dsp:cNvPr id="0" name=""/>
        <dsp:cNvSpPr/>
      </dsp:nvSpPr>
      <dsp:spPr>
        <a:xfrm>
          <a:off x="6277082" y="1453234"/>
          <a:ext cx="1426011" cy="85560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explotación</a:t>
          </a:r>
          <a:endParaRPr lang="es-E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7082" y="1453234"/>
        <a:ext cx="1426011" cy="8556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2096" y="572248"/>
          <a:ext cx="1663020" cy="9978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Desigualdad en oportunidades,  pagos y posiciones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6" y="572248"/>
        <a:ext cx="1663020" cy="997812"/>
      </dsp:txXfrm>
    </dsp:sp>
    <dsp:sp modelId="{29E25932-5819-4943-B3B4-BDF77A695CD5}">
      <dsp:nvSpPr>
        <dsp:cNvPr id="0" name=""/>
        <dsp:cNvSpPr/>
      </dsp:nvSpPr>
      <dsp:spPr>
        <a:xfrm>
          <a:off x="1831419" y="572248"/>
          <a:ext cx="1663020" cy="997812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Mujeres menos retribuidas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419" y="572248"/>
        <a:ext cx="1663020" cy="997812"/>
      </dsp:txXfrm>
    </dsp:sp>
    <dsp:sp modelId="{7A8FBAF7-F60B-4FD7-84BE-92BE66B1EE56}">
      <dsp:nvSpPr>
        <dsp:cNvPr id="0" name=""/>
        <dsp:cNvSpPr/>
      </dsp:nvSpPr>
      <dsp:spPr>
        <a:xfrm>
          <a:off x="3660742" y="572248"/>
          <a:ext cx="1663020" cy="997812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Asociaciones Cooperativas Redes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0742" y="572248"/>
        <a:ext cx="1663020" cy="997812"/>
      </dsp:txXfrm>
    </dsp:sp>
    <dsp:sp modelId="{ED43F665-D8B8-4E09-88D0-EC63CB1EF8EA}">
      <dsp:nvSpPr>
        <dsp:cNvPr id="0" name=""/>
        <dsp:cNvSpPr/>
      </dsp:nvSpPr>
      <dsp:spPr>
        <a:xfrm>
          <a:off x="5490064" y="572248"/>
          <a:ext cx="1663020" cy="99781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Contribuye a la disminución de personas con hambre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0064" y="572248"/>
        <a:ext cx="1663020" cy="9978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611845" y="1727"/>
          <a:ext cx="1745754" cy="10474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Carencia de contratos laborales, garantías de salud o seguridad.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845" y="1727"/>
        <a:ext cx="1745754" cy="1047452"/>
      </dsp:txXfrm>
    </dsp:sp>
    <dsp:sp modelId="{29E25932-5819-4943-B3B4-BDF77A695CD5}">
      <dsp:nvSpPr>
        <dsp:cNvPr id="0" name=""/>
        <dsp:cNvSpPr/>
      </dsp:nvSpPr>
      <dsp:spPr>
        <a:xfrm>
          <a:off x="2532175" y="1727"/>
          <a:ext cx="1745754" cy="1047452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Entorno de trabajo seguro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2175" y="1727"/>
        <a:ext cx="1745754" cy="1047452"/>
      </dsp:txXfrm>
    </dsp:sp>
    <dsp:sp modelId="{7A8FBAF7-F60B-4FD7-84BE-92BE66B1EE56}">
      <dsp:nvSpPr>
        <dsp:cNvPr id="0" name=""/>
        <dsp:cNvSpPr/>
      </dsp:nvSpPr>
      <dsp:spPr>
        <a:xfrm>
          <a:off x="4452505" y="1727"/>
          <a:ext cx="1745754" cy="104745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Cumple con legislación nacional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2505" y="1727"/>
        <a:ext cx="1745754" cy="1047452"/>
      </dsp:txXfrm>
    </dsp:sp>
    <dsp:sp modelId="{ED43F665-D8B8-4E09-88D0-EC63CB1EF8EA}">
      <dsp:nvSpPr>
        <dsp:cNvPr id="0" name=""/>
        <dsp:cNvSpPr/>
      </dsp:nvSpPr>
      <dsp:spPr>
        <a:xfrm>
          <a:off x="1572010" y="1223756"/>
          <a:ext cx="1745754" cy="1047452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Horas laborales estipuladas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2010" y="1223756"/>
        <a:ext cx="1745754" cy="1047452"/>
      </dsp:txXfrm>
    </dsp:sp>
    <dsp:sp modelId="{74B516F1-1AF9-45B7-BC69-AF2F7468B269}">
      <dsp:nvSpPr>
        <dsp:cNvPr id="0" name=""/>
        <dsp:cNvSpPr/>
      </dsp:nvSpPr>
      <dsp:spPr>
        <a:xfrm>
          <a:off x="3492340" y="1223756"/>
          <a:ext cx="1745754" cy="104745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prácticas de salud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2340" y="1223756"/>
        <a:ext cx="1745754" cy="10474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2346" y="591328"/>
          <a:ext cx="1861884" cy="1117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Potenciar capacidades y habilidades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" y="591328"/>
        <a:ext cx="1861884" cy="1117130"/>
      </dsp:txXfrm>
    </dsp:sp>
    <dsp:sp modelId="{29E25932-5819-4943-B3B4-BDF77A695CD5}">
      <dsp:nvSpPr>
        <dsp:cNvPr id="0" name=""/>
        <dsp:cNvSpPr/>
      </dsp:nvSpPr>
      <dsp:spPr>
        <a:xfrm>
          <a:off x="2050419" y="591328"/>
          <a:ext cx="1861884" cy="1117130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Capacitaciones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419" y="591328"/>
        <a:ext cx="1861884" cy="1117130"/>
      </dsp:txXfrm>
    </dsp:sp>
    <dsp:sp modelId="{7A8FBAF7-F60B-4FD7-84BE-92BE66B1EE56}">
      <dsp:nvSpPr>
        <dsp:cNvPr id="0" name=""/>
        <dsp:cNvSpPr/>
      </dsp:nvSpPr>
      <dsp:spPr>
        <a:xfrm>
          <a:off x="4098492" y="591328"/>
          <a:ext cx="1861884" cy="1117130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Formación de líderes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8492" y="591328"/>
        <a:ext cx="1861884" cy="1117130"/>
      </dsp:txXfrm>
    </dsp:sp>
    <dsp:sp modelId="{ED43F665-D8B8-4E09-88D0-EC63CB1EF8EA}">
      <dsp:nvSpPr>
        <dsp:cNvPr id="0" name=""/>
        <dsp:cNvSpPr/>
      </dsp:nvSpPr>
      <dsp:spPr>
        <a:xfrm>
          <a:off x="6146564" y="591328"/>
          <a:ext cx="1861884" cy="111713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Habilidades administrativas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6564" y="591328"/>
        <a:ext cx="1861884" cy="11171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965477" y="203"/>
          <a:ext cx="1848583" cy="11091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Sociabilizar las prácticas de Comercio Justo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477" y="203"/>
        <a:ext cx="1848583" cy="1109150"/>
      </dsp:txXfrm>
    </dsp:sp>
    <dsp:sp modelId="{29E25932-5819-4943-B3B4-BDF77A695CD5}">
      <dsp:nvSpPr>
        <dsp:cNvPr id="0" name=""/>
        <dsp:cNvSpPr/>
      </dsp:nvSpPr>
      <dsp:spPr>
        <a:xfrm>
          <a:off x="2998919" y="203"/>
          <a:ext cx="1848583" cy="1109150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Sensibilización de justicia comercial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8919" y="203"/>
        <a:ext cx="1848583" cy="1109150"/>
      </dsp:txXfrm>
    </dsp:sp>
    <dsp:sp modelId="{7A8FBAF7-F60B-4FD7-84BE-92BE66B1EE56}">
      <dsp:nvSpPr>
        <dsp:cNvPr id="0" name=""/>
        <dsp:cNvSpPr/>
      </dsp:nvSpPr>
      <dsp:spPr>
        <a:xfrm>
          <a:off x="5032361" y="203"/>
          <a:ext cx="1848583" cy="110915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Direccionado diferentes grupos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2361" y="203"/>
        <a:ext cx="1848583" cy="1109150"/>
      </dsp:txXfrm>
    </dsp:sp>
    <dsp:sp modelId="{ED43F665-D8B8-4E09-88D0-EC63CB1EF8EA}">
      <dsp:nvSpPr>
        <dsp:cNvPr id="0" name=""/>
        <dsp:cNvSpPr/>
      </dsp:nvSpPr>
      <dsp:spPr>
        <a:xfrm>
          <a:off x="1982198" y="1294211"/>
          <a:ext cx="1848583" cy="1109150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Campañas Ciudades de Comercio Justo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2198" y="1294211"/>
        <a:ext cx="1848583" cy="1109150"/>
      </dsp:txXfrm>
    </dsp:sp>
    <dsp:sp modelId="{868509B2-0E19-4784-AACE-5ED5BFDB7BCA}">
      <dsp:nvSpPr>
        <dsp:cNvPr id="0" name=""/>
        <dsp:cNvSpPr/>
      </dsp:nvSpPr>
      <dsp:spPr>
        <a:xfrm>
          <a:off x="4015640" y="1294211"/>
          <a:ext cx="1848583" cy="110915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Marketing y publicidad honesta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640" y="1294211"/>
        <a:ext cx="1848583" cy="11091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841972" y="647"/>
          <a:ext cx="1653631" cy="992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Medidas correctivas ambientales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972" y="647"/>
        <a:ext cx="1653631" cy="992178"/>
      </dsp:txXfrm>
    </dsp:sp>
    <dsp:sp modelId="{29E25932-5819-4943-B3B4-BDF77A695CD5}">
      <dsp:nvSpPr>
        <dsp:cNvPr id="0" name=""/>
        <dsp:cNvSpPr/>
      </dsp:nvSpPr>
      <dsp:spPr>
        <a:xfrm>
          <a:off x="2660966" y="647"/>
          <a:ext cx="1653631" cy="992178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Mejorar eficiencia energética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0966" y="647"/>
        <a:ext cx="1653631" cy="992178"/>
      </dsp:txXfrm>
    </dsp:sp>
    <dsp:sp modelId="{7A8FBAF7-F60B-4FD7-84BE-92BE66B1EE56}">
      <dsp:nvSpPr>
        <dsp:cNvPr id="0" name=""/>
        <dsp:cNvSpPr/>
      </dsp:nvSpPr>
      <dsp:spPr>
        <a:xfrm>
          <a:off x="4479961" y="647"/>
          <a:ext cx="1653631" cy="992178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Reducir la huella de carbono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9961" y="647"/>
        <a:ext cx="1653631" cy="992178"/>
      </dsp:txXfrm>
    </dsp:sp>
    <dsp:sp modelId="{ED43F665-D8B8-4E09-88D0-EC63CB1EF8EA}">
      <dsp:nvSpPr>
        <dsp:cNvPr id="0" name=""/>
        <dsp:cNvSpPr/>
      </dsp:nvSpPr>
      <dsp:spPr>
        <a:xfrm>
          <a:off x="1751469" y="1158189"/>
          <a:ext cx="1653631" cy="992178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Eliminación de fertilizantes químicos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1469" y="1158189"/>
        <a:ext cx="1653631" cy="992178"/>
      </dsp:txXfrm>
    </dsp:sp>
    <dsp:sp modelId="{FDE4CC57-F7FF-4C4E-9870-868F1990A055}">
      <dsp:nvSpPr>
        <dsp:cNvPr id="0" name=""/>
        <dsp:cNvSpPr/>
      </dsp:nvSpPr>
      <dsp:spPr>
        <a:xfrm>
          <a:off x="3570464" y="1158189"/>
          <a:ext cx="1653631" cy="992178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Uso adecuado de recursos naturales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464" y="1158189"/>
        <a:ext cx="1653631" cy="9921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620" y="63756"/>
          <a:ext cx="2421740" cy="14530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Protege identidad cultural costumbres y tradiciones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" y="63756"/>
        <a:ext cx="2421740" cy="1453044"/>
      </dsp:txXfrm>
    </dsp:sp>
    <dsp:sp modelId="{29E25932-5819-4943-B3B4-BDF77A695CD5}">
      <dsp:nvSpPr>
        <dsp:cNvPr id="0" name=""/>
        <dsp:cNvSpPr/>
      </dsp:nvSpPr>
      <dsp:spPr>
        <a:xfrm>
          <a:off x="2664535" y="63756"/>
          <a:ext cx="2421740" cy="1453044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Identidad ancestral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4535" y="63756"/>
        <a:ext cx="2421740" cy="1453044"/>
      </dsp:txXfrm>
    </dsp:sp>
    <dsp:sp modelId="{7A8FBAF7-F60B-4FD7-84BE-92BE66B1EE56}">
      <dsp:nvSpPr>
        <dsp:cNvPr id="0" name=""/>
        <dsp:cNvSpPr/>
      </dsp:nvSpPr>
      <dsp:spPr>
        <a:xfrm>
          <a:off x="620" y="1758975"/>
          <a:ext cx="2421740" cy="1453044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Insumos, instrumentos, o maquinara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" y="1758975"/>
        <a:ext cx="2421740" cy="1453044"/>
      </dsp:txXfrm>
    </dsp:sp>
    <dsp:sp modelId="{ED43F665-D8B8-4E09-88D0-EC63CB1EF8EA}">
      <dsp:nvSpPr>
        <dsp:cNvPr id="0" name=""/>
        <dsp:cNvSpPr/>
      </dsp:nvSpPr>
      <dsp:spPr>
        <a:xfrm>
          <a:off x="2664535" y="1758975"/>
          <a:ext cx="2421740" cy="1453044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Diseños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4535" y="1758975"/>
        <a:ext cx="2421740" cy="14530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BF6B-7990-4895-BD89-4E9BEFC0017C}">
      <dsp:nvSpPr>
        <dsp:cNvPr id="0" name=""/>
        <dsp:cNvSpPr/>
      </dsp:nvSpPr>
      <dsp:spPr>
        <a:xfrm>
          <a:off x="252680" y="261264"/>
          <a:ext cx="3970915" cy="4037463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F1783-FE2F-43C9-9E86-2FBC7C8F71EE}">
      <dsp:nvSpPr>
        <dsp:cNvPr id="0" name=""/>
        <dsp:cNvSpPr/>
      </dsp:nvSpPr>
      <dsp:spPr>
        <a:xfrm>
          <a:off x="3988427" y="1307081"/>
          <a:ext cx="4301044" cy="182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1970 Grupo Salinas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1981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Fondo Ecuatoriano Populorum Progressio (FEPP) 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1985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Maquita Cushunchic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1990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Fundación Sinchi Sacha  - Fundación Chankuap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1991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Latinoamericana de Comercialización Comunitaria (RELACC)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2003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Coordinadora Ecuatoriana de Comercio Justo (CECJ)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Consorcio Ecuatoriano de Economía Solidaria y Comercio Justo del Ecuador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427" y="1307081"/>
        <a:ext cx="4301044" cy="1824453"/>
      </dsp:txXfrm>
    </dsp:sp>
    <dsp:sp modelId="{311CE7A3-A2CA-4A3C-B3D9-37EEEFEDBA4D}">
      <dsp:nvSpPr>
        <dsp:cNvPr id="0" name=""/>
        <dsp:cNvSpPr/>
      </dsp:nvSpPr>
      <dsp:spPr>
        <a:xfrm>
          <a:off x="965432" y="1650717"/>
          <a:ext cx="2543952" cy="127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COMERCIO JUSTO EN ECUADOR</a:t>
          </a:r>
          <a:endParaRPr lang="es-ES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432" y="1650717"/>
        <a:ext cx="2543952" cy="12717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B9814-CE88-4F3D-8AF1-46627D4BEA18}">
      <dsp:nvSpPr>
        <dsp:cNvPr id="0" name=""/>
        <dsp:cNvSpPr/>
      </dsp:nvSpPr>
      <dsp:spPr>
        <a:xfrm>
          <a:off x="1226430" y="198448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La búsqueda del buen vivir y del bien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común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430" y="198448"/>
        <a:ext cx="2619511" cy="818597"/>
      </dsp:txXfrm>
    </dsp:sp>
    <dsp:sp modelId="{C5AA31C7-6CD8-4824-AB9E-A9290F612C88}">
      <dsp:nvSpPr>
        <dsp:cNvPr id="0" name=""/>
        <dsp:cNvSpPr/>
      </dsp:nvSpPr>
      <dsp:spPr>
        <a:xfrm>
          <a:off x="1117284" y="80206"/>
          <a:ext cx="573018" cy="8595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4338DB-2940-4BB1-B26D-624AD7131285}">
      <dsp:nvSpPr>
        <dsp:cNvPr id="0" name=""/>
        <dsp:cNvSpPr/>
      </dsp:nvSpPr>
      <dsp:spPr>
        <a:xfrm>
          <a:off x="4100919" y="198448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La prelación del trabajo sobre el capital y de los intereses colectivos sobre los </a:t>
          </a: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individuales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919" y="198448"/>
        <a:ext cx="2619511" cy="818597"/>
      </dsp:txXfrm>
    </dsp:sp>
    <dsp:sp modelId="{5DEADFE9-A079-43A9-AF9B-EEB0B40E4B77}">
      <dsp:nvSpPr>
        <dsp:cNvPr id="0" name=""/>
        <dsp:cNvSpPr/>
      </dsp:nvSpPr>
      <dsp:spPr>
        <a:xfrm>
          <a:off x="3991773" y="80206"/>
          <a:ext cx="573018" cy="85952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6337C5-79C2-47DD-881E-E36A7214C15F}">
      <dsp:nvSpPr>
        <dsp:cNvPr id="0" name=""/>
        <dsp:cNvSpPr/>
      </dsp:nvSpPr>
      <dsp:spPr>
        <a:xfrm>
          <a:off x="1226430" y="1228971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El comercio justo y consumo ético y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responsable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430" y="1228971"/>
        <a:ext cx="2619511" cy="818597"/>
      </dsp:txXfrm>
    </dsp:sp>
    <dsp:sp modelId="{4764476A-E0E1-468E-9FBA-148543B71B21}">
      <dsp:nvSpPr>
        <dsp:cNvPr id="0" name=""/>
        <dsp:cNvSpPr/>
      </dsp:nvSpPr>
      <dsp:spPr>
        <a:xfrm>
          <a:off x="1117284" y="1110729"/>
          <a:ext cx="573018" cy="8595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45544D-1974-45DB-9BAF-568E15CB686F}">
      <dsp:nvSpPr>
        <dsp:cNvPr id="0" name=""/>
        <dsp:cNvSpPr/>
      </dsp:nvSpPr>
      <dsp:spPr>
        <a:xfrm>
          <a:off x="4100919" y="1228971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La equidad de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género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919" y="1228971"/>
        <a:ext cx="2619511" cy="818597"/>
      </dsp:txXfrm>
    </dsp:sp>
    <dsp:sp modelId="{33A1CA0F-8F56-486E-8801-98274533BD17}">
      <dsp:nvSpPr>
        <dsp:cNvPr id="0" name=""/>
        <dsp:cNvSpPr/>
      </dsp:nvSpPr>
      <dsp:spPr>
        <a:xfrm>
          <a:off x="3991773" y="1110729"/>
          <a:ext cx="573018" cy="85952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63FC18-7664-4467-8560-CA43F56EC794}">
      <dsp:nvSpPr>
        <dsp:cNvPr id="0" name=""/>
        <dsp:cNvSpPr/>
      </dsp:nvSpPr>
      <dsp:spPr>
        <a:xfrm>
          <a:off x="1226430" y="2259494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El respeto a la identidad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430" y="2259494"/>
        <a:ext cx="2619511" cy="818597"/>
      </dsp:txXfrm>
    </dsp:sp>
    <dsp:sp modelId="{5F4EAB8F-F77E-4D2E-A9D3-E5FC359E4E41}">
      <dsp:nvSpPr>
        <dsp:cNvPr id="0" name=""/>
        <dsp:cNvSpPr/>
      </dsp:nvSpPr>
      <dsp:spPr>
        <a:xfrm>
          <a:off x="1117284" y="2141252"/>
          <a:ext cx="573018" cy="8595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B50E4A-D7F8-49B8-9AF4-80C028F2AFAD}">
      <dsp:nvSpPr>
        <dsp:cNvPr id="0" name=""/>
        <dsp:cNvSpPr/>
      </dsp:nvSpPr>
      <dsp:spPr>
        <a:xfrm>
          <a:off x="4100919" y="2259494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La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autogestión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919" y="2259494"/>
        <a:ext cx="2619511" cy="818597"/>
      </dsp:txXfrm>
    </dsp:sp>
    <dsp:sp modelId="{CEE75D66-5073-409D-B2DC-341B3F5B36C2}">
      <dsp:nvSpPr>
        <dsp:cNvPr id="0" name=""/>
        <dsp:cNvSpPr/>
      </dsp:nvSpPr>
      <dsp:spPr>
        <a:xfrm>
          <a:off x="3991773" y="2141252"/>
          <a:ext cx="573018" cy="859527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4A1C6C-07A7-4570-AEF8-886E1B499DB4}">
      <dsp:nvSpPr>
        <dsp:cNvPr id="0" name=""/>
        <dsp:cNvSpPr/>
      </dsp:nvSpPr>
      <dsp:spPr>
        <a:xfrm>
          <a:off x="1226430" y="3290017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La responsabilidad social y ambiental, la solidaridad y rendición de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cuentas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430" y="3290017"/>
        <a:ext cx="2619511" cy="818597"/>
      </dsp:txXfrm>
    </dsp:sp>
    <dsp:sp modelId="{1C6C0388-92A4-4748-BB1C-8FE6DADF97FC}">
      <dsp:nvSpPr>
        <dsp:cNvPr id="0" name=""/>
        <dsp:cNvSpPr/>
      </dsp:nvSpPr>
      <dsp:spPr>
        <a:xfrm>
          <a:off x="1117284" y="3171775"/>
          <a:ext cx="573018" cy="8595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0BF9A7-1D19-48EC-8624-E3994DF5E857}">
      <dsp:nvSpPr>
        <dsp:cNvPr id="0" name=""/>
        <dsp:cNvSpPr/>
      </dsp:nvSpPr>
      <dsp:spPr>
        <a:xfrm>
          <a:off x="4100919" y="3290017"/>
          <a:ext cx="2619511" cy="8185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46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 La distribución equitativa y solidaria de </a:t>
          </a: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excedentes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0919" y="3290017"/>
        <a:ext cx="2619511" cy="818597"/>
      </dsp:txXfrm>
    </dsp:sp>
    <dsp:sp modelId="{49B039CC-2C6C-4560-9B65-35F4B71132FA}">
      <dsp:nvSpPr>
        <dsp:cNvPr id="0" name=""/>
        <dsp:cNvSpPr/>
      </dsp:nvSpPr>
      <dsp:spPr>
        <a:xfrm>
          <a:off x="3991773" y="3171775"/>
          <a:ext cx="573018" cy="85952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E90D-C789-45A3-BD0F-80883CF07580}">
      <dsp:nvSpPr>
        <dsp:cNvPr id="0" name=""/>
        <dsp:cNvSpPr/>
      </dsp:nvSpPr>
      <dsp:spPr>
        <a:xfrm>
          <a:off x="2454952" y="1031840"/>
          <a:ext cx="532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5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7341" y="1074742"/>
        <a:ext cx="28177" cy="5635"/>
      </dsp:txXfrm>
    </dsp:sp>
    <dsp:sp modelId="{5DED360C-C3D5-4230-830C-BEFF9372D545}">
      <dsp:nvSpPr>
        <dsp:cNvPr id="0" name=""/>
        <dsp:cNvSpPr/>
      </dsp:nvSpPr>
      <dsp:spPr>
        <a:xfrm>
          <a:off x="6509" y="342487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Aplicación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 línea.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" y="342487"/>
        <a:ext cx="2450243" cy="1470145"/>
      </dsp:txXfrm>
    </dsp:sp>
    <dsp:sp modelId="{5560AD92-D684-4134-BB36-4A3F941949C5}">
      <dsp:nvSpPr>
        <dsp:cNvPr id="0" name=""/>
        <dsp:cNvSpPr/>
      </dsp:nvSpPr>
      <dsp:spPr>
        <a:xfrm>
          <a:off x="5468751" y="1031840"/>
          <a:ext cx="532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55" y="45720"/>
              </a:lnTo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140" y="1074742"/>
        <a:ext cx="28177" cy="5635"/>
      </dsp:txXfrm>
    </dsp:sp>
    <dsp:sp modelId="{53E45357-44C9-45B4-9E3C-619953B7B909}">
      <dsp:nvSpPr>
        <dsp:cNvPr id="0" name=""/>
        <dsp:cNvSpPr/>
      </dsp:nvSpPr>
      <dsp:spPr>
        <a:xfrm>
          <a:off x="3020307" y="342487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Presentación de la documentación de 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soporte de la organización o empresa interesada.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307" y="342487"/>
        <a:ext cx="2450243" cy="1470145"/>
      </dsp:txXfrm>
    </dsp:sp>
    <dsp:sp modelId="{A76706D6-6696-437E-8B26-99DFB9D99039}">
      <dsp:nvSpPr>
        <dsp:cNvPr id="0" name=""/>
        <dsp:cNvSpPr/>
      </dsp:nvSpPr>
      <dsp:spPr>
        <a:xfrm>
          <a:off x="1231630" y="1810833"/>
          <a:ext cx="6027597" cy="532955"/>
        </a:xfrm>
        <a:custGeom>
          <a:avLst/>
          <a:gdLst/>
          <a:ahLst/>
          <a:cxnLst/>
          <a:rect l="0" t="0" r="0" b="0"/>
          <a:pathLst>
            <a:path>
              <a:moveTo>
                <a:pt x="6027597" y="0"/>
              </a:moveTo>
              <a:lnTo>
                <a:pt x="6027597" y="283577"/>
              </a:lnTo>
              <a:lnTo>
                <a:pt x="0" y="283577"/>
              </a:lnTo>
              <a:lnTo>
                <a:pt x="0" y="532955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4082" y="2074493"/>
        <a:ext cx="302694" cy="5635"/>
      </dsp:txXfrm>
    </dsp:sp>
    <dsp:sp modelId="{CD65F71D-BC27-4F2C-BD1F-5F717F6EFB4C}">
      <dsp:nvSpPr>
        <dsp:cNvPr id="0" name=""/>
        <dsp:cNvSpPr/>
      </dsp:nvSpPr>
      <dsp:spPr>
        <a:xfrm>
          <a:off x="6034106" y="342487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Auditoría externa de cumplimiento de criterios de Comercio Justo.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106" y="342487"/>
        <a:ext cx="2450243" cy="1470145"/>
      </dsp:txXfrm>
    </dsp:sp>
    <dsp:sp modelId="{03587581-28B2-4C61-BA22-6EC9EF4C7A22}">
      <dsp:nvSpPr>
        <dsp:cNvPr id="0" name=""/>
        <dsp:cNvSpPr/>
      </dsp:nvSpPr>
      <dsp:spPr>
        <a:xfrm>
          <a:off x="2454952" y="3065541"/>
          <a:ext cx="532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55" y="45720"/>
              </a:lnTo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7341" y="3108444"/>
        <a:ext cx="28177" cy="5635"/>
      </dsp:txXfrm>
    </dsp:sp>
    <dsp:sp modelId="{0C32DE2A-BC76-4A69-967E-B0B28190CEB7}">
      <dsp:nvSpPr>
        <dsp:cNvPr id="0" name=""/>
        <dsp:cNvSpPr/>
      </dsp:nvSpPr>
      <dsp:spPr>
        <a:xfrm>
          <a:off x="6509" y="2376188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Evaluación, análisis y presentación de los resultados de auditoría.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9" y="2376188"/>
        <a:ext cx="2450243" cy="1470145"/>
      </dsp:txXfrm>
    </dsp:sp>
    <dsp:sp modelId="{6A137404-12AC-47C4-BF1E-526D89A43C63}">
      <dsp:nvSpPr>
        <dsp:cNvPr id="0" name=""/>
        <dsp:cNvSpPr/>
      </dsp:nvSpPr>
      <dsp:spPr>
        <a:xfrm>
          <a:off x="5468751" y="3065541"/>
          <a:ext cx="532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955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1140" y="3108444"/>
        <a:ext cx="28177" cy="5635"/>
      </dsp:txXfrm>
    </dsp:sp>
    <dsp:sp modelId="{5D47FA82-F9E5-4CAE-A836-2B73231D829B}">
      <dsp:nvSpPr>
        <dsp:cNvPr id="0" name=""/>
        <dsp:cNvSpPr/>
      </dsp:nvSpPr>
      <dsp:spPr>
        <a:xfrm>
          <a:off x="3020307" y="2376188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Aprobación de la certificación.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0307" y="2376188"/>
        <a:ext cx="2450243" cy="1470145"/>
      </dsp:txXfrm>
    </dsp:sp>
    <dsp:sp modelId="{4458303F-D40D-477D-8918-63DE13B3E0EE}">
      <dsp:nvSpPr>
        <dsp:cNvPr id="0" name=""/>
        <dsp:cNvSpPr/>
      </dsp:nvSpPr>
      <dsp:spPr>
        <a:xfrm>
          <a:off x="6034106" y="2376188"/>
          <a:ext cx="2450243" cy="1470145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Seguimiento de cumplimiento de criterios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4106" y="2376188"/>
        <a:ext cx="2450243" cy="1470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F171A-A909-4A01-B7C3-1DAB9A8CEB41}">
      <dsp:nvSpPr>
        <dsp:cNvPr id="0" name=""/>
        <dsp:cNvSpPr/>
      </dsp:nvSpPr>
      <dsp:spPr>
        <a:xfrm>
          <a:off x="0" y="207453"/>
          <a:ext cx="5795554" cy="60316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específicos</a:t>
          </a:r>
          <a:endParaRPr lang="es-E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4" y="236897"/>
        <a:ext cx="5736666" cy="544279"/>
      </dsp:txXfrm>
    </dsp:sp>
    <dsp:sp modelId="{565EDC81-B080-4BF1-B754-A2A89D602ABA}">
      <dsp:nvSpPr>
        <dsp:cNvPr id="0" name=""/>
        <dsp:cNvSpPr/>
      </dsp:nvSpPr>
      <dsp:spPr>
        <a:xfrm>
          <a:off x="0" y="810621"/>
          <a:ext cx="5795554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09" tIns="19050" rIns="10668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Estudiar la participación y evolución económica de las exportaciones de cacao de comercio justo, respecto a las exportaciones de cacao convencional ecuatoriano.</a:t>
          </a:r>
          <a:endParaRPr lang="es-ES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Estudiar los principios del Comercio Justo, como parte de una nueva tendencia de comercio.</a:t>
          </a:r>
          <a:endParaRPr lang="es-EC" sz="15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Investigar la relación que guarda el Comercio Justo con el Desarrollo Sostenible, y su práctica en el Ecuador.</a:t>
          </a:r>
          <a:endParaRPr lang="es-EC" sz="1500" kern="1200" dirty="0"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10621"/>
        <a:ext cx="5795554" cy="15473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D999B-E30E-465D-B286-D83A562ACCAD}">
      <dsp:nvSpPr>
        <dsp:cNvPr id="0" name=""/>
        <dsp:cNvSpPr/>
      </dsp:nvSpPr>
      <dsp:spPr>
        <a:xfrm>
          <a:off x="2498" y="65973"/>
          <a:ext cx="2435814" cy="625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DIMENSIÓN ECONÓMICA</a:t>
          </a:r>
          <a:endParaRPr lang="es-ES" sz="1700" kern="1200" dirty="0"/>
        </a:p>
      </dsp:txBody>
      <dsp:txXfrm>
        <a:off x="2498" y="65973"/>
        <a:ext cx="2435814" cy="625929"/>
      </dsp:txXfrm>
    </dsp:sp>
    <dsp:sp modelId="{CE411A66-E3DA-4C30-B395-BA74993A4F28}">
      <dsp:nvSpPr>
        <dsp:cNvPr id="0" name=""/>
        <dsp:cNvSpPr/>
      </dsp:nvSpPr>
      <dsp:spPr>
        <a:xfrm>
          <a:off x="2498" y="691902"/>
          <a:ext cx="2435814" cy="36573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Asociatividad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Disminución de Intermediarios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Creación de Redes y  Cooperativas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Ganar-Ganar</a:t>
          </a:r>
          <a:endParaRPr lang="es-ES" sz="1700" kern="1200" dirty="0"/>
        </a:p>
      </dsp:txBody>
      <dsp:txXfrm>
        <a:off x="2498" y="691902"/>
        <a:ext cx="2435814" cy="3657369"/>
      </dsp:txXfrm>
    </dsp:sp>
    <dsp:sp modelId="{4242ADF5-5416-4F6C-9AAC-4F4405842D0B}">
      <dsp:nvSpPr>
        <dsp:cNvPr id="0" name=""/>
        <dsp:cNvSpPr/>
      </dsp:nvSpPr>
      <dsp:spPr>
        <a:xfrm>
          <a:off x="2779326" y="65973"/>
          <a:ext cx="2435814" cy="625929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DIMENSIÓN SOCIAL</a:t>
          </a:r>
          <a:endParaRPr lang="es-ES" sz="1700" kern="1200" dirty="0"/>
        </a:p>
      </dsp:txBody>
      <dsp:txXfrm>
        <a:off x="2779326" y="65973"/>
        <a:ext cx="2435814" cy="625929"/>
      </dsp:txXfrm>
    </dsp:sp>
    <dsp:sp modelId="{EF123F0F-641A-4A65-8023-3E1288C979EE}">
      <dsp:nvSpPr>
        <dsp:cNvPr id="0" name=""/>
        <dsp:cNvSpPr/>
      </dsp:nvSpPr>
      <dsp:spPr>
        <a:xfrm>
          <a:off x="2779326" y="691902"/>
          <a:ext cx="2435814" cy="3657369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Proyectos de Vivienda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Creación de fuentes de empleo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Socios miembros activos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Realce al valor agregado del producto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Creación de proyectos sociales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Velar por el bien común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Voluntariado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</dsp:txBody>
      <dsp:txXfrm>
        <a:off x="2779326" y="691902"/>
        <a:ext cx="2435814" cy="3657369"/>
      </dsp:txXfrm>
    </dsp:sp>
    <dsp:sp modelId="{9140182D-A323-4377-8A10-BFBE5B728FE8}">
      <dsp:nvSpPr>
        <dsp:cNvPr id="0" name=""/>
        <dsp:cNvSpPr/>
      </dsp:nvSpPr>
      <dsp:spPr>
        <a:xfrm>
          <a:off x="5556155" y="65973"/>
          <a:ext cx="2435814" cy="62592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DIMENSIÓN ECOLÓGICA</a:t>
          </a:r>
          <a:endParaRPr lang="es-ES" sz="1700" kern="1200" dirty="0"/>
        </a:p>
      </dsp:txBody>
      <dsp:txXfrm>
        <a:off x="5556155" y="65973"/>
        <a:ext cx="2435814" cy="625929"/>
      </dsp:txXfrm>
    </dsp:sp>
    <dsp:sp modelId="{AF17B631-051B-49F6-8369-1EDDB54CB409}">
      <dsp:nvSpPr>
        <dsp:cNvPr id="0" name=""/>
        <dsp:cNvSpPr/>
      </dsp:nvSpPr>
      <dsp:spPr>
        <a:xfrm>
          <a:off x="5556155" y="691902"/>
          <a:ext cx="2435814" cy="365736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Uso de de sellos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Acompañamiento técnico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Uso adecuado de recursos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Buenas practicas productivas</a:t>
          </a:r>
          <a:endParaRPr lang="es-ES" sz="1700" kern="1200" dirty="0"/>
        </a:p>
      </dsp:txBody>
      <dsp:txXfrm>
        <a:off x="5556155" y="691902"/>
        <a:ext cx="2435814" cy="36573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EE574-FF1A-4C4F-AD36-2933EFF8BC6E}">
      <dsp:nvSpPr>
        <dsp:cNvPr id="0" name=""/>
        <dsp:cNvSpPr/>
      </dsp:nvSpPr>
      <dsp:spPr>
        <a:xfrm>
          <a:off x="0" y="4960"/>
          <a:ext cx="8601891" cy="16992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60"/>
        <a:ext cx="8601891" cy="1699200"/>
      </dsp:txXfrm>
    </dsp:sp>
    <dsp:sp modelId="{04FC121F-38B8-466F-BDC6-814D1BB0BD0B}">
      <dsp:nvSpPr>
        <dsp:cNvPr id="0" name=""/>
        <dsp:cNvSpPr/>
      </dsp:nvSpPr>
      <dsp:spPr>
        <a:xfrm>
          <a:off x="0" y="1704160"/>
          <a:ext cx="8601891" cy="332007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año 2017-2018 fue donde más variación experimentaron las exportaciones.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exportaciones de cacao de Comercio Justo con un total de 12% y 88% del cacao de comercio convencional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liderado por “Agroindustrias Arriba del Ecuador AGROARRIBA </a:t>
          </a:r>
          <a:r>
            <a:rPr lang="es-EC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S.A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con el 80,40%, empresa privada.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Apenas 12 asociaciones, fundaciones, uniones y corporaciones conforman el 6,07%.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Principales destinos de exportación de cacao ecuatoriano de Comercio Justo se encuentra Malasia con el 35,03% de exportaciones totales, seguido de Indonesia con 15,54%, en tercer Estados Unidos con 12,40%. 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 entrevistadas se enmarcan en los principios de Comercio Justo, y contribuyen al desarrollo de las dimensiones, económica, social y ambiental.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Comercio Justo guarda estrecha relación con los </a:t>
          </a:r>
          <a:r>
            <a:rPr lang="es-E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ODS</a:t>
          </a: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04160"/>
        <a:ext cx="8601891" cy="33200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EE574-FF1A-4C4F-AD36-2933EFF8BC6E}">
      <dsp:nvSpPr>
        <dsp:cNvPr id="0" name=""/>
        <dsp:cNvSpPr/>
      </dsp:nvSpPr>
      <dsp:spPr>
        <a:xfrm>
          <a:off x="0" y="151199"/>
          <a:ext cx="8601891" cy="18720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1199"/>
        <a:ext cx="8601891" cy="1872000"/>
      </dsp:txXfrm>
    </dsp:sp>
    <dsp:sp modelId="{04FC121F-38B8-466F-BDC6-814D1BB0BD0B}">
      <dsp:nvSpPr>
        <dsp:cNvPr id="0" name=""/>
        <dsp:cNvSpPr/>
      </dsp:nvSpPr>
      <dsp:spPr>
        <a:xfrm>
          <a:off x="0" y="2023199"/>
          <a:ext cx="8601891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apoyo por parte del gobierno e instituciones públicas.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Superintendencia de Economía Popular y Solidaria debería brindar mayor acompañamiento al productor.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Promover Voluntariado y vinculación.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hacia adelante y atrás.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Intensificación de campañas de sensibilización en consumo responsable.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acuerdos comerciales.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23199"/>
        <a:ext cx="8601891" cy="28548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EE574-FF1A-4C4F-AD36-2933EFF8BC6E}">
      <dsp:nvSpPr>
        <dsp:cNvPr id="0" name=""/>
        <dsp:cNvSpPr/>
      </dsp:nvSpPr>
      <dsp:spPr>
        <a:xfrm>
          <a:off x="0" y="151199"/>
          <a:ext cx="8601891" cy="18720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1199"/>
        <a:ext cx="8601891" cy="1872000"/>
      </dsp:txXfrm>
    </dsp:sp>
    <dsp:sp modelId="{04FC121F-38B8-466F-BDC6-814D1BB0BD0B}">
      <dsp:nvSpPr>
        <dsp:cNvPr id="0" name=""/>
        <dsp:cNvSpPr/>
      </dsp:nvSpPr>
      <dsp:spPr>
        <a:xfrm>
          <a:off x="0" y="2023199"/>
          <a:ext cx="8601891" cy="28548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apoyo por parte del gobierno e instituciones públicas.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Superintendencia de Economía Popular y Solidaria debería brindar mayor acompañamiento al productor.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Promover Voluntariado y vinculación.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Integración hacia adelante y atrás.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Intensificación de campañas de sensibilización en consumo responsable.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Búsqueda de acuerdos comerciales.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23199"/>
        <a:ext cx="8601891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02A4-1571-4B30-9399-4801338D4DEE}">
      <dsp:nvSpPr>
        <dsp:cNvPr id="0" name=""/>
        <dsp:cNvSpPr/>
      </dsp:nvSpPr>
      <dsp:spPr>
        <a:xfrm>
          <a:off x="1096651" y="209920"/>
          <a:ext cx="2712813" cy="2712813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369" y="784778"/>
        <a:ext cx="968862" cy="807385"/>
      </dsp:txXfrm>
    </dsp:sp>
    <dsp:sp modelId="{EFCC7470-DF98-4B95-8010-602B0285D814}">
      <dsp:nvSpPr>
        <dsp:cNvPr id="0" name=""/>
        <dsp:cNvSpPr/>
      </dsp:nvSpPr>
      <dsp:spPr>
        <a:xfrm>
          <a:off x="1040780" y="306806"/>
          <a:ext cx="2712813" cy="2712813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Ecológica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6688" y="2066905"/>
        <a:ext cx="1453293" cy="710498"/>
      </dsp:txXfrm>
    </dsp:sp>
    <dsp:sp modelId="{F02AF7A0-C4A2-43E2-A024-81E848B4C451}">
      <dsp:nvSpPr>
        <dsp:cNvPr id="0" name=""/>
        <dsp:cNvSpPr/>
      </dsp:nvSpPr>
      <dsp:spPr>
        <a:xfrm>
          <a:off x="984909" y="209920"/>
          <a:ext cx="2712813" cy="2712813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Económica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9143" y="784778"/>
        <a:ext cx="968862" cy="807385"/>
      </dsp:txXfrm>
    </dsp:sp>
    <dsp:sp modelId="{1D90005F-A225-4777-8553-BD209B2AE170}">
      <dsp:nvSpPr>
        <dsp:cNvPr id="0" name=""/>
        <dsp:cNvSpPr/>
      </dsp:nvSpPr>
      <dsp:spPr>
        <a:xfrm>
          <a:off x="928939" y="41984"/>
          <a:ext cx="3048685" cy="30486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B3BB91-B98B-440F-8AA9-8713EA2B3752}">
      <dsp:nvSpPr>
        <dsp:cNvPr id="0" name=""/>
        <dsp:cNvSpPr/>
      </dsp:nvSpPr>
      <dsp:spPr>
        <a:xfrm>
          <a:off x="872844" y="138698"/>
          <a:ext cx="3048685" cy="30486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FE2A8B-3985-4D16-A5BF-AAF444AD3164}">
      <dsp:nvSpPr>
        <dsp:cNvPr id="0" name=""/>
        <dsp:cNvSpPr/>
      </dsp:nvSpPr>
      <dsp:spPr>
        <a:xfrm>
          <a:off x="816749" y="41984"/>
          <a:ext cx="3048685" cy="30486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D9EB-CA8D-4DC2-8866-548A19EEF591}">
      <dsp:nvSpPr>
        <dsp:cNvPr id="0" name=""/>
        <dsp:cNvSpPr/>
      </dsp:nvSpPr>
      <dsp:spPr>
        <a:xfrm>
          <a:off x="4234679" y="2755439"/>
          <a:ext cx="91440" cy="512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9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0E461-D8F1-4E00-B094-84D4FBD50C50}">
      <dsp:nvSpPr>
        <dsp:cNvPr id="0" name=""/>
        <dsp:cNvSpPr/>
      </dsp:nvSpPr>
      <dsp:spPr>
        <a:xfrm>
          <a:off x="3202563" y="1122518"/>
          <a:ext cx="1077835" cy="512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61"/>
              </a:lnTo>
              <a:lnTo>
                <a:pt x="1077835" y="349561"/>
              </a:lnTo>
              <a:lnTo>
                <a:pt x="1077835" y="5129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FDEB-B16A-4027-B4CB-2722D08EA647}">
      <dsp:nvSpPr>
        <dsp:cNvPr id="0" name=""/>
        <dsp:cNvSpPr/>
      </dsp:nvSpPr>
      <dsp:spPr>
        <a:xfrm>
          <a:off x="2079008" y="2755439"/>
          <a:ext cx="91440" cy="512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9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3482-745C-4324-867C-FD911216E9CB}">
      <dsp:nvSpPr>
        <dsp:cNvPr id="0" name=""/>
        <dsp:cNvSpPr/>
      </dsp:nvSpPr>
      <dsp:spPr>
        <a:xfrm>
          <a:off x="2124728" y="1122518"/>
          <a:ext cx="1077835" cy="512951"/>
        </a:xfrm>
        <a:custGeom>
          <a:avLst/>
          <a:gdLst/>
          <a:ahLst/>
          <a:cxnLst/>
          <a:rect l="0" t="0" r="0" b="0"/>
          <a:pathLst>
            <a:path>
              <a:moveTo>
                <a:pt x="1077835" y="0"/>
              </a:moveTo>
              <a:lnTo>
                <a:pt x="1077835" y="349561"/>
              </a:lnTo>
              <a:lnTo>
                <a:pt x="0" y="349561"/>
              </a:lnTo>
              <a:lnTo>
                <a:pt x="0" y="5129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EC3F-546E-4E92-A16E-6FFBEF0A33B6}">
      <dsp:nvSpPr>
        <dsp:cNvPr id="0" name=""/>
        <dsp:cNvSpPr/>
      </dsp:nvSpPr>
      <dsp:spPr>
        <a:xfrm>
          <a:off x="1976841" y="2549"/>
          <a:ext cx="2451444" cy="1119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90F3-BDA3-45A4-A719-CBAE720F0644}">
      <dsp:nvSpPr>
        <dsp:cNvPr id="0" name=""/>
        <dsp:cNvSpPr/>
      </dsp:nvSpPr>
      <dsp:spPr>
        <a:xfrm>
          <a:off x="2172811" y="188720"/>
          <a:ext cx="2451444" cy="111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 MIXTO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5614" y="221523"/>
        <a:ext cx="2385838" cy="1054363"/>
      </dsp:txXfrm>
    </dsp:sp>
    <dsp:sp modelId="{5A710F52-CC1C-4D74-B724-DAA789FDD455}">
      <dsp:nvSpPr>
        <dsp:cNvPr id="0" name=""/>
        <dsp:cNvSpPr/>
      </dsp:nvSpPr>
      <dsp:spPr>
        <a:xfrm>
          <a:off x="1242862" y="1635470"/>
          <a:ext cx="1763730" cy="1119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FCFF6-A497-42C4-A891-0438960C5FE8}">
      <dsp:nvSpPr>
        <dsp:cNvPr id="0" name=""/>
        <dsp:cNvSpPr/>
      </dsp:nvSpPr>
      <dsp:spPr>
        <a:xfrm>
          <a:off x="1438833" y="1821641"/>
          <a:ext cx="1763730" cy="111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636" y="1854444"/>
        <a:ext cx="1698124" cy="1054363"/>
      </dsp:txXfrm>
    </dsp:sp>
    <dsp:sp modelId="{6188167B-744C-486A-8594-CAF49C62BD6D}">
      <dsp:nvSpPr>
        <dsp:cNvPr id="0" name=""/>
        <dsp:cNvSpPr/>
      </dsp:nvSpPr>
      <dsp:spPr>
        <a:xfrm>
          <a:off x="1242862" y="3268390"/>
          <a:ext cx="1763730" cy="1119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E0D3D-FB40-4441-9A54-AE377A6B362C}">
      <dsp:nvSpPr>
        <dsp:cNvPr id="0" name=""/>
        <dsp:cNvSpPr/>
      </dsp:nvSpPr>
      <dsp:spPr>
        <a:xfrm>
          <a:off x="1438833" y="3454562"/>
          <a:ext cx="1763730" cy="111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Objetiva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1636" y="3487365"/>
        <a:ext cx="1698124" cy="1054363"/>
      </dsp:txXfrm>
    </dsp:sp>
    <dsp:sp modelId="{15F12049-96D8-4562-97F8-25BDC9874AC4}">
      <dsp:nvSpPr>
        <dsp:cNvPr id="0" name=""/>
        <dsp:cNvSpPr/>
      </dsp:nvSpPr>
      <dsp:spPr>
        <a:xfrm>
          <a:off x="3398534" y="1635470"/>
          <a:ext cx="1763730" cy="1119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AFB7-BE4C-4564-8647-20767BD051E4}">
      <dsp:nvSpPr>
        <dsp:cNvPr id="0" name=""/>
        <dsp:cNvSpPr/>
      </dsp:nvSpPr>
      <dsp:spPr>
        <a:xfrm>
          <a:off x="3594504" y="1821641"/>
          <a:ext cx="1763730" cy="111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307" y="1854444"/>
        <a:ext cx="1698124" cy="1054363"/>
      </dsp:txXfrm>
    </dsp:sp>
    <dsp:sp modelId="{8D93131C-FBFC-4D80-ABA1-6B7898AB89FB}">
      <dsp:nvSpPr>
        <dsp:cNvPr id="0" name=""/>
        <dsp:cNvSpPr/>
      </dsp:nvSpPr>
      <dsp:spPr>
        <a:xfrm>
          <a:off x="3398534" y="3268390"/>
          <a:ext cx="1763730" cy="1119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E1EC-083E-4D15-9C03-17C01FC572D9}">
      <dsp:nvSpPr>
        <dsp:cNvPr id="0" name=""/>
        <dsp:cNvSpPr/>
      </dsp:nvSpPr>
      <dsp:spPr>
        <a:xfrm>
          <a:off x="3594504" y="3454562"/>
          <a:ext cx="1763730" cy="111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s-E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7307" y="3487365"/>
        <a:ext cx="1698124" cy="1054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DD729-3C19-49B8-9046-0F23C9B44720}">
      <dsp:nvSpPr>
        <dsp:cNvPr id="0" name=""/>
        <dsp:cNvSpPr/>
      </dsp:nvSpPr>
      <dsp:spPr>
        <a:xfrm>
          <a:off x="6354997" y="2596727"/>
          <a:ext cx="91440" cy="44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61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9DB1-D591-4EF4-BA1C-C53DE86F577E}">
      <dsp:nvSpPr>
        <dsp:cNvPr id="0" name=""/>
        <dsp:cNvSpPr/>
      </dsp:nvSpPr>
      <dsp:spPr>
        <a:xfrm>
          <a:off x="3585348" y="1174966"/>
          <a:ext cx="2815369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58"/>
              </a:lnTo>
              <a:lnTo>
                <a:pt x="2815369" y="304358"/>
              </a:lnTo>
              <a:lnTo>
                <a:pt x="2815369" y="44661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95B6D-640C-485F-B80D-A2F195DC748E}">
      <dsp:nvSpPr>
        <dsp:cNvPr id="0" name=""/>
        <dsp:cNvSpPr/>
      </dsp:nvSpPr>
      <dsp:spPr>
        <a:xfrm>
          <a:off x="3585348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58"/>
              </a:lnTo>
              <a:lnTo>
                <a:pt x="938456" y="304358"/>
              </a:lnTo>
              <a:lnTo>
                <a:pt x="938456" y="44661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7D9EB-CA8D-4DC2-8866-548A19EEF591}">
      <dsp:nvSpPr>
        <dsp:cNvPr id="0" name=""/>
        <dsp:cNvSpPr/>
      </dsp:nvSpPr>
      <dsp:spPr>
        <a:xfrm>
          <a:off x="2646891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938456" y="0"/>
              </a:moveTo>
              <a:lnTo>
                <a:pt x="938456" y="304358"/>
              </a:lnTo>
              <a:lnTo>
                <a:pt x="0" y="304358"/>
              </a:lnTo>
              <a:lnTo>
                <a:pt x="0" y="44661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0E461-D8F1-4E00-B094-84D4FBD50C50}">
      <dsp:nvSpPr>
        <dsp:cNvPr id="0" name=""/>
        <dsp:cNvSpPr/>
      </dsp:nvSpPr>
      <dsp:spPr>
        <a:xfrm>
          <a:off x="3539628" y="1174966"/>
          <a:ext cx="91440" cy="44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61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FDEB-B16A-4027-B4CB-2722D08EA647}">
      <dsp:nvSpPr>
        <dsp:cNvPr id="0" name=""/>
        <dsp:cNvSpPr/>
      </dsp:nvSpPr>
      <dsp:spPr>
        <a:xfrm>
          <a:off x="724258" y="2596727"/>
          <a:ext cx="91440" cy="4466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61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3482-745C-4324-867C-FD911216E9CB}">
      <dsp:nvSpPr>
        <dsp:cNvPr id="0" name=""/>
        <dsp:cNvSpPr/>
      </dsp:nvSpPr>
      <dsp:spPr>
        <a:xfrm>
          <a:off x="769978" y="1174966"/>
          <a:ext cx="2815369" cy="446619"/>
        </a:xfrm>
        <a:custGeom>
          <a:avLst/>
          <a:gdLst/>
          <a:ahLst/>
          <a:cxnLst/>
          <a:rect l="0" t="0" r="0" b="0"/>
          <a:pathLst>
            <a:path>
              <a:moveTo>
                <a:pt x="2815369" y="0"/>
              </a:moveTo>
              <a:lnTo>
                <a:pt x="2815369" y="304358"/>
              </a:lnTo>
              <a:lnTo>
                <a:pt x="0" y="304358"/>
              </a:lnTo>
              <a:lnTo>
                <a:pt x="0" y="44661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EC3F-546E-4E92-A16E-6FFBEF0A33B6}">
      <dsp:nvSpPr>
        <dsp:cNvPr id="0" name=""/>
        <dsp:cNvSpPr/>
      </dsp:nvSpPr>
      <dsp:spPr>
        <a:xfrm>
          <a:off x="2566555" y="199824"/>
          <a:ext cx="2037585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90F3-BDA3-45A4-A719-CBAE720F0644}">
      <dsp:nvSpPr>
        <dsp:cNvPr id="0" name=""/>
        <dsp:cNvSpPr/>
      </dsp:nvSpPr>
      <dsp:spPr>
        <a:xfrm>
          <a:off x="2737184" y="361921"/>
          <a:ext cx="2037585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LA INVESTIGACIÓN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5745" y="390482"/>
        <a:ext cx="1980463" cy="918019"/>
      </dsp:txXfrm>
    </dsp:sp>
    <dsp:sp modelId="{5A710F52-CC1C-4D74-B724-DAA789FDD455}">
      <dsp:nvSpPr>
        <dsp:cNvPr id="0" name=""/>
        <dsp:cNvSpPr/>
      </dsp:nvSpPr>
      <dsp:spPr>
        <a:xfrm>
          <a:off x="2150" y="1621586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FCFF6-A497-42C4-A891-0438960C5FE8}">
      <dsp:nvSpPr>
        <dsp:cNvPr id="0" name=""/>
        <dsp:cNvSpPr/>
      </dsp:nvSpPr>
      <dsp:spPr>
        <a:xfrm>
          <a:off x="172779" y="1783683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afinidad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40" y="1812244"/>
        <a:ext cx="1478534" cy="918019"/>
      </dsp:txXfrm>
    </dsp:sp>
    <dsp:sp modelId="{6188167B-744C-486A-8594-CAF49C62BD6D}">
      <dsp:nvSpPr>
        <dsp:cNvPr id="0" name=""/>
        <dsp:cNvSpPr/>
      </dsp:nvSpPr>
      <dsp:spPr>
        <a:xfrm>
          <a:off x="2150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E0D3D-FB40-4441-9A54-AE377A6B362C}">
      <dsp:nvSpPr>
        <dsp:cNvPr id="0" name=""/>
        <dsp:cNvSpPr/>
      </dsp:nvSpPr>
      <dsp:spPr>
        <a:xfrm>
          <a:off x="172779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40" y="3234005"/>
        <a:ext cx="1478534" cy="918019"/>
      </dsp:txXfrm>
    </dsp:sp>
    <dsp:sp modelId="{15F12049-96D8-4562-97F8-25BDC9874AC4}">
      <dsp:nvSpPr>
        <dsp:cNvPr id="0" name=""/>
        <dsp:cNvSpPr/>
      </dsp:nvSpPr>
      <dsp:spPr>
        <a:xfrm>
          <a:off x="2817520" y="1621586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AFB7-BE4C-4564-8647-20767BD051E4}">
      <dsp:nvSpPr>
        <dsp:cNvPr id="0" name=""/>
        <dsp:cNvSpPr/>
      </dsp:nvSpPr>
      <dsp:spPr>
        <a:xfrm>
          <a:off x="2988148" y="1783683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unidades de Análisis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6709" y="1812244"/>
        <a:ext cx="1478534" cy="918019"/>
      </dsp:txXfrm>
    </dsp:sp>
    <dsp:sp modelId="{8D93131C-FBFC-4D80-ABA1-6B7898AB89FB}">
      <dsp:nvSpPr>
        <dsp:cNvPr id="0" name=""/>
        <dsp:cNvSpPr/>
      </dsp:nvSpPr>
      <dsp:spPr>
        <a:xfrm>
          <a:off x="1879063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E1EC-083E-4D15-9C03-17C01FC572D9}">
      <dsp:nvSpPr>
        <dsp:cNvPr id="0" name=""/>
        <dsp:cNvSpPr/>
      </dsp:nvSpPr>
      <dsp:spPr>
        <a:xfrm>
          <a:off x="2049692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 SITU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8253" y="3234005"/>
        <a:ext cx="1478534" cy="918019"/>
      </dsp:txXfrm>
    </dsp:sp>
    <dsp:sp modelId="{1C12588C-1C19-4056-9497-8EA8763D9B4A}">
      <dsp:nvSpPr>
        <dsp:cNvPr id="0" name=""/>
        <dsp:cNvSpPr/>
      </dsp:nvSpPr>
      <dsp:spPr>
        <a:xfrm>
          <a:off x="3755976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619CE-8053-4083-AAC0-64C3C51DAD64}">
      <dsp:nvSpPr>
        <dsp:cNvPr id="0" name=""/>
        <dsp:cNvSpPr/>
      </dsp:nvSpPr>
      <dsp:spPr>
        <a:xfrm>
          <a:off x="3926605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LABORATORIO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5166" y="3234005"/>
        <a:ext cx="1478534" cy="918019"/>
      </dsp:txXfrm>
    </dsp:sp>
    <dsp:sp modelId="{E4DCB011-7309-4C4E-83D2-3215B8BAC6A3}">
      <dsp:nvSpPr>
        <dsp:cNvPr id="0" name=""/>
        <dsp:cNvSpPr/>
      </dsp:nvSpPr>
      <dsp:spPr>
        <a:xfrm>
          <a:off x="5632889" y="1621586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34BB0-627D-4E55-A545-9990C1CA4586}">
      <dsp:nvSpPr>
        <dsp:cNvPr id="0" name=""/>
        <dsp:cNvSpPr/>
      </dsp:nvSpPr>
      <dsp:spPr>
        <a:xfrm>
          <a:off x="5803518" y="1783683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079" y="1812244"/>
        <a:ext cx="1478534" cy="918019"/>
      </dsp:txXfrm>
    </dsp:sp>
    <dsp:sp modelId="{8271043D-B3D1-4206-829E-FD0EE395CF29}">
      <dsp:nvSpPr>
        <dsp:cNvPr id="0" name=""/>
        <dsp:cNvSpPr/>
      </dsp:nvSpPr>
      <dsp:spPr>
        <a:xfrm>
          <a:off x="5632889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8AE9C-FA9A-4400-8088-026E27866AAB}">
      <dsp:nvSpPr>
        <dsp:cNvPr id="0" name=""/>
        <dsp:cNvSpPr/>
      </dsp:nvSpPr>
      <dsp:spPr>
        <a:xfrm>
          <a:off x="5803518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079" y="3234005"/>
        <a:ext cx="1478534" cy="918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95B6D-640C-485F-B80D-A2F195DC748E}">
      <dsp:nvSpPr>
        <dsp:cNvPr id="0" name=""/>
        <dsp:cNvSpPr/>
      </dsp:nvSpPr>
      <dsp:spPr>
        <a:xfrm>
          <a:off x="5462261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58"/>
              </a:lnTo>
              <a:lnTo>
                <a:pt x="938456" y="304358"/>
              </a:lnTo>
              <a:lnTo>
                <a:pt x="938456" y="4466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7D9EB-CA8D-4DC2-8866-548A19EEF591}">
      <dsp:nvSpPr>
        <dsp:cNvPr id="0" name=""/>
        <dsp:cNvSpPr/>
      </dsp:nvSpPr>
      <dsp:spPr>
        <a:xfrm>
          <a:off x="4523804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938456" y="0"/>
              </a:moveTo>
              <a:lnTo>
                <a:pt x="938456" y="304358"/>
              </a:lnTo>
              <a:lnTo>
                <a:pt x="0" y="304358"/>
              </a:lnTo>
              <a:lnTo>
                <a:pt x="0" y="4466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0E461-D8F1-4E00-B094-84D4FBD50C50}">
      <dsp:nvSpPr>
        <dsp:cNvPr id="0" name=""/>
        <dsp:cNvSpPr/>
      </dsp:nvSpPr>
      <dsp:spPr>
        <a:xfrm>
          <a:off x="3585348" y="1174966"/>
          <a:ext cx="1876912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58"/>
              </a:lnTo>
              <a:lnTo>
                <a:pt x="1876912" y="304358"/>
              </a:lnTo>
              <a:lnTo>
                <a:pt x="1876912" y="4466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E1F62-6563-495E-BDDA-8612C3030BBD}">
      <dsp:nvSpPr>
        <dsp:cNvPr id="0" name=""/>
        <dsp:cNvSpPr/>
      </dsp:nvSpPr>
      <dsp:spPr>
        <a:xfrm>
          <a:off x="1708435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58"/>
              </a:lnTo>
              <a:lnTo>
                <a:pt x="938456" y="304358"/>
              </a:lnTo>
              <a:lnTo>
                <a:pt x="938456" y="4466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7FDEB-B16A-4027-B4CB-2722D08EA647}">
      <dsp:nvSpPr>
        <dsp:cNvPr id="0" name=""/>
        <dsp:cNvSpPr/>
      </dsp:nvSpPr>
      <dsp:spPr>
        <a:xfrm>
          <a:off x="769978" y="2596727"/>
          <a:ext cx="938456" cy="446619"/>
        </a:xfrm>
        <a:custGeom>
          <a:avLst/>
          <a:gdLst/>
          <a:ahLst/>
          <a:cxnLst/>
          <a:rect l="0" t="0" r="0" b="0"/>
          <a:pathLst>
            <a:path>
              <a:moveTo>
                <a:pt x="938456" y="0"/>
              </a:moveTo>
              <a:lnTo>
                <a:pt x="938456" y="304358"/>
              </a:lnTo>
              <a:lnTo>
                <a:pt x="0" y="304358"/>
              </a:lnTo>
              <a:lnTo>
                <a:pt x="0" y="446619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63482-745C-4324-867C-FD911216E9CB}">
      <dsp:nvSpPr>
        <dsp:cNvPr id="0" name=""/>
        <dsp:cNvSpPr/>
      </dsp:nvSpPr>
      <dsp:spPr>
        <a:xfrm>
          <a:off x="1708435" y="1174966"/>
          <a:ext cx="1876912" cy="446619"/>
        </a:xfrm>
        <a:custGeom>
          <a:avLst/>
          <a:gdLst/>
          <a:ahLst/>
          <a:cxnLst/>
          <a:rect l="0" t="0" r="0" b="0"/>
          <a:pathLst>
            <a:path>
              <a:moveTo>
                <a:pt x="1876912" y="0"/>
              </a:moveTo>
              <a:lnTo>
                <a:pt x="1876912" y="304358"/>
              </a:lnTo>
              <a:lnTo>
                <a:pt x="0" y="304358"/>
              </a:lnTo>
              <a:lnTo>
                <a:pt x="0" y="44661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EC3F-546E-4E92-A16E-6FFBEF0A33B6}">
      <dsp:nvSpPr>
        <dsp:cNvPr id="0" name=""/>
        <dsp:cNvSpPr/>
      </dsp:nvSpPr>
      <dsp:spPr>
        <a:xfrm>
          <a:off x="2566555" y="199824"/>
          <a:ext cx="2037585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90F3-BDA3-45A4-A719-CBAE720F0644}">
      <dsp:nvSpPr>
        <dsp:cNvPr id="0" name=""/>
        <dsp:cNvSpPr/>
      </dsp:nvSpPr>
      <dsp:spPr>
        <a:xfrm>
          <a:off x="2737184" y="361921"/>
          <a:ext cx="2037585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RECOLECCIÓN DE DATOS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5745" y="390482"/>
        <a:ext cx="1980463" cy="918019"/>
      </dsp:txXfrm>
    </dsp:sp>
    <dsp:sp modelId="{5A710F52-CC1C-4D74-B724-DAA789FDD455}">
      <dsp:nvSpPr>
        <dsp:cNvPr id="0" name=""/>
        <dsp:cNvSpPr/>
      </dsp:nvSpPr>
      <dsp:spPr>
        <a:xfrm>
          <a:off x="940607" y="1621586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FCFF6-A497-42C4-A891-0438960C5FE8}">
      <dsp:nvSpPr>
        <dsp:cNvPr id="0" name=""/>
        <dsp:cNvSpPr/>
      </dsp:nvSpPr>
      <dsp:spPr>
        <a:xfrm>
          <a:off x="1111235" y="1783683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9796" y="1812244"/>
        <a:ext cx="1478534" cy="918019"/>
      </dsp:txXfrm>
    </dsp:sp>
    <dsp:sp modelId="{6188167B-744C-486A-8594-CAF49C62BD6D}">
      <dsp:nvSpPr>
        <dsp:cNvPr id="0" name=""/>
        <dsp:cNvSpPr/>
      </dsp:nvSpPr>
      <dsp:spPr>
        <a:xfrm>
          <a:off x="2150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E0D3D-FB40-4441-9A54-AE377A6B362C}">
      <dsp:nvSpPr>
        <dsp:cNvPr id="0" name=""/>
        <dsp:cNvSpPr/>
      </dsp:nvSpPr>
      <dsp:spPr>
        <a:xfrm>
          <a:off x="172779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 DE DATOS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340" y="3234005"/>
        <a:ext cx="1478534" cy="918019"/>
      </dsp:txXfrm>
    </dsp:sp>
    <dsp:sp modelId="{304D733F-7531-45DA-A802-D573F95CFFDB}">
      <dsp:nvSpPr>
        <dsp:cNvPr id="0" name=""/>
        <dsp:cNvSpPr/>
      </dsp:nvSpPr>
      <dsp:spPr>
        <a:xfrm>
          <a:off x="1879063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D4F96-95DB-4587-A03C-0ACCC8D74B03}">
      <dsp:nvSpPr>
        <dsp:cNvPr id="0" name=""/>
        <dsp:cNvSpPr/>
      </dsp:nvSpPr>
      <dsp:spPr>
        <a:xfrm>
          <a:off x="2049692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ENTREVISTAS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8253" y="3234005"/>
        <a:ext cx="1478534" cy="918019"/>
      </dsp:txXfrm>
    </dsp:sp>
    <dsp:sp modelId="{15F12049-96D8-4562-97F8-25BDC9874AC4}">
      <dsp:nvSpPr>
        <dsp:cNvPr id="0" name=""/>
        <dsp:cNvSpPr/>
      </dsp:nvSpPr>
      <dsp:spPr>
        <a:xfrm>
          <a:off x="4694433" y="1621586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AFB7-BE4C-4564-8647-20767BD051E4}">
      <dsp:nvSpPr>
        <dsp:cNvPr id="0" name=""/>
        <dsp:cNvSpPr/>
      </dsp:nvSpPr>
      <dsp:spPr>
        <a:xfrm>
          <a:off x="4865061" y="1783683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3622" y="1812244"/>
        <a:ext cx="1478534" cy="918019"/>
      </dsp:txXfrm>
    </dsp:sp>
    <dsp:sp modelId="{8D93131C-FBFC-4D80-ABA1-6B7898AB89FB}">
      <dsp:nvSpPr>
        <dsp:cNvPr id="0" name=""/>
        <dsp:cNvSpPr/>
      </dsp:nvSpPr>
      <dsp:spPr>
        <a:xfrm>
          <a:off x="3755976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E1EC-083E-4D15-9C03-17C01FC572D9}">
      <dsp:nvSpPr>
        <dsp:cNvPr id="0" name=""/>
        <dsp:cNvSpPr/>
      </dsp:nvSpPr>
      <dsp:spPr>
        <a:xfrm>
          <a:off x="3926605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5166" y="3234005"/>
        <a:ext cx="1478534" cy="918019"/>
      </dsp:txXfrm>
    </dsp:sp>
    <dsp:sp modelId="{1C12588C-1C19-4056-9497-8EA8763D9B4A}">
      <dsp:nvSpPr>
        <dsp:cNvPr id="0" name=""/>
        <dsp:cNvSpPr/>
      </dsp:nvSpPr>
      <dsp:spPr>
        <a:xfrm>
          <a:off x="5632889" y="3043347"/>
          <a:ext cx="1535656" cy="9751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619CE-8053-4083-AAC0-64C3C51DAD64}">
      <dsp:nvSpPr>
        <dsp:cNvPr id="0" name=""/>
        <dsp:cNvSpPr/>
      </dsp:nvSpPr>
      <dsp:spPr>
        <a:xfrm>
          <a:off x="5803518" y="3205444"/>
          <a:ext cx="1535656" cy="975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TÉCNICA DE CAMPO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079" y="3234005"/>
        <a:ext cx="1478534" cy="918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F1A6F-ABFC-49F2-B358-B4AA8846871D}">
      <dsp:nvSpPr>
        <dsp:cNvPr id="0" name=""/>
        <dsp:cNvSpPr/>
      </dsp:nvSpPr>
      <dsp:spPr>
        <a:xfrm>
          <a:off x="235164" y="249545"/>
          <a:ext cx="3772757" cy="11789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567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SOLIDARIO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Trabaja con los/as productores/as </a:t>
          </a:r>
          <a:r>
            <a:rPr lang="es-ES" altLang="es-EC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mas desfavorecidos/as</a:t>
          </a: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 una relación comercial de largo plazo.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164" y="249545"/>
        <a:ext cx="3772757" cy="1178986"/>
      </dsp:txXfrm>
    </dsp:sp>
    <dsp:sp modelId="{0F4A470C-14D4-4937-9D3D-3462BA041FDA}">
      <dsp:nvSpPr>
        <dsp:cNvPr id="0" name=""/>
        <dsp:cNvSpPr/>
      </dsp:nvSpPr>
      <dsp:spPr>
        <a:xfrm>
          <a:off x="77966" y="79246"/>
          <a:ext cx="825290" cy="123793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8E8A5-C8FB-42D5-8B86-62B4A1B51B7E}">
      <dsp:nvSpPr>
        <dsp:cNvPr id="0" name=""/>
        <dsp:cNvSpPr/>
      </dsp:nvSpPr>
      <dsp:spPr>
        <a:xfrm>
          <a:off x="4378876" y="249545"/>
          <a:ext cx="3772757" cy="11789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567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JUSTO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 un </a:t>
          </a:r>
          <a:r>
            <a:rPr lang="es-ES" altLang="es-EC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precio mínimo</a:t>
          </a: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al productor, que le permita vivir dignamente.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876" y="249545"/>
        <a:ext cx="3772757" cy="1178986"/>
      </dsp:txXfrm>
    </dsp:sp>
    <dsp:sp modelId="{FB5A1FEF-4E36-46D3-9E2E-3225E46B9104}">
      <dsp:nvSpPr>
        <dsp:cNvPr id="0" name=""/>
        <dsp:cNvSpPr/>
      </dsp:nvSpPr>
      <dsp:spPr>
        <a:xfrm>
          <a:off x="4221678" y="79246"/>
          <a:ext cx="825290" cy="12379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F9A31-A719-413C-9DA6-DB1258A36B13}">
      <dsp:nvSpPr>
        <dsp:cNvPr id="0" name=""/>
        <dsp:cNvSpPr/>
      </dsp:nvSpPr>
      <dsp:spPr>
        <a:xfrm>
          <a:off x="235164" y="1733758"/>
          <a:ext cx="3772757" cy="11789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567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RESPETUOSO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Respeta los </a:t>
          </a:r>
          <a:r>
            <a:rPr lang="es-ES" altLang="es-EC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Derechos Humanos</a:t>
          </a:r>
          <a:r>
            <a:rPr lang="es-ES" alt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las reglas de la Organización Internacional del Trabajo (OIT); Trabaja con organizaciones </a:t>
          </a:r>
          <a:r>
            <a:rPr lang="es-ES" altLang="es-EC" sz="12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democráticas</a:t>
          </a:r>
          <a:r>
            <a:rPr lang="es-ES" alt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que favorecen la igualdad entre hombres y mujeres.</a:t>
          </a:r>
          <a:endParaRPr lang="es-E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164" y="1733758"/>
        <a:ext cx="3772757" cy="1178986"/>
      </dsp:txXfrm>
    </dsp:sp>
    <dsp:sp modelId="{9D4D48E0-8869-47BC-9D1A-1FBEB3DBD0EE}">
      <dsp:nvSpPr>
        <dsp:cNvPr id="0" name=""/>
        <dsp:cNvSpPr/>
      </dsp:nvSpPr>
      <dsp:spPr>
        <a:xfrm>
          <a:off x="77966" y="1563460"/>
          <a:ext cx="825290" cy="123793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260D9-25CB-43B1-92E8-8DDB37B89E3C}">
      <dsp:nvSpPr>
        <dsp:cNvPr id="0" name=""/>
        <dsp:cNvSpPr/>
      </dsp:nvSpPr>
      <dsp:spPr>
        <a:xfrm>
          <a:off x="4378876" y="1733758"/>
          <a:ext cx="3772757" cy="11789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567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CUALITATIVO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Obtiene </a:t>
          </a:r>
          <a:r>
            <a:rPr lang="es-ES" altLang="es-EC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de calidad</a:t>
          </a: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favoreciendo el saber hacer tradicional de los pequeños productores y la agricultura </a:t>
          </a:r>
          <a:r>
            <a:rPr lang="es-ES" altLang="es-EC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biológica</a:t>
          </a: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8876" y="1733758"/>
        <a:ext cx="3772757" cy="1178986"/>
      </dsp:txXfrm>
    </dsp:sp>
    <dsp:sp modelId="{8036CCFD-DDAB-419E-923D-3FE07FD6ECAF}">
      <dsp:nvSpPr>
        <dsp:cNvPr id="0" name=""/>
        <dsp:cNvSpPr/>
      </dsp:nvSpPr>
      <dsp:spPr>
        <a:xfrm>
          <a:off x="4221678" y="1563460"/>
          <a:ext cx="825290" cy="123793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88FF6-1990-48B6-9B1F-4DEBF3CD909B}">
      <dsp:nvSpPr>
        <dsp:cNvPr id="0" name=""/>
        <dsp:cNvSpPr/>
      </dsp:nvSpPr>
      <dsp:spPr>
        <a:xfrm>
          <a:off x="2307020" y="3217971"/>
          <a:ext cx="3772757" cy="1178986"/>
        </a:xfrm>
        <a:prstGeom prst="rect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567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TRANSPARENTE</a:t>
          </a:r>
          <a:endParaRPr lang="es-E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Brinda toda la </a:t>
          </a:r>
          <a:r>
            <a:rPr lang="es-ES" altLang="es-EC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</a:t>
          </a:r>
          <a:r>
            <a:rPr lang="es-ES" alt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sobre el producto y los canales de distribución.</a:t>
          </a:r>
          <a:endParaRPr lang="es-E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7020" y="3217971"/>
        <a:ext cx="3772757" cy="1178986"/>
      </dsp:txXfrm>
    </dsp:sp>
    <dsp:sp modelId="{9E30FD85-55E8-4596-8184-D951CA8FC285}">
      <dsp:nvSpPr>
        <dsp:cNvPr id="0" name=""/>
        <dsp:cNvSpPr/>
      </dsp:nvSpPr>
      <dsp:spPr>
        <a:xfrm>
          <a:off x="2149822" y="3047673"/>
          <a:ext cx="825290" cy="123793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520094" y="553"/>
          <a:ext cx="1734722" cy="10408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Justicia en mercados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094" y="553"/>
        <a:ext cx="1734722" cy="1040833"/>
      </dsp:txXfrm>
    </dsp:sp>
    <dsp:sp modelId="{29E25932-5819-4943-B3B4-BDF77A695CD5}">
      <dsp:nvSpPr>
        <dsp:cNvPr id="0" name=""/>
        <dsp:cNvSpPr/>
      </dsp:nvSpPr>
      <dsp:spPr>
        <a:xfrm>
          <a:off x="2428288" y="553"/>
          <a:ext cx="1734722" cy="1040833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Erradicar pobreza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288" y="553"/>
        <a:ext cx="1734722" cy="1040833"/>
      </dsp:txXfrm>
    </dsp:sp>
    <dsp:sp modelId="{7A8FBAF7-F60B-4FD7-84BE-92BE66B1EE56}">
      <dsp:nvSpPr>
        <dsp:cNvPr id="0" name=""/>
        <dsp:cNvSpPr/>
      </dsp:nvSpPr>
      <dsp:spPr>
        <a:xfrm>
          <a:off x="4336483" y="553"/>
          <a:ext cx="1734722" cy="1040833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Organizaciones autosuficientes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6483" y="553"/>
        <a:ext cx="1734722" cy="1040833"/>
      </dsp:txXfrm>
    </dsp:sp>
    <dsp:sp modelId="{ED43F665-D8B8-4E09-88D0-EC63CB1EF8EA}">
      <dsp:nvSpPr>
        <dsp:cNvPr id="0" name=""/>
        <dsp:cNvSpPr/>
      </dsp:nvSpPr>
      <dsp:spPr>
        <a:xfrm>
          <a:off x="1474191" y="1214859"/>
          <a:ext cx="1734722" cy="1040833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Vida digna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191" y="1214859"/>
        <a:ext cx="1734722" cy="1040833"/>
      </dsp:txXfrm>
    </dsp:sp>
    <dsp:sp modelId="{CBE4D3DB-2FEE-41AF-8209-9CB944519339}">
      <dsp:nvSpPr>
        <dsp:cNvPr id="0" name=""/>
        <dsp:cNvSpPr/>
      </dsp:nvSpPr>
      <dsp:spPr>
        <a:xfrm>
          <a:off x="3382386" y="1214859"/>
          <a:ext cx="1734722" cy="1040833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Seguridad alimentaria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2386" y="1214859"/>
        <a:ext cx="1734722" cy="1040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F7B3-4E18-46D5-BC0C-A3614090217D}">
      <dsp:nvSpPr>
        <dsp:cNvPr id="0" name=""/>
        <dsp:cNvSpPr/>
      </dsp:nvSpPr>
      <dsp:spPr>
        <a:xfrm>
          <a:off x="131004" y="1727"/>
          <a:ext cx="1789615" cy="10737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Evita corrupción y abuso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004" y="1727"/>
        <a:ext cx="1789615" cy="1073769"/>
      </dsp:txXfrm>
    </dsp:sp>
    <dsp:sp modelId="{29E25932-5819-4943-B3B4-BDF77A695CD5}">
      <dsp:nvSpPr>
        <dsp:cNvPr id="0" name=""/>
        <dsp:cNvSpPr/>
      </dsp:nvSpPr>
      <dsp:spPr>
        <a:xfrm>
          <a:off x="2099581" y="1727"/>
          <a:ext cx="1789615" cy="1073769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Demuestra confianza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9581" y="1727"/>
        <a:ext cx="1789615" cy="1073769"/>
      </dsp:txXfrm>
    </dsp:sp>
    <dsp:sp modelId="{7A8FBAF7-F60B-4FD7-84BE-92BE66B1EE56}">
      <dsp:nvSpPr>
        <dsp:cNvPr id="0" name=""/>
        <dsp:cNvSpPr/>
      </dsp:nvSpPr>
      <dsp:spPr>
        <a:xfrm>
          <a:off x="4068158" y="1727"/>
          <a:ext cx="1789615" cy="1073769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 democrática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158" y="1727"/>
        <a:ext cx="1789615" cy="1073769"/>
      </dsp:txXfrm>
    </dsp:sp>
    <dsp:sp modelId="{ED43F665-D8B8-4E09-88D0-EC63CB1EF8EA}">
      <dsp:nvSpPr>
        <dsp:cNvPr id="0" name=""/>
        <dsp:cNvSpPr/>
      </dsp:nvSpPr>
      <dsp:spPr>
        <a:xfrm>
          <a:off x="2099581" y="1254457"/>
          <a:ext cx="1789615" cy="1073769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Inserción de la mujer en la sociedad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9581" y="1254457"/>
        <a:ext cx="1789615" cy="1073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04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969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687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998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99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757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03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87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286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279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643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7B1A-55F9-4252-969F-A030A8973A07}" type="datetimeFigureOut">
              <a:rPr lang="es-EC" smtClean="0"/>
              <a:t>12/2/2019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09C8-5EBB-4706-AEEB-8380BFF78C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6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cacao comercio jus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" y="1938675"/>
            <a:ext cx="8330287" cy="4749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279" y="2350680"/>
            <a:ext cx="7886700" cy="4337503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COMERCIO EXTERIOR Y NEGOCIACIÓN INTERNACIONAL </a:t>
            </a:r>
            <a: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es-EC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la oferta exportable de CACAO ecuatoriano bajo la normativa de Comercio Justo</a:t>
            </a:r>
            <a:br>
              <a:rPr lang="es-EC" sz="28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Orellana Mossot, Erika Fabiola</a:t>
            </a:r>
            <a:b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Viteri Moya, Digna Marcela</a:t>
            </a:r>
            <a:endParaRPr lang="es-EC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6" y="393668"/>
            <a:ext cx="5366865" cy="1545007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001" y="393668"/>
            <a:ext cx="2488065" cy="15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43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8871" y="1056738"/>
            <a:ext cx="6591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ES EL COMERCIO JUSTO?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11028022"/>
              </p:ext>
            </p:extLst>
          </p:nvPr>
        </p:nvGraphicFramePr>
        <p:xfrm>
          <a:off x="505097" y="1515292"/>
          <a:ext cx="8229600" cy="447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660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1118414"/>
            <a:ext cx="860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1 – ODS 1,2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DE OPORTUNIDADES PARA PRODUCTORES EN DESVENTAJA ECONÓMICA.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5719080"/>
              </p:ext>
            </p:extLst>
          </p:nvPr>
        </p:nvGraphicFramePr>
        <p:xfrm>
          <a:off x="1276349" y="3683725"/>
          <a:ext cx="6591300" cy="225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454" y="1887735"/>
            <a:ext cx="5325090" cy="16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1998487"/>
              </p:ext>
            </p:extLst>
          </p:nvPr>
        </p:nvGraphicFramePr>
        <p:xfrm>
          <a:off x="1577610" y="3442168"/>
          <a:ext cx="5988778" cy="232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472" y="1777637"/>
            <a:ext cx="6473054" cy="155774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71054" y="1118414"/>
            <a:ext cx="860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</a:t>
            </a: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ODS 16,12,5</a:t>
            </a:r>
            <a:r>
              <a:rPr lang="es-EC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TRANSPARENCIA Y RESPONSABILIDAD – RENDICIÓN DE </a:t>
            </a: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CUENTAS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7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06" y="2607316"/>
            <a:ext cx="339159" cy="3206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41588" y="1044076"/>
            <a:ext cx="7936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3-4-5 / ODS 1,2,4,8,10,16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 COMERCIALES JUSTAS </a:t>
            </a:r>
            <a:b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PAGO DE UN PRECIO JUSTO </a:t>
            </a:r>
            <a:b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AL TRABAJO INFANTIL Y AL TRABAJO FORZOSO.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40881369"/>
              </p:ext>
            </p:extLst>
          </p:nvPr>
        </p:nvGraphicFramePr>
        <p:xfrm>
          <a:off x="863506" y="3323116"/>
          <a:ext cx="7705727" cy="276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87" y="2253768"/>
            <a:ext cx="1151119" cy="11574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2644" y="2273139"/>
            <a:ext cx="3403690" cy="115740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334" y="2288609"/>
            <a:ext cx="1051326" cy="1116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7660" y="2331177"/>
            <a:ext cx="1076608" cy="108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5112" y="2331177"/>
            <a:ext cx="1043406" cy="10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6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931" y="1056738"/>
            <a:ext cx="819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6 – ODS 5,8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COMPROMISO CON LA NO DISCRIMINACIÓN, LA IGUALDAD DE GÉNERO Y EL EMPODERAMIENTO ECONÓMICO DE LA MUJER Y LA LIBERTAD DE ASOCIACIÓN.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3249704"/>
              </p:ext>
            </p:extLst>
          </p:nvPr>
        </p:nvGraphicFramePr>
        <p:xfrm>
          <a:off x="994408" y="3613152"/>
          <a:ext cx="7155182" cy="214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770" y="1939534"/>
            <a:ext cx="5547088" cy="16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3388" y="1065447"/>
            <a:ext cx="7502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7 – ODS 8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GARANTIZAR BUENAS CONDICIONES DE TRABAJO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4502157"/>
              </p:ext>
            </p:extLst>
          </p:nvPr>
        </p:nvGraphicFramePr>
        <p:xfrm>
          <a:off x="1349825" y="3457301"/>
          <a:ext cx="6810106" cy="227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948" y="1797951"/>
            <a:ext cx="3618686" cy="14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6349" y="1123631"/>
            <a:ext cx="659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8 – ODS 2,4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CAPACIDADES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25485154"/>
              </p:ext>
            </p:extLst>
          </p:nvPr>
        </p:nvGraphicFramePr>
        <p:xfrm>
          <a:off x="566601" y="3387634"/>
          <a:ext cx="8010796" cy="229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994" y="1855214"/>
            <a:ext cx="5626010" cy="17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6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6349" y="978361"/>
            <a:ext cx="659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9 – ODS 1,12,17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PROMOCIÓN DEL COMERCIO JUSTO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4113403"/>
              </p:ext>
            </p:extLst>
          </p:nvPr>
        </p:nvGraphicFramePr>
        <p:xfrm>
          <a:off x="513805" y="3274423"/>
          <a:ext cx="7846423" cy="240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536" y="1616814"/>
            <a:ext cx="5620704" cy="14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5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5556" y="1021903"/>
            <a:ext cx="659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10 – ODS 12,13,15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RESPETO POR EL MEDIO AMBIENTE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54709404"/>
              </p:ext>
            </p:extLst>
          </p:nvPr>
        </p:nvGraphicFramePr>
        <p:xfrm>
          <a:off x="1288869" y="3500846"/>
          <a:ext cx="6975565" cy="215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528" y="1781287"/>
            <a:ext cx="5719355" cy="14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60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91785" y="1056738"/>
            <a:ext cx="65913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11</a:t>
            </a:r>
            <a: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RESPETO Y DIFUSIÓN DE LA IDENTIDAD CULTURAL (NUEVO PRINCIPIO QUE INSERTA LATINOAMÉRICA)</a:t>
            </a:r>
            <a:endParaRPr lang="es-EC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120121"/>
              </p:ext>
            </p:extLst>
          </p:nvPr>
        </p:nvGraphicFramePr>
        <p:xfrm>
          <a:off x="1443987" y="2113400"/>
          <a:ext cx="5086897" cy="327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Resultado de imagen para identidad cultural latinoameric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5759" r="5078" b="5542"/>
          <a:stretch/>
        </p:blipFill>
        <p:spPr bwMode="auto">
          <a:xfrm>
            <a:off x="7283085" y="747014"/>
            <a:ext cx="158986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1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PLANTEAMIENTO DEL PROBLEMA DE INVESTIGACIÓN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3689925" y="1148003"/>
            <a:ext cx="1504738" cy="780242"/>
            <a:chOff x="5166533" y="2723589"/>
            <a:chExt cx="1334479" cy="780242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5166533" y="2723589"/>
              <a:ext cx="1334479" cy="78024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204621" y="2761677"/>
              <a:ext cx="1258303" cy="704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Delimitación del Problema</a:t>
              </a:r>
              <a:endParaRPr lang="es-E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931048" y="2607759"/>
            <a:ext cx="1479172" cy="780242"/>
            <a:chOff x="3889644" y="4234038"/>
            <a:chExt cx="1479172" cy="780242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3889644" y="4234038"/>
              <a:ext cx="1479172" cy="78024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3927732" y="4272126"/>
              <a:ext cx="1402996" cy="704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Planteamiento del Problema</a:t>
              </a:r>
              <a:endParaRPr lang="es-E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980395" y="2645847"/>
            <a:ext cx="1200373" cy="780242"/>
            <a:chOff x="892565" y="2723589"/>
            <a:chExt cx="1200373" cy="780242"/>
          </a:xfrm>
          <a:scene3d>
            <a:camera prst="orthographicFront"/>
            <a:lightRig rig="flat" dir="t"/>
          </a:scene3d>
        </p:grpSpPr>
        <p:sp>
          <p:nvSpPr>
            <p:cNvPr id="22" name="Rectángulo redondeado 21"/>
            <p:cNvSpPr/>
            <p:nvPr/>
          </p:nvSpPr>
          <p:spPr>
            <a:xfrm>
              <a:off x="892565" y="2723589"/>
              <a:ext cx="1200373" cy="78024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930653" y="2761677"/>
              <a:ext cx="1124197" cy="704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Importancia del Problema</a:t>
              </a:r>
              <a:endParaRPr lang="es-ES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AutoShape 6" descr="Resultado de imagen para agricultura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083" y="2089057"/>
            <a:ext cx="2200420" cy="146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20" y="3658054"/>
            <a:ext cx="1749480" cy="172375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107" y="3792778"/>
            <a:ext cx="2448951" cy="15890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41786" y="36040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18.01 Cacao en grano, entero o partido, crudo o tostado.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0666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7957484"/>
              </p:ext>
            </p:extLst>
          </p:nvPr>
        </p:nvGraphicFramePr>
        <p:xfrm>
          <a:off x="271054" y="1562131"/>
          <a:ext cx="8289472" cy="455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26" y="770709"/>
            <a:ext cx="7880898" cy="12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0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Economía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Popular y Solidaria del Ecuador 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07167029"/>
              </p:ext>
            </p:extLst>
          </p:nvPr>
        </p:nvGraphicFramePr>
        <p:xfrm>
          <a:off x="653141" y="1479128"/>
          <a:ext cx="7837715" cy="41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73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Certificaciones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Internacionales utilizadas en Ecuador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54" y="1479128"/>
            <a:ext cx="3367070" cy="378520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6502" y="2245363"/>
            <a:ext cx="3052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Fair Trade Labelling Organization (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FLO)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Organización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Mundial de Comercio Justo (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Símbolo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Pequeños Productores (SPP)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1711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III: 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ANÁLISIS SITUACIONAL DEL COMERCIO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JUSTO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Pasos para obtener la certificación de Comercio Justo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50584547"/>
              </p:ext>
            </p:extLst>
          </p:nvPr>
        </p:nvGraphicFramePr>
        <p:xfrm>
          <a:off x="326569" y="1479128"/>
          <a:ext cx="8490859" cy="418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44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3" y="947797"/>
            <a:ext cx="84679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Partidas Arancelarias Analizadas</a:t>
            </a:r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C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 exportador de cacao ecuatoriano bajo Comercio Justo se centra en cinco partidas arancelarias, las cuales detallo a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continuación: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18.01 </a:t>
            </a:r>
            <a:r>
              <a:rPr lang="es-EC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Cacao en grano, entero o partido, crudo o </a:t>
            </a:r>
            <a:r>
              <a:rPr lang="es-EC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tostado.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siembra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1801.00.11.00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demás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1801.00.19.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Orgánico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certificado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1801.00.19.10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demás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1801.00.19.90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Tostado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1801.00.20.00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3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718458"/>
            <a:ext cx="9056914" cy="53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Comparación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Exportaciones Convencionales y de Comercio Justo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534152"/>
            <a:ext cx="8886825" cy="43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860"/>
          <a:stretch/>
        </p:blipFill>
        <p:spPr>
          <a:xfrm>
            <a:off x="704886" y="1097281"/>
            <a:ext cx="7734225" cy="4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527"/>
          <a:stretch/>
        </p:blipFill>
        <p:spPr>
          <a:xfrm>
            <a:off x="705394" y="1044720"/>
            <a:ext cx="7733210" cy="48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288"/>
          <a:stretch/>
        </p:blipFill>
        <p:spPr>
          <a:xfrm>
            <a:off x="590846" y="1084217"/>
            <a:ext cx="7962305" cy="47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6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PLANTEAMIENTO DEL PROBLEMA DE INVESTIGACIÓN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0171833"/>
              </p:ext>
            </p:extLst>
          </p:nvPr>
        </p:nvGraphicFramePr>
        <p:xfrm>
          <a:off x="587827" y="1193075"/>
          <a:ext cx="6805749" cy="147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53102"/>
              </p:ext>
            </p:extLst>
          </p:nvPr>
        </p:nvGraphicFramePr>
        <p:xfrm>
          <a:off x="1598022" y="2899228"/>
          <a:ext cx="5795554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2356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801"/>
          <a:stretch/>
        </p:blipFill>
        <p:spPr>
          <a:xfrm>
            <a:off x="765905" y="1162595"/>
            <a:ext cx="7612188" cy="46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9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4619"/>
          <a:stretch/>
        </p:blipFill>
        <p:spPr>
          <a:xfrm>
            <a:off x="862612" y="1050281"/>
            <a:ext cx="7418774" cy="48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98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524"/>
          <a:stretch/>
        </p:blipFill>
        <p:spPr>
          <a:xfrm>
            <a:off x="795133" y="1005840"/>
            <a:ext cx="7553731" cy="49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6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5351"/>
          <a:stretch/>
        </p:blipFill>
        <p:spPr>
          <a:xfrm>
            <a:off x="869463" y="1082650"/>
            <a:ext cx="7405072" cy="48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01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39" y="1070094"/>
            <a:ext cx="7374120" cy="47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5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11" y="1015256"/>
            <a:ext cx="7618775" cy="47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9" y="992846"/>
            <a:ext cx="7393222" cy="47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0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2" y="906607"/>
            <a:ext cx="8073053" cy="51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1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3" y="1227908"/>
            <a:ext cx="7592651" cy="35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62" y="921179"/>
            <a:ext cx="7988074" cy="46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58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PLANTEAMIENTO DEL PROBLEMA DE INVESTIGACIÓN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1054" y="953043"/>
            <a:ext cx="8601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MARCO TEÓRICO</a:t>
            </a:r>
            <a:endParaRPr lang="es-EC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Teoría de las tres dimensiones del Desarrollo Sostenible</a:t>
            </a:r>
            <a:endParaRPr lang="es-EC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3" y="1827031"/>
            <a:ext cx="7780831" cy="38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75" y="1273900"/>
            <a:ext cx="7632248" cy="36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8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0" y="809898"/>
            <a:ext cx="7863717" cy="50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40" y="1045871"/>
            <a:ext cx="7457260" cy="44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6" y="1031966"/>
            <a:ext cx="7211786" cy="47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2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14" y="831085"/>
            <a:ext cx="7091770" cy="46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6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6" y="888275"/>
            <a:ext cx="7999366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02" y="919362"/>
            <a:ext cx="7722793" cy="43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47" y="1010208"/>
            <a:ext cx="6916103" cy="43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2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1054" y="1231207"/>
            <a:ext cx="8395426" cy="4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5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9435" y="1479128"/>
            <a:ext cx="8025130" cy="34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6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PLANTEAMIENTO DEL PROBLEMA DE INVESTIGACIÓN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1054" y="953043"/>
            <a:ext cx="860189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MARCO TEÓRICO</a:t>
            </a: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Dimensiones </a:t>
            </a:r>
            <a:r>
              <a:rPr lang="es-EC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 Desarrollo </a:t>
            </a: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Sostenible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EC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C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36018282"/>
              </p:ext>
            </p:extLst>
          </p:nvPr>
        </p:nvGraphicFramePr>
        <p:xfrm>
          <a:off x="2317293" y="1725631"/>
          <a:ext cx="4794375" cy="322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economia y recursos natura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9" y="2337124"/>
            <a:ext cx="2218266" cy="148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571505" y="1852059"/>
            <a:ext cx="1933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Intergeneracional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Intrageneracional</a:t>
            </a:r>
          </a:p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países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n para equidad soci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8" y="2590723"/>
            <a:ext cx="2439898" cy="137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recicl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1" y="4955171"/>
            <a:ext cx="2474413" cy="108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4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851897" y="1479128"/>
            <a:ext cx="7440204" cy="42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4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3550" y="1479127"/>
            <a:ext cx="8216900" cy="39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RESULTADOS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1054" y="861875"/>
            <a:ext cx="860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cualitativo</a:t>
            </a:r>
            <a:endParaRPr lang="es-EC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2030624"/>
              </p:ext>
            </p:extLst>
          </p:nvPr>
        </p:nvGraphicFramePr>
        <p:xfrm>
          <a:off x="483326" y="1358537"/>
          <a:ext cx="7994468" cy="441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94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CONCLUSIONES Y RECOMENDACIONES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18935366"/>
              </p:ext>
            </p:extLst>
          </p:nvPr>
        </p:nvGraphicFramePr>
        <p:xfrm>
          <a:off x="271053" y="901337"/>
          <a:ext cx="8601891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7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CONCLUSIONES Y RECOMENDACIONES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3361298"/>
              </p:ext>
            </p:extLst>
          </p:nvPr>
        </p:nvGraphicFramePr>
        <p:xfrm>
          <a:off x="271053" y="901337"/>
          <a:ext cx="8601891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62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V: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CONCLUSIONES Y RECOMENDACIONES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271053" y="901337"/>
          <a:ext cx="8601891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991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I: PLANTEAMIENTO DEL PROBLEMA DE INVESTIGACIÓN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47" y="1767840"/>
            <a:ext cx="7997503" cy="260399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1054" y="953043"/>
            <a:ext cx="86018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MARCO TEÓRICO</a:t>
            </a:r>
            <a:endParaRPr lang="es-EC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C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Comercio Justo</a:t>
            </a:r>
            <a:endParaRPr lang="es-EC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5" y="4530225"/>
            <a:ext cx="19526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4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46564097"/>
              </p:ext>
            </p:extLst>
          </p:nvPr>
        </p:nvGraphicFramePr>
        <p:xfrm>
          <a:off x="1271450" y="996403"/>
          <a:ext cx="6601098" cy="457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77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52199024"/>
              </p:ext>
            </p:extLst>
          </p:nvPr>
        </p:nvGraphicFramePr>
        <p:xfrm>
          <a:off x="901336" y="818605"/>
          <a:ext cx="7341325" cy="438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5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054" y="209005"/>
            <a:ext cx="8601891" cy="4049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  <a:endParaRPr lang="es-EC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5526117"/>
              </p:ext>
            </p:extLst>
          </p:nvPr>
        </p:nvGraphicFramePr>
        <p:xfrm>
          <a:off x="901336" y="818605"/>
          <a:ext cx="7341325" cy="438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89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1129</TotalTime>
  <Words>1406</Words>
  <Application>Microsoft Office PowerPoint</Application>
  <PresentationFormat>Presentación en pantalla (4:3)</PresentationFormat>
  <Paragraphs>245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Tema de Office</vt:lpstr>
      <vt:lpstr>CARRERA DE INGENIERÍA EN COMERCIO EXTERIOR Y NEGOCIACIÓN INTERNACIONAL      análisis de la oferta exportable de CACAO ecuatoriano bajo la normativa de Comercio Justo   Autor: Orellana Mossot, Erika Fabiola Director: Viteri Moya, Digna Marcela</vt:lpstr>
      <vt:lpstr>CAPITULO I: PLANTEAMIENTO DEL PROBLEMA DE INVESTIGACIÓN</vt:lpstr>
      <vt:lpstr>CAPITULO I: PLANTEAMIENTO DEL PROBLEMA DE INVESTIGACIÓN</vt:lpstr>
      <vt:lpstr>CAPITULO I: PLANTEAMIENTO DEL PROBLEMA DE INVESTIGACIÓN</vt:lpstr>
      <vt:lpstr>CAPITULO I: PLANTEAMIENTO DEL PROBLEMA DE INVESTIGACIÓN</vt:lpstr>
      <vt:lpstr>CAPITULO I: PLANTEAMIENTO DEL PROBLEMA DE INVESTIGACIÓN</vt:lpstr>
      <vt:lpstr>CAPITULO II: METODOLOGÍA </vt:lpstr>
      <vt:lpstr>CAPITULO II: METODOLOGÍA </vt:lpstr>
      <vt:lpstr>CAPITULO II: METODOLOGÍA 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III: ANÁLISIS SITUACIONAL DEL COMERCIO JUSTO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IV: RESULTADOS</vt:lpstr>
      <vt:lpstr>CAPITULO V: CONCLUSIONES Y RECOMENDACIONES</vt:lpstr>
      <vt:lpstr>CAPITULO V: CONCLUSIONES Y RECOMENDACIONES</vt:lpstr>
      <vt:lpstr>CAPITULO V: CONCLUSIONES Y 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103</cp:revision>
  <dcterms:created xsi:type="dcterms:W3CDTF">2019-02-11T05:40:20Z</dcterms:created>
  <dcterms:modified xsi:type="dcterms:W3CDTF">2019-02-13T04:16:55Z</dcterms:modified>
</cp:coreProperties>
</file>