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88" r:id="rId2"/>
    <p:sldId id="295" r:id="rId3"/>
    <p:sldId id="297" r:id="rId4"/>
    <p:sldId id="310" r:id="rId5"/>
    <p:sldId id="293" r:id="rId6"/>
    <p:sldId id="296" r:id="rId7"/>
    <p:sldId id="298" r:id="rId8"/>
    <p:sldId id="299" r:id="rId9"/>
    <p:sldId id="302" r:id="rId10"/>
    <p:sldId id="305" r:id="rId11"/>
    <p:sldId id="306" r:id="rId12"/>
    <p:sldId id="307" r:id="rId13"/>
    <p:sldId id="308" r:id="rId14"/>
    <p:sldId id="309" r:id="rId15"/>
    <p:sldId id="300" r:id="rId16"/>
    <p:sldId id="258" r:id="rId17"/>
    <p:sldId id="303" r:id="rId18"/>
    <p:sldId id="259" r:id="rId19"/>
    <p:sldId id="261" r:id="rId20"/>
    <p:sldId id="262" r:id="rId21"/>
    <p:sldId id="263" r:id="rId22"/>
    <p:sldId id="270" r:id="rId23"/>
    <p:sldId id="272" r:id="rId24"/>
    <p:sldId id="271" r:id="rId25"/>
    <p:sldId id="273" r:id="rId26"/>
    <p:sldId id="274" r:id="rId27"/>
    <p:sldId id="276" r:id="rId28"/>
    <p:sldId id="275" r:id="rId29"/>
    <p:sldId id="304" r:id="rId30"/>
    <p:sldId id="277" r:id="rId31"/>
    <p:sldId id="280" r:id="rId32"/>
    <p:sldId id="294" r:id="rId33"/>
    <p:sldId id="292" r:id="rId3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tiago Gutiérrez" initials="SG" lastIdx="7" clrIdx="0">
    <p:extLst>
      <p:ext uri="{19B8F6BF-5375-455C-9EA6-DF929625EA0E}">
        <p15:presenceInfo xmlns:p15="http://schemas.microsoft.com/office/powerpoint/2012/main" userId="2f3c0365b7a474a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3C8173-5D01-44AC-A57D-E5C592E9713E}" type="doc">
      <dgm:prSet loTypeId="urn:microsoft.com/office/officeart/2005/8/layout/process1" loCatId="process" qsTypeId="urn:microsoft.com/office/officeart/2005/8/quickstyle/simple1" qsCatId="simple" csTypeId="urn:microsoft.com/office/officeart/2005/8/colors/accent0_2" csCatId="mainScheme" phldr="1"/>
      <dgm:spPr/>
    </dgm:pt>
    <dgm:pt modelId="{438C23DC-E4BE-4097-A694-D44DCA292041}">
      <dgm:prSet phldrT="[Texto]"/>
      <dgm:spPr>
        <a:xfrm>
          <a:off x="1032856" y="130886"/>
          <a:ext cx="737754" cy="961386"/>
        </a:xfrm>
      </dgm:spPr>
      <dgm:t>
        <a:bodyPr/>
        <a:lstStyle/>
        <a:p>
          <a:pPr>
            <a:buNone/>
          </a:pPr>
          <a:r>
            <a:rPr lang="es-ES" dirty="0" smtClean="0">
              <a:latin typeface="Calibri" panose="020F0502020204030204"/>
              <a:ea typeface="+mn-ea"/>
              <a:cs typeface="+mn-cs"/>
            </a:rPr>
            <a:t>Preparar el material de apoyo sujeto a una base fija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3FDDE8D5-C452-4A2D-A507-CE49A87AF66A}" type="parTrans" cxnId="{47521D60-26F7-4E7E-86EC-55B5078874EA}">
      <dgm:prSet/>
      <dgm:spPr/>
      <dgm:t>
        <a:bodyPr/>
        <a:lstStyle/>
        <a:p>
          <a:endParaRPr lang="es-ES"/>
        </a:p>
      </dgm:t>
    </dgm:pt>
    <dgm:pt modelId="{F093CF97-60B2-44C2-B25A-9B585FD6D27C}" type="sibTrans" cxnId="{47521D60-26F7-4E7E-86EC-55B5078874EA}">
      <dgm:prSet/>
      <dgm:spPr>
        <a:xfrm>
          <a:off x="1844386" y="520097"/>
          <a:ext cx="156403" cy="182963"/>
        </a:xfrm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6C9B5CD-AEF7-4B80-A192-D39B77734B66}">
      <dgm:prSet phldrT="[Texto]"/>
      <dgm:spPr>
        <a:xfrm>
          <a:off x="2065712" y="130886"/>
          <a:ext cx="737754" cy="961386"/>
        </a:xfrm>
      </dgm:spPr>
      <dgm:t>
        <a:bodyPr/>
        <a:lstStyle/>
        <a:p>
          <a:pPr>
            <a:buNone/>
          </a:pPr>
          <a:r>
            <a:rPr lang="es-ES" dirty="0" smtClean="0">
              <a:latin typeface="Calibri" panose="020F0502020204030204"/>
              <a:ea typeface="+mn-ea"/>
              <a:cs typeface="+mn-cs"/>
            </a:rPr>
            <a:t>Colocar el chaleco antibalas sobre el material de apoyo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82C4DA29-F79F-4E43-9607-8D5B58660977}" type="parTrans" cxnId="{9B4F9862-DD72-4240-B061-1FFB7F9D63E5}">
      <dgm:prSet/>
      <dgm:spPr/>
      <dgm:t>
        <a:bodyPr/>
        <a:lstStyle/>
        <a:p>
          <a:endParaRPr lang="es-ES"/>
        </a:p>
      </dgm:t>
    </dgm:pt>
    <dgm:pt modelId="{F67AADD7-E0DD-455B-BCFF-71AA6FC0D1B6}" type="sibTrans" cxnId="{9B4F9862-DD72-4240-B061-1FFB7F9D63E5}">
      <dgm:prSet/>
      <dgm:spPr>
        <a:xfrm>
          <a:off x="2877242" y="520097"/>
          <a:ext cx="156403" cy="182963"/>
        </a:xfrm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1425C42-8787-4CC0-A361-1438E0B8E097}">
      <dgm:prSet phldrT="[Texto]"/>
      <dgm:spPr>
        <a:xfrm>
          <a:off x="3098568" y="130886"/>
          <a:ext cx="737754" cy="961386"/>
        </a:xfrm>
      </dgm:spPr>
      <dgm:t>
        <a:bodyPr/>
        <a:lstStyle/>
        <a:p>
          <a:pPr>
            <a:buNone/>
          </a:pPr>
          <a:r>
            <a:rPr lang="es-ES" dirty="0" smtClean="0">
              <a:latin typeface="Calibri" panose="020F0502020204030204"/>
              <a:ea typeface="+mn-ea"/>
              <a:cs typeface="+mn-cs"/>
            </a:rPr>
            <a:t>Fijar el chaleco.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2C36E8EE-0D8E-4780-8EA9-AC996615C137}" type="parTrans" cxnId="{50D7FE3D-8D9D-4E50-B1A8-62305D41682C}">
      <dgm:prSet/>
      <dgm:spPr/>
      <dgm:t>
        <a:bodyPr/>
        <a:lstStyle/>
        <a:p>
          <a:endParaRPr lang="es-ES"/>
        </a:p>
      </dgm:t>
    </dgm:pt>
    <dgm:pt modelId="{1176EDC1-68B5-4054-81BE-A70F5D917767}" type="sibTrans" cxnId="{50D7FE3D-8D9D-4E50-B1A8-62305D41682C}">
      <dgm:prSet/>
      <dgm:spPr>
        <a:xfrm>
          <a:off x="3910098" y="520097"/>
          <a:ext cx="156403" cy="182963"/>
        </a:xfrm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7687F3E-07A3-4100-A077-E1CF5480F37E}">
      <dgm:prSet phldrT="[Texto]"/>
      <dgm:spPr>
        <a:xfrm>
          <a:off x="5164281" y="130886"/>
          <a:ext cx="737754" cy="961386"/>
        </a:xfrm>
      </dgm:spPr>
      <dgm:t>
        <a:bodyPr/>
        <a:lstStyle/>
        <a:p>
          <a:pPr>
            <a:buNone/>
          </a:pPr>
          <a:r>
            <a:rPr lang="es-ES" smtClean="0">
              <a:latin typeface="Calibri" panose="020F0502020204030204"/>
              <a:ea typeface="+mn-ea"/>
              <a:cs typeface="+mn-cs"/>
            </a:rPr>
            <a:t>Disparar a una distancia de 5metros.</a:t>
          </a:r>
          <a:endParaRPr lang="es-ES">
            <a:latin typeface="Calibri" panose="020F0502020204030204"/>
            <a:ea typeface="+mn-ea"/>
            <a:cs typeface="+mn-cs"/>
          </a:endParaRPr>
        </a:p>
      </dgm:t>
    </dgm:pt>
    <dgm:pt modelId="{FADDAAA0-459F-4D9C-85AB-FA6C7E3C1953}" type="parTrans" cxnId="{A2A5A6E3-E3E2-4832-BE4E-EB52D14EA5D9}">
      <dgm:prSet/>
      <dgm:spPr/>
      <dgm:t>
        <a:bodyPr/>
        <a:lstStyle/>
        <a:p>
          <a:endParaRPr lang="es-ES"/>
        </a:p>
      </dgm:t>
    </dgm:pt>
    <dgm:pt modelId="{78CC70C0-BB2F-4FA4-9D93-360A11AFC6D7}" type="sibTrans" cxnId="{A2A5A6E3-E3E2-4832-BE4E-EB52D14EA5D9}">
      <dgm:prSet/>
      <dgm:spPr/>
      <dgm:t>
        <a:bodyPr/>
        <a:lstStyle/>
        <a:p>
          <a:endParaRPr lang="es-ES"/>
        </a:p>
      </dgm:t>
    </dgm:pt>
    <dgm:pt modelId="{FC9EE5BF-FB7B-470C-B422-660C23EDDD4A}">
      <dgm:prSet phldrT="[Texto]"/>
      <dgm:spPr>
        <a:xfrm>
          <a:off x="0" y="130886"/>
          <a:ext cx="737754" cy="961386"/>
        </a:xfrm>
      </dgm:spPr>
      <dgm:t>
        <a:bodyPr/>
        <a:lstStyle/>
        <a:p>
          <a:pPr>
            <a:buNone/>
          </a:pPr>
          <a:r>
            <a:rPr lang="es-ES" smtClean="0">
              <a:latin typeface="Calibri" panose="020F0502020204030204"/>
              <a:ea typeface="+mn-ea"/>
              <a:cs typeface="+mn-cs"/>
            </a:rPr>
            <a:t>Seleccionar el tipo de chaleco</a:t>
          </a:r>
          <a:endParaRPr lang="es-ES">
            <a:latin typeface="Calibri" panose="020F0502020204030204"/>
            <a:ea typeface="+mn-ea"/>
            <a:cs typeface="+mn-cs"/>
          </a:endParaRPr>
        </a:p>
      </dgm:t>
    </dgm:pt>
    <dgm:pt modelId="{31D7528E-02AB-45C2-8837-9DAE3AC8AEED}" type="parTrans" cxnId="{4E732261-465B-425E-9B31-C7A90595B366}">
      <dgm:prSet/>
      <dgm:spPr/>
      <dgm:t>
        <a:bodyPr/>
        <a:lstStyle/>
        <a:p>
          <a:endParaRPr lang="es-ES"/>
        </a:p>
      </dgm:t>
    </dgm:pt>
    <dgm:pt modelId="{A127511B-0AE0-4733-9FBB-CC06F6297CBA}" type="sibTrans" cxnId="{4E732261-465B-425E-9B31-C7A90595B366}">
      <dgm:prSet/>
      <dgm:spPr>
        <a:xfrm>
          <a:off x="811529" y="520097"/>
          <a:ext cx="156403" cy="182963"/>
        </a:xfrm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624A160-6BA3-481C-918A-2395A0781515}">
      <dgm:prSet phldrT="[Texto]"/>
      <dgm:spPr>
        <a:xfrm>
          <a:off x="4131425" y="130886"/>
          <a:ext cx="737754" cy="961386"/>
        </a:xfrm>
      </dgm:spPr>
      <dgm:t>
        <a:bodyPr/>
        <a:lstStyle/>
        <a:p>
          <a:pPr>
            <a:buNone/>
          </a:pPr>
          <a:r>
            <a:rPr lang="es-ES" dirty="0" smtClean="0">
              <a:latin typeface="Calibri" panose="020F0502020204030204"/>
              <a:ea typeface="+mn-ea"/>
              <a:cs typeface="+mn-cs"/>
            </a:rPr>
            <a:t>Preparar el arma de 9mm.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421A0A76-6041-45BE-8A86-8F056CA8CC33}" type="parTrans" cxnId="{0AE63E45-263F-48E6-9451-A15CA05BA009}">
      <dgm:prSet/>
      <dgm:spPr/>
      <dgm:t>
        <a:bodyPr/>
        <a:lstStyle/>
        <a:p>
          <a:endParaRPr lang="es-ES"/>
        </a:p>
      </dgm:t>
    </dgm:pt>
    <dgm:pt modelId="{A2C5F24B-2BE3-4977-B5D1-72446793F827}" type="sibTrans" cxnId="{0AE63E45-263F-48E6-9451-A15CA05BA009}">
      <dgm:prSet/>
      <dgm:spPr>
        <a:xfrm>
          <a:off x="4942955" y="520097"/>
          <a:ext cx="156403" cy="182963"/>
        </a:xfrm>
      </dgm:spPr>
      <dgm:t>
        <a:bodyPr/>
        <a:lstStyle/>
        <a:p>
          <a:pPr>
            <a:buNone/>
          </a:pPr>
          <a:endParaRPr lang="es-E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DCEC93D-2C5F-4D65-8263-65FCBAC51CF4}">
      <dgm:prSet phldrT="[Texto]"/>
      <dgm:spPr>
        <a:xfrm>
          <a:off x="3098568" y="130886"/>
          <a:ext cx="737754" cy="961386"/>
        </a:xfrm>
      </dgm:spPr>
      <dgm:t>
        <a:bodyPr/>
        <a:lstStyle/>
        <a:p>
          <a:pPr>
            <a:buNone/>
          </a:pPr>
          <a:r>
            <a:rPr lang="es-ES" dirty="0" smtClean="0">
              <a:latin typeface="Calibri" panose="020F0502020204030204"/>
              <a:ea typeface="+mn-ea"/>
              <a:cs typeface="+mn-cs"/>
            </a:rPr>
            <a:t>Colocar los 6 puntos donde disparar</a:t>
          </a:r>
          <a:endParaRPr lang="es-ES" dirty="0">
            <a:latin typeface="Calibri" panose="020F0502020204030204"/>
            <a:ea typeface="+mn-ea"/>
            <a:cs typeface="+mn-cs"/>
          </a:endParaRPr>
        </a:p>
      </dgm:t>
    </dgm:pt>
    <dgm:pt modelId="{1A4A75A5-AC75-4F87-B48A-F0586B461348}" type="parTrans" cxnId="{B2E5C798-6077-4919-BF3A-861916DD11AB}">
      <dgm:prSet/>
      <dgm:spPr/>
      <dgm:t>
        <a:bodyPr/>
        <a:lstStyle/>
        <a:p>
          <a:endParaRPr lang="es-ES"/>
        </a:p>
      </dgm:t>
    </dgm:pt>
    <dgm:pt modelId="{C537DFFD-8907-4473-B297-75ED9563342A}" type="sibTrans" cxnId="{B2E5C798-6077-4919-BF3A-861916DD11AB}">
      <dgm:prSet/>
      <dgm:spPr/>
      <dgm:t>
        <a:bodyPr/>
        <a:lstStyle/>
        <a:p>
          <a:endParaRPr lang="es-ES"/>
        </a:p>
      </dgm:t>
    </dgm:pt>
    <dgm:pt modelId="{8EF9B151-AAA6-422D-AC75-564BF8F75CF1}" type="pres">
      <dgm:prSet presAssocID="{8A3C8173-5D01-44AC-A57D-E5C592E9713E}" presName="Name0" presStyleCnt="0">
        <dgm:presLayoutVars>
          <dgm:dir/>
          <dgm:resizeHandles val="exact"/>
        </dgm:presLayoutVars>
      </dgm:prSet>
      <dgm:spPr/>
    </dgm:pt>
    <dgm:pt modelId="{E5074DA2-2735-44DA-B2D0-F69447C1119C}" type="pres">
      <dgm:prSet presAssocID="{FC9EE5BF-FB7B-470C-B422-660C23EDDD4A}" presName="node" presStyleLbl="node1" presStyleIdx="0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7B0CC7CB-EFD9-4522-AA04-7C84BC7AF2A9}" type="pres">
      <dgm:prSet presAssocID="{A127511B-0AE0-4733-9FBB-CC06F6297CBA}" presName="sibTrans" presStyleLbl="sibTrans2D1" presStyleIdx="0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28B7F575-ACB0-407B-80E1-070D2F5D2DCF}" type="pres">
      <dgm:prSet presAssocID="{A127511B-0AE0-4733-9FBB-CC06F6297CBA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F2FD7450-5CCC-4656-97C2-5132C206860C}" type="pres">
      <dgm:prSet presAssocID="{438C23DC-E4BE-4097-A694-D44DCA292041}" presName="node" presStyleLbl="node1" presStyleIdx="1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FD7A7744-24EA-4F3E-965E-E4D338BE87F3}" type="pres">
      <dgm:prSet presAssocID="{F093CF97-60B2-44C2-B25A-9B585FD6D27C}" presName="sibTrans" presStyleLbl="sibTrans2D1" presStyleIdx="1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E331A5B6-0A54-4DA5-BEBD-50934E6FE765}" type="pres">
      <dgm:prSet presAssocID="{F093CF97-60B2-44C2-B25A-9B585FD6D27C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3BBB7251-7903-46C3-989E-9BCE8D89C49B}" type="pres">
      <dgm:prSet presAssocID="{A6C9B5CD-AEF7-4B80-A192-D39B77734B66}" presName="node" presStyleLbl="node1" presStyleIdx="2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EA09AE28-9C7D-4B66-BE6A-9BD915F60AB0}" type="pres">
      <dgm:prSet presAssocID="{F67AADD7-E0DD-455B-BCFF-71AA6FC0D1B6}" presName="sibTrans" presStyleLbl="sibTrans2D1" presStyleIdx="2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C855588E-7CB0-4AFD-9537-4271B2D858B3}" type="pres">
      <dgm:prSet presAssocID="{F67AADD7-E0DD-455B-BCFF-71AA6FC0D1B6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326DB69E-C0FA-4E2C-8422-339EF3A66EFE}" type="pres">
      <dgm:prSet presAssocID="{41425C42-8787-4CC0-A361-1438E0B8E097}" presName="node" presStyleLbl="node1" presStyleIdx="3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A6052C57-BD54-4767-8A32-0EDDEF425FCC}" type="pres">
      <dgm:prSet presAssocID="{1176EDC1-68B5-4054-81BE-A70F5D917767}" presName="sibTrans" presStyleLbl="sibTrans2D1" presStyleIdx="3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A72F4DFD-9729-4D8D-88CF-51C9BCAB16BF}" type="pres">
      <dgm:prSet presAssocID="{1176EDC1-68B5-4054-81BE-A70F5D917767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BBCFCF17-1A38-42E1-AA61-2D6A5D89D70A}" type="pres">
      <dgm:prSet presAssocID="{6DCEC93D-2C5F-4D65-8263-65FCBAC51CF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887C8-B967-4CF9-B1D4-D2C5F62EEDB7}" type="pres">
      <dgm:prSet presAssocID="{C537DFFD-8907-4473-B297-75ED9563342A}" presName="sibTrans" presStyleLbl="sibTrans2D1" presStyleIdx="4" presStyleCnt="6"/>
      <dgm:spPr/>
      <dgm:t>
        <a:bodyPr/>
        <a:lstStyle/>
        <a:p>
          <a:endParaRPr lang="es-ES"/>
        </a:p>
      </dgm:t>
    </dgm:pt>
    <dgm:pt modelId="{300FDE80-B7C0-4330-8D21-9A3E6E4CBE19}" type="pres">
      <dgm:prSet presAssocID="{C537DFFD-8907-4473-B297-75ED9563342A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1797EDF8-8922-4442-BD08-16A14E0D3C2C}" type="pres">
      <dgm:prSet presAssocID="{2624A160-6BA3-481C-918A-2395A0781515}" presName="node" presStyleLbl="node1" presStyleIdx="5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  <dgm:pt modelId="{028D0109-C49F-4091-8712-D34EBE5BEEBC}" type="pres">
      <dgm:prSet presAssocID="{A2C5F24B-2BE3-4977-B5D1-72446793F827}" presName="sibTrans" presStyleLbl="sibTrans2D1" presStyleIdx="5" presStyleCnt="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/>
        </a:p>
      </dgm:t>
    </dgm:pt>
    <dgm:pt modelId="{F99ACF55-C5D0-4F6B-82BA-D673301A8BD5}" type="pres">
      <dgm:prSet presAssocID="{A2C5F24B-2BE3-4977-B5D1-72446793F827}" presName="connectorText" presStyleLbl="sibTrans2D1" presStyleIdx="5" presStyleCnt="6"/>
      <dgm:spPr/>
      <dgm:t>
        <a:bodyPr/>
        <a:lstStyle/>
        <a:p>
          <a:endParaRPr lang="es-ES"/>
        </a:p>
      </dgm:t>
    </dgm:pt>
    <dgm:pt modelId="{FEB8992B-6DD7-45F0-A19F-A82E6306A4B8}" type="pres">
      <dgm:prSet presAssocID="{87687F3E-07A3-4100-A077-E1CF5480F37E}" presName="node" presStyleLbl="node1" presStyleIdx="6" presStyleCnt="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s-ES"/>
        </a:p>
      </dgm:t>
    </dgm:pt>
  </dgm:ptLst>
  <dgm:cxnLst>
    <dgm:cxn modelId="{B41C43E0-A734-4E64-95FB-3073DE53A111}" type="presOf" srcId="{FC9EE5BF-FB7B-470C-B422-660C23EDDD4A}" destId="{E5074DA2-2735-44DA-B2D0-F69447C1119C}" srcOrd="0" destOrd="0" presId="urn:microsoft.com/office/officeart/2005/8/layout/process1"/>
    <dgm:cxn modelId="{DCD911CD-CDF7-4792-8FAB-193BEC924016}" type="presOf" srcId="{F093CF97-60B2-44C2-B25A-9B585FD6D27C}" destId="{E331A5B6-0A54-4DA5-BEBD-50934E6FE765}" srcOrd="1" destOrd="0" presId="urn:microsoft.com/office/officeart/2005/8/layout/process1"/>
    <dgm:cxn modelId="{0AE63E45-263F-48E6-9451-A15CA05BA009}" srcId="{8A3C8173-5D01-44AC-A57D-E5C592E9713E}" destId="{2624A160-6BA3-481C-918A-2395A0781515}" srcOrd="5" destOrd="0" parTransId="{421A0A76-6041-45BE-8A86-8F056CA8CC33}" sibTransId="{A2C5F24B-2BE3-4977-B5D1-72446793F827}"/>
    <dgm:cxn modelId="{B7E3D1D5-D9FD-4770-825E-E7F6D15CD31D}" type="presOf" srcId="{F093CF97-60B2-44C2-B25A-9B585FD6D27C}" destId="{FD7A7744-24EA-4F3E-965E-E4D338BE87F3}" srcOrd="0" destOrd="0" presId="urn:microsoft.com/office/officeart/2005/8/layout/process1"/>
    <dgm:cxn modelId="{47521D60-26F7-4E7E-86EC-55B5078874EA}" srcId="{8A3C8173-5D01-44AC-A57D-E5C592E9713E}" destId="{438C23DC-E4BE-4097-A694-D44DCA292041}" srcOrd="1" destOrd="0" parTransId="{3FDDE8D5-C452-4A2D-A507-CE49A87AF66A}" sibTransId="{F093CF97-60B2-44C2-B25A-9B585FD6D27C}"/>
    <dgm:cxn modelId="{207115CD-897E-49C2-85B3-9802F6E696EA}" type="presOf" srcId="{438C23DC-E4BE-4097-A694-D44DCA292041}" destId="{F2FD7450-5CCC-4656-97C2-5132C206860C}" srcOrd="0" destOrd="0" presId="urn:microsoft.com/office/officeart/2005/8/layout/process1"/>
    <dgm:cxn modelId="{6A9DBC36-8F88-4B27-8D10-3C2C78B13DC1}" type="presOf" srcId="{A127511B-0AE0-4733-9FBB-CC06F6297CBA}" destId="{28B7F575-ACB0-407B-80E1-070D2F5D2DCF}" srcOrd="1" destOrd="0" presId="urn:microsoft.com/office/officeart/2005/8/layout/process1"/>
    <dgm:cxn modelId="{58FDA278-E4F8-4302-A455-E7993F76302E}" type="presOf" srcId="{A127511B-0AE0-4733-9FBB-CC06F6297CBA}" destId="{7B0CC7CB-EFD9-4522-AA04-7C84BC7AF2A9}" srcOrd="0" destOrd="0" presId="urn:microsoft.com/office/officeart/2005/8/layout/process1"/>
    <dgm:cxn modelId="{1D8BC5DA-54B4-4EF7-A350-B694A8C44160}" type="presOf" srcId="{C537DFFD-8907-4473-B297-75ED9563342A}" destId="{300FDE80-B7C0-4330-8D21-9A3E6E4CBE19}" srcOrd="1" destOrd="0" presId="urn:microsoft.com/office/officeart/2005/8/layout/process1"/>
    <dgm:cxn modelId="{B2E5C798-6077-4919-BF3A-861916DD11AB}" srcId="{8A3C8173-5D01-44AC-A57D-E5C592E9713E}" destId="{6DCEC93D-2C5F-4D65-8263-65FCBAC51CF4}" srcOrd="4" destOrd="0" parTransId="{1A4A75A5-AC75-4F87-B48A-F0586B461348}" sibTransId="{C537DFFD-8907-4473-B297-75ED9563342A}"/>
    <dgm:cxn modelId="{C5AD6723-D58D-4D24-8F23-814DB4F20A2E}" type="presOf" srcId="{A2C5F24B-2BE3-4977-B5D1-72446793F827}" destId="{028D0109-C49F-4091-8712-D34EBE5BEEBC}" srcOrd="0" destOrd="0" presId="urn:microsoft.com/office/officeart/2005/8/layout/process1"/>
    <dgm:cxn modelId="{CBF6607B-A0B6-46BB-9905-A363C86048C1}" type="presOf" srcId="{6DCEC93D-2C5F-4D65-8263-65FCBAC51CF4}" destId="{BBCFCF17-1A38-42E1-AA61-2D6A5D89D70A}" srcOrd="0" destOrd="0" presId="urn:microsoft.com/office/officeart/2005/8/layout/process1"/>
    <dgm:cxn modelId="{ECC29C9F-0543-495D-9350-32799AF3755D}" type="presOf" srcId="{F67AADD7-E0DD-455B-BCFF-71AA6FC0D1B6}" destId="{C855588E-7CB0-4AFD-9537-4271B2D858B3}" srcOrd="1" destOrd="0" presId="urn:microsoft.com/office/officeart/2005/8/layout/process1"/>
    <dgm:cxn modelId="{594E6BA6-83A8-4701-8341-A2638FE7560C}" type="presOf" srcId="{F67AADD7-E0DD-455B-BCFF-71AA6FC0D1B6}" destId="{EA09AE28-9C7D-4B66-BE6A-9BD915F60AB0}" srcOrd="0" destOrd="0" presId="urn:microsoft.com/office/officeart/2005/8/layout/process1"/>
    <dgm:cxn modelId="{EB3D92ED-34FC-43B0-8C0F-1E48C8E468F5}" type="presOf" srcId="{A2C5F24B-2BE3-4977-B5D1-72446793F827}" destId="{F99ACF55-C5D0-4F6B-82BA-D673301A8BD5}" srcOrd="1" destOrd="0" presId="urn:microsoft.com/office/officeart/2005/8/layout/process1"/>
    <dgm:cxn modelId="{5AAA88FF-3F61-4EA5-9E56-1E6FD2CB81E1}" type="presOf" srcId="{2624A160-6BA3-481C-918A-2395A0781515}" destId="{1797EDF8-8922-4442-BD08-16A14E0D3C2C}" srcOrd="0" destOrd="0" presId="urn:microsoft.com/office/officeart/2005/8/layout/process1"/>
    <dgm:cxn modelId="{9B4F9862-DD72-4240-B061-1FFB7F9D63E5}" srcId="{8A3C8173-5D01-44AC-A57D-E5C592E9713E}" destId="{A6C9B5CD-AEF7-4B80-A192-D39B77734B66}" srcOrd="2" destOrd="0" parTransId="{82C4DA29-F79F-4E43-9607-8D5B58660977}" sibTransId="{F67AADD7-E0DD-455B-BCFF-71AA6FC0D1B6}"/>
    <dgm:cxn modelId="{173280B9-1C5B-4BD4-A2D0-E950FC3E8B38}" type="presOf" srcId="{C537DFFD-8907-4473-B297-75ED9563342A}" destId="{018887C8-B967-4CF9-B1D4-D2C5F62EEDB7}" srcOrd="0" destOrd="0" presId="urn:microsoft.com/office/officeart/2005/8/layout/process1"/>
    <dgm:cxn modelId="{50D7FE3D-8D9D-4E50-B1A8-62305D41682C}" srcId="{8A3C8173-5D01-44AC-A57D-E5C592E9713E}" destId="{41425C42-8787-4CC0-A361-1438E0B8E097}" srcOrd="3" destOrd="0" parTransId="{2C36E8EE-0D8E-4780-8EA9-AC996615C137}" sibTransId="{1176EDC1-68B5-4054-81BE-A70F5D917767}"/>
    <dgm:cxn modelId="{0F7A2BB3-59AB-4EBE-A966-AE0D7928116B}" type="presOf" srcId="{1176EDC1-68B5-4054-81BE-A70F5D917767}" destId="{A72F4DFD-9729-4D8D-88CF-51C9BCAB16BF}" srcOrd="1" destOrd="0" presId="urn:microsoft.com/office/officeart/2005/8/layout/process1"/>
    <dgm:cxn modelId="{3A37471F-5E26-4274-AA64-E52ECD491D02}" type="presOf" srcId="{87687F3E-07A3-4100-A077-E1CF5480F37E}" destId="{FEB8992B-6DD7-45F0-A19F-A82E6306A4B8}" srcOrd="0" destOrd="0" presId="urn:microsoft.com/office/officeart/2005/8/layout/process1"/>
    <dgm:cxn modelId="{40179971-3DA5-4BCD-8D51-E41A8B70B92C}" type="presOf" srcId="{1176EDC1-68B5-4054-81BE-A70F5D917767}" destId="{A6052C57-BD54-4767-8A32-0EDDEF425FCC}" srcOrd="0" destOrd="0" presId="urn:microsoft.com/office/officeart/2005/8/layout/process1"/>
    <dgm:cxn modelId="{A2A5A6E3-E3E2-4832-BE4E-EB52D14EA5D9}" srcId="{8A3C8173-5D01-44AC-A57D-E5C592E9713E}" destId="{87687F3E-07A3-4100-A077-E1CF5480F37E}" srcOrd="6" destOrd="0" parTransId="{FADDAAA0-459F-4D9C-85AB-FA6C7E3C1953}" sibTransId="{78CC70C0-BB2F-4FA4-9D93-360A11AFC6D7}"/>
    <dgm:cxn modelId="{E2438C87-D02F-4C94-A482-B4D15B0333D8}" type="presOf" srcId="{A6C9B5CD-AEF7-4B80-A192-D39B77734B66}" destId="{3BBB7251-7903-46C3-989E-9BCE8D89C49B}" srcOrd="0" destOrd="0" presId="urn:microsoft.com/office/officeart/2005/8/layout/process1"/>
    <dgm:cxn modelId="{4E732261-465B-425E-9B31-C7A90595B366}" srcId="{8A3C8173-5D01-44AC-A57D-E5C592E9713E}" destId="{FC9EE5BF-FB7B-470C-B422-660C23EDDD4A}" srcOrd="0" destOrd="0" parTransId="{31D7528E-02AB-45C2-8837-9DAE3AC8AEED}" sibTransId="{A127511B-0AE0-4733-9FBB-CC06F6297CBA}"/>
    <dgm:cxn modelId="{2FA36865-C51A-4166-B20A-F0325BDDCAAD}" type="presOf" srcId="{8A3C8173-5D01-44AC-A57D-E5C592E9713E}" destId="{8EF9B151-AAA6-422D-AC75-564BF8F75CF1}" srcOrd="0" destOrd="0" presId="urn:microsoft.com/office/officeart/2005/8/layout/process1"/>
    <dgm:cxn modelId="{E1F75247-F460-48A7-AE93-DF2C3B186E39}" type="presOf" srcId="{41425C42-8787-4CC0-A361-1438E0B8E097}" destId="{326DB69E-C0FA-4E2C-8422-339EF3A66EFE}" srcOrd="0" destOrd="0" presId="urn:microsoft.com/office/officeart/2005/8/layout/process1"/>
    <dgm:cxn modelId="{50E22A50-4513-47B7-B6A3-3F4CF85ADAFF}" type="presParOf" srcId="{8EF9B151-AAA6-422D-AC75-564BF8F75CF1}" destId="{E5074DA2-2735-44DA-B2D0-F69447C1119C}" srcOrd="0" destOrd="0" presId="urn:microsoft.com/office/officeart/2005/8/layout/process1"/>
    <dgm:cxn modelId="{A2AD106D-B64D-45EF-B2A9-BD9651545FDA}" type="presParOf" srcId="{8EF9B151-AAA6-422D-AC75-564BF8F75CF1}" destId="{7B0CC7CB-EFD9-4522-AA04-7C84BC7AF2A9}" srcOrd="1" destOrd="0" presId="urn:microsoft.com/office/officeart/2005/8/layout/process1"/>
    <dgm:cxn modelId="{F8B7FF7F-C8CE-4DDA-B080-AA0F0A47B1E9}" type="presParOf" srcId="{7B0CC7CB-EFD9-4522-AA04-7C84BC7AF2A9}" destId="{28B7F575-ACB0-407B-80E1-070D2F5D2DCF}" srcOrd="0" destOrd="0" presId="urn:microsoft.com/office/officeart/2005/8/layout/process1"/>
    <dgm:cxn modelId="{363329D9-0B76-4CD0-A1B1-DE5E7D27FFB2}" type="presParOf" srcId="{8EF9B151-AAA6-422D-AC75-564BF8F75CF1}" destId="{F2FD7450-5CCC-4656-97C2-5132C206860C}" srcOrd="2" destOrd="0" presId="urn:microsoft.com/office/officeart/2005/8/layout/process1"/>
    <dgm:cxn modelId="{DAD202F9-74A9-487B-A5A9-0D861785998B}" type="presParOf" srcId="{8EF9B151-AAA6-422D-AC75-564BF8F75CF1}" destId="{FD7A7744-24EA-4F3E-965E-E4D338BE87F3}" srcOrd="3" destOrd="0" presId="urn:microsoft.com/office/officeart/2005/8/layout/process1"/>
    <dgm:cxn modelId="{651427DC-67AE-4D74-91B5-FBDB08E00015}" type="presParOf" srcId="{FD7A7744-24EA-4F3E-965E-E4D338BE87F3}" destId="{E331A5B6-0A54-4DA5-BEBD-50934E6FE765}" srcOrd="0" destOrd="0" presId="urn:microsoft.com/office/officeart/2005/8/layout/process1"/>
    <dgm:cxn modelId="{78A242A6-47D0-4FE5-90F1-76089FA779DD}" type="presParOf" srcId="{8EF9B151-AAA6-422D-AC75-564BF8F75CF1}" destId="{3BBB7251-7903-46C3-989E-9BCE8D89C49B}" srcOrd="4" destOrd="0" presId="urn:microsoft.com/office/officeart/2005/8/layout/process1"/>
    <dgm:cxn modelId="{FB28008C-3EE0-4560-AAA7-EA60510DA8C6}" type="presParOf" srcId="{8EF9B151-AAA6-422D-AC75-564BF8F75CF1}" destId="{EA09AE28-9C7D-4B66-BE6A-9BD915F60AB0}" srcOrd="5" destOrd="0" presId="urn:microsoft.com/office/officeart/2005/8/layout/process1"/>
    <dgm:cxn modelId="{9855BF67-9BBB-46DE-A427-B6BC66A89413}" type="presParOf" srcId="{EA09AE28-9C7D-4B66-BE6A-9BD915F60AB0}" destId="{C855588E-7CB0-4AFD-9537-4271B2D858B3}" srcOrd="0" destOrd="0" presId="urn:microsoft.com/office/officeart/2005/8/layout/process1"/>
    <dgm:cxn modelId="{20F2E78E-8B3C-4A9D-8616-EC14D181B3DD}" type="presParOf" srcId="{8EF9B151-AAA6-422D-AC75-564BF8F75CF1}" destId="{326DB69E-C0FA-4E2C-8422-339EF3A66EFE}" srcOrd="6" destOrd="0" presId="urn:microsoft.com/office/officeart/2005/8/layout/process1"/>
    <dgm:cxn modelId="{137A06E5-435C-4F91-BB49-F68ACC5FB236}" type="presParOf" srcId="{8EF9B151-AAA6-422D-AC75-564BF8F75CF1}" destId="{A6052C57-BD54-4767-8A32-0EDDEF425FCC}" srcOrd="7" destOrd="0" presId="urn:microsoft.com/office/officeart/2005/8/layout/process1"/>
    <dgm:cxn modelId="{C55AE049-147D-4446-9D7E-71B1EC026ED7}" type="presParOf" srcId="{A6052C57-BD54-4767-8A32-0EDDEF425FCC}" destId="{A72F4DFD-9729-4D8D-88CF-51C9BCAB16BF}" srcOrd="0" destOrd="0" presId="urn:microsoft.com/office/officeart/2005/8/layout/process1"/>
    <dgm:cxn modelId="{2E539F8C-0C60-4ECD-91FB-C2BE698E1687}" type="presParOf" srcId="{8EF9B151-AAA6-422D-AC75-564BF8F75CF1}" destId="{BBCFCF17-1A38-42E1-AA61-2D6A5D89D70A}" srcOrd="8" destOrd="0" presId="urn:microsoft.com/office/officeart/2005/8/layout/process1"/>
    <dgm:cxn modelId="{C50A843F-C28C-433F-872F-AB6A8A29887B}" type="presParOf" srcId="{8EF9B151-AAA6-422D-AC75-564BF8F75CF1}" destId="{018887C8-B967-4CF9-B1D4-D2C5F62EEDB7}" srcOrd="9" destOrd="0" presId="urn:microsoft.com/office/officeart/2005/8/layout/process1"/>
    <dgm:cxn modelId="{68334B04-100B-4D77-AE2B-8C77EF26ED63}" type="presParOf" srcId="{018887C8-B967-4CF9-B1D4-D2C5F62EEDB7}" destId="{300FDE80-B7C0-4330-8D21-9A3E6E4CBE19}" srcOrd="0" destOrd="0" presId="urn:microsoft.com/office/officeart/2005/8/layout/process1"/>
    <dgm:cxn modelId="{FB4B61EE-3EA1-4CE6-96BC-CD0DD59875CB}" type="presParOf" srcId="{8EF9B151-AAA6-422D-AC75-564BF8F75CF1}" destId="{1797EDF8-8922-4442-BD08-16A14E0D3C2C}" srcOrd="10" destOrd="0" presId="urn:microsoft.com/office/officeart/2005/8/layout/process1"/>
    <dgm:cxn modelId="{ED9B4380-CEBD-4D0E-BFFB-15C9F1CDE295}" type="presParOf" srcId="{8EF9B151-AAA6-422D-AC75-564BF8F75CF1}" destId="{028D0109-C49F-4091-8712-D34EBE5BEEBC}" srcOrd="11" destOrd="0" presId="urn:microsoft.com/office/officeart/2005/8/layout/process1"/>
    <dgm:cxn modelId="{5EDCD099-F1DD-4AAF-A7CC-5AFDD7E221D2}" type="presParOf" srcId="{028D0109-C49F-4091-8712-D34EBE5BEEBC}" destId="{F99ACF55-C5D0-4F6B-82BA-D673301A8BD5}" srcOrd="0" destOrd="0" presId="urn:microsoft.com/office/officeart/2005/8/layout/process1"/>
    <dgm:cxn modelId="{8FDC3B4E-4271-4533-B945-AE9D509D261C}" type="presParOf" srcId="{8EF9B151-AAA6-422D-AC75-564BF8F75CF1}" destId="{FEB8992B-6DD7-45F0-A19F-A82E6306A4B8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8F5B6-7325-42CC-B491-F7A7ABF280EE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767EAB86-B660-4E22-BC7E-EDD80E2AEDFA}">
      <dgm:prSet phldrT="[Texto]" custT="1"/>
      <dgm:spPr/>
      <dgm:t>
        <a:bodyPr/>
        <a:lstStyle/>
        <a:p>
          <a:pPr algn="ctr"/>
          <a:r>
            <a:rPr lang="es-ES" sz="1400"/>
            <a:t>Planeación </a:t>
          </a:r>
        </a:p>
      </dgm:t>
    </dgm:pt>
    <dgm:pt modelId="{D8B0D26B-2759-475B-A535-5B6F7FAA161C}" type="parTrans" cxnId="{8B9E6185-09E7-4CFF-9E99-DEA2BC47A561}">
      <dgm:prSet/>
      <dgm:spPr/>
      <dgm:t>
        <a:bodyPr/>
        <a:lstStyle/>
        <a:p>
          <a:pPr algn="ctr"/>
          <a:endParaRPr lang="es-ES" sz="3600"/>
        </a:p>
      </dgm:t>
    </dgm:pt>
    <dgm:pt modelId="{F8CD2C2C-7323-42CF-B9BF-4DB54174933E}" type="sibTrans" cxnId="{8B9E6185-09E7-4CFF-9E99-DEA2BC47A561}">
      <dgm:prSet/>
      <dgm:spPr/>
      <dgm:t>
        <a:bodyPr/>
        <a:lstStyle/>
        <a:p>
          <a:pPr algn="ctr"/>
          <a:endParaRPr lang="es-ES" sz="3600"/>
        </a:p>
      </dgm:t>
    </dgm:pt>
    <dgm:pt modelId="{D2FB1A4E-2B8D-43FF-B40A-EDBCE2B5B2AE}">
      <dgm:prSet phldrT="[Texto]" custT="1"/>
      <dgm:spPr/>
      <dgm:t>
        <a:bodyPr/>
        <a:lstStyle/>
        <a:p>
          <a:pPr algn="ctr"/>
          <a:r>
            <a:rPr lang="es-ES" sz="1400"/>
            <a:t>Inicio de producción</a:t>
          </a:r>
        </a:p>
      </dgm:t>
    </dgm:pt>
    <dgm:pt modelId="{C3281814-F0CB-4824-A040-A0B80CA6D671}" type="parTrans" cxnId="{E049022B-4062-4844-B6B7-B66E85DD7320}">
      <dgm:prSet/>
      <dgm:spPr/>
      <dgm:t>
        <a:bodyPr/>
        <a:lstStyle/>
        <a:p>
          <a:pPr algn="ctr"/>
          <a:endParaRPr lang="es-ES" sz="3600"/>
        </a:p>
      </dgm:t>
    </dgm:pt>
    <dgm:pt modelId="{1C70E80E-9F7A-4151-AD93-753CE01CA2EC}" type="sibTrans" cxnId="{E049022B-4062-4844-B6B7-B66E85DD7320}">
      <dgm:prSet/>
      <dgm:spPr/>
      <dgm:t>
        <a:bodyPr/>
        <a:lstStyle/>
        <a:p>
          <a:pPr algn="ctr"/>
          <a:endParaRPr lang="es-ES" sz="3600"/>
        </a:p>
      </dgm:t>
    </dgm:pt>
    <dgm:pt modelId="{0FF5483A-29EB-4B02-A709-BABB260C5FAA}">
      <dgm:prSet phldrT="[Texto]" custT="1"/>
      <dgm:spPr/>
      <dgm:t>
        <a:bodyPr/>
        <a:lstStyle/>
        <a:p>
          <a:pPr algn="ctr"/>
          <a:r>
            <a:rPr lang="es-ES" sz="1400"/>
            <a:t>Desarrollo del concepto</a:t>
          </a:r>
        </a:p>
      </dgm:t>
    </dgm:pt>
    <dgm:pt modelId="{86F631FB-C427-4FCF-BC09-15683DD2CA39}" type="parTrans" cxnId="{D01C3076-2802-4DA2-B849-C1F655FDF808}">
      <dgm:prSet/>
      <dgm:spPr/>
      <dgm:t>
        <a:bodyPr/>
        <a:lstStyle/>
        <a:p>
          <a:pPr algn="ctr"/>
          <a:endParaRPr lang="es-ES" sz="3600"/>
        </a:p>
      </dgm:t>
    </dgm:pt>
    <dgm:pt modelId="{A9EBBB69-CB60-4418-9B4F-C45C7FD955BE}" type="sibTrans" cxnId="{D01C3076-2802-4DA2-B849-C1F655FDF808}">
      <dgm:prSet/>
      <dgm:spPr/>
      <dgm:t>
        <a:bodyPr/>
        <a:lstStyle/>
        <a:p>
          <a:pPr algn="ctr"/>
          <a:endParaRPr lang="es-ES" sz="3600"/>
        </a:p>
      </dgm:t>
    </dgm:pt>
    <dgm:pt modelId="{9B55D349-360A-4490-A18C-D55E245295F8}">
      <dgm:prSet phldrT="[Texto]" custT="1"/>
      <dgm:spPr/>
      <dgm:t>
        <a:bodyPr/>
        <a:lstStyle/>
        <a:p>
          <a:pPr algn="ctr"/>
          <a:r>
            <a:rPr lang="es-ES" sz="1400"/>
            <a:t>Diseño de detalle</a:t>
          </a:r>
        </a:p>
      </dgm:t>
    </dgm:pt>
    <dgm:pt modelId="{E4BFD244-71B0-41B1-8AB4-F6ABC554FA8C}" type="parTrans" cxnId="{62CE86F0-A87F-4E60-ABC3-07B5F4CD6954}">
      <dgm:prSet/>
      <dgm:spPr/>
      <dgm:t>
        <a:bodyPr/>
        <a:lstStyle/>
        <a:p>
          <a:pPr algn="ctr"/>
          <a:endParaRPr lang="es-ES" sz="3600"/>
        </a:p>
      </dgm:t>
    </dgm:pt>
    <dgm:pt modelId="{F28F3BA6-E666-4C62-BBB6-FDBC2956393C}" type="sibTrans" cxnId="{62CE86F0-A87F-4E60-ABC3-07B5F4CD6954}">
      <dgm:prSet/>
      <dgm:spPr/>
      <dgm:t>
        <a:bodyPr/>
        <a:lstStyle/>
        <a:p>
          <a:pPr algn="ctr"/>
          <a:endParaRPr lang="es-ES" sz="3600"/>
        </a:p>
      </dgm:t>
    </dgm:pt>
    <dgm:pt modelId="{133C57D9-66FF-4902-8B3D-359EFF494EF3}">
      <dgm:prSet phldrT="[Texto]" custT="1"/>
      <dgm:spPr/>
      <dgm:t>
        <a:bodyPr/>
        <a:lstStyle/>
        <a:p>
          <a:pPr algn="ctr"/>
          <a:r>
            <a:rPr lang="es-ES" sz="1400"/>
            <a:t>Diseño en el nivel sistema</a:t>
          </a:r>
        </a:p>
      </dgm:t>
    </dgm:pt>
    <dgm:pt modelId="{F3F8B57B-22C4-4F91-A225-4697D2607800}" type="parTrans" cxnId="{E538FA4A-C0F9-4B6A-86C0-D5AABD984BF1}">
      <dgm:prSet/>
      <dgm:spPr/>
      <dgm:t>
        <a:bodyPr/>
        <a:lstStyle/>
        <a:p>
          <a:pPr algn="ctr"/>
          <a:endParaRPr lang="es-ES" sz="3600"/>
        </a:p>
      </dgm:t>
    </dgm:pt>
    <dgm:pt modelId="{7345F819-525E-4EF1-98FA-0E1FA9D62E04}" type="sibTrans" cxnId="{E538FA4A-C0F9-4B6A-86C0-D5AABD984BF1}">
      <dgm:prSet/>
      <dgm:spPr/>
      <dgm:t>
        <a:bodyPr/>
        <a:lstStyle/>
        <a:p>
          <a:pPr algn="ctr"/>
          <a:endParaRPr lang="es-ES" sz="3600"/>
        </a:p>
      </dgm:t>
    </dgm:pt>
    <dgm:pt modelId="{3E04587D-5CCD-4A29-BD9A-8F87E5CB453F}">
      <dgm:prSet phldrT="[Texto]" custT="1"/>
      <dgm:spPr/>
      <dgm:t>
        <a:bodyPr/>
        <a:lstStyle/>
        <a:p>
          <a:pPr algn="ctr"/>
          <a:r>
            <a:rPr lang="es-ES" sz="1400" dirty="0"/>
            <a:t>Pruebas y refinamiento</a:t>
          </a:r>
        </a:p>
      </dgm:t>
    </dgm:pt>
    <dgm:pt modelId="{28F98664-252B-497E-B201-BCAE4BA06A71}" type="parTrans" cxnId="{0F797623-AA42-4B88-83AA-6906EAE13493}">
      <dgm:prSet/>
      <dgm:spPr/>
      <dgm:t>
        <a:bodyPr/>
        <a:lstStyle/>
        <a:p>
          <a:pPr algn="ctr"/>
          <a:endParaRPr lang="es-ES" sz="3600"/>
        </a:p>
      </dgm:t>
    </dgm:pt>
    <dgm:pt modelId="{5BDF49C4-F27E-44CF-B11B-F590DCC08B35}" type="sibTrans" cxnId="{0F797623-AA42-4B88-83AA-6906EAE13493}">
      <dgm:prSet/>
      <dgm:spPr/>
      <dgm:t>
        <a:bodyPr/>
        <a:lstStyle/>
        <a:p>
          <a:pPr algn="ctr"/>
          <a:endParaRPr lang="es-ES" sz="3600"/>
        </a:p>
      </dgm:t>
    </dgm:pt>
    <dgm:pt modelId="{239C26CA-C962-44EA-BD6E-4A8C545341CE}">
      <dgm:prSet phldrT="[Texto]" custT="1"/>
      <dgm:spPr/>
      <dgm:t>
        <a:bodyPr/>
        <a:lstStyle/>
        <a:p>
          <a:pPr algn="ctr"/>
          <a:r>
            <a:rPr lang="es-ES" sz="1400"/>
            <a:t>Revisión del proyecto</a:t>
          </a:r>
        </a:p>
      </dgm:t>
    </dgm:pt>
    <dgm:pt modelId="{3ED53304-BAC8-46DA-B340-D213F2D6F8AD}" type="parTrans" cxnId="{90FB7AF4-8950-45D6-951D-A549E9E40D22}">
      <dgm:prSet/>
      <dgm:spPr/>
      <dgm:t>
        <a:bodyPr/>
        <a:lstStyle/>
        <a:p>
          <a:pPr algn="ctr"/>
          <a:endParaRPr lang="es-ES" sz="3600"/>
        </a:p>
      </dgm:t>
    </dgm:pt>
    <dgm:pt modelId="{F63027C1-37C7-4607-B024-43DAF592845B}" type="sibTrans" cxnId="{90FB7AF4-8950-45D6-951D-A549E9E40D22}">
      <dgm:prSet/>
      <dgm:spPr/>
      <dgm:t>
        <a:bodyPr/>
        <a:lstStyle/>
        <a:p>
          <a:pPr algn="ctr"/>
          <a:endParaRPr lang="es-ES" sz="3600"/>
        </a:p>
      </dgm:t>
    </dgm:pt>
    <dgm:pt modelId="{D2B0EC33-AA85-44CC-B8B4-795AB2C9D0D7}" type="pres">
      <dgm:prSet presAssocID="{2778F5B6-7325-42CC-B491-F7A7ABF280EE}" presName="CompostProcess" presStyleCnt="0">
        <dgm:presLayoutVars>
          <dgm:dir/>
          <dgm:resizeHandles val="exact"/>
        </dgm:presLayoutVars>
      </dgm:prSet>
      <dgm:spPr/>
    </dgm:pt>
    <dgm:pt modelId="{C2AD6A3E-AAA2-4DA8-AE07-CAF0FE4F6D1F}" type="pres">
      <dgm:prSet presAssocID="{2778F5B6-7325-42CC-B491-F7A7ABF280EE}" presName="arrow" presStyleLbl="bgShp" presStyleIdx="0" presStyleCnt="1" custLinFactNeighborX="-4289" custLinFactNeighborY="-4110"/>
      <dgm:spPr/>
    </dgm:pt>
    <dgm:pt modelId="{E8179FF7-F7EA-4A72-8713-B3D3EEF5C005}" type="pres">
      <dgm:prSet presAssocID="{2778F5B6-7325-42CC-B491-F7A7ABF280EE}" presName="linearProcess" presStyleCnt="0"/>
      <dgm:spPr/>
    </dgm:pt>
    <dgm:pt modelId="{25283581-458C-4531-A3ED-B15AE9542BFE}" type="pres">
      <dgm:prSet presAssocID="{767EAB86-B660-4E22-BC7E-EDD80E2AEDFA}" presName="tex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A41811-E634-4ECB-BBF7-CFA5CDB5A590}" type="pres">
      <dgm:prSet presAssocID="{F8CD2C2C-7323-42CF-B9BF-4DB54174933E}" presName="sibTrans" presStyleCnt="0"/>
      <dgm:spPr/>
    </dgm:pt>
    <dgm:pt modelId="{8F0D133F-470C-4EA8-B13C-D0CE32CA71E8}" type="pres">
      <dgm:prSet presAssocID="{0FF5483A-29EB-4B02-A709-BABB260C5FAA}" presName="text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546AD8-2F4D-424A-B132-1974624C96FA}" type="pres">
      <dgm:prSet presAssocID="{A9EBBB69-CB60-4418-9B4F-C45C7FD955BE}" presName="sibTrans" presStyleCnt="0"/>
      <dgm:spPr/>
    </dgm:pt>
    <dgm:pt modelId="{43AEC4D1-7D38-49FB-829C-74291CE555E9}" type="pres">
      <dgm:prSet presAssocID="{133C57D9-66FF-4902-8B3D-359EFF494EF3}" presName="text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559E45-D4BC-4B0D-9096-979FA1E9BB93}" type="pres">
      <dgm:prSet presAssocID="{7345F819-525E-4EF1-98FA-0E1FA9D62E04}" presName="sibTrans" presStyleCnt="0"/>
      <dgm:spPr/>
    </dgm:pt>
    <dgm:pt modelId="{F52786C8-3B40-4E4E-B9BD-1F441B616E44}" type="pres">
      <dgm:prSet presAssocID="{9B55D349-360A-4490-A18C-D55E245295F8}" presName="text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8AD5AD-3B76-471E-BB7A-EF7381E6ACB8}" type="pres">
      <dgm:prSet presAssocID="{F28F3BA6-E666-4C62-BBB6-FDBC2956393C}" presName="sibTrans" presStyleCnt="0"/>
      <dgm:spPr/>
    </dgm:pt>
    <dgm:pt modelId="{A5FA356F-C9D7-4FAE-A466-DF8DD0339236}" type="pres">
      <dgm:prSet presAssocID="{3E04587D-5CCD-4A29-BD9A-8F87E5CB453F}" presName="text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5E7A1B-50FC-478A-9F99-ECEBEB81C69B}" type="pres">
      <dgm:prSet presAssocID="{5BDF49C4-F27E-44CF-B11B-F590DCC08B35}" presName="sibTrans" presStyleCnt="0"/>
      <dgm:spPr/>
    </dgm:pt>
    <dgm:pt modelId="{FFA4506B-73DD-4008-A425-914764BF1D8E}" type="pres">
      <dgm:prSet presAssocID="{D2FB1A4E-2B8D-43FF-B40A-EDBCE2B5B2AE}" presName="text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06ADB8-DB09-4D71-90BB-DB411F140285}" type="pres">
      <dgm:prSet presAssocID="{1C70E80E-9F7A-4151-AD93-753CE01CA2EC}" presName="sibTrans" presStyleCnt="0"/>
      <dgm:spPr/>
    </dgm:pt>
    <dgm:pt modelId="{1203B132-A0AE-467D-B8F5-DF4E53E29EDB}" type="pres">
      <dgm:prSet presAssocID="{239C26CA-C962-44EA-BD6E-4A8C545341CE}" presName="tex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049022B-4062-4844-B6B7-B66E85DD7320}" srcId="{2778F5B6-7325-42CC-B491-F7A7ABF280EE}" destId="{D2FB1A4E-2B8D-43FF-B40A-EDBCE2B5B2AE}" srcOrd="5" destOrd="0" parTransId="{C3281814-F0CB-4824-A040-A0B80CA6D671}" sibTransId="{1C70E80E-9F7A-4151-AD93-753CE01CA2EC}"/>
    <dgm:cxn modelId="{93926441-A5CF-49C1-A60D-4BDB1AEBA973}" type="presOf" srcId="{239C26CA-C962-44EA-BD6E-4A8C545341CE}" destId="{1203B132-A0AE-467D-B8F5-DF4E53E29EDB}" srcOrd="0" destOrd="0" presId="urn:microsoft.com/office/officeart/2005/8/layout/hProcess9"/>
    <dgm:cxn modelId="{62CE86F0-A87F-4E60-ABC3-07B5F4CD6954}" srcId="{2778F5B6-7325-42CC-B491-F7A7ABF280EE}" destId="{9B55D349-360A-4490-A18C-D55E245295F8}" srcOrd="3" destOrd="0" parTransId="{E4BFD244-71B0-41B1-8AB4-F6ABC554FA8C}" sibTransId="{F28F3BA6-E666-4C62-BBB6-FDBC2956393C}"/>
    <dgm:cxn modelId="{D01C3076-2802-4DA2-B849-C1F655FDF808}" srcId="{2778F5B6-7325-42CC-B491-F7A7ABF280EE}" destId="{0FF5483A-29EB-4B02-A709-BABB260C5FAA}" srcOrd="1" destOrd="0" parTransId="{86F631FB-C427-4FCF-BC09-15683DD2CA39}" sibTransId="{A9EBBB69-CB60-4418-9B4F-C45C7FD955BE}"/>
    <dgm:cxn modelId="{8B9E6185-09E7-4CFF-9E99-DEA2BC47A561}" srcId="{2778F5B6-7325-42CC-B491-F7A7ABF280EE}" destId="{767EAB86-B660-4E22-BC7E-EDD80E2AEDFA}" srcOrd="0" destOrd="0" parTransId="{D8B0D26B-2759-475B-A535-5B6F7FAA161C}" sibTransId="{F8CD2C2C-7323-42CF-B9BF-4DB54174933E}"/>
    <dgm:cxn modelId="{C0FB1146-4098-46B3-9BA2-B3C338EB2FEF}" type="presOf" srcId="{9B55D349-360A-4490-A18C-D55E245295F8}" destId="{F52786C8-3B40-4E4E-B9BD-1F441B616E44}" srcOrd="0" destOrd="0" presId="urn:microsoft.com/office/officeart/2005/8/layout/hProcess9"/>
    <dgm:cxn modelId="{2D4E9CD0-2BF1-4341-8F02-AC9432489992}" type="presOf" srcId="{2778F5B6-7325-42CC-B491-F7A7ABF280EE}" destId="{D2B0EC33-AA85-44CC-B8B4-795AB2C9D0D7}" srcOrd="0" destOrd="0" presId="urn:microsoft.com/office/officeart/2005/8/layout/hProcess9"/>
    <dgm:cxn modelId="{BBFF2E48-01D9-4524-8D07-D2D943B143D0}" type="presOf" srcId="{0FF5483A-29EB-4B02-A709-BABB260C5FAA}" destId="{8F0D133F-470C-4EA8-B13C-D0CE32CA71E8}" srcOrd="0" destOrd="0" presId="urn:microsoft.com/office/officeart/2005/8/layout/hProcess9"/>
    <dgm:cxn modelId="{7DE72500-A55C-4E90-89B4-15FA9565C650}" type="presOf" srcId="{133C57D9-66FF-4902-8B3D-359EFF494EF3}" destId="{43AEC4D1-7D38-49FB-829C-74291CE555E9}" srcOrd="0" destOrd="0" presId="urn:microsoft.com/office/officeart/2005/8/layout/hProcess9"/>
    <dgm:cxn modelId="{FEF7DF5E-9992-4803-A8C4-6F9BD72C7DE4}" type="presOf" srcId="{3E04587D-5CCD-4A29-BD9A-8F87E5CB453F}" destId="{A5FA356F-C9D7-4FAE-A466-DF8DD0339236}" srcOrd="0" destOrd="0" presId="urn:microsoft.com/office/officeart/2005/8/layout/hProcess9"/>
    <dgm:cxn modelId="{90FB7AF4-8950-45D6-951D-A549E9E40D22}" srcId="{2778F5B6-7325-42CC-B491-F7A7ABF280EE}" destId="{239C26CA-C962-44EA-BD6E-4A8C545341CE}" srcOrd="6" destOrd="0" parTransId="{3ED53304-BAC8-46DA-B340-D213F2D6F8AD}" sibTransId="{F63027C1-37C7-4607-B024-43DAF592845B}"/>
    <dgm:cxn modelId="{E538FA4A-C0F9-4B6A-86C0-D5AABD984BF1}" srcId="{2778F5B6-7325-42CC-B491-F7A7ABF280EE}" destId="{133C57D9-66FF-4902-8B3D-359EFF494EF3}" srcOrd="2" destOrd="0" parTransId="{F3F8B57B-22C4-4F91-A225-4697D2607800}" sibTransId="{7345F819-525E-4EF1-98FA-0E1FA9D62E04}"/>
    <dgm:cxn modelId="{EBCCB19F-8591-48E3-87DA-1D24DEA9A331}" type="presOf" srcId="{767EAB86-B660-4E22-BC7E-EDD80E2AEDFA}" destId="{25283581-458C-4531-A3ED-B15AE9542BFE}" srcOrd="0" destOrd="0" presId="urn:microsoft.com/office/officeart/2005/8/layout/hProcess9"/>
    <dgm:cxn modelId="{0F797623-AA42-4B88-83AA-6906EAE13493}" srcId="{2778F5B6-7325-42CC-B491-F7A7ABF280EE}" destId="{3E04587D-5CCD-4A29-BD9A-8F87E5CB453F}" srcOrd="4" destOrd="0" parTransId="{28F98664-252B-497E-B201-BCAE4BA06A71}" sibTransId="{5BDF49C4-F27E-44CF-B11B-F590DCC08B35}"/>
    <dgm:cxn modelId="{CF1E6A98-8331-4F09-B655-07E6E7FA6344}" type="presOf" srcId="{D2FB1A4E-2B8D-43FF-B40A-EDBCE2B5B2AE}" destId="{FFA4506B-73DD-4008-A425-914764BF1D8E}" srcOrd="0" destOrd="0" presId="urn:microsoft.com/office/officeart/2005/8/layout/hProcess9"/>
    <dgm:cxn modelId="{947B38B0-D362-4FE6-8BC8-65B5AD517CD7}" type="presParOf" srcId="{D2B0EC33-AA85-44CC-B8B4-795AB2C9D0D7}" destId="{C2AD6A3E-AAA2-4DA8-AE07-CAF0FE4F6D1F}" srcOrd="0" destOrd="0" presId="urn:microsoft.com/office/officeart/2005/8/layout/hProcess9"/>
    <dgm:cxn modelId="{7B16C23A-EBF4-467F-9B44-467D5EBC5263}" type="presParOf" srcId="{D2B0EC33-AA85-44CC-B8B4-795AB2C9D0D7}" destId="{E8179FF7-F7EA-4A72-8713-B3D3EEF5C005}" srcOrd="1" destOrd="0" presId="urn:microsoft.com/office/officeart/2005/8/layout/hProcess9"/>
    <dgm:cxn modelId="{0B6AAA68-0B6A-49FD-9D72-B31053DA9C1B}" type="presParOf" srcId="{E8179FF7-F7EA-4A72-8713-B3D3EEF5C005}" destId="{25283581-458C-4531-A3ED-B15AE9542BFE}" srcOrd="0" destOrd="0" presId="urn:microsoft.com/office/officeart/2005/8/layout/hProcess9"/>
    <dgm:cxn modelId="{50FEBD30-824E-46C1-B732-9F8D5816C648}" type="presParOf" srcId="{E8179FF7-F7EA-4A72-8713-B3D3EEF5C005}" destId="{C2A41811-E634-4ECB-BBF7-CFA5CDB5A590}" srcOrd="1" destOrd="0" presId="urn:microsoft.com/office/officeart/2005/8/layout/hProcess9"/>
    <dgm:cxn modelId="{0D42698C-53A5-4890-9CC8-9A4EAAAC635B}" type="presParOf" srcId="{E8179FF7-F7EA-4A72-8713-B3D3EEF5C005}" destId="{8F0D133F-470C-4EA8-B13C-D0CE32CA71E8}" srcOrd="2" destOrd="0" presId="urn:microsoft.com/office/officeart/2005/8/layout/hProcess9"/>
    <dgm:cxn modelId="{CB70F7AE-08B0-4124-94F4-684578496F2E}" type="presParOf" srcId="{E8179FF7-F7EA-4A72-8713-B3D3EEF5C005}" destId="{E5546AD8-2F4D-424A-B132-1974624C96FA}" srcOrd="3" destOrd="0" presId="urn:microsoft.com/office/officeart/2005/8/layout/hProcess9"/>
    <dgm:cxn modelId="{B2C993B0-4C02-4607-AC9E-A13CA4AFC40E}" type="presParOf" srcId="{E8179FF7-F7EA-4A72-8713-B3D3EEF5C005}" destId="{43AEC4D1-7D38-49FB-829C-74291CE555E9}" srcOrd="4" destOrd="0" presId="urn:microsoft.com/office/officeart/2005/8/layout/hProcess9"/>
    <dgm:cxn modelId="{E6F4EFD7-548A-406B-A912-01F2F0AD5A7E}" type="presParOf" srcId="{E8179FF7-F7EA-4A72-8713-B3D3EEF5C005}" destId="{92559E45-D4BC-4B0D-9096-979FA1E9BB93}" srcOrd="5" destOrd="0" presId="urn:microsoft.com/office/officeart/2005/8/layout/hProcess9"/>
    <dgm:cxn modelId="{46A4B2C9-93D1-44A3-AF7E-DD4C63DBD126}" type="presParOf" srcId="{E8179FF7-F7EA-4A72-8713-B3D3EEF5C005}" destId="{F52786C8-3B40-4E4E-B9BD-1F441B616E44}" srcOrd="6" destOrd="0" presId="urn:microsoft.com/office/officeart/2005/8/layout/hProcess9"/>
    <dgm:cxn modelId="{BFFC202C-8D7F-4747-992F-5F0BEC667A61}" type="presParOf" srcId="{E8179FF7-F7EA-4A72-8713-B3D3EEF5C005}" destId="{1D8AD5AD-3B76-471E-BB7A-EF7381E6ACB8}" srcOrd="7" destOrd="0" presId="urn:microsoft.com/office/officeart/2005/8/layout/hProcess9"/>
    <dgm:cxn modelId="{6E154B9A-40BB-40E8-83A8-3C1E06030C9C}" type="presParOf" srcId="{E8179FF7-F7EA-4A72-8713-B3D3EEF5C005}" destId="{A5FA356F-C9D7-4FAE-A466-DF8DD0339236}" srcOrd="8" destOrd="0" presId="urn:microsoft.com/office/officeart/2005/8/layout/hProcess9"/>
    <dgm:cxn modelId="{B35C4890-B6AB-4BFB-80CC-5A3A1C0BE81E}" type="presParOf" srcId="{E8179FF7-F7EA-4A72-8713-B3D3EEF5C005}" destId="{D65E7A1B-50FC-478A-9F99-ECEBEB81C69B}" srcOrd="9" destOrd="0" presId="urn:microsoft.com/office/officeart/2005/8/layout/hProcess9"/>
    <dgm:cxn modelId="{C0AC422D-4573-4077-8EC6-702B1B5B9571}" type="presParOf" srcId="{E8179FF7-F7EA-4A72-8713-B3D3EEF5C005}" destId="{FFA4506B-73DD-4008-A425-914764BF1D8E}" srcOrd="10" destOrd="0" presId="urn:microsoft.com/office/officeart/2005/8/layout/hProcess9"/>
    <dgm:cxn modelId="{4E1CD9FB-2736-4CCD-A053-CF20BED545FE}" type="presParOf" srcId="{E8179FF7-F7EA-4A72-8713-B3D3EEF5C005}" destId="{6106ADB8-DB09-4D71-90BB-DB411F140285}" srcOrd="11" destOrd="0" presId="urn:microsoft.com/office/officeart/2005/8/layout/hProcess9"/>
    <dgm:cxn modelId="{58CF9341-FA4C-4B7E-95B2-02329FCC7675}" type="presParOf" srcId="{E8179FF7-F7EA-4A72-8713-B3D3EEF5C005}" destId="{1203B132-A0AE-467D-B8F5-DF4E53E29EDB}" srcOrd="1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8E73D1-F299-4E8A-9BF8-74A3D69FCDCC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AB0B7994-9E85-4A1F-A0FD-724AD2A754C6}">
      <dgm:prSet phldrT="[Texto]" custT="1"/>
      <dgm:spPr/>
      <dgm:t>
        <a:bodyPr/>
        <a:lstStyle/>
        <a:p>
          <a:pPr algn="ctr"/>
          <a:r>
            <a:rPr lang="es-ES" sz="1200"/>
            <a:t>Identificar necesidades del cliente</a:t>
          </a:r>
        </a:p>
      </dgm:t>
    </dgm:pt>
    <dgm:pt modelId="{274A7B00-58E2-48A6-A301-2D95532AC58C}" type="parTrans" cxnId="{F2A64C5D-E53A-4D62-B2B9-9B5B6DE665AE}">
      <dgm:prSet/>
      <dgm:spPr/>
      <dgm:t>
        <a:bodyPr/>
        <a:lstStyle/>
        <a:p>
          <a:pPr algn="ctr"/>
          <a:endParaRPr lang="es-ES" sz="4000"/>
        </a:p>
      </dgm:t>
    </dgm:pt>
    <dgm:pt modelId="{B6BFBBE8-7F24-4349-BBAC-633ECE91B028}" type="sibTrans" cxnId="{F2A64C5D-E53A-4D62-B2B9-9B5B6DE665AE}">
      <dgm:prSet/>
      <dgm:spPr/>
      <dgm:t>
        <a:bodyPr/>
        <a:lstStyle/>
        <a:p>
          <a:pPr algn="ctr"/>
          <a:endParaRPr lang="es-ES" sz="4000"/>
        </a:p>
      </dgm:t>
    </dgm:pt>
    <dgm:pt modelId="{4B89CD3B-8FFF-434A-A74A-6838EAF819A4}">
      <dgm:prSet phldrT="[Texto]" custT="1"/>
      <dgm:spPr/>
      <dgm:t>
        <a:bodyPr/>
        <a:lstStyle/>
        <a:p>
          <a:pPr algn="ctr"/>
          <a:r>
            <a:rPr lang="es-ES" sz="1200"/>
            <a:t>Establecer especificaciones obejtivo</a:t>
          </a:r>
        </a:p>
      </dgm:t>
    </dgm:pt>
    <dgm:pt modelId="{4512A5E0-5506-4FD8-9F4C-BAE02C9A03E5}" type="parTrans" cxnId="{E846CC8C-638E-4D66-BB30-69601D8A578B}">
      <dgm:prSet/>
      <dgm:spPr/>
      <dgm:t>
        <a:bodyPr/>
        <a:lstStyle/>
        <a:p>
          <a:pPr algn="ctr"/>
          <a:endParaRPr lang="es-ES" sz="4000"/>
        </a:p>
      </dgm:t>
    </dgm:pt>
    <dgm:pt modelId="{97063284-231F-4A37-9A98-FC5FB6CE7498}" type="sibTrans" cxnId="{E846CC8C-638E-4D66-BB30-69601D8A578B}">
      <dgm:prSet/>
      <dgm:spPr/>
      <dgm:t>
        <a:bodyPr/>
        <a:lstStyle/>
        <a:p>
          <a:pPr algn="ctr"/>
          <a:endParaRPr lang="es-ES" sz="4000"/>
        </a:p>
      </dgm:t>
    </dgm:pt>
    <dgm:pt modelId="{A6490D7F-97D0-4F48-AFB1-8F2E1823658A}">
      <dgm:prSet phldrT="[Texto]" custT="1"/>
      <dgm:spPr/>
      <dgm:t>
        <a:bodyPr/>
        <a:lstStyle/>
        <a:p>
          <a:pPr algn="ctr"/>
          <a:r>
            <a:rPr lang="es-ES" sz="1200" dirty="0"/>
            <a:t>Generar conceptos de producto</a:t>
          </a:r>
        </a:p>
      </dgm:t>
    </dgm:pt>
    <dgm:pt modelId="{A54149A2-86A3-4E50-B97D-2615591F925B}" type="parTrans" cxnId="{6742B82E-8AB7-40B5-A5CC-B86BDBD1187C}">
      <dgm:prSet/>
      <dgm:spPr/>
      <dgm:t>
        <a:bodyPr/>
        <a:lstStyle/>
        <a:p>
          <a:pPr algn="ctr"/>
          <a:endParaRPr lang="es-ES" sz="4000"/>
        </a:p>
      </dgm:t>
    </dgm:pt>
    <dgm:pt modelId="{E9B13479-71E3-4B5E-93FF-63BE9918997A}" type="sibTrans" cxnId="{6742B82E-8AB7-40B5-A5CC-B86BDBD1187C}">
      <dgm:prSet/>
      <dgm:spPr/>
      <dgm:t>
        <a:bodyPr/>
        <a:lstStyle/>
        <a:p>
          <a:pPr algn="ctr"/>
          <a:endParaRPr lang="es-ES" sz="4000"/>
        </a:p>
      </dgm:t>
    </dgm:pt>
    <dgm:pt modelId="{29F2E3A9-1264-4AAF-80A8-FE58CD03B35B}">
      <dgm:prSet phldrT="[Texto]" custT="1"/>
      <dgm:spPr/>
      <dgm:t>
        <a:bodyPr/>
        <a:lstStyle/>
        <a:p>
          <a:pPr algn="ctr"/>
          <a:r>
            <a:rPr lang="es-ES" sz="1200"/>
            <a:t>Probar conceptos de producto</a:t>
          </a:r>
        </a:p>
      </dgm:t>
    </dgm:pt>
    <dgm:pt modelId="{ADCD3279-EF32-40AA-9BD1-28A2F37F3FD5}" type="parTrans" cxnId="{C2A92173-B910-4EDC-94B3-2A74ACD98F1A}">
      <dgm:prSet/>
      <dgm:spPr/>
      <dgm:t>
        <a:bodyPr/>
        <a:lstStyle/>
        <a:p>
          <a:pPr algn="ctr"/>
          <a:endParaRPr lang="es-ES" sz="4000"/>
        </a:p>
      </dgm:t>
    </dgm:pt>
    <dgm:pt modelId="{8052DAA7-2EB4-47E7-85F1-AA888377E793}" type="sibTrans" cxnId="{C2A92173-B910-4EDC-94B3-2A74ACD98F1A}">
      <dgm:prSet/>
      <dgm:spPr/>
      <dgm:t>
        <a:bodyPr/>
        <a:lstStyle/>
        <a:p>
          <a:pPr algn="ctr"/>
          <a:endParaRPr lang="es-ES" sz="4000"/>
        </a:p>
      </dgm:t>
    </dgm:pt>
    <dgm:pt modelId="{4458967F-036A-4E95-845B-3F9C01C33C29}">
      <dgm:prSet phldrT="[Texto]" custT="1"/>
      <dgm:spPr/>
      <dgm:t>
        <a:bodyPr/>
        <a:lstStyle/>
        <a:p>
          <a:pPr algn="ctr"/>
          <a:r>
            <a:rPr lang="es-ES" sz="1200"/>
            <a:t>Establecer especificaciones objetivos</a:t>
          </a:r>
        </a:p>
      </dgm:t>
    </dgm:pt>
    <dgm:pt modelId="{E5FB3A5D-3EF9-48BE-BF0E-59331F9D9A93}" type="parTrans" cxnId="{AE7AEAD0-5C71-4F4A-AD9C-C6BFCC0D8287}">
      <dgm:prSet/>
      <dgm:spPr/>
      <dgm:t>
        <a:bodyPr/>
        <a:lstStyle/>
        <a:p>
          <a:pPr algn="ctr"/>
          <a:endParaRPr lang="es-ES" sz="4000"/>
        </a:p>
      </dgm:t>
    </dgm:pt>
    <dgm:pt modelId="{9FEEA009-4B5F-4D42-A32E-8AC39E31D6E8}" type="sibTrans" cxnId="{AE7AEAD0-5C71-4F4A-AD9C-C6BFCC0D8287}">
      <dgm:prSet/>
      <dgm:spPr/>
      <dgm:t>
        <a:bodyPr/>
        <a:lstStyle/>
        <a:p>
          <a:pPr algn="ctr"/>
          <a:endParaRPr lang="es-ES" sz="4000"/>
        </a:p>
      </dgm:t>
    </dgm:pt>
    <dgm:pt modelId="{DF254519-D6E4-4911-AFBD-C2CAA3287E80}">
      <dgm:prSet phldrT="[Texto]" custT="1"/>
      <dgm:spPr/>
      <dgm:t>
        <a:bodyPr/>
        <a:lstStyle/>
        <a:p>
          <a:pPr algn="ctr"/>
          <a:r>
            <a:rPr lang="es-ES" sz="1200"/>
            <a:t>Seleccionar conceptos de producto</a:t>
          </a:r>
        </a:p>
      </dgm:t>
    </dgm:pt>
    <dgm:pt modelId="{515665FD-5361-4592-B9D1-AD4D73BF407F}" type="parTrans" cxnId="{06728FC2-CD3C-43CB-B1E6-326BD5DB2896}">
      <dgm:prSet/>
      <dgm:spPr/>
      <dgm:t>
        <a:bodyPr/>
        <a:lstStyle/>
        <a:p>
          <a:pPr algn="ctr"/>
          <a:endParaRPr lang="es-ES" sz="4000"/>
        </a:p>
      </dgm:t>
    </dgm:pt>
    <dgm:pt modelId="{47F016DA-6DA9-4892-9BC8-8CFDD578744E}" type="sibTrans" cxnId="{06728FC2-CD3C-43CB-B1E6-326BD5DB2896}">
      <dgm:prSet/>
      <dgm:spPr/>
      <dgm:t>
        <a:bodyPr/>
        <a:lstStyle/>
        <a:p>
          <a:pPr algn="ctr"/>
          <a:endParaRPr lang="es-ES" sz="4000"/>
        </a:p>
      </dgm:t>
    </dgm:pt>
    <dgm:pt modelId="{453A8DBD-F522-419C-B121-8C526BD8AF72}" type="pres">
      <dgm:prSet presAssocID="{BB8E73D1-F299-4E8A-9BF8-74A3D69FCDCC}" presName="CompostProcess" presStyleCnt="0">
        <dgm:presLayoutVars>
          <dgm:dir/>
          <dgm:resizeHandles val="exact"/>
        </dgm:presLayoutVars>
      </dgm:prSet>
      <dgm:spPr/>
    </dgm:pt>
    <dgm:pt modelId="{0390825D-1D9A-4B38-8940-1EA4FC3E5C3E}" type="pres">
      <dgm:prSet presAssocID="{BB8E73D1-F299-4E8A-9BF8-74A3D69FCDCC}" presName="arrow" presStyleLbl="bgShp" presStyleIdx="0" presStyleCnt="1"/>
      <dgm:spPr/>
    </dgm:pt>
    <dgm:pt modelId="{B26F973A-D5FF-4A83-A638-5C5D6D2FD0B8}" type="pres">
      <dgm:prSet presAssocID="{BB8E73D1-F299-4E8A-9BF8-74A3D69FCDCC}" presName="linearProcess" presStyleCnt="0"/>
      <dgm:spPr/>
    </dgm:pt>
    <dgm:pt modelId="{C809FD9B-0FD3-41BE-8D86-77C5B9557BE7}" type="pres">
      <dgm:prSet presAssocID="{AB0B7994-9E85-4A1F-A0FD-724AD2A754C6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BDB14-0AEF-4373-8DDB-9A79039566EB}" type="pres">
      <dgm:prSet presAssocID="{B6BFBBE8-7F24-4349-BBAC-633ECE91B028}" presName="sibTrans" presStyleCnt="0"/>
      <dgm:spPr/>
    </dgm:pt>
    <dgm:pt modelId="{C2A8BA06-1B88-476B-A73D-4791D8857C5C}" type="pres">
      <dgm:prSet presAssocID="{4B89CD3B-8FFF-434A-A74A-6838EAF819A4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D7A3091-4003-485B-9310-59B9DEA482ED}" type="pres">
      <dgm:prSet presAssocID="{97063284-231F-4A37-9A98-FC5FB6CE7498}" presName="sibTrans" presStyleCnt="0"/>
      <dgm:spPr/>
    </dgm:pt>
    <dgm:pt modelId="{89E3099A-9A2C-4F9E-A221-8C35C6D76F78}" type="pres">
      <dgm:prSet presAssocID="{A6490D7F-97D0-4F48-AFB1-8F2E1823658A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94446C-1253-4461-8B37-0CF5378D4EEA}" type="pres">
      <dgm:prSet presAssocID="{E9B13479-71E3-4B5E-93FF-63BE9918997A}" presName="sibTrans" presStyleCnt="0"/>
      <dgm:spPr/>
    </dgm:pt>
    <dgm:pt modelId="{4C6899AD-F996-4807-9E7C-8D7735CC5AD0}" type="pres">
      <dgm:prSet presAssocID="{DF254519-D6E4-4911-AFBD-C2CAA3287E80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C68F2C-BA6E-4247-9F6C-2B01126BF549}" type="pres">
      <dgm:prSet presAssocID="{47F016DA-6DA9-4892-9BC8-8CFDD578744E}" presName="sibTrans" presStyleCnt="0"/>
      <dgm:spPr/>
    </dgm:pt>
    <dgm:pt modelId="{A94370F3-408C-4674-AF9B-357E602E630A}" type="pres">
      <dgm:prSet presAssocID="{29F2E3A9-1264-4AAF-80A8-FE58CD03B35B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81DFF-182B-4C01-8894-9F065D81A26A}" type="pres">
      <dgm:prSet presAssocID="{8052DAA7-2EB4-47E7-85F1-AA888377E793}" presName="sibTrans" presStyleCnt="0"/>
      <dgm:spPr/>
    </dgm:pt>
    <dgm:pt modelId="{46B0FFD9-3D08-4CAB-A9B3-1A9FD1BA012C}" type="pres">
      <dgm:prSet presAssocID="{4458967F-036A-4E95-845B-3F9C01C33C29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2A64C5D-E53A-4D62-B2B9-9B5B6DE665AE}" srcId="{BB8E73D1-F299-4E8A-9BF8-74A3D69FCDCC}" destId="{AB0B7994-9E85-4A1F-A0FD-724AD2A754C6}" srcOrd="0" destOrd="0" parTransId="{274A7B00-58E2-48A6-A301-2D95532AC58C}" sibTransId="{B6BFBBE8-7F24-4349-BBAC-633ECE91B028}"/>
    <dgm:cxn modelId="{E846CC8C-638E-4D66-BB30-69601D8A578B}" srcId="{BB8E73D1-F299-4E8A-9BF8-74A3D69FCDCC}" destId="{4B89CD3B-8FFF-434A-A74A-6838EAF819A4}" srcOrd="1" destOrd="0" parTransId="{4512A5E0-5506-4FD8-9F4C-BAE02C9A03E5}" sibTransId="{97063284-231F-4A37-9A98-FC5FB6CE7498}"/>
    <dgm:cxn modelId="{87ED07CA-EC21-4D26-AFEB-471BF820CD54}" type="presOf" srcId="{4B89CD3B-8FFF-434A-A74A-6838EAF819A4}" destId="{C2A8BA06-1B88-476B-A73D-4791D8857C5C}" srcOrd="0" destOrd="0" presId="urn:microsoft.com/office/officeart/2005/8/layout/hProcess9"/>
    <dgm:cxn modelId="{828D5005-F645-4BFC-962E-2E76290DAB57}" type="presOf" srcId="{AB0B7994-9E85-4A1F-A0FD-724AD2A754C6}" destId="{C809FD9B-0FD3-41BE-8D86-77C5B9557BE7}" srcOrd="0" destOrd="0" presId="urn:microsoft.com/office/officeart/2005/8/layout/hProcess9"/>
    <dgm:cxn modelId="{06728FC2-CD3C-43CB-B1E6-326BD5DB2896}" srcId="{BB8E73D1-F299-4E8A-9BF8-74A3D69FCDCC}" destId="{DF254519-D6E4-4911-AFBD-C2CAA3287E80}" srcOrd="3" destOrd="0" parTransId="{515665FD-5361-4592-B9D1-AD4D73BF407F}" sibTransId="{47F016DA-6DA9-4892-9BC8-8CFDD578744E}"/>
    <dgm:cxn modelId="{E91B2B62-C0DB-4ECB-90A8-A6750611FBB6}" type="presOf" srcId="{4458967F-036A-4E95-845B-3F9C01C33C29}" destId="{46B0FFD9-3D08-4CAB-A9B3-1A9FD1BA012C}" srcOrd="0" destOrd="0" presId="urn:microsoft.com/office/officeart/2005/8/layout/hProcess9"/>
    <dgm:cxn modelId="{6742B82E-8AB7-40B5-A5CC-B86BDBD1187C}" srcId="{BB8E73D1-F299-4E8A-9BF8-74A3D69FCDCC}" destId="{A6490D7F-97D0-4F48-AFB1-8F2E1823658A}" srcOrd="2" destOrd="0" parTransId="{A54149A2-86A3-4E50-B97D-2615591F925B}" sibTransId="{E9B13479-71E3-4B5E-93FF-63BE9918997A}"/>
    <dgm:cxn modelId="{EEFAB17F-BB7D-4AB8-B796-F19354A24673}" type="presOf" srcId="{DF254519-D6E4-4911-AFBD-C2CAA3287E80}" destId="{4C6899AD-F996-4807-9E7C-8D7735CC5AD0}" srcOrd="0" destOrd="0" presId="urn:microsoft.com/office/officeart/2005/8/layout/hProcess9"/>
    <dgm:cxn modelId="{C2A92173-B910-4EDC-94B3-2A74ACD98F1A}" srcId="{BB8E73D1-F299-4E8A-9BF8-74A3D69FCDCC}" destId="{29F2E3A9-1264-4AAF-80A8-FE58CD03B35B}" srcOrd="4" destOrd="0" parTransId="{ADCD3279-EF32-40AA-9BD1-28A2F37F3FD5}" sibTransId="{8052DAA7-2EB4-47E7-85F1-AA888377E793}"/>
    <dgm:cxn modelId="{64B12EDB-6DE1-44ED-8C45-A198D3A424CF}" type="presOf" srcId="{29F2E3A9-1264-4AAF-80A8-FE58CD03B35B}" destId="{A94370F3-408C-4674-AF9B-357E602E630A}" srcOrd="0" destOrd="0" presId="urn:microsoft.com/office/officeart/2005/8/layout/hProcess9"/>
    <dgm:cxn modelId="{80AD2287-90B8-4BDC-BE88-9E0D8A76029B}" type="presOf" srcId="{A6490D7F-97D0-4F48-AFB1-8F2E1823658A}" destId="{89E3099A-9A2C-4F9E-A221-8C35C6D76F78}" srcOrd="0" destOrd="0" presId="urn:microsoft.com/office/officeart/2005/8/layout/hProcess9"/>
    <dgm:cxn modelId="{10650AFF-C484-482A-B9F8-FFD8E25EB8A0}" type="presOf" srcId="{BB8E73D1-F299-4E8A-9BF8-74A3D69FCDCC}" destId="{453A8DBD-F522-419C-B121-8C526BD8AF72}" srcOrd="0" destOrd="0" presId="urn:microsoft.com/office/officeart/2005/8/layout/hProcess9"/>
    <dgm:cxn modelId="{AE7AEAD0-5C71-4F4A-AD9C-C6BFCC0D8287}" srcId="{BB8E73D1-F299-4E8A-9BF8-74A3D69FCDCC}" destId="{4458967F-036A-4E95-845B-3F9C01C33C29}" srcOrd="5" destOrd="0" parTransId="{E5FB3A5D-3EF9-48BE-BF0E-59331F9D9A93}" sibTransId="{9FEEA009-4B5F-4D42-A32E-8AC39E31D6E8}"/>
    <dgm:cxn modelId="{E7544724-19EC-42E8-AE4F-5D8626D7AF00}" type="presParOf" srcId="{453A8DBD-F522-419C-B121-8C526BD8AF72}" destId="{0390825D-1D9A-4B38-8940-1EA4FC3E5C3E}" srcOrd="0" destOrd="0" presId="urn:microsoft.com/office/officeart/2005/8/layout/hProcess9"/>
    <dgm:cxn modelId="{B44AA4DB-24D6-48B3-9AC4-9250F4085782}" type="presParOf" srcId="{453A8DBD-F522-419C-B121-8C526BD8AF72}" destId="{B26F973A-D5FF-4A83-A638-5C5D6D2FD0B8}" srcOrd="1" destOrd="0" presId="urn:microsoft.com/office/officeart/2005/8/layout/hProcess9"/>
    <dgm:cxn modelId="{AC841FE8-E438-446D-88F6-3913458DBA91}" type="presParOf" srcId="{B26F973A-D5FF-4A83-A638-5C5D6D2FD0B8}" destId="{C809FD9B-0FD3-41BE-8D86-77C5B9557BE7}" srcOrd="0" destOrd="0" presId="urn:microsoft.com/office/officeart/2005/8/layout/hProcess9"/>
    <dgm:cxn modelId="{43CD4A81-39E9-42CC-8306-7D3818F6BCD5}" type="presParOf" srcId="{B26F973A-D5FF-4A83-A638-5C5D6D2FD0B8}" destId="{1C9BDB14-0AEF-4373-8DDB-9A79039566EB}" srcOrd="1" destOrd="0" presId="urn:microsoft.com/office/officeart/2005/8/layout/hProcess9"/>
    <dgm:cxn modelId="{996A002D-95B5-4949-9EC7-D5715D3ACA62}" type="presParOf" srcId="{B26F973A-D5FF-4A83-A638-5C5D6D2FD0B8}" destId="{C2A8BA06-1B88-476B-A73D-4791D8857C5C}" srcOrd="2" destOrd="0" presId="urn:microsoft.com/office/officeart/2005/8/layout/hProcess9"/>
    <dgm:cxn modelId="{86B31DF5-184B-477F-96A8-3DA7259F35DF}" type="presParOf" srcId="{B26F973A-D5FF-4A83-A638-5C5D6D2FD0B8}" destId="{DD7A3091-4003-485B-9310-59B9DEA482ED}" srcOrd="3" destOrd="0" presId="urn:microsoft.com/office/officeart/2005/8/layout/hProcess9"/>
    <dgm:cxn modelId="{943C79B8-B14C-42C1-AA89-CE83FBAEC5EF}" type="presParOf" srcId="{B26F973A-D5FF-4A83-A638-5C5D6D2FD0B8}" destId="{89E3099A-9A2C-4F9E-A221-8C35C6D76F78}" srcOrd="4" destOrd="0" presId="urn:microsoft.com/office/officeart/2005/8/layout/hProcess9"/>
    <dgm:cxn modelId="{586DFEBC-59A5-4E5F-9C7C-0E3FD6584AC4}" type="presParOf" srcId="{B26F973A-D5FF-4A83-A638-5C5D6D2FD0B8}" destId="{0B94446C-1253-4461-8B37-0CF5378D4EEA}" srcOrd="5" destOrd="0" presId="urn:microsoft.com/office/officeart/2005/8/layout/hProcess9"/>
    <dgm:cxn modelId="{94AE186F-FDC0-4D4E-8C63-130D36F20A81}" type="presParOf" srcId="{B26F973A-D5FF-4A83-A638-5C5D6D2FD0B8}" destId="{4C6899AD-F996-4807-9E7C-8D7735CC5AD0}" srcOrd="6" destOrd="0" presId="urn:microsoft.com/office/officeart/2005/8/layout/hProcess9"/>
    <dgm:cxn modelId="{3A48DF5B-DB29-4E12-8019-F11C1A59BD01}" type="presParOf" srcId="{B26F973A-D5FF-4A83-A638-5C5D6D2FD0B8}" destId="{68C68F2C-BA6E-4247-9F6C-2B01126BF549}" srcOrd="7" destOrd="0" presId="urn:microsoft.com/office/officeart/2005/8/layout/hProcess9"/>
    <dgm:cxn modelId="{FAD2BE93-9A61-4044-B570-DB3AB3BAF229}" type="presParOf" srcId="{B26F973A-D5FF-4A83-A638-5C5D6D2FD0B8}" destId="{A94370F3-408C-4674-AF9B-357E602E630A}" srcOrd="8" destOrd="0" presId="urn:microsoft.com/office/officeart/2005/8/layout/hProcess9"/>
    <dgm:cxn modelId="{3A3764E6-1A67-4F70-85C3-BE23555C9ED7}" type="presParOf" srcId="{B26F973A-D5FF-4A83-A638-5C5D6D2FD0B8}" destId="{6B681DFF-182B-4C01-8894-9F065D81A26A}" srcOrd="9" destOrd="0" presId="urn:microsoft.com/office/officeart/2005/8/layout/hProcess9"/>
    <dgm:cxn modelId="{53661452-3C39-4F00-ADAB-D0333B433B23}" type="presParOf" srcId="{B26F973A-D5FF-4A83-A638-5C5D6D2FD0B8}" destId="{46B0FFD9-3D08-4CAB-A9B3-1A9FD1BA01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7E7DEA-DC97-4BB7-B785-7670B71668F1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A63B2E9F-79AF-4A43-9073-71841FBC0B24}">
      <dgm:prSet phldrT="[Texto]" custT="1"/>
      <dgm:spPr/>
      <dgm:t>
        <a:bodyPr/>
        <a:lstStyle/>
        <a:p>
          <a:pPr algn="ctr"/>
          <a:r>
            <a:rPr lang="es-ES" sz="1200"/>
            <a:t>Acero A36</a:t>
          </a:r>
        </a:p>
      </dgm:t>
    </dgm:pt>
    <dgm:pt modelId="{C75D1622-F5C0-4115-B814-239850454449}" type="parTrans" cxnId="{E5462E03-6A32-41F2-90E1-3C2D69822676}">
      <dgm:prSet/>
      <dgm:spPr/>
      <dgm:t>
        <a:bodyPr/>
        <a:lstStyle/>
        <a:p>
          <a:pPr algn="ctr"/>
          <a:endParaRPr lang="es-ES" sz="3200"/>
        </a:p>
      </dgm:t>
    </dgm:pt>
    <dgm:pt modelId="{F8C827FB-EA0D-4398-A252-842F21DF9C61}" type="sibTrans" cxnId="{E5462E03-6A32-41F2-90E1-3C2D69822676}">
      <dgm:prSet/>
      <dgm:spPr/>
      <dgm:t>
        <a:bodyPr/>
        <a:lstStyle/>
        <a:p>
          <a:pPr algn="ctr"/>
          <a:endParaRPr lang="es-ES" sz="3200"/>
        </a:p>
      </dgm:t>
    </dgm:pt>
    <dgm:pt modelId="{F1C1B013-12CD-4C3C-BDA4-2B676153A408}">
      <dgm:prSet phldrT="[Texto]" custT="1"/>
      <dgm:spPr/>
      <dgm:t>
        <a:bodyPr/>
        <a:lstStyle/>
        <a:p>
          <a:pPr algn="ctr"/>
          <a:r>
            <a:rPr lang="es-ES" sz="1200"/>
            <a:t>Madera</a:t>
          </a:r>
        </a:p>
      </dgm:t>
    </dgm:pt>
    <dgm:pt modelId="{371EC2B5-5CEB-4F9B-8CDE-F1D0F4B3ADF1}" type="parTrans" cxnId="{7E590E4F-414E-4826-880D-73813AF55434}">
      <dgm:prSet/>
      <dgm:spPr/>
      <dgm:t>
        <a:bodyPr/>
        <a:lstStyle/>
        <a:p>
          <a:pPr algn="ctr"/>
          <a:endParaRPr lang="es-ES" sz="3200"/>
        </a:p>
      </dgm:t>
    </dgm:pt>
    <dgm:pt modelId="{6B91BB28-262E-44AC-AF55-AD8915DF751C}" type="sibTrans" cxnId="{7E590E4F-414E-4826-880D-73813AF55434}">
      <dgm:prSet/>
      <dgm:spPr/>
      <dgm:t>
        <a:bodyPr/>
        <a:lstStyle/>
        <a:p>
          <a:pPr algn="ctr"/>
          <a:endParaRPr lang="es-ES" sz="3200"/>
        </a:p>
      </dgm:t>
    </dgm:pt>
    <dgm:pt modelId="{2830071B-7A6A-404F-945A-AE336C515044}">
      <dgm:prSet phldrT="[Texto]" custT="1"/>
      <dgm:spPr/>
      <dgm:t>
        <a:bodyPr/>
        <a:lstStyle/>
        <a:p>
          <a:pPr algn="ctr"/>
          <a:r>
            <a:rPr lang="es-ES" sz="1600"/>
            <a:t>Fijar Set point</a:t>
          </a:r>
        </a:p>
      </dgm:t>
    </dgm:pt>
    <dgm:pt modelId="{893683D0-795C-4EBA-8340-B038D55BB36E}" type="parTrans" cxnId="{CD6BE263-94A2-4CA9-98DB-6259AFEC5F5A}">
      <dgm:prSet/>
      <dgm:spPr/>
      <dgm:t>
        <a:bodyPr/>
        <a:lstStyle/>
        <a:p>
          <a:pPr algn="ctr"/>
          <a:endParaRPr lang="es-ES" sz="3200"/>
        </a:p>
      </dgm:t>
    </dgm:pt>
    <dgm:pt modelId="{03156E56-DF32-44C6-9556-00C5DDBBA9A4}" type="sibTrans" cxnId="{CD6BE263-94A2-4CA9-98DB-6259AFEC5F5A}">
      <dgm:prSet/>
      <dgm:spPr/>
      <dgm:t>
        <a:bodyPr/>
        <a:lstStyle/>
        <a:p>
          <a:pPr algn="ctr"/>
          <a:endParaRPr lang="es-ES" sz="3200"/>
        </a:p>
      </dgm:t>
    </dgm:pt>
    <dgm:pt modelId="{1EE07501-5C76-42FF-AA83-BF0946CC8298}">
      <dgm:prSet phldrT="[Texto]" custT="1"/>
      <dgm:spPr/>
      <dgm:t>
        <a:bodyPr/>
        <a:lstStyle/>
        <a:p>
          <a:pPr algn="ctr"/>
          <a:r>
            <a:rPr lang="es-ES" sz="1200"/>
            <a:t>Switch fines de carrera</a:t>
          </a:r>
        </a:p>
      </dgm:t>
    </dgm:pt>
    <dgm:pt modelId="{2A84B9E6-53CB-441B-A969-2DA6551702D7}" type="parTrans" cxnId="{DA9841A0-E470-4E46-9E13-A62F9DC4182E}">
      <dgm:prSet/>
      <dgm:spPr/>
      <dgm:t>
        <a:bodyPr/>
        <a:lstStyle/>
        <a:p>
          <a:pPr algn="ctr"/>
          <a:endParaRPr lang="es-ES" sz="3200"/>
        </a:p>
      </dgm:t>
    </dgm:pt>
    <dgm:pt modelId="{3141B15E-7F6B-4588-A557-26755B1B5783}" type="sibTrans" cxnId="{DA9841A0-E470-4E46-9E13-A62F9DC4182E}">
      <dgm:prSet/>
      <dgm:spPr/>
      <dgm:t>
        <a:bodyPr/>
        <a:lstStyle/>
        <a:p>
          <a:pPr algn="ctr"/>
          <a:endParaRPr lang="es-ES" sz="3200"/>
        </a:p>
      </dgm:t>
    </dgm:pt>
    <dgm:pt modelId="{971351EA-BA0A-4C69-A7EA-9F3DA03AFED1}">
      <dgm:prSet phldrT="[Texto]" custT="1"/>
      <dgm:spPr/>
      <dgm:t>
        <a:bodyPr/>
        <a:lstStyle/>
        <a:p>
          <a:pPr algn="ctr"/>
          <a:r>
            <a:rPr lang="es-ES" sz="1800"/>
            <a:t>Controlador</a:t>
          </a:r>
        </a:p>
      </dgm:t>
    </dgm:pt>
    <dgm:pt modelId="{E26B0412-8FCC-4B16-A46F-55A52EA0AD12}" type="parTrans" cxnId="{6318E4B3-0111-4AC5-9EE8-2F702B9664D3}">
      <dgm:prSet/>
      <dgm:spPr/>
      <dgm:t>
        <a:bodyPr/>
        <a:lstStyle/>
        <a:p>
          <a:endParaRPr lang="es-ES" sz="3200"/>
        </a:p>
      </dgm:t>
    </dgm:pt>
    <dgm:pt modelId="{FCC703B0-44AB-4B04-8863-A1AC8236E2C7}" type="sibTrans" cxnId="{6318E4B3-0111-4AC5-9EE8-2F702B9664D3}">
      <dgm:prSet/>
      <dgm:spPr/>
      <dgm:t>
        <a:bodyPr/>
        <a:lstStyle/>
        <a:p>
          <a:endParaRPr lang="es-ES" sz="3200"/>
        </a:p>
      </dgm:t>
    </dgm:pt>
    <dgm:pt modelId="{7C3A8983-25FA-447A-BC1C-58A712A6D9B0}">
      <dgm:prSet phldrT="[Texto]" custT="1"/>
      <dgm:spPr/>
      <dgm:t>
        <a:bodyPr/>
        <a:lstStyle/>
        <a:p>
          <a:pPr algn="ctr"/>
          <a:r>
            <a:rPr lang="es-ES" sz="1200"/>
            <a:t>Arduino</a:t>
          </a:r>
        </a:p>
      </dgm:t>
    </dgm:pt>
    <dgm:pt modelId="{7BA1E2B1-973B-43D9-8204-58A7167249F8}" type="parTrans" cxnId="{C80933FD-3F05-4E96-ADDE-1E593DDE6CA9}">
      <dgm:prSet/>
      <dgm:spPr/>
      <dgm:t>
        <a:bodyPr/>
        <a:lstStyle/>
        <a:p>
          <a:endParaRPr lang="es-ES" sz="3200"/>
        </a:p>
      </dgm:t>
    </dgm:pt>
    <dgm:pt modelId="{8E0593FB-29BD-4ECD-8916-830815F41E5B}" type="sibTrans" cxnId="{C80933FD-3F05-4E96-ADDE-1E593DDE6CA9}">
      <dgm:prSet/>
      <dgm:spPr/>
      <dgm:t>
        <a:bodyPr/>
        <a:lstStyle/>
        <a:p>
          <a:endParaRPr lang="es-ES" sz="3200"/>
        </a:p>
      </dgm:t>
    </dgm:pt>
    <dgm:pt modelId="{91F4437B-51E4-43EA-BE1C-75BB9C36CD1E}">
      <dgm:prSet phldrT="[Texto]" custT="1"/>
      <dgm:spPr/>
      <dgm:t>
        <a:bodyPr/>
        <a:lstStyle/>
        <a:p>
          <a:pPr algn="ctr"/>
          <a:r>
            <a:rPr lang="es-ES" sz="1800"/>
            <a:t>Mecanismo Giro</a:t>
          </a:r>
        </a:p>
      </dgm:t>
    </dgm:pt>
    <dgm:pt modelId="{CE37EDD0-DFF7-4600-B104-EFA1064AE5D9}" type="parTrans" cxnId="{CCFD50AD-8DC5-4E54-A68A-F04597ECFD39}">
      <dgm:prSet/>
      <dgm:spPr/>
      <dgm:t>
        <a:bodyPr/>
        <a:lstStyle/>
        <a:p>
          <a:endParaRPr lang="es-ES" sz="3200"/>
        </a:p>
      </dgm:t>
    </dgm:pt>
    <dgm:pt modelId="{53A75F68-9870-43D4-9301-5811E4B8CF83}" type="sibTrans" cxnId="{CCFD50AD-8DC5-4E54-A68A-F04597ECFD39}">
      <dgm:prSet/>
      <dgm:spPr/>
      <dgm:t>
        <a:bodyPr/>
        <a:lstStyle/>
        <a:p>
          <a:endParaRPr lang="es-ES" sz="3200"/>
        </a:p>
      </dgm:t>
    </dgm:pt>
    <dgm:pt modelId="{AC84A76C-2039-4250-9833-9782BBF3B15F}">
      <dgm:prSet phldrT="[Texto]" custT="1"/>
      <dgm:spPr/>
      <dgm:t>
        <a:bodyPr/>
        <a:lstStyle/>
        <a:p>
          <a:pPr algn="ctr"/>
          <a:r>
            <a:rPr lang="es-ES" sz="1100"/>
            <a:t>Eje electromecánico lineal </a:t>
          </a:r>
        </a:p>
      </dgm:t>
    </dgm:pt>
    <dgm:pt modelId="{E01E1892-FB9A-44D5-AA05-DE0062B7BC95}" type="parTrans" cxnId="{CDCAFF2A-C3C4-4316-903E-743409AA2110}">
      <dgm:prSet/>
      <dgm:spPr/>
      <dgm:t>
        <a:bodyPr/>
        <a:lstStyle/>
        <a:p>
          <a:endParaRPr lang="es-ES" sz="3200"/>
        </a:p>
      </dgm:t>
    </dgm:pt>
    <dgm:pt modelId="{533EDE30-A897-4436-A54A-8EB540B38F68}" type="sibTrans" cxnId="{CDCAFF2A-C3C4-4316-903E-743409AA2110}">
      <dgm:prSet/>
      <dgm:spPr/>
      <dgm:t>
        <a:bodyPr/>
        <a:lstStyle/>
        <a:p>
          <a:endParaRPr lang="es-ES" sz="3200"/>
        </a:p>
      </dgm:t>
    </dgm:pt>
    <dgm:pt modelId="{DEE16389-2740-4D2C-AC13-88339A7AFC44}">
      <dgm:prSet phldrT="[Texto]" custT="1"/>
      <dgm:spPr/>
      <dgm:t>
        <a:bodyPr/>
        <a:lstStyle/>
        <a:p>
          <a:pPr algn="ctr"/>
          <a:r>
            <a:rPr lang="es-ES" sz="1400"/>
            <a:t>Soporte de material de apoyo</a:t>
          </a:r>
        </a:p>
      </dgm:t>
    </dgm:pt>
    <dgm:pt modelId="{7FDB2090-1E48-4379-AF6E-415FE79C16BA}" type="sibTrans" cxnId="{869ACE44-03D7-44FE-8CA9-F906C898BDEE}">
      <dgm:prSet/>
      <dgm:spPr/>
      <dgm:t>
        <a:bodyPr/>
        <a:lstStyle/>
        <a:p>
          <a:pPr algn="ctr"/>
          <a:endParaRPr lang="es-ES" sz="3200"/>
        </a:p>
      </dgm:t>
    </dgm:pt>
    <dgm:pt modelId="{6CC0E49D-7278-4BDE-A428-704103948688}" type="parTrans" cxnId="{869ACE44-03D7-44FE-8CA9-F906C898BDEE}">
      <dgm:prSet/>
      <dgm:spPr/>
      <dgm:t>
        <a:bodyPr/>
        <a:lstStyle/>
        <a:p>
          <a:pPr algn="ctr"/>
          <a:endParaRPr lang="es-ES" sz="3200"/>
        </a:p>
      </dgm:t>
    </dgm:pt>
    <dgm:pt modelId="{4D47213F-D166-4AF6-96F2-05819E11A9C3}">
      <dgm:prSet phldrT="[Texto]" custT="1"/>
      <dgm:spPr/>
      <dgm:t>
        <a:bodyPr/>
        <a:lstStyle/>
        <a:p>
          <a:pPr algn="ctr"/>
          <a:r>
            <a:rPr lang="es-ES" sz="1400"/>
            <a:t>Convetir energía eléctrica en energía rotacional</a:t>
          </a:r>
        </a:p>
      </dgm:t>
    </dgm:pt>
    <dgm:pt modelId="{3B9EECA0-DFAA-4A23-9343-B05344CACA4F}" type="parTrans" cxnId="{337E73B4-EE73-44E9-8B10-84D9048075FE}">
      <dgm:prSet/>
      <dgm:spPr/>
      <dgm:t>
        <a:bodyPr/>
        <a:lstStyle/>
        <a:p>
          <a:endParaRPr lang="es-ES" sz="3200"/>
        </a:p>
      </dgm:t>
    </dgm:pt>
    <dgm:pt modelId="{759013A7-7BB7-4CA9-A971-472B72A65E85}" type="sibTrans" cxnId="{337E73B4-EE73-44E9-8B10-84D9048075FE}">
      <dgm:prSet/>
      <dgm:spPr/>
      <dgm:t>
        <a:bodyPr/>
        <a:lstStyle/>
        <a:p>
          <a:endParaRPr lang="es-ES" sz="3200"/>
        </a:p>
      </dgm:t>
    </dgm:pt>
    <dgm:pt modelId="{486A1DB4-AD9D-4D61-BF25-F798188BF46E}">
      <dgm:prSet phldrT="[Texto]" custT="1"/>
      <dgm:spPr/>
      <dgm:t>
        <a:bodyPr/>
        <a:lstStyle/>
        <a:p>
          <a:pPr algn="ctr"/>
          <a:r>
            <a:rPr lang="es-ES" sz="1400"/>
            <a:t>Motor a pasos Nema</a:t>
          </a:r>
        </a:p>
        <a:p>
          <a:pPr algn="ctr"/>
          <a:r>
            <a:rPr lang="es-ES" sz="1400"/>
            <a:t>23</a:t>
          </a:r>
        </a:p>
      </dgm:t>
    </dgm:pt>
    <dgm:pt modelId="{74C619AD-0AC9-413A-9F41-A60A4C488E64}" type="parTrans" cxnId="{11B70EB4-253D-4624-A733-FE34E62A608E}">
      <dgm:prSet/>
      <dgm:spPr/>
      <dgm:t>
        <a:bodyPr/>
        <a:lstStyle/>
        <a:p>
          <a:endParaRPr lang="es-ES" sz="3200"/>
        </a:p>
      </dgm:t>
    </dgm:pt>
    <dgm:pt modelId="{80623CA9-9AFB-442B-B038-0523B8225DFF}" type="sibTrans" cxnId="{11B70EB4-253D-4624-A733-FE34E62A608E}">
      <dgm:prSet/>
      <dgm:spPr/>
      <dgm:t>
        <a:bodyPr/>
        <a:lstStyle/>
        <a:p>
          <a:endParaRPr lang="es-ES" sz="3200"/>
        </a:p>
      </dgm:t>
    </dgm:pt>
    <dgm:pt modelId="{DC1475F3-D1A3-47CD-B0ED-9DF984DFD712}">
      <dgm:prSet phldrT="[Texto]" custT="1"/>
      <dgm:spPr/>
      <dgm:t>
        <a:bodyPr/>
        <a:lstStyle/>
        <a:p>
          <a:pPr algn="ctr"/>
          <a:r>
            <a:rPr lang="es-ES" sz="1100"/>
            <a:t>Biela Manivela.</a:t>
          </a:r>
        </a:p>
      </dgm:t>
    </dgm:pt>
    <dgm:pt modelId="{C92DD3CE-6341-4547-8D7C-A4641EE7F30B}" type="sibTrans" cxnId="{F2FACE4D-9D8A-409B-8C59-DA67F48F3027}">
      <dgm:prSet/>
      <dgm:spPr/>
      <dgm:t>
        <a:bodyPr/>
        <a:lstStyle/>
        <a:p>
          <a:endParaRPr lang="es-ES" sz="3200"/>
        </a:p>
      </dgm:t>
    </dgm:pt>
    <dgm:pt modelId="{F725BA26-8575-492C-98CE-17E686BE1E12}" type="parTrans" cxnId="{F2FACE4D-9D8A-409B-8C59-DA67F48F3027}">
      <dgm:prSet/>
      <dgm:spPr/>
      <dgm:t>
        <a:bodyPr/>
        <a:lstStyle/>
        <a:p>
          <a:endParaRPr lang="es-ES" sz="3200"/>
        </a:p>
      </dgm:t>
    </dgm:pt>
    <dgm:pt modelId="{615DA41C-9786-4B2D-B505-3F10B983658F}" type="pres">
      <dgm:prSet presAssocID="{C27E7DEA-DC97-4BB7-B785-7670B71668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282835-68DF-4F00-9730-149CF6E7CDB7}" type="pres">
      <dgm:prSet presAssocID="{4D47213F-D166-4AF6-96F2-05819E11A9C3}" presName="compNode" presStyleCnt="0"/>
      <dgm:spPr/>
      <dgm:t>
        <a:bodyPr/>
        <a:lstStyle/>
        <a:p>
          <a:endParaRPr lang="es-ES"/>
        </a:p>
      </dgm:t>
    </dgm:pt>
    <dgm:pt modelId="{ED664447-88AC-44B1-998D-033827F55247}" type="pres">
      <dgm:prSet presAssocID="{4D47213F-D166-4AF6-96F2-05819E11A9C3}" presName="aNode" presStyleLbl="bgShp" presStyleIdx="0" presStyleCnt="5" custScaleX="151290"/>
      <dgm:spPr/>
      <dgm:t>
        <a:bodyPr/>
        <a:lstStyle/>
        <a:p>
          <a:endParaRPr lang="es-ES"/>
        </a:p>
      </dgm:t>
    </dgm:pt>
    <dgm:pt modelId="{BFF62B08-3BFB-4E50-94C7-82F0D3DEDF0C}" type="pres">
      <dgm:prSet presAssocID="{4D47213F-D166-4AF6-96F2-05819E11A9C3}" presName="textNode" presStyleLbl="bgShp" presStyleIdx="0" presStyleCnt="5"/>
      <dgm:spPr/>
      <dgm:t>
        <a:bodyPr/>
        <a:lstStyle/>
        <a:p>
          <a:endParaRPr lang="es-ES"/>
        </a:p>
      </dgm:t>
    </dgm:pt>
    <dgm:pt modelId="{43E71F3B-AB18-45BD-A3DC-7DD1ABDBB535}" type="pres">
      <dgm:prSet presAssocID="{4D47213F-D166-4AF6-96F2-05819E11A9C3}" presName="compChildNode" presStyleCnt="0"/>
      <dgm:spPr/>
      <dgm:t>
        <a:bodyPr/>
        <a:lstStyle/>
        <a:p>
          <a:endParaRPr lang="es-ES"/>
        </a:p>
      </dgm:t>
    </dgm:pt>
    <dgm:pt modelId="{EB8600CC-CD9E-4EB6-BA83-7787064CED56}" type="pres">
      <dgm:prSet presAssocID="{4D47213F-D166-4AF6-96F2-05819E11A9C3}" presName="theInnerList" presStyleCnt="0"/>
      <dgm:spPr/>
      <dgm:t>
        <a:bodyPr/>
        <a:lstStyle/>
        <a:p>
          <a:endParaRPr lang="es-ES"/>
        </a:p>
      </dgm:t>
    </dgm:pt>
    <dgm:pt modelId="{0D4DDC95-D96F-42E1-9DA5-49C4C17D6B40}" type="pres">
      <dgm:prSet presAssocID="{486A1DB4-AD9D-4D61-BF25-F798188BF46E}" presName="childNode" presStyleLbl="node1" presStyleIdx="0" presStyleCnt="7" custScaleX="140880" custScaleY="744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B49DF-2B6B-434F-B58F-9E49507CB9C5}" type="pres">
      <dgm:prSet presAssocID="{4D47213F-D166-4AF6-96F2-05819E11A9C3}" presName="aSpace" presStyleCnt="0"/>
      <dgm:spPr/>
      <dgm:t>
        <a:bodyPr/>
        <a:lstStyle/>
        <a:p>
          <a:endParaRPr lang="es-ES"/>
        </a:p>
      </dgm:t>
    </dgm:pt>
    <dgm:pt modelId="{DE20F7E4-BBBE-4F01-BBB4-C55545EB271B}" type="pres">
      <dgm:prSet presAssocID="{DEE16389-2740-4D2C-AC13-88339A7AFC44}" presName="compNode" presStyleCnt="0"/>
      <dgm:spPr/>
      <dgm:t>
        <a:bodyPr/>
        <a:lstStyle/>
        <a:p>
          <a:endParaRPr lang="es-ES"/>
        </a:p>
      </dgm:t>
    </dgm:pt>
    <dgm:pt modelId="{358DCAE2-8014-4879-9CC2-EB62F4E5A2CA}" type="pres">
      <dgm:prSet presAssocID="{DEE16389-2740-4D2C-AC13-88339A7AFC44}" presName="aNode" presStyleLbl="bgShp" presStyleIdx="1" presStyleCnt="5"/>
      <dgm:spPr/>
      <dgm:t>
        <a:bodyPr/>
        <a:lstStyle/>
        <a:p>
          <a:endParaRPr lang="es-ES"/>
        </a:p>
      </dgm:t>
    </dgm:pt>
    <dgm:pt modelId="{5379C309-042A-4F50-BD83-28A6FE4047EF}" type="pres">
      <dgm:prSet presAssocID="{DEE16389-2740-4D2C-AC13-88339A7AFC44}" presName="textNode" presStyleLbl="bgShp" presStyleIdx="1" presStyleCnt="5"/>
      <dgm:spPr/>
      <dgm:t>
        <a:bodyPr/>
        <a:lstStyle/>
        <a:p>
          <a:endParaRPr lang="es-ES"/>
        </a:p>
      </dgm:t>
    </dgm:pt>
    <dgm:pt modelId="{7F8DE0E1-1B49-4304-8790-FE7A0190A733}" type="pres">
      <dgm:prSet presAssocID="{DEE16389-2740-4D2C-AC13-88339A7AFC44}" presName="compChildNode" presStyleCnt="0"/>
      <dgm:spPr/>
      <dgm:t>
        <a:bodyPr/>
        <a:lstStyle/>
        <a:p>
          <a:endParaRPr lang="es-ES"/>
        </a:p>
      </dgm:t>
    </dgm:pt>
    <dgm:pt modelId="{AC4C6F2C-5A08-4A97-BC46-4CBBC58A8A73}" type="pres">
      <dgm:prSet presAssocID="{DEE16389-2740-4D2C-AC13-88339A7AFC44}" presName="theInnerList" presStyleCnt="0"/>
      <dgm:spPr/>
      <dgm:t>
        <a:bodyPr/>
        <a:lstStyle/>
        <a:p>
          <a:endParaRPr lang="es-ES"/>
        </a:p>
      </dgm:t>
    </dgm:pt>
    <dgm:pt modelId="{B366B14E-F044-49AD-8027-D79550F174C7}" type="pres">
      <dgm:prSet presAssocID="{A63B2E9F-79AF-4A43-9073-71841FBC0B24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10242-1AE2-4E16-AC35-F980D450B0C4}" type="pres">
      <dgm:prSet presAssocID="{A63B2E9F-79AF-4A43-9073-71841FBC0B24}" presName="aSpace2" presStyleCnt="0"/>
      <dgm:spPr/>
      <dgm:t>
        <a:bodyPr/>
        <a:lstStyle/>
        <a:p>
          <a:endParaRPr lang="es-ES"/>
        </a:p>
      </dgm:t>
    </dgm:pt>
    <dgm:pt modelId="{4984696D-DED9-450E-B272-C231BC7B6FE2}" type="pres">
      <dgm:prSet presAssocID="{F1C1B013-12CD-4C3C-BDA4-2B676153A408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8027A-6D1C-4236-944B-860D7AA3C696}" type="pres">
      <dgm:prSet presAssocID="{DEE16389-2740-4D2C-AC13-88339A7AFC44}" presName="aSpace" presStyleCnt="0"/>
      <dgm:spPr/>
      <dgm:t>
        <a:bodyPr/>
        <a:lstStyle/>
        <a:p>
          <a:endParaRPr lang="es-ES"/>
        </a:p>
      </dgm:t>
    </dgm:pt>
    <dgm:pt modelId="{E5C895F6-CD67-45BD-A585-4D18980850A3}" type="pres">
      <dgm:prSet presAssocID="{91F4437B-51E4-43EA-BE1C-75BB9C36CD1E}" presName="compNode" presStyleCnt="0"/>
      <dgm:spPr/>
      <dgm:t>
        <a:bodyPr/>
        <a:lstStyle/>
        <a:p>
          <a:endParaRPr lang="es-ES"/>
        </a:p>
      </dgm:t>
    </dgm:pt>
    <dgm:pt modelId="{B1E2AB75-AC21-4C7C-AD32-81872F65C676}" type="pres">
      <dgm:prSet presAssocID="{91F4437B-51E4-43EA-BE1C-75BB9C36CD1E}" presName="aNode" presStyleLbl="bgShp" presStyleIdx="2" presStyleCnt="5"/>
      <dgm:spPr/>
      <dgm:t>
        <a:bodyPr/>
        <a:lstStyle/>
        <a:p>
          <a:endParaRPr lang="es-ES"/>
        </a:p>
      </dgm:t>
    </dgm:pt>
    <dgm:pt modelId="{46DB7090-EAF0-4734-877E-A47CCFDA67DD}" type="pres">
      <dgm:prSet presAssocID="{91F4437B-51E4-43EA-BE1C-75BB9C36CD1E}" presName="textNode" presStyleLbl="bgShp" presStyleIdx="2" presStyleCnt="5"/>
      <dgm:spPr/>
      <dgm:t>
        <a:bodyPr/>
        <a:lstStyle/>
        <a:p>
          <a:endParaRPr lang="es-ES"/>
        </a:p>
      </dgm:t>
    </dgm:pt>
    <dgm:pt modelId="{4DD73CF9-953A-47B2-A1CE-0DFFF5BEB55E}" type="pres">
      <dgm:prSet presAssocID="{91F4437B-51E4-43EA-BE1C-75BB9C36CD1E}" presName="compChildNode" presStyleCnt="0"/>
      <dgm:spPr/>
      <dgm:t>
        <a:bodyPr/>
        <a:lstStyle/>
        <a:p>
          <a:endParaRPr lang="es-ES"/>
        </a:p>
      </dgm:t>
    </dgm:pt>
    <dgm:pt modelId="{BFF2B482-A3CF-4713-BC54-C1D164E14238}" type="pres">
      <dgm:prSet presAssocID="{91F4437B-51E4-43EA-BE1C-75BB9C36CD1E}" presName="theInnerList" presStyleCnt="0"/>
      <dgm:spPr/>
      <dgm:t>
        <a:bodyPr/>
        <a:lstStyle/>
        <a:p>
          <a:endParaRPr lang="es-ES"/>
        </a:p>
      </dgm:t>
    </dgm:pt>
    <dgm:pt modelId="{5793471F-7C7B-4CCA-967A-33CF77129F5A}" type="pres">
      <dgm:prSet presAssocID="{AC84A76C-2039-4250-9833-9782BBF3B15F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D939C-84BE-4CCA-8C26-BA52F046BC54}" type="pres">
      <dgm:prSet presAssocID="{AC84A76C-2039-4250-9833-9782BBF3B15F}" presName="aSpace2" presStyleCnt="0"/>
      <dgm:spPr/>
      <dgm:t>
        <a:bodyPr/>
        <a:lstStyle/>
        <a:p>
          <a:endParaRPr lang="es-ES"/>
        </a:p>
      </dgm:t>
    </dgm:pt>
    <dgm:pt modelId="{C64E369B-D10D-4A46-B7FA-54E8D5442358}" type="pres">
      <dgm:prSet presAssocID="{DC1475F3-D1A3-47CD-B0ED-9DF984DFD712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DBD09-8C36-482D-BC38-379C7E992FA9}" type="pres">
      <dgm:prSet presAssocID="{91F4437B-51E4-43EA-BE1C-75BB9C36CD1E}" presName="aSpace" presStyleCnt="0"/>
      <dgm:spPr/>
      <dgm:t>
        <a:bodyPr/>
        <a:lstStyle/>
        <a:p>
          <a:endParaRPr lang="es-ES"/>
        </a:p>
      </dgm:t>
    </dgm:pt>
    <dgm:pt modelId="{2BDACD41-7F5C-49A8-B0FD-4281FBCABFA7}" type="pres">
      <dgm:prSet presAssocID="{2830071B-7A6A-404F-945A-AE336C515044}" presName="compNode" presStyleCnt="0"/>
      <dgm:spPr/>
      <dgm:t>
        <a:bodyPr/>
        <a:lstStyle/>
        <a:p>
          <a:endParaRPr lang="es-ES"/>
        </a:p>
      </dgm:t>
    </dgm:pt>
    <dgm:pt modelId="{1099A49B-4185-44B0-89C1-500F8B68084B}" type="pres">
      <dgm:prSet presAssocID="{2830071B-7A6A-404F-945A-AE336C515044}" presName="aNode" presStyleLbl="bgShp" presStyleIdx="3" presStyleCnt="5"/>
      <dgm:spPr/>
      <dgm:t>
        <a:bodyPr/>
        <a:lstStyle/>
        <a:p>
          <a:endParaRPr lang="es-ES"/>
        </a:p>
      </dgm:t>
    </dgm:pt>
    <dgm:pt modelId="{77411131-56E6-401E-A36E-1F1F3C319210}" type="pres">
      <dgm:prSet presAssocID="{2830071B-7A6A-404F-945A-AE336C515044}" presName="textNode" presStyleLbl="bgShp" presStyleIdx="3" presStyleCnt="5"/>
      <dgm:spPr/>
      <dgm:t>
        <a:bodyPr/>
        <a:lstStyle/>
        <a:p>
          <a:endParaRPr lang="es-ES"/>
        </a:p>
      </dgm:t>
    </dgm:pt>
    <dgm:pt modelId="{F01B51D9-EC38-480E-AA0C-4A696F7B0CF9}" type="pres">
      <dgm:prSet presAssocID="{2830071B-7A6A-404F-945A-AE336C515044}" presName="compChildNode" presStyleCnt="0"/>
      <dgm:spPr/>
      <dgm:t>
        <a:bodyPr/>
        <a:lstStyle/>
        <a:p>
          <a:endParaRPr lang="es-ES"/>
        </a:p>
      </dgm:t>
    </dgm:pt>
    <dgm:pt modelId="{41247530-FE2F-4F48-B5D2-C2063B633B6D}" type="pres">
      <dgm:prSet presAssocID="{2830071B-7A6A-404F-945A-AE336C515044}" presName="theInnerList" presStyleCnt="0"/>
      <dgm:spPr/>
      <dgm:t>
        <a:bodyPr/>
        <a:lstStyle/>
        <a:p>
          <a:endParaRPr lang="es-ES"/>
        </a:p>
      </dgm:t>
    </dgm:pt>
    <dgm:pt modelId="{8987EA29-90DB-49D5-8899-3371B9640A04}" type="pres">
      <dgm:prSet presAssocID="{1EE07501-5C76-42FF-AA83-BF0946CC8298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E78F2-6E70-45A5-9DDB-E266E154184F}" type="pres">
      <dgm:prSet presAssocID="{2830071B-7A6A-404F-945A-AE336C515044}" presName="aSpace" presStyleCnt="0"/>
      <dgm:spPr/>
      <dgm:t>
        <a:bodyPr/>
        <a:lstStyle/>
        <a:p>
          <a:endParaRPr lang="es-ES"/>
        </a:p>
      </dgm:t>
    </dgm:pt>
    <dgm:pt modelId="{CFFB49A6-276A-408A-8150-AC464D680FCA}" type="pres">
      <dgm:prSet presAssocID="{971351EA-BA0A-4C69-A7EA-9F3DA03AFED1}" presName="compNode" presStyleCnt="0"/>
      <dgm:spPr/>
      <dgm:t>
        <a:bodyPr/>
        <a:lstStyle/>
        <a:p>
          <a:endParaRPr lang="es-ES"/>
        </a:p>
      </dgm:t>
    </dgm:pt>
    <dgm:pt modelId="{0E8C6B3D-2B6C-4FAD-9182-4E082351E180}" type="pres">
      <dgm:prSet presAssocID="{971351EA-BA0A-4C69-A7EA-9F3DA03AFED1}" presName="aNode" presStyleLbl="bgShp" presStyleIdx="4" presStyleCnt="5"/>
      <dgm:spPr/>
      <dgm:t>
        <a:bodyPr/>
        <a:lstStyle/>
        <a:p>
          <a:endParaRPr lang="es-ES"/>
        </a:p>
      </dgm:t>
    </dgm:pt>
    <dgm:pt modelId="{31869D3F-B09A-43AA-98ED-121A68254858}" type="pres">
      <dgm:prSet presAssocID="{971351EA-BA0A-4C69-A7EA-9F3DA03AFED1}" presName="textNode" presStyleLbl="bgShp" presStyleIdx="4" presStyleCnt="5"/>
      <dgm:spPr/>
      <dgm:t>
        <a:bodyPr/>
        <a:lstStyle/>
        <a:p>
          <a:endParaRPr lang="es-ES"/>
        </a:p>
      </dgm:t>
    </dgm:pt>
    <dgm:pt modelId="{99C91B54-0C79-4C5E-9394-3B5F751D43B0}" type="pres">
      <dgm:prSet presAssocID="{971351EA-BA0A-4C69-A7EA-9F3DA03AFED1}" presName="compChildNode" presStyleCnt="0"/>
      <dgm:spPr/>
      <dgm:t>
        <a:bodyPr/>
        <a:lstStyle/>
        <a:p>
          <a:endParaRPr lang="es-ES"/>
        </a:p>
      </dgm:t>
    </dgm:pt>
    <dgm:pt modelId="{A841FAF0-814A-459D-AEC4-FE694FC1406C}" type="pres">
      <dgm:prSet presAssocID="{971351EA-BA0A-4C69-A7EA-9F3DA03AFED1}" presName="theInnerList" presStyleCnt="0"/>
      <dgm:spPr/>
      <dgm:t>
        <a:bodyPr/>
        <a:lstStyle/>
        <a:p>
          <a:endParaRPr lang="es-ES"/>
        </a:p>
      </dgm:t>
    </dgm:pt>
    <dgm:pt modelId="{E13725FF-7E21-4ACE-B26A-8124F6B51784}" type="pres">
      <dgm:prSet presAssocID="{7C3A8983-25FA-447A-BC1C-58A712A6D9B0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80933FD-3F05-4E96-ADDE-1E593DDE6CA9}" srcId="{971351EA-BA0A-4C69-A7EA-9F3DA03AFED1}" destId="{7C3A8983-25FA-447A-BC1C-58A712A6D9B0}" srcOrd="0" destOrd="0" parTransId="{7BA1E2B1-973B-43D9-8204-58A7167249F8}" sibTransId="{8E0593FB-29BD-4ECD-8916-830815F41E5B}"/>
    <dgm:cxn modelId="{337E73B4-EE73-44E9-8B10-84D9048075FE}" srcId="{C27E7DEA-DC97-4BB7-B785-7670B71668F1}" destId="{4D47213F-D166-4AF6-96F2-05819E11A9C3}" srcOrd="0" destOrd="0" parTransId="{3B9EECA0-DFAA-4A23-9343-B05344CACA4F}" sibTransId="{759013A7-7BB7-4CA9-A971-472B72A65E85}"/>
    <dgm:cxn modelId="{28D85A1F-F3D9-4FE5-B287-E9E4CB03340D}" type="presOf" srcId="{4D47213F-D166-4AF6-96F2-05819E11A9C3}" destId="{ED664447-88AC-44B1-998D-033827F55247}" srcOrd="0" destOrd="0" presId="urn:microsoft.com/office/officeart/2005/8/layout/lProcess2"/>
    <dgm:cxn modelId="{11B70EB4-253D-4624-A733-FE34E62A608E}" srcId="{4D47213F-D166-4AF6-96F2-05819E11A9C3}" destId="{486A1DB4-AD9D-4D61-BF25-F798188BF46E}" srcOrd="0" destOrd="0" parTransId="{74C619AD-0AC9-413A-9F41-A60A4C488E64}" sibTransId="{80623CA9-9AFB-442B-B038-0523B8225DFF}"/>
    <dgm:cxn modelId="{6FBE86A9-B9DB-4644-91BE-ACFFA2C5A353}" type="presOf" srcId="{2830071B-7A6A-404F-945A-AE336C515044}" destId="{1099A49B-4185-44B0-89C1-500F8B68084B}" srcOrd="0" destOrd="0" presId="urn:microsoft.com/office/officeart/2005/8/layout/lProcess2"/>
    <dgm:cxn modelId="{AC85A1AD-FDAB-4DDA-96D8-969276ED90EF}" type="presOf" srcId="{A63B2E9F-79AF-4A43-9073-71841FBC0B24}" destId="{B366B14E-F044-49AD-8027-D79550F174C7}" srcOrd="0" destOrd="0" presId="urn:microsoft.com/office/officeart/2005/8/layout/lProcess2"/>
    <dgm:cxn modelId="{FCE7DFBE-28E0-4B83-BE7A-F47EEC638CBA}" type="presOf" srcId="{971351EA-BA0A-4C69-A7EA-9F3DA03AFED1}" destId="{31869D3F-B09A-43AA-98ED-121A68254858}" srcOrd="1" destOrd="0" presId="urn:microsoft.com/office/officeart/2005/8/layout/lProcess2"/>
    <dgm:cxn modelId="{E5462E03-6A32-41F2-90E1-3C2D69822676}" srcId="{DEE16389-2740-4D2C-AC13-88339A7AFC44}" destId="{A63B2E9F-79AF-4A43-9073-71841FBC0B24}" srcOrd="0" destOrd="0" parTransId="{C75D1622-F5C0-4115-B814-239850454449}" sibTransId="{F8C827FB-EA0D-4398-A252-842F21DF9C61}"/>
    <dgm:cxn modelId="{7E590E4F-414E-4826-880D-73813AF55434}" srcId="{DEE16389-2740-4D2C-AC13-88339A7AFC44}" destId="{F1C1B013-12CD-4C3C-BDA4-2B676153A408}" srcOrd="1" destOrd="0" parTransId="{371EC2B5-5CEB-4F9B-8CDE-F1D0F4B3ADF1}" sibTransId="{6B91BB28-262E-44AC-AF55-AD8915DF751C}"/>
    <dgm:cxn modelId="{0019EC37-BD2E-46BC-ABDC-038C947660E5}" type="presOf" srcId="{C27E7DEA-DC97-4BB7-B785-7670B71668F1}" destId="{615DA41C-9786-4B2D-B505-3F10B983658F}" srcOrd="0" destOrd="0" presId="urn:microsoft.com/office/officeart/2005/8/layout/lProcess2"/>
    <dgm:cxn modelId="{A17A9BD5-A654-426D-9555-615D521D61F8}" type="presOf" srcId="{DC1475F3-D1A3-47CD-B0ED-9DF984DFD712}" destId="{C64E369B-D10D-4A46-B7FA-54E8D5442358}" srcOrd="0" destOrd="0" presId="urn:microsoft.com/office/officeart/2005/8/layout/lProcess2"/>
    <dgm:cxn modelId="{82E171EC-20AC-4772-A16D-2C645D6DE03E}" type="presOf" srcId="{1EE07501-5C76-42FF-AA83-BF0946CC8298}" destId="{8987EA29-90DB-49D5-8899-3371B9640A04}" srcOrd="0" destOrd="0" presId="urn:microsoft.com/office/officeart/2005/8/layout/lProcess2"/>
    <dgm:cxn modelId="{0B55E548-9BDD-41B7-960B-4EBFE74956D6}" type="presOf" srcId="{91F4437B-51E4-43EA-BE1C-75BB9C36CD1E}" destId="{46DB7090-EAF0-4734-877E-A47CCFDA67DD}" srcOrd="1" destOrd="0" presId="urn:microsoft.com/office/officeart/2005/8/layout/lProcess2"/>
    <dgm:cxn modelId="{24CB9531-8529-478F-9B41-3DFDC6BC3F9F}" type="presOf" srcId="{F1C1B013-12CD-4C3C-BDA4-2B676153A408}" destId="{4984696D-DED9-450E-B272-C231BC7B6FE2}" srcOrd="0" destOrd="0" presId="urn:microsoft.com/office/officeart/2005/8/layout/lProcess2"/>
    <dgm:cxn modelId="{869ACE44-03D7-44FE-8CA9-F906C898BDEE}" srcId="{C27E7DEA-DC97-4BB7-B785-7670B71668F1}" destId="{DEE16389-2740-4D2C-AC13-88339A7AFC44}" srcOrd="1" destOrd="0" parTransId="{6CC0E49D-7278-4BDE-A428-704103948688}" sibTransId="{7FDB2090-1E48-4379-AF6E-415FE79C16BA}"/>
    <dgm:cxn modelId="{85901903-2CCA-4AF1-ABBD-DBAD765AA060}" type="presOf" srcId="{DEE16389-2740-4D2C-AC13-88339A7AFC44}" destId="{5379C309-042A-4F50-BD83-28A6FE4047EF}" srcOrd="1" destOrd="0" presId="urn:microsoft.com/office/officeart/2005/8/layout/lProcess2"/>
    <dgm:cxn modelId="{DA9841A0-E470-4E46-9E13-A62F9DC4182E}" srcId="{2830071B-7A6A-404F-945A-AE336C515044}" destId="{1EE07501-5C76-42FF-AA83-BF0946CC8298}" srcOrd="0" destOrd="0" parTransId="{2A84B9E6-53CB-441B-A969-2DA6551702D7}" sibTransId="{3141B15E-7F6B-4588-A557-26755B1B5783}"/>
    <dgm:cxn modelId="{6318E4B3-0111-4AC5-9EE8-2F702B9664D3}" srcId="{C27E7DEA-DC97-4BB7-B785-7670B71668F1}" destId="{971351EA-BA0A-4C69-A7EA-9F3DA03AFED1}" srcOrd="4" destOrd="0" parTransId="{E26B0412-8FCC-4B16-A46F-55A52EA0AD12}" sibTransId="{FCC703B0-44AB-4B04-8863-A1AC8236E2C7}"/>
    <dgm:cxn modelId="{F2FACE4D-9D8A-409B-8C59-DA67F48F3027}" srcId="{91F4437B-51E4-43EA-BE1C-75BB9C36CD1E}" destId="{DC1475F3-D1A3-47CD-B0ED-9DF984DFD712}" srcOrd="1" destOrd="0" parTransId="{F725BA26-8575-492C-98CE-17E686BE1E12}" sibTransId="{C92DD3CE-6341-4547-8D7C-A4641EE7F30B}"/>
    <dgm:cxn modelId="{D3FE7534-55E5-4544-87A9-1CDFAABB7524}" type="presOf" srcId="{7C3A8983-25FA-447A-BC1C-58A712A6D9B0}" destId="{E13725FF-7E21-4ACE-B26A-8124F6B51784}" srcOrd="0" destOrd="0" presId="urn:microsoft.com/office/officeart/2005/8/layout/lProcess2"/>
    <dgm:cxn modelId="{AAC32D28-272E-432F-A2C4-C04649656ACF}" type="presOf" srcId="{AC84A76C-2039-4250-9833-9782BBF3B15F}" destId="{5793471F-7C7B-4CCA-967A-33CF77129F5A}" srcOrd="0" destOrd="0" presId="urn:microsoft.com/office/officeart/2005/8/layout/lProcess2"/>
    <dgm:cxn modelId="{A9EBDA9F-E25F-40BE-A771-D9082E866B68}" type="presOf" srcId="{91F4437B-51E4-43EA-BE1C-75BB9C36CD1E}" destId="{B1E2AB75-AC21-4C7C-AD32-81872F65C676}" srcOrd="0" destOrd="0" presId="urn:microsoft.com/office/officeart/2005/8/layout/lProcess2"/>
    <dgm:cxn modelId="{CFCDCDAE-F7A3-4CC9-9BC2-08A5C5626B5F}" type="presOf" srcId="{486A1DB4-AD9D-4D61-BF25-F798188BF46E}" destId="{0D4DDC95-D96F-42E1-9DA5-49C4C17D6B40}" srcOrd="0" destOrd="0" presId="urn:microsoft.com/office/officeart/2005/8/layout/lProcess2"/>
    <dgm:cxn modelId="{CCFD50AD-8DC5-4E54-A68A-F04597ECFD39}" srcId="{C27E7DEA-DC97-4BB7-B785-7670B71668F1}" destId="{91F4437B-51E4-43EA-BE1C-75BB9C36CD1E}" srcOrd="2" destOrd="0" parTransId="{CE37EDD0-DFF7-4600-B104-EFA1064AE5D9}" sibTransId="{53A75F68-9870-43D4-9301-5811E4B8CF83}"/>
    <dgm:cxn modelId="{36819B79-EC19-4DF8-9331-C73721B1D845}" type="presOf" srcId="{DEE16389-2740-4D2C-AC13-88339A7AFC44}" destId="{358DCAE2-8014-4879-9CC2-EB62F4E5A2CA}" srcOrd="0" destOrd="0" presId="urn:microsoft.com/office/officeart/2005/8/layout/lProcess2"/>
    <dgm:cxn modelId="{CD6BE263-94A2-4CA9-98DB-6259AFEC5F5A}" srcId="{C27E7DEA-DC97-4BB7-B785-7670B71668F1}" destId="{2830071B-7A6A-404F-945A-AE336C515044}" srcOrd="3" destOrd="0" parTransId="{893683D0-795C-4EBA-8340-B038D55BB36E}" sibTransId="{03156E56-DF32-44C6-9556-00C5DDBBA9A4}"/>
    <dgm:cxn modelId="{9C477A2B-50B1-4A6D-80C3-FF725264C08C}" type="presOf" srcId="{971351EA-BA0A-4C69-A7EA-9F3DA03AFED1}" destId="{0E8C6B3D-2B6C-4FAD-9182-4E082351E180}" srcOrd="0" destOrd="0" presId="urn:microsoft.com/office/officeart/2005/8/layout/lProcess2"/>
    <dgm:cxn modelId="{CDCAFF2A-C3C4-4316-903E-743409AA2110}" srcId="{91F4437B-51E4-43EA-BE1C-75BB9C36CD1E}" destId="{AC84A76C-2039-4250-9833-9782BBF3B15F}" srcOrd="0" destOrd="0" parTransId="{E01E1892-FB9A-44D5-AA05-DE0062B7BC95}" sibTransId="{533EDE30-A897-4436-A54A-8EB540B38F68}"/>
    <dgm:cxn modelId="{45DCE76B-3E0A-4C6F-9037-129FB8CDC950}" type="presOf" srcId="{2830071B-7A6A-404F-945A-AE336C515044}" destId="{77411131-56E6-401E-A36E-1F1F3C319210}" srcOrd="1" destOrd="0" presId="urn:microsoft.com/office/officeart/2005/8/layout/lProcess2"/>
    <dgm:cxn modelId="{6A9C51C0-B151-4A85-B834-B9B3FC179A8F}" type="presOf" srcId="{4D47213F-D166-4AF6-96F2-05819E11A9C3}" destId="{BFF62B08-3BFB-4E50-94C7-82F0D3DEDF0C}" srcOrd="1" destOrd="0" presId="urn:microsoft.com/office/officeart/2005/8/layout/lProcess2"/>
    <dgm:cxn modelId="{A45852D6-E433-41BD-B712-D12D49E68D72}" type="presParOf" srcId="{615DA41C-9786-4B2D-B505-3F10B983658F}" destId="{2E282835-68DF-4F00-9730-149CF6E7CDB7}" srcOrd="0" destOrd="0" presId="urn:microsoft.com/office/officeart/2005/8/layout/lProcess2"/>
    <dgm:cxn modelId="{4717B2A9-CE99-4386-A75A-6512983F5BC2}" type="presParOf" srcId="{2E282835-68DF-4F00-9730-149CF6E7CDB7}" destId="{ED664447-88AC-44B1-998D-033827F55247}" srcOrd="0" destOrd="0" presId="urn:microsoft.com/office/officeart/2005/8/layout/lProcess2"/>
    <dgm:cxn modelId="{0BE0174F-D4A0-4497-AA92-FFEEF9C77228}" type="presParOf" srcId="{2E282835-68DF-4F00-9730-149CF6E7CDB7}" destId="{BFF62B08-3BFB-4E50-94C7-82F0D3DEDF0C}" srcOrd="1" destOrd="0" presId="urn:microsoft.com/office/officeart/2005/8/layout/lProcess2"/>
    <dgm:cxn modelId="{71631B7B-9F90-4A3C-AF23-5EDB4F411141}" type="presParOf" srcId="{2E282835-68DF-4F00-9730-149CF6E7CDB7}" destId="{43E71F3B-AB18-45BD-A3DC-7DD1ABDBB535}" srcOrd="2" destOrd="0" presId="urn:microsoft.com/office/officeart/2005/8/layout/lProcess2"/>
    <dgm:cxn modelId="{02143F0D-8F9B-4782-8388-1796E9BD99D6}" type="presParOf" srcId="{43E71F3B-AB18-45BD-A3DC-7DD1ABDBB535}" destId="{EB8600CC-CD9E-4EB6-BA83-7787064CED56}" srcOrd="0" destOrd="0" presId="urn:microsoft.com/office/officeart/2005/8/layout/lProcess2"/>
    <dgm:cxn modelId="{230E04A2-E7F8-4E50-B7AB-A455827B1384}" type="presParOf" srcId="{EB8600CC-CD9E-4EB6-BA83-7787064CED56}" destId="{0D4DDC95-D96F-42E1-9DA5-49C4C17D6B40}" srcOrd="0" destOrd="0" presId="urn:microsoft.com/office/officeart/2005/8/layout/lProcess2"/>
    <dgm:cxn modelId="{7D49C03F-EDB9-4D6A-AA50-AB7645FCEB95}" type="presParOf" srcId="{615DA41C-9786-4B2D-B505-3F10B983658F}" destId="{A8DB49DF-2B6B-434F-B58F-9E49507CB9C5}" srcOrd="1" destOrd="0" presId="urn:microsoft.com/office/officeart/2005/8/layout/lProcess2"/>
    <dgm:cxn modelId="{3735A55A-3D77-4AAF-8EA4-5156B6012FCE}" type="presParOf" srcId="{615DA41C-9786-4B2D-B505-3F10B983658F}" destId="{DE20F7E4-BBBE-4F01-BBB4-C55545EB271B}" srcOrd="2" destOrd="0" presId="urn:microsoft.com/office/officeart/2005/8/layout/lProcess2"/>
    <dgm:cxn modelId="{064F6FDB-EE34-4BE6-8134-081A045CCDF9}" type="presParOf" srcId="{DE20F7E4-BBBE-4F01-BBB4-C55545EB271B}" destId="{358DCAE2-8014-4879-9CC2-EB62F4E5A2CA}" srcOrd="0" destOrd="0" presId="urn:microsoft.com/office/officeart/2005/8/layout/lProcess2"/>
    <dgm:cxn modelId="{AF8F7E17-AE85-435E-8197-7FEAF85C0179}" type="presParOf" srcId="{DE20F7E4-BBBE-4F01-BBB4-C55545EB271B}" destId="{5379C309-042A-4F50-BD83-28A6FE4047EF}" srcOrd="1" destOrd="0" presId="urn:microsoft.com/office/officeart/2005/8/layout/lProcess2"/>
    <dgm:cxn modelId="{700F0FA3-5E69-4ABA-9975-398CD290B1A2}" type="presParOf" srcId="{DE20F7E4-BBBE-4F01-BBB4-C55545EB271B}" destId="{7F8DE0E1-1B49-4304-8790-FE7A0190A733}" srcOrd="2" destOrd="0" presId="urn:microsoft.com/office/officeart/2005/8/layout/lProcess2"/>
    <dgm:cxn modelId="{0BF146CA-7365-4404-8B56-FFF6B85F7095}" type="presParOf" srcId="{7F8DE0E1-1B49-4304-8790-FE7A0190A733}" destId="{AC4C6F2C-5A08-4A97-BC46-4CBBC58A8A73}" srcOrd="0" destOrd="0" presId="urn:microsoft.com/office/officeart/2005/8/layout/lProcess2"/>
    <dgm:cxn modelId="{080F2491-4664-4886-BB72-C2C4404E23B0}" type="presParOf" srcId="{AC4C6F2C-5A08-4A97-BC46-4CBBC58A8A73}" destId="{B366B14E-F044-49AD-8027-D79550F174C7}" srcOrd="0" destOrd="0" presId="urn:microsoft.com/office/officeart/2005/8/layout/lProcess2"/>
    <dgm:cxn modelId="{C678B62E-7E74-40F8-A8FF-7AA202B3E328}" type="presParOf" srcId="{AC4C6F2C-5A08-4A97-BC46-4CBBC58A8A73}" destId="{71F10242-1AE2-4E16-AC35-F980D450B0C4}" srcOrd="1" destOrd="0" presId="urn:microsoft.com/office/officeart/2005/8/layout/lProcess2"/>
    <dgm:cxn modelId="{081CEC34-4FA6-4342-8D35-07BFA24BABFE}" type="presParOf" srcId="{AC4C6F2C-5A08-4A97-BC46-4CBBC58A8A73}" destId="{4984696D-DED9-450E-B272-C231BC7B6FE2}" srcOrd="2" destOrd="0" presId="urn:microsoft.com/office/officeart/2005/8/layout/lProcess2"/>
    <dgm:cxn modelId="{9F92F5C7-0C72-41D3-97DF-294DA31A1EFC}" type="presParOf" srcId="{615DA41C-9786-4B2D-B505-3F10B983658F}" destId="{D4D8027A-6D1C-4236-944B-860D7AA3C696}" srcOrd="3" destOrd="0" presId="urn:microsoft.com/office/officeart/2005/8/layout/lProcess2"/>
    <dgm:cxn modelId="{C02FF4C5-A929-4300-8F0B-8D0A2E957AC6}" type="presParOf" srcId="{615DA41C-9786-4B2D-B505-3F10B983658F}" destId="{E5C895F6-CD67-45BD-A585-4D18980850A3}" srcOrd="4" destOrd="0" presId="urn:microsoft.com/office/officeart/2005/8/layout/lProcess2"/>
    <dgm:cxn modelId="{1D2E0F44-5DE3-4AEC-A06D-AAC20E564B26}" type="presParOf" srcId="{E5C895F6-CD67-45BD-A585-4D18980850A3}" destId="{B1E2AB75-AC21-4C7C-AD32-81872F65C676}" srcOrd="0" destOrd="0" presId="urn:microsoft.com/office/officeart/2005/8/layout/lProcess2"/>
    <dgm:cxn modelId="{594CF684-C7B0-4ED1-89A0-B6B3752D76A8}" type="presParOf" srcId="{E5C895F6-CD67-45BD-A585-4D18980850A3}" destId="{46DB7090-EAF0-4734-877E-A47CCFDA67DD}" srcOrd="1" destOrd="0" presId="urn:microsoft.com/office/officeart/2005/8/layout/lProcess2"/>
    <dgm:cxn modelId="{2CD9A2D7-3795-440D-BBDC-5F5D70191165}" type="presParOf" srcId="{E5C895F6-CD67-45BD-A585-4D18980850A3}" destId="{4DD73CF9-953A-47B2-A1CE-0DFFF5BEB55E}" srcOrd="2" destOrd="0" presId="urn:microsoft.com/office/officeart/2005/8/layout/lProcess2"/>
    <dgm:cxn modelId="{1CC6D4BA-1342-4CF8-AD84-03AC12C43761}" type="presParOf" srcId="{4DD73CF9-953A-47B2-A1CE-0DFFF5BEB55E}" destId="{BFF2B482-A3CF-4713-BC54-C1D164E14238}" srcOrd="0" destOrd="0" presId="urn:microsoft.com/office/officeart/2005/8/layout/lProcess2"/>
    <dgm:cxn modelId="{5A957BEF-ABB3-48E8-86FA-FAB6BB42EAD5}" type="presParOf" srcId="{BFF2B482-A3CF-4713-BC54-C1D164E14238}" destId="{5793471F-7C7B-4CCA-967A-33CF77129F5A}" srcOrd="0" destOrd="0" presId="urn:microsoft.com/office/officeart/2005/8/layout/lProcess2"/>
    <dgm:cxn modelId="{911576EF-766C-44AC-B759-73755E4ED85D}" type="presParOf" srcId="{BFF2B482-A3CF-4713-BC54-C1D164E14238}" destId="{0A4D939C-84BE-4CCA-8C26-BA52F046BC54}" srcOrd="1" destOrd="0" presId="urn:microsoft.com/office/officeart/2005/8/layout/lProcess2"/>
    <dgm:cxn modelId="{15A1C373-C1B6-4412-A80C-3BD6F297501F}" type="presParOf" srcId="{BFF2B482-A3CF-4713-BC54-C1D164E14238}" destId="{C64E369B-D10D-4A46-B7FA-54E8D5442358}" srcOrd="2" destOrd="0" presId="urn:microsoft.com/office/officeart/2005/8/layout/lProcess2"/>
    <dgm:cxn modelId="{52CE94C2-C3BB-4C77-8E9D-89311E85E7EB}" type="presParOf" srcId="{615DA41C-9786-4B2D-B505-3F10B983658F}" destId="{EBEDBD09-8C36-482D-BC38-379C7E992FA9}" srcOrd="5" destOrd="0" presId="urn:microsoft.com/office/officeart/2005/8/layout/lProcess2"/>
    <dgm:cxn modelId="{2C6DA6C2-D74F-4201-B8F2-AAE5B5AE66F6}" type="presParOf" srcId="{615DA41C-9786-4B2D-B505-3F10B983658F}" destId="{2BDACD41-7F5C-49A8-B0FD-4281FBCABFA7}" srcOrd="6" destOrd="0" presId="urn:microsoft.com/office/officeart/2005/8/layout/lProcess2"/>
    <dgm:cxn modelId="{425A279C-08A3-4E3F-BFD8-5E517AF54BBF}" type="presParOf" srcId="{2BDACD41-7F5C-49A8-B0FD-4281FBCABFA7}" destId="{1099A49B-4185-44B0-89C1-500F8B68084B}" srcOrd="0" destOrd="0" presId="urn:microsoft.com/office/officeart/2005/8/layout/lProcess2"/>
    <dgm:cxn modelId="{1A92D682-0D7C-49C8-8A02-834F2ECD9CE0}" type="presParOf" srcId="{2BDACD41-7F5C-49A8-B0FD-4281FBCABFA7}" destId="{77411131-56E6-401E-A36E-1F1F3C319210}" srcOrd="1" destOrd="0" presId="urn:microsoft.com/office/officeart/2005/8/layout/lProcess2"/>
    <dgm:cxn modelId="{09DD80BB-6DAC-4CA5-BE4A-A8ED23CFF60E}" type="presParOf" srcId="{2BDACD41-7F5C-49A8-B0FD-4281FBCABFA7}" destId="{F01B51D9-EC38-480E-AA0C-4A696F7B0CF9}" srcOrd="2" destOrd="0" presId="urn:microsoft.com/office/officeart/2005/8/layout/lProcess2"/>
    <dgm:cxn modelId="{59F7C801-71F0-4B20-BC07-2CC7E8F53B6F}" type="presParOf" srcId="{F01B51D9-EC38-480E-AA0C-4A696F7B0CF9}" destId="{41247530-FE2F-4F48-B5D2-C2063B633B6D}" srcOrd="0" destOrd="0" presId="urn:microsoft.com/office/officeart/2005/8/layout/lProcess2"/>
    <dgm:cxn modelId="{0A7CC2A5-B56E-443D-9B35-B6855F526CEE}" type="presParOf" srcId="{41247530-FE2F-4F48-B5D2-C2063B633B6D}" destId="{8987EA29-90DB-49D5-8899-3371B9640A04}" srcOrd="0" destOrd="0" presId="urn:microsoft.com/office/officeart/2005/8/layout/lProcess2"/>
    <dgm:cxn modelId="{B3E3E998-7ED1-4609-A616-9AC89C9E330A}" type="presParOf" srcId="{615DA41C-9786-4B2D-B505-3F10B983658F}" destId="{4A1E78F2-6E70-45A5-9DDB-E266E154184F}" srcOrd="7" destOrd="0" presId="urn:microsoft.com/office/officeart/2005/8/layout/lProcess2"/>
    <dgm:cxn modelId="{DC1AD094-E4D3-424C-9BEC-FD959F12AF28}" type="presParOf" srcId="{615DA41C-9786-4B2D-B505-3F10B983658F}" destId="{CFFB49A6-276A-408A-8150-AC464D680FCA}" srcOrd="8" destOrd="0" presId="urn:microsoft.com/office/officeart/2005/8/layout/lProcess2"/>
    <dgm:cxn modelId="{90C49EB7-E770-4ABD-81B2-FF4FC82FD6C3}" type="presParOf" srcId="{CFFB49A6-276A-408A-8150-AC464D680FCA}" destId="{0E8C6B3D-2B6C-4FAD-9182-4E082351E180}" srcOrd="0" destOrd="0" presId="urn:microsoft.com/office/officeart/2005/8/layout/lProcess2"/>
    <dgm:cxn modelId="{8E48BA6D-89FF-4B79-B406-5096631609C4}" type="presParOf" srcId="{CFFB49A6-276A-408A-8150-AC464D680FCA}" destId="{31869D3F-B09A-43AA-98ED-121A68254858}" srcOrd="1" destOrd="0" presId="urn:microsoft.com/office/officeart/2005/8/layout/lProcess2"/>
    <dgm:cxn modelId="{90DBF06C-CD92-4442-9277-F2043E893958}" type="presParOf" srcId="{CFFB49A6-276A-408A-8150-AC464D680FCA}" destId="{99C91B54-0C79-4C5E-9394-3B5F751D43B0}" srcOrd="2" destOrd="0" presId="urn:microsoft.com/office/officeart/2005/8/layout/lProcess2"/>
    <dgm:cxn modelId="{1D3340EA-7F84-477A-8FBB-F7B72B9349B8}" type="presParOf" srcId="{99C91B54-0C79-4C5E-9394-3B5F751D43B0}" destId="{A841FAF0-814A-459D-AEC4-FE694FC1406C}" srcOrd="0" destOrd="0" presId="urn:microsoft.com/office/officeart/2005/8/layout/lProcess2"/>
    <dgm:cxn modelId="{1BC4C87C-EA6D-45D1-8B24-3D4848DC9182}" type="presParOf" srcId="{A841FAF0-814A-459D-AEC4-FE694FC1406C}" destId="{E13725FF-7E21-4ACE-B26A-8124F6B517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7E7DEA-DC97-4BB7-B785-7670B71668F1}" type="doc">
      <dgm:prSet loTypeId="urn:microsoft.com/office/officeart/2005/8/layout/lProcess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3B2E9F-79AF-4A43-9073-71841FBC0B24}">
      <dgm:prSet phldrT="[Texto]" custT="1"/>
      <dgm:spPr/>
      <dgm:t>
        <a:bodyPr/>
        <a:lstStyle/>
        <a:p>
          <a:pPr algn="ctr"/>
          <a:r>
            <a:rPr lang="es-ES" sz="1000" dirty="0"/>
            <a:t>Motor a </a:t>
          </a:r>
          <a:r>
            <a:rPr lang="es-ES" sz="1000" dirty="0" smtClean="0"/>
            <a:t>pasos </a:t>
          </a:r>
          <a:endParaRPr lang="es-ES" sz="1000" dirty="0"/>
        </a:p>
      </dgm:t>
    </dgm:pt>
    <dgm:pt modelId="{C75D1622-F5C0-4115-B814-239850454449}" type="parTrans" cxnId="{E5462E03-6A32-41F2-90E1-3C2D69822676}">
      <dgm:prSet/>
      <dgm:spPr/>
      <dgm:t>
        <a:bodyPr/>
        <a:lstStyle/>
        <a:p>
          <a:pPr algn="ctr"/>
          <a:endParaRPr lang="es-ES" sz="2400"/>
        </a:p>
      </dgm:t>
    </dgm:pt>
    <dgm:pt modelId="{F8C827FB-EA0D-4398-A252-842F21DF9C61}" type="sibTrans" cxnId="{E5462E03-6A32-41F2-90E1-3C2D69822676}">
      <dgm:prSet/>
      <dgm:spPr/>
      <dgm:t>
        <a:bodyPr/>
        <a:lstStyle/>
        <a:p>
          <a:pPr algn="ctr"/>
          <a:endParaRPr lang="es-ES" sz="2400"/>
        </a:p>
      </dgm:t>
    </dgm:pt>
    <dgm:pt modelId="{F1C1B013-12CD-4C3C-BDA4-2B676153A408}">
      <dgm:prSet phldrT="[Texto]" custT="1"/>
      <dgm:spPr/>
      <dgm:t>
        <a:bodyPr/>
        <a:lstStyle/>
        <a:p>
          <a:pPr algn="ctr"/>
          <a:r>
            <a:rPr lang="es-ES" sz="1000"/>
            <a:t>Mecanismo tornillo sin fin corona </a:t>
          </a:r>
        </a:p>
      </dgm:t>
    </dgm:pt>
    <dgm:pt modelId="{371EC2B5-5CEB-4F9B-8CDE-F1D0F4B3ADF1}" type="parTrans" cxnId="{7E590E4F-414E-4826-880D-73813AF55434}">
      <dgm:prSet/>
      <dgm:spPr/>
      <dgm:t>
        <a:bodyPr/>
        <a:lstStyle/>
        <a:p>
          <a:pPr algn="ctr"/>
          <a:endParaRPr lang="es-ES" sz="2400"/>
        </a:p>
      </dgm:t>
    </dgm:pt>
    <dgm:pt modelId="{6B91BB28-262E-44AC-AF55-AD8915DF751C}" type="sibTrans" cxnId="{7E590E4F-414E-4826-880D-73813AF55434}">
      <dgm:prSet/>
      <dgm:spPr/>
      <dgm:t>
        <a:bodyPr/>
        <a:lstStyle/>
        <a:p>
          <a:pPr algn="ctr"/>
          <a:endParaRPr lang="es-ES" sz="2400"/>
        </a:p>
      </dgm:t>
    </dgm:pt>
    <dgm:pt modelId="{1EE07501-5C76-42FF-AA83-BF0946CC8298}">
      <dgm:prSet phldrT="[Texto]" custT="1"/>
      <dgm:spPr/>
      <dgm:t>
        <a:bodyPr/>
        <a:lstStyle/>
        <a:p>
          <a:pPr algn="ctr"/>
          <a:r>
            <a:rPr lang="es-ES" sz="1000" dirty="0" smtClean="0"/>
            <a:t>Manual</a:t>
          </a:r>
          <a:endParaRPr lang="es-ES" sz="1000" dirty="0"/>
        </a:p>
      </dgm:t>
    </dgm:pt>
    <dgm:pt modelId="{2A84B9E6-53CB-441B-A969-2DA6551702D7}" type="parTrans" cxnId="{DA9841A0-E470-4E46-9E13-A62F9DC4182E}">
      <dgm:prSet/>
      <dgm:spPr/>
      <dgm:t>
        <a:bodyPr/>
        <a:lstStyle/>
        <a:p>
          <a:pPr algn="ctr"/>
          <a:endParaRPr lang="es-ES" sz="2400"/>
        </a:p>
      </dgm:t>
    </dgm:pt>
    <dgm:pt modelId="{3141B15E-7F6B-4588-A557-26755B1B5783}" type="sibTrans" cxnId="{DA9841A0-E470-4E46-9E13-A62F9DC4182E}">
      <dgm:prSet/>
      <dgm:spPr/>
      <dgm:t>
        <a:bodyPr/>
        <a:lstStyle/>
        <a:p>
          <a:pPr algn="ctr"/>
          <a:endParaRPr lang="es-ES" sz="2400"/>
        </a:p>
      </dgm:t>
    </dgm:pt>
    <dgm:pt modelId="{971351EA-BA0A-4C69-A7EA-9F3DA03AFED1}">
      <dgm:prSet phldrT="[Texto]" custT="1"/>
      <dgm:spPr/>
      <dgm:t>
        <a:bodyPr/>
        <a:lstStyle/>
        <a:p>
          <a:pPr algn="ctr"/>
          <a:r>
            <a:rPr lang="es-ES" sz="1400"/>
            <a:t>Controlador</a:t>
          </a:r>
        </a:p>
      </dgm:t>
    </dgm:pt>
    <dgm:pt modelId="{E26B0412-8FCC-4B16-A46F-55A52EA0AD12}" type="parTrans" cxnId="{6318E4B3-0111-4AC5-9EE8-2F702B9664D3}">
      <dgm:prSet/>
      <dgm:spPr/>
      <dgm:t>
        <a:bodyPr/>
        <a:lstStyle/>
        <a:p>
          <a:endParaRPr lang="es-ES" sz="2400"/>
        </a:p>
      </dgm:t>
    </dgm:pt>
    <dgm:pt modelId="{FCC703B0-44AB-4B04-8863-A1AC8236E2C7}" type="sibTrans" cxnId="{6318E4B3-0111-4AC5-9EE8-2F702B9664D3}">
      <dgm:prSet/>
      <dgm:spPr/>
      <dgm:t>
        <a:bodyPr/>
        <a:lstStyle/>
        <a:p>
          <a:endParaRPr lang="es-ES" sz="2400"/>
        </a:p>
      </dgm:t>
    </dgm:pt>
    <dgm:pt modelId="{7C3A8983-25FA-447A-BC1C-58A712A6D9B0}">
      <dgm:prSet phldrT="[Texto]" custT="1"/>
      <dgm:spPr/>
      <dgm:t>
        <a:bodyPr/>
        <a:lstStyle/>
        <a:p>
          <a:pPr algn="ctr"/>
          <a:r>
            <a:rPr lang="es-ES" sz="1000"/>
            <a:t>Arduino</a:t>
          </a:r>
        </a:p>
      </dgm:t>
    </dgm:pt>
    <dgm:pt modelId="{7BA1E2B1-973B-43D9-8204-58A7167249F8}" type="parTrans" cxnId="{C80933FD-3F05-4E96-ADDE-1E593DDE6CA9}">
      <dgm:prSet/>
      <dgm:spPr/>
      <dgm:t>
        <a:bodyPr/>
        <a:lstStyle/>
        <a:p>
          <a:endParaRPr lang="es-ES" sz="2400"/>
        </a:p>
      </dgm:t>
    </dgm:pt>
    <dgm:pt modelId="{8E0593FB-29BD-4ECD-8916-830815F41E5B}" type="sibTrans" cxnId="{C80933FD-3F05-4E96-ADDE-1E593DDE6CA9}">
      <dgm:prSet/>
      <dgm:spPr/>
      <dgm:t>
        <a:bodyPr/>
        <a:lstStyle/>
        <a:p>
          <a:endParaRPr lang="es-ES" sz="2400"/>
        </a:p>
      </dgm:t>
    </dgm:pt>
    <dgm:pt modelId="{91F4437B-51E4-43EA-BE1C-75BB9C36CD1E}">
      <dgm:prSet phldrT="[Texto]" custT="1"/>
      <dgm:spPr/>
      <dgm:t>
        <a:bodyPr/>
        <a:lstStyle/>
        <a:p>
          <a:pPr algn="ctr"/>
          <a:r>
            <a:rPr lang="es-ES" sz="1100"/>
            <a:t>Posicionamiento eje Y</a:t>
          </a:r>
        </a:p>
      </dgm:t>
    </dgm:pt>
    <dgm:pt modelId="{CE37EDD0-DFF7-4600-B104-EFA1064AE5D9}" type="parTrans" cxnId="{CCFD50AD-8DC5-4E54-A68A-F04597ECFD39}">
      <dgm:prSet/>
      <dgm:spPr/>
      <dgm:t>
        <a:bodyPr/>
        <a:lstStyle/>
        <a:p>
          <a:endParaRPr lang="es-ES" sz="2400"/>
        </a:p>
      </dgm:t>
    </dgm:pt>
    <dgm:pt modelId="{53A75F68-9870-43D4-9301-5811E4B8CF83}" type="sibTrans" cxnId="{CCFD50AD-8DC5-4E54-A68A-F04597ECFD39}">
      <dgm:prSet/>
      <dgm:spPr/>
      <dgm:t>
        <a:bodyPr/>
        <a:lstStyle/>
        <a:p>
          <a:endParaRPr lang="es-ES" sz="2400"/>
        </a:p>
      </dgm:t>
    </dgm:pt>
    <dgm:pt modelId="{AC84A76C-2039-4250-9833-9782BBF3B15F}">
      <dgm:prSet phldrT="[Texto]" custT="1"/>
      <dgm:spPr/>
      <dgm:t>
        <a:bodyPr/>
        <a:lstStyle/>
        <a:p>
          <a:pPr algn="ctr"/>
          <a:r>
            <a:rPr lang="es-ES" sz="1000"/>
            <a:t>Motor a pasos</a:t>
          </a:r>
        </a:p>
      </dgm:t>
    </dgm:pt>
    <dgm:pt modelId="{E01E1892-FB9A-44D5-AA05-DE0062B7BC95}" type="parTrans" cxnId="{CDCAFF2A-C3C4-4316-903E-743409AA2110}">
      <dgm:prSet/>
      <dgm:spPr/>
      <dgm:t>
        <a:bodyPr/>
        <a:lstStyle/>
        <a:p>
          <a:endParaRPr lang="es-ES" sz="2400"/>
        </a:p>
      </dgm:t>
    </dgm:pt>
    <dgm:pt modelId="{533EDE30-A897-4436-A54A-8EB540B38F68}" type="sibTrans" cxnId="{CDCAFF2A-C3C4-4316-903E-743409AA2110}">
      <dgm:prSet/>
      <dgm:spPr/>
      <dgm:t>
        <a:bodyPr/>
        <a:lstStyle/>
        <a:p>
          <a:endParaRPr lang="es-ES" sz="2400"/>
        </a:p>
      </dgm:t>
    </dgm:pt>
    <dgm:pt modelId="{DEE16389-2740-4D2C-AC13-88339A7AFC44}">
      <dgm:prSet phldrT="[Texto]" custT="1"/>
      <dgm:spPr/>
      <dgm:t>
        <a:bodyPr/>
        <a:lstStyle/>
        <a:p>
          <a:pPr algn="ctr"/>
          <a:r>
            <a:rPr lang="es-ES" sz="1100"/>
            <a:t>Posicionamiento eje X</a:t>
          </a:r>
        </a:p>
      </dgm:t>
    </dgm:pt>
    <dgm:pt modelId="{7FDB2090-1E48-4379-AF6E-415FE79C16BA}" type="sibTrans" cxnId="{869ACE44-03D7-44FE-8CA9-F906C898BDEE}">
      <dgm:prSet/>
      <dgm:spPr/>
      <dgm:t>
        <a:bodyPr/>
        <a:lstStyle/>
        <a:p>
          <a:pPr algn="ctr"/>
          <a:endParaRPr lang="es-ES" sz="2400"/>
        </a:p>
      </dgm:t>
    </dgm:pt>
    <dgm:pt modelId="{6CC0E49D-7278-4BDE-A428-704103948688}" type="parTrans" cxnId="{869ACE44-03D7-44FE-8CA9-F906C898BDEE}">
      <dgm:prSet/>
      <dgm:spPr/>
      <dgm:t>
        <a:bodyPr/>
        <a:lstStyle/>
        <a:p>
          <a:pPr algn="ctr"/>
          <a:endParaRPr lang="es-ES" sz="2400"/>
        </a:p>
      </dgm:t>
    </dgm:pt>
    <dgm:pt modelId="{4D47213F-D166-4AF6-96F2-05819E11A9C3}">
      <dgm:prSet phldrT="[Texto]" custT="1"/>
      <dgm:spPr/>
      <dgm:t>
        <a:bodyPr/>
        <a:lstStyle/>
        <a:p>
          <a:pPr algn="ctr"/>
          <a:r>
            <a:rPr lang="es-ES" sz="1100"/>
            <a:t>Soporte para el manipulador. </a:t>
          </a:r>
        </a:p>
      </dgm:t>
    </dgm:pt>
    <dgm:pt modelId="{3B9EECA0-DFAA-4A23-9343-B05344CACA4F}" type="parTrans" cxnId="{337E73B4-EE73-44E9-8B10-84D9048075FE}">
      <dgm:prSet/>
      <dgm:spPr/>
      <dgm:t>
        <a:bodyPr/>
        <a:lstStyle/>
        <a:p>
          <a:endParaRPr lang="es-ES" sz="2400"/>
        </a:p>
      </dgm:t>
    </dgm:pt>
    <dgm:pt modelId="{759013A7-7BB7-4CA9-A971-472B72A65E85}" type="sibTrans" cxnId="{337E73B4-EE73-44E9-8B10-84D9048075FE}">
      <dgm:prSet/>
      <dgm:spPr/>
      <dgm:t>
        <a:bodyPr/>
        <a:lstStyle/>
        <a:p>
          <a:endParaRPr lang="es-ES" sz="2400"/>
        </a:p>
      </dgm:t>
    </dgm:pt>
    <dgm:pt modelId="{486A1DB4-AD9D-4D61-BF25-F798188BF46E}">
      <dgm:prSet phldrT="[Texto]" custT="1"/>
      <dgm:spPr/>
      <dgm:t>
        <a:bodyPr/>
        <a:lstStyle/>
        <a:p>
          <a:pPr algn="ctr"/>
          <a:r>
            <a:rPr lang="es-ES" sz="1050"/>
            <a:t>Mesa en acero A36</a:t>
          </a:r>
        </a:p>
      </dgm:t>
    </dgm:pt>
    <dgm:pt modelId="{74C619AD-0AC9-413A-9F41-A60A4C488E64}" type="parTrans" cxnId="{11B70EB4-253D-4624-A733-FE34E62A608E}">
      <dgm:prSet/>
      <dgm:spPr/>
      <dgm:t>
        <a:bodyPr/>
        <a:lstStyle/>
        <a:p>
          <a:endParaRPr lang="es-ES" sz="2400"/>
        </a:p>
      </dgm:t>
    </dgm:pt>
    <dgm:pt modelId="{80623CA9-9AFB-442B-B038-0523B8225DFF}" type="sibTrans" cxnId="{11B70EB4-253D-4624-A733-FE34E62A608E}">
      <dgm:prSet/>
      <dgm:spPr/>
      <dgm:t>
        <a:bodyPr/>
        <a:lstStyle/>
        <a:p>
          <a:endParaRPr lang="es-ES" sz="2400"/>
        </a:p>
      </dgm:t>
    </dgm:pt>
    <dgm:pt modelId="{6FFA23E0-ABCA-4671-85B1-E51AB75BFE7D}">
      <dgm:prSet phldrT="[Texto]" custT="1"/>
      <dgm:spPr/>
      <dgm:t>
        <a:bodyPr/>
        <a:lstStyle/>
        <a:p>
          <a:pPr algn="ctr"/>
          <a:r>
            <a:rPr lang="es-ES" sz="1000" dirty="0"/>
            <a:t>Mecanismo </a:t>
          </a:r>
          <a:r>
            <a:rPr lang="es-ES" sz="1000" dirty="0" smtClean="0"/>
            <a:t>4 barras</a:t>
          </a:r>
          <a:endParaRPr lang="es-ES" sz="1000" dirty="0"/>
        </a:p>
      </dgm:t>
    </dgm:pt>
    <dgm:pt modelId="{B620B9D3-71FA-4F89-95F2-6245180A5ECC}" type="parTrans" cxnId="{41082D47-A728-4D1E-9C0B-60349AB5589F}">
      <dgm:prSet/>
      <dgm:spPr/>
      <dgm:t>
        <a:bodyPr/>
        <a:lstStyle/>
        <a:p>
          <a:endParaRPr lang="es-ES" sz="2400"/>
        </a:p>
      </dgm:t>
    </dgm:pt>
    <dgm:pt modelId="{D033FB59-A9E7-4B39-8A25-A877BD100CE4}" type="sibTrans" cxnId="{41082D47-A728-4D1E-9C0B-60349AB5589F}">
      <dgm:prSet/>
      <dgm:spPr/>
      <dgm:t>
        <a:bodyPr/>
        <a:lstStyle/>
        <a:p>
          <a:endParaRPr lang="es-ES" sz="2400"/>
        </a:p>
      </dgm:t>
    </dgm:pt>
    <dgm:pt modelId="{47488E68-3836-4C53-A51D-096FBAB79B81}">
      <dgm:prSet phldrT="[Texto]" custT="1"/>
      <dgm:spPr/>
      <dgm:t>
        <a:bodyPr/>
        <a:lstStyle/>
        <a:p>
          <a:pPr algn="ctr"/>
          <a:r>
            <a:rPr lang="es-ES" sz="1400" dirty="0"/>
            <a:t>Fuerza de retroceso </a:t>
          </a:r>
        </a:p>
      </dgm:t>
    </dgm:pt>
    <dgm:pt modelId="{D9CFCC29-9E42-4379-8E75-07F6877DA9AB}" type="parTrans" cxnId="{312E6413-F3DA-410F-8B36-CB3BD14A11F8}">
      <dgm:prSet/>
      <dgm:spPr/>
      <dgm:t>
        <a:bodyPr/>
        <a:lstStyle/>
        <a:p>
          <a:endParaRPr lang="es-ES" sz="2400"/>
        </a:p>
      </dgm:t>
    </dgm:pt>
    <dgm:pt modelId="{E620E226-C6A9-4E43-870D-6F64EC1416AE}" type="sibTrans" cxnId="{312E6413-F3DA-410F-8B36-CB3BD14A11F8}">
      <dgm:prSet/>
      <dgm:spPr/>
      <dgm:t>
        <a:bodyPr/>
        <a:lstStyle/>
        <a:p>
          <a:endParaRPr lang="es-ES" sz="2400"/>
        </a:p>
      </dgm:t>
    </dgm:pt>
    <dgm:pt modelId="{CB9A0198-9D1F-4F75-A0ED-E1D3A6E58AB2}">
      <dgm:prSet phldrT="[Texto]" custT="1"/>
      <dgm:spPr/>
      <dgm:t>
        <a:bodyPr/>
        <a:lstStyle/>
        <a:p>
          <a:pPr algn="ctr"/>
          <a:r>
            <a:rPr lang="es-ES" sz="1000"/>
            <a:t>Sistema de resortes en paralelo.</a:t>
          </a:r>
        </a:p>
      </dgm:t>
    </dgm:pt>
    <dgm:pt modelId="{90401810-5B79-483C-845F-7DE011494B31}" type="parTrans" cxnId="{863ED915-B9DC-492B-9A48-C1CAD2DBFB13}">
      <dgm:prSet/>
      <dgm:spPr/>
      <dgm:t>
        <a:bodyPr/>
        <a:lstStyle/>
        <a:p>
          <a:endParaRPr lang="es-ES" sz="2400"/>
        </a:p>
      </dgm:t>
    </dgm:pt>
    <dgm:pt modelId="{804CC31F-CFDD-4529-B2ED-75B574416798}" type="sibTrans" cxnId="{863ED915-B9DC-492B-9A48-C1CAD2DBFB13}">
      <dgm:prSet/>
      <dgm:spPr/>
      <dgm:t>
        <a:bodyPr/>
        <a:lstStyle/>
        <a:p>
          <a:endParaRPr lang="es-ES" sz="2400"/>
        </a:p>
      </dgm:t>
    </dgm:pt>
    <dgm:pt modelId="{70B114CF-79DF-4F8E-B15A-970B74F44BFB}">
      <dgm:prSet phldrT="[Texto]" custT="1"/>
      <dgm:spPr/>
      <dgm:t>
        <a:bodyPr/>
        <a:lstStyle/>
        <a:p>
          <a:pPr algn="ctr"/>
          <a:r>
            <a:rPr lang="es-ES" sz="1000"/>
            <a:t>Ajuste del arma</a:t>
          </a:r>
        </a:p>
      </dgm:t>
    </dgm:pt>
    <dgm:pt modelId="{3BBE7722-3608-40B2-8F61-5CBF54589593}" type="parTrans" cxnId="{81166B91-155D-4951-A85C-8329C6006E6B}">
      <dgm:prSet/>
      <dgm:spPr/>
      <dgm:t>
        <a:bodyPr/>
        <a:lstStyle/>
        <a:p>
          <a:endParaRPr lang="es-ES" sz="2400"/>
        </a:p>
      </dgm:t>
    </dgm:pt>
    <dgm:pt modelId="{C7DA01A1-5A50-484E-A58B-1E2003BD0A9D}" type="sibTrans" cxnId="{81166B91-155D-4951-A85C-8329C6006E6B}">
      <dgm:prSet/>
      <dgm:spPr/>
      <dgm:t>
        <a:bodyPr/>
        <a:lstStyle/>
        <a:p>
          <a:endParaRPr lang="es-ES" sz="2400"/>
        </a:p>
      </dgm:t>
    </dgm:pt>
    <dgm:pt modelId="{35B7C73B-E9D7-481D-A573-21AAE06051F8}">
      <dgm:prSet phldrT="[Texto]" custT="1"/>
      <dgm:spPr/>
      <dgm:t>
        <a:bodyPr/>
        <a:lstStyle/>
        <a:p>
          <a:pPr algn="ctr"/>
          <a:r>
            <a:rPr lang="es-ES" sz="1050"/>
            <a:t>Mordaza</a:t>
          </a:r>
        </a:p>
      </dgm:t>
    </dgm:pt>
    <dgm:pt modelId="{4B5B6EF0-3313-4444-AA66-A62CD8CB604D}" type="parTrans" cxnId="{150D999A-C598-49CE-8BFE-0180F8F009AF}">
      <dgm:prSet/>
      <dgm:spPr/>
      <dgm:t>
        <a:bodyPr/>
        <a:lstStyle/>
        <a:p>
          <a:endParaRPr lang="es-ES" sz="2400"/>
        </a:p>
      </dgm:t>
    </dgm:pt>
    <dgm:pt modelId="{DE354391-4666-449F-8983-A5D6AA367A35}" type="sibTrans" cxnId="{150D999A-C598-49CE-8BFE-0180F8F009AF}">
      <dgm:prSet/>
      <dgm:spPr/>
      <dgm:t>
        <a:bodyPr/>
        <a:lstStyle/>
        <a:p>
          <a:endParaRPr lang="es-ES" sz="2400"/>
        </a:p>
      </dgm:t>
    </dgm:pt>
    <dgm:pt modelId="{2830071B-7A6A-404F-945A-AE336C515044}">
      <dgm:prSet phldrT="[Texto]" custT="1"/>
      <dgm:spPr/>
      <dgm:t>
        <a:bodyPr/>
        <a:lstStyle/>
        <a:p>
          <a:pPr algn="ctr"/>
          <a:r>
            <a:rPr lang="es-ES" sz="1200" dirty="0"/>
            <a:t>Ejecutar el disparo.</a:t>
          </a:r>
        </a:p>
      </dgm:t>
    </dgm:pt>
    <dgm:pt modelId="{03156E56-DF32-44C6-9556-00C5DDBBA9A4}" type="sibTrans" cxnId="{CD6BE263-94A2-4CA9-98DB-6259AFEC5F5A}">
      <dgm:prSet/>
      <dgm:spPr/>
      <dgm:t>
        <a:bodyPr/>
        <a:lstStyle/>
        <a:p>
          <a:pPr algn="ctr"/>
          <a:endParaRPr lang="es-ES" sz="2400"/>
        </a:p>
      </dgm:t>
    </dgm:pt>
    <dgm:pt modelId="{893683D0-795C-4EBA-8340-B038D55BB36E}" type="parTrans" cxnId="{CD6BE263-94A2-4CA9-98DB-6259AFEC5F5A}">
      <dgm:prSet/>
      <dgm:spPr/>
      <dgm:t>
        <a:bodyPr/>
        <a:lstStyle/>
        <a:p>
          <a:pPr algn="ctr"/>
          <a:endParaRPr lang="es-ES" sz="2400"/>
        </a:p>
      </dgm:t>
    </dgm:pt>
    <dgm:pt modelId="{615DA41C-9786-4B2D-B505-3F10B983658F}" type="pres">
      <dgm:prSet presAssocID="{C27E7DEA-DC97-4BB7-B785-7670B71668F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282835-68DF-4F00-9730-149CF6E7CDB7}" type="pres">
      <dgm:prSet presAssocID="{4D47213F-D166-4AF6-96F2-05819E11A9C3}" presName="compNode" presStyleCnt="0"/>
      <dgm:spPr/>
      <dgm:t>
        <a:bodyPr/>
        <a:lstStyle/>
        <a:p>
          <a:endParaRPr lang="es-ES"/>
        </a:p>
      </dgm:t>
    </dgm:pt>
    <dgm:pt modelId="{ED664447-88AC-44B1-998D-033827F55247}" type="pres">
      <dgm:prSet presAssocID="{4D47213F-D166-4AF6-96F2-05819E11A9C3}" presName="aNode" presStyleLbl="bgShp" presStyleIdx="0" presStyleCnt="7" custScaleX="151290"/>
      <dgm:spPr/>
      <dgm:t>
        <a:bodyPr/>
        <a:lstStyle/>
        <a:p>
          <a:endParaRPr lang="es-ES"/>
        </a:p>
      </dgm:t>
    </dgm:pt>
    <dgm:pt modelId="{BFF62B08-3BFB-4E50-94C7-82F0D3DEDF0C}" type="pres">
      <dgm:prSet presAssocID="{4D47213F-D166-4AF6-96F2-05819E11A9C3}" presName="textNode" presStyleLbl="bgShp" presStyleIdx="0" presStyleCnt="7"/>
      <dgm:spPr/>
      <dgm:t>
        <a:bodyPr/>
        <a:lstStyle/>
        <a:p>
          <a:endParaRPr lang="es-ES"/>
        </a:p>
      </dgm:t>
    </dgm:pt>
    <dgm:pt modelId="{43E71F3B-AB18-45BD-A3DC-7DD1ABDBB535}" type="pres">
      <dgm:prSet presAssocID="{4D47213F-D166-4AF6-96F2-05819E11A9C3}" presName="compChildNode" presStyleCnt="0"/>
      <dgm:spPr/>
      <dgm:t>
        <a:bodyPr/>
        <a:lstStyle/>
        <a:p>
          <a:endParaRPr lang="es-ES"/>
        </a:p>
      </dgm:t>
    </dgm:pt>
    <dgm:pt modelId="{EB8600CC-CD9E-4EB6-BA83-7787064CED56}" type="pres">
      <dgm:prSet presAssocID="{4D47213F-D166-4AF6-96F2-05819E11A9C3}" presName="theInnerList" presStyleCnt="0"/>
      <dgm:spPr/>
      <dgm:t>
        <a:bodyPr/>
        <a:lstStyle/>
        <a:p>
          <a:endParaRPr lang="es-ES"/>
        </a:p>
      </dgm:t>
    </dgm:pt>
    <dgm:pt modelId="{0D4DDC95-D96F-42E1-9DA5-49C4C17D6B40}" type="pres">
      <dgm:prSet presAssocID="{486A1DB4-AD9D-4D61-BF25-F798188BF46E}" presName="childNode" presStyleLbl="node1" presStyleIdx="0" presStyleCnt="9" custScaleX="140880" custScaleY="74435" custLinFactNeighborY="21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B49DF-2B6B-434F-B58F-9E49507CB9C5}" type="pres">
      <dgm:prSet presAssocID="{4D47213F-D166-4AF6-96F2-05819E11A9C3}" presName="aSpace" presStyleCnt="0"/>
      <dgm:spPr/>
      <dgm:t>
        <a:bodyPr/>
        <a:lstStyle/>
        <a:p>
          <a:endParaRPr lang="es-ES"/>
        </a:p>
      </dgm:t>
    </dgm:pt>
    <dgm:pt modelId="{0E2C7178-E657-438B-9C34-857E69B340DC}" type="pres">
      <dgm:prSet presAssocID="{70B114CF-79DF-4F8E-B15A-970B74F44BFB}" presName="compNode" presStyleCnt="0"/>
      <dgm:spPr/>
      <dgm:t>
        <a:bodyPr/>
        <a:lstStyle/>
        <a:p>
          <a:endParaRPr lang="es-ES"/>
        </a:p>
      </dgm:t>
    </dgm:pt>
    <dgm:pt modelId="{37B1139F-AF57-4034-83AC-0B3B7D4D0390}" type="pres">
      <dgm:prSet presAssocID="{70B114CF-79DF-4F8E-B15A-970B74F44BFB}" presName="aNode" presStyleLbl="bgShp" presStyleIdx="1" presStyleCnt="7"/>
      <dgm:spPr/>
      <dgm:t>
        <a:bodyPr/>
        <a:lstStyle/>
        <a:p>
          <a:endParaRPr lang="es-ES"/>
        </a:p>
      </dgm:t>
    </dgm:pt>
    <dgm:pt modelId="{5147907D-4AB5-4F10-B148-33D26E6E93BB}" type="pres">
      <dgm:prSet presAssocID="{70B114CF-79DF-4F8E-B15A-970B74F44BFB}" presName="textNode" presStyleLbl="bgShp" presStyleIdx="1" presStyleCnt="7"/>
      <dgm:spPr/>
      <dgm:t>
        <a:bodyPr/>
        <a:lstStyle/>
        <a:p>
          <a:endParaRPr lang="es-ES"/>
        </a:p>
      </dgm:t>
    </dgm:pt>
    <dgm:pt modelId="{72AD5C4C-862C-40D8-8309-34A16C83D051}" type="pres">
      <dgm:prSet presAssocID="{70B114CF-79DF-4F8E-B15A-970B74F44BFB}" presName="compChildNode" presStyleCnt="0"/>
      <dgm:spPr/>
      <dgm:t>
        <a:bodyPr/>
        <a:lstStyle/>
        <a:p>
          <a:endParaRPr lang="es-ES"/>
        </a:p>
      </dgm:t>
    </dgm:pt>
    <dgm:pt modelId="{FE3477C0-6591-4FF0-AD0A-28517BBB27F8}" type="pres">
      <dgm:prSet presAssocID="{70B114CF-79DF-4F8E-B15A-970B74F44BFB}" presName="theInnerList" presStyleCnt="0"/>
      <dgm:spPr/>
      <dgm:t>
        <a:bodyPr/>
        <a:lstStyle/>
        <a:p>
          <a:endParaRPr lang="es-ES"/>
        </a:p>
      </dgm:t>
    </dgm:pt>
    <dgm:pt modelId="{7D60CF58-F861-4B8F-A57D-8C6AD5BCD74D}" type="pres">
      <dgm:prSet presAssocID="{35B7C73B-E9D7-481D-A573-21AAE06051F8}" presName="childNode" presStyleLbl="node1" presStyleIdx="1" presStyleCnt="9" custLinFactNeighborY="21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CAAE5A-D3DD-4DC0-A72F-E4688A16491E}" type="pres">
      <dgm:prSet presAssocID="{70B114CF-79DF-4F8E-B15A-970B74F44BFB}" presName="aSpace" presStyleCnt="0"/>
      <dgm:spPr/>
      <dgm:t>
        <a:bodyPr/>
        <a:lstStyle/>
        <a:p>
          <a:endParaRPr lang="es-ES"/>
        </a:p>
      </dgm:t>
    </dgm:pt>
    <dgm:pt modelId="{DE20F7E4-BBBE-4F01-BBB4-C55545EB271B}" type="pres">
      <dgm:prSet presAssocID="{DEE16389-2740-4D2C-AC13-88339A7AFC44}" presName="compNode" presStyleCnt="0"/>
      <dgm:spPr/>
      <dgm:t>
        <a:bodyPr/>
        <a:lstStyle/>
        <a:p>
          <a:endParaRPr lang="es-ES"/>
        </a:p>
      </dgm:t>
    </dgm:pt>
    <dgm:pt modelId="{358DCAE2-8014-4879-9CC2-EB62F4E5A2CA}" type="pres">
      <dgm:prSet presAssocID="{DEE16389-2740-4D2C-AC13-88339A7AFC44}" presName="aNode" presStyleLbl="bgShp" presStyleIdx="2" presStyleCnt="7"/>
      <dgm:spPr/>
      <dgm:t>
        <a:bodyPr/>
        <a:lstStyle/>
        <a:p>
          <a:endParaRPr lang="es-ES"/>
        </a:p>
      </dgm:t>
    </dgm:pt>
    <dgm:pt modelId="{5379C309-042A-4F50-BD83-28A6FE4047EF}" type="pres">
      <dgm:prSet presAssocID="{DEE16389-2740-4D2C-AC13-88339A7AFC44}" presName="textNode" presStyleLbl="bgShp" presStyleIdx="2" presStyleCnt="7"/>
      <dgm:spPr/>
      <dgm:t>
        <a:bodyPr/>
        <a:lstStyle/>
        <a:p>
          <a:endParaRPr lang="es-ES"/>
        </a:p>
      </dgm:t>
    </dgm:pt>
    <dgm:pt modelId="{7F8DE0E1-1B49-4304-8790-FE7A0190A733}" type="pres">
      <dgm:prSet presAssocID="{DEE16389-2740-4D2C-AC13-88339A7AFC44}" presName="compChildNode" presStyleCnt="0"/>
      <dgm:spPr/>
      <dgm:t>
        <a:bodyPr/>
        <a:lstStyle/>
        <a:p>
          <a:endParaRPr lang="es-ES"/>
        </a:p>
      </dgm:t>
    </dgm:pt>
    <dgm:pt modelId="{AC4C6F2C-5A08-4A97-BC46-4CBBC58A8A73}" type="pres">
      <dgm:prSet presAssocID="{DEE16389-2740-4D2C-AC13-88339A7AFC44}" presName="theInnerList" presStyleCnt="0"/>
      <dgm:spPr/>
      <dgm:t>
        <a:bodyPr/>
        <a:lstStyle/>
        <a:p>
          <a:endParaRPr lang="es-ES"/>
        </a:p>
      </dgm:t>
    </dgm:pt>
    <dgm:pt modelId="{B366B14E-F044-49AD-8027-D79550F174C7}" type="pres">
      <dgm:prSet presAssocID="{A63B2E9F-79AF-4A43-9073-71841FBC0B24}" presName="childNode" presStyleLbl="node1" presStyleIdx="2" presStyleCnt="9" custLinFactNeighborY="30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F10242-1AE2-4E16-AC35-F980D450B0C4}" type="pres">
      <dgm:prSet presAssocID="{A63B2E9F-79AF-4A43-9073-71841FBC0B24}" presName="aSpace2" presStyleCnt="0"/>
      <dgm:spPr/>
      <dgm:t>
        <a:bodyPr/>
        <a:lstStyle/>
        <a:p>
          <a:endParaRPr lang="es-ES"/>
        </a:p>
      </dgm:t>
    </dgm:pt>
    <dgm:pt modelId="{4984696D-DED9-450E-B272-C231BC7B6FE2}" type="pres">
      <dgm:prSet presAssocID="{F1C1B013-12CD-4C3C-BDA4-2B676153A408}" presName="childNode" presStyleLbl="node1" presStyleIdx="3" presStyleCnt="9" custLinFactNeighborY="305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D8027A-6D1C-4236-944B-860D7AA3C696}" type="pres">
      <dgm:prSet presAssocID="{DEE16389-2740-4D2C-AC13-88339A7AFC44}" presName="aSpace" presStyleCnt="0"/>
      <dgm:spPr/>
      <dgm:t>
        <a:bodyPr/>
        <a:lstStyle/>
        <a:p>
          <a:endParaRPr lang="es-ES"/>
        </a:p>
      </dgm:t>
    </dgm:pt>
    <dgm:pt modelId="{E5C895F6-CD67-45BD-A585-4D18980850A3}" type="pres">
      <dgm:prSet presAssocID="{91F4437B-51E4-43EA-BE1C-75BB9C36CD1E}" presName="compNode" presStyleCnt="0"/>
      <dgm:spPr/>
      <dgm:t>
        <a:bodyPr/>
        <a:lstStyle/>
        <a:p>
          <a:endParaRPr lang="es-ES"/>
        </a:p>
      </dgm:t>
    </dgm:pt>
    <dgm:pt modelId="{B1E2AB75-AC21-4C7C-AD32-81872F65C676}" type="pres">
      <dgm:prSet presAssocID="{91F4437B-51E4-43EA-BE1C-75BB9C36CD1E}" presName="aNode" presStyleLbl="bgShp" presStyleIdx="3" presStyleCnt="7"/>
      <dgm:spPr/>
      <dgm:t>
        <a:bodyPr/>
        <a:lstStyle/>
        <a:p>
          <a:endParaRPr lang="es-ES"/>
        </a:p>
      </dgm:t>
    </dgm:pt>
    <dgm:pt modelId="{46DB7090-EAF0-4734-877E-A47CCFDA67DD}" type="pres">
      <dgm:prSet presAssocID="{91F4437B-51E4-43EA-BE1C-75BB9C36CD1E}" presName="textNode" presStyleLbl="bgShp" presStyleIdx="3" presStyleCnt="7"/>
      <dgm:spPr/>
      <dgm:t>
        <a:bodyPr/>
        <a:lstStyle/>
        <a:p>
          <a:endParaRPr lang="es-ES"/>
        </a:p>
      </dgm:t>
    </dgm:pt>
    <dgm:pt modelId="{4DD73CF9-953A-47B2-A1CE-0DFFF5BEB55E}" type="pres">
      <dgm:prSet presAssocID="{91F4437B-51E4-43EA-BE1C-75BB9C36CD1E}" presName="compChildNode" presStyleCnt="0"/>
      <dgm:spPr/>
      <dgm:t>
        <a:bodyPr/>
        <a:lstStyle/>
        <a:p>
          <a:endParaRPr lang="es-ES"/>
        </a:p>
      </dgm:t>
    </dgm:pt>
    <dgm:pt modelId="{BFF2B482-A3CF-4713-BC54-C1D164E14238}" type="pres">
      <dgm:prSet presAssocID="{91F4437B-51E4-43EA-BE1C-75BB9C36CD1E}" presName="theInnerList" presStyleCnt="0"/>
      <dgm:spPr/>
      <dgm:t>
        <a:bodyPr/>
        <a:lstStyle/>
        <a:p>
          <a:endParaRPr lang="es-ES"/>
        </a:p>
      </dgm:t>
    </dgm:pt>
    <dgm:pt modelId="{5793471F-7C7B-4CCA-967A-33CF77129F5A}" type="pres">
      <dgm:prSet presAssocID="{AC84A76C-2039-4250-9833-9782BBF3B15F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4D939C-84BE-4CCA-8C26-BA52F046BC54}" type="pres">
      <dgm:prSet presAssocID="{AC84A76C-2039-4250-9833-9782BBF3B15F}" presName="aSpace2" presStyleCnt="0"/>
      <dgm:spPr/>
      <dgm:t>
        <a:bodyPr/>
        <a:lstStyle/>
        <a:p>
          <a:endParaRPr lang="es-ES"/>
        </a:p>
      </dgm:t>
    </dgm:pt>
    <dgm:pt modelId="{AAB986BF-6EA5-4667-B1B1-09E8545A2AAB}" type="pres">
      <dgm:prSet presAssocID="{6FFA23E0-ABCA-4671-85B1-E51AB75BFE7D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EDBD09-8C36-482D-BC38-379C7E992FA9}" type="pres">
      <dgm:prSet presAssocID="{91F4437B-51E4-43EA-BE1C-75BB9C36CD1E}" presName="aSpace" presStyleCnt="0"/>
      <dgm:spPr/>
      <dgm:t>
        <a:bodyPr/>
        <a:lstStyle/>
        <a:p>
          <a:endParaRPr lang="es-ES"/>
        </a:p>
      </dgm:t>
    </dgm:pt>
    <dgm:pt modelId="{2BDACD41-7F5C-49A8-B0FD-4281FBCABFA7}" type="pres">
      <dgm:prSet presAssocID="{2830071B-7A6A-404F-945A-AE336C515044}" presName="compNode" presStyleCnt="0"/>
      <dgm:spPr/>
      <dgm:t>
        <a:bodyPr/>
        <a:lstStyle/>
        <a:p>
          <a:endParaRPr lang="es-ES"/>
        </a:p>
      </dgm:t>
    </dgm:pt>
    <dgm:pt modelId="{1099A49B-4185-44B0-89C1-500F8B68084B}" type="pres">
      <dgm:prSet presAssocID="{2830071B-7A6A-404F-945A-AE336C515044}" presName="aNode" presStyleLbl="bgShp" presStyleIdx="4" presStyleCnt="7"/>
      <dgm:spPr/>
      <dgm:t>
        <a:bodyPr/>
        <a:lstStyle/>
        <a:p>
          <a:endParaRPr lang="es-ES"/>
        </a:p>
      </dgm:t>
    </dgm:pt>
    <dgm:pt modelId="{77411131-56E6-401E-A36E-1F1F3C319210}" type="pres">
      <dgm:prSet presAssocID="{2830071B-7A6A-404F-945A-AE336C515044}" presName="textNode" presStyleLbl="bgShp" presStyleIdx="4" presStyleCnt="7"/>
      <dgm:spPr/>
      <dgm:t>
        <a:bodyPr/>
        <a:lstStyle/>
        <a:p>
          <a:endParaRPr lang="es-ES"/>
        </a:p>
      </dgm:t>
    </dgm:pt>
    <dgm:pt modelId="{F01B51D9-EC38-480E-AA0C-4A696F7B0CF9}" type="pres">
      <dgm:prSet presAssocID="{2830071B-7A6A-404F-945A-AE336C515044}" presName="compChildNode" presStyleCnt="0"/>
      <dgm:spPr/>
      <dgm:t>
        <a:bodyPr/>
        <a:lstStyle/>
        <a:p>
          <a:endParaRPr lang="es-ES"/>
        </a:p>
      </dgm:t>
    </dgm:pt>
    <dgm:pt modelId="{41247530-FE2F-4F48-B5D2-C2063B633B6D}" type="pres">
      <dgm:prSet presAssocID="{2830071B-7A6A-404F-945A-AE336C515044}" presName="theInnerList" presStyleCnt="0"/>
      <dgm:spPr/>
      <dgm:t>
        <a:bodyPr/>
        <a:lstStyle/>
        <a:p>
          <a:endParaRPr lang="es-ES"/>
        </a:p>
      </dgm:t>
    </dgm:pt>
    <dgm:pt modelId="{8987EA29-90DB-49D5-8899-3371B9640A04}" type="pres">
      <dgm:prSet presAssocID="{1EE07501-5C76-42FF-AA83-BF0946CC8298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1E78F2-6E70-45A5-9DDB-E266E154184F}" type="pres">
      <dgm:prSet presAssocID="{2830071B-7A6A-404F-945A-AE336C515044}" presName="aSpace" presStyleCnt="0"/>
      <dgm:spPr/>
      <dgm:t>
        <a:bodyPr/>
        <a:lstStyle/>
        <a:p>
          <a:endParaRPr lang="es-ES"/>
        </a:p>
      </dgm:t>
    </dgm:pt>
    <dgm:pt modelId="{584D0C30-682F-4401-8F81-33E3B99112DA}" type="pres">
      <dgm:prSet presAssocID="{47488E68-3836-4C53-A51D-096FBAB79B81}" presName="compNode" presStyleCnt="0"/>
      <dgm:spPr/>
      <dgm:t>
        <a:bodyPr/>
        <a:lstStyle/>
        <a:p>
          <a:endParaRPr lang="es-ES"/>
        </a:p>
      </dgm:t>
    </dgm:pt>
    <dgm:pt modelId="{87E24829-8FAC-4E22-9DDF-4DC974DB3A87}" type="pres">
      <dgm:prSet presAssocID="{47488E68-3836-4C53-A51D-096FBAB79B81}" presName="aNode" presStyleLbl="bgShp" presStyleIdx="5" presStyleCnt="7"/>
      <dgm:spPr/>
      <dgm:t>
        <a:bodyPr/>
        <a:lstStyle/>
        <a:p>
          <a:endParaRPr lang="es-ES"/>
        </a:p>
      </dgm:t>
    </dgm:pt>
    <dgm:pt modelId="{6CDC4E33-3083-460A-8FC6-132EB9652BE8}" type="pres">
      <dgm:prSet presAssocID="{47488E68-3836-4C53-A51D-096FBAB79B81}" presName="textNode" presStyleLbl="bgShp" presStyleIdx="5" presStyleCnt="7"/>
      <dgm:spPr/>
      <dgm:t>
        <a:bodyPr/>
        <a:lstStyle/>
        <a:p>
          <a:endParaRPr lang="es-ES"/>
        </a:p>
      </dgm:t>
    </dgm:pt>
    <dgm:pt modelId="{E88FC78D-B2C5-4CC7-A5A3-428B723D4CEA}" type="pres">
      <dgm:prSet presAssocID="{47488E68-3836-4C53-A51D-096FBAB79B81}" presName="compChildNode" presStyleCnt="0"/>
      <dgm:spPr/>
      <dgm:t>
        <a:bodyPr/>
        <a:lstStyle/>
        <a:p>
          <a:endParaRPr lang="es-ES"/>
        </a:p>
      </dgm:t>
    </dgm:pt>
    <dgm:pt modelId="{7449F95B-AD92-4B2D-8631-AAA7BC67E4DD}" type="pres">
      <dgm:prSet presAssocID="{47488E68-3836-4C53-A51D-096FBAB79B81}" presName="theInnerList" presStyleCnt="0"/>
      <dgm:spPr/>
      <dgm:t>
        <a:bodyPr/>
        <a:lstStyle/>
        <a:p>
          <a:endParaRPr lang="es-ES"/>
        </a:p>
      </dgm:t>
    </dgm:pt>
    <dgm:pt modelId="{9E7C4426-7B6A-48DE-BB1F-88B021F280F5}" type="pres">
      <dgm:prSet presAssocID="{CB9A0198-9D1F-4F75-A0ED-E1D3A6E58AB2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250391-88FB-4EA6-B863-44AEC4B775EE}" type="pres">
      <dgm:prSet presAssocID="{47488E68-3836-4C53-A51D-096FBAB79B81}" presName="aSpace" presStyleCnt="0"/>
      <dgm:spPr/>
      <dgm:t>
        <a:bodyPr/>
        <a:lstStyle/>
        <a:p>
          <a:endParaRPr lang="es-ES"/>
        </a:p>
      </dgm:t>
    </dgm:pt>
    <dgm:pt modelId="{CFFB49A6-276A-408A-8150-AC464D680FCA}" type="pres">
      <dgm:prSet presAssocID="{971351EA-BA0A-4C69-A7EA-9F3DA03AFED1}" presName="compNode" presStyleCnt="0"/>
      <dgm:spPr/>
      <dgm:t>
        <a:bodyPr/>
        <a:lstStyle/>
        <a:p>
          <a:endParaRPr lang="es-ES"/>
        </a:p>
      </dgm:t>
    </dgm:pt>
    <dgm:pt modelId="{0E8C6B3D-2B6C-4FAD-9182-4E082351E180}" type="pres">
      <dgm:prSet presAssocID="{971351EA-BA0A-4C69-A7EA-9F3DA03AFED1}" presName="aNode" presStyleLbl="bgShp" presStyleIdx="6" presStyleCnt="7"/>
      <dgm:spPr/>
      <dgm:t>
        <a:bodyPr/>
        <a:lstStyle/>
        <a:p>
          <a:endParaRPr lang="es-ES"/>
        </a:p>
      </dgm:t>
    </dgm:pt>
    <dgm:pt modelId="{31869D3F-B09A-43AA-98ED-121A68254858}" type="pres">
      <dgm:prSet presAssocID="{971351EA-BA0A-4C69-A7EA-9F3DA03AFED1}" presName="textNode" presStyleLbl="bgShp" presStyleIdx="6" presStyleCnt="7"/>
      <dgm:spPr/>
      <dgm:t>
        <a:bodyPr/>
        <a:lstStyle/>
        <a:p>
          <a:endParaRPr lang="es-ES"/>
        </a:p>
      </dgm:t>
    </dgm:pt>
    <dgm:pt modelId="{99C91B54-0C79-4C5E-9394-3B5F751D43B0}" type="pres">
      <dgm:prSet presAssocID="{971351EA-BA0A-4C69-A7EA-9F3DA03AFED1}" presName="compChildNode" presStyleCnt="0"/>
      <dgm:spPr/>
      <dgm:t>
        <a:bodyPr/>
        <a:lstStyle/>
        <a:p>
          <a:endParaRPr lang="es-ES"/>
        </a:p>
      </dgm:t>
    </dgm:pt>
    <dgm:pt modelId="{A841FAF0-814A-459D-AEC4-FE694FC1406C}" type="pres">
      <dgm:prSet presAssocID="{971351EA-BA0A-4C69-A7EA-9F3DA03AFED1}" presName="theInnerList" presStyleCnt="0"/>
      <dgm:spPr/>
      <dgm:t>
        <a:bodyPr/>
        <a:lstStyle/>
        <a:p>
          <a:endParaRPr lang="es-ES"/>
        </a:p>
      </dgm:t>
    </dgm:pt>
    <dgm:pt modelId="{E13725FF-7E21-4ACE-B26A-8124F6B51784}" type="pres">
      <dgm:prSet presAssocID="{7C3A8983-25FA-447A-BC1C-58A712A6D9B0}" presName="childNode" presStyleLbl="node1" presStyleIdx="8" presStyleCnt="9" custLinFactNeighborX="45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166B91-155D-4951-A85C-8329C6006E6B}" srcId="{C27E7DEA-DC97-4BB7-B785-7670B71668F1}" destId="{70B114CF-79DF-4F8E-B15A-970B74F44BFB}" srcOrd="1" destOrd="0" parTransId="{3BBE7722-3608-40B2-8F61-5CBF54589593}" sibTransId="{C7DA01A1-5A50-484E-A58B-1E2003BD0A9D}"/>
    <dgm:cxn modelId="{869ACE44-03D7-44FE-8CA9-F906C898BDEE}" srcId="{C27E7DEA-DC97-4BB7-B785-7670B71668F1}" destId="{DEE16389-2740-4D2C-AC13-88339A7AFC44}" srcOrd="2" destOrd="0" parTransId="{6CC0E49D-7278-4BDE-A428-704103948688}" sibTransId="{7FDB2090-1E48-4379-AF6E-415FE79C16BA}"/>
    <dgm:cxn modelId="{A31350F0-F404-425D-93EF-44863DF3C103}" type="presOf" srcId="{91F4437B-51E4-43EA-BE1C-75BB9C36CD1E}" destId="{46DB7090-EAF0-4734-877E-A47CCFDA67DD}" srcOrd="1" destOrd="0" presId="urn:microsoft.com/office/officeart/2005/8/layout/lProcess2"/>
    <dgm:cxn modelId="{3ECB057A-C12B-400F-B990-8852D97DEABB}" type="presOf" srcId="{7C3A8983-25FA-447A-BC1C-58A712A6D9B0}" destId="{E13725FF-7E21-4ACE-B26A-8124F6B51784}" srcOrd="0" destOrd="0" presId="urn:microsoft.com/office/officeart/2005/8/layout/lProcess2"/>
    <dgm:cxn modelId="{2B898C23-75A3-4211-83A1-4B506FF59930}" type="presOf" srcId="{AC84A76C-2039-4250-9833-9782BBF3B15F}" destId="{5793471F-7C7B-4CCA-967A-33CF77129F5A}" srcOrd="0" destOrd="0" presId="urn:microsoft.com/office/officeart/2005/8/layout/lProcess2"/>
    <dgm:cxn modelId="{863ED915-B9DC-492B-9A48-C1CAD2DBFB13}" srcId="{47488E68-3836-4C53-A51D-096FBAB79B81}" destId="{CB9A0198-9D1F-4F75-A0ED-E1D3A6E58AB2}" srcOrd="0" destOrd="0" parTransId="{90401810-5B79-483C-845F-7DE011494B31}" sibTransId="{804CC31F-CFDD-4529-B2ED-75B574416798}"/>
    <dgm:cxn modelId="{1DA93DBB-6204-48FA-8B86-1A8CF8FB4EEB}" type="presOf" srcId="{DEE16389-2740-4D2C-AC13-88339A7AFC44}" destId="{358DCAE2-8014-4879-9CC2-EB62F4E5A2CA}" srcOrd="0" destOrd="0" presId="urn:microsoft.com/office/officeart/2005/8/layout/lProcess2"/>
    <dgm:cxn modelId="{41082D47-A728-4D1E-9C0B-60349AB5589F}" srcId="{91F4437B-51E4-43EA-BE1C-75BB9C36CD1E}" destId="{6FFA23E0-ABCA-4671-85B1-E51AB75BFE7D}" srcOrd="1" destOrd="0" parTransId="{B620B9D3-71FA-4F89-95F2-6245180A5ECC}" sibTransId="{D033FB59-A9E7-4B39-8A25-A877BD100CE4}"/>
    <dgm:cxn modelId="{50DCE587-EE9A-4EF2-B433-AC77B02B5AA5}" type="presOf" srcId="{DEE16389-2740-4D2C-AC13-88339A7AFC44}" destId="{5379C309-042A-4F50-BD83-28A6FE4047EF}" srcOrd="1" destOrd="0" presId="urn:microsoft.com/office/officeart/2005/8/layout/lProcess2"/>
    <dgm:cxn modelId="{CD6BE263-94A2-4CA9-98DB-6259AFEC5F5A}" srcId="{C27E7DEA-DC97-4BB7-B785-7670B71668F1}" destId="{2830071B-7A6A-404F-945A-AE336C515044}" srcOrd="4" destOrd="0" parTransId="{893683D0-795C-4EBA-8340-B038D55BB36E}" sibTransId="{03156E56-DF32-44C6-9556-00C5DDBBA9A4}"/>
    <dgm:cxn modelId="{B068F15B-B2C5-4BF7-B86B-6D546F50CA94}" type="presOf" srcId="{2830071B-7A6A-404F-945A-AE336C515044}" destId="{1099A49B-4185-44B0-89C1-500F8B68084B}" srcOrd="0" destOrd="0" presId="urn:microsoft.com/office/officeart/2005/8/layout/lProcess2"/>
    <dgm:cxn modelId="{836E97FF-7735-45F8-86AF-9B7CACC03A48}" type="presOf" srcId="{4D47213F-D166-4AF6-96F2-05819E11A9C3}" destId="{ED664447-88AC-44B1-998D-033827F55247}" srcOrd="0" destOrd="0" presId="urn:microsoft.com/office/officeart/2005/8/layout/lProcess2"/>
    <dgm:cxn modelId="{41417BEE-3F08-4929-BD4D-7C6FB580B093}" type="presOf" srcId="{A63B2E9F-79AF-4A43-9073-71841FBC0B24}" destId="{B366B14E-F044-49AD-8027-D79550F174C7}" srcOrd="0" destOrd="0" presId="urn:microsoft.com/office/officeart/2005/8/layout/lProcess2"/>
    <dgm:cxn modelId="{CDCAFF2A-C3C4-4316-903E-743409AA2110}" srcId="{91F4437B-51E4-43EA-BE1C-75BB9C36CD1E}" destId="{AC84A76C-2039-4250-9833-9782BBF3B15F}" srcOrd="0" destOrd="0" parTransId="{E01E1892-FB9A-44D5-AA05-DE0062B7BC95}" sibTransId="{533EDE30-A897-4436-A54A-8EB540B38F68}"/>
    <dgm:cxn modelId="{C80933FD-3F05-4E96-ADDE-1E593DDE6CA9}" srcId="{971351EA-BA0A-4C69-A7EA-9F3DA03AFED1}" destId="{7C3A8983-25FA-447A-BC1C-58A712A6D9B0}" srcOrd="0" destOrd="0" parTransId="{7BA1E2B1-973B-43D9-8204-58A7167249F8}" sibTransId="{8E0593FB-29BD-4ECD-8916-830815F41E5B}"/>
    <dgm:cxn modelId="{E5462E03-6A32-41F2-90E1-3C2D69822676}" srcId="{DEE16389-2740-4D2C-AC13-88339A7AFC44}" destId="{A63B2E9F-79AF-4A43-9073-71841FBC0B24}" srcOrd="0" destOrd="0" parTransId="{C75D1622-F5C0-4115-B814-239850454449}" sibTransId="{F8C827FB-EA0D-4398-A252-842F21DF9C61}"/>
    <dgm:cxn modelId="{312E6413-F3DA-410F-8B36-CB3BD14A11F8}" srcId="{C27E7DEA-DC97-4BB7-B785-7670B71668F1}" destId="{47488E68-3836-4C53-A51D-096FBAB79B81}" srcOrd="5" destOrd="0" parTransId="{D9CFCC29-9E42-4379-8E75-07F6877DA9AB}" sibTransId="{E620E226-C6A9-4E43-870D-6F64EC1416AE}"/>
    <dgm:cxn modelId="{544E94FC-0D40-4E9F-99A9-AF48D74E8CAA}" type="presOf" srcId="{F1C1B013-12CD-4C3C-BDA4-2B676153A408}" destId="{4984696D-DED9-450E-B272-C231BC7B6FE2}" srcOrd="0" destOrd="0" presId="urn:microsoft.com/office/officeart/2005/8/layout/lProcess2"/>
    <dgm:cxn modelId="{DA9841A0-E470-4E46-9E13-A62F9DC4182E}" srcId="{2830071B-7A6A-404F-945A-AE336C515044}" destId="{1EE07501-5C76-42FF-AA83-BF0946CC8298}" srcOrd="0" destOrd="0" parTransId="{2A84B9E6-53CB-441B-A969-2DA6551702D7}" sibTransId="{3141B15E-7F6B-4588-A557-26755B1B5783}"/>
    <dgm:cxn modelId="{C711F18D-8B88-4302-B421-4FC2C26D041F}" type="presOf" srcId="{1EE07501-5C76-42FF-AA83-BF0946CC8298}" destId="{8987EA29-90DB-49D5-8899-3371B9640A04}" srcOrd="0" destOrd="0" presId="urn:microsoft.com/office/officeart/2005/8/layout/lProcess2"/>
    <dgm:cxn modelId="{81634EE9-2312-42EF-9361-D0D8DC15BCC4}" type="presOf" srcId="{2830071B-7A6A-404F-945A-AE336C515044}" destId="{77411131-56E6-401E-A36E-1F1F3C319210}" srcOrd="1" destOrd="0" presId="urn:microsoft.com/office/officeart/2005/8/layout/lProcess2"/>
    <dgm:cxn modelId="{5EAB7FB6-87F0-46FE-A290-B42E40079B76}" type="presOf" srcId="{70B114CF-79DF-4F8E-B15A-970B74F44BFB}" destId="{37B1139F-AF57-4034-83AC-0B3B7D4D0390}" srcOrd="0" destOrd="0" presId="urn:microsoft.com/office/officeart/2005/8/layout/lProcess2"/>
    <dgm:cxn modelId="{849281D3-21E8-48DE-8E8F-FF1F7CD87D88}" type="presOf" srcId="{CB9A0198-9D1F-4F75-A0ED-E1D3A6E58AB2}" destId="{9E7C4426-7B6A-48DE-BB1F-88B021F280F5}" srcOrd="0" destOrd="0" presId="urn:microsoft.com/office/officeart/2005/8/layout/lProcess2"/>
    <dgm:cxn modelId="{8944B243-5A5B-4201-B350-972F4A50FA68}" type="presOf" srcId="{486A1DB4-AD9D-4D61-BF25-F798188BF46E}" destId="{0D4DDC95-D96F-42E1-9DA5-49C4C17D6B40}" srcOrd="0" destOrd="0" presId="urn:microsoft.com/office/officeart/2005/8/layout/lProcess2"/>
    <dgm:cxn modelId="{7E590E4F-414E-4826-880D-73813AF55434}" srcId="{DEE16389-2740-4D2C-AC13-88339A7AFC44}" destId="{F1C1B013-12CD-4C3C-BDA4-2B676153A408}" srcOrd="1" destOrd="0" parTransId="{371EC2B5-5CEB-4F9B-8CDE-F1D0F4B3ADF1}" sibTransId="{6B91BB28-262E-44AC-AF55-AD8915DF751C}"/>
    <dgm:cxn modelId="{B0DD05E5-8CE9-41A7-87E7-F31D1BF46D4A}" type="presOf" srcId="{4D47213F-D166-4AF6-96F2-05819E11A9C3}" destId="{BFF62B08-3BFB-4E50-94C7-82F0D3DEDF0C}" srcOrd="1" destOrd="0" presId="urn:microsoft.com/office/officeart/2005/8/layout/lProcess2"/>
    <dgm:cxn modelId="{463C1170-A8D6-4C75-A090-ACC4708CEE16}" type="presOf" srcId="{70B114CF-79DF-4F8E-B15A-970B74F44BFB}" destId="{5147907D-4AB5-4F10-B148-33D26E6E93BB}" srcOrd="1" destOrd="0" presId="urn:microsoft.com/office/officeart/2005/8/layout/lProcess2"/>
    <dgm:cxn modelId="{72F3C4FC-0B62-40F6-A7CC-06A4F5A42824}" type="presOf" srcId="{971351EA-BA0A-4C69-A7EA-9F3DA03AFED1}" destId="{0E8C6B3D-2B6C-4FAD-9182-4E082351E180}" srcOrd="0" destOrd="0" presId="urn:microsoft.com/office/officeart/2005/8/layout/lProcess2"/>
    <dgm:cxn modelId="{6318E4B3-0111-4AC5-9EE8-2F702B9664D3}" srcId="{C27E7DEA-DC97-4BB7-B785-7670B71668F1}" destId="{971351EA-BA0A-4C69-A7EA-9F3DA03AFED1}" srcOrd="6" destOrd="0" parTransId="{E26B0412-8FCC-4B16-A46F-55A52EA0AD12}" sibTransId="{FCC703B0-44AB-4B04-8863-A1AC8236E2C7}"/>
    <dgm:cxn modelId="{337E73B4-EE73-44E9-8B10-84D9048075FE}" srcId="{C27E7DEA-DC97-4BB7-B785-7670B71668F1}" destId="{4D47213F-D166-4AF6-96F2-05819E11A9C3}" srcOrd="0" destOrd="0" parTransId="{3B9EECA0-DFAA-4A23-9343-B05344CACA4F}" sibTransId="{759013A7-7BB7-4CA9-A971-472B72A65E85}"/>
    <dgm:cxn modelId="{B620662C-F7C2-4178-AD3F-DEB32E32D169}" type="presOf" srcId="{47488E68-3836-4C53-A51D-096FBAB79B81}" destId="{6CDC4E33-3083-460A-8FC6-132EB9652BE8}" srcOrd="1" destOrd="0" presId="urn:microsoft.com/office/officeart/2005/8/layout/lProcess2"/>
    <dgm:cxn modelId="{150D999A-C598-49CE-8BFE-0180F8F009AF}" srcId="{70B114CF-79DF-4F8E-B15A-970B74F44BFB}" destId="{35B7C73B-E9D7-481D-A573-21AAE06051F8}" srcOrd="0" destOrd="0" parTransId="{4B5B6EF0-3313-4444-AA66-A62CD8CB604D}" sibTransId="{DE354391-4666-449F-8983-A5D6AA367A35}"/>
    <dgm:cxn modelId="{BDFC48E9-379A-4C2D-B275-7272C2FEC88F}" type="presOf" srcId="{47488E68-3836-4C53-A51D-096FBAB79B81}" destId="{87E24829-8FAC-4E22-9DDF-4DC974DB3A87}" srcOrd="0" destOrd="0" presId="urn:microsoft.com/office/officeart/2005/8/layout/lProcess2"/>
    <dgm:cxn modelId="{E8B06C6E-B661-4034-9897-8AFECF17096D}" type="presOf" srcId="{C27E7DEA-DC97-4BB7-B785-7670B71668F1}" destId="{615DA41C-9786-4B2D-B505-3F10B983658F}" srcOrd="0" destOrd="0" presId="urn:microsoft.com/office/officeart/2005/8/layout/lProcess2"/>
    <dgm:cxn modelId="{CCFD50AD-8DC5-4E54-A68A-F04597ECFD39}" srcId="{C27E7DEA-DC97-4BB7-B785-7670B71668F1}" destId="{91F4437B-51E4-43EA-BE1C-75BB9C36CD1E}" srcOrd="3" destOrd="0" parTransId="{CE37EDD0-DFF7-4600-B104-EFA1064AE5D9}" sibTransId="{53A75F68-9870-43D4-9301-5811E4B8CF83}"/>
    <dgm:cxn modelId="{914538CC-710C-4C69-9323-7B956EDC3E9F}" type="presOf" srcId="{35B7C73B-E9D7-481D-A573-21AAE06051F8}" destId="{7D60CF58-F861-4B8F-A57D-8C6AD5BCD74D}" srcOrd="0" destOrd="0" presId="urn:microsoft.com/office/officeart/2005/8/layout/lProcess2"/>
    <dgm:cxn modelId="{C57D4073-A6D9-4BA8-8886-D2EAA7EA3A4C}" type="presOf" srcId="{91F4437B-51E4-43EA-BE1C-75BB9C36CD1E}" destId="{B1E2AB75-AC21-4C7C-AD32-81872F65C676}" srcOrd="0" destOrd="0" presId="urn:microsoft.com/office/officeart/2005/8/layout/lProcess2"/>
    <dgm:cxn modelId="{C8673EC7-E155-48E5-94B1-3C660A00AB29}" type="presOf" srcId="{6FFA23E0-ABCA-4671-85B1-E51AB75BFE7D}" destId="{AAB986BF-6EA5-4667-B1B1-09E8545A2AAB}" srcOrd="0" destOrd="0" presId="urn:microsoft.com/office/officeart/2005/8/layout/lProcess2"/>
    <dgm:cxn modelId="{43EDF949-0D3A-4F4B-9711-C89282641791}" type="presOf" srcId="{971351EA-BA0A-4C69-A7EA-9F3DA03AFED1}" destId="{31869D3F-B09A-43AA-98ED-121A68254858}" srcOrd="1" destOrd="0" presId="urn:microsoft.com/office/officeart/2005/8/layout/lProcess2"/>
    <dgm:cxn modelId="{11B70EB4-253D-4624-A733-FE34E62A608E}" srcId="{4D47213F-D166-4AF6-96F2-05819E11A9C3}" destId="{486A1DB4-AD9D-4D61-BF25-F798188BF46E}" srcOrd="0" destOrd="0" parTransId="{74C619AD-0AC9-413A-9F41-A60A4C488E64}" sibTransId="{80623CA9-9AFB-442B-B038-0523B8225DFF}"/>
    <dgm:cxn modelId="{CB93A7BE-BC15-49B0-A69E-8DADF4D60714}" type="presParOf" srcId="{615DA41C-9786-4B2D-B505-3F10B983658F}" destId="{2E282835-68DF-4F00-9730-149CF6E7CDB7}" srcOrd="0" destOrd="0" presId="urn:microsoft.com/office/officeart/2005/8/layout/lProcess2"/>
    <dgm:cxn modelId="{EE0CFBC6-9793-484A-A269-D76B978BDFCE}" type="presParOf" srcId="{2E282835-68DF-4F00-9730-149CF6E7CDB7}" destId="{ED664447-88AC-44B1-998D-033827F55247}" srcOrd="0" destOrd="0" presId="urn:microsoft.com/office/officeart/2005/8/layout/lProcess2"/>
    <dgm:cxn modelId="{B5E5E5D1-DF1D-4893-ADBD-BE616A7E8B02}" type="presParOf" srcId="{2E282835-68DF-4F00-9730-149CF6E7CDB7}" destId="{BFF62B08-3BFB-4E50-94C7-82F0D3DEDF0C}" srcOrd="1" destOrd="0" presId="urn:microsoft.com/office/officeart/2005/8/layout/lProcess2"/>
    <dgm:cxn modelId="{0E003A68-4F13-4D55-BB97-FA7A45BC8879}" type="presParOf" srcId="{2E282835-68DF-4F00-9730-149CF6E7CDB7}" destId="{43E71F3B-AB18-45BD-A3DC-7DD1ABDBB535}" srcOrd="2" destOrd="0" presId="urn:microsoft.com/office/officeart/2005/8/layout/lProcess2"/>
    <dgm:cxn modelId="{E4FEAB66-D1B4-404E-ABBF-EFBF060C2632}" type="presParOf" srcId="{43E71F3B-AB18-45BD-A3DC-7DD1ABDBB535}" destId="{EB8600CC-CD9E-4EB6-BA83-7787064CED56}" srcOrd="0" destOrd="0" presId="urn:microsoft.com/office/officeart/2005/8/layout/lProcess2"/>
    <dgm:cxn modelId="{D7B1D381-2D5D-4DE3-AF4F-819F994B8713}" type="presParOf" srcId="{EB8600CC-CD9E-4EB6-BA83-7787064CED56}" destId="{0D4DDC95-D96F-42E1-9DA5-49C4C17D6B40}" srcOrd="0" destOrd="0" presId="urn:microsoft.com/office/officeart/2005/8/layout/lProcess2"/>
    <dgm:cxn modelId="{F5913C57-BC0B-4292-B84B-C074FD594268}" type="presParOf" srcId="{615DA41C-9786-4B2D-B505-3F10B983658F}" destId="{A8DB49DF-2B6B-434F-B58F-9E49507CB9C5}" srcOrd="1" destOrd="0" presId="urn:microsoft.com/office/officeart/2005/8/layout/lProcess2"/>
    <dgm:cxn modelId="{DC93FBF9-C2ED-495B-8260-93899011136B}" type="presParOf" srcId="{615DA41C-9786-4B2D-B505-3F10B983658F}" destId="{0E2C7178-E657-438B-9C34-857E69B340DC}" srcOrd="2" destOrd="0" presId="urn:microsoft.com/office/officeart/2005/8/layout/lProcess2"/>
    <dgm:cxn modelId="{AA6DC5D4-9565-44DD-84DB-7F06EBE2A04F}" type="presParOf" srcId="{0E2C7178-E657-438B-9C34-857E69B340DC}" destId="{37B1139F-AF57-4034-83AC-0B3B7D4D0390}" srcOrd="0" destOrd="0" presId="urn:microsoft.com/office/officeart/2005/8/layout/lProcess2"/>
    <dgm:cxn modelId="{E8574804-B9E1-4473-A68B-4E8C45E90F97}" type="presParOf" srcId="{0E2C7178-E657-438B-9C34-857E69B340DC}" destId="{5147907D-4AB5-4F10-B148-33D26E6E93BB}" srcOrd="1" destOrd="0" presId="urn:microsoft.com/office/officeart/2005/8/layout/lProcess2"/>
    <dgm:cxn modelId="{94AA66F7-C767-4F9E-B52A-795E3BAED865}" type="presParOf" srcId="{0E2C7178-E657-438B-9C34-857E69B340DC}" destId="{72AD5C4C-862C-40D8-8309-34A16C83D051}" srcOrd="2" destOrd="0" presId="urn:microsoft.com/office/officeart/2005/8/layout/lProcess2"/>
    <dgm:cxn modelId="{3FCEF88D-94E7-45AE-B808-EB57F4F5CA0B}" type="presParOf" srcId="{72AD5C4C-862C-40D8-8309-34A16C83D051}" destId="{FE3477C0-6591-4FF0-AD0A-28517BBB27F8}" srcOrd="0" destOrd="0" presId="urn:microsoft.com/office/officeart/2005/8/layout/lProcess2"/>
    <dgm:cxn modelId="{1D014D34-8CFA-4136-89D7-6A2CA065FE54}" type="presParOf" srcId="{FE3477C0-6591-4FF0-AD0A-28517BBB27F8}" destId="{7D60CF58-F861-4B8F-A57D-8C6AD5BCD74D}" srcOrd="0" destOrd="0" presId="urn:microsoft.com/office/officeart/2005/8/layout/lProcess2"/>
    <dgm:cxn modelId="{BCE2577C-AF28-4DFE-A6CB-9BE11A4E7C8A}" type="presParOf" srcId="{615DA41C-9786-4B2D-B505-3F10B983658F}" destId="{9ECAAE5A-D3DD-4DC0-A72F-E4688A16491E}" srcOrd="3" destOrd="0" presId="urn:microsoft.com/office/officeart/2005/8/layout/lProcess2"/>
    <dgm:cxn modelId="{2B79E3E6-6BA9-4755-A17D-7A14777B1657}" type="presParOf" srcId="{615DA41C-9786-4B2D-B505-3F10B983658F}" destId="{DE20F7E4-BBBE-4F01-BBB4-C55545EB271B}" srcOrd="4" destOrd="0" presId="urn:microsoft.com/office/officeart/2005/8/layout/lProcess2"/>
    <dgm:cxn modelId="{4C18CE8D-E825-4828-8E7E-F464CA55291E}" type="presParOf" srcId="{DE20F7E4-BBBE-4F01-BBB4-C55545EB271B}" destId="{358DCAE2-8014-4879-9CC2-EB62F4E5A2CA}" srcOrd="0" destOrd="0" presId="urn:microsoft.com/office/officeart/2005/8/layout/lProcess2"/>
    <dgm:cxn modelId="{2A90BB73-DC9D-4647-96C1-614F57A545DB}" type="presParOf" srcId="{DE20F7E4-BBBE-4F01-BBB4-C55545EB271B}" destId="{5379C309-042A-4F50-BD83-28A6FE4047EF}" srcOrd="1" destOrd="0" presId="urn:microsoft.com/office/officeart/2005/8/layout/lProcess2"/>
    <dgm:cxn modelId="{4FE0D615-832E-43BF-8478-46346E0A3674}" type="presParOf" srcId="{DE20F7E4-BBBE-4F01-BBB4-C55545EB271B}" destId="{7F8DE0E1-1B49-4304-8790-FE7A0190A733}" srcOrd="2" destOrd="0" presId="urn:microsoft.com/office/officeart/2005/8/layout/lProcess2"/>
    <dgm:cxn modelId="{AE375E90-2514-4086-AE73-C500308E9564}" type="presParOf" srcId="{7F8DE0E1-1B49-4304-8790-FE7A0190A733}" destId="{AC4C6F2C-5A08-4A97-BC46-4CBBC58A8A73}" srcOrd="0" destOrd="0" presId="urn:microsoft.com/office/officeart/2005/8/layout/lProcess2"/>
    <dgm:cxn modelId="{7E6483C0-42C5-4467-9553-551D14D5267A}" type="presParOf" srcId="{AC4C6F2C-5A08-4A97-BC46-4CBBC58A8A73}" destId="{B366B14E-F044-49AD-8027-D79550F174C7}" srcOrd="0" destOrd="0" presId="urn:microsoft.com/office/officeart/2005/8/layout/lProcess2"/>
    <dgm:cxn modelId="{2808E9E7-8812-4CD0-AE15-3BE2ECC4D672}" type="presParOf" srcId="{AC4C6F2C-5A08-4A97-BC46-4CBBC58A8A73}" destId="{71F10242-1AE2-4E16-AC35-F980D450B0C4}" srcOrd="1" destOrd="0" presId="urn:microsoft.com/office/officeart/2005/8/layout/lProcess2"/>
    <dgm:cxn modelId="{BF3DA18F-541C-4B92-9545-6F0806306B6F}" type="presParOf" srcId="{AC4C6F2C-5A08-4A97-BC46-4CBBC58A8A73}" destId="{4984696D-DED9-450E-B272-C231BC7B6FE2}" srcOrd="2" destOrd="0" presId="urn:microsoft.com/office/officeart/2005/8/layout/lProcess2"/>
    <dgm:cxn modelId="{1FE39E6A-207C-43D4-9B51-7DF3CE82CBA1}" type="presParOf" srcId="{615DA41C-9786-4B2D-B505-3F10B983658F}" destId="{D4D8027A-6D1C-4236-944B-860D7AA3C696}" srcOrd="5" destOrd="0" presId="urn:microsoft.com/office/officeart/2005/8/layout/lProcess2"/>
    <dgm:cxn modelId="{073CAF42-9E7B-4C8D-B894-45FFD5A5249E}" type="presParOf" srcId="{615DA41C-9786-4B2D-B505-3F10B983658F}" destId="{E5C895F6-CD67-45BD-A585-4D18980850A3}" srcOrd="6" destOrd="0" presId="urn:microsoft.com/office/officeart/2005/8/layout/lProcess2"/>
    <dgm:cxn modelId="{76F1DC67-6658-4751-A905-238D11450D8F}" type="presParOf" srcId="{E5C895F6-CD67-45BD-A585-4D18980850A3}" destId="{B1E2AB75-AC21-4C7C-AD32-81872F65C676}" srcOrd="0" destOrd="0" presId="urn:microsoft.com/office/officeart/2005/8/layout/lProcess2"/>
    <dgm:cxn modelId="{D202A4E5-476C-40F2-9A75-BBFC83EDA8C3}" type="presParOf" srcId="{E5C895F6-CD67-45BD-A585-4D18980850A3}" destId="{46DB7090-EAF0-4734-877E-A47CCFDA67DD}" srcOrd="1" destOrd="0" presId="urn:microsoft.com/office/officeart/2005/8/layout/lProcess2"/>
    <dgm:cxn modelId="{009BD182-A645-496F-8795-E41215D3962D}" type="presParOf" srcId="{E5C895F6-CD67-45BD-A585-4D18980850A3}" destId="{4DD73CF9-953A-47B2-A1CE-0DFFF5BEB55E}" srcOrd="2" destOrd="0" presId="urn:microsoft.com/office/officeart/2005/8/layout/lProcess2"/>
    <dgm:cxn modelId="{2EFFFA8B-3567-4D5E-9425-D22508615C3B}" type="presParOf" srcId="{4DD73CF9-953A-47B2-A1CE-0DFFF5BEB55E}" destId="{BFF2B482-A3CF-4713-BC54-C1D164E14238}" srcOrd="0" destOrd="0" presId="urn:microsoft.com/office/officeart/2005/8/layout/lProcess2"/>
    <dgm:cxn modelId="{CB864208-F70D-4E15-B2AC-3F5620972387}" type="presParOf" srcId="{BFF2B482-A3CF-4713-BC54-C1D164E14238}" destId="{5793471F-7C7B-4CCA-967A-33CF77129F5A}" srcOrd="0" destOrd="0" presId="urn:microsoft.com/office/officeart/2005/8/layout/lProcess2"/>
    <dgm:cxn modelId="{CA88C411-0C82-4527-A2DD-D5FF7A67E3DA}" type="presParOf" srcId="{BFF2B482-A3CF-4713-BC54-C1D164E14238}" destId="{0A4D939C-84BE-4CCA-8C26-BA52F046BC54}" srcOrd="1" destOrd="0" presId="urn:microsoft.com/office/officeart/2005/8/layout/lProcess2"/>
    <dgm:cxn modelId="{8225F4D7-D3FF-4060-B388-9791F0969F5D}" type="presParOf" srcId="{BFF2B482-A3CF-4713-BC54-C1D164E14238}" destId="{AAB986BF-6EA5-4667-B1B1-09E8545A2AAB}" srcOrd="2" destOrd="0" presId="urn:microsoft.com/office/officeart/2005/8/layout/lProcess2"/>
    <dgm:cxn modelId="{A0E4728E-FCE6-404D-804C-D2A20F846EBE}" type="presParOf" srcId="{615DA41C-9786-4B2D-B505-3F10B983658F}" destId="{EBEDBD09-8C36-482D-BC38-379C7E992FA9}" srcOrd="7" destOrd="0" presId="urn:microsoft.com/office/officeart/2005/8/layout/lProcess2"/>
    <dgm:cxn modelId="{FAE30B71-6DF5-4B0A-B769-21B7005471DD}" type="presParOf" srcId="{615DA41C-9786-4B2D-B505-3F10B983658F}" destId="{2BDACD41-7F5C-49A8-B0FD-4281FBCABFA7}" srcOrd="8" destOrd="0" presId="urn:microsoft.com/office/officeart/2005/8/layout/lProcess2"/>
    <dgm:cxn modelId="{228BBB5C-312C-4A17-A3A5-889E32AB9FF0}" type="presParOf" srcId="{2BDACD41-7F5C-49A8-B0FD-4281FBCABFA7}" destId="{1099A49B-4185-44B0-89C1-500F8B68084B}" srcOrd="0" destOrd="0" presId="urn:microsoft.com/office/officeart/2005/8/layout/lProcess2"/>
    <dgm:cxn modelId="{6DF21CD8-E1C6-4A88-B0DD-56A0482F5647}" type="presParOf" srcId="{2BDACD41-7F5C-49A8-B0FD-4281FBCABFA7}" destId="{77411131-56E6-401E-A36E-1F1F3C319210}" srcOrd="1" destOrd="0" presId="urn:microsoft.com/office/officeart/2005/8/layout/lProcess2"/>
    <dgm:cxn modelId="{53010E37-32DD-415D-B94E-9473B1B19C59}" type="presParOf" srcId="{2BDACD41-7F5C-49A8-B0FD-4281FBCABFA7}" destId="{F01B51D9-EC38-480E-AA0C-4A696F7B0CF9}" srcOrd="2" destOrd="0" presId="urn:microsoft.com/office/officeart/2005/8/layout/lProcess2"/>
    <dgm:cxn modelId="{93AE3F54-CBF0-4703-8A3C-A146B29384CE}" type="presParOf" srcId="{F01B51D9-EC38-480E-AA0C-4A696F7B0CF9}" destId="{41247530-FE2F-4F48-B5D2-C2063B633B6D}" srcOrd="0" destOrd="0" presId="urn:microsoft.com/office/officeart/2005/8/layout/lProcess2"/>
    <dgm:cxn modelId="{5804D8A3-C15C-4EF5-A89D-D60B903024AE}" type="presParOf" srcId="{41247530-FE2F-4F48-B5D2-C2063B633B6D}" destId="{8987EA29-90DB-49D5-8899-3371B9640A04}" srcOrd="0" destOrd="0" presId="urn:microsoft.com/office/officeart/2005/8/layout/lProcess2"/>
    <dgm:cxn modelId="{7E441192-80A0-4816-95A2-E6C1FB87E3B9}" type="presParOf" srcId="{615DA41C-9786-4B2D-B505-3F10B983658F}" destId="{4A1E78F2-6E70-45A5-9DDB-E266E154184F}" srcOrd="9" destOrd="0" presId="urn:microsoft.com/office/officeart/2005/8/layout/lProcess2"/>
    <dgm:cxn modelId="{93B14E32-D9F4-4B26-A538-637F6758B5D5}" type="presParOf" srcId="{615DA41C-9786-4B2D-B505-3F10B983658F}" destId="{584D0C30-682F-4401-8F81-33E3B99112DA}" srcOrd="10" destOrd="0" presId="urn:microsoft.com/office/officeart/2005/8/layout/lProcess2"/>
    <dgm:cxn modelId="{7261AD97-3CB9-4655-8DBE-EF07D5848FE7}" type="presParOf" srcId="{584D0C30-682F-4401-8F81-33E3B99112DA}" destId="{87E24829-8FAC-4E22-9DDF-4DC974DB3A87}" srcOrd="0" destOrd="0" presId="urn:microsoft.com/office/officeart/2005/8/layout/lProcess2"/>
    <dgm:cxn modelId="{BA474CA0-2F4B-4F70-9FBF-F1E100D04493}" type="presParOf" srcId="{584D0C30-682F-4401-8F81-33E3B99112DA}" destId="{6CDC4E33-3083-460A-8FC6-132EB9652BE8}" srcOrd="1" destOrd="0" presId="urn:microsoft.com/office/officeart/2005/8/layout/lProcess2"/>
    <dgm:cxn modelId="{8A672564-0AFC-41B3-9B79-4F2028C51C8E}" type="presParOf" srcId="{584D0C30-682F-4401-8F81-33E3B99112DA}" destId="{E88FC78D-B2C5-4CC7-A5A3-428B723D4CEA}" srcOrd="2" destOrd="0" presId="urn:microsoft.com/office/officeart/2005/8/layout/lProcess2"/>
    <dgm:cxn modelId="{C41C0B88-480C-47FD-91BA-87E3602F6694}" type="presParOf" srcId="{E88FC78D-B2C5-4CC7-A5A3-428B723D4CEA}" destId="{7449F95B-AD92-4B2D-8631-AAA7BC67E4DD}" srcOrd="0" destOrd="0" presId="urn:microsoft.com/office/officeart/2005/8/layout/lProcess2"/>
    <dgm:cxn modelId="{F4E7ACA8-A2CF-4DD4-8E07-2FF7DBE0BBB5}" type="presParOf" srcId="{7449F95B-AD92-4B2D-8631-AAA7BC67E4DD}" destId="{9E7C4426-7B6A-48DE-BB1F-88B021F280F5}" srcOrd="0" destOrd="0" presId="urn:microsoft.com/office/officeart/2005/8/layout/lProcess2"/>
    <dgm:cxn modelId="{E97088BE-9C9E-487B-A9AC-A8A04423622C}" type="presParOf" srcId="{615DA41C-9786-4B2D-B505-3F10B983658F}" destId="{62250391-88FB-4EA6-B863-44AEC4B775EE}" srcOrd="11" destOrd="0" presId="urn:microsoft.com/office/officeart/2005/8/layout/lProcess2"/>
    <dgm:cxn modelId="{D0E4833B-E43B-4A19-8921-8A0E0FADB4B3}" type="presParOf" srcId="{615DA41C-9786-4B2D-B505-3F10B983658F}" destId="{CFFB49A6-276A-408A-8150-AC464D680FCA}" srcOrd="12" destOrd="0" presId="urn:microsoft.com/office/officeart/2005/8/layout/lProcess2"/>
    <dgm:cxn modelId="{4A1EB8CF-B6B3-49E4-886F-384968CF0B65}" type="presParOf" srcId="{CFFB49A6-276A-408A-8150-AC464D680FCA}" destId="{0E8C6B3D-2B6C-4FAD-9182-4E082351E180}" srcOrd="0" destOrd="0" presId="urn:microsoft.com/office/officeart/2005/8/layout/lProcess2"/>
    <dgm:cxn modelId="{E89EAFEC-C851-4039-B8C4-41A77EFB2F23}" type="presParOf" srcId="{CFFB49A6-276A-408A-8150-AC464D680FCA}" destId="{31869D3F-B09A-43AA-98ED-121A68254858}" srcOrd="1" destOrd="0" presId="urn:microsoft.com/office/officeart/2005/8/layout/lProcess2"/>
    <dgm:cxn modelId="{812A2906-F737-4815-AE96-835FAD760994}" type="presParOf" srcId="{CFFB49A6-276A-408A-8150-AC464D680FCA}" destId="{99C91B54-0C79-4C5E-9394-3B5F751D43B0}" srcOrd="2" destOrd="0" presId="urn:microsoft.com/office/officeart/2005/8/layout/lProcess2"/>
    <dgm:cxn modelId="{5314BC27-49DD-41BE-BAEF-48AD965187DC}" type="presParOf" srcId="{99C91B54-0C79-4C5E-9394-3B5F751D43B0}" destId="{A841FAF0-814A-459D-AEC4-FE694FC1406C}" srcOrd="0" destOrd="0" presId="urn:microsoft.com/office/officeart/2005/8/layout/lProcess2"/>
    <dgm:cxn modelId="{D5FA1CFC-BBCE-4FFD-8D3C-5E7FB5EC9566}" type="presParOf" srcId="{A841FAF0-814A-459D-AEC4-FE694FC1406C}" destId="{E13725FF-7E21-4ACE-B26A-8124F6B5178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74DA2-2735-44DA-B2D0-F69447C1119C}">
      <dsp:nvSpPr>
        <dsp:cNvPr id="0" name=""/>
        <dsp:cNvSpPr/>
      </dsp:nvSpPr>
      <dsp:spPr>
        <a:xfrm>
          <a:off x="2782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smtClean="0">
              <a:latin typeface="Calibri" panose="020F0502020204030204"/>
              <a:ea typeface="+mn-ea"/>
              <a:cs typeface="+mn-cs"/>
            </a:rPr>
            <a:t>Seleccionar el tipo de chaleco</a:t>
          </a:r>
          <a:endParaRPr lang="es-ES" sz="1400" kern="1200">
            <a:latin typeface="Calibri" panose="020F0502020204030204"/>
            <a:ea typeface="+mn-ea"/>
            <a:cs typeface="+mn-cs"/>
          </a:endParaRPr>
        </a:p>
      </dsp:txBody>
      <dsp:txXfrm>
        <a:off x="33642" y="598921"/>
        <a:ext cx="991925" cy="1285381"/>
      </dsp:txXfrm>
    </dsp:sp>
    <dsp:sp modelId="{7B0CC7CB-EFD9-4522-AA04-7C84BC7AF2A9}">
      <dsp:nvSpPr>
        <dsp:cNvPr id="0" name=""/>
        <dsp:cNvSpPr/>
      </dsp:nvSpPr>
      <dsp:spPr>
        <a:xfrm>
          <a:off x="1161791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1161791" y="1163221"/>
        <a:ext cx="156360" cy="156781"/>
      </dsp:txXfrm>
    </dsp:sp>
    <dsp:sp modelId="{F2FD7450-5CCC-4656-97C2-5132C206860C}">
      <dsp:nvSpPr>
        <dsp:cNvPr id="0" name=""/>
        <dsp:cNvSpPr/>
      </dsp:nvSpPr>
      <dsp:spPr>
        <a:xfrm>
          <a:off x="1477885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smtClean="0">
              <a:latin typeface="Calibri" panose="020F0502020204030204"/>
              <a:ea typeface="+mn-ea"/>
              <a:cs typeface="+mn-cs"/>
            </a:rPr>
            <a:t>Preparar el material de apoyo sujeto a una base fija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1508745" y="598921"/>
        <a:ext cx="991925" cy="1285381"/>
      </dsp:txXfrm>
    </dsp:sp>
    <dsp:sp modelId="{FD7A7744-24EA-4F3E-965E-E4D338BE87F3}">
      <dsp:nvSpPr>
        <dsp:cNvPr id="0" name=""/>
        <dsp:cNvSpPr/>
      </dsp:nvSpPr>
      <dsp:spPr>
        <a:xfrm>
          <a:off x="2636894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36894" y="1163221"/>
        <a:ext cx="156360" cy="156781"/>
      </dsp:txXfrm>
    </dsp:sp>
    <dsp:sp modelId="{3BBB7251-7903-46C3-989E-9BCE8D89C49B}">
      <dsp:nvSpPr>
        <dsp:cNvPr id="0" name=""/>
        <dsp:cNvSpPr/>
      </dsp:nvSpPr>
      <dsp:spPr>
        <a:xfrm>
          <a:off x="2952988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smtClean="0">
              <a:latin typeface="Calibri" panose="020F0502020204030204"/>
              <a:ea typeface="+mn-ea"/>
              <a:cs typeface="+mn-cs"/>
            </a:rPr>
            <a:t>Colocar el chaleco antibalas sobre el material de apoyo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2983848" y="598921"/>
        <a:ext cx="991925" cy="1285381"/>
      </dsp:txXfrm>
    </dsp:sp>
    <dsp:sp modelId="{EA09AE28-9C7D-4B66-BE6A-9BD915F60AB0}">
      <dsp:nvSpPr>
        <dsp:cNvPr id="0" name=""/>
        <dsp:cNvSpPr/>
      </dsp:nvSpPr>
      <dsp:spPr>
        <a:xfrm>
          <a:off x="4111997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111997" y="1163221"/>
        <a:ext cx="156360" cy="156781"/>
      </dsp:txXfrm>
    </dsp:sp>
    <dsp:sp modelId="{326DB69E-C0FA-4E2C-8422-339EF3A66EFE}">
      <dsp:nvSpPr>
        <dsp:cNvPr id="0" name=""/>
        <dsp:cNvSpPr/>
      </dsp:nvSpPr>
      <dsp:spPr>
        <a:xfrm>
          <a:off x="4428091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smtClean="0">
              <a:latin typeface="Calibri" panose="020F0502020204030204"/>
              <a:ea typeface="+mn-ea"/>
              <a:cs typeface="+mn-cs"/>
            </a:rPr>
            <a:t>Fijar el chaleco.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4458951" y="598921"/>
        <a:ext cx="991925" cy="1285381"/>
      </dsp:txXfrm>
    </dsp:sp>
    <dsp:sp modelId="{A6052C57-BD54-4767-8A32-0EDDEF425FCC}">
      <dsp:nvSpPr>
        <dsp:cNvPr id="0" name=""/>
        <dsp:cNvSpPr/>
      </dsp:nvSpPr>
      <dsp:spPr>
        <a:xfrm>
          <a:off x="5587101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587101" y="1163221"/>
        <a:ext cx="156360" cy="156781"/>
      </dsp:txXfrm>
    </dsp:sp>
    <dsp:sp modelId="{BBCFCF17-1A38-42E1-AA61-2D6A5D89D70A}">
      <dsp:nvSpPr>
        <dsp:cNvPr id="0" name=""/>
        <dsp:cNvSpPr/>
      </dsp:nvSpPr>
      <dsp:spPr>
        <a:xfrm>
          <a:off x="5903194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smtClean="0">
              <a:latin typeface="Calibri" panose="020F0502020204030204"/>
              <a:ea typeface="+mn-ea"/>
              <a:cs typeface="+mn-cs"/>
            </a:rPr>
            <a:t>Colocar los 6 puntos donde disparar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5934054" y="598921"/>
        <a:ext cx="991925" cy="1285381"/>
      </dsp:txXfrm>
    </dsp:sp>
    <dsp:sp modelId="{018887C8-B967-4CF9-B1D4-D2C5F62EEDB7}">
      <dsp:nvSpPr>
        <dsp:cNvPr id="0" name=""/>
        <dsp:cNvSpPr/>
      </dsp:nvSpPr>
      <dsp:spPr>
        <a:xfrm>
          <a:off x="7062204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7062204" y="1163221"/>
        <a:ext cx="156360" cy="156781"/>
      </dsp:txXfrm>
    </dsp:sp>
    <dsp:sp modelId="{1797EDF8-8922-4442-BD08-16A14E0D3C2C}">
      <dsp:nvSpPr>
        <dsp:cNvPr id="0" name=""/>
        <dsp:cNvSpPr/>
      </dsp:nvSpPr>
      <dsp:spPr>
        <a:xfrm>
          <a:off x="7378297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smtClean="0">
              <a:latin typeface="Calibri" panose="020F0502020204030204"/>
              <a:ea typeface="+mn-ea"/>
              <a:cs typeface="+mn-cs"/>
            </a:rPr>
            <a:t>Preparar el arma de 9mm.</a:t>
          </a:r>
          <a:endParaRPr lang="es-ES" sz="1400" kern="1200" dirty="0">
            <a:latin typeface="Calibri" panose="020F0502020204030204"/>
            <a:ea typeface="+mn-ea"/>
            <a:cs typeface="+mn-cs"/>
          </a:endParaRPr>
        </a:p>
      </dsp:txBody>
      <dsp:txXfrm>
        <a:off x="7409157" y="598921"/>
        <a:ext cx="991925" cy="1285381"/>
      </dsp:txXfrm>
    </dsp:sp>
    <dsp:sp modelId="{028D0109-C49F-4091-8712-D34EBE5BEEBC}">
      <dsp:nvSpPr>
        <dsp:cNvPr id="0" name=""/>
        <dsp:cNvSpPr/>
      </dsp:nvSpPr>
      <dsp:spPr>
        <a:xfrm>
          <a:off x="8537307" y="1110960"/>
          <a:ext cx="223372" cy="261303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1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537307" y="1163221"/>
        <a:ext cx="156360" cy="156781"/>
      </dsp:txXfrm>
    </dsp:sp>
    <dsp:sp modelId="{FEB8992B-6DD7-45F0-A19F-A82E6306A4B8}">
      <dsp:nvSpPr>
        <dsp:cNvPr id="0" name=""/>
        <dsp:cNvSpPr/>
      </dsp:nvSpPr>
      <dsp:spPr>
        <a:xfrm>
          <a:off x="8853400" y="568061"/>
          <a:ext cx="1053645" cy="134710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smtClean="0">
              <a:latin typeface="Calibri" panose="020F0502020204030204"/>
              <a:ea typeface="+mn-ea"/>
              <a:cs typeface="+mn-cs"/>
            </a:rPr>
            <a:t>Disparar a una distancia de 5metros.</a:t>
          </a:r>
          <a:endParaRPr lang="es-ES" sz="1400" kern="1200">
            <a:latin typeface="Calibri" panose="020F0502020204030204"/>
            <a:ea typeface="+mn-ea"/>
            <a:cs typeface="+mn-cs"/>
          </a:endParaRPr>
        </a:p>
      </dsp:txBody>
      <dsp:txXfrm>
        <a:off x="8884260" y="598921"/>
        <a:ext cx="991925" cy="1285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AD6A3E-AAA2-4DA8-AE07-CAF0FE4F6D1F}">
      <dsp:nvSpPr>
        <dsp:cNvPr id="0" name=""/>
        <dsp:cNvSpPr/>
      </dsp:nvSpPr>
      <dsp:spPr>
        <a:xfrm>
          <a:off x="381474" y="0"/>
          <a:ext cx="8412663" cy="251677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83581-458C-4531-A3ED-B15AE9542BFE}">
      <dsp:nvSpPr>
        <dsp:cNvPr id="0" name=""/>
        <dsp:cNvSpPr/>
      </dsp:nvSpPr>
      <dsp:spPr>
        <a:xfrm>
          <a:off x="1933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Planeación </a:t>
          </a:r>
        </a:p>
      </dsp:txBody>
      <dsp:txXfrm>
        <a:off x="51076" y="804174"/>
        <a:ext cx="1138387" cy="908423"/>
      </dsp:txXfrm>
    </dsp:sp>
    <dsp:sp modelId="{8F0D133F-470C-4EA8-B13C-D0CE32CA71E8}">
      <dsp:nvSpPr>
        <dsp:cNvPr id="0" name=""/>
        <dsp:cNvSpPr/>
      </dsp:nvSpPr>
      <dsp:spPr>
        <a:xfrm>
          <a:off x="1444718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Desarrollo del concepto</a:t>
          </a:r>
        </a:p>
      </dsp:txBody>
      <dsp:txXfrm>
        <a:off x="1493861" y="804174"/>
        <a:ext cx="1138387" cy="908423"/>
      </dsp:txXfrm>
    </dsp:sp>
    <dsp:sp modelId="{43AEC4D1-7D38-49FB-829C-74291CE555E9}">
      <dsp:nvSpPr>
        <dsp:cNvPr id="0" name=""/>
        <dsp:cNvSpPr/>
      </dsp:nvSpPr>
      <dsp:spPr>
        <a:xfrm>
          <a:off x="2887503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Diseño en el nivel sistema</a:t>
          </a:r>
        </a:p>
      </dsp:txBody>
      <dsp:txXfrm>
        <a:off x="2936646" y="804174"/>
        <a:ext cx="1138387" cy="908423"/>
      </dsp:txXfrm>
    </dsp:sp>
    <dsp:sp modelId="{F52786C8-3B40-4E4E-B9BD-1F441B616E44}">
      <dsp:nvSpPr>
        <dsp:cNvPr id="0" name=""/>
        <dsp:cNvSpPr/>
      </dsp:nvSpPr>
      <dsp:spPr>
        <a:xfrm>
          <a:off x="4330288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Diseño de detalle</a:t>
          </a:r>
        </a:p>
      </dsp:txBody>
      <dsp:txXfrm>
        <a:off x="4379431" y="804174"/>
        <a:ext cx="1138387" cy="908423"/>
      </dsp:txXfrm>
    </dsp:sp>
    <dsp:sp modelId="{A5FA356F-C9D7-4FAE-A466-DF8DD0339236}">
      <dsp:nvSpPr>
        <dsp:cNvPr id="0" name=""/>
        <dsp:cNvSpPr/>
      </dsp:nvSpPr>
      <dsp:spPr>
        <a:xfrm>
          <a:off x="5773074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Pruebas y refinamiento</a:t>
          </a:r>
        </a:p>
      </dsp:txBody>
      <dsp:txXfrm>
        <a:off x="5822217" y="804174"/>
        <a:ext cx="1138387" cy="908423"/>
      </dsp:txXfrm>
    </dsp:sp>
    <dsp:sp modelId="{FFA4506B-73DD-4008-A425-914764BF1D8E}">
      <dsp:nvSpPr>
        <dsp:cNvPr id="0" name=""/>
        <dsp:cNvSpPr/>
      </dsp:nvSpPr>
      <dsp:spPr>
        <a:xfrm>
          <a:off x="7215859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Inicio de producción</a:t>
          </a:r>
        </a:p>
      </dsp:txBody>
      <dsp:txXfrm>
        <a:off x="7265002" y="804174"/>
        <a:ext cx="1138387" cy="908423"/>
      </dsp:txXfrm>
    </dsp:sp>
    <dsp:sp modelId="{1203B132-A0AE-467D-B8F5-DF4E53E29EDB}">
      <dsp:nvSpPr>
        <dsp:cNvPr id="0" name=""/>
        <dsp:cNvSpPr/>
      </dsp:nvSpPr>
      <dsp:spPr>
        <a:xfrm>
          <a:off x="8658644" y="755031"/>
          <a:ext cx="1236673" cy="100670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Revisión del proyecto</a:t>
          </a:r>
        </a:p>
      </dsp:txBody>
      <dsp:txXfrm>
        <a:off x="8707787" y="804174"/>
        <a:ext cx="1138387" cy="9084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90825D-1D9A-4B38-8940-1EA4FC3E5C3E}">
      <dsp:nvSpPr>
        <dsp:cNvPr id="0" name=""/>
        <dsp:cNvSpPr/>
      </dsp:nvSpPr>
      <dsp:spPr>
        <a:xfrm>
          <a:off x="726092" y="0"/>
          <a:ext cx="8229043" cy="2900081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9FD9B-0FD3-41BE-8D86-77C5B9557BE7}">
      <dsp:nvSpPr>
        <dsp:cNvPr id="0" name=""/>
        <dsp:cNvSpPr/>
      </dsp:nvSpPr>
      <dsp:spPr>
        <a:xfrm>
          <a:off x="118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Identificar necesidades del cliente</a:t>
          </a:r>
        </a:p>
      </dsp:txBody>
      <dsp:txXfrm>
        <a:off x="56746" y="926652"/>
        <a:ext cx="1303474" cy="1046776"/>
      </dsp:txXfrm>
    </dsp:sp>
    <dsp:sp modelId="{C2A8BA06-1B88-476B-A73D-4791D8857C5C}">
      <dsp:nvSpPr>
        <dsp:cNvPr id="0" name=""/>
        <dsp:cNvSpPr/>
      </dsp:nvSpPr>
      <dsp:spPr>
        <a:xfrm>
          <a:off x="1652970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Establecer especificaciones obejtivo</a:t>
          </a:r>
        </a:p>
      </dsp:txBody>
      <dsp:txXfrm>
        <a:off x="1709598" y="926652"/>
        <a:ext cx="1303474" cy="1046776"/>
      </dsp:txXfrm>
    </dsp:sp>
    <dsp:sp modelId="{89E3099A-9A2C-4F9E-A221-8C35C6D76F78}">
      <dsp:nvSpPr>
        <dsp:cNvPr id="0" name=""/>
        <dsp:cNvSpPr/>
      </dsp:nvSpPr>
      <dsp:spPr>
        <a:xfrm>
          <a:off x="3305822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Generar conceptos de producto</a:t>
          </a:r>
        </a:p>
      </dsp:txBody>
      <dsp:txXfrm>
        <a:off x="3362450" y="926652"/>
        <a:ext cx="1303474" cy="1046776"/>
      </dsp:txXfrm>
    </dsp:sp>
    <dsp:sp modelId="{4C6899AD-F996-4807-9E7C-8D7735CC5AD0}">
      <dsp:nvSpPr>
        <dsp:cNvPr id="0" name=""/>
        <dsp:cNvSpPr/>
      </dsp:nvSpPr>
      <dsp:spPr>
        <a:xfrm>
          <a:off x="4958674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Seleccionar conceptos de producto</a:t>
          </a:r>
        </a:p>
      </dsp:txBody>
      <dsp:txXfrm>
        <a:off x="5015302" y="926652"/>
        <a:ext cx="1303474" cy="1046776"/>
      </dsp:txXfrm>
    </dsp:sp>
    <dsp:sp modelId="{A94370F3-408C-4674-AF9B-357E602E630A}">
      <dsp:nvSpPr>
        <dsp:cNvPr id="0" name=""/>
        <dsp:cNvSpPr/>
      </dsp:nvSpPr>
      <dsp:spPr>
        <a:xfrm>
          <a:off x="6611527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Probar conceptos de producto</a:t>
          </a:r>
        </a:p>
      </dsp:txBody>
      <dsp:txXfrm>
        <a:off x="6668155" y="926652"/>
        <a:ext cx="1303474" cy="1046776"/>
      </dsp:txXfrm>
    </dsp:sp>
    <dsp:sp modelId="{46B0FFD9-3D08-4CAB-A9B3-1A9FD1BA012C}">
      <dsp:nvSpPr>
        <dsp:cNvPr id="0" name=""/>
        <dsp:cNvSpPr/>
      </dsp:nvSpPr>
      <dsp:spPr>
        <a:xfrm>
          <a:off x="8264379" y="870024"/>
          <a:ext cx="1416730" cy="116003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Establecer especificaciones objetivos</a:t>
          </a:r>
        </a:p>
      </dsp:txBody>
      <dsp:txXfrm>
        <a:off x="8321007" y="926652"/>
        <a:ext cx="1303474" cy="10467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4447-88AC-44B1-998D-033827F55247}">
      <dsp:nvSpPr>
        <dsp:cNvPr id="0" name=""/>
        <dsp:cNvSpPr/>
      </dsp:nvSpPr>
      <dsp:spPr>
        <a:xfrm>
          <a:off x="3389" y="0"/>
          <a:ext cx="1941531" cy="28348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Convetir energía eléctrica en energía rotacional</a:t>
          </a:r>
        </a:p>
      </dsp:txBody>
      <dsp:txXfrm>
        <a:off x="3389" y="0"/>
        <a:ext cx="1941531" cy="850464"/>
      </dsp:txXfrm>
    </dsp:sp>
    <dsp:sp modelId="{0D4DDC95-D96F-42E1-9DA5-49C4C17D6B40}">
      <dsp:nvSpPr>
        <dsp:cNvPr id="0" name=""/>
        <dsp:cNvSpPr/>
      </dsp:nvSpPr>
      <dsp:spPr>
        <a:xfrm>
          <a:off x="250979" y="1086674"/>
          <a:ext cx="1446350" cy="137025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Motor a pasos Nema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23</a:t>
          </a:r>
        </a:p>
      </dsp:txBody>
      <dsp:txXfrm>
        <a:off x="291112" y="1126807"/>
        <a:ext cx="1366084" cy="1289988"/>
      </dsp:txXfrm>
    </dsp:sp>
    <dsp:sp modelId="{358DCAE2-8014-4879-9CC2-EB62F4E5A2CA}">
      <dsp:nvSpPr>
        <dsp:cNvPr id="0" name=""/>
        <dsp:cNvSpPr/>
      </dsp:nvSpPr>
      <dsp:spPr>
        <a:xfrm>
          <a:off x="2041169" y="0"/>
          <a:ext cx="1283317" cy="28348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Soporte de material de apoyo</a:t>
          </a:r>
        </a:p>
      </dsp:txBody>
      <dsp:txXfrm>
        <a:off x="2041169" y="0"/>
        <a:ext cx="1283317" cy="850464"/>
      </dsp:txXfrm>
    </dsp:sp>
    <dsp:sp modelId="{B366B14E-F044-49AD-8027-D79550F174C7}">
      <dsp:nvSpPr>
        <dsp:cNvPr id="0" name=""/>
        <dsp:cNvSpPr/>
      </dsp:nvSpPr>
      <dsp:spPr>
        <a:xfrm>
          <a:off x="2169501" y="851295"/>
          <a:ext cx="1026654" cy="854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Acero A36</a:t>
          </a:r>
        </a:p>
      </dsp:txBody>
      <dsp:txXfrm>
        <a:off x="2194536" y="876330"/>
        <a:ext cx="976584" cy="804685"/>
      </dsp:txXfrm>
    </dsp:sp>
    <dsp:sp modelId="{4984696D-DED9-450E-B272-C231BC7B6FE2}">
      <dsp:nvSpPr>
        <dsp:cNvPr id="0" name=""/>
        <dsp:cNvSpPr/>
      </dsp:nvSpPr>
      <dsp:spPr>
        <a:xfrm>
          <a:off x="2169501" y="1837552"/>
          <a:ext cx="1026654" cy="854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Madera</a:t>
          </a:r>
        </a:p>
      </dsp:txBody>
      <dsp:txXfrm>
        <a:off x="2194536" y="1862587"/>
        <a:ext cx="976584" cy="804685"/>
      </dsp:txXfrm>
    </dsp:sp>
    <dsp:sp modelId="{B1E2AB75-AC21-4C7C-AD32-81872F65C676}">
      <dsp:nvSpPr>
        <dsp:cNvPr id="0" name=""/>
        <dsp:cNvSpPr/>
      </dsp:nvSpPr>
      <dsp:spPr>
        <a:xfrm>
          <a:off x="3420735" y="0"/>
          <a:ext cx="1283317" cy="28348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Mecanismo Giro</a:t>
          </a:r>
        </a:p>
      </dsp:txBody>
      <dsp:txXfrm>
        <a:off x="3420735" y="0"/>
        <a:ext cx="1283317" cy="850464"/>
      </dsp:txXfrm>
    </dsp:sp>
    <dsp:sp modelId="{5793471F-7C7B-4CCA-967A-33CF77129F5A}">
      <dsp:nvSpPr>
        <dsp:cNvPr id="0" name=""/>
        <dsp:cNvSpPr/>
      </dsp:nvSpPr>
      <dsp:spPr>
        <a:xfrm>
          <a:off x="3549067" y="851295"/>
          <a:ext cx="1026654" cy="854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Eje electromecánico lineal </a:t>
          </a:r>
        </a:p>
      </dsp:txBody>
      <dsp:txXfrm>
        <a:off x="3574102" y="876330"/>
        <a:ext cx="976584" cy="804685"/>
      </dsp:txXfrm>
    </dsp:sp>
    <dsp:sp modelId="{C64E369B-D10D-4A46-B7FA-54E8D5442358}">
      <dsp:nvSpPr>
        <dsp:cNvPr id="0" name=""/>
        <dsp:cNvSpPr/>
      </dsp:nvSpPr>
      <dsp:spPr>
        <a:xfrm>
          <a:off x="3549067" y="1837552"/>
          <a:ext cx="1026654" cy="8547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Biela Manivela.</a:t>
          </a:r>
        </a:p>
      </dsp:txBody>
      <dsp:txXfrm>
        <a:off x="3574102" y="1862587"/>
        <a:ext cx="976584" cy="804685"/>
      </dsp:txXfrm>
    </dsp:sp>
    <dsp:sp modelId="{1099A49B-4185-44B0-89C1-500F8B68084B}">
      <dsp:nvSpPr>
        <dsp:cNvPr id="0" name=""/>
        <dsp:cNvSpPr/>
      </dsp:nvSpPr>
      <dsp:spPr>
        <a:xfrm>
          <a:off x="4800302" y="0"/>
          <a:ext cx="1283317" cy="28348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/>
            <a:t>Fijar Set point</a:t>
          </a:r>
        </a:p>
      </dsp:txBody>
      <dsp:txXfrm>
        <a:off x="4800302" y="0"/>
        <a:ext cx="1283317" cy="850464"/>
      </dsp:txXfrm>
    </dsp:sp>
    <dsp:sp modelId="{8987EA29-90DB-49D5-8899-3371B9640A04}">
      <dsp:nvSpPr>
        <dsp:cNvPr id="0" name=""/>
        <dsp:cNvSpPr/>
      </dsp:nvSpPr>
      <dsp:spPr>
        <a:xfrm>
          <a:off x="4928634" y="850464"/>
          <a:ext cx="1026654" cy="18426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Switch fines de carrera</a:t>
          </a:r>
        </a:p>
      </dsp:txBody>
      <dsp:txXfrm>
        <a:off x="4958704" y="880534"/>
        <a:ext cx="966514" cy="1782533"/>
      </dsp:txXfrm>
    </dsp:sp>
    <dsp:sp modelId="{0E8C6B3D-2B6C-4FAD-9182-4E082351E180}">
      <dsp:nvSpPr>
        <dsp:cNvPr id="0" name=""/>
        <dsp:cNvSpPr/>
      </dsp:nvSpPr>
      <dsp:spPr>
        <a:xfrm>
          <a:off x="6179869" y="0"/>
          <a:ext cx="1283317" cy="283488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/>
            <a:t>Controlador</a:t>
          </a:r>
        </a:p>
      </dsp:txBody>
      <dsp:txXfrm>
        <a:off x="6179869" y="0"/>
        <a:ext cx="1283317" cy="850464"/>
      </dsp:txXfrm>
    </dsp:sp>
    <dsp:sp modelId="{E13725FF-7E21-4ACE-B26A-8124F6B51784}">
      <dsp:nvSpPr>
        <dsp:cNvPr id="0" name=""/>
        <dsp:cNvSpPr/>
      </dsp:nvSpPr>
      <dsp:spPr>
        <a:xfrm>
          <a:off x="6308200" y="850464"/>
          <a:ext cx="1026654" cy="18426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/>
            <a:t>Arduino</a:t>
          </a:r>
        </a:p>
      </dsp:txBody>
      <dsp:txXfrm>
        <a:off x="6338270" y="880534"/>
        <a:ext cx="966514" cy="17825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64447-88AC-44B1-998D-033827F55247}">
      <dsp:nvSpPr>
        <dsp:cNvPr id="0" name=""/>
        <dsp:cNvSpPr/>
      </dsp:nvSpPr>
      <dsp:spPr>
        <a:xfrm>
          <a:off x="2762" y="0"/>
          <a:ext cx="1399596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Soporte para el manipulador. </a:t>
          </a:r>
        </a:p>
      </dsp:txBody>
      <dsp:txXfrm>
        <a:off x="2762" y="0"/>
        <a:ext cx="1399596" cy="838614"/>
      </dsp:txXfrm>
    </dsp:sp>
    <dsp:sp modelId="{0D4DDC95-D96F-42E1-9DA5-49C4C17D6B40}">
      <dsp:nvSpPr>
        <dsp:cNvPr id="0" name=""/>
        <dsp:cNvSpPr/>
      </dsp:nvSpPr>
      <dsp:spPr>
        <a:xfrm>
          <a:off x="181243" y="1111086"/>
          <a:ext cx="1042634" cy="13511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Mesa en acero A36</a:t>
          </a:r>
        </a:p>
      </dsp:txBody>
      <dsp:txXfrm>
        <a:off x="211781" y="1141624"/>
        <a:ext cx="981558" cy="1290085"/>
      </dsp:txXfrm>
    </dsp:sp>
    <dsp:sp modelId="{37B1139F-AF57-4034-83AC-0B3B7D4D0390}">
      <dsp:nvSpPr>
        <dsp:cNvPr id="0" name=""/>
        <dsp:cNvSpPr/>
      </dsp:nvSpPr>
      <dsp:spPr>
        <a:xfrm>
          <a:off x="1471741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Ajuste del arma</a:t>
          </a:r>
        </a:p>
      </dsp:txBody>
      <dsp:txXfrm>
        <a:off x="1471741" y="0"/>
        <a:ext cx="925108" cy="838614"/>
      </dsp:txXfrm>
    </dsp:sp>
    <dsp:sp modelId="{7D60CF58-F861-4B8F-A57D-8C6AD5BCD74D}">
      <dsp:nvSpPr>
        <dsp:cNvPr id="0" name=""/>
        <dsp:cNvSpPr/>
      </dsp:nvSpPr>
      <dsp:spPr>
        <a:xfrm>
          <a:off x="1564252" y="878170"/>
          <a:ext cx="740086" cy="1816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/>
            <a:t>Mordaza</a:t>
          </a:r>
        </a:p>
      </dsp:txBody>
      <dsp:txXfrm>
        <a:off x="1585928" y="899846"/>
        <a:ext cx="696734" cy="1773645"/>
      </dsp:txXfrm>
    </dsp:sp>
    <dsp:sp modelId="{358DCAE2-8014-4879-9CC2-EB62F4E5A2CA}">
      <dsp:nvSpPr>
        <dsp:cNvPr id="0" name=""/>
        <dsp:cNvSpPr/>
      </dsp:nvSpPr>
      <dsp:spPr>
        <a:xfrm>
          <a:off x="2466233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Posicionamiento eje X</a:t>
          </a:r>
        </a:p>
      </dsp:txBody>
      <dsp:txXfrm>
        <a:off x="2466233" y="0"/>
        <a:ext cx="925108" cy="838614"/>
      </dsp:txXfrm>
    </dsp:sp>
    <dsp:sp modelId="{B366B14E-F044-49AD-8027-D79550F174C7}">
      <dsp:nvSpPr>
        <dsp:cNvPr id="0" name=""/>
        <dsp:cNvSpPr/>
      </dsp:nvSpPr>
      <dsp:spPr>
        <a:xfrm>
          <a:off x="2558744" y="878989"/>
          <a:ext cx="740086" cy="842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Motor a </a:t>
          </a:r>
          <a:r>
            <a:rPr lang="es-ES" sz="1000" kern="1200" dirty="0" smtClean="0"/>
            <a:t>pasos </a:t>
          </a:r>
          <a:endParaRPr lang="es-ES" sz="1000" kern="1200" dirty="0"/>
        </a:p>
      </dsp:txBody>
      <dsp:txXfrm>
        <a:off x="2580420" y="900665"/>
        <a:ext cx="696734" cy="799493"/>
      </dsp:txXfrm>
    </dsp:sp>
    <dsp:sp modelId="{4984696D-DED9-450E-B272-C231BC7B6FE2}">
      <dsp:nvSpPr>
        <dsp:cNvPr id="0" name=""/>
        <dsp:cNvSpPr/>
      </dsp:nvSpPr>
      <dsp:spPr>
        <a:xfrm>
          <a:off x="2558744" y="1851504"/>
          <a:ext cx="740086" cy="842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Mecanismo tornillo sin fin corona </a:t>
          </a:r>
        </a:p>
      </dsp:txBody>
      <dsp:txXfrm>
        <a:off x="2580420" y="1873180"/>
        <a:ext cx="696734" cy="799493"/>
      </dsp:txXfrm>
    </dsp:sp>
    <dsp:sp modelId="{B1E2AB75-AC21-4C7C-AD32-81872F65C676}">
      <dsp:nvSpPr>
        <dsp:cNvPr id="0" name=""/>
        <dsp:cNvSpPr/>
      </dsp:nvSpPr>
      <dsp:spPr>
        <a:xfrm>
          <a:off x="3460724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kern="1200"/>
            <a:t>Posicionamiento eje Y</a:t>
          </a:r>
        </a:p>
      </dsp:txBody>
      <dsp:txXfrm>
        <a:off x="3460724" y="0"/>
        <a:ext cx="925108" cy="838614"/>
      </dsp:txXfrm>
    </dsp:sp>
    <dsp:sp modelId="{5793471F-7C7B-4CCA-967A-33CF77129F5A}">
      <dsp:nvSpPr>
        <dsp:cNvPr id="0" name=""/>
        <dsp:cNvSpPr/>
      </dsp:nvSpPr>
      <dsp:spPr>
        <a:xfrm>
          <a:off x="3553235" y="839433"/>
          <a:ext cx="740086" cy="842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Motor a pasos</a:t>
          </a:r>
        </a:p>
      </dsp:txBody>
      <dsp:txXfrm>
        <a:off x="3574911" y="861109"/>
        <a:ext cx="696734" cy="799493"/>
      </dsp:txXfrm>
    </dsp:sp>
    <dsp:sp modelId="{AAB986BF-6EA5-4667-B1B1-09E8545A2AAB}">
      <dsp:nvSpPr>
        <dsp:cNvPr id="0" name=""/>
        <dsp:cNvSpPr/>
      </dsp:nvSpPr>
      <dsp:spPr>
        <a:xfrm>
          <a:off x="3553235" y="1811947"/>
          <a:ext cx="740086" cy="84284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/>
            <a:t>Mecanismo </a:t>
          </a:r>
          <a:r>
            <a:rPr lang="es-ES" sz="1000" kern="1200" dirty="0" smtClean="0"/>
            <a:t>4 barras</a:t>
          </a:r>
          <a:endParaRPr lang="es-ES" sz="1000" kern="1200" dirty="0"/>
        </a:p>
      </dsp:txBody>
      <dsp:txXfrm>
        <a:off x="3574911" y="1833623"/>
        <a:ext cx="696734" cy="799493"/>
      </dsp:txXfrm>
    </dsp:sp>
    <dsp:sp modelId="{1099A49B-4185-44B0-89C1-500F8B68084B}">
      <dsp:nvSpPr>
        <dsp:cNvPr id="0" name=""/>
        <dsp:cNvSpPr/>
      </dsp:nvSpPr>
      <dsp:spPr>
        <a:xfrm>
          <a:off x="4455216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Ejecutar el disparo.</a:t>
          </a:r>
        </a:p>
      </dsp:txBody>
      <dsp:txXfrm>
        <a:off x="4455216" y="0"/>
        <a:ext cx="925108" cy="838614"/>
      </dsp:txXfrm>
    </dsp:sp>
    <dsp:sp modelId="{8987EA29-90DB-49D5-8899-3371B9640A04}">
      <dsp:nvSpPr>
        <dsp:cNvPr id="0" name=""/>
        <dsp:cNvSpPr/>
      </dsp:nvSpPr>
      <dsp:spPr>
        <a:xfrm>
          <a:off x="4547727" y="838614"/>
          <a:ext cx="740086" cy="1816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 dirty="0" smtClean="0"/>
            <a:t>Manual</a:t>
          </a:r>
          <a:endParaRPr lang="es-ES" sz="1000" kern="1200" dirty="0"/>
        </a:p>
      </dsp:txBody>
      <dsp:txXfrm>
        <a:off x="4569403" y="860290"/>
        <a:ext cx="696734" cy="1773645"/>
      </dsp:txXfrm>
    </dsp:sp>
    <dsp:sp modelId="{87E24829-8FAC-4E22-9DDF-4DC974DB3A87}">
      <dsp:nvSpPr>
        <dsp:cNvPr id="0" name=""/>
        <dsp:cNvSpPr/>
      </dsp:nvSpPr>
      <dsp:spPr>
        <a:xfrm>
          <a:off x="5449707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Fuerza de retroceso </a:t>
          </a:r>
        </a:p>
      </dsp:txBody>
      <dsp:txXfrm>
        <a:off x="5449707" y="0"/>
        <a:ext cx="925108" cy="838614"/>
      </dsp:txXfrm>
    </dsp:sp>
    <dsp:sp modelId="{9E7C4426-7B6A-48DE-BB1F-88B021F280F5}">
      <dsp:nvSpPr>
        <dsp:cNvPr id="0" name=""/>
        <dsp:cNvSpPr/>
      </dsp:nvSpPr>
      <dsp:spPr>
        <a:xfrm>
          <a:off x="5542218" y="838614"/>
          <a:ext cx="740086" cy="1816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Sistema de resortes en paralelo.</a:t>
          </a:r>
        </a:p>
      </dsp:txBody>
      <dsp:txXfrm>
        <a:off x="5563894" y="860290"/>
        <a:ext cx="696734" cy="1773645"/>
      </dsp:txXfrm>
    </dsp:sp>
    <dsp:sp modelId="{0E8C6B3D-2B6C-4FAD-9182-4E082351E180}">
      <dsp:nvSpPr>
        <dsp:cNvPr id="0" name=""/>
        <dsp:cNvSpPr/>
      </dsp:nvSpPr>
      <dsp:spPr>
        <a:xfrm>
          <a:off x="6444199" y="0"/>
          <a:ext cx="925108" cy="2795380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/>
            <a:t>Controlador</a:t>
          </a:r>
        </a:p>
      </dsp:txBody>
      <dsp:txXfrm>
        <a:off x="6444199" y="0"/>
        <a:ext cx="925108" cy="838614"/>
      </dsp:txXfrm>
    </dsp:sp>
    <dsp:sp modelId="{E13725FF-7E21-4ACE-B26A-8124F6B51784}">
      <dsp:nvSpPr>
        <dsp:cNvPr id="0" name=""/>
        <dsp:cNvSpPr/>
      </dsp:nvSpPr>
      <dsp:spPr>
        <a:xfrm>
          <a:off x="6570635" y="838614"/>
          <a:ext cx="740086" cy="18169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00" kern="1200"/>
            <a:t>Arduino</a:t>
          </a:r>
        </a:p>
      </dsp:txBody>
      <dsp:txXfrm>
        <a:off x="6592311" y="860290"/>
        <a:ext cx="696734" cy="1773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53BD3-4333-43DF-9604-5F7AA3EE6958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9E4BC-8F38-47AA-952C-EF92F9D770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109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Saludos</a:t>
            </a:r>
            <a:r>
              <a:rPr lang="es-ES" baseline="0" dirty="0" smtClean="0"/>
              <a:t>. Estimado abobado, opositores, director de tesis.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E4BC-8F38-47AA-952C-EF92F9D770D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72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1</a:t>
            </a:r>
            <a:r>
              <a:rPr lang="es-ES" baseline="0" dirty="0" smtClean="0"/>
              <a:t> mm de error es 10 cm en la plastilina balística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E4BC-8F38-47AA-952C-EF92F9D770DB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18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Comunicación</a:t>
            </a:r>
            <a:r>
              <a:rPr lang="es-ES" baseline="0" dirty="0" smtClean="0"/>
              <a:t> serial en Python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9E4BC-8F38-47AA-952C-EF92F9D770DB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30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854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56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220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81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21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8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691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438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590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7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92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06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327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00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82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961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226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E805693-8282-4E50-817F-095F2CF5F3D4}" type="datetimeFigureOut">
              <a:rPr lang="es-ES" smtClean="0"/>
              <a:t>19/12/2018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3C153-9903-4FB5-B650-07AA5DD2B0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296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eespring.com/downloads/mx/2015/Catalago%202014%20Completo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022" y="1885726"/>
            <a:ext cx="9404723" cy="1400530"/>
          </a:xfrm>
        </p:spPr>
        <p:txBody>
          <a:bodyPr/>
          <a:lstStyle/>
          <a:p>
            <a:r>
              <a:rPr lang="es-ES" sz="3600" b="1" dirty="0" smtClean="0"/>
              <a:t>“DISEÑO </a:t>
            </a:r>
            <a:r>
              <a:rPr lang="es-ES" sz="3600" b="1" dirty="0"/>
              <a:t>Y CONSTRUCCIÓN DE UN MÓDULO PARA PRUEBAS BALÍSTICAS EN CHALECOS ANTIBALAS PARA ARMAS CALIBRE 9MM</a:t>
            </a:r>
            <a:r>
              <a:rPr lang="es-ES" sz="3600" b="1" dirty="0" smtClean="0"/>
              <a:t>.”</a:t>
            </a:r>
            <a:endParaRPr lang="es-ES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03787" y="4619467"/>
            <a:ext cx="5847774" cy="10551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dirty="0" smtClean="0"/>
              <a:t>Santa Bárbara </a:t>
            </a:r>
            <a:r>
              <a:rPr lang="es-ES" dirty="0" smtClean="0"/>
              <a:t>EP</a:t>
            </a:r>
          </a:p>
          <a:p>
            <a:pPr marL="0" indent="0">
              <a:buNone/>
            </a:pPr>
            <a:r>
              <a:rPr lang="es-ES" dirty="0" smtClean="0"/>
              <a:t>Santiago Gutiérrez </a:t>
            </a:r>
          </a:p>
          <a:p>
            <a:pPr marL="0" indent="0">
              <a:buNone/>
            </a:pPr>
            <a:r>
              <a:rPr lang="es-ES" dirty="0" smtClean="0"/>
              <a:t>Marcos Peralvo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121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7736" y="3010181"/>
            <a:ext cx="6726240" cy="1400530"/>
          </a:xfrm>
        </p:spPr>
        <p:txBody>
          <a:bodyPr/>
          <a:lstStyle/>
          <a:p>
            <a:r>
              <a:rPr lang="es-ES" dirty="0" smtClean="0"/>
              <a:t>Elementos base giratoria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83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Mecanismo de giro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5911" y="1853248"/>
            <a:ext cx="4682014" cy="235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404399" y="4496049"/>
                <a:ext cx="3439852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3(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99" y="4496049"/>
                <a:ext cx="3439852" cy="72340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2404399" y="5242164"/>
                <a:ext cx="3539494" cy="7234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θ</m:t>
                                  </m:r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θ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den>
                      </m:f>
                      <m:r>
                        <a:rPr lang="es-ES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399" y="5242164"/>
                <a:ext cx="3539494" cy="7234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746123" y="6033859"/>
                <a:ext cx="10237299" cy="448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e>
                        <m:sub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r>
                        <a:rPr lang="es-ES" i="0">
                          <a:latin typeface="Cambria Math" panose="020405030504060302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ES" i="0">
                          <a:latin typeface="Cambria Math" panose="02040503050406030204" pitchFamily="18" charset="0"/>
                        </a:rPr>
                        <m:t>i</m:t>
                      </m:r>
                      <m:sSup>
                        <m:sSup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α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d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123" y="6033859"/>
                <a:ext cx="10237299" cy="4488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7725" y="1853248"/>
            <a:ext cx="3084044" cy="288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Carga axial y radial </a:t>
            </a:r>
            <a:endParaRPr lang="es-ES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82685" y="4207808"/>
            <a:ext cx="2152015" cy="223774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36051" y="1347470"/>
            <a:ext cx="1645285" cy="242887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044379" y="3257551"/>
            <a:ext cx="428625" cy="40005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1182685" y="4207808"/>
            <a:ext cx="2303465" cy="2237740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arcador de contenido 2"/>
              <p:cNvSpPr txBox="1">
                <a:spLocks/>
              </p:cNvSpPr>
              <p:nvPr/>
            </p:nvSpPr>
            <p:spPr>
              <a:xfrm>
                <a:off x="4584699" y="1893490"/>
                <a:ext cx="3380636" cy="4195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s-ES" i="1" dirty="0" smtClean="0"/>
                  <a:t>		Fuerza radial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𝑚𝑢𝑛𝑖𝑐𝑖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=8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𝑔𝑟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𝑝𝑟𝑜𝑦𝑒𝑐𝑡𝑖𝑙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𝑖𝑛𝑖𝑐𝑖𝑎𝑙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436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𝑝𝑟𝑜𝑦𝑒𝑐𝑡𝑖𝑙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s-ES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s-ES" dirty="0" smtClean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∆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s-ES" dirty="0" smtClean="0"/>
              </a:p>
              <a:p>
                <a:endParaRPr lang="es-E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=−32,6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9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699" y="1893490"/>
                <a:ext cx="3380636" cy="4195481"/>
              </a:xfrm>
              <a:prstGeom prst="rect">
                <a:avLst/>
              </a:prstGeom>
              <a:blipFill rotWithShape="0">
                <a:blip r:embed="rId4"/>
                <a:stretch>
                  <a:fillRect l="-721" t="-8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arcador de contenido 2"/>
              <p:cNvSpPr txBox="1">
                <a:spLocks/>
              </p:cNvSpPr>
              <p:nvPr/>
            </p:nvSpPr>
            <p:spPr>
              <a:xfrm>
                <a:off x="7965335" y="1893490"/>
                <a:ext cx="3380636" cy="4195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0" indent="0">
                  <a:buNone/>
                </a:pPr>
                <a:r>
                  <a:rPr lang="es-ES" i="1" dirty="0" smtClean="0"/>
                  <a:t>		Fuerza axial</a:t>
                </a:r>
              </a:p>
              <a:p>
                <a:pPr marL="0" indent="0">
                  <a:buNone/>
                </a:pPr>
                <a:endParaRPr lang="es-ES" i="1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:endParaRPr lang="es-ES" i="1" dirty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:endParaRPr lang="es-ES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s-ES" i="1">
                          <a:latin typeface="Cambria Math" panose="02040503050406030204" pitchFamily="18" charset="0"/>
                        </a:rPr>
                        <m:t>=1095 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S" dirty="0"/>
              </a:p>
              <a:p>
                <a:pPr marL="0" indent="0">
                  <a:buNone/>
                </a:pPr>
                <a:endParaRPr lang="es-ES" i="1" dirty="0" smtClean="0"/>
              </a:p>
            </p:txBody>
          </p:sp>
        </mc:Choice>
        <mc:Fallback xmlns="">
          <p:sp>
            <p:nvSpPr>
              <p:cNvPr id="10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335" y="1893490"/>
                <a:ext cx="3380636" cy="4195481"/>
              </a:xfrm>
              <a:prstGeom prst="rect">
                <a:avLst/>
              </a:prstGeom>
              <a:blipFill rotWithShape="0">
                <a:blip r:embed="rId5"/>
                <a:stretch>
                  <a:fillRect t="-87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2512" y="2380933"/>
            <a:ext cx="2871788" cy="177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6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Selección del rodamiento.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s-ES" dirty="0" smtClean="0"/>
                  <a:t>Carga equivalente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  <m:r>
                        <a:rPr lang="es-ES" i="1">
                          <a:latin typeface="Cambria Math" panose="02040503050406030204" pitchFamily="18" charset="0"/>
                        </a:rPr>
                        <m:t>≤0.8</m:t>
                      </m:r>
                    </m:oMath>
                  </m:oMathPara>
                </a14:m>
                <a:endParaRPr lang="es-ES" dirty="0"/>
              </a:p>
              <a:p>
                <a:r>
                  <a:rPr lang="es-ES" dirty="0" smtClean="0"/>
                  <a:t>Caga dinámica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=32,6 [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𝑘𝑁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ES" dirty="0"/>
              </a:p>
              <a:p>
                <a:endParaRPr lang="es-ES" dirty="0" smtClean="0"/>
              </a:p>
              <a:p>
                <a:r>
                  <a:rPr lang="es-ES" dirty="0"/>
                  <a:t>La carga dinámica de un rodamiento 6210 según FAG </a:t>
                </a:r>
                <a:r>
                  <a:rPr lang="es-ES" dirty="0" smtClean="0"/>
                  <a:t>es:</a:t>
                </a:r>
              </a:p>
              <a:p>
                <a:endParaRPr lang="es-ES" dirty="0"/>
              </a:p>
              <a:p>
                <a:endParaRPr lang="es-ES" dirty="0" smtClean="0"/>
              </a:p>
              <a:p>
                <a:endParaRPr lang="es-ES" dirty="0"/>
              </a:p>
              <a:p>
                <a:r>
                  <a:rPr lang="es-ES" dirty="0" smtClean="0"/>
                  <a:t>Horas de vida a 1rpm 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=1165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s-ES" dirty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1599" b="-101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3443473" y="4743449"/>
            <a:ext cx="4157477" cy="9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Diseño de la mesa</a:t>
            </a:r>
            <a:endParaRPr lang="es-E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3771900"/>
                <a:ext cx="8946541" cy="244792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s-ES" dirty="0" smtClean="0"/>
                  <a:t>	Análisis de elementos finito</a:t>
                </a:r>
              </a:p>
              <a:p>
                <a:r>
                  <a:rPr lang="es-ES" dirty="0" err="1"/>
                  <a:t>Fs</a:t>
                </a:r>
                <a:r>
                  <a:rPr lang="es-ES" dirty="0"/>
                  <a:t> =</a:t>
                </a:r>
                <a:r>
                  <a:rPr lang="es-ES" dirty="0" smtClean="0"/>
                  <a:t>2,4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 =0,8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S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=86,81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𝑀𝑃𝑎</m:t>
                    </m:r>
                  </m:oMath>
                </a14:m>
                <a:endParaRPr lang="es-ES" dirty="0" smtClean="0"/>
              </a:p>
              <a:p>
                <a:r>
                  <a:rPr lang="es-ES" dirty="0" smtClean="0"/>
                  <a:t>Espesor 5mm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>
                        <a:latin typeface="Cambria Math" panose="02040503050406030204" pitchFamily="18" charset="0"/>
                      </a:rPr>
                      <m:t>1120</m:t>
                    </m:r>
                    <m:r>
                      <m:rPr>
                        <m:sty m:val="p"/>
                      </m:rPr>
                      <a:rPr lang="es-ES">
                        <a:latin typeface="Cambria Math" panose="02040503050406030204" pitchFamily="18" charset="0"/>
                      </a:rPr>
                      <m:t>x</m:t>
                    </m:r>
                    <m:r>
                      <a:rPr lang="es-ES">
                        <a:latin typeface="Cambria Math" panose="02040503050406030204" pitchFamily="18" charset="0"/>
                      </a:rPr>
                      <m:t>620 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s-ES">
                            <a:latin typeface="Cambria Math" panose="02040503050406030204" pitchFamily="18" charset="0"/>
                          </a:rPr>
                          <m:t>mm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ES" dirty="0"/>
              </a:p>
              <a:p>
                <a:endParaRPr lang="es-ES" dirty="0" smtClean="0"/>
              </a:p>
              <a:p>
                <a:pPr marL="457200" lvl="1" indent="0">
                  <a:buNone/>
                </a:pPr>
                <a:endParaRPr lang="es-ES" dirty="0"/>
              </a:p>
              <a:p>
                <a:pPr marL="457200" lvl="1" indent="0">
                  <a:buNone/>
                </a:pPr>
                <a:endParaRPr lang="es-ES" dirty="0" smtClean="0"/>
              </a:p>
              <a:p>
                <a:pPr marL="457200" lvl="1" indent="0">
                  <a:buNone/>
                </a:pPr>
                <a:endParaRPr lang="es-ES" dirty="0"/>
              </a:p>
              <a:p>
                <a:pPr marL="457200" lvl="1" indent="0">
                  <a:buNone/>
                </a:pPr>
                <a:endParaRPr lang="es-ES" dirty="0" smtClean="0"/>
              </a:p>
              <a:p>
                <a:pPr marL="457200" lvl="1" indent="0">
                  <a:buNone/>
                </a:pPr>
                <a:endParaRPr lang="es-ES" dirty="0" smtClean="0"/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3771900"/>
                <a:ext cx="8946541" cy="2447924"/>
              </a:xfrm>
              <a:blipFill rotWithShape="0">
                <a:blip r:embed="rId2"/>
                <a:stretch>
                  <a:fillRect l="-272" t="-249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/>
          <p:nvPr/>
        </p:nvPicPr>
        <p:blipFill>
          <a:blip r:embed="rId3"/>
          <a:stretch>
            <a:fillRect/>
          </a:stretch>
        </p:blipFill>
        <p:spPr>
          <a:xfrm>
            <a:off x="6158678" y="3912641"/>
            <a:ext cx="4005262" cy="2323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1104292" y="1436212"/>
                <a:ext cx="8946541" cy="21213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20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5pPr>
                <a:lvl6pPr marL="2506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bg2">
                      <a:lumMod val="40000"/>
                      <a:lumOff val="60000"/>
                    </a:schemeClr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s-ES" i="1" dirty="0" smtClean="0"/>
                  <a:t>Perfil mesa.</a:t>
                </a:r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=40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=2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es-ES" dirty="0"/>
              </a:p>
              <a:p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=2,42  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𝑘𝑔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s-E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s-ES" dirty="0"/>
              </a:p>
              <a:p>
                <a:pPr marL="457200" lvl="1" indent="0">
                  <a:buFont typeface="Wingdings 3" charset="2"/>
                  <a:buNone/>
                </a:pPr>
                <a:endParaRPr lang="es-ES" dirty="0" smtClean="0"/>
              </a:p>
              <a:p>
                <a:pPr marL="457200" lvl="1" indent="0">
                  <a:buFont typeface="Wingdings 3" charset="2"/>
                  <a:buNone/>
                </a:pPr>
                <a:endParaRPr lang="es-ES" dirty="0"/>
              </a:p>
              <a:p>
                <a:pPr marL="457200" lvl="1" indent="0">
                  <a:buFont typeface="Wingdings 3" charset="2"/>
                  <a:buNone/>
                </a:pPr>
                <a:endParaRPr lang="es-ES" dirty="0" smtClean="0"/>
              </a:p>
              <a:p>
                <a:pPr marL="457200" lvl="1" indent="0">
                  <a:buFont typeface="Wingdings 3" charset="2"/>
                  <a:buNone/>
                </a:pPr>
                <a:endParaRPr lang="es-ES" dirty="0" smtClean="0"/>
              </a:p>
              <a:p>
                <a:pPr marL="457200" lvl="1" indent="0">
                  <a:buFont typeface="Wingdings 3" charset="2"/>
                  <a:buNone/>
                </a:pPr>
                <a:endParaRPr lang="es-ES" dirty="0"/>
              </a:p>
              <a:p>
                <a:pPr marL="457200" lvl="1" indent="0">
                  <a:buFont typeface="Wingdings 3" charset="2"/>
                  <a:buNone/>
                </a:pPr>
                <a:endParaRPr lang="es-ES" dirty="0" smtClean="0"/>
              </a:p>
              <a:p>
                <a:pPr marL="457200" lvl="1" indent="0">
                  <a:buFont typeface="Wingdings 3" charset="2"/>
                  <a:buNone/>
                </a:pPr>
                <a:endParaRPr lang="es-ES" dirty="0" smtClean="0"/>
              </a:p>
            </p:txBody>
          </p:sp>
        </mc:Choice>
        <mc:Fallback xmlns=""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92" y="1436212"/>
                <a:ext cx="8946541" cy="2121376"/>
              </a:xfrm>
              <a:prstGeom prst="rect">
                <a:avLst/>
              </a:prstGeom>
              <a:blipFill rotWithShape="0">
                <a:blip r:embed="rId4"/>
                <a:stretch>
                  <a:fillRect l="-272" t="-172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/>
          <p:cNvPicPr/>
          <p:nvPr/>
        </p:nvPicPr>
        <p:blipFill>
          <a:blip r:embed="rId5"/>
          <a:stretch>
            <a:fillRect/>
          </a:stretch>
        </p:blipFill>
        <p:spPr>
          <a:xfrm>
            <a:off x="7758112" y="1639726"/>
            <a:ext cx="2543175" cy="2033905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6"/>
          <a:stretch>
            <a:fillRect/>
          </a:stretch>
        </p:blipFill>
        <p:spPr>
          <a:xfrm>
            <a:off x="5141726" y="1688364"/>
            <a:ext cx="203390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Matriz de decisión </a:t>
            </a:r>
            <a:r>
              <a:rPr lang="es-ES" dirty="0" smtClean="0"/>
              <a:t>Manipulador</a:t>
            </a:r>
            <a:endParaRPr lang="es-ES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056" y="2012296"/>
            <a:ext cx="7318991" cy="438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310" y="2067971"/>
            <a:ext cx="3517573" cy="2795381"/>
          </a:xfrm>
          <a:prstGeom prst="rect">
            <a:avLst/>
          </a:prstGeom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579907015"/>
              </p:ext>
            </p:extLst>
          </p:nvPr>
        </p:nvGraphicFramePr>
        <p:xfrm>
          <a:off x="4246189" y="2067971"/>
          <a:ext cx="7372070" cy="2795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51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5319" y="3067989"/>
            <a:ext cx="7688734" cy="1400530"/>
          </a:xfrm>
        </p:spPr>
        <p:txBody>
          <a:bodyPr/>
          <a:lstStyle/>
          <a:p>
            <a:r>
              <a:rPr lang="es-ES" dirty="0" smtClean="0"/>
              <a:t>Elementos del manipulador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95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 – Mordaza</a:t>
            </a:r>
            <a:endParaRPr lang="es-ES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8127"/>
              </p:ext>
            </p:extLst>
          </p:nvPr>
        </p:nvGraphicFramePr>
        <p:xfrm>
          <a:off x="6334746" y="1853248"/>
          <a:ext cx="4831296" cy="4195762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2415648"/>
                <a:gridCol w="2415648"/>
              </a:tblGrid>
              <a:tr h="4195762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G00 G21 G90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G54 G92 X0. Y0. 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S1412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H001=0.163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N98 G40 G01 X0. </a:t>
                      </a:r>
                      <a:r>
                        <a:rPr lang="es-ES" sz="800" dirty="0">
                          <a:effectLst/>
                        </a:rPr>
                        <a:t>Y0.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N45 G01 X0. Y-0.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N60 G01 Y-4.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N65 G01 X5.021 Y-36.327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N70 G03 X8.783 Y-41.258 R5.125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N75 G01 X59.442 Y-55.233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N80 G02 X63.021 Y-59.932 R4.875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N85 G01 Y-65.125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N90 G03 X85.021 Y-106.616 R50.125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N95 G01 Y-125.25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1" marR="59131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N100 G01 X135.271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N105 G01 Y-115.25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N110 G01 X255.271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N115 G01 Y-103.113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N120 G01 X243.654 Y-44.199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N125 G03 X228.815 Y-32. R15.125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N130 G01 X182.333 Y-32.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N135 G03 X170.969 Y-35.516 R20.125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N140 G01 X157.081 Y-45.018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N145 G02 X88.609 Y-36.333 R59.875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N150 G02 X86.329 Y-33.696 R14.875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N155 G01 X70.712 Y-10.642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N160 G03 X58.189 Y-4 R15.125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N165 G01 X0. Y-4.</a:t>
                      </a:r>
                      <a:endParaRPr lang="es-ES" sz="1000" dirty="0">
                        <a:effectLst/>
                      </a:endParaRPr>
                    </a:p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800" dirty="0">
                          <a:effectLst/>
                        </a:rPr>
                        <a:t>N185 M3</a:t>
                      </a:r>
                      <a:endParaRPr lang="es-E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131" marR="59131" marT="0" marB="0"/>
                </a:tc>
              </a:tr>
            </a:tbl>
          </a:graphicData>
        </a:graphic>
      </p:graphicFrame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959515" y="1653988"/>
            <a:ext cx="4595848" cy="2581835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 flipH="1">
            <a:off x="959515" y="4341093"/>
            <a:ext cx="4702362" cy="209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9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 – Fuerza de retroceso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b="7817"/>
          <a:stretch/>
        </p:blipFill>
        <p:spPr bwMode="auto">
          <a:xfrm>
            <a:off x="1701286" y="1417401"/>
            <a:ext cx="3777970" cy="3245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132" y="4761724"/>
            <a:ext cx="5810426" cy="1437794"/>
          </a:xfrm>
          <a:prstGeom prst="rect">
            <a:avLst/>
          </a:prstGeom>
        </p:spPr>
      </p:pic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432639"/>
              </p:ext>
            </p:extLst>
          </p:nvPr>
        </p:nvGraphicFramePr>
        <p:xfrm>
          <a:off x="6534430" y="1721223"/>
          <a:ext cx="3683000" cy="2887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0700"/>
                <a:gridCol w="762000"/>
                <a:gridCol w="11303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Descripción </a:t>
                      </a:r>
                      <a:endParaRPr lang="es-E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Cantidad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Unidad</a:t>
                      </a:r>
                      <a:endParaRPr lang="es-E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Fuerza de retroceso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150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Material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A228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Alambre de piano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Seguridad Ns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1,46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Linealidad Robusta </a:t>
                      </a:r>
                      <a:r>
                        <a:rPr lang="el-GR" sz="1100" u="none" strike="noStrike">
                          <a:effectLst/>
                        </a:rPr>
                        <a:t>ε 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0,15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Din Varilla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Esfuerzo máximo permisible </a:t>
                      </a:r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Ssy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899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 smtClean="0">
                          <a:effectLst/>
                        </a:rPr>
                        <a:t>MPa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 smtClean="0">
                          <a:effectLst/>
                        </a:rPr>
                        <a:t>Diámetro </a:t>
                      </a:r>
                      <a:r>
                        <a:rPr lang="es-ES" sz="1100" u="none" strike="noStrike" dirty="0">
                          <a:effectLst/>
                        </a:rPr>
                        <a:t>medio de la espira 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Índice del resorte C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Escala del resorte k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13,5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N/mm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 max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182,6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N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 </a:t>
                      </a:r>
                      <a:r>
                        <a:rPr lang="es-ES" sz="1100" u="none" strike="noStrike" dirty="0" err="1" smtClean="0">
                          <a:effectLst/>
                        </a:rPr>
                        <a:t>Ymax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13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mm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Frecuencia de operación 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>
                          <a:effectLst/>
                        </a:rPr>
                        <a:t>9,5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u="none" strike="noStrike" dirty="0">
                          <a:effectLst/>
                        </a:rPr>
                        <a:t>Hz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283012" y="6298618"/>
            <a:ext cx="90588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hlinkClick r:id="rId4"/>
              </a:rPr>
              <a:t>Recuperado de: http</a:t>
            </a:r>
            <a:r>
              <a:rPr lang="es-ES" sz="1400" dirty="0">
                <a:hlinkClick r:id="rId4"/>
              </a:rPr>
              <a:t>://www.leespring.com/downloads/mx/2015/Catalago%202014%20Completo.pdf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20550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5737" y="1409495"/>
            <a:ext cx="5505410" cy="439515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s-E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2" indent="0">
              <a:buNone/>
            </a:pPr>
            <a:r>
              <a:rPr lang="es-E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</a:t>
            </a:r>
            <a:r>
              <a:rPr lang="es-E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</a:t>
            </a: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y construir un módulo semiautomático de pruebas balísticas para chalecos antibalas con armas de calibre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9mm. </a:t>
            </a:r>
          </a:p>
          <a:p>
            <a:pPr marL="0" indent="0">
              <a:buNone/>
            </a:pPr>
            <a:r>
              <a:rPr lang="es-ES" sz="1800" b="1" dirty="0" smtClean="0"/>
              <a:t>Objetivos </a:t>
            </a:r>
            <a:r>
              <a:rPr lang="es-ES" sz="1800" b="1" dirty="0"/>
              <a:t>específicos</a:t>
            </a:r>
          </a:p>
          <a:p>
            <a:pPr lvl="0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y construir una base móvil </a:t>
            </a:r>
            <a:endParaRPr lang="es-E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construir un manipulador de 2 grados de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libertad.</a:t>
            </a:r>
          </a:p>
          <a:p>
            <a:pPr lvl="0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</a:t>
            </a: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HMI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 integrar todos los </a:t>
            </a: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sistemas.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Marcador de contenido 3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147" y="2321169"/>
            <a:ext cx="4921819" cy="31242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7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 – Giro eje X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23532" r="6084"/>
          <a:stretch/>
        </p:blipFill>
        <p:spPr>
          <a:xfrm>
            <a:off x="1708482" y="1748118"/>
            <a:ext cx="3386724" cy="230064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938" y="4048760"/>
            <a:ext cx="3298166" cy="244519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577" y="1570860"/>
            <a:ext cx="3115011" cy="493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Manipulador – Giro en el eje Y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28" y="1917613"/>
            <a:ext cx="4069758" cy="223249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641" y="1917613"/>
            <a:ext cx="3917235" cy="2232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626105" y="5781885"/>
                <a:ext cx="5716052" cy="8175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s-ES" i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ES" i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s-ES" i="0">
                                      <a:latin typeface="Cambria Math" panose="02040503050406030204" pitchFamily="18" charset="0"/>
                                    </a:rPr>
                                    <m:t>− 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"/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−4(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)(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ES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ES" i="0">
                                                  <a:latin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rad>
                                </m:num>
                                <m:den>
                                  <m:d>
                                    <m:dPr>
                                      <m:begChr m:val="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2 (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05" y="5781885"/>
                <a:ext cx="5716052" cy="8175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646111" y="5017419"/>
                <a:ext cx="5696046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s-ES" i="0">
                          <a:latin typeface="Cambria Math" panose="02040503050406030204" pitchFamily="18" charset="0"/>
                        </a:rPr>
                        <m:t>3</m:t>
                      </m:r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θ</m:t>
                          </m:r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s-ES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E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func>
                        <m:funcPr>
                          <m:ctrlPr>
                            <a:rPr lang="es-E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ES" i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0">
                                  <a:latin typeface="Cambria Math" panose="02040503050406030204" pitchFamily="18" charset="0"/>
                                </a:rPr>
                                <m:t>180−</m:t>
                              </m:r>
                              <m:func>
                                <m:func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e>
                                    <m:sup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fName>
                                <m:e>
                                  <m:f>
                                    <m:fPr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s-ES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func>
                                        <m:func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θ</m:t>
                                          </m:r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E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ES" i="0">
                                              <a:latin typeface="Cambria Math" panose="02040503050406030204" pitchFamily="18" charset="0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5017419"/>
                <a:ext cx="5696046" cy="71468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646111" y="4399096"/>
                <a:ext cx="23453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ó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𝑟𝑚𝑢𝑙𝑎𝑠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𝑜𝑏𝑡𝑒𝑛𝑖𝑑𝑎𝑠</m:t>
                      </m:r>
                    </m:oMath>
                  </m:oMathPara>
                </a14:m>
                <a:endParaRPr lang="es-ES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4399096"/>
                <a:ext cx="2345386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70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9662664">
            <a:off x="2893261" y="2867339"/>
            <a:ext cx="4993364" cy="1400530"/>
          </a:xfrm>
        </p:spPr>
        <p:txBody>
          <a:bodyPr/>
          <a:lstStyle/>
          <a:p>
            <a:r>
              <a:rPr lang="es-ES" sz="4800" dirty="0" smtClean="0"/>
              <a:t>Interfaz gráfica</a:t>
            </a:r>
            <a:r>
              <a:rPr lang="es-ES" dirty="0" smtClean="0"/>
              <a:t>  </a:t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864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- </a:t>
            </a:r>
            <a:r>
              <a:rPr lang="es-ES" dirty="0" err="1" smtClean="0"/>
              <a:t>Login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109" t="7863" r="22393" b="7112"/>
          <a:stretch/>
        </p:blipFill>
        <p:spPr>
          <a:xfrm>
            <a:off x="3515934" y="1573757"/>
            <a:ext cx="4984124" cy="44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– Ventana principal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318" t="8785" r="20666" b="6190"/>
          <a:stretch/>
        </p:blipFill>
        <p:spPr>
          <a:xfrm>
            <a:off x="3258354" y="1738647"/>
            <a:ext cx="5048519" cy="44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99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– Modo Manual </a:t>
            </a:r>
            <a:endParaRPr lang="es-E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612" y="1555097"/>
            <a:ext cx="4693720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0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– Modo automático 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087" y="1853248"/>
            <a:ext cx="5075984" cy="456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– Configurar puntos del modo automático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8086" y="1970974"/>
            <a:ext cx="4820490" cy="425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0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Interfaz gráfica – Guardar información</a:t>
            </a:r>
            <a:endParaRPr lang="es-ES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8988" y="1853249"/>
            <a:ext cx="4819930" cy="436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Características técnicas del módulo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801175"/>
              </p:ext>
            </p:extLst>
          </p:nvPr>
        </p:nvGraphicFramePr>
        <p:xfrm>
          <a:off x="3490464" y="2189489"/>
          <a:ext cx="4887055" cy="3727454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438849"/>
                <a:gridCol w="2448206"/>
              </a:tblGrid>
              <a:tr h="318074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Potencia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110 w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30227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Área de </a:t>
                      </a:r>
                      <a:r>
                        <a:rPr lang="es-ES" sz="1400" dirty="0" smtClean="0">
                          <a:effectLst/>
                        </a:rPr>
                        <a:t>trabajo manipulador a 5 metros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Eje</a:t>
                      </a:r>
                      <a:r>
                        <a:rPr lang="es-ES" sz="1400" baseline="0" dirty="0" smtClean="0">
                          <a:effectLst/>
                        </a:rPr>
                        <a:t> </a:t>
                      </a:r>
                      <a:r>
                        <a:rPr lang="es-ES" sz="1400" dirty="0" smtClean="0">
                          <a:effectLst/>
                        </a:rPr>
                        <a:t>Y</a:t>
                      </a:r>
                      <a:r>
                        <a:rPr lang="es-ES" sz="1400" dirty="0">
                          <a:effectLst/>
                        </a:rPr>
                        <a:t>: +600  -580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 smtClean="0">
                          <a:effectLst/>
                        </a:rPr>
                        <a:t>     Eje    X</a:t>
                      </a:r>
                      <a:r>
                        <a:rPr lang="es-ES" sz="1400" dirty="0">
                          <a:effectLst/>
                        </a:rPr>
                        <a:t>:   +400    -400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47565">
                <a:tc>
                  <a:txBody>
                    <a:bodyPr/>
                    <a:lstStyle/>
                    <a:p>
                      <a:pPr marL="0" indent="21590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Posiciones base giratoria</a:t>
                      </a:r>
                      <a:endParaRPr lang="es-ES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indent="215900" algn="just" defTabSz="4572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-30, 0, 30 grados</a:t>
                      </a:r>
                      <a:endParaRPr lang="es-E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3025" marR="73025" marT="0" marB="0"/>
                </a:tc>
              </a:tr>
              <a:tr h="247565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Tensión Nominal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120 V   AC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47565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Corriente Nominal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9 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247565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Protección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IP 20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30227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Manipulador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 Grados de libertad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  <a:tr h="530227"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Base giratoria</a:t>
                      </a:r>
                      <a:endParaRPr lang="es-ES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indent="2159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  Grado de libertad</a:t>
                      </a:r>
                      <a:endParaRPr lang="es-E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422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Norma NIJ </a:t>
            </a:r>
            <a:r>
              <a:rPr lang="es-ES" dirty="0"/>
              <a:t>Standard-0101.06</a:t>
            </a:r>
          </a:p>
        </p:txBody>
      </p:sp>
      <p:pic>
        <p:nvPicPr>
          <p:cNvPr id="1026" name="Picture 2" descr="Resultado de imagen para norma nij chalecos antibala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47"/>
          <a:stretch/>
        </p:blipFill>
        <p:spPr bwMode="auto">
          <a:xfrm>
            <a:off x="1177994" y="1853248"/>
            <a:ext cx="6712804" cy="304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322624" y="5123716"/>
            <a:ext cx="6768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Recuperado de https</a:t>
            </a:r>
            <a:r>
              <a:rPr lang="es-ES" sz="1200" dirty="0"/>
              <a:t>://www.engardebodyarmor.com/es/estandar-blindaje-nij/</a:t>
            </a:r>
          </a:p>
        </p:txBody>
      </p:sp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8090823" y="2398236"/>
            <a:ext cx="3424902" cy="240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6733" y="569568"/>
            <a:ext cx="6421232" cy="1400530"/>
          </a:xfrm>
        </p:spPr>
        <p:txBody>
          <a:bodyPr/>
          <a:lstStyle/>
          <a:p>
            <a:r>
              <a:rPr lang="es-ES" dirty="0" smtClean="0"/>
              <a:t>Electrónica y Software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3158304" y="1970098"/>
            <a:ext cx="5525770" cy="40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8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Costo general del proyecto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0897368"/>
              </p:ext>
            </p:extLst>
          </p:nvPr>
        </p:nvGraphicFramePr>
        <p:xfrm>
          <a:off x="2156809" y="2340689"/>
          <a:ext cx="7894025" cy="21775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0294"/>
                <a:gridCol w="3170821"/>
                <a:gridCol w="1218417"/>
                <a:gridCol w="1277137"/>
                <a:gridCol w="927835"/>
                <a:gridCol w="969521"/>
              </a:tblGrid>
              <a:tr h="257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PARTES DEL PROYECTO 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Unidad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Cantidad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u="none" strike="noStrike">
                          <a:effectLst/>
                        </a:rPr>
                        <a:t>V. Unit.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V. Total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727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MANIPULADOR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m.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$ 2508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$ 2508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>
                          <a:effectLst/>
                        </a:rPr>
                        <a:t>BASE GIRATORIA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Un.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 dirty="0">
                          <a:effectLst/>
                        </a:rPr>
                        <a:t>1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$ 1755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 dirty="0" smtClean="0">
                          <a:effectLst/>
                        </a:rPr>
                        <a:t>ELECTRICA,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r>
                        <a:rPr lang="es-ES" sz="1000" u="none" strike="noStrike" dirty="0" smtClean="0">
                          <a:effectLst/>
                        </a:rPr>
                        <a:t>ELECTRÓNICA Y ENSAMBLAJE</a:t>
                      </a:r>
                      <a:r>
                        <a:rPr lang="es-ES" sz="1000" u="none" strike="noStrike" baseline="0" dirty="0" smtClean="0">
                          <a:effectLst/>
                        </a:rPr>
                        <a:t>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Un.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1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$ 1647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r>
                        <a:rPr lang="es-E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1647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 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TOTAL</a:t>
                      </a:r>
                      <a:endParaRPr lang="es-E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 smtClean="0">
                          <a:effectLst/>
                        </a:rPr>
                        <a:t>$ 5910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57821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u="none" strike="noStrike">
                          <a:effectLst/>
                        </a:rPr>
                        <a:t> 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u="none" strike="noStrike" dirty="0">
                          <a:effectLst/>
                        </a:rPr>
                        <a:t> </a:t>
                      </a:r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$ 5910</a:t>
                      </a:r>
                      <a:endParaRPr lang="es-E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913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C" dirty="0"/>
              <a:t>Se diseñó y construyó el módulo de pruebas en chalecos antibalas </a:t>
            </a:r>
            <a:endParaRPr lang="es-EC" dirty="0" smtClean="0"/>
          </a:p>
          <a:p>
            <a:pPr lvl="0"/>
            <a:r>
              <a:rPr lang="es-EC" dirty="0" smtClean="0"/>
              <a:t>El </a:t>
            </a:r>
            <a:r>
              <a:rPr lang="es-EC" dirty="0"/>
              <a:t>manipulador de dos grados de libertad requirió de precisión de 0.01 grados de rotación para los actuadores, para un movimiento mínimo de 1.5mm a lo largo del eje x e y</a:t>
            </a:r>
            <a:r>
              <a:rPr lang="es-EC" dirty="0" smtClean="0"/>
              <a:t>.</a:t>
            </a:r>
          </a:p>
          <a:p>
            <a:pPr lvl="0"/>
            <a:r>
              <a:rPr lang="es-EC" dirty="0" smtClean="0"/>
              <a:t>La bas</a:t>
            </a:r>
            <a:r>
              <a:rPr lang="es-EC" dirty="0" smtClean="0"/>
              <a:t>e giratoria cumple con las 3 </a:t>
            </a:r>
            <a:r>
              <a:rPr lang="es-EC" smtClean="0"/>
              <a:t>posiciones deseadas.</a:t>
            </a:r>
            <a:endParaRPr lang="es-ES" dirty="0"/>
          </a:p>
          <a:p>
            <a:r>
              <a:rPr lang="es-EC" dirty="0"/>
              <a:t>Se programó el sistema de control del </a:t>
            </a:r>
            <a:r>
              <a:rPr lang="es-EC" dirty="0" smtClean="0"/>
              <a:t>manipulador.</a:t>
            </a:r>
          </a:p>
          <a:p>
            <a:r>
              <a:rPr lang="es-EC" dirty="0"/>
              <a:t>Se logró la integración de la parte mecánica, electrónica, software.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24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194" y="1124231"/>
            <a:ext cx="4902193" cy="389572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916" y="1124230"/>
            <a:ext cx="3629025" cy="3895725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7662" y="4574521"/>
            <a:ext cx="8946541" cy="4195481"/>
          </a:xfrm>
        </p:spPr>
        <p:txBody>
          <a:bodyPr/>
          <a:lstStyle/>
          <a:p>
            <a:r>
              <a:rPr lang="es-ES" sz="13800" b="1" dirty="0" smtClean="0">
                <a:solidFill>
                  <a:schemeClr val="bg1"/>
                </a:solidFill>
              </a:rPr>
              <a:t>Gracias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/>
          <a:srcRect l="24109" t="7863" r="22393" b="7112"/>
          <a:stretch/>
        </p:blipFill>
        <p:spPr>
          <a:xfrm>
            <a:off x="4710564" y="2885036"/>
            <a:ext cx="2389260" cy="213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0" y="452718"/>
            <a:ext cx="9404723" cy="1400530"/>
          </a:xfrm>
        </p:spPr>
        <p:txBody>
          <a:bodyPr/>
          <a:lstStyle/>
          <a:p>
            <a:r>
              <a:rPr lang="es-ES" dirty="0" smtClean="0"/>
              <a:t>Plastilina Roma</a:t>
            </a:r>
            <a:endParaRPr lang="es-ES" dirty="0"/>
          </a:p>
        </p:txBody>
      </p:sp>
      <p:pic>
        <p:nvPicPr>
          <p:cNvPr id="4" name="image1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71215" y="1853248"/>
            <a:ext cx="2276475" cy="3124200"/>
          </a:xfrm>
          <a:prstGeom prst="rect">
            <a:avLst/>
          </a:prstGeom>
          <a:ln/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5348472" y="2805748"/>
            <a:ext cx="5668645" cy="12192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06355" y="4024948"/>
            <a:ext cx="2552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Bentz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s-ES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Forster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106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Definición del proceso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90688"/>
              </p:ext>
            </p:extLst>
          </p:nvPr>
        </p:nvGraphicFramePr>
        <p:xfrm>
          <a:off x="1049525" y="1344706"/>
          <a:ext cx="9909828" cy="248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7"/>
          <a:srcRect r="44354"/>
          <a:stretch/>
        </p:blipFill>
        <p:spPr>
          <a:xfrm>
            <a:off x="2986596" y="3661699"/>
            <a:ext cx="1921579" cy="181125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66482" y="1613647"/>
            <a:ext cx="5836024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/>
          <p:nvPr/>
        </p:nvPicPr>
        <p:blipFill rotWithShape="1">
          <a:blip r:embed="rId8"/>
          <a:srcRect b="11622"/>
          <a:stretch/>
        </p:blipFill>
        <p:spPr bwMode="auto">
          <a:xfrm>
            <a:off x="7128288" y="3661699"/>
            <a:ext cx="2922545" cy="18112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6845246" y="1613647"/>
            <a:ext cx="4397150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7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Metodología de diseño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7659497"/>
              </p:ext>
            </p:extLst>
          </p:nvPr>
        </p:nvGraphicFramePr>
        <p:xfrm>
          <a:off x="1047413" y="2363372"/>
          <a:ext cx="9897251" cy="2516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8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</a:t>
            </a:r>
            <a:r>
              <a:rPr lang="es-ES" dirty="0" smtClean="0"/>
              <a:t>esarrollo </a:t>
            </a:r>
            <a:r>
              <a:rPr lang="es-ES" dirty="0"/>
              <a:t>del concepto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656823"/>
              </p:ext>
            </p:extLst>
          </p:nvPr>
        </p:nvGraphicFramePr>
        <p:xfrm>
          <a:off x="847819" y="2124635"/>
          <a:ext cx="9681228" cy="2900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14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Matriz de decisión Base Giratoria</a:t>
            </a:r>
            <a:endParaRPr lang="es-ES" dirty="0"/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1031" y="1853248"/>
            <a:ext cx="6874809" cy="391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Base giratoria.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34" y="2104590"/>
            <a:ext cx="2665625" cy="2861524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06244606"/>
              </p:ext>
            </p:extLst>
          </p:nvPr>
        </p:nvGraphicFramePr>
        <p:xfrm>
          <a:off x="4017212" y="2104590"/>
          <a:ext cx="7466576" cy="283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4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10074</TotalTime>
  <Words>751</Words>
  <Application>Microsoft Office PowerPoint</Application>
  <PresentationFormat>Panorámica</PresentationFormat>
  <Paragraphs>274</Paragraphs>
  <Slides>33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Century Gothic</vt:lpstr>
      <vt:lpstr>Times New Roman</vt:lpstr>
      <vt:lpstr>Wingdings 3</vt:lpstr>
      <vt:lpstr>Ion</vt:lpstr>
      <vt:lpstr>“DISEÑO Y CONSTRUCCIÓN DE UN MÓDULO PARA PRUEBAS BALÍSTICAS EN CHALECOS ANTIBALAS PARA ARMAS CALIBRE 9MM.”</vt:lpstr>
      <vt:lpstr>Objetivos</vt:lpstr>
      <vt:lpstr>Norma NIJ Standard-0101.06</vt:lpstr>
      <vt:lpstr>Plastilina Roma</vt:lpstr>
      <vt:lpstr>Definición del proceso</vt:lpstr>
      <vt:lpstr>Metodología de diseño</vt:lpstr>
      <vt:lpstr>Desarrollo del concepto</vt:lpstr>
      <vt:lpstr>Matriz de decisión Base Giratoria</vt:lpstr>
      <vt:lpstr>Base giratoria. </vt:lpstr>
      <vt:lpstr>Elementos base giratoria </vt:lpstr>
      <vt:lpstr>Mecanismo de giro</vt:lpstr>
      <vt:lpstr>Carga axial y radial </vt:lpstr>
      <vt:lpstr>Selección del rodamiento.</vt:lpstr>
      <vt:lpstr>Diseño de la mesa</vt:lpstr>
      <vt:lpstr>Matriz de decisión Manipulador</vt:lpstr>
      <vt:lpstr>Manipulador</vt:lpstr>
      <vt:lpstr>Elementos del manipulador</vt:lpstr>
      <vt:lpstr>Manipulador – Mordaza</vt:lpstr>
      <vt:lpstr>Manipulador – Fuerza de retroceso</vt:lpstr>
      <vt:lpstr>Manipulador – Giro eje X </vt:lpstr>
      <vt:lpstr>Manipulador – Giro en el eje Y </vt:lpstr>
      <vt:lpstr>Interfaz gráfica   </vt:lpstr>
      <vt:lpstr>Interfaz gráfica - Login </vt:lpstr>
      <vt:lpstr>Interfaz gráfica – Ventana principal </vt:lpstr>
      <vt:lpstr>Interfaz gráfica – Modo Manual </vt:lpstr>
      <vt:lpstr>Interfaz gráfica – Modo automático </vt:lpstr>
      <vt:lpstr>Interfaz gráfica – Configurar puntos del modo automático</vt:lpstr>
      <vt:lpstr>Interfaz gráfica – Guardar información</vt:lpstr>
      <vt:lpstr>Características técnicas del módulo</vt:lpstr>
      <vt:lpstr>Electrónica y Software</vt:lpstr>
      <vt:lpstr>Costo general del proyecto</vt:lpstr>
      <vt:lpstr>Conclusiones: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manipulador para disparar en chalecos Antibalas.</dc:title>
  <dc:creator>Santiago Gutiérrez</dc:creator>
  <cp:lastModifiedBy>Santiago Gutiérrez</cp:lastModifiedBy>
  <cp:revision>71</cp:revision>
  <dcterms:created xsi:type="dcterms:W3CDTF">2018-06-27T14:59:39Z</dcterms:created>
  <dcterms:modified xsi:type="dcterms:W3CDTF">2018-12-20T06:19:54Z</dcterms:modified>
</cp:coreProperties>
</file>