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0"/>
  </p:notesMasterIdLst>
  <p:sldIdLst>
    <p:sldId id="256" r:id="rId2"/>
    <p:sldId id="259" r:id="rId3"/>
    <p:sldId id="268" r:id="rId4"/>
    <p:sldId id="260" r:id="rId5"/>
    <p:sldId id="263" r:id="rId6"/>
    <p:sldId id="378" r:id="rId7"/>
    <p:sldId id="266" r:id="rId8"/>
    <p:sldId id="379" r:id="rId9"/>
    <p:sldId id="380" r:id="rId10"/>
    <p:sldId id="267" r:id="rId11"/>
    <p:sldId id="349" r:id="rId12"/>
    <p:sldId id="381" r:id="rId13"/>
    <p:sldId id="382" r:id="rId14"/>
    <p:sldId id="383" r:id="rId15"/>
    <p:sldId id="384" r:id="rId16"/>
    <p:sldId id="385" r:id="rId17"/>
    <p:sldId id="357" r:id="rId18"/>
    <p:sldId id="392" r:id="rId19"/>
    <p:sldId id="265" r:id="rId20"/>
    <p:sldId id="386" r:id="rId21"/>
    <p:sldId id="388" r:id="rId22"/>
    <p:sldId id="389" r:id="rId23"/>
    <p:sldId id="431" r:id="rId24"/>
    <p:sldId id="390" r:id="rId25"/>
    <p:sldId id="391" r:id="rId26"/>
    <p:sldId id="369" r:id="rId27"/>
    <p:sldId id="269" r:id="rId28"/>
    <p:sldId id="393" r:id="rId29"/>
    <p:sldId id="394" r:id="rId30"/>
    <p:sldId id="395" r:id="rId31"/>
    <p:sldId id="396" r:id="rId32"/>
    <p:sldId id="397" r:id="rId33"/>
    <p:sldId id="398" r:id="rId34"/>
    <p:sldId id="399" r:id="rId35"/>
    <p:sldId id="342" r:id="rId36"/>
    <p:sldId id="343" r:id="rId37"/>
    <p:sldId id="403" r:id="rId38"/>
    <p:sldId id="404" r:id="rId39"/>
    <p:sldId id="402" r:id="rId40"/>
    <p:sldId id="428" r:id="rId41"/>
    <p:sldId id="429" r:id="rId42"/>
    <p:sldId id="430" r:id="rId43"/>
    <p:sldId id="405" r:id="rId44"/>
    <p:sldId id="406" r:id="rId45"/>
    <p:sldId id="407" r:id="rId46"/>
    <p:sldId id="408" r:id="rId47"/>
    <p:sldId id="409" r:id="rId48"/>
    <p:sldId id="410" r:id="rId49"/>
    <p:sldId id="411" r:id="rId50"/>
    <p:sldId id="400" r:id="rId51"/>
    <p:sldId id="401" r:id="rId52"/>
    <p:sldId id="412" r:id="rId53"/>
    <p:sldId id="418" r:id="rId54"/>
    <p:sldId id="419" r:id="rId55"/>
    <p:sldId id="420" r:id="rId56"/>
    <p:sldId id="421" r:id="rId57"/>
    <p:sldId id="413" r:id="rId58"/>
    <p:sldId id="414" r:id="rId59"/>
    <p:sldId id="415" r:id="rId60"/>
    <p:sldId id="416" r:id="rId61"/>
    <p:sldId id="417" r:id="rId62"/>
    <p:sldId id="346" r:id="rId63"/>
    <p:sldId id="347" r:id="rId64"/>
    <p:sldId id="424" r:id="rId65"/>
    <p:sldId id="425" r:id="rId66"/>
    <p:sldId id="426" r:id="rId67"/>
    <p:sldId id="427" r:id="rId68"/>
    <p:sldId id="348"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3C"/>
    <a:srgbClr val="9BB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70" autoAdjust="0"/>
    <p:restoredTop sz="70694" autoAdjust="0"/>
  </p:normalViewPr>
  <p:slideViewPr>
    <p:cSldViewPr snapToGrid="0">
      <p:cViewPr varScale="1">
        <p:scale>
          <a:sx n="70" d="100"/>
          <a:sy n="70" d="100"/>
        </p:scale>
        <p:origin x="542"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ropbox\tesis\ESCRITO%20TESIS\PARAS%20RTE%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'PARAS NEUMATICA'!$Y$33</c:f>
              <c:strCache>
                <c:ptCount val="1"/>
                <c:pt idx="0">
                  <c:v>TIEMPO </c:v>
                </c:pt>
              </c:strCache>
            </c:strRef>
          </c:tx>
          <c:dPt>
            <c:idx val="0"/>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FF03-405A-BA51-892477EBFB24}"/>
              </c:ext>
            </c:extLst>
          </c:dPt>
          <c:dPt>
            <c:idx val="1"/>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FF03-405A-BA51-892477EBFB24}"/>
              </c:ext>
            </c:extLst>
          </c:dPt>
          <c:dPt>
            <c:idx val="2"/>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FF03-405A-BA51-892477EBFB24}"/>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'PARAS NEUMATICA'!$X$34:$X$36</c:f>
              <c:strCache>
                <c:ptCount val="3"/>
                <c:pt idx="0">
                  <c:v>FIXTURE P8 COMBINADO NEUMÁTICO</c:v>
                </c:pt>
                <c:pt idx="1">
                  <c:v>FIXTURE P8 MOVIMIENTO HORIZONTAL</c:v>
                </c:pt>
                <c:pt idx="2">
                  <c:v>OTROS FIXTURES</c:v>
                </c:pt>
              </c:strCache>
            </c:strRef>
          </c:cat>
          <c:val>
            <c:numRef>
              <c:f>'PARAS NEUMATICA'!$Y$34:$Y$36</c:f>
              <c:numCache>
                <c:formatCode>General</c:formatCode>
                <c:ptCount val="3"/>
                <c:pt idx="0">
                  <c:v>1107</c:v>
                </c:pt>
                <c:pt idx="1">
                  <c:v>695</c:v>
                </c:pt>
                <c:pt idx="2">
                  <c:v>1011.3333</c:v>
                </c:pt>
              </c:numCache>
            </c:numRef>
          </c:val>
          <c:extLst>
            <c:ext xmlns:c16="http://schemas.microsoft.com/office/drawing/2014/chart" uri="{C3380CC4-5D6E-409C-BE32-E72D297353CC}">
              <c16:uniqueId val="{00000006-FF03-405A-BA51-892477EBFB24}"/>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4209039985315941"/>
          <c:y val="0.30974829740343668"/>
          <c:w val="0.34530400568866615"/>
          <c:h val="0.2378063154871387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no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r>
            <a:rPr lang="es-ES" sz="2400" b="1" cap="none" spc="0" smtClean="0">
              <a:ln w="0"/>
              <a:solidFill>
                <a:schemeClr val="tx1"/>
              </a:solidFill>
              <a:effectLst>
                <a:outerShdw blurRad="38100" dist="19050" dir="2700000" algn="tl" rotWithShape="0">
                  <a:schemeClr val="dk1">
                    <a:alpha val="40000"/>
                  </a:schemeClr>
                </a:outerShdw>
              </a:effectLst>
            </a:rPr>
            <a:t>Introducción</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479939E9-39D8-419B-99D2-BB738AF39A9F}">
      <dgm:prSet phldrT="[Texto]" custT="1"/>
      <dgm:spPr/>
      <dgm:t>
        <a:bodyPr/>
        <a:lstStyle/>
        <a:p>
          <a:r>
            <a:rPr lang="es-ES" sz="2400" b="1" cap="none" spc="0" smtClean="0">
              <a:ln w="0"/>
              <a:solidFill>
                <a:schemeClr val="tx1"/>
              </a:solidFill>
              <a:effectLst>
                <a:outerShdw blurRad="38100" dist="19050" dir="2700000" algn="tl" rotWithShape="0">
                  <a:schemeClr val="dk1">
                    <a:alpha val="40000"/>
                  </a:schemeClr>
                </a:outerShdw>
              </a:effectLst>
            </a:rPr>
            <a:t>Diseño de Firmware y Hardware </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43343BB5-7E2F-4B1E-B058-A559D2F6A071}" type="parTrans" cxnId="{21F9698F-F2A4-407E-ACBC-89D46EC97F21}">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6BF3D780-28CA-4A6F-AC03-1C1C79B0492C}" type="sibTrans" cxnId="{21F9698F-F2A4-407E-ACBC-89D46EC97F21}">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892DF42E-9568-4E56-9B43-71D24AB034EF}">
      <dgm:prSet phldrT="[Texto]" custT="1"/>
      <dgm:spPr/>
      <dgm:t>
        <a:bodyPr/>
        <a:lstStyle/>
        <a:p>
          <a:r>
            <a:rPr lang="es-ES" sz="2400" b="1" cap="none" spc="0" smtClean="0">
              <a:ln w="0"/>
              <a:solidFill>
                <a:schemeClr val="tx1"/>
              </a:solidFill>
              <a:effectLst>
                <a:outerShdw blurRad="38100" dist="19050" dir="2700000" algn="tl" rotWithShape="0">
                  <a:schemeClr val="dk1">
                    <a:alpha val="40000"/>
                  </a:schemeClr>
                </a:outerShdw>
              </a:effectLst>
            </a:rPr>
            <a:t> Pruebas y resultados</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0A510B80-C67F-4D0A-9052-2A7650028F09}" type="parTrans" cxnId="{90ED2901-A427-442A-ABDB-FB647068C1B5}">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2C98A6C-0765-432E-A518-EA538050BEC7}" type="sibTrans" cxnId="{90ED2901-A427-442A-ABDB-FB647068C1B5}">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6C9ACF3F-7F6D-47F7-B223-3B5FA86B8918}">
      <dgm:prSet phldrT="[Texto]" custT="1"/>
      <dgm:spPr/>
      <dgm:t>
        <a:bodyPr/>
        <a:lstStyle/>
        <a:p>
          <a:r>
            <a:rPr lang="es-ES" sz="2400" b="1" cap="none" spc="0" smtClean="0">
              <a:ln w="0"/>
              <a:solidFill>
                <a:schemeClr val="tx1"/>
              </a:solidFill>
              <a:effectLst>
                <a:outerShdw blurRad="38100" dist="19050" dir="2700000" algn="tl" rotWithShape="0">
                  <a:schemeClr val="dk1">
                    <a:alpha val="40000"/>
                  </a:schemeClr>
                </a:outerShdw>
              </a:effectLst>
            </a:rPr>
            <a:t>Conclusiones y recomendaciones</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908C9EC3-89CF-43F7-ACB3-46A45960CF00}" type="parTrans" cxnId="{F13EABB1-952C-4C21-B5B7-93003515393A}">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EF08B548-B075-402B-AF58-5CF88C3CFC77}" type="sibTrans" cxnId="{F13EABB1-952C-4C21-B5B7-93003515393A}">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C096E769-8C44-46D2-B936-A096DA973C54}">
      <dgm:prSet phldrT="[Texto]" custT="1"/>
      <dgm:spPr/>
      <dgm:t>
        <a:bodyPr/>
        <a:lstStyle/>
        <a:p>
          <a:r>
            <a:rPr lang="es-ES" sz="2400" b="1" cap="none" spc="0" smtClean="0">
              <a:ln w="0"/>
              <a:solidFill>
                <a:schemeClr val="tx1"/>
              </a:solidFill>
              <a:effectLst>
                <a:outerShdw blurRad="38100" dist="19050" dir="2700000" algn="tl" rotWithShape="0">
                  <a:schemeClr val="dk1">
                    <a:alpha val="40000"/>
                  </a:schemeClr>
                </a:outerShdw>
              </a:effectLst>
            </a:rPr>
            <a:t>Diseño de Software </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B816A0A6-64FD-4C5B-81CF-5D2A45284318}" type="sibTrans" cxnId="{170E1CE5-50AF-4AAC-9A68-734F9F888D72}">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B4CD976-7026-4869-999E-689DD5FF41D5}" type="parTrans" cxnId="{170E1CE5-50AF-4AAC-9A68-734F9F888D72}">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4844890C-1262-4978-88EE-1C44DE2E2C6B}">
      <dgm:prSet phldrT="[Texto]" custT="1"/>
      <dgm:spPr/>
      <dgm:t>
        <a:bodyPr/>
        <a:lstStyle/>
        <a:p>
          <a:r>
            <a:rPr lang="es-ES" sz="2400" b="1" cap="none" spc="0" smtClean="0">
              <a:ln w="0"/>
              <a:solidFill>
                <a:schemeClr val="tx1"/>
              </a:solidFill>
              <a:effectLst>
                <a:outerShdw blurRad="38100" dist="19050" dir="2700000" algn="tl" rotWithShape="0">
                  <a:schemeClr val="dk1">
                    <a:alpha val="40000"/>
                  </a:schemeClr>
                </a:outerShdw>
              </a:effectLst>
            </a:rPr>
            <a:t>Implementación</a:t>
          </a:r>
          <a:endParaRPr lang="es-ES" sz="2400" b="1" cap="none" spc="0" dirty="0">
            <a:ln w="0"/>
            <a:solidFill>
              <a:schemeClr val="tx1"/>
            </a:solidFill>
            <a:effectLst>
              <a:outerShdw blurRad="38100" dist="19050" dir="2700000" algn="tl" rotWithShape="0">
                <a:schemeClr val="dk1">
                  <a:alpha val="40000"/>
                </a:schemeClr>
              </a:outerShdw>
            </a:effectLst>
          </a:endParaRPr>
        </a:p>
      </dgm:t>
    </dgm:pt>
    <dgm:pt modelId="{070A828A-E061-437E-847F-8EFC8A1B7E3A}" type="sibTrans" cxnId="{AFD92AD8-0DBB-454F-A1A6-F75FE556DD49}">
      <dgm:prSet/>
      <dgm:spPr/>
      <dgm:t>
        <a:bodyPr/>
        <a:lstStyle/>
        <a:p>
          <a:endParaRPr lang="es-EC" sz="2000" b="1" cap="none" spc="0">
            <a:ln w="0"/>
            <a:solidFill>
              <a:schemeClr val="tx1"/>
            </a:solidFill>
            <a:effectLst>
              <a:outerShdw blurRad="38100" dist="19050" dir="2700000" algn="tl" rotWithShape="0">
                <a:schemeClr val="dk1">
                  <a:alpha val="40000"/>
                </a:schemeClr>
              </a:outerShdw>
            </a:effectLst>
          </a:endParaRPr>
        </a:p>
      </dgm:t>
    </dgm:pt>
    <dgm:pt modelId="{6FEFDF24-089A-4590-88C7-58978882CE87}" type="parTrans" cxnId="{AFD92AD8-0DBB-454F-A1A6-F75FE556DD49}">
      <dgm:prSet/>
      <dgm:spPr/>
      <dgm:t>
        <a:bodyPr/>
        <a:lstStyle/>
        <a:p>
          <a:endParaRPr lang="es-EC" sz="2000" b="1" cap="none" spc="0">
            <a:ln w="0"/>
            <a:solidFill>
              <a:schemeClr val="tx1"/>
            </a:solidFill>
            <a:effectLst>
              <a:outerShdw blurRad="38100" dist="19050" dir="2700000" algn="tl" rotWithShape="0">
                <a:schemeClr val="dk1">
                  <a:alpha val="40000"/>
                </a:schemeClr>
              </a:outerShdw>
            </a:effectLst>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6" custScaleY="46892">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D98D5023-E80A-47C0-92B4-6ED093E30EFC}" type="pres">
      <dgm:prSet presAssocID="{479939E9-39D8-419B-99D2-BB738AF39A9F}" presName="parentText" presStyleLbl="node1" presStyleIdx="1" presStyleCnt="6" custScaleY="46892">
        <dgm:presLayoutVars>
          <dgm:chMax val="0"/>
          <dgm:bulletEnabled val="1"/>
        </dgm:presLayoutVars>
      </dgm:prSet>
      <dgm:spPr/>
      <dgm:t>
        <a:bodyPr/>
        <a:lstStyle/>
        <a:p>
          <a:endParaRPr lang="es-EC"/>
        </a:p>
      </dgm:t>
    </dgm:pt>
    <dgm:pt modelId="{2427B129-9141-4D16-89BE-68525DBAA3B6}" type="pres">
      <dgm:prSet presAssocID="{6BF3D780-28CA-4A6F-AC03-1C1C79B0492C}" presName="spacer" presStyleCnt="0"/>
      <dgm:spPr/>
      <dgm:t>
        <a:bodyPr/>
        <a:lstStyle/>
        <a:p>
          <a:endParaRPr lang="es-EC"/>
        </a:p>
      </dgm:t>
    </dgm:pt>
    <dgm:pt modelId="{B306B8F3-2FE6-45F3-B61C-06C953147119}" type="pres">
      <dgm:prSet presAssocID="{C096E769-8C44-46D2-B936-A096DA973C54}" presName="parentText" presStyleLbl="node1" presStyleIdx="2" presStyleCnt="6" custScaleY="46892">
        <dgm:presLayoutVars>
          <dgm:chMax val="0"/>
          <dgm:bulletEnabled val="1"/>
        </dgm:presLayoutVars>
      </dgm:prSet>
      <dgm:spPr/>
      <dgm:t>
        <a:bodyPr/>
        <a:lstStyle/>
        <a:p>
          <a:endParaRPr lang="es-EC"/>
        </a:p>
      </dgm:t>
    </dgm:pt>
    <dgm:pt modelId="{8C8E629D-24FF-44BA-8757-58A49E53652D}" type="pres">
      <dgm:prSet presAssocID="{B816A0A6-64FD-4C5B-81CF-5D2A45284318}" presName="spacer" presStyleCnt="0"/>
      <dgm:spPr/>
      <dgm:t>
        <a:bodyPr/>
        <a:lstStyle/>
        <a:p>
          <a:endParaRPr lang="es-EC"/>
        </a:p>
      </dgm:t>
    </dgm:pt>
    <dgm:pt modelId="{643E5C49-4ABB-4C9F-AA61-5B4D910F727E}" type="pres">
      <dgm:prSet presAssocID="{4844890C-1262-4978-88EE-1C44DE2E2C6B}" presName="parentText" presStyleLbl="node1" presStyleIdx="3" presStyleCnt="6" custScaleY="46892">
        <dgm:presLayoutVars>
          <dgm:chMax val="0"/>
          <dgm:bulletEnabled val="1"/>
        </dgm:presLayoutVars>
      </dgm:prSet>
      <dgm:spPr/>
      <dgm:t>
        <a:bodyPr/>
        <a:lstStyle/>
        <a:p>
          <a:endParaRPr lang="es-EC"/>
        </a:p>
      </dgm:t>
    </dgm:pt>
    <dgm:pt modelId="{E632BBB3-FC34-4240-AEDD-8082ACAEF9E4}" type="pres">
      <dgm:prSet presAssocID="{070A828A-E061-437E-847F-8EFC8A1B7E3A}" presName="spacer" presStyleCnt="0"/>
      <dgm:spPr/>
      <dgm:t>
        <a:bodyPr/>
        <a:lstStyle/>
        <a:p>
          <a:endParaRPr lang="es-EC"/>
        </a:p>
      </dgm:t>
    </dgm:pt>
    <dgm:pt modelId="{4D97C937-39F3-425E-ACCD-A0E8B29BF903}" type="pres">
      <dgm:prSet presAssocID="{892DF42E-9568-4E56-9B43-71D24AB034EF}" presName="parentText" presStyleLbl="node1" presStyleIdx="4" presStyleCnt="6" custScaleY="46892">
        <dgm:presLayoutVars>
          <dgm:chMax val="0"/>
          <dgm:bulletEnabled val="1"/>
        </dgm:presLayoutVars>
      </dgm:prSet>
      <dgm:spPr/>
      <dgm:t>
        <a:bodyPr/>
        <a:lstStyle/>
        <a:p>
          <a:endParaRPr lang="es-EC"/>
        </a:p>
      </dgm:t>
    </dgm:pt>
    <dgm:pt modelId="{051A62D0-2120-48D2-89FC-16D7D4FF6ABF}" type="pres">
      <dgm:prSet presAssocID="{12C98A6C-0765-432E-A518-EA538050BEC7}" presName="spacer" presStyleCnt="0"/>
      <dgm:spPr/>
      <dgm:t>
        <a:bodyPr/>
        <a:lstStyle/>
        <a:p>
          <a:endParaRPr lang="es-EC"/>
        </a:p>
      </dgm:t>
    </dgm:pt>
    <dgm:pt modelId="{DC9DD15B-4C00-47DE-948C-33E0BAB6EE1D}" type="pres">
      <dgm:prSet presAssocID="{6C9ACF3F-7F6D-47F7-B223-3B5FA86B8918}" presName="parentText" presStyleLbl="node1" presStyleIdx="5" presStyleCnt="6" custScaleY="46892">
        <dgm:presLayoutVars>
          <dgm:chMax val="0"/>
          <dgm:bulletEnabled val="1"/>
        </dgm:presLayoutVars>
      </dgm:prSet>
      <dgm:spPr/>
      <dgm:t>
        <a:bodyPr/>
        <a:lstStyle/>
        <a:p>
          <a:endParaRPr lang="es-EC"/>
        </a:p>
      </dgm:t>
    </dgm:pt>
  </dgm:ptLst>
  <dgm:cxnLst>
    <dgm:cxn modelId="{06C0945C-4089-4133-8A05-298FA5066643}" type="presOf" srcId="{892DF42E-9568-4E56-9B43-71D24AB034EF}" destId="{4D97C937-39F3-425E-ACCD-A0E8B29BF903}"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170E1CE5-50AF-4AAC-9A68-734F9F888D72}" srcId="{8B6FB25A-4DFE-49C2-8101-568F4B3EB992}" destId="{C096E769-8C44-46D2-B936-A096DA973C54}" srcOrd="2" destOrd="0" parTransId="{1B4CD976-7026-4869-999E-689DD5FF41D5}" sibTransId="{B816A0A6-64FD-4C5B-81CF-5D2A45284318}"/>
    <dgm:cxn modelId="{F13EABB1-952C-4C21-B5B7-93003515393A}" srcId="{8B6FB25A-4DFE-49C2-8101-568F4B3EB992}" destId="{6C9ACF3F-7F6D-47F7-B223-3B5FA86B8918}" srcOrd="5" destOrd="0" parTransId="{908C9EC3-89CF-43F7-ACB3-46A45960CF00}" sibTransId="{EF08B548-B075-402B-AF58-5CF88C3CFC77}"/>
    <dgm:cxn modelId="{DCCD0913-36B9-41AC-84F8-F05137279969}" type="presOf" srcId="{FEB73FE2-2C7D-4D2E-B50C-09D20DBC1D19}" destId="{FE465687-0209-4B7D-B836-86FEC002F06F}" srcOrd="0" destOrd="0" presId="urn:microsoft.com/office/officeart/2005/8/layout/vList2"/>
    <dgm:cxn modelId="{24B5FDA3-2B63-4C0A-ADEC-3E0814AF35E0}" type="presOf" srcId="{C096E769-8C44-46D2-B936-A096DA973C54}" destId="{B306B8F3-2FE6-45F3-B61C-06C953147119}" srcOrd="0" destOrd="0" presId="urn:microsoft.com/office/officeart/2005/8/layout/vList2"/>
    <dgm:cxn modelId="{3F6BE2C5-CC4D-488A-BC8E-CF8FB8CF303C}" type="presOf" srcId="{6C9ACF3F-7F6D-47F7-B223-3B5FA86B8918}" destId="{DC9DD15B-4C00-47DE-948C-33E0BAB6EE1D}" srcOrd="0" destOrd="0" presId="urn:microsoft.com/office/officeart/2005/8/layout/vList2"/>
    <dgm:cxn modelId="{90ED2901-A427-442A-ABDB-FB647068C1B5}" srcId="{8B6FB25A-4DFE-49C2-8101-568F4B3EB992}" destId="{892DF42E-9568-4E56-9B43-71D24AB034EF}" srcOrd="4" destOrd="0" parTransId="{0A510B80-C67F-4D0A-9052-2A7650028F09}" sibTransId="{12C98A6C-0765-432E-A518-EA538050BEC7}"/>
    <dgm:cxn modelId="{21F9698F-F2A4-407E-ACBC-89D46EC97F21}" srcId="{8B6FB25A-4DFE-49C2-8101-568F4B3EB992}" destId="{479939E9-39D8-419B-99D2-BB738AF39A9F}" srcOrd="1" destOrd="0" parTransId="{43343BB5-7E2F-4B1E-B058-A559D2F6A071}" sibTransId="{6BF3D780-28CA-4A6F-AC03-1C1C79B0492C}"/>
    <dgm:cxn modelId="{29791D67-4BD1-465B-BC99-A661BA2D597C}" type="presOf" srcId="{479939E9-39D8-419B-99D2-BB738AF39A9F}" destId="{D98D5023-E80A-47C0-92B4-6ED093E30EFC}" srcOrd="0" destOrd="0" presId="urn:microsoft.com/office/officeart/2005/8/layout/vList2"/>
    <dgm:cxn modelId="{E1F9105B-374B-4F04-80A2-9B9CE50A5E5C}" type="presOf" srcId="{4844890C-1262-4978-88EE-1C44DE2E2C6B}" destId="{643E5C49-4ABB-4C9F-AA61-5B4D910F727E}" srcOrd="0" destOrd="0" presId="urn:microsoft.com/office/officeart/2005/8/layout/vList2"/>
    <dgm:cxn modelId="{AFD92AD8-0DBB-454F-A1A6-F75FE556DD49}" srcId="{8B6FB25A-4DFE-49C2-8101-568F4B3EB992}" destId="{4844890C-1262-4978-88EE-1C44DE2E2C6B}" srcOrd="3" destOrd="0" parTransId="{6FEFDF24-089A-4590-88C7-58978882CE87}" sibTransId="{070A828A-E061-437E-847F-8EFC8A1B7E3A}"/>
    <dgm:cxn modelId="{D9D4EA97-38B3-4100-AE5E-1D9D5488FC05}" type="presOf" srcId="{8B6FB25A-4DFE-49C2-8101-568F4B3EB992}" destId="{27FAD484-7101-4B6C-976D-9C4BE2AFCB07}" srcOrd="0" destOrd="0" presId="urn:microsoft.com/office/officeart/2005/8/layout/vList2"/>
    <dgm:cxn modelId="{B4C653C3-AD29-4111-9080-6338D9B873C4}" type="presParOf" srcId="{27FAD484-7101-4B6C-976D-9C4BE2AFCB07}" destId="{FE465687-0209-4B7D-B836-86FEC002F06F}" srcOrd="0" destOrd="0" presId="urn:microsoft.com/office/officeart/2005/8/layout/vList2"/>
    <dgm:cxn modelId="{78B3A7C4-5711-4C8A-9C79-F1100E438FD9}" type="presParOf" srcId="{27FAD484-7101-4B6C-976D-9C4BE2AFCB07}" destId="{9DF038F8-8D59-4158-996C-4E17A97E80B4}" srcOrd="1" destOrd="0" presId="urn:microsoft.com/office/officeart/2005/8/layout/vList2"/>
    <dgm:cxn modelId="{3B7FB1EA-4FEB-4275-B091-17E292B986E3}" type="presParOf" srcId="{27FAD484-7101-4B6C-976D-9C4BE2AFCB07}" destId="{D98D5023-E80A-47C0-92B4-6ED093E30EFC}" srcOrd="2" destOrd="0" presId="urn:microsoft.com/office/officeart/2005/8/layout/vList2"/>
    <dgm:cxn modelId="{4395AED8-0D25-434B-85A9-42F1C6C720E0}" type="presParOf" srcId="{27FAD484-7101-4B6C-976D-9C4BE2AFCB07}" destId="{2427B129-9141-4D16-89BE-68525DBAA3B6}" srcOrd="3" destOrd="0" presId="urn:microsoft.com/office/officeart/2005/8/layout/vList2"/>
    <dgm:cxn modelId="{39379022-7F5D-4B86-816B-7B1E09B24799}" type="presParOf" srcId="{27FAD484-7101-4B6C-976D-9C4BE2AFCB07}" destId="{B306B8F3-2FE6-45F3-B61C-06C953147119}" srcOrd="4" destOrd="0" presId="urn:microsoft.com/office/officeart/2005/8/layout/vList2"/>
    <dgm:cxn modelId="{9048FB1E-34BE-4124-9192-B315DCC6643C}" type="presParOf" srcId="{27FAD484-7101-4B6C-976D-9C4BE2AFCB07}" destId="{8C8E629D-24FF-44BA-8757-58A49E53652D}" srcOrd="5" destOrd="0" presId="urn:microsoft.com/office/officeart/2005/8/layout/vList2"/>
    <dgm:cxn modelId="{788FCF38-4FB7-46F3-884A-F856F8EF9DB4}" type="presParOf" srcId="{27FAD484-7101-4B6C-976D-9C4BE2AFCB07}" destId="{643E5C49-4ABB-4C9F-AA61-5B4D910F727E}" srcOrd="6" destOrd="0" presId="urn:microsoft.com/office/officeart/2005/8/layout/vList2"/>
    <dgm:cxn modelId="{E4623C34-7B64-462A-9691-F67018F40A2A}" type="presParOf" srcId="{27FAD484-7101-4B6C-976D-9C4BE2AFCB07}" destId="{E632BBB3-FC34-4240-AEDD-8082ACAEF9E4}" srcOrd="7" destOrd="0" presId="urn:microsoft.com/office/officeart/2005/8/layout/vList2"/>
    <dgm:cxn modelId="{8409831F-3A0F-46A0-AB87-EEF4A865C078}" type="presParOf" srcId="{27FAD484-7101-4B6C-976D-9C4BE2AFCB07}" destId="{4D97C937-39F3-425E-ACCD-A0E8B29BF903}" srcOrd="8" destOrd="0" presId="urn:microsoft.com/office/officeart/2005/8/layout/vList2"/>
    <dgm:cxn modelId="{D87B4BAB-7B75-4201-B183-283F472F75E6}" type="presParOf" srcId="{27FAD484-7101-4B6C-976D-9C4BE2AFCB07}" destId="{051A62D0-2120-48D2-89FC-16D7D4FF6ABF}" srcOrd="9" destOrd="0" presId="urn:microsoft.com/office/officeart/2005/8/layout/vList2"/>
    <dgm:cxn modelId="{54A16219-A889-4670-AA02-B6DA7069103D}" type="presParOf" srcId="{27FAD484-7101-4B6C-976D-9C4BE2AFCB07}" destId="{DC9DD15B-4C00-47DE-948C-33E0BAB6EE1D}" srcOrd="10" destOrd="0" presId="urn:microsoft.com/office/officeart/2005/8/layout/vList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Placa electrónica principal</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6616A352-B172-4010-9515-F2D30B57A41D}">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Test de continuidad</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D5685EE-B3B4-4863-BA79-0A1FABA77EE3}" type="parTrans" cxnId="{95EFF44B-BEC1-4CE9-8B77-FAFBDF2B98AB}">
      <dgm:prSet/>
      <dgm:spPr/>
      <dgm:t>
        <a:bodyPr/>
        <a:lstStyle/>
        <a:p>
          <a:endParaRPr lang="es-EC"/>
        </a:p>
      </dgm:t>
    </dgm:pt>
    <dgm:pt modelId="{8ACEAB3C-69CA-4917-AA64-699FB62E281E}" type="sibTrans" cxnId="{95EFF44B-BEC1-4CE9-8B77-FAFBDF2B98AB}">
      <dgm:prSet/>
      <dgm:spPr/>
      <dgm:t>
        <a:bodyPr/>
        <a:lstStyle/>
        <a:p>
          <a:endParaRPr lang="es-EC"/>
        </a:p>
      </dgm:t>
    </dgm:pt>
    <dgm:pt modelId="{C1C48212-2938-4B3B-B690-F17F35270D1D}">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Test de funcionalidad</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C41813EC-82CD-41EF-857D-43972DB81C3D}" type="parTrans" cxnId="{E745445B-D618-41D0-A3F2-A27DB58ABD27}">
      <dgm:prSet/>
      <dgm:spPr/>
      <dgm:t>
        <a:bodyPr/>
        <a:lstStyle/>
        <a:p>
          <a:endParaRPr lang="es-EC"/>
        </a:p>
      </dgm:t>
    </dgm:pt>
    <dgm:pt modelId="{C75FD569-33F4-4E28-86A2-4FAB8291FE23}" type="sibTrans" cxnId="{E745445B-D618-41D0-A3F2-A27DB58ABD27}">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255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11C24AB5-C572-4A2E-B254-7B839B3D128E}" type="presOf" srcId="{AE5500B0-5E50-48C9-AEF5-3B000371FE2B}" destId="{9E0F8A51-2A44-40DC-9F1A-7EFADFED9C78}" srcOrd="0" destOrd="0" presId="urn:microsoft.com/office/officeart/2005/8/layout/vList2"/>
    <dgm:cxn modelId="{1C0C58E5-DC4E-4EF0-978B-3E181FBB2CF2}" type="presOf" srcId="{6616A352-B172-4010-9515-F2D30B57A41D}" destId="{4AC186E9-30A5-4DC5-94F7-94F62A7E77B5}" srcOrd="0" destOrd="0" presId="urn:microsoft.com/office/officeart/2005/8/layout/vList2"/>
    <dgm:cxn modelId="{E745445B-D618-41D0-A3F2-A27DB58ABD27}" srcId="{AE5500B0-5E50-48C9-AEF5-3B000371FE2B}" destId="{C1C48212-2938-4B3B-B690-F17F35270D1D}" srcOrd="1" destOrd="0" parTransId="{C41813EC-82CD-41EF-857D-43972DB81C3D}" sibTransId="{C75FD569-33F4-4E28-86A2-4FAB8291FE23}"/>
    <dgm:cxn modelId="{1E5C66FA-2C88-4416-939F-7FA1AF0605E5}" srcId="{8B6FB25A-4DFE-49C2-8101-568F4B3EB992}" destId="{AE5500B0-5E50-48C9-AEF5-3B000371FE2B}" srcOrd="0" destOrd="0" parTransId="{962EF0E2-1CF3-404B-BB0E-D3A2A227B55E}" sibTransId="{F5BD00C8-1213-4297-93BC-77DF08B0BCE7}"/>
    <dgm:cxn modelId="{03EB1A5C-6176-4408-8395-28EF963A3200}" type="presOf" srcId="{C1C48212-2938-4B3B-B690-F17F35270D1D}" destId="{4AC186E9-30A5-4DC5-94F7-94F62A7E77B5}" srcOrd="0" destOrd="1" presId="urn:microsoft.com/office/officeart/2005/8/layout/vList2"/>
    <dgm:cxn modelId="{95EFF44B-BEC1-4CE9-8B77-FAFBDF2B98AB}" srcId="{AE5500B0-5E50-48C9-AEF5-3B000371FE2B}" destId="{6616A352-B172-4010-9515-F2D30B57A41D}" srcOrd="0" destOrd="0" parTransId="{1D5685EE-B3B4-4863-BA79-0A1FABA77EE3}" sibTransId="{8ACEAB3C-69CA-4917-AA64-699FB62E281E}"/>
    <dgm:cxn modelId="{250FB457-F91E-40F9-847D-0CEF8266BF0E}" type="presOf" srcId="{8B6FB25A-4DFE-49C2-8101-568F4B3EB992}" destId="{27FAD484-7101-4B6C-976D-9C4BE2AFCB07}" srcOrd="0" destOrd="0" presId="urn:microsoft.com/office/officeart/2005/8/layout/vList2"/>
    <dgm:cxn modelId="{48FA37B8-2825-4117-9CD3-05405B821905}" type="presParOf" srcId="{27FAD484-7101-4B6C-976D-9C4BE2AFCB07}" destId="{9E0F8A51-2A44-40DC-9F1A-7EFADFED9C78}" srcOrd="0" destOrd="0" presId="urn:microsoft.com/office/officeart/2005/8/layout/vList2"/>
    <dgm:cxn modelId="{39F9732D-C1B2-4CE0-BBFE-7D6B07AA3E7A}"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Placa electrónica secundaria</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DA235DA-44A6-4F9C-ACDF-2C70A8211F14}">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Recibe las palabras que envía la placa electrónica principal.</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2AADCB48-9797-4BFB-A71B-A349537FDD05}" type="parTrans" cxnId="{7A5DEE84-EE46-4895-A038-A16A42DBB594}">
      <dgm:prSet/>
      <dgm:spPr/>
      <dgm:t>
        <a:bodyPr/>
        <a:lstStyle/>
        <a:p>
          <a:endParaRPr lang="es-EC"/>
        </a:p>
      </dgm:t>
    </dgm:pt>
    <dgm:pt modelId="{ECD9A843-C78C-4EB5-86FA-40F3D8DD10F1}" type="sibTrans" cxnId="{7A5DEE84-EE46-4895-A038-A16A42DBB594}">
      <dgm:prSet/>
      <dgm:spPr/>
      <dgm:t>
        <a:bodyPr/>
        <a:lstStyle/>
        <a:p>
          <a:endParaRPr lang="es-EC"/>
        </a:p>
      </dgm:t>
    </dgm:pt>
    <dgm:pt modelId="{E38B9DDF-F4B9-4A58-89FB-993C70D74E91}">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Cuenta  </a:t>
          </a:r>
          <a:r>
            <a:rPr lang="es-EC" sz="2400" b="0" cap="none" spc="0" dirty="0">
              <a:ln w="0"/>
              <a:solidFill>
                <a:schemeClr val="tx1"/>
              </a:solidFill>
              <a:effectLst>
                <a:outerShdw blurRad="38100" dist="19050" dir="2700000" algn="tl" rotWithShape="0">
                  <a:schemeClr val="dk1">
                    <a:alpha val="40000"/>
                  </a:schemeClr>
                </a:outerShdw>
              </a:effectLst>
            </a:rPr>
            <a:t>y envía una respuesta con el total de palabras recibidas </a:t>
          </a:r>
        </a:p>
      </dgm:t>
    </dgm:pt>
    <dgm:pt modelId="{67765D62-65E0-4544-8DD5-D1AB8992A127}" type="parTrans" cxnId="{88620CAC-0494-4DFD-9593-3262A776BB7D}">
      <dgm:prSet/>
      <dgm:spPr/>
      <dgm:t>
        <a:bodyPr/>
        <a:lstStyle/>
        <a:p>
          <a:endParaRPr lang="es-EC"/>
        </a:p>
      </dgm:t>
    </dgm:pt>
    <dgm:pt modelId="{FDE6E5DC-2947-4D31-811D-BB43643F7EFA}" type="sibTrans" cxnId="{88620CAC-0494-4DFD-9593-3262A776BB7D}">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255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46FF8DBC-EE20-4572-AEEE-C73E62C9D13D}" type="presOf" srcId="{E38B9DDF-F4B9-4A58-89FB-993C70D74E91}" destId="{4AC186E9-30A5-4DC5-94F7-94F62A7E77B5}" srcOrd="0" destOrd="1" presId="urn:microsoft.com/office/officeart/2005/8/layout/vList2"/>
    <dgm:cxn modelId="{8BDA2E7E-F314-4486-AC64-8795F5C07467}" type="presOf" srcId="{8B6FB25A-4DFE-49C2-8101-568F4B3EB992}" destId="{27FAD484-7101-4B6C-976D-9C4BE2AFCB07}" srcOrd="0" destOrd="0" presId="urn:microsoft.com/office/officeart/2005/8/layout/vList2"/>
    <dgm:cxn modelId="{AF2DB755-AD35-4123-B02F-33085164E2FD}" type="presOf" srcId="{AE5500B0-5E50-48C9-AEF5-3B000371FE2B}" destId="{9E0F8A51-2A44-40DC-9F1A-7EFADFED9C78}" srcOrd="0" destOrd="0"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7A5DEE84-EE46-4895-A038-A16A42DBB594}" srcId="{AE5500B0-5E50-48C9-AEF5-3B000371FE2B}" destId="{2DA235DA-44A6-4F9C-ACDF-2C70A8211F14}" srcOrd="0" destOrd="0" parTransId="{2AADCB48-9797-4BFB-A71B-A349537FDD05}" sibTransId="{ECD9A843-C78C-4EB5-86FA-40F3D8DD10F1}"/>
    <dgm:cxn modelId="{5D74EE26-77FB-4DED-A493-E2B946C16CE4}" type="presOf" srcId="{2DA235DA-44A6-4F9C-ACDF-2C70A8211F14}" destId="{4AC186E9-30A5-4DC5-94F7-94F62A7E77B5}" srcOrd="0" destOrd="0" presId="urn:microsoft.com/office/officeart/2005/8/layout/vList2"/>
    <dgm:cxn modelId="{88620CAC-0494-4DFD-9593-3262A776BB7D}" srcId="{AE5500B0-5E50-48C9-AEF5-3B000371FE2B}" destId="{E38B9DDF-F4B9-4A58-89FB-993C70D74E91}" srcOrd="1" destOrd="0" parTransId="{67765D62-65E0-4544-8DD5-D1AB8992A127}" sibTransId="{FDE6E5DC-2947-4D31-811D-BB43643F7EFA}"/>
    <dgm:cxn modelId="{6256A049-5423-4005-B9D1-948DB60EE67D}" type="presParOf" srcId="{27FAD484-7101-4B6C-976D-9C4BE2AFCB07}" destId="{9E0F8A51-2A44-40DC-9F1A-7EFADFED9C78}" srcOrd="0" destOrd="0" presId="urn:microsoft.com/office/officeart/2005/8/layout/vList2"/>
    <dgm:cxn modelId="{E224F75D-D545-4894-A6A9-B7BD3C383D17}"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n-US" sz="2400" dirty="0" err="1" smtClean="0"/>
            <a:t>Registro</a:t>
          </a:r>
          <a:r>
            <a:rPr lang="en-US" sz="2400" dirty="0" smtClean="0"/>
            <a:t> de </a:t>
          </a:r>
          <a:r>
            <a:rPr lang="en-US" sz="2400" dirty="0" err="1" smtClean="0"/>
            <a:t>mantenimiento</a:t>
          </a:r>
          <a:r>
            <a:rPr lang="en-US" sz="2400" dirty="0" smtClean="0"/>
            <a:t> </a:t>
          </a:r>
          <a:r>
            <a:rPr lang="en-US" sz="2400" dirty="0" err="1" smtClean="0"/>
            <a:t>autónomo</a:t>
          </a:r>
          <a:r>
            <a:rPr lang="en-US" sz="2400" dirty="0" smtClean="0"/>
            <a:t> </a:t>
          </a:r>
          <a:r>
            <a:rPr lang="en-US" sz="2400" dirty="0" err="1" smtClean="0"/>
            <a:t>que</a:t>
          </a:r>
          <a:r>
            <a:rPr lang="en-US" sz="2400" dirty="0" smtClean="0"/>
            <a:t> </a:t>
          </a:r>
          <a:r>
            <a:rPr lang="en-US" sz="2400" dirty="0" err="1" smtClean="0"/>
            <a:t>busca</a:t>
          </a:r>
          <a:r>
            <a:rPr lang="en-US" sz="2400" dirty="0" smtClean="0"/>
            <a:t> </a:t>
          </a:r>
          <a:r>
            <a:rPr lang="en-US" sz="2400" dirty="0" err="1" smtClean="0"/>
            <a:t>que</a:t>
          </a:r>
          <a:r>
            <a:rPr lang="en-US" sz="2400" dirty="0" smtClean="0"/>
            <a:t> el </a:t>
          </a:r>
          <a:r>
            <a:rPr lang="en-US" sz="2400" dirty="0" err="1" smtClean="0"/>
            <a:t>operador</a:t>
          </a:r>
          <a:r>
            <a:rPr lang="en-US" sz="2400" dirty="0" smtClean="0"/>
            <a:t> </a:t>
          </a:r>
          <a:r>
            <a:rPr lang="en-US" sz="2400" dirty="0" err="1" smtClean="0"/>
            <a:t>cuide</a:t>
          </a:r>
          <a:r>
            <a:rPr lang="en-US" sz="2400" dirty="0" smtClean="0"/>
            <a:t> del </a:t>
          </a:r>
          <a:r>
            <a:rPr lang="en-US" sz="2400" dirty="0" err="1" smtClean="0"/>
            <a:t>equipo</a:t>
          </a:r>
          <a:r>
            <a:rPr lang="en-US" sz="2400" dirty="0" smtClean="0"/>
            <a:t> </a:t>
          </a:r>
          <a:r>
            <a:rPr lang="en-US" sz="2400" dirty="0" err="1" smtClean="0"/>
            <a:t>que</a:t>
          </a:r>
          <a:r>
            <a:rPr lang="en-US" sz="2400" dirty="0" smtClean="0"/>
            <a:t> </a:t>
          </a:r>
          <a:r>
            <a:rPr lang="en-US" sz="2400" dirty="0" err="1" smtClean="0"/>
            <a:t>usa</a:t>
          </a:r>
          <a:r>
            <a:rPr lang="en-US" sz="2400" dirty="0" smtClean="0"/>
            <a:t>, de </a:t>
          </a:r>
          <a:r>
            <a:rPr lang="en-US" sz="2400" dirty="0" err="1" smtClean="0"/>
            <a:t>este</a:t>
          </a:r>
          <a:r>
            <a:rPr lang="en-US" sz="2400" dirty="0" smtClean="0"/>
            <a:t> </a:t>
          </a:r>
          <a:r>
            <a:rPr lang="en-US" sz="2400" dirty="0" err="1" smtClean="0"/>
            <a:t>modo</a:t>
          </a:r>
          <a:r>
            <a:rPr lang="en-US" sz="2400" dirty="0" smtClean="0"/>
            <a:t>, </a:t>
          </a:r>
          <a:r>
            <a:rPr lang="en-US" sz="2400" dirty="0" err="1" smtClean="0"/>
            <a:t>puede</a:t>
          </a:r>
          <a:r>
            <a:rPr lang="en-US" sz="2400" dirty="0" smtClean="0"/>
            <a:t> </a:t>
          </a:r>
          <a:r>
            <a:rPr lang="en-US" sz="2400" dirty="0" err="1" smtClean="0"/>
            <a:t>ayudar</a:t>
          </a:r>
          <a:r>
            <a:rPr lang="en-US" sz="2400" dirty="0" smtClean="0"/>
            <a:t> a </a:t>
          </a:r>
          <a:r>
            <a:rPr lang="en-US" sz="2400" dirty="0" err="1" smtClean="0"/>
            <a:t>su</a:t>
          </a:r>
          <a:r>
            <a:rPr lang="en-US" sz="2400" dirty="0" smtClean="0"/>
            <a:t> </a:t>
          </a:r>
          <a:r>
            <a:rPr lang="en-US" sz="2400" dirty="0" err="1" smtClean="0"/>
            <a:t>conservación</a:t>
          </a:r>
          <a:r>
            <a:rPr lang="en-US" sz="2400" dirty="0" smtClean="0"/>
            <a:t> y </a:t>
          </a:r>
          <a:r>
            <a:rPr lang="en-US" sz="2400" dirty="0" err="1" smtClean="0"/>
            <a:t>anticiparse</a:t>
          </a:r>
          <a:r>
            <a:rPr lang="en-US" sz="2400" dirty="0" smtClean="0"/>
            <a:t> a </a:t>
          </a:r>
          <a:r>
            <a:rPr lang="en-US" sz="2400" dirty="0" err="1" smtClean="0"/>
            <a:t>cualquier</a:t>
          </a:r>
          <a:r>
            <a:rPr lang="en-US" sz="2400" dirty="0" smtClean="0"/>
            <a:t> </a:t>
          </a:r>
          <a:r>
            <a:rPr lang="en-US" sz="2400" dirty="0" err="1" smtClean="0"/>
            <a:t>avería</a:t>
          </a:r>
          <a:r>
            <a:rPr lang="es-EC" sz="2400" dirty="0" smtClean="0">
              <a:solidFill>
                <a:schemeClr val="tx1"/>
              </a:solidFill>
            </a:rPr>
            <a:t>.</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TPM (Mantenimiento Autónomo Total)</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57F462A8-67BD-4F02-B758-C6C4D960DB3F}">
      <dgm:prSet phldrT="[Texto]" custT="1"/>
      <dgm:spPr/>
      <dgm:t>
        <a:bodyPr/>
        <a:lstStyle/>
        <a:p>
          <a:pPr algn="just"/>
          <a:r>
            <a:rPr lang="en-US" sz="2400" dirty="0" smtClean="0"/>
            <a:t>Este </a:t>
          </a:r>
          <a:r>
            <a:rPr lang="en-US" sz="2400" dirty="0" err="1" smtClean="0"/>
            <a:t>proceso</a:t>
          </a:r>
          <a:r>
            <a:rPr lang="en-US" sz="2400" dirty="0" smtClean="0"/>
            <a:t> se </a:t>
          </a:r>
          <a:r>
            <a:rPr lang="en-US" sz="2400" dirty="0" err="1" smtClean="0"/>
            <a:t>basa</a:t>
          </a:r>
          <a:r>
            <a:rPr lang="en-US" sz="2400" dirty="0" smtClean="0"/>
            <a:t> en </a:t>
          </a:r>
          <a:r>
            <a:rPr lang="en-US" sz="2400" dirty="0" err="1" smtClean="0"/>
            <a:t>limpiar</a:t>
          </a:r>
          <a:r>
            <a:rPr lang="en-US" sz="2400" dirty="0" smtClean="0"/>
            <a:t>, </a:t>
          </a:r>
          <a:r>
            <a:rPr lang="en-US" sz="2400" dirty="0" err="1" smtClean="0"/>
            <a:t>revisar</a:t>
          </a:r>
          <a:r>
            <a:rPr lang="en-US" sz="2400" dirty="0" smtClean="0"/>
            <a:t> y </a:t>
          </a:r>
          <a:r>
            <a:rPr lang="en-US" sz="2400" dirty="0" err="1" smtClean="0"/>
            <a:t>verificar</a:t>
          </a:r>
          <a:r>
            <a:rPr lang="en-US" sz="2400" dirty="0" smtClean="0"/>
            <a:t> </a:t>
          </a:r>
          <a:r>
            <a:rPr lang="en-US" sz="2400" dirty="0" err="1" smtClean="0"/>
            <a:t>su</a:t>
          </a:r>
          <a:r>
            <a:rPr lang="en-US" sz="2400" dirty="0" smtClean="0"/>
            <a:t> </a:t>
          </a:r>
          <a:r>
            <a:rPr lang="en-US" sz="2400" dirty="0" err="1" smtClean="0"/>
            <a:t>estado</a:t>
          </a:r>
          <a:r>
            <a:rPr lang="en-US" sz="2400" dirty="0" smtClean="0"/>
            <a:t> de </a:t>
          </a:r>
          <a:r>
            <a:rPr lang="en-US" sz="2400" dirty="0" err="1" smtClean="0"/>
            <a:t>funcionalidad</a:t>
          </a:r>
          <a:r>
            <a:rPr lang="en-US" sz="2400" dirty="0" smtClean="0"/>
            <a:t> para </a:t>
          </a:r>
          <a:r>
            <a:rPr lang="en-US" sz="2400" dirty="0" err="1" smtClean="0"/>
            <a:t>evitar</a:t>
          </a:r>
          <a:r>
            <a:rPr lang="en-US" sz="2400" dirty="0" smtClean="0"/>
            <a:t> </a:t>
          </a:r>
          <a:r>
            <a:rPr lang="en-US" sz="2400" dirty="0" err="1" smtClean="0"/>
            <a:t>desgaste</a:t>
          </a:r>
          <a:r>
            <a:rPr lang="en-US" sz="2400" dirty="0" smtClean="0"/>
            <a:t>, </a:t>
          </a:r>
          <a:r>
            <a:rPr lang="en-US" sz="2400" dirty="0" err="1" smtClean="0"/>
            <a:t>rupturas</a:t>
          </a:r>
          <a:r>
            <a:rPr lang="en-US" sz="2400" dirty="0" smtClean="0"/>
            <a:t> y </a:t>
          </a:r>
          <a:r>
            <a:rPr lang="en-US" sz="2400" dirty="0" err="1" smtClean="0"/>
            <a:t>errores</a:t>
          </a:r>
          <a:r>
            <a:rPr lang="en-US" sz="2400" dirty="0" smtClean="0"/>
            <a:t> de </a:t>
          </a:r>
          <a:r>
            <a:rPr lang="en-US" sz="2400" dirty="0" err="1" smtClean="0"/>
            <a:t>manipulación</a:t>
          </a:r>
          <a:r>
            <a:rPr lang="en-US" sz="2400" dirty="0" smtClean="0"/>
            <a:t>.</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25ABA698-452B-498B-A6EC-DF215DE87039}" type="parTrans" cxnId="{BF68028E-37FB-4098-9EC4-64C132E96578}">
      <dgm:prSet/>
      <dgm:spPr/>
      <dgm:t>
        <a:bodyPr/>
        <a:lstStyle/>
        <a:p>
          <a:endParaRPr lang="es-EC"/>
        </a:p>
      </dgm:t>
    </dgm:pt>
    <dgm:pt modelId="{105FF4C5-E21C-487B-9886-D009DDF12C57}" type="sibTrans" cxnId="{BF68028E-37FB-4098-9EC4-64C132E96578}">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59530">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D8497DB6-9888-4F7B-81E8-3C3DA2F99899}" srcId="{AE5500B0-5E50-48C9-AEF5-3B000371FE2B}" destId="{FEB73FE2-2C7D-4D2E-B50C-09D20DBC1D19}" srcOrd="0" destOrd="0" parTransId="{00F70177-D656-44A6-8B02-B8A206A50F2C}" sibTransId="{1667B7FD-0523-42C9-BD33-64B64B035436}"/>
    <dgm:cxn modelId="{E761A379-B6C4-4E02-A8CB-FDEAC5014C3A}" type="presOf" srcId="{FEB73FE2-2C7D-4D2E-B50C-09D20DBC1D19}" destId="{4AC186E9-30A5-4DC5-94F7-94F62A7E77B5}" srcOrd="0" destOrd="0" presId="urn:microsoft.com/office/officeart/2005/8/layout/vList2"/>
    <dgm:cxn modelId="{781E5818-1C95-4258-AE88-A9852131759B}" type="presOf" srcId="{8B6FB25A-4DFE-49C2-8101-568F4B3EB992}" destId="{27FAD484-7101-4B6C-976D-9C4BE2AFCB07}" srcOrd="0" destOrd="0" presId="urn:microsoft.com/office/officeart/2005/8/layout/vList2"/>
    <dgm:cxn modelId="{BF68028E-37FB-4098-9EC4-64C132E96578}" srcId="{AE5500B0-5E50-48C9-AEF5-3B000371FE2B}" destId="{57F462A8-67BD-4F02-B758-C6C4D960DB3F}" srcOrd="1" destOrd="0" parTransId="{25ABA698-452B-498B-A6EC-DF215DE87039}" sibTransId="{105FF4C5-E21C-487B-9886-D009DDF12C57}"/>
    <dgm:cxn modelId="{1E5C66FA-2C88-4416-939F-7FA1AF0605E5}" srcId="{8B6FB25A-4DFE-49C2-8101-568F4B3EB992}" destId="{AE5500B0-5E50-48C9-AEF5-3B000371FE2B}" srcOrd="0" destOrd="0" parTransId="{962EF0E2-1CF3-404B-BB0E-D3A2A227B55E}" sibTransId="{F5BD00C8-1213-4297-93BC-77DF08B0BCE7}"/>
    <dgm:cxn modelId="{57B1353C-0A2D-4E7A-BFFC-B63B1414E28D}" type="presOf" srcId="{57F462A8-67BD-4F02-B758-C6C4D960DB3F}" destId="{4AC186E9-30A5-4DC5-94F7-94F62A7E77B5}" srcOrd="0" destOrd="1" presId="urn:microsoft.com/office/officeart/2005/8/layout/vList2"/>
    <dgm:cxn modelId="{8EEB67C1-E3E9-482F-A93E-FBF7B2EA26E6}" type="presOf" srcId="{AE5500B0-5E50-48C9-AEF5-3B000371FE2B}" destId="{9E0F8A51-2A44-40DC-9F1A-7EFADFED9C78}" srcOrd="0" destOrd="0" presId="urn:microsoft.com/office/officeart/2005/8/layout/vList2"/>
    <dgm:cxn modelId="{4DFB67FF-561C-42CB-8B94-99444F8CF88F}" type="presParOf" srcId="{27FAD484-7101-4B6C-976D-9C4BE2AFCB07}" destId="{9E0F8A51-2A44-40DC-9F1A-7EFADFED9C78}" srcOrd="0" destOrd="0" presId="urn:microsoft.com/office/officeart/2005/8/layout/vList2"/>
    <dgm:cxn modelId="{F8E09B58-D2BE-4886-B746-0358DC3276BC}"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400" b="1" cap="none" spc="0" dirty="0" smtClean="0">
              <a:ln w="0"/>
              <a:solidFill>
                <a:schemeClr val="tx1"/>
              </a:solidFill>
              <a:effectLst>
                <a:outerShdw blurRad="38100" dist="19050" dir="2700000" algn="tl" rotWithShape="0">
                  <a:schemeClr val="dk1">
                    <a:alpha val="40000"/>
                  </a:schemeClr>
                </a:outerShdw>
              </a:effectLst>
            </a:rPr>
            <a:t>Parámetros de evaluación en el Fixture P8 combinado neumático</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57F462A8-67BD-4F02-B758-C6C4D960DB3F}">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Limpieza, debido a que se cuenta</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25ABA698-452B-498B-A6EC-DF215DE87039}" type="parTrans" cxnId="{BF68028E-37FB-4098-9EC4-64C132E96578}">
      <dgm:prSet/>
      <dgm:spPr/>
      <dgm:t>
        <a:bodyPr/>
        <a:lstStyle/>
        <a:p>
          <a:endParaRPr lang="es-EC"/>
        </a:p>
      </dgm:t>
    </dgm:pt>
    <dgm:pt modelId="{105FF4C5-E21C-487B-9886-D009DDF12C57}" type="sibTrans" cxnId="{BF68028E-37FB-4098-9EC4-64C132E96578}">
      <dgm:prSet/>
      <dgm:spPr/>
      <dgm:t>
        <a:bodyPr/>
        <a:lstStyle/>
        <a:p>
          <a:endParaRPr lang="es-EC"/>
        </a:p>
      </dgm:t>
    </dgm:pt>
    <dgm:pt modelId="{9EA0967A-116E-4171-A6F5-A26868FBC44A}">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Alimentación</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58603CCD-60BE-443E-808E-F6A1BD9B16C8}" type="parTrans" cxnId="{9F4B4A3E-76BF-4524-A7C8-39E67FC77DAC}">
      <dgm:prSet/>
      <dgm:spPr/>
      <dgm:t>
        <a:bodyPr/>
        <a:lstStyle/>
        <a:p>
          <a:endParaRPr lang="es-EC"/>
        </a:p>
      </dgm:t>
    </dgm:pt>
    <dgm:pt modelId="{C045E16F-D95C-487C-A21D-F825A0884C75}" type="sibTrans" cxnId="{9F4B4A3E-76BF-4524-A7C8-39E67FC77DAC}">
      <dgm:prSet/>
      <dgm:spPr/>
      <dgm:t>
        <a:bodyPr/>
        <a:lstStyle/>
        <a:p>
          <a:endParaRPr lang="es-EC"/>
        </a:p>
      </dgm:t>
    </dgm:pt>
    <dgm:pt modelId="{2C6B9C86-D3FF-4F43-ACD3-C8731EFA4CAC}">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Comunicación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D48123E3-C494-452A-B51B-FE18CC5F82C1}" type="parTrans" cxnId="{C59211A1-B4C1-44B1-A59D-F48383DEEB38}">
      <dgm:prSet/>
      <dgm:spPr/>
      <dgm:t>
        <a:bodyPr/>
        <a:lstStyle/>
        <a:p>
          <a:endParaRPr lang="es-EC"/>
        </a:p>
      </dgm:t>
    </dgm:pt>
    <dgm:pt modelId="{74DE3038-4B21-43F0-A53C-720ED462EA92}" type="sibTrans" cxnId="{C59211A1-B4C1-44B1-A59D-F48383DEEB38}">
      <dgm:prSet/>
      <dgm:spPr/>
      <dgm:t>
        <a:bodyPr/>
        <a:lstStyle/>
        <a:p>
          <a:endParaRPr lang="es-EC"/>
        </a:p>
      </dgm:t>
    </dgm:pt>
    <dgm:pt modelId="{EEFCF58A-C50F-483A-AF1B-07EA81034398}">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Test </a:t>
          </a:r>
          <a:r>
            <a:rPr lang="es-EC" sz="2400" b="0" cap="none" spc="0" dirty="0">
              <a:ln w="0"/>
              <a:solidFill>
                <a:schemeClr val="tx1"/>
              </a:solidFill>
              <a:effectLst>
                <a:outerShdw blurRad="38100" dist="19050" dir="2700000" algn="tl" rotWithShape="0">
                  <a:schemeClr val="dk1">
                    <a:alpha val="40000"/>
                  </a:schemeClr>
                </a:outerShdw>
              </a:effectLst>
            </a:rPr>
            <a:t>de </a:t>
          </a:r>
          <a:r>
            <a:rPr lang="es-EC" sz="2400" b="0" cap="none" spc="0" dirty="0" smtClean="0">
              <a:ln w="0"/>
              <a:solidFill>
                <a:schemeClr val="tx1"/>
              </a:solidFill>
              <a:effectLst>
                <a:outerShdw blurRad="38100" dist="19050" dir="2700000" algn="tl" rotWithShape="0">
                  <a:schemeClr val="dk1">
                    <a:alpha val="40000"/>
                  </a:schemeClr>
                </a:outerShdw>
              </a:effectLst>
            </a:rPr>
            <a:t>continuidad.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D1D84AC2-9302-49C6-9A59-E880606F68A7}" type="parTrans" cxnId="{286A1802-26E8-47B5-8922-EB842C557643}">
      <dgm:prSet/>
      <dgm:spPr/>
      <dgm:t>
        <a:bodyPr/>
        <a:lstStyle/>
        <a:p>
          <a:endParaRPr lang="es-EC"/>
        </a:p>
      </dgm:t>
    </dgm:pt>
    <dgm:pt modelId="{71A790A2-3AEB-4D6F-BCAF-6884B36B13F7}" type="sibTrans" cxnId="{286A1802-26E8-47B5-8922-EB842C557643}">
      <dgm:prSet/>
      <dgm:spPr/>
      <dgm:t>
        <a:bodyPr/>
        <a:lstStyle/>
        <a:p>
          <a:endParaRPr lang="es-EC"/>
        </a:p>
      </dgm:t>
    </dgm:pt>
    <dgm:pt modelId="{AC2DED84-897E-4B6A-BD2A-D778AEEB5D88}">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Test </a:t>
          </a:r>
          <a:r>
            <a:rPr lang="es-EC" sz="2400" b="0" cap="none" spc="0" dirty="0">
              <a:ln w="0"/>
              <a:solidFill>
                <a:schemeClr val="tx1"/>
              </a:solidFill>
              <a:effectLst>
                <a:outerShdw blurRad="38100" dist="19050" dir="2700000" algn="tl" rotWithShape="0">
                  <a:schemeClr val="dk1">
                    <a:alpha val="40000"/>
                  </a:schemeClr>
                </a:outerShdw>
              </a:effectLst>
            </a:rPr>
            <a:t>de </a:t>
          </a:r>
          <a:r>
            <a:rPr lang="es-EC" sz="2400" b="0" cap="none" spc="0" dirty="0" smtClean="0">
              <a:ln w="0"/>
              <a:solidFill>
                <a:schemeClr val="tx1"/>
              </a:solidFill>
              <a:effectLst>
                <a:outerShdw blurRad="38100" dist="19050" dir="2700000" algn="tl" rotWithShape="0">
                  <a:schemeClr val="dk1">
                    <a:alpha val="40000"/>
                  </a:schemeClr>
                </a:outerShdw>
              </a:effectLst>
            </a:rPr>
            <a:t>funcionalidad.</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463B2CFD-7EBD-49DA-B7BD-3208F120E416}" type="parTrans" cxnId="{27231C6A-E9C6-4708-ADFD-1049650CF92E}">
      <dgm:prSet/>
      <dgm:spPr/>
      <dgm:t>
        <a:bodyPr/>
        <a:lstStyle/>
        <a:p>
          <a:endParaRPr lang="es-EC"/>
        </a:p>
      </dgm:t>
    </dgm:pt>
    <dgm:pt modelId="{E918B1F5-A3F7-4B99-AC5D-71A2C563F453}" type="sibTrans" cxnId="{27231C6A-E9C6-4708-ADFD-1049650CF92E}">
      <dgm:prSet/>
      <dgm:spPr/>
      <dgm:t>
        <a:bodyPr/>
        <a:lstStyle/>
        <a:p>
          <a:endParaRPr lang="es-EC"/>
        </a:p>
      </dgm:t>
    </dgm:pt>
    <dgm:pt modelId="{7F54C215-3C64-40FD-BB73-B346CEA97F29}">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Etiqueta </a:t>
          </a:r>
          <a:r>
            <a:rPr lang="es-EC" sz="2400" b="0" cap="none" spc="0" dirty="0">
              <a:ln w="0"/>
              <a:solidFill>
                <a:schemeClr val="tx1"/>
              </a:solidFill>
              <a:effectLst>
                <a:outerShdw blurRad="38100" dist="19050" dir="2700000" algn="tl" rotWithShape="0">
                  <a:schemeClr val="dk1">
                    <a:alpha val="40000"/>
                  </a:schemeClr>
                </a:outerShdw>
              </a:effectLst>
            </a:rPr>
            <a:t>de </a:t>
          </a:r>
          <a:r>
            <a:rPr lang="es-EC" sz="2400" b="0" cap="none" spc="0" dirty="0" smtClean="0">
              <a:ln w="0"/>
              <a:solidFill>
                <a:schemeClr val="tx1"/>
              </a:solidFill>
              <a:effectLst>
                <a:outerShdw blurRad="38100" dist="19050" dir="2700000" algn="tl" rotWithShape="0">
                  <a:schemeClr val="dk1">
                    <a:alpha val="40000"/>
                  </a:schemeClr>
                </a:outerShdw>
              </a:effectLst>
            </a:rPr>
            <a:t>mantenimiento.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EF9782FC-CE86-4A0E-80C5-D14AB200650D}" type="parTrans" cxnId="{6B8FA751-DDA2-4CD5-988F-5C6372C8E5FD}">
      <dgm:prSet/>
      <dgm:spPr/>
      <dgm:t>
        <a:bodyPr/>
        <a:lstStyle/>
        <a:p>
          <a:endParaRPr lang="es-EC"/>
        </a:p>
      </dgm:t>
    </dgm:pt>
    <dgm:pt modelId="{54E15D06-69AC-4B99-BAE4-A7E2C6C8DCE5}" type="sibTrans" cxnId="{6B8FA751-DDA2-4CD5-988F-5C6372C8E5FD}">
      <dgm:prSet/>
      <dgm:spPr/>
      <dgm:t>
        <a:bodyPr/>
        <a:lstStyle/>
        <a:p>
          <a:endParaRPr lang="es-EC"/>
        </a:p>
      </dgm:t>
    </dgm:pt>
    <dgm:pt modelId="{724245C6-3B7B-46C3-86EB-5FB24E9396EB}">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Reportes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E1A68FE9-2DDB-41B5-831C-1CC4B524E509}" type="parTrans" cxnId="{98A4E601-DE6A-4CCF-896F-FE82EFB61441}">
      <dgm:prSet/>
      <dgm:spPr/>
      <dgm:t>
        <a:bodyPr/>
        <a:lstStyle/>
        <a:p>
          <a:endParaRPr lang="es-EC"/>
        </a:p>
      </dgm:t>
    </dgm:pt>
    <dgm:pt modelId="{9EB07C31-E61B-4BB8-B60C-D4CFD51D324B}" type="sibTrans" cxnId="{98A4E601-DE6A-4CCF-896F-FE82EFB61441}">
      <dgm:prSet/>
      <dgm:spPr/>
      <dgm:t>
        <a:bodyPr/>
        <a:lstStyle/>
        <a:p>
          <a:endParaRPr lang="es-EC"/>
        </a:p>
      </dgm:t>
    </dgm:pt>
    <dgm:pt modelId="{7D84CFF8-3857-4882-B1C3-C3D058B0A86E}">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Log</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891C504A-4B9E-4329-96DB-9C3E9C7F58BE}" type="parTrans" cxnId="{4F9F1DA4-CECD-40BB-9D96-B34FBB4A7BBA}">
      <dgm:prSet/>
      <dgm:spPr/>
      <dgm:t>
        <a:bodyPr/>
        <a:lstStyle/>
        <a:p>
          <a:endParaRPr lang="es-EC"/>
        </a:p>
      </dgm:t>
    </dgm:pt>
    <dgm:pt modelId="{E5CC33B9-D520-4175-B27C-C45403EF586C}" type="sibTrans" cxnId="{4F9F1DA4-CECD-40BB-9D96-B34FBB4A7BBA}">
      <dgm:prSet/>
      <dgm:spPr/>
      <dgm:t>
        <a:bodyPr/>
        <a:lstStyle/>
        <a:p>
          <a:endParaRPr lang="es-EC"/>
        </a:p>
      </dgm:t>
    </dgm:pt>
    <dgm:pt modelId="{D4A90E10-82F8-4E1A-8A98-7E9754DA8578}">
      <dgm:prSet custT="1"/>
      <dgm:spPr/>
      <dgm:t>
        <a:bodyPr/>
        <a:lstStyle/>
        <a:p>
          <a:r>
            <a:rPr lang="es-EC" sz="2400" b="0" cap="none" spc="0" smtClean="0">
              <a:ln w="0"/>
              <a:solidFill>
                <a:schemeClr val="tx1"/>
              </a:solidFill>
              <a:effectLst>
                <a:outerShdw blurRad="38100" dist="19050" dir="2700000" algn="tl" rotWithShape="0">
                  <a:schemeClr val="dk1">
                    <a:alpha val="40000"/>
                  </a:schemeClr>
                </a:outerShdw>
              </a:effectLst>
            </a:rPr>
            <a:t>Etiqueta </a:t>
          </a:r>
          <a:r>
            <a:rPr lang="es-EC" sz="2400" b="0" cap="none" spc="0" dirty="0" smtClean="0">
              <a:ln w="0"/>
              <a:solidFill>
                <a:schemeClr val="tx1"/>
              </a:solidFill>
              <a:effectLst>
                <a:outerShdw blurRad="38100" dist="19050" dir="2700000" algn="tl" rotWithShape="0">
                  <a:schemeClr val="dk1">
                    <a:alpha val="40000"/>
                  </a:schemeClr>
                </a:outerShdw>
              </a:effectLst>
            </a:rPr>
            <a:t>de identificación.</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56ADE41A-D0A5-48A0-8FAD-FE4EC43E0022}" type="parTrans" cxnId="{A8D86A86-7A1F-43FA-9C3F-FC0FCBF7433A}">
      <dgm:prSet/>
      <dgm:spPr/>
      <dgm:t>
        <a:bodyPr/>
        <a:lstStyle/>
        <a:p>
          <a:endParaRPr lang="es-EC"/>
        </a:p>
      </dgm:t>
    </dgm:pt>
    <dgm:pt modelId="{4337C44D-D823-4D31-AC62-D1C11E32C0AD}" type="sibTrans" cxnId="{A8D86A86-7A1F-43FA-9C3F-FC0FCBF7433A}">
      <dgm:prSet/>
      <dgm:spPr/>
      <dgm:t>
        <a:bodyPr/>
        <a:lstStyle/>
        <a:p>
          <a:endParaRPr lang="es-EC"/>
        </a:p>
      </dgm:t>
    </dgm:pt>
    <dgm:pt modelId="{20954F7E-A4A4-4B39-B9BC-8D69851E91B4}">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Leds indicadores.</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6ED5BEDD-3FFA-4F4C-8E8E-F9EBDFD6C80A}" type="parTrans" cxnId="{1B42FCE4-7A77-4FF5-83E9-85A9638B5B0D}">
      <dgm:prSet/>
      <dgm:spPr/>
      <dgm:t>
        <a:bodyPr/>
        <a:lstStyle/>
        <a:p>
          <a:endParaRPr lang="es-EC"/>
        </a:p>
      </dgm:t>
    </dgm:pt>
    <dgm:pt modelId="{FCD46344-8541-4DF1-BB3D-24F634CAF7F1}" type="sibTrans" cxnId="{1B42FCE4-7A77-4FF5-83E9-85A9638B5B0D}">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96233">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815E6326-BC5C-49FF-A19F-7916E1241057}" type="presOf" srcId="{EEFCF58A-C50F-483A-AF1B-07EA81034398}" destId="{4AC186E9-30A5-4DC5-94F7-94F62A7E77B5}" srcOrd="0" destOrd="3" presId="urn:microsoft.com/office/officeart/2005/8/layout/vList2"/>
    <dgm:cxn modelId="{A8D86A86-7A1F-43FA-9C3F-FC0FCBF7433A}" srcId="{AE5500B0-5E50-48C9-AEF5-3B000371FE2B}" destId="{D4A90E10-82F8-4E1A-8A98-7E9754DA8578}" srcOrd="6" destOrd="0" parTransId="{56ADE41A-D0A5-48A0-8FAD-FE4EC43E0022}" sibTransId="{4337C44D-D823-4D31-AC62-D1C11E32C0AD}"/>
    <dgm:cxn modelId="{1E5C66FA-2C88-4416-939F-7FA1AF0605E5}" srcId="{8B6FB25A-4DFE-49C2-8101-568F4B3EB992}" destId="{AE5500B0-5E50-48C9-AEF5-3B000371FE2B}" srcOrd="0" destOrd="0" parTransId="{962EF0E2-1CF3-404B-BB0E-D3A2A227B55E}" sibTransId="{F5BD00C8-1213-4297-93BC-77DF08B0BCE7}"/>
    <dgm:cxn modelId="{67A6FA15-336A-47E8-8162-58A427BEC659}" type="presOf" srcId="{724245C6-3B7B-46C3-86EB-5FB24E9396EB}" destId="{4AC186E9-30A5-4DC5-94F7-94F62A7E77B5}" srcOrd="0" destOrd="8" presId="urn:microsoft.com/office/officeart/2005/8/layout/vList2"/>
    <dgm:cxn modelId="{561A12C5-E423-4EEE-B90D-B7CC16AFF712}" type="presOf" srcId="{20954F7E-A4A4-4B39-B9BC-8D69851E91B4}" destId="{4AC186E9-30A5-4DC5-94F7-94F62A7E77B5}" srcOrd="0" destOrd="5" presId="urn:microsoft.com/office/officeart/2005/8/layout/vList2"/>
    <dgm:cxn modelId="{78037B28-E26C-4A6C-B57D-3B82161096DB}" type="presOf" srcId="{7F54C215-3C64-40FD-BB73-B346CEA97F29}" destId="{4AC186E9-30A5-4DC5-94F7-94F62A7E77B5}" srcOrd="0" destOrd="7" presId="urn:microsoft.com/office/officeart/2005/8/layout/vList2"/>
    <dgm:cxn modelId="{0719F975-7FE1-4DBE-AD5F-0B43E575BEB4}" type="presOf" srcId="{7D84CFF8-3857-4882-B1C3-C3D058B0A86E}" destId="{4AC186E9-30A5-4DC5-94F7-94F62A7E77B5}" srcOrd="0" destOrd="9" presId="urn:microsoft.com/office/officeart/2005/8/layout/vList2"/>
    <dgm:cxn modelId="{27231C6A-E9C6-4708-ADFD-1049650CF92E}" srcId="{AE5500B0-5E50-48C9-AEF5-3B000371FE2B}" destId="{AC2DED84-897E-4B6A-BD2A-D778AEEB5D88}" srcOrd="4" destOrd="0" parTransId="{463B2CFD-7EBD-49DA-B7BD-3208F120E416}" sibTransId="{E918B1F5-A3F7-4B99-AC5D-71A2C563F453}"/>
    <dgm:cxn modelId="{9E87C762-7A45-4A77-B168-B8C9377A8554}" type="presOf" srcId="{57F462A8-67BD-4F02-B758-C6C4D960DB3F}" destId="{4AC186E9-30A5-4DC5-94F7-94F62A7E77B5}" srcOrd="0" destOrd="0" presId="urn:microsoft.com/office/officeart/2005/8/layout/vList2"/>
    <dgm:cxn modelId="{98A4E601-DE6A-4CCF-896F-FE82EFB61441}" srcId="{AE5500B0-5E50-48C9-AEF5-3B000371FE2B}" destId="{724245C6-3B7B-46C3-86EB-5FB24E9396EB}" srcOrd="8" destOrd="0" parTransId="{E1A68FE9-2DDB-41B5-831C-1CC4B524E509}" sibTransId="{9EB07C31-E61B-4BB8-B60C-D4CFD51D324B}"/>
    <dgm:cxn modelId="{286A1802-26E8-47B5-8922-EB842C557643}" srcId="{AE5500B0-5E50-48C9-AEF5-3B000371FE2B}" destId="{EEFCF58A-C50F-483A-AF1B-07EA81034398}" srcOrd="3" destOrd="0" parTransId="{D1D84AC2-9302-49C6-9A59-E880606F68A7}" sibTransId="{71A790A2-3AEB-4D6F-BCAF-6884B36B13F7}"/>
    <dgm:cxn modelId="{BF68028E-37FB-4098-9EC4-64C132E96578}" srcId="{AE5500B0-5E50-48C9-AEF5-3B000371FE2B}" destId="{57F462A8-67BD-4F02-B758-C6C4D960DB3F}" srcOrd="0" destOrd="0" parTransId="{25ABA698-452B-498B-A6EC-DF215DE87039}" sibTransId="{105FF4C5-E21C-487B-9886-D009DDF12C57}"/>
    <dgm:cxn modelId="{9F4B4A3E-76BF-4524-A7C8-39E67FC77DAC}" srcId="{AE5500B0-5E50-48C9-AEF5-3B000371FE2B}" destId="{9EA0967A-116E-4171-A6F5-A26868FBC44A}" srcOrd="1" destOrd="0" parTransId="{58603CCD-60BE-443E-808E-F6A1BD9B16C8}" sibTransId="{C045E16F-D95C-487C-A21D-F825A0884C75}"/>
    <dgm:cxn modelId="{1D90680E-3194-4787-B453-2E65BED1788C}" type="presOf" srcId="{AE5500B0-5E50-48C9-AEF5-3B000371FE2B}" destId="{9E0F8A51-2A44-40DC-9F1A-7EFADFED9C78}" srcOrd="0" destOrd="0" presId="urn:microsoft.com/office/officeart/2005/8/layout/vList2"/>
    <dgm:cxn modelId="{6B8FA751-DDA2-4CD5-988F-5C6372C8E5FD}" srcId="{AE5500B0-5E50-48C9-AEF5-3B000371FE2B}" destId="{7F54C215-3C64-40FD-BB73-B346CEA97F29}" srcOrd="7" destOrd="0" parTransId="{EF9782FC-CE86-4A0E-80C5-D14AB200650D}" sibTransId="{54E15D06-69AC-4B99-BAE4-A7E2C6C8DCE5}"/>
    <dgm:cxn modelId="{4F9F1DA4-CECD-40BB-9D96-B34FBB4A7BBA}" srcId="{AE5500B0-5E50-48C9-AEF5-3B000371FE2B}" destId="{7D84CFF8-3857-4882-B1C3-C3D058B0A86E}" srcOrd="9" destOrd="0" parTransId="{891C504A-4B9E-4329-96DB-9C3E9C7F58BE}" sibTransId="{E5CC33B9-D520-4175-B27C-C45403EF586C}"/>
    <dgm:cxn modelId="{03D6C6EA-BFD1-4E10-9FBD-B1FE5A839451}" type="presOf" srcId="{9EA0967A-116E-4171-A6F5-A26868FBC44A}" destId="{4AC186E9-30A5-4DC5-94F7-94F62A7E77B5}" srcOrd="0" destOrd="1" presId="urn:microsoft.com/office/officeart/2005/8/layout/vList2"/>
    <dgm:cxn modelId="{31B7AEFA-4AB4-45AF-B30D-F94AAA64588B}" type="presOf" srcId="{8B6FB25A-4DFE-49C2-8101-568F4B3EB992}" destId="{27FAD484-7101-4B6C-976D-9C4BE2AFCB07}" srcOrd="0" destOrd="0" presId="urn:microsoft.com/office/officeart/2005/8/layout/vList2"/>
    <dgm:cxn modelId="{1B42FCE4-7A77-4FF5-83E9-85A9638B5B0D}" srcId="{AE5500B0-5E50-48C9-AEF5-3B000371FE2B}" destId="{20954F7E-A4A4-4B39-B9BC-8D69851E91B4}" srcOrd="5" destOrd="0" parTransId="{6ED5BEDD-3FFA-4F4C-8E8E-F9EBDFD6C80A}" sibTransId="{FCD46344-8541-4DF1-BB3D-24F634CAF7F1}"/>
    <dgm:cxn modelId="{D5F7871E-E1E4-47DF-9ED0-4CA31CC28696}" type="presOf" srcId="{D4A90E10-82F8-4E1A-8A98-7E9754DA8578}" destId="{4AC186E9-30A5-4DC5-94F7-94F62A7E77B5}" srcOrd="0" destOrd="6" presId="urn:microsoft.com/office/officeart/2005/8/layout/vList2"/>
    <dgm:cxn modelId="{C59211A1-B4C1-44B1-A59D-F48383DEEB38}" srcId="{AE5500B0-5E50-48C9-AEF5-3B000371FE2B}" destId="{2C6B9C86-D3FF-4F43-ACD3-C8731EFA4CAC}" srcOrd="2" destOrd="0" parTransId="{D48123E3-C494-452A-B51B-FE18CC5F82C1}" sibTransId="{74DE3038-4B21-43F0-A53C-720ED462EA92}"/>
    <dgm:cxn modelId="{CF19D4D5-B656-44A8-9ED9-1DBF6FAF5847}" type="presOf" srcId="{2C6B9C86-D3FF-4F43-ACD3-C8731EFA4CAC}" destId="{4AC186E9-30A5-4DC5-94F7-94F62A7E77B5}" srcOrd="0" destOrd="2" presId="urn:microsoft.com/office/officeart/2005/8/layout/vList2"/>
    <dgm:cxn modelId="{F0449156-9060-44C2-82A1-16F56BC4B09A}" type="presOf" srcId="{AC2DED84-897E-4B6A-BD2A-D778AEEB5D88}" destId="{4AC186E9-30A5-4DC5-94F7-94F62A7E77B5}" srcOrd="0" destOrd="4" presId="urn:microsoft.com/office/officeart/2005/8/layout/vList2"/>
    <dgm:cxn modelId="{F64A8717-F0BC-4F15-A027-CBA299969EF8}" type="presParOf" srcId="{27FAD484-7101-4B6C-976D-9C4BE2AFCB07}" destId="{9E0F8A51-2A44-40DC-9F1A-7EFADFED9C78}" srcOrd="0" destOrd="0" presId="urn:microsoft.com/office/officeart/2005/8/layout/vList2"/>
    <dgm:cxn modelId="{6EA4C005-0EFD-4E02-B377-28952B465874}"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AE5500B0-5E50-48C9-AEF5-3B000371FE2B}">
      <dgm:prSet phldrT="[Texto]" custT="1"/>
      <dgm:spPr/>
      <dgm:t>
        <a:bodyPr/>
        <a:lstStyle/>
        <a:p>
          <a:pPr algn="just"/>
          <a:r>
            <a:rPr lang="es-EC" sz="2400" b="1" cap="none" spc="0" dirty="0" smtClean="0">
              <a:ln w="0"/>
              <a:solidFill>
                <a:schemeClr val="tx1"/>
              </a:solidFill>
              <a:effectLst>
                <a:outerShdw blurRad="38100" dist="19050" dir="2700000" algn="tl" rotWithShape="0">
                  <a:schemeClr val="dk1">
                    <a:alpha val="40000"/>
                  </a:schemeClr>
                </a:outerShdw>
              </a:effectLst>
            </a:rPr>
            <a:t>Parámetros de evaluación en el Fixture P8 movimiento horizontal</a:t>
          </a: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57F462A8-67BD-4F02-B758-C6C4D960DB3F}">
      <dgm:prSet phldrT="[Texto]" custT="1"/>
      <dgm:spPr/>
      <dgm:t>
        <a:bodyPr/>
        <a:lstStyle/>
        <a:p>
          <a:pPr algn="just"/>
          <a:r>
            <a:rPr lang="es-EC" sz="2400" b="0" cap="none" spc="0" dirty="0" smtClean="0">
              <a:ln w="0"/>
              <a:solidFill>
                <a:schemeClr val="tx1"/>
              </a:solidFill>
              <a:effectLst>
                <a:outerShdw blurRad="38100" dist="19050" dir="2700000" algn="tl" rotWithShape="0">
                  <a:schemeClr val="dk1">
                    <a:alpha val="40000"/>
                  </a:schemeClr>
                </a:outerShdw>
              </a:effectLst>
            </a:rPr>
            <a:t>Test de continuidad.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25ABA698-452B-498B-A6EC-DF215DE87039}" type="parTrans" cxnId="{BF68028E-37FB-4098-9EC4-64C132E96578}">
      <dgm:prSet/>
      <dgm:spPr/>
      <dgm:t>
        <a:bodyPr/>
        <a:lstStyle/>
        <a:p>
          <a:endParaRPr lang="es-EC"/>
        </a:p>
      </dgm:t>
    </dgm:pt>
    <dgm:pt modelId="{105FF4C5-E21C-487B-9886-D009DDF12C57}" type="sibTrans" cxnId="{BF68028E-37FB-4098-9EC4-64C132E96578}">
      <dgm:prSet/>
      <dgm:spPr/>
      <dgm:t>
        <a:bodyPr/>
        <a:lstStyle/>
        <a:p>
          <a:endParaRPr lang="es-EC"/>
        </a:p>
      </dgm:t>
    </dgm:pt>
    <dgm:pt modelId="{AC2DED84-897E-4B6A-BD2A-D778AEEB5D88}">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Test </a:t>
          </a:r>
          <a:r>
            <a:rPr lang="es-EC" sz="2400" b="0" cap="none" spc="0" dirty="0">
              <a:ln w="0"/>
              <a:solidFill>
                <a:schemeClr val="tx1"/>
              </a:solidFill>
              <a:effectLst>
                <a:outerShdw blurRad="38100" dist="19050" dir="2700000" algn="tl" rotWithShape="0">
                  <a:schemeClr val="dk1">
                    <a:alpha val="40000"/>
                  </a:schemeClr>
                </a:outerShdw>
              </a:effectLst>
            </a:rPr>
            <a:t>de </a:t>
          </a:r>
          <a:r>
            <a:rPr lang="es-EC" sz="2400" b="0" cap="none" spc="0" dirty="0" smtClean="0">
              <a:ln w="0"/>
              <a:solidFill>
                <a:schemeClr val="tx1"/>
              </a:solidFill>
              <a:effectLst>
                <a:outerShdw blurRad="38100" dist="19050" dir="2700000" algn="tl" rotWithShape="0">
                  <a:schemeClr val="dk1">
                    <a:alpha val="40000"/>
                  </a:schemeClr>
                </a:outerShdw>
              </a:effectLst>
            </a:rPr>
            <a:t>funcionalidad.</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463B2CFD-7EBD-49DA-B7BD-3208F120E416}" type="parTrans" cxnId="{27231C6A-E9C6-4708-ADFD-1049650CF92E}">
      <dgm:prSet/>
      <dgm:spPr/>
      <dgm:t>
        <a:bodyPr/>
        <a:lstStyle/>
        <a:p>
          <a:endParaRPr lang="es-EC"/>
        </a:p>
      </dgm:t>
    </dgm:pt>
    <dgm:pt modelId="{E918B1F5-A3F7-4B99-AC5D-71A2C563F453}" type="sibTrans" cxnId="{27231C6A-E9C6-4708-ADFD-1049650CF92E}">
      <dgm:prSet/>
      <dgm:spPr/>
      <dgm:t>
        <a:bodyPr/>
        <a:lstStyle/>
        <a:p>
          <a:endParaRPr lang="es-EC"/>
        </a:p>
      </dgm:t>
    </dgm:pt>
    <dgm:pt modelId="{7F54C215-3C64-40FD-BB73-B346CEA97F29}">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Comunicación</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EF9782FC-CE86-4A0E-80C5-D14AB200650D}" type="parTrans" cxnId="{6B8FA751-DDA2-4CD5-988F-5C6372C8E5FD}">
      <dgm:prSet/>
      <dgm:spPr/>
      <dgm:t>
        <a:bodyPr/>
        <a:lstStyle/>
        <a:p>
          <a:endParaRPr lang="es-EC"/>
        </a:p>
      </dgm:t>
    </dgm:pt>
    <dgm:pt modelId="{54E15D06-69AC-4B99-BAE4-A7E2C6C8DCE5}" type="sibTrans" cxnId="{6B8FA751-DDA2-4CD5-988F-5C6372C8E5FD}">
      <dgm:prSet/>
      <dgm:spPr/>
      <dgm:t>
        <a:bodyPr/>
        <a:lstStyle/>
        <a:p>
          <a:endParaRPr lang="es-EC"/>
        </a:p>
      </dgm:t>
    </dgm:pt>
    <dgm:pt modelId="{724245C6-3B7B-46C3-86EB-5FB24E9396EB}">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Reportes </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E1A68FE9-2DDB-41B5-831C-1CC4B524E509}" type="parTrans" cxnId="{98A4E601-DE6A-4CCF-896F-FE82EFB61441}">
      <dgm:prSet/>
      <dgm:spPr/>
      <dgm:t>
        <a:bodyPr/>
        <a:lstStyle/>
        <a:p>
          <a:endParaRPr lang="es-EC"/>
        </a:p>
      </dgm:t>
    </dgm:pt>
    <dgm:pt modelId="{9EB07C31-E61B-4BB8-B60C-D4CFD51D324B}" type="sibTrans" cxnId="{98A4E601-DE6A-4CCF-896F-FE82EFB61441}">
      <dgm:prSet/>
      <dgm:spPr/>
      <dgm:t>
        <a:bodyPr/>
        <a:lstStyle/>
        <a:p>
          <a:endParaRPr lang="es-EC"/>
        </a:p>
      </dgm:t>
    </dgm:pt>
    <dgm:pt modelId="{7D84CFF8-3857-4882-B1C3-C3D058B0A86E}">
      <dgm:prSet custT="1"/>
      <dgm:spPr/>
      <dgm:t>
        <a:bodyPr/>
        <a:lstStyle/>
        <a:p>
          <a:r>
            <a:rPr lang="es-EC" sz="2400" b="0" cap="none" spc="0" dirty="0" smtClean="0">
              <a:ln w="0"/>
              <a:solidFill>
                <a:schemeClr val="tx1"/>
              </a:solidFill>
              <a:effectLst>
                <a:outerShdw blurRad="38100" dist="19050" dir="2700000" algn="tl" rotWithShape="0">
                  <a:schemeClr val="dk1">
                    <a:alpha val="40000"/>
                  </a:schemeClr>
                </a:outerShdw>
              </a:effectLst>
            </a:rPr>
            <a:t>Log</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891C504A-4B9E-4329-96DB-9C3E9C7F58BE}" type="parTrans" cxnId="{4F9F1DA4-CECD-40BB-9D96-B34FBB4A7BBA}">
      <dgm:prSet/>
      <dgm:spPr/>
      <dgm:t>
        <a:bodyPr/>
        <a:lstStyle/>
        <a:p>
          <a:endParaRPr lang="es-EC"/>
        </a:p>
      </dgm:t>
    </dgm:pt>
    <dgm:pt modelId="{E5CC33B9-D520-4175-B27C-C45403EF586C}" type="sibTrans" cxnId="{4F9F1DA4-CECD-40BB-9D96-B34FBB4A7BBA}">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custScaleY="63355">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C5091696-57BB-48F3-942B-C598B5795B32}" type="presOf" srcId="{AC2DED84-897E-4B6A-BD2A-D778AEEB5D88}" destId="{4AC186E9-30A5-4DC5-94F7-94F62A7E77B5}" srcOrd="0" destOrd="1" presId="urn:microsoft.com/office/officeart/2005/8/layout/vList2"/>
    <dgm:cxn modelId="{1E5C66FA-2C88-4416-939F-7FA1AF0605E5}" srcId="{8B6FB25A-4DFE-49C2-8101-568F4B3EB992}" destId="{AE5500B0-5E50-48C9-AEF5-3B000371FE2B}" srcOrd="0" destOrd="0" parTransId="{962EF0E2-1CF3-404B-BB0E-D3A2A227B55E}" sibTransId="{F5BD00C8-1213-4297-93BC-77DF08B0BCE7}"/>
    <dgm:cxn modelId="{6B8FA751-DDA2-4CD5-988F-5C6372C8E5FD}" srcId="{AE5500B0-5E50-48C9-AEF5-3B000371FE2B}" destId="{7F54C215-3C64-40FD-BB73-B346CEA97F29}" srcOrd="2" destOrd="0" parTransId="{EF9782FC-CE86-4A0E-80C5-D14AB200650D}" sibTransId="{54E15D06-69AC-4B99-BAE4-A7E2C6C8DCE5}"/>
    <dgm:cxn modelId="{1C86F18C-73F4-4388-A342-406779D6FB81}" type="presOf" srcId="{AE5500B0-5E50-48C9-AEF5-3B000371FE2B}" destId="{9E0F8A51-2A44-40DC-9F1A-7EFADFED9C78}" srcOrd="0" destOrd="0" presId="urn:microsoft.com/office/officeart/2005/8/layout/vList2"/>
    <dgm:cxn modelId="{4F9F1DA4-CECD-40BB-9D96-B34FBB4A7BBA}" srcId="{AE5500B0-5E50-48C9-AEF5-3B000371FE2B}" destId="{7D84CFF8-3857-4882-B1C3-C3D058B0A86E}" srcOrd="4" destOrd="0" parTransId="{891C504A-4B9E-4329-96DB-9C3E9C7F58BE}" sibTransId="{E5CC33B9-D520-4175-B27C-C45403EF586C}"/>
    <dgm:cxn modelId="{5DB666C6-C8E7-49CF-A030-1133BA144998}" type="presOf" srcId="{7D84CFF8-3857-4882-B1C3-C3D058B0A86E}" destId="{4AC186E9-30A5-4DC5-94F7-94F62A7E77B5}" srcOrd="0" destOrd="4" presId="urn:microsoft.com/office/officeart/2005/8/layout/vList2"/>
    <dgm:cxn modelId="{BBDC0E7E-73AC-4591-AA63-93289564A6CB}" type="presOf" srcId="{57F462A8-67BD-4F02-B758-C6C4D960DB3F}" destId="{4AC186E9-30A5-4DC5-94F7-94F62A7E77B5}" srcOrd="0" destOrd="0" presId="urn:microsoft.com/office/officeart/2005/8/layout/vList2"/>
    <dgm:cxn modelId="{98A4E601-DE6A-4CCF-896F-FE82EFB61441}" srcId="{AE5500B0-5E50-48C9-AEF5-3B000371FE2B}" destId="{724245C6-3B7B-46C3-86EB-5FB24E9396EB}" srcOrd="3" destOrd="0" parTransId="{E1A68FE9-2DDB-41B5-831C-1CC4B524E509}" sibTransId="{9EB07C31-E61B-4BB8-B60C-D4CFD51D324B}"/>
    <dgm:cxn modelId="{8DD6F503-21D5-425C-8E87-2CA7DDDA8AA4}" type="presOf" srcId="{8B6FB25A-4DFE-49C2-8101-568F4B3EB992}" destId="{27FAD484-7101-4B6C-976D-9C4BE2AFCB07}" srcOrd="0" destOrd="0" presId="urn:microsoft.com/office/officeart/2005/8/layout/vList2"/>
    <dgm:cxn modelId="{89A23E5E-2F8B-4CC5-B43B-041A376BD876}" type="presOf" srcId="{724245C6-3B7B-46C3-86EB-5FB24E9396EB}" destId="{4AC186E9-30A5-4DC5-94F7-94F62A7E77B5}" srcOrd="0" destOrd="3" presId="urn:microsoft.com/office/officeart/2005/8/layout/vList2"/>
    <dgm:cxn modelId="{D8AABB9D-E601-41C8-BEE7-A28455361032}" type="presOf" srcId="{7F54C215-3C64-40FD-BB73-B346CEA97F29}" destId="{4AC186E9-30A5-4DC5-94F7-94F62A7E77B5}" srcOrd="0" destOrd="2" presId="urn:microsoft.com/office/officeart/2005/8/layout/vList2"/>
    <dgm:cxn modelId="{27231C6A-E9C6-4708-ADFD-1049650CF92E}" srcId="{AE5500B0-5E50-48C9-AEF5-3B000371FE2B}" destId="{AC2DED84-897E-4B6A-BD2A-D778AEEB5D88}" srcOrd="1" destOrd="0" parTransId="{463B2CFD-7EBD-49DA-B7BD-3208F120E416}" sibTransId="{E918B1F5-A3F7-4B99-AC5D-71A2C563F453}"/>
    <dgm:cxn modelId="{BF68028E-37FB-4098-9EC4-64C132E96578}" srcId="{AE5500B0-5E50-48C9-AEF5-3B000371FE2B}" destId="{57F462A8-67BD-4F02-B758-C6C4D960DB3F}" srcOrd="0" destOrd="0" parTransId="{25ABA698-452B-498B-A6EC-DF215DE87039}" sibTransId="{105FF4C5-E21C-487B-9886-D009DDF12C57}"/>
    <dgm:cxn modelId="{C3B505AF-F744-4440-A989-61B8FE4236BC}" type="presParOf" srcId="{27FAD484-7101-4B6C-976D-9C4BE2AFCB07}" destId="{9E0F8A51-2A44-40DC-9F1A-7EFADFED9C78}" srcOrd="0" destOrd="0" presId="urn:microsoft.com/office/officeart/2005/8/layout/vList2"/>
    <dgm:cxn modelId="{DA53401A-494F-4A9D-8FD3-BF47308D9F7E}"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0" dirty="0" smtClean="0">
              <a:solidFill>
                <a:schemeClr val="tx1"/>
              </a:solidFill>
            </a:rPr>
            <a:t>Se implementó un sistema de autodiagnóstico de Fixtures en la línea de producción del sistema Chevystar, el cual logró reducir el tiempo de mantenimiento preventivo en un 56,76 % en el Fixture P8 Movimiento Horizontal y en un 67,38% en el Fixture P8 Combinado Neumático.</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A5158B5F-A06B-4ADC-812F-59275B9CC09D}">
      <dgm:prSet custT="1"/>
      <dgm:spPr/>
      <dgm:t>
        <a:bodyPr/>
        <a:lstStyle/>
        <a:p>
          <a:r>
            <a:rPr lang="es-EC" sz="2400" b="0" dirty="0" smtClean="0">
              <a:solidFill>
                <a:schemeClr val="tx1"/>
              </a:solidFill>
            </a:rPr>
            <a:t>Se ha conseguido que la generación de reportes del estado de los sensores y cables junto con las observaciones ingresadas por el técnico de mantenimiento, están ordenadas por estación y fecha, con la finalidad de que posteriormente el ingeniero encargado del análisis de fallas del departamento de desarrollo de hardware y herramentales pueda hacer uso de ellos para tomar medidas de precaución ante las fallas más comunes en los fixtures. </a:t>
          </a:r>
        </a:p>
      </dgm:t>
    </dgm:pt>
    <dgm:pt modelId="{C23B3BC1-5B36-4F68-8776-93B26593B5DF}" type="parTrans" cxnId="{6AECD274-9178-4685-9D4F-DDF44CA5CCFE}">
      <dgm:prSet/>
      <dgm:spPr/>
      <dgm:t>
        <a:bodyPr/>
        <a:lstStyle/>
        <a:p>
          <a:endParaRPr lang="es-EC" b="0"/>
        </a:p>
      </dgm:t>
    </dgm:pt>
    <dgm:pt modelId="{AF20DAE4-3E99-4FFC-85EF-4ED306B2D8F9}" type="sibTrans" cxnId="{6AECD274-9178-4685-9D4F-DDF44CA5CCFE}">
      <dgm:prSet/>
      <dgm:spPr/>
      <dgm:t>
        <a:bodyPr/>
        <a:lstStyle/>
        <a:p>
          <a:endParaRPr lang="es-EC" b="0"/>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2" custScaleY="76455">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CFA7301-D953-4A30-85C8-2F6EC4367C11}" type="pres">
      <dgm:prSet presAssocID="{A5158B5F-A06B-4ADC-812F-59275B9CC09D}" presName="parentText" presStyleLbl="node1" presStyleIdx="1" presStyleCnt="2" custScaleY="88947">
        <dgm:presLayoutVars>
          <dgm:chMax val="0"/>
          <dgm:bulletEnabled val="1"/>
        </dgm:presLayoutVars>
      </dgm:prSet>
      <dgm:spPr/>
      <dgm:t>
        <a:bodyPr/>
        <a:lstStyle/>
        <a:p>
          <a:endParaRPr lang="es-EC"/>
        </a:p>
      </dgm:t>
    </dgm:pt>
  </dgm:ptLst>
  <dgm:cxnLst>
    <dgm:cxn modelId="{0C4F487B-CE38-4A88-8144-66D818CEA366}" type="presOf" srcId="{A5158B5F-A06B-4ADC-812F-59275B9CC09D}" destId="{1CFA7301-D953-4A30-85C8-2F6EC4367C11}"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6AECD274-9178-4685-9D4F-DDF44CA5CCFE}" srcId="{8B6FB25A-4DFE-49C2-8101-568F4B3EB992}" destId="{A5158B5F-A06B-4ADC-812F-59275B9CC09D}" srcOrd="1" destOrd="0" parTransId="{C23B3BC1-5B36-4F68-8776-93B26593B5DF}" sibTransId="{AF20DAE4-3E99-4FFC-85EF-4ED306B2D8F9}"/>
    <dgm:cxn modelId="{0A235A3B-0382-45B7-BD9B-E46D7920B2C2}" type="presOf" srcId="{FEB73FE2-2C7D-4D2E-B50C-09D20DBC1D19}" destId="{FE465687-0209-4B7D-B836-86FEC002F06F}" srcOrd="0" destOrd="0" presId="urn:microsoft.com/office/officeart/2005/8/layout/vList2"/>
    <dgm:cxn modelId="{87D0CF17-5C3D-4A29-8495-C74E9567F56C}" type="presOf" srcId="{8B6FB25A-4DFE-49C2-8101-568F4B3EB992}" destId="{27FAD484-7101-4B6C-976D-9C4BE2AFCB07}" srcOrd="0" destOrd="0" presId="urn:microsoft.com/office/officeart/2005/8/layout/vList2"/>
    <dgm:cxn modelId="{F9E2ADAF-C0EF-4303-A484-D8C243C24711}" type="presParOf" srcId="{27FAD484-7101-4B6C-976D-9C4BE2AFCB07}" destId="{FE465687-0209-4B7D-B836-86FEC002F06F}" srcOrd="0" destOrd="0" presId="urn:microsoft.com/office/officeart/2005/8/layout/vList2"/>
    <dgm:cxn modelId="{C16626E8-970A-4A84-9667-58C78BB653C5}" type="presParOf" srcId="{27FAD484-7101-4B6C-976D-9C4BE2AFCB07}" destId="{9DF038F8-8D59-4158-996C-4E17A97E80B4}" srcOrd="1" destOrd="0" presId="urn:microsoft.com/office/officeart/2005/8/layout/vList2"/>
    <dgm:cxn modelId="{CD84A051-2657-430B-A96E-715650245C5A}" type="presParOf" srcId="{27FAD484-7101-4B6C-976D-9C4BE2AFCB07}" destId="{1CFA7301-D953-4A30-85C8-2F6EC4367C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0" dirty="0" smtClean="0">
              <a:solidFill>
                <a:schemeClr val="tx1"/>
              </a:solidFill>
            </a:rPr>
            <a:t>El departamento de desarrollo de hardware y herramentales de la empresa Road Track Ecuador S.A. ahora cuenta con una herramienta de diagnóstico automático de Fixtures, con la cual puede justificar el correcto funcionamiento de los equipos diseñados por el departamento y de esta manera aumentar la confiabilidad y operatividad de sus equipos para la producción del Sistema Chevystar.</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76435270-CAB3-4A25-BE0E-F54759116F28}">
      <dgm:prSet custT="1"/>
      <dgm:spPr/>
      <dgm:t>
        <a:bodyPr/>
        <a:lstStyle/>
        <a:p>
          <a:r>
            <a:rPr lang="es-EC" sz="2400" b="0" dirty="0" smtClean="0">
              <a:solidFill>
                <a:schemeClr val="tx1"/>
              </a:solidFill>
            </a:rPr>
            <a:t>El diseño de las placas electrónicas principal y secundaria cumplen el rol de medidores de continuidad con la finalidad de discriminar fallos posibles en el cableado de los equipos, además estas placas son utilizadas para verificar que los arneses construidos para la conexión del sistema Chevystar con el automóvil no estén deteriorados o en un mal estado.</a:t>
          </a:r>
        </a:p>
      </dgm:t>
    </dgm:pt>
    <dgm:pt modelId="{990E88AC-D19B-4DCB-90FB-7040CA69866B}" type="parTrans" cxnId="{A19C0F27-CF2F-4CA7-8CFE-0000FB86C7A2}">
      <dgm:prSet/>
      <dgm:spPr/>
      <dgm:t>
        <a:bodyPr/>
        <a:lstStyle/>
        <a:p>
          <a:endParaRPr lang="es-EC"/>
        </a:p>
      </dgm:t>
    </dgm:pt>
    <dgm:pt modelId="{0B966CD9-8224-42F2-BFCE-22589F605993}" type="sibTrans" cxnId="{A19C0F27-CF2F-4CA7-8CFE-0000FB86C7A2}">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2" custScaleY="90027">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6E053DC8-8E29-44F5-9261-6C1D4FD1807F}" type="pres">
      <dgm:prSet presAssocID="{76435270-CAB3-4A25-BE0E-F54759116F28}" presName="parentText" presStyleLbl="node1" presStyleIdx="1" presStyleCnt="2">
        <dgm:presLayoutVars>
          <dgm:chMax val="0"/>
          <dgm:bulletEnabled val="1"/>
        </dgm:presLayoutVars>
      </dgm:prSet>
      <dgm:spPr/>
      <dgm:t>
        <a:bodyPr/>
        <a:lstStyle/>
        <a:p>
          <a:endParaRPr lang="es-EC"/>
        </a:p>
      </dgm:t>
    </dgm:pt>
  </dgm:ptLst>
  <dgm:cxnLst>
    <dgm:cxn modelId="{C0DDEE96-8D19-408F-A5E8-13F4627648A1}" type="presOf" srcId="{76435270-CAB3-4A25-BE0E-F54759116F28}" destId="{6E053DC8-8E29-44F5-9261-6C1D4FD1807F}"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80E4FAFB-7A07-4D91-BD15-92FA4318A86A}" type="presOf" srcId="{8B6FB25A-4DFE-49C2-8101-568F4B3EB992}" destId="{27FAD484-7101-4B6C-976D-9C4BE2AFCB07}" srcOrd="0" destOrd="0" presId="urn:microsoft.com/office/officeart/2005/8/layout/vList2"/>
    <dgm:cxn modelId="{A4BD9B19-1E34-4CCC-8137-01DBA3D17B0D}" type="presOf" srcId="{FEB73FE2-2C7D-4D2E-B50C-09D20DBC1D19}" destId="{FE465687-0209-4B7D-B836-86FEC002F06F}" srcOrd="0" destOrd="0" presId="urn:microsoft.com/office/officeart/2005/8/layout/vList2"/>
    <dgm:cxn modelId="{A19C0F27-CF2F-4CA7-8CFE-0000FB86C7A2}" srcId="{8B6FB25A-4DFE-49C2-8101-568F4B3EB992}" destId="{76435270-CAB3-4A25-BE0E-F54759116F28}" srcOrd="1" destOrd="0" parTransId="{990E88AC-D19B-4DCB-90FB-7040CA69866B}" sibTransId="{0B966CD9-8224-42F2-BFCE-22589F605993}"/>
    <dgm:cxn modelId="{934E0208-40C9-4099-A57F-DA073E640590}" type="presParOf" srcId="{27FAD484-7101-4B6C-976D-9C4BE2AFCB07}" destId="{FE465687-0209-4B7D-B836-86FEC002F06F}" srcOrd="0" destOrd="0" presId="urn:microsoft.com/office/officeart/2005/8/layout/vList2"/>
    <dgm:cxn modelId="{351FE7D5-3307-46E8-AE0A-D5BA793D1B5C}" type="presParOf" srcId="{27FAD484-7101-4B6C-976D-9C4BE2AFCB07}" destId="{9DF038F8-8D59-4158-996C-4E17A97E80B4}" srcOrd="1" destOrd="0" presId="urn:microsoft.com/office/officeart/2005/8/layout/vList2"/>
    <dgm:cxn modelId="{3BE21208-8DA0-406F-A935-8A6AD5609BB4}" type="presParOf" srcId="{27FAD484-7101-4B6C-976D-9C4BE2AFCB07}" destId="{6E053DC8-8E29-44F5-9261-6C1D4FD1807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0" dirty="0" smtClean="0">
              <a:solidFill>
                <a:schemeClr val="tx1"/>
              </a:solidFill>
            </a:rPr>
            <a:t>La interfaz gráfica desarrollada permite la manipulación del sistema de manera óptima y eficiente, por lo tanto el diseño cumplió con los requerimientos planteados al ser sencillo y amigable con el operador, permitiéndole realizar cualquier tipo de test sin dificultad.</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B2E91174-17BE-4A8D-AB8B-4A1B6D6DF322}">
      <dgm:prSet custT="1"/>
      <dgm:spPr/>
      <dgm:t>
        <a:bodyPr/>
        <a:lstStyle/>
        <a:p>
          <a:r>
            <a:rPr lang="es-EC" sz="2400" b="0" dirty="0" smtClean="0">
              <a:solidFill>
                <a:schemeClr val="tx1"/>
              </a:solidFill>
            </a:rPr>
            <a:t>La implementación de la base de datos ha mejorado significativamente el almacenamiento y orden de los datos que se muestran en los reportes de mantenimiento que genera el sistema de autodiagnóstico de Fixtures de la línea de producción del Sistema Chevystar.</a:t>
          </a:r>
        </a:p>
      </dgm:t>
    </dgm:pt>
    <dgm:pt modelId="{464E3F9D-1466-4428-9EAD-C3ABA6748607}" type="parTrans" cxnId="{D4687074-930F-417D-A106-C67C8CA80B7F}">
      <dgm:prSet/>
      <dgm:spPr/>
      <dgm:t>
        <a:bodyPr/>
        <a:lstStyle/>
        <a:p>
          <a:endParaRPr lang="es-EC"/>
        </a:p>
      </dgm:t>
    </dgm:pt>
    <dgm:pt modelId="{59D9F26A-985E-4A1B-B73A-B5322DE5066C}" type="sibTrans" cxnId="{D4687074-930F-417D-A106-C67C8CA80B7F}">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2" custScaleY="90027">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657785BF-4062-46DD-9ADA-907EA45B2786}" type="pres">
      <dgm:prSet presAssocID="{B2E91174-17BE-4A8D-AB8B-4A1B6D6DF322}" presName="parentText" presStyleLbl="node1" presStyleIdx="1" presStyleCnt="2">
        <dgm:presLayoutVars>
          <dgm:chMax val="0"/>
          <dgm:bulletEnabled val="1"/>
        </dgm:presLayoutVars>
      </dgm:prSet>
      <dgm:spPr/>
      <dgm:t>
        <a:bodyPr/>
        <a:lstStyle/>
        <a:p>
          <a:endParaRPr lang="es-EC"/>
        </a:p>
      </dgm:t>
    </dgm:pt>
  </dgm:ptLst>
  <dgm:cxnLst>
    <dgm:cxn modelId="{D8497DB6-9888-4F7B-81E8-3C3DA2F99899}" srcId="{8B6FB25A-4DFE-49C2-8101-568F4B3EB992}" destId="{FEB73FE2-2C7D-4D2E-B50C-09D20DBC1D19}" srcOrd="0" destOrd="0" parTransId="{00F70177-D656-44A6-8B02-B8A206A50F2C}" sibTransId="{1667B7FD-0523-42C9-BD33-64B64B035436}"/>
    <dgm:cxn modelId="{5A6B957D-13BD-49F2-9434-150256E532BB}" type="presOf" srcId="{B2E91174-17BE-4A8D-AB8B-4A1B6D6DF322}" destId="{657785BF-4062-46DD-9ADA-907EA45B2786}" srcOrd="0" destOrd="0" presId="urn:microsoft.com/office/officeart/2005/8/layout/vList2"/>
    <dgm:cxn modelId="{B1FDFA2B-0ADC-4723-8ACA-E265D040B6D6}" type="presOf" srcId="{FEB73FE2-2C7D-4D2E-B50C-09D20DBC1D19}" destId="{FE465687-0209-4B7D-B836-86FEC002F06F}" srcOrd="0" destOrd="0" presId="urn:microsoft.com/office/officeart/2005/8/layout/vList2"/>
    <dgm:cxn modelId="{D4687074-930F-417D-A106-C67C8CA80B7F}" srcId="{8B6FB25A-4DFE-49C2-8101-568F4B3EB992}" destId="{B2E91174-17BE-4A8D-AB8B-4A1B6D6DF322}" srcOrd="1" destOrd="0" parTransId="{464E3F9D-1466-4428-9EAD-C3ABA6748607}" sibTransId="{59D9F26A-985E-4A1B-B73A-B5322DE5066C}"/>
    <dgm:cxn modelId="{E3C4D670-6CC7-407B-AE20-696D86B7A585}" type="presOf" srcId="{8B6FB25A-4DFE-49C2-8101-568F4B3EB992}" destId="{27FAD484-7101-4B6C-976D-9C4BE2AFCB07}" srcOrd="0" destOrd="0" presId="urn:microsoft.com/office/officeart/2005/8/layout/vList2"/>
    <dgm:cxn modelId="{0340CDF8-662C-4C63-B5F6-7E772AC0C745}" type="presParOf" srcId="{27FAD484-7101-4B6C-976D-9C4BE2AFCB07}" destId="{FE465687-0209-4B7D-B836-86FEC002F06F}" srcOrd="0" destOrd="0" presId="urn:microsoft.com/office/officeart/2005/8/layout/vList2"/>
    <dgm:cxn modelId="{6E55B724-566D-4932-8621-648474B56013}" type="presParOf" srcId="{27FAD484-7101-4B6C-976D-9C4BE2AFCB07}" destId="{9DF038F8-8D59-4158-996C-4E17A97E80B4}" srcOrd="1" destOrd="0" presId="urn:microsoft.com/office/officeart/2005/8/layout/vList2"/>
    <dgm:cxn modelId="{B3865850-77B1-4646-8925-C42A99C0DB9A}" type="presParOf" srcId="{27FAD484-7101-4B6C-976D-9C4BE2AFCB07}" destId="{657785BF-4062-46DD-9ADA-907EA45B278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0" dirty="0" smtClean="0">
              <a:solidFill>
                <a:schemeClr val="tx1"/>
              </a:solidFill>
            </a:rPr>
            <a:t>Se deberá realizar mantenimiento preventivo al sistema de autodiagnóstico cada mes, el cual consiste en mantener libre de polvo a las placas electrónicas principal y secundaria con la finalidad de evitar sueldas frías, las cuales se producen por la retención del calor en las capas de polvo que cubren los dispositivos electrónicos.</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752041A8-E729-4302-8B11-4804650126A2}">
      <dgm:prSet custT="1"/>
      <dgm:spPr/>
      <dgm:t>
        <a:bodyPr/>
        <a:lstStyle/>
        <a:p>
          <a:r>
            <a:rPr lang="es-EC" sz="2400" b="0" dirty="0" smtClean="0">
              <a:solidFill>
                <a:schemeClr val="tx1"/>
              </a:solidFill>
            </a:rPr>
            <a:t>El sistema de autodiagnóstico es actualmente escalable con la finalidad de que en un futuro se puedan implementar nuevas funciones como por ejemplo generar gráficos estadísticos de las fallas que se producen en los Fixtures.</a:t>
          </a:r>
        </a:p>
      </dgm:t>
    </dgm:pt>
    <dgm:pt modelId="{F6DBD321-DD1E-4A84-93CD-60C4CA161231}" type="parTrans" cxnId="{45C404CB-C7BF-4168-A1DC-9E5E3680D425}">
      <dgm:prSet/>
      <dgm:spPr/>
      <dgm:t>
        <a:bodyPr/>
        <a:lstStyle/>
        <a:p>
          <a:endParaRPr lang="es-EC"/>
        </a:p>
      </dgm:t>
    </dgm:pt>
    <dgm:pt modelId="{FF88A185-2D50-4658-91DD-4C1DAF8F0700}" type="sibTrans" cxnId="{45C404CB-C7BF-4168-A1DC-9E5E3680D425}">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2" custScaleY="90027">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FC97DC43-8478-46D1-B36F-20BFED6623A3}" type="pres">
      <dgm:prSet presAssocID="{752041A8-E729-4302-8B11-4804650126A2}" presName="parentText" presStyleLbl="node1" presStyleIdx="1" presStyleCnt="2">
        <dgm:presLayoutVars>
          <dgm:chMax val="0"/>
          <dgm:bulletEnabled val="1"/>
        </dgm:presLayoutVars>
      </dgm:prSet>
      <dgm:spPr/>
      <dgm:t>
        <a:bodyPr/>
        <a:lstStyle/>
        <a:p>
          <a:endParaRPr lang="es-EC"/>
        </a:p>
      </dgm:t>
    </dgm:pt>
  </dgm:ptLst>
  <dgm:cxnLst>
    <dgm:cxn modelId="{D8497DB6-9888-4F7B-81E8-3C3DA2F99899}" srcId="{8B6FB25A-4DFE-49C2-8101-568F4B3EB992}" destId="{FEB73FE2-2C7D-4D2E-B50C-09D20DBC1D19}" srcOrd="0" destOrd="0" parTransId="{00F70177-D656-44A6-8B02-B8A206A50F2C}" sibTransId="{1667B7FD-0523-42C9-BD33-64B64B035436}"/>
    <dgm:cxn modelId="{45C404CB-C7BF-4168-A1DC-9E5E3680D425}" srcId="{8B6FB25A-4DFE-49C2-8101-568F4B3EB992}" destId="{752041A8-E729-4302-8B11-4804650126A2}" srcOrd="1" destOrd="0" parTransId="{F6DBD321-DD1E-4A84-93CD-60C4CA161231}" sibTransId="{FF88A185-2D50-4658-91DD-4C1DAF8F0700}"/>
    <dgm:cxn modelId="{0C0B098D-B9D4-46C4-9073-D27E77BEEFE4}" type="presOf" srcId="{FEB73FE2-2C7D-4D2E-B50C-09D20DBC1D19}" destId="{FE465687-0209-4B7D-B836-86FEC002F06F}" srcOrd="0" destOrd="0" presId="urn:microsoft.com/office/officeart/2005/8/layout/vList2"/>
    <dgm:cxn modelId="{A8F5A2C1-1892-4405-AC7F-181D47885456}" type="presOf" srcId="{8B6FB25A-4DFE-49C2-8101-568F4B3EB992}" destId="{27FAD484-7101-4B6C-976D-9C4BE2AFCB07}" srcOrd="0" destOrd="0" presId="urn:microsoft.com/office/officeart/2005/8/layout/vList2"/>
    <dgm:cxn modelId="{09AB12A4-9A86-4B46-A495-1FD24B32389B}" type="presOf" srcId="{752041A8-E729-4302-8B11-4804650126A2}" destId="{FC97DC43-8478-46D1-B36F-20BFED6623A3}" srcOrd="0" destOrd="0" presId="urn:microsoft.com/office/officeart/2005/8/layout/vList2"/>
    <dgm:cxn modelId="{4A674EF4-B272-4FA9-8DE9-B1A644920377}" type="presParOf" srcId="{27FAD484-7101-4B6C-976D-9C4BE2AFCB07}" destId="{FE465687-0209-4B7D-B836-86FEC002F06F}" srcOrd="0" destOrd="0" presId="urn:microsoft.com/office/officeart/2005/8/layout/vList2"/>
    <dgm:cxn modelId="{B40600E1-9F00-4510-B213-311682E27AAC}" type="presParOf" srcId="{27FAD484-7101-4B6C-976D-9C4BE2AFCB07}" destId="{9DF038F8-8D59-4158-996C-4E17A97E80B4}" srcOrd="1" destOrd="0" presId="urn:microsoft.com/office/officeart/2005/8/layout/vList2"/>
    <dgm:cxn modelId="{F89C4ADC-BB40-4007-BF20-172B84B8EE23}" type="presParOf" srcId="{27FAD484-7101-4B6C-976D-9C4BE2AFCB07}" destId="{FC97DC43-8478-46D1-B36F-20BFED6623A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0" dirty="0" smtClean="0">
              <a:solidFill>
                <a:schemeClr val="tx1"/>
              </a:solidFill>
            </a:rPr>
            <a:t>Se recomienda consultar la tabla de compatibilidad de versiones de firmware, software y hardware entregadas a la empresa, con la finalidad de que en actualizaciones futuras del sistema no se generen conflictos en su implementación.</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0" cap="none" spc="0">
            <a:ln w="0"/>
            <a:solidFill>
              <a:schemeClr val="tx1"/>
            </a:solidFill>
            <a:effectLst>
              <a:outerShdw blurRad="38100" dist="19050" dir="2700000" algn="tl" rotWithShape="0">
                <a:schemeClr val="dk1">
                  <a:alpha val="40000"/>
                </a:schemeClr>
              </a:outerShdw>
            </a:effectLst>
          </a:endParaRPr>
        </a:p>
      </dgm:t>
    </dgm:pt>
    <dgm:pt modelId="{EC2B22B7-E53B-487D-98B9-310F7EB10C43}">
      <dgm:prSet custT="1"/>
      <dgm:spPr/>
      <dgm:t>
        <a:bodyPr/>
        <a:lstStyle/>
        <a:p>
          <a:r>
            <a:rPr lang="es-EC" sz="2400" b="0" dirty="0" smtClean="0">
              <a:solidFill>
                <a:schemeClr val="tx1"/>
              </a:solidFill>
            </a:rPr>
            <a:t>Se recomienda que el administrador del sistema verifique que los operadores llenen correctamente los campos de información solicitados en la interfaz gráfica del software para que los datos almacenados sean confiables y sirvan para realizar un análisis verídico de fallas.</a:t>
          </a:r>
        </a:p>
      </dgm:t>
    </dgm:pt>
    <dgm:pt modelId="{DE483FD4-DB9E-40B2-A759-E4D7B66F051D}" type="parTrans" cxnId="{246C90EC-1D71-4704-90A6-836190AE898B}">
      <dgm:prSet/>
      <dgm:spPr/>
      <dgm:t>
        <a:bodyPr/>
        <a:lstStyle/>
        <a:p>
          <a:endParaRPr lang="es-EC"/>
        </a:p>
      </dgm:t>
    </dgm:pt>
    <dgm:pt modelId="{97AFACDA-39AB-40C8-8F49-967D2DBF9CD7}" type="sibTrans" cxnId="{246C90EC-1D71-4704-90A6-836190AE898B}">
      <dgm:prSet/>
      <dgm:spPr/>
      <dgm:t>
        <a:bodyPr/>
        <a:lstStyle/>
        <a:p>
          <a:endParaRPr lang="es-EC"/>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2" custScaleY="90027">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F5E3169-B2A2-4ED7-9572-30355A0ED7BF}" type="pres">
      <dgm:prSet presAssocID="{EC2B22B7-E53B-487D-98B9-310F7EB10C43}" presName="parentText" presStyleLbl="node1" presStyleIdx="1" presStyleCnt="2">
        <dgm:presLayoutVars>
          <dgm:chMax val="0"/>
          <dgm:bulletEnabled val="1"/>
        </dgm:presLayoutVars>
      </dgm:prSet>
      <dgm:spPr/>
      <dgm:t>
        <a:bodyPr/>
        <a:lstStyle/>
        <a:p>
          <a:endParaRPr lang="es-EC"/>
        </a:p>
      </dgm:t>
    </dgm:pt>
  </dgm:ptLst>
  <dgm:cxnLst>
    <dgm:cxn modelId="{246C90EC-1D71-4704-90A6-836190AE898B}" srcId="{8B6FB25A-4DFE-49C2-8101-568F4B3EB992}" destId="{EC2B22B7-E53B-487D-98B9-310F7EB10C43}" srcOrd="1" destOrd="0" parTransId="{DE483FD4-DB9E-40B2-A759-E4D7B66F051D}" sibTransId="{97AFACDA-39AB-40C8-8F49-967D2DBF9CD7}"/>
    <dgm:cxn modelId="{3DE96F72-1B0D-4C4F-B9DA-1537FF489AD6}" type="presOf" srcId="{EC2B22B7-E53B-487D-98B9-310F7EB10C43}" destId="{1F5E3169-B2A2-4ED7-9572-30355A0ED7BF}"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C2719761-1B5D-4208-9376-D2866566F140}" type="presOf" srcId="{FEB73FE2-2C7D-4D2E-B50C-09D20DBC1D19}" destId="{FE465687-0209-4B7D-B836-86FEC002F06F}" srcOrd="0" destOrd="0" presId="urn:microsoft.com/office/officeart/2005/8/layout/vList2"/>
    <dgm:cxn modelId="{F20C638B-58F3-47B4-9F13-6BBA06B7283C}" type="presOf" srcId="{8B6FB25A-4DFE-49C2-8101-568F4B3EB992}" destId="{27FAD484-7101-4B6C-976D-9C4BE2AFCB07}" srcOrd="0" destOrd="0" presId="urn:microsoft.com/office/officeart/2005/8/layout/vList2"/>
    <dgm:cxn modelId="{5623AA22-F189-4DE2-8887-2A3D67597B87}" type="presParOf" srcId="{27FAD484-7101-4B6C-976D-9C4BE2AFCB07}" destId="{FE465687-0209-4B7D-B836-86FEC002F06F}" srcOrd="0" destOrd="0" presId="urn:microsoft.com/office/officeart/2005/8/layout/vList2"/>
    <dgm:cxn modelId="{27294B8B-F6EF-45E6-A6D4-A0B3486A5D67}" type="presParOf" srcId="{27FAD484-7101-4B6C-976D-9C4BE2AFCB07}" destId="{9DF038F8-8D59-4158-996C-4E17A97E80B4}" srcOrd="1" destOrd="0" presId="urn:microsoft.com/office/officeart/2005/8/layout/vList2"/>
    <dgm:cxn modelId="{033C95D6-772E-4838-AAE1-E048A8B29AAB}" type="presParOf" srcId="{27FAD484-7101-4B6C-976D-9C4BE2AFCB07}" destId="{1F5E3169-B2A2-4ED7-9572-30355A0ED7B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ctr"/>
          <a:r>
            <a:rPr lang="es-ES" sz="2800" b="1" cap="none" spc="0" dirty="0" smtClean="0">
              <a:ln w="0"/>
              <a:solidFill>
                <a:schemeClr val="tx1"/>
              </a:solidFill>
              <a:effectLst>
                <a:outerShdw blurRad="38100" dist="19050" dir="2700000" algn="tl" rotWithShape="0">
                  <a:schemeClr val="dk1">
                    <a:alpha val="40000"/>
                  </a:schemeClr>
                </a:outerShdw>
              </a:effectLst>
            </a:rPr>
            <a:t>Road Track Ecuador S.A.</a:t>
          </a:r>
          <a:endParaRPr lang="es-ES" sz="28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ctr"/>
          <a:endParaRPr lang="es-ES" sz="28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ctr"/>
          <a:endParaRPr lang="es-ES" sz="2800" b="1" cap="none" spc="0">
            <a:ln w="0"/>
            <a:solidFill>
              <a:schemeClr val="tx1"/>
            </a:solidFill>
            <a:effectLst>
              <a:outerShdw blurRad="38100" dist="19050" dir="2700000" algn="tl" rotWithShape="0">
                <a:schemeClr val="dk1">
                  <a:alpha val="40000"/>
                </a:schemeClr>
              </a:outerShdw>
            </a:effectLst>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1" custScaleY="46892" custLinFactNeighborX="75806" custLinFactNeighborY="891">
        <dgm:presLayoutVars>
          <dgm:chMax val="0"/>
          <dgm:bulletEnabled val="1"/>
        </dgm:presLayoutVars>
      </dgm:prSet>
      <dgm:spPr/>
      <dgm:t>
        <a:bodyPr/>
        <a:lstStyle/>
        <a:p>
          <a:endParaRPr lang="es-EC"/>
        </a:p>
      </dgm:t>
    </dgm:pt>
  </dgm:ptLst>
  <dgm:cxnLst>
    <dgm:cxn modelId="{D8497DB6-9888-4F7B-81E8-3C3DA2F99899}" srcId="{8B6FB25A-4DFE-49C2-8101-568F4B3EB992}" destId="{FEB73FE2-2C7D-4D2E-B50C-09D20DBC1D19}" srcOrd="0" destOrd="0" parTransId="{00F70177-D656-44A6-8B02-B8A206A50F2C}" sibTransId="{1667B7FD-0523-42C9-BD33-64B64B035436}"/>
    <dgm:cxn modelId="{46A58580-4E43-486C-9EBB-5605ACA8E6B3}" type="presOf" srcId="{FEB73FE2-2C7D-4D2E-B50C-09D20DBC1D19}" destId="{FE465687-0209-4B7D-B836-86FEC002F06F}" srcOrd="0" destOrd="0" presId="urn:microsoft.com/office/officeart/2005/8/layout/vList2"/>
    <dgm:cxn modelId="{1A8D70C7-60AF-43B0-9CB6-F1C67128B51E}" type="presOf" srcId="{8B6FB25A-4DFE-49C2-8101-568F4B3EB992}" destId="{27FAD484-7101-4B6C-976D-9C4BE2AFCB07}" srcOrd="0" destOrd="0" presId="urn:microsoft.com/office/officeart/2005/8/layout/vList2"/>
    <dgm:cxn modelId="{E5361D4F-65EE-4D9F-957F-E5C4F4EABC78}" type="presParOf" srcId="{27FAD484-7101-4B6C-976D-9C4BE2AFCB07}" destId="{FE465687-0209-4B7D-B836-86FEC002F0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1" dirty="0" smtClean="0">
              <a:solidFill>
                <a:schemeClr val="tx1"/>
              </a:solidFill>
            </a:rPr>
            <a:t>Se </a:t>
          </a:r>
          <a:r>
            <a:rPr lang="es-EC" sz="2400" b="1" noProof="0" dirty="0" smtClean="0">
              <a:solidFill>
                <a:schemeClr val="tx1"/>
              </a:solidFill>
            </a:rPr>
            <a:t>debe</a:t>
          </a:r>
          <a:r>
            <a:rPr lang="es-EC" sz="2400" b="1" dirty="0" smtClean="0">
              <a:solidFill>
                <a:schemeClr val="tx1"/>
              </a:solidFill>
            </a:rPr>
            <a:t> </a:t>
          </a:r>
          <a:r>
            <a:rPr lang="es-EC" sz="2400" b="1" noProof="0" dirty="0" smtClean="0">
              <a:solidFill>
                <a:schemeClr val="tx1"/>
              </a:solidFill>
            </a:rPr>
            <a:t>proveer</a:t>
          </a:r>
          <a:r>
            <a:rPr lang="es-EC" sz="2400" b="1" dirty="0" smtClean="0">
              <a:solidFill>
                <a:schemeClr val="tx1"/>
              </a:solidFill>
            </a:rPr>
            <a:t> de </a:t>
          </a:r>
          <a:r>
            <a:rPr lang="es-EC" sz="2400" b="1" noProof="0" dirty="0" smtClean="0">
              <a:solidFill>
                <a:schemeClr val="tx1"/>
              </a:solidFill>
            </a:rPr>
            <a:t>recursos</a:t>
          </a:r>
          <a:r>
            <a:rPr lang="es-EC" sz="2400" b="1" dirty="0" smtClean="0">
              <a:solidFill>
                <a:schemeClr val="tx1"/>
              </a:solidFill>
            </a:rPr>
            <a:t> para el mantenimiento de las máquinas, equipos e </a:t>
          </a:r>
          <a:r>
            <a:rPr lang="es-EC" sz="2400" b="1" noProof="0" dirty="0" smtClean="0">
              <a:solidFill>
                <a:schemeClr val="tx1"/>
              </a:solidFill>
            </a:rPr>
            <a:t>instalaciones</a:t>
          </a:r>
          <a:r>
            <a:rPr lang="es-EC" sz="2400" b="1" dirty="0" smtClean="0">
              <a:solidFill>
                <a:schemeClr val="tx1"/>
              </a:solidFill>
            </a:rPr>
            <a:t>.</a:t>
          </a:r>
          <a:endParaRPr lang="es-EC" sz="24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endParaRPr lang="es-ES" sz="2000" b="1" cap="none" spc="0">
            <a:ln w="0"/>
            <a:solidFill>
              <a:schemeClr val="tx1"/>
            </a:solidFill>
            <a:effectLst>
              <a:outerShdw blurRad="38100" dist="19050" dir="2700000" algn="tl" rotWithShape="0">
                <a:schemeClr val="dk1">
                  <a:alpha val="40000"/>
                </a:schemeClr>
              </a:outerShdw>
            </a:effectLst>
          </a:endParaRPr>
        </a:p>
      </dgm:t>
    </dgm:pt>
    <dgm:pt modelId="{9C7C54B4-E76E-423C-8E6B-1126B4E4BFC7}">
      <dgm:prSet phldrT="[Texto]" custT="1"/>
      <dgm:spPr/>
      <dgm:t>
        <a:bodyPr/>
        <a:lstStyle/>
        <a:p>
          <a:r>
            <a:rPr lang="es-EC" sz="2400" b="1" noProof="0" smtClean="0">
              <a:solidFill>
                <a:schemeClr val="tx1"/>
              </a:solidFill>
            </a:rPr>
            <a:t>No existe un documento en dónde se respalde que el equipo está funcionando correctamente.</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F549C93C-4E99-4F4A-9DD4-77C8E8EADD9F}" type="parTrans" cxnId="{645F89AE-492E-481C-9B9F-F84CCDB5F904}">
      <dgm:prSet/>
      <dgm:spPr/>
      <dgm:t>
        <a:bodyPr/>
        <a:lstStyle/>
        <a:p>
          <a:endParaRPr lang="es-EC" b="1">
            <a:solidFill>
              <a:schemeClr val="tx1"/>
            </a:solidFill>
          </a:endParaRPr>
        </a:p>
      </dgm:t>
    </dgm:pt>
    <dgm:pt modelId="{04C5FF2E-B599-4720-9DF7-08F7D50CD8FB}" type="sibTrans" cxnId="{645F89AE-492E-481C-9B9F-F84CCDB5F904}">
      <dgm:prSet/>
      <dgm:spPr/>
      <dgm:t>
        <a:bodyPr/>
        <a:lstStyle/>
        <a:p>
          <a:endParaRPr lang="es-EC" b="1">
            <a:solidFill>
              <a:schemeClr val="tx1"/>
            </a:solidFill>
          </a:endParaRPr>
        </a:p>
      </dgm:t>
    </dgm:pt>
    <dgm:pt modelId="{617355A0-7074-447B-B721-EB0CF49A8A5F}">
      <dgm:prSet phldrT="[Texto]" custT="1"/>
      <dgm:spPr/>
      <dgm:t>
        <a:bodyPr/>
        <a:lstStyle/>
        <a:p>
          <a:r>
            <a:rPr lang="es-EC" sz="2400" b="1" noProof="0" smtClean="0">
              <a:solidFill>
                <a:schemeClr val="tx1"/>
              </a:solidFill>
            </a:rPr>
            <a:t>Actualmente la empresa no cuenta con un instrumento que permita realizar directamente un diagnóstico de fallas producidas en los fixtures.</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33A601FE-37D6-4091-8959-0A6A5FC46AFA}" type="parTrans" cxnId="{2FA3363B-F799-4B9B-9183-D775E6ACD8DE}">
      <dgm:prSet/>
      <dgm:spPr/>
      <dgm:t>
        <a:bodyPr/>
        <a:lstStyle/>
        <a:p>
          <a:endParaRPr lang="es-EC" b="1">
            <a:solidFill>
              <a:schemeClr val="tx1"/>
            </a:solidFill>
          </a:endParaRPr>
        </a:p>
      </dgm:t>
    </dgm:pt>
    <dgm:pt modelId="{CB35E684-EBC4-43B8-98EB-78E934A5BE73}" type="sibTrans" cxnId="{2FA3363B-F799-4B9B-9183-D775E6ACD8DE}">
      <dgm:prSet/>
      <dgm:spPr/>
      <dgm:t>
        <a:bodyPr/>
        <a:lstStyle/>
        <a:p>
          <a:endParaRPr lang="es-EC" b="1">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3" custScaleY="92959">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58ECF61-35B2-42C4-8641-D31E95239894}" type="pres">
      <dgm:prSet presAssocID="{617355A0-7074-447B-B721-EB0CF49A8A5F}" presName="parentText" presStyleLbl="node1" presStyleIdx="1" presStyleCnt="3">
        <dgm:presLayoutVars>
          <dgm:chMax val="0"/>
          <dgm:bulletEnabled val="1"/>
        </dgm:presLayoutVars>
      </dgm:prSet>
      <dgm:spPr/>
      <dgm:t>
        <a:bodyPr/>
        <a:lstStyle/>
        <a:p>
          <a:endParaRPr lang="es-EC"/>
        </a:p>
      </dgm:t>
    </dgm:pt>
    <dgm:pt modelId="{0EFF470E-EFCA-4A13-882C-5D8984EB1302}" type="pres">
      <dgm:prSet presAssocID="{CB35E684-EBC4-43B8-98EB-78E934A5BE73}" presName="spacer" presStyleCnt="0"/>
      <dgm:spPr/>
      <dgm:t>
        <a:bodyPr/>
        <a:lstStyle/>
        <a:p>
          <a:endParaRPr lang="es-EC"/>
        </a:p>
      </dgm:t>
    </dgm:pt>
    <dgm:pt modelId="{14119F05-44DA-41C0-B747-173A43F7DB02}" type="pres">
      <dgm:prSet presAssocID="{9C7C54B4-E76E-423C-8E6B-1126B4E4BFC7}" presName="parentText" presStyleLbl="node1" presStyleIdx="2" presStyleCnt="3">
        <dgm:presLayoutVars>
          <dgm:chMax val="0"/>
          <dgm:bulletEnabled val="1"/>
        </dgm:presLayoutVars>
      </dgm:prSet>
      <dgm:spPr/>
      <dgm:t>
        <a:bodyPr/>
        <a:lstStyle/>
        <a:p>
          <a:endParaRPr lang="es-EC"/>
        </a:p>
      </dgm:t>
    </dgm:pt>
  </dgm:ptLst>
  <dgm:cxnLst>
    <dgm:cxn modelId="{4CAD4305-C26E-4EF6-A804-C6881F152915}" type="presOf" srcId="{FEB73FE2-2C7D-4D2E-B50C-09D20DBC1D19}" destId="{FE465687-0209-4B7D-B836-86FEC002F06F}" srcOrd="0" destOrd="0" presId="urn:microsoft.com/office/officeart/2005/8/layout/vList2"/>
    <dgm:cxn modelId="{645F89AE-492E-481C-9B9F-F84CCDB5F904}" srcId="{8B6FB25A-4DFE-49C2-8101-568F4B3EB992}" destId="{9C7C54B4-E76E-423C-8E6B-1126B4E4BFC7}" srcOrd="2" destOrd="0" parTransId="{F549C93C-4E99-4F4A-9DD4-77C8E8EADD9F}" sibTransId="{04C5FF2E-B599-4720-9DF7-08F7D50CD8FB}"/>
    <dgm:cxn modelId="{CAF7E1FF-A2F9-4DE1-941C-679D86FCC406}" type="presOf" srcId="{9C7C54B4-E76E-423C-8E6B-1126B4E4BFC7}" destId="{14119F05-44DA-41C0-B747-173A43F7DB02}" srcOrd="0" destOrd="0" presId="urn:microsoft.com/office/officeart/2005/8/layout/vList2"/>
    <dgm:cxn modelId="{2F66F41C-0B1E-408D-8E18-AC66C5EAC7D7}" type="presOf" srcId="{617355A0-7074-447B-B721-EB0CF49A8A5F}" destId="{158ECF61-35B2-42C4-8641-D31E95239894}" srcOrd="0" destOrd="0" presId="urn:microsoft.com/office/officeart/2005/8/layout/vList2"/>
    <dgm:cxn modelId="{727F65E6-485D-465E-887D-64849A48A00E}"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2FA3363B-F799-4B9B-9183-D775E6ACD8DE}" srcId="{8B6FB25A-4DFE-49C2-8101-568F4B3EB992}" destId="{617355A0-7074-447B-B721-EB0CF49A8A5F}" srcOrd="1" destOrd="0" parTransId="{33A601FE-37D6-4091-8959-0A6A5FC46AFA}" sibTransId="{CB35E684-EBC4-43B8-98EB-78E934A5BE73}"/>
    <dgm:cxn modelId="{2320ADAC-52C6-4854-AF6A-717717979911}" type="presParOf" srcId="{27FAD484-7101-4B6C-976D-9C4BE2AFCB07}" destId="{FE465687-0209-4B7D-B836-86FEC002F06F}" srcOrd="0" destOrd="0" presId="urn:microsoft.com/office/officeart/2005/8/layout/vList2"/>
    <dgm:cxn modelId="{4880103A-F1E0-4EAD-96A2-41F9BAB0CB29}" type="presParOf" srcId="{27FAD484-7101-4B6C-976D-9C4BE2AFCB07}" destId="{9DF038F8-8D59-4158-996C-4E17A97E80B4}" srcOrd="1" destOrd="0" presId="urn:microsoft.com/office/officeart/2005/8/layout/vList2"/>
    <dgm:cxn modelId="{C4A117F0-77B5-4C5D-B40D-45A3BF478C46}" type="presParOf" srcId="{27FAD484-7101-4B6C-976D-9C4BE2AFCB07}" destId="{158ECF61-35B2-42C4-8641-D31E95239894}" srcOrd="2" destOrd="0" presId="urn:microsoft.com/office/officeart/2005/8/layout/vList2"/>
    <dgm:cxn modelId="{641E44BA-901F-4B5C-A834-BA368FA55FF7}" type="presParOf" srcId="{27FAD484-7101-4B6C-976D-9C4BE2AFCB07}" destId="{0EFF470E-EFCA-4A13-882C-5D8984EB1302}" srcOrd="3" destOrd="0" presId="urn:microsoft.com/office/officeart/2005/8/layout/vList2"/>
    <dgm:cxn modelId="{91BD41AB-ABA9-474E-9AED-495DCB692E28}" type="presParOf" srcId="{27FAD484-7101-4B6C-976D-9C4BE2AFCB07}" destId="{14119F05-44DA-41C0-B747-173A43F7DB0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1" noProof="0" dirty="0" smtClean="0">
              <a:solidFill>
                <a:schemeClr val="tx1"/>
              </a:solidFill>
            </a:rPr>
            <a:t>Se realizará la identificación de todas las señales de entrada y salida que manejan los fixtures.</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9C7C54B4-E76E-423C-8E6B-1126B4E4BFC7}">
      <dgm:prSet phldrT="[Texto]" custT="1"/>
      <dgm:spPr/>
      <dgm:t>
        <a:bodyPr/>
        <a:lstStyle/>
        <a:p>
          <a:pPr algn="just"/>
          <a:r>
            <a:rPr lang="en-US" sz="2400" b="1" smtClean="0">
              <a:solidFill>
                <a:schemeClr val="tx1"/>
              </a:solidFill>
            </a:rPr>
            <a:t>para el Fixture P8 Movimiento Horizontal todo el proceso de auto diagnóstico se lo realizará mediante software.</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F549C93C-4E99-4F4A-9DD4-77C8E8EADD9F}" type="parTrans" cxnId="{645F89AE-492E-481C-9B9F-F84CCDB5F904}">
      <dgm:prSet/>
      <dgm:spPr/>
      <dgm:t>
        <a:bodyPr/>
        <a:lstStyle/>
        <a:p>
          <a:pPr algn="just"/>
          <a:endParaRPr lang="es-EC" b="1">
            <a:solidFill>
              <a:schemeClr val="tx1"/>
            </a:solidFill>
          </a:endParaRPr>
        </a:p>
      </dgm:t>
    </dgm:pt>
    <dgm:pt modelId="{04C5FF2E-B599-4720-9DF7-08F7D50CD8FB}" type="sibTrans" cxnId="{645F89AE-492E-481C-9B9F-F84CCDB5F904}">
      <dgm:prSet/>
      <dgm:spPr/>
      <dgm:t>
        <a:bodyPr/>
        <a:lstStyle/>
        <a:p>
          <a:pPr algn="just"/>
          <a:endParaRPr lang="es-EC" b="1">
            <a:solidFill>
              <a:schemeClr val="tx1"/>
            </a:solidFill>
          </a:endParaRPr>
        </a:p>
      </dgm:t>
    </dgm:pt>
    <dgm:pt modelId="{617355A0-7074-447B-B721-EB0CF49A8A5F}">
      <dgm:prSet phldrT="[Texto]" custT="1"/>
      <dgm:spPr/>
      <dgm:t>
        <a:bodyPr/>
        <a:lstStyle/>
        <a:p>
          <a:pPr algn="just"/>
          <a:r>
            <a:rPr lang="es-EC" sz="2400" b="1" noProof="0" dirty="0" smtClean="0">
              <a:solidFill>
                <a:schemeClr val="tx1"/>
              </a:solidFill>
            </a:rPr>
            <a:t>Se diseñarán dos placas electrónicas para el proceso de verificación de integridad del cableado físico del Fixture P8 Combinado Neumático.</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33A601FE-37D6-4091-8959-0A6A5FC46AFA}" type="parTrans" cxnId="{2FA3363B-F799-4B9B-9183-D775E6ACD8DE}">
      <dgm:prSet/>
      <dgm:spPr/>
      <dgm:t>
        <a:bodyPr/>
        <a:lstStyle/>
        <a:p>
          <a:pPr algn="just"/>
          <a:endParaRPr lang="es-EC" b="1">
            <a:solidFill>
              <a:schemeClr val="tx1"/>
            </a:solidFill>
          </a:endParaRPr>
        </a:p>
      </dgm:t>
    </dgm:pt>
    <dgm:pt modelId="{CB35E684-EBC4-43B8-98EB-78E934A5BE73}" type="sibTrans" cxnId="{2FA3363B-F799-4B9B-9183-D775E6ACD8DE}">
      <dgm:prSet/>
      <dgm:spPr/>
      <dgm:t>
        <a:bodyPr/>
        <a:lstStyle/>
        <a:p>
          <a:pPr algn="just"/>
          <a:endParaRPr lang="es-EC" b="1">
            <a:solidFill>
              <a:schemeClr val="tx1"/>
            </a:solidFill>
          </a:endParaRPr>
        </a:p>
      </dgm:t>
    </dgm:pt>
    <dgm:pt modelId="{7586552F-3D9B-4CB1-88DC-E699FFD52A7E}">
      <dgm:prSet phldrT="[Texto]" custT="1"/>
      <dgm:spPr/>
      <dgm:t>
        <a:bodyPr/>
        <a:lstStyle/>
        <a:p>
          <a:pPr algn="just"/>
          <a:r>
            <a:rPr lang="es-EC" sz="2400" b="1" cap="none" spc="0" noProof="0" smtClean="0">
              <a:ln w="0"/>
              <a:solidFill>
                <a:schemeClr val="tx1"/>
              </a:solidFill>
              <a:effectLst>
                <a:outerShdw blurRad="38100" dist="19050" dir="2700000" algn="tl" rotWithShape="0">
                  <a:schemeClr val="dk1">
                    <a:alpha val="40000"/>
                  </a:schemeClr>
                </a:outerShdw>
              </a:effectLst>
            </a:rPr>
            <a:t>Se desarrollará una interfaz gráfica capaz de conectarse a una base de datos.</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E8BD5A50-0E10-4419-9C74-C8D5F0DC40CE}" type="parTrans" cxnId="{2C906A34-C932-4783-B9B3-91208D0376C7}">
      <dgm:prSet/>
      <dgm:spPr/>
      <dgm:t>
        <a:bodyPr/>
        <a:lstStyle/>
        <a:p>
          <a:pPr algn="just"/>
          <a:endParaRPr lang="es-EC" b="1">
            <a:solidFill>
              <a:schemeClr val="tx1"/>
            </a:solidFill>
          </a:endParaRPr>
        </a:p>
      </dgm:t>
    </dgm:pt>
    <dgm:pt modelId="{750DB44C-4197-4B15-8762-3054A6F980F2}" type="sibTrans" cxnId="{2C906A34-C932-4783-B9B3-91208D0376C7}">
      <dgm:prSet/>
      <dgm:spPr/>
      <dgm:t>
        <a:bodyPr/>
        <a:lstStyle/>
        <a:p>
          <a:pPr algn="just"/>
          <a:endParaRPr lang="es-EC" b="1">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4" custScaleY="92959">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158ECF61-35B2-42C4-8641-D31E95239894}" type="pres">
      <dgm:prSet presAssocID="{617355A0-7074-447B-B721-EB0CF49A8A5F}" presName="parentText" presStyleLbl="node1" presStyleIdx="1" presStyleCnt="4">
        <dgm:presLayoutVars>
          <dgm:chMax val="0"/>
          <dgm:bulletEnabled val="1"/>
        </dgm:presLayoutVars>
      </dgm:prSet>
      <dgm:spPr/>
      <dgm:t>
        <a:bodyPr/>
        <a:lstStyle/>
        <a:p>
          <a:endParaRPr lang="es-EC"/>
        </a:p>
      </dgm:t>
    </dgm:pt>
    <dgm:pt modelId="{0EFF470E-EFCA-4A13-882C-5D8984EB1302}" type="pres">
      <dgm:prSet presAssocID="{CB35E684-EBC4-43B8-98EB-78E934A5BE73}" presName="spacer" presStyleCnt="0"/>
      <dgm:spPr/>
      <dgm:t>
        <a:bodyPr/>
        <a:lstStyle/>
        <a:p>
          <a:endParaRPr lang="es-EC"/>
        </a:p>
      </dgm:t>
    </dgm:pt>
    <dgm:pt modelId="{14119F05-44DA-41C0-B747-173A43F7DB02}" type="pres">
      <dgm:prSet presAssocID="{9C7C54B4-E76E-423C-8E6B-1126B4E4BFC7}" presName="parentText" presStyleLbl="node1" presStyleIdx="2" presStyleCnt="4">
        <dgm:presLayoutVars>
          <dgm:chMax val="0"/>
          <dgm:bulletEnabled val="1"/>
        </dgm:presLayoutVars>
      </dgm:prSet>
      <dgm:spPr/>
      <dgm:t>
        <a:bodyPr/>
        <a:lstStyle/>
        <a:p>
          <a:endParaRPr lang="es-EC"/>
        </a:p>
      </dgm:t>
    </dgm:pt>
    <dgm:pt modelId="{4A6138F0-C1D1-4256-97A2-79C377855066}" type="pres">
      <dgm:prSet presAssocID="{04C5FF2E-B599-4720-9DF7-08F7D50CD8FB}" presName="spacer" presStyleCnt="0"/>
      <dgm:spPr/>
      <dgm:t>
        <a:bodyPr/>
        <a:lstStyle/>
        <a:p>
          <a:endParaRPr lang="es-EC"/>
        </a:p>
      </dgm:t>
    </dgm:pt>
    <dgm:pt modelId="{F52C66B4-859F-4B82-8E41-0FD76050F96E}" type="pres">
      <dgm:prSet presAssocID="{7586552F-3D9B-4CB1-88DC-E699FFD52A7E}" presName="parentText" presStyleLbl="node1" presStyleIdx="3" presStyleCnt="4">
        <dgm:presLayoutVars>
          <dgm:chMax val="0"/>
          <dgm:bulletEnabled val="1"/>
        </dgm:presLayoutVars>
      </dgm:prSet>
      <dgm:spPr/>
      <dgm:t>
        <a:bodyPr/>
        <a:lstStyle/>
        <a:p>
          <a:endParaRPr lang="es-EC"/>
        </a:p>
      </dgm:t>
    </dgm:pt>
  </dgm:ptLst>
  <dgm:cxnLst>
    <dgm:cxn modelId="{2C906A34-C932-4783-B9B3-91208D0376C7}" srcId="{8B6FB25A-4DFE-49C2-8101-568F4B3EB992}" destId="{7586552F-3D9B-4CB1-88DC-E699FFD52A7E}" srcOrd="3" destOrd="0" parTransId="{E8BD5A50-0E10-4419-9C74-C8D5F0DC40CE}" sibTransId="{750DB44C-4197-4B15-8762-3054A6F980F2}"/>
    <dgm:cxn modelId="{0D37334A-2F49-46B1-9B6C-7183F94D842E}" type="presOf" srcId="{FEB73FE2-2C7D-4D2E-B50C-09D20DBC1D19}" destId="{FE465687-0209-4B7D-B836-86FEC002F06F}" srcOrd="0" destOrd="0" presId="urn:microsoft.com/office/officeart/2005/8/layout/vList2"/>
    <dgm:cxn modelId="{645F89AE-492E-481C-9B9F-F84CCDB5F904}" srcId="{8B6FB25A-4DFE-49C2-8101-568F4B3EB992}" destId="{9C7C54B4-E76E-423C-8E6B-1126B4E4BFC7}" srcOrd="2" destOrd="0" parTransId="{F549C93C-4E99-4F4A-9DD4-77C8E8EADD9F}" sibTransId="{04C5FF2E-B599-4720-9DF7-08F7D50CD8FB}"/>
    <dgm:cxn modelId="{D0F10866-919D-443F-A96B-196B6764D70E}" type="presOf" srcId="{617355A0-7074-447B-B721-EB0CF49A8A5F}" destId="{158ECF61-35B2-42C4-8641-D31E95239894}" srcOrd="0" destOrd="0" presId="urn:microsoft.com/office/officeart/2005/8/layout/vList2"/>
    <dgm:cxn modelId="{90E80C77-01B1-469C-84D7-5A54D6F943F7}" type="presOf" srcId="{7586552F-3D9B-4CB1-88DC-E699FFD52A7E}" destId="{F52C66B4-859F-4B82-8E41-0FD76050F96E}" srcOrd="0" destOrd="0" presId="urn:microsoft.com/office/officeart/2005/8/layout/vList2"/>
    <dgm:cxn modelId="{811C23BB-F8ED-4671-B40C-EF79DD010CDA}"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2FA3363B-F799-4B9B-9183-D775E6ACD8DE}" srcId="{8B6FB25A-4DFE-49C2-8101-568F4B3EB992}" destId="{617355A0-7074-447B-B721-EB0CF49A8A5F}" srcOrd="1" destOrd="0" parTransId="{33A601FE-37D6-4091-8959-0A6A5FC46AFA}" sibTransId="{CB35E684-EBC4-43B8-98EB-78E934A5BE73}"/>
    <dgm:cxn modelId="{1C3E57B0-7DD3-45A5-A292-1D99D6AA06F8}" type="presOf" srcId="{9C7C54B4-E76E-423C-8E6B-1126B4E4BFC7}" destId="{14119F05-44DA-41C0-B747-173A43F7DB02}" srcOrd="0" destOrd="0" presId="urn:microsoft.com/office/officeart/2005/8/layout/vList2"/>
    <dgm:cxn modelId="{75C51719-DA3F-43DE-B584-036F28691951}" type="presParOf" srcId="{27FAD484-7101-4B6C-976D-9C4BE2AFCB07}" destId="{FE465687-0209-4B7D-B836-86FEC002F06F}" srcOrd="0" destOrd="0" presId="urn:microsoft.com/office/officeart/2005/8/layout/vList2"/>
    <dgm:cxn modelId="{F92086DD-0EA3-46E0-AD16-6F72A460B93C}" type="presParOf" srcId="{27FAD484-7101-4B6C-976D-9C4BE2AFCB07}" destId="{9DF038F8-8D59-4158-996C-4E17A97E80B4}" srcOrd="1" destOrd="0" presId="urn:microsoft.com/office/officeart/2005/8/layout/vList2"/>
    <dgm:cxn modelId="{7AD73E4E-F725-4B99-8B86-FE6243839EC7}" type="presParOf" srcId="{27FAD484-7101-4B6C-976D-9C4BE2AFCB07}" destId="{158ECF61-35B2-42C4-8641-D31E95239894}" srcOrd="2" destOrd="0" presId="urn:microsoft.com/office/officeart/2005/8/layout/vList2"/>
    <dgm:cxn modelId="{5A3022B5-E8E5-45CF-A96F-0EBCBF636AF3}" type="presParOf" srcId="{27FAD484-7101-4B6C-976D-9C4BE2AFCB07}" destId="{0EFF470E-EFCA-4A13-882C-5D8984EB1302}" srcOrd="3" destOrd="0" presId="urn:microsoft.com/office/officeart/2005/8/layout/vList2"/>
    <dgm:cxn modelId="{C8CC6931-0A27-4851-91DF-E4C747E308D2}" type="presParOf" srcId="{27FAD484-7101-4B6C-976D-9C4BE2AFCB07}" destId="{14119F05-44DA-41C0-B747-173A43F7DB02}" srcOrd="4" destOrd="0" presId="urn:microsoft.com/office/officeart/2005/8/layout/vList2"/>
    <dgm:cxn modelId="{B2EB7241-CA1F-4D3C-BA8A-4218194010F1}" type="presParOf" srcId="{27FAD484-7101-4B6C-976D-9C4BE2AFCB07}" destId="{4A6138F0-C1D1-4256-97A2-79C377855066}" srcOrd="5" destOrd="0" presId="urn:microsoft.com/office/officeart/2005/8/layout/vList2"/>
    <dgm:cxn modelId="{AB8368BD-0060-4BDC-80A8-7B46563B499C}" type="presParOf" srcId="{27FAD484-7101-4B6C-976D-9C4BE2AFCB07}" destId="{F52C66B4-859F-4B82-8E41-0FD76050F96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7586552F-3D9B-4CB1-88DC-E699FFD52A7E}">
      <dgm:prSet phldrT="[Texto]" custT="1"/>
      <dgm:spPr/>
      <dgm:t>
        <a:bodyPr/>
        <a:lstStyle/>
        <a:p>
          <a:pPr algn="just"/>
          <a:r>
            <a:rPr lang="es-EC" sz="2400" b="1" dirty="0" smtClean="0">
              <a:solidFill>
                <a:schemeClr val="tx1"/>
              </a:solidFill>
            </a:rPr>
            <a:t>Diseñar e implementar un sistema de auto diagnóstico para Fixtures de la línea de producción de equipos del Sistema Chevystar en la empresa Road Track Ecuador S. A., para de esta manera reducir el tiempo de mantenimiento de los Fixtures y la probabilidad de paras prolongadas en la producción.</a:t>
          </a:r>
          <a:endParaRPr lang="es-EC" sz="2400" b="1" cap="none" spc="0" noProof="0" dirty="0">
            <a:ln w="0"/>
            <a:solidFill>
              <a:schemeClr val="tx1"/>
            </a:solidFill>
            <a:effectLst>
              <a:outerShdw blurRad="38100" dist="19050" dir="2700000" algn="tl" rotWithShape="0">
                <a:schemeClr val="dk1">
                  <a:alpha val="40000"/>
                </a:schemeClr>
              </a:outerShdw>
            </a:effectLst>
          </a:endParaRPr>
        </a:p>
      </dgm:t>
    </dgm:pt>
    <dgm:pt modelId="{E8BD5A50-0E10-4419-9C74-C8D5F0DC40CE}" type="parTrans" cxnId="{2C906A34-C932-4783-B9B3-91208D0376C7}">
      <dgm:prSet/>
      <dgm:spPr/>
      <dgm:t>
        <a:bodyPr/>
        <a:lstStyle/>
        <a:p>
          <a:pPr algn="just"/>
          <a:endParaRPr lang="es-EC">
            <a:solidFill>
              <a:schemeClr val="tx1"/>
            </a:solidFill>
          </a:endParaRPr>
        </a:p>
      </dgm:t>
    </dgm:pt>
    <dgm:pt modelId="{750DB44C-4197-4B15-8762-3054A6F980F2}" type="sibTrans" cxnId="{2C906A34-C932-4783-B9B3-91208D0376C7}">
      <dgm:prSet/>
      <dgm:spPr/>
      <dgm:t>
        <a:bodyPr/>
        <a:lstStyle/>
        <a:p>
          <a:pPr algn="just"/>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52C66B4-859F-4B82-8E41-0FD76050F96E}" type="pres">
      <dgm:prSet presAssocID="{7586552F-3D9B-4CB1-88DC-E699FFD52A7E}" presName="parentText" presStyleLbl="node1" presStyleIdx="0" presStyleCnt="1">
        <dgm:presLayoutVars>
          <dgm:chMax val="0"/>
          <dgm:bulletEnabled val="1"/>
        </dgm:presLayoutVars>
      </dgm:prSet>
      <dgm:spPr/>
      <dgm:t>
        <a:bodyPr/>
        <a:lstStyle/>
        <a:p>
          <a:endParaRPr lang="es-EC"/>
        </a:p>
      </dgm:t>
    </dgm:pt>
  </dgm:ptLst>
  <dgm:cxnLst>
    <dgm:cxn modelId="{C4C85E16-FBA3-4535-86AF-795CDC01EAB8}" type="presOf" srcId="{8B6FB25A-4DFE-49C2-8101-568F4B3EB992}" destId="{27FAD484-7101-4B6C-976D-9C4BE2AFCB07}" srcOrd="0" destOrd="0" presId="urn:microsoft.com/office/officeart/2005/8/layout/vList2"/>
    <dgm:cxn modelId="{84EE93AA-1AEA-4A68-B979-EF2FA6E46291}" type="presOf" srcId="{7586552F-3D9B-4CB1-88DC-E699FFD52A7E}" destId="{F52C66B4-859F-4B82-8E41-0FD76050F96E}" srcOrd="0" destOrd="0" presId="urn:microsoft.com/office/officeart/2005/8/layout/vList2"/>
    <dgm:cxn modelId="{2C906A34-C932-4783-B9B3-91208D0376C7}" srcId="{8B6FB25A-4DFE-49C2-8101-568F4B3EB992}" destId="{7586552F-3D9B-4CB1-88DC-E699FFD52A7E}" srcOrd="0" destOrd="0" parTransId="{E8BD5A50-0E10-4419-9C74-C8D5F0DC40CE}" sibTransId="{750DB44C-4197-4B15-8762-3054A6F980F2}"/>
    <dgm:cxn modelId="{2C11F9E1-9B66-4487-BB55-C58EB4EC8816}" type="presParOf" srcId="{27FAD484-7101-4B6C-976D-9C4BE2AFCB07}" destId="{F52C66B4-859F-4B82-8E41-0FD76050F96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b="1" dirty="0" smtClean="0">
              <a:solidFill>
                <a:schemeClr val="tx1"/>
              </a:solidFill>
            </a:rPr>
            <a:t>Aumentar la confiabilidad y operatividad de los Fixtures mediante el diseño e implementación de una placa electrónica principal que se encargará de realizar el auto diagnóstico del estado de funcionalidad de los Fixtures, la misma que debe ser de dimensiones similares a la placa electrónica del Sistema Chevystar Platinum 8.</a:t>
          </a:r>
          <a:endParaRPr lang="es-EC" sz="2400" b="1"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1" cap="none" spc="0">
            <a:ln w="0"/>
            <a:solidFill>
              <a:schemeClr val="tx1"/>
            </a:solidFill>
            <a:effectLst>
              <a:outerShdw blurRad="38100" dist="19050" dir="2700000" algn="tl" rotWithShape="0">
                <a:schemeClr val="dk1">
                  <a:alpha val="40000"/>
                </a:schemeClr>
              </a:outerShdw>
            </a:effectLst>
          </a:endParaRPr>
        </a:p>
      </dgm:t>
    </dgm:pt>
    <dgm:pt modelId="{1D159A26-B1E7-4BB4-BBB8-2AD6C136E04E}">
      <dgm:prSet custT="1"/>
      <dgm:spPr/>
      <dgm:t>
        <a:bodyPr/>
        <a:lstStyle/>
        <a:p>
          <a:r>
            <a:rPr lang="es-EC" sz="2400" b="1" smtClean="0">
              <a:solidFill>
                <a:schemeClr val="tx1"/>
              </a:solidFill>
            </a:rPr>
            <a:t>Discriminar posibles fallos en la integridad del cableado físico interno y externo de los Fixtures mediante el diseño e implementación de una placa electrónica secundaria.</a:t>
          </a:r>
          <a:endParaRPr lang="es-EC" sz="2400" b="1" dirty="0" smtClean="0">
            <a:solidFill>
              <a:schemeClr val="tx1"/>
            </a:solidFill>
          </a:endParaRPr>
        </a:p>
      </dgm:t>
    </dgm:pt>
    <dgm:pt modelId="{30FED155-B08D-4E2C-9DC9-3B1CCE7C9D59}" type="parTrans" cxnId="{2E5E254E-A6CC-4F68-B381-42AD384CE77F}">
      <dgm:prSet/>
      <dgm:spPr/>
      <dgm:t>
        <a:bodyPr/>
        <a:lstStyle/>
        <a:p>
          <a:endParaRPr lang="es-EC" b="1">
            <a:solidFill>
              <a:schemeClr val="tx1"/>
            </a:solidFill>
          </a:endParaRPr>
        </a:p>
      </dgm:t>
    </dgm:pt>
    <dgm:pt modelId="{63506D67-4A77-4EA6-AB92-691274623F26}" type="sibTrans" cxnId="{2E5E254E-A6CC-4F68-B381-42AD384CE77F}">
      <dgm:prSet/>
      <dgm:spPr/>
      <dgm:t>
        <a:bodyPr/>
        <a:lstStyle/>
        <a:p>
          <a:endParaRPr lang="es-EC" b="1">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2" custScaleY="92959">
        <dgm:presLayoutVars>
          <dgm:chMax val="0"/>
          <dgm:bulletEnabled val="1"/>
        </dgm:presLayoutVars>
      </dgm:prSet>
      <dgm:spPr/>
      <dgm:t>
        <a:bodyPr/>
        <a:lstStyle/>
        <a:p>
          <a:endParaRPr lang="es-EC"/>
        </a:p>
      </dgm:t>
    </dgm:pt>
    <dgm:pt modelId="{9DF038F8-8D59-4158-996C-4E17A97E80B4}" type="pres">
      <dgm:prSet presAssocID="{1667B7FD-0523-42C9-BD33-64B64B035436}" presName="spacer" presStyleCnt="0"/>
      <dgm:spPr/>
      <dgm:t>
        <a:bodyPr/>
        <a:lstStyle/>
        <a:p>
          <a:endParaRPr lang="es-EC"/>
        </a:p>
      </dgm:t>
    </dgm:pt>
    <dgm:pt modelId="{699E690D-6E78-4538-9072-BC2A86304C13}" type="pres">
      <dgm:prSet presAssocID="{1D159A26-B1E7-4BB4-BBB8-2AD6C136E04E}" presName="parentText" presStyleLbl="node1" presStyleIdx="1" presStyleCnt="2">
        <dgm:presLayoutVars>
          <dgm:chMax val="0"/>
          <dgm:bulletEnabled val="1"/>
        </dgm:presLayoutVars>
      </dgm:prSet>
      <dgm:spPr/>
      <dgm:t>
        <a:bodyPr/>
        <a:lstStyle/>
        <a:p>
          <a:endParaRPr lang="es-EC"/>
        </a:p>
      </dgm:t>
    </dgm:pt>
  </dgm:ptLst>
  <dgm:cxnLst>
    <dgm:cxn modelId="{D8497DB6-9888-4F7B-81E8-3C3DA2F99899}" srcId="{8B6FB25A-4DFE-49C2-8101-568F4B3EB992}" destId="{FEB73FE2-2C7D-4D2E-B50C-09D20DBC1D19}" srcOrd="0" destOrd="0" parTransId="{00F70177-D656-44A6-8B02-B8A206A50F2C}" sibTransId="{1667B7FD-0523-42C9-BD33-64B64B035436}"/>
    <dgm:cxn modelId="{60A342E3-C0BD-4558-A73F-E9A7549CFA43}" type="presOf" srcId="{1D159A26-B1E7-4BB4-BBB8-2AD6C136E04E}" destId="{699E690D-6E78-4538-9072-BC2A86304C13}" srcOrd="0" destOrd="0" presId="urn:microsoft.com/office/officeart/2005/8/layout/vList2"/>
    <dgm:cxn modelId="{CF5BA7DD-0FA6-4426-ACA0-FFDEC53BBB59}" type="presOf" srcId="{8B6FB25A-4DFE-49C2-8101-568F4B3EB992}" destId="{27FAD484-7101-4B6C-976D-9C4BE2AFCB07}" srcOrd="0" destOrd="0" presId="urn:microsoft.com/office/officeart/2005/8/layout/vList2"/>
    <dgm:cxn modelId="{2E5E254E-A6CC-4F68-B381-42AD384CE77F}" srcId="{8B6FB25A-4DFE-49C2-8101-568F4B3EB992}" destId="{1D159A26-B1E7-4BB4-BBB8-2AD6C136E04E}" srcOrd="1" destOrd="0" parTransId="{30FED155-B08D-4E2C-9DC9-3B1CCE7C9D59}" sibTransId="{63506D67-4A77-4EA6-AB92-691274623F26}"/>
    <dgm:cxn modelId="{1CD3A0BD-B6E9-4480-829C-706D8C43B34C}" type="presOf" srcId="{FEB73FE2-2C7D-4D2E-B50C-09D20DBC1D19}" destId="{FE465687-0209-4B7D-B836-86FEC002F06F}" srcOrd="0" destOrd="0" presId="urn:microsoft.com/office/officeart/2005/8/layout/vList2"/>
    <dgm:cxn modelId="{BBC0EFC9-1CC4-4429-AB1F-7D62AA63EDCB}" type="presParOf" srcId="{27FAD484-7101-4B6C-976D-9C4BE2AFCB07}" destId="{FE465687-0209-4B7D-B836-86FEC002F06F}" srcOrd="0" destOrd="0" presId="urn:microsoft.com/office/officeart/2005/8/layout/vList2"/>
    <dgm:cxn modelId="{201FE912-58D6-4C49-B7BC-5D284C77FA84}" type="presParOf" srcId="{27FAD484-7101-4B6C-976D-9C4BE2AFCB07}" destId="{9DF038F8-8D59-4158-996C-4E17A97E80B4}" srcOrd="1" destOrd="0" presId="urn:microsoft.com/office/officeart/2005/8/layout/vList2"/>
    <dgm:cxn modelId="{B7262F52-2982-4467-B11E-B5B260B44180}" type="presParOf" srcId="{27FAD484-7101-4B6C-976D-9C4BE2AFCB07}" destId="{699E690D-6E78-4538-9072-BC2A86304C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849DCE25-8330-49A7-B474-CB8E26BFD3EE}">
      <dgm:prSet custT="1"/>
      <dgm:spPr/>
      <dgm:t>
        <a:bodyPr/>
        <a:lstStyle/>
        <a:p>
          <a:r>
            <a:rPr lang="es-EC" sz="2400" b="1" dirty="0" smtClean="0">
              <a:solidFill>
                <a:schemeClr val="tx1"/>
              </a:solidFill>
            </a:rPr>
            <a:t>Generar registros de los errores detectados en el proceso de auto diagnóstico del estado de funcionalidad de los Fixtures mediante el desarrollo de una interfaz gráfica centrada en el usuario, desde la cual también se podrá manejar dicho proceso.</a:t>
          </a:r>
        </a:p>
      </dgm:t>
    </dgm:pt>
    <dgm:pt modelId="{B6626B0B-EB49-42BB-B868-9EBA1CE74FCA}" type="parTrans" cxnId="{1494915D-BF58-46E9-AC4D-822DBB182129}">
      <dgm:prSet/>
      <dgm:spPr/>
      <dgm:t>
        <a:bodyPr/>
        <a:lstStyle/>
        <a:p>
          <a:endParaRPr lang="es-EC" b="1">
            <a:solidFill>
              <a:schemeClr val="tx1"/>
            </a:solidFill>
          </a:endParaRPr>
        </a:p>
      </dgm:t>
    </dgm:pt>
    <dgm:pt modelId="{50F718B3-8030-470E-BEF1-FFA3F6FE397F}" type="sibTrans" cxnId="{1494915D-BF58-46E9-AC4D-822DBB182129}">
      <dgm:prSet/>
      <dgm:spPr/>
      <dgm:t>
        <a:bodyPr/>
        <a:lstStyle/>
        <a:p>
          <a:endParaRPr lang="es-EC" b="1">
            <a:solidFill>
              <a:schemeClr val="tx1"/>
            </a:solidFill>
          </a:endParaRPr>
        </a:p>
      </dgm:t>
    </dgm:pt>
    <dgm:pt modelId="{BF27A779-F7C7-424E-B552-7CB0FD12AF1A}">
      <dgm:prSet custT="1"/>
      <dgm:spPr/>
      <dgm:t>
        <a:bodyPr/>
        <a:lstStyle/>
        <a:p>
          <a:r>
            <a:rPr lang="es-EC" sz="2400" b="1" smtClean="0">
              <a:solidFill>
                <a:schemeClr val="tx1"/>
              </a:solidFill>
            </a:rPr>
            <a:t>Evaluar la eficiencia del sistema de auto diagnóstico para fixtures, mediante el análisis estadístico de los tiempos de mantenimiento y los tiempos de para en la producción.</a:t>
          </a:r>
          <a:endParaRPr lang="es-EC" sz="2400" b="1" dirty="0" smtClean="0">
            <a:solidFill>
              <a:schemeClr val="tx1"/>
            </a:solidFill>
          </a:endParaRPr>
        </a:p>
      </dgm:t>
    </dgm:pt>
    <dgm:pt modelId="{15DA15BB-486A-4D8F-AB52-A4B623374924}" type="parTrans" cxnId="{57BA6206-4638-413B-9A29-C392BE623F34}">
      <dgm:prSet/>
      <dgm:spPr/>
      <dgm:t>
        <a:bodyPr/>
        <a:lstStyle/>
        <a:p>
          <a:endParaRPr lang="es-EC" b="1">
            <a:solidFill>
              <a:schemeClr val="tx1"/>
            </a:solidFill>
          </a:endParaRPr>
        </a:p>
      </dgm:t>
    </dgm:pt>
    <dgm:pt modelId="{66E272C6-79E9-4BAB-88A3-2565C38FE7FE}" type="sibTrans" cxnId="{57BA6206-4638-413B-9A29-C392BE623F34}">
      <dgm:prSet/>
      <dgm:spPr/>
      <dgm:t>
        <a:bodyPr/>
        <a:lstStyle/>
        <a:p>
          <a:endParaRPr lang="es-EC" b="1">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D810E329-CD90-4CF9-B9B1-C37496D29466}" type="pres">
      <dgm:prSet presAssocID="{849DCE25-8330-49A7-B474-CB8E26BFD3EE}" presName="parentText" presStyleLbl="node1" presStyleIdx="0" presStyleCnt="2">
        <dgm:presLayoutVars>
          <dgm:chMax val="0"/>
          <dgm:bulletEnabled val="1"/>
        </dgm:presLayoutVars>
      </dgm:prSet>
      <dgm:spPr/>
      <dgm:t>
        <a:bodyPr/>
        <a:lstStyle/>
        <a:p>
          <a:endParaRPr lang="es-EC"/>
        </a:p>
      </dgm:t>
    </dgm:pt>
    <dgm:pt modelId="{3879216A-6229-445C-9D2E-D9A6D11B70AC}" type="pres">
      <dgm:prSet presAssocID="{50F718B3-8030-470E-BEF1-FFA3F6FE397F}" presName="spacer" presStyleCnt="0"/>
      <dgm:spPr/>
      <dgm:t>
        <a:bodyPr/>
        <a:lstStyle/>
        <a:p>
          <a:endParaRPr lang="es-EC"/>
        </a:p>
      </dgm:t>
    </dgm:pt>
    <dgm:pt modelId="{29F55EFA-4F08-4982-925C-E5947F52BE15}" type="pres">
      <dgm:prSet presAssocID="{BF27A779-F7C7-424E-B552-7CB0FD12AF1A}" presName="parentText" presStyleLbl="node1" presStyleIdx="1" presStyleCnt="2">
        <dgm:presLayoutVars>
          <dgm:chMax val="0"/>
          <dgm:bulletEnabled val="1"/>
        </dgm:presLayoutVars>
      </dgm:prSet>
      <dgm:spPr/>
      <dgm:t>
        <a:bodyPr/>
        <a:lstStyle/>
        <a:p>
          <a:endParaRPr lang="es-EC"/>
        </a:p>
      </dgm:t>
    </dgm:pt>
  </dgm:ptLst>
  <dgm:cxnLst>
    <dgm:cxn modelId="{1494915D-BF58-46E9-AC4D-822DBB182129}" srcId="{8B6FB25A-4DFE-49C2-8101-568F4B3EB992}" destId="{849DCE25-8330-49A7-B474-CB8E26BFD3EE}" srcOrd="0" destOrd="0" parTransId="{B6626B0B-EB49-42BB-B868-9EBA1CE74FCA}" sibTransId="{50F718B3-8030-470E-BEF1-FFA3F6FE397F}"/>
    <dgm:cxn modelId="{57BA6206-4638-413B-9A29-C392BE623F34}" srcId="{8B6FB25A-4DFE-49C2-8101-568F4B3EB992}" destId="{BF27A779-F7C7-424E-B552-7CB0FD12AF1A}" srcOrd="1" destOrd="0" parTransId="{15DA15BB-486A-4D8F-AB52-A4B623374924}" sibTransId="{66E272C6-79E9-4BAB-88A3-2565C38FE7FE}"/>
    <dgm:cxn modelId="{E902893A-202A-43B3-A480-9AD198C8FCE4}" type="presOf" srcId="{849DCE25-8330-49A7-B474-CB8E26BFD3EE}" destId="{D810E329-CD90-4CF9-B9B1-C37496D29466}" srcOrd="0" destOrd="0" presId="urn:microsoft.com/office/officeart/2005/8/layout/vList2"/>
    <dgm:cxn modelId="{CD8DE539-D7B7-43A0-A070-79991EF51332}" type="presOf" srcId="{BF27A779-F7C7-424E-B552-7CB0FD12AF1A}" destId="{29F55EFA-4F08-4982-925C-E5947F52BE15}" srcOrd="0" destOrd="0" presId="urn:microsoft.com/office/officeart/2005/8/layout/vList2"/>
    <dgm:cxn modelId="{433627C6-4298-4A80-88B6-37F124E97AFE}" type="presOf" srcId="{8B6FB25A-4DFE-49C2-8101-568F4B3EB992}" destId="{27FAD484-7101-4B6C-976D-9C4BE2AFCB07}" srcOrd="0" destOrd="0" presId="urn:microsoft.com/office/officeart/2005/8/layout/vList2"/>
    <dgm:cxn modelId="{81809AE8-6BA8-414A-ACD0-B6E6E7FACC01}" type="presParOf" srcId="{27FAD484-7101-4B6C-976D-9C4BE2AFCB07}" destId="{D810E329-CD90-4CF9-B9B1-C37496D29466}" srcOrd="0" destOrd="0" presId="urn:microsoft.com/office/officeart/2005/8/layout/vList2"/>
    <dgm:cxn modelId="{C5B765BA-3609-4ABE-8BAD-26DC92B23B47}" type="presParOf" srcId="{27FAD484-7101-4B6C-976D-9C4BE2AFCB07}" destId="{3879216A-6229-445C-9D2E-D9A6D11B70AC}" srcOrd="1" destOrd="0" presId="urn:microsoft.com/office/officeart/2005/8/layout/vList2"/>
    <dgm:cxn modelId="{B54F807A-726D-4BF7-8BC2-2D8428F829F5}" type="presParOf" srcId="{27FAD484-7101-4B6C-976D-9C4BE2AFCB07}" destId="{29F55EFA-4F08-4982-925C-E5947F52BE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ctr"/>
          <a:r>
            <a:rPr lang="es-EC" sz="2800" b="1" noProof="0" dirty="0" smtClean="0">
              <a:solidFill>
                <a:schemeClr val="tx1"/>
              </a:solidFill>
            </a:rPr>
            <a:t>Estaciones del proceso de ensamblaje del Sistema Chevystar.</a:t>
          </a:r>
          <a:endParaRPr lang="es-EC" sz="2800" b="1" cap="none" spc="0" noProof="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ctr"/>
          <a:endParaRPr lang="es-ES" sz="2000" b="0" cap="none" spc="0">
            <a:ln w="0"/>
            <a:solidFill>
              <a:schemeClr val="tx1"/>
            </a:solidFill>
            <a:effectLst>
              <a:outerShdw blurRad="38100" dist="19050" dir="2700000" algn="tl" rotWithShape="0">
                <a:schemeClr val="dk1">
                  <a:alpha val="40000"/>
                </a:schemeClr>
              </a:outerShdw>
            </a:effectLst>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FE465687-0209-4B7D-B836-86FEC002F06F}" type="pres">
      <dgm:prSet presAssocID="{FEB73FE2-2C7D-4D2E-B50C-09D20DBC1D19}" presName="parentText" presStyleLbl="node1" presStyleIdx="0" presStyleCnt="1" custScaleY="46892" custLinFactNeighborX="75806" custLinFactNeighborY="891">
        <dgm:presLayoutVars>
          <dgm:chMax val="0"/>
          <dgm:bulletEnabled val="1"/>
        </dgm:presLayoutVars>
      </dgm:prSet>
      <dgm:spPr/>
      <dgm:t>
        <a:bodyPr/>
        <a:lstStyle/>
        <a:p>
          <a:endParaRPr lang="es-EC"/>
        </a:p>
      </dgm:t>
    </dgm:pt>
  </dgm:ptLst>
  <dgm:cxnLst>
    <dgm:cxn modelId="{1A0B8666-3B3B-453A-B695-44F95DC50E51}" type="presOf" srcId="{8B6FB25A-4DFE-49C2-8101-568F4B3EB992}" destId="{27FAD484-7101-4B6C-976D-9C4BE2AFCB07}" srcOrd="0" destOrd="0" presId="urn:microsoft.com/office/officeart/2005/8/layout/vList2"/>
    <dgm:cxn modelId="{D8497DB6-9888-4F7B-81E8-3C3DA2F99899}" srcId="{8B6FB25A-4DFE-49C2-8101-568F4B3EB992}" destId="{FEB73FE2-2C7D-4D2E-B50C-09D20DBC1D19}" srcOrd="0" destOrd="0" parTransId="{00F70177-D656-44A6-8B02-B8A206A50F2C}" sibTransId="{1667B7FD-0523-42C9-BD33-64B64B035436}"/>
    <dgm:cxn modelId="{6954E6CA-1D6F-4CF4-A338-5E5C37489182}" type="presOf" srcId="{FEB73FE2-2C7D-4D2E-B50C-09D20DBC1D19}" destId="{FE465687-0209-4B7D-B836-86FEC002F06F}" srcOrd="0" destOrd="0" presId="urn:microsoft.com/office/officeart/2005/8/layout/vList2"/>
    <dgm:cxn modelId="{2F28D6C6-E691-4621-A319-2E63A9C1143D}" type="presParOf" srcId="{27FAD484-7101-4B6C-976D-9C4BE2AFCB07}" destId="{FE465687-0209-4B7D-B836-86FEC002F06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6FB25A-4DFE-49C2-8101-568F4B3EB992}"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s-ES"/>
        </a:p>
      </dgm:t>
    </dgm:pt>
    <dgm:pt modelId="{FEB73FE2-2C7D-4D2E-B50C-09D20DBC1D19}">
      <dgm:prSet phldrT="[Texto]" custT="1"/>
      <dgm:spPr/>
      <dgm:t>
        <a:bodyPr/>
        <a:lstStyle/>
        <a:p>
          <a:pPr algn="just"/>
          <a:r>
            <a:rPr lang="es-EC" sz="2400" dirty="0" smtClean="0">
              <a:solidFill>
                <a:schemeClr val="tx1"/>
              </a:solidFill>
            </a:rPr>
            <a:t>Mantener los equipos e instalaciones en condiciones operativas eficaces y seguras.</a:t>
          </a:r>
          <a:endParaRPr lang="es-EC" sz="2400" b="0" cap="none" spc="0" dirty="0">
            <a:ln w="0"/>
            <a:solidFill>
              <a:schemeClr val="tx1"/>
            </a:solidFill>
            <a:effectLst>
              <a:outerShdw blurRad="38100" dist="19050" dir="2700000" algn="tl" rotWithShape="0">
                <a:schemeClr val="dk1">
                  <a:alpha val="40000"/>
                </a:schemeClr>
              </a:outerShdw>
            </a:effectLst>
          </a:endParaRPr>
        </a:p>
      </dgm:t>
    </dgm:pt>
    <dgm:pt modelId="{00F70177-D656-44A6-8B02-B8A206A50F2C}" type="par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1667B7FD-0523-42C9-BD33-64B64B035436}" type="sibTrans" cxnId="{D8497DB6-9888-4F7B-81E8-3C3DA2F99899}">
      <dgm:prSet/>
      <dgm:spPr/>
      <dgm:t>
        <a:bodyPr/>
        <a:lstStyle/>
        <a:p>
          <a:pPr algn="just"/>
          <a:endParaRPr lang="es-ES" sz="2000" b="0" cap="none" spc="0">
            <a:ln w="0"/>
            <a:solidFill>
              <a:schemeClr val="tx1"/>
            </a:solidFill>
            <a:effectLst>
              <a:outerShdw blurRad="38100" dist="19050" dir="2700000" algn="tl" rotWithShape="0">
                <a:schemeClr val="dk1">
                  <a:alpha val="40000"/>
                </a:schemeClr>
              </a:outerShdw>
            </a:effectLst>
          </a:endParaRPr>
        </a:p>
      </dgm:t>
    </dgm:pt>
    <dgm:pt modelId="{A98C4A77-1104-4F80-A18E-7E7E919B06D1}">
      <dgm:prSet custT="1"/>
      <dgm:spPr/>
      <dgm:t>
        <a:bodyPr/>
        <a:lstStyle/>
        <a:p>
          <a:r>
            <a:rPr lang="es-EC" sz="2400" dirty="0" smtClean="0">
              <a:solidFill>
                <a:schemeClr val="tx1"/>
              </a:solidFill>
            </a:rPr>
            <a:t>Efectuar un control de estado de los equipos así como de su disponibilidad.</a:t>
          </a:r>
        </a:p>
      </dgm:t>
    </dgm:pt>
    <dgm:pt modelId="{E27D2EB4-4964-49CA-A085-137DBC4717DF}" type="parTrans" cxnId="{640022B6-99F6-4B22-AEAB-1FAF724EF380}">
      <dgm:prSet/>
      <dgm:spPr/>
      <dgm:t>
        <a:bodyPr/>
        <a:lstStyle/>
        <a:p>
          <a:endParaRPr lang="es-EC">
            <a:solidFill>
              <a:schemeClr val="tx1"/>
            </a:solidFill>
          </a:endParaRPr>
        </a:p>
      </dgm:t>
    </dgm:pt>
    <dgm:pt modelId="{46D54FF1-64C4-4059-9178-86AFFCD1499A}" type="sibTrans" cxnId="{640022B6-99F6-4B22-AEAB-1FAF724EF380}">
      <dgm:prSet/>
      <dgm:spPr/>
      <dgm:t>
        <a:bodyPr/>
        <a:lstStyle/>
        <a:p>
          <a:endParaRPr lang="es-EC">
            <a:solidFill>
              <a:schemeClr val="tx1"/>
            </a:solidFill>
          </a:endParaRPr>
        </a:p>
      </dgm:t>
    </dgm:pt>
    <dgm:pt modelId="{6DE1B919-3EA2-48CF-95D8-533B284759D7}">
      <dgm:prSet custT="1"/>
      <dgm:spPr/>
      <dgm:t>
        <a:bodyPr/>
        <a:lstStyle/>
        <a:p>
          <a:r>
            <a:rPr lang="es-EC" sz="2400" dirty="0" smtClean="0">
              <a:solidFill>
                <a:schemeClr val="tx1"/>
              </a:solidFill>
            </a:rPr>
            <a:t>Realizar los estudios necesarios para reducir el número de averías imprevistas.</a:t>
          </a:r>
        </a:p>
      </dgm:t>
    </dgm:pt>
    <dgm:pt modelId="{1F0A92FB-A65F-44E7-84DE-38F0B337BC9F}" type="parTrans" cxnId="{A9FB84AB-6D40-4FC0-B530-298F17D4D69D}">
      <dgm:prSet/>
      <dgm:spPr/>
      <dgm:t>
        <a:bodyPr/>
        <a:lstStyle/>
        <a:p>
          <a:endParaRPr lang="es-EC">
            <a:solidFill>
              <a:schemeClr val="tx1"/>
            </a:solidFill>
          </a:endParaRPr>
        </a:p>
      </dgm:t>
    </dgm:pt>
    <dgm:pt modelId="{C16C86DA-F719-4555-A502-159DF6FCF629}" type="sibTrans" cxnId="{A9FB84AB-6D40-4FC0-B530-298F17D4D69D}">
      <dgm:prSet/>
      <dgm:spPr/>
      <dgm:t>
        <a:bodyPr/>
        <a:lstStyle/>
        <a:p>
          <a:endParaRPr lang="es-EC">
            <a:solidFill>
              <a:schemeClr val="tx1"/>
            </a:solidFill>
          </a:endParaRPr>
        </a:p>
      </dgm:t>
    </dgm:pt>
    <dgm:pt modelId="{3B283A35-7C53-4BF7-AF4A-F539E249D32E}">
      <dgm:prSet custT="1"/>
      <dgm:spPr/>
      <dgm:t>
        <a:bodyPr/>
        <a:lstStyle/>
        <a:p>
          <a:r>
            <a:rPr lang="es-EC" sz="2400" dirty="0" smtClean="0">
              <a:solidFill>
                <a:schemeClr val="tx1"/>
              </a:solidFill>
            </a:rPr>
            <a:t>En función de los datos históricos disponibles, efectuar una previsión de los repuestos de almacén necesarios.</a:t>
          </a:r>
        </a:p>
      </dgm:t>
    </dgm:pt>
    <dgm:pt modelId="{1F8380D9-CDFB-433C-BE6C-86572B586A18}" type="parTrans" cxnId="{D8841A6B-2510-489E-A945-49128D4F89C4}">
      <dgm:prSet/>
      <dgm:spPr/>
      <dgm:t>
        <a:bodyPr/>
        <a:lstStyle/>
        <a:p>
          <a:endParaRPr lang="es-EC">
            <a:solidFill>
              <a:schemeClr val="tx1"/>
            </a:solidFill>
          </a:endParaRPr>
        </a:p>
      </dgm:t>
    </dgm:pt>
    <dgm:pt modelId="{6D4FBDDB-ED4E-477D-9D59-AFBBE4F034CF}" type="sibTrans" cxnId="{D8841A6B-2510-489E-A945-49128D4F89C4}">
      <dgm:prSet/>
      <dgm:spPr/>
      <dgm:t>
        <a:bodyPr/>
        <a:lstStyle/>
        <a:p>
          <a:endParaRPr lang="es-EC">
            <a:solidFill>
              <a:schemeClr val="tx1"/>
            </a:solidFill>
          </a:endParaRPr>
        </a:p>
      </dgm:t>
    </dgm:pt>
    <dgm:pt modelId="{68A87667-34D2-404C-904B-F8161DC87305}">
      <dgm:prSet custT="1"/>
      <dgm:spPr/>
      <dgm:t>
        <a:bodyPr/>
        <a:lstStyle/>
        <a:p>
          <a:r>
            <a:rPr lang="es-EC" sz="2400" dirty="0" smtClean="0">
              <a:solidFill>
                <a:schemeClr val="tx1"/>
              </a:solidFill>
            </a:rPr>
            <a:t>Intervenir en los proyectos de modificación del diseño de equipos e instalaciones.</a:t>
          </a:r>
        </a:p>
      </dgm:t>
    </dgm:pt>
    <dgm:pt modelId="{44CB6F5E-F24F-48F5-97A1-E156E69AF90D}" type="parTrans" cxnId="{9DDC8717-CFED-441D-8FE8-978596E342B8}">
      <dgm:prSet/>
      <dgm:spPr/>
      <dgm:t>
        <a:bodyPr/>
        <a:lstStyle/>
        <a:p>
          <a:endParaRPr lang="es-EC">
            <a:solidFill>
              <a:schemeClr val="tx1"/>
            </a:solidFill>
          </a:endParaRPr>
        </a:p>
      </dgm:t>
    </dgm:pt>
    <dgm:pt modelId="{11ABF872-3D42-43D2-B6A2-BDAB33EF026A}" type="sibTrans" cxnId="{9DDC8717-CFED-441D-8FE8-978596E342B8}">
      <dgm:prSet/>
      <dgm:spPr/>
      <dgm:t>
        <a:bodyPr/>
        <a:lstStyle/>
        <a:p>
          <a:endParaRPr lang="es-EC">
            <a:solidFill>
              <a:schemeClr val="tx1"/>
            </a:solidFill>
          </a:endParaRPr>
        </a:p>
      </dgm:t>
    </dgm:pt>
    <dgm:pt modelId="{7A419ABC-BC84-41DF-B0A4-189CB08CFD56}">
      <dgm:prSet custT="1"/>
      <dgm:spPr/>
      <dgm:t>
        <a:bodyPr/>
        <a:lstStyle/>
        <a:p>
          <a:r>
            <a:rPr lang="es-EC" sz="2400" dirty="0" smtClean="0">
              <a:solidFill>
                <a:schemeClr val="tx1"/>
              </a:solidFill>
            </a:rPr>
            <a:t>Llevar a cabo aquellas tareas que implican la modificación o reparación de los equipos e instalaciones. </a:t>
          </a:r>
        </a:p>
      </dgm:t>
    </dgm:pt>
    <dgm:pt modelId="{9B77057C-4A16-4D25-8ADB-3ED533AB8EF1}" type="parTrans" cxnId="{A94F071D-1267-4D5E-B17B-F51D0CA95C56}">
      <dgm:prSet/>
      <dgm:spPr/>
      <dgm:t>
        <a:bodyPr/>
        <a:lstStyle/>
        <a:p>
          <a:endParaRPr lang="es-EC">
            <a:solidFill>
              <a:schemeClr val="tx1"/>
            </a:solidFill>
          </a:endParaRPr>
        </a:p>
      </dgm:t>
    </dgm:pt>
    <dgm:pt modelId="{B4517BF0-1B81-4D07-B50F-5853B4688D38}" type="sibTrans" cxnId="{A94F071D-1267-4D5E-B17B-F51D0CA95C56}">
      <dgm:prSet/>
      <dgm:spPr/>
      <dgm:t>
        <a:bodyPr/>
        <a:lstStyle/>
        <a:p>
          <a:endParaRPr lang="es-EC">
            <a:solidFill>
              <a:schemeClr val="tx1"/>
            </a:solidFill>
          </a:endParaRPr>
        </a:p>
      </dgm:t>
    </dgm:pt>
    <dgm:pt modelId="{AE5500B0-5E50-48C9-AEF5-3B000371FE2B}">
      <dgm:prSet phldrT="[Texto]" custT="1"/>
      <dgm:spPr/>
      <dgm:t>
        <a:bodyPr/>
        <a:lstStyle/>
        <a:p>
          <a:pPr algn="just"/>
          <a:r>
            <a:rPr lang="es-EC" sz="2800" b="1" cap="none" spc="0" dirty="0" smtClean="0">
              <a:ln w="0"/>
              <a:solidFill>
                <a:schemeClr val="tx1"/>
              </a:solidFill>
              <a:effectLst>
                <a:outerShdw blurRad="38100" dist="19050" dir="2700000" algn="tl" rotWithShape="0">
                  <a:schemeClr val="dk1">
                    <a:alpha val="40000"/>
                  </a:schemeClr>
                </a:outerShdw>
              </a:effectLst>
            </a:rPr>
            <a:t>Mantenimiento de los Equipos</a:t>
          </a:r>
          <a:endParaRPr lang="es-EC" sz="2800" b="1" cap="none" spc="0" dirty="0">
            <a:ln w="0"/>
            <a:solidFill>
              <a:schemeClr val="tx1"/>
            </a:solidFill>
            <a:effectLst>
              <a:outerShdw blurRad="38100" dist="19050" dir="2700000" algn="tl" rotWithShape="0">
                <a:schemeClr val="dk1">
                  <a:alpha val="40000"/>
                </a:schemeClr>
              </a:outerShdw>
            </a:effectLst>
          </a:endParaRPr>
        </a:p>
      </dgm:t>
    </dgm:pt>
    <dgm:pt modelId="{962EF0E2-1CF3-404B-BB0E-D3A2A227B55E}" type="parTrans" cxnId="{1E5C66FA-2C88-4416-939F-7FA1AF0605E5}">
      <dgm:prSet/>
      <dgm:spPr/>
      <dgm:t>
        <a:bodyPr/>
        <a:lstStyle/>
        <a:p>
          <a:endParaRPr lang="es-EC">
            <a:solidFill>
              <a:schemeClr val="tx1"/>
            </a:solidFill>
          </a:endParaRPr>
        </a:p>
      </dgm:t>
    </dgm:pt>
    <dgm:pt modelId="{F5BD00C8-1213-4297-93BC-77DF08B0BCE7}" type="sibTrans" cxnId="{1E5C66FA-2C88-4416-939F-7FA1AF0605E5}">
      <dgm:prSet/>
      <dgm:spPr/>
      <dgm:t>
        <a:bodyPr/>
        <a:lstStyle/>
        <a:p>
          <a:endParaRPr lang="es-EC">
            <a:solidFill>
              <a:schemeClr val="tx1"/>
            </a:solidFill>
          </a:endParaRPr>
        </a:p>
      </dgm:t>
    </dgm:pt>
    <dgm:pt modelId="{27FAD484-7101-4B6C-976D-9C4BE2AFCB07}" type="pres">
      <dgm:prSet presAssocID="{8B6FB25A-4DFE-49C2-8101-568F4B3EB992}" presName="linear" presStyleCnt="0">
        <dgm:presLayoutVars>
          <dgm:animLvl val="lvl"/>
          <dgm:resizeHandles val="exact"/>
        </dgm:presLayoutVars>
      </dgm:prSet>
      <dgm:spPr/>
      <dgm:t>
        <a:bodyPr/>
        <a:lstStyle/>
        <a:p>
          <a:endParaRPr lang="es-EC"/>
        </a:p>
      </dgm:t>
    </dgm:pt>
    <dgm:pt modelId="{9E0F8A51-2A44-40DC-9F1A-7EFADFED9C78}" type="pres">
      <dgm:prSet presAssocID="{AE5500B0-5E50-48C9-AEF5-3B000371FE2B}" presName="parentText" presStyleLbl="node1" presStyleIdx="0" presStyleCnt="1">
        <dgm:presLayoutVars>
          <dgm:chMax val="0"/>
          <dgm:bulletEnabled val="1"/>
        </dgm:presLayoutVars>
      </dgm:prSet>
      <dgm:spPr/>
      <dgm:t>
        <a:bodyPr/>
        <a:lstStyle/>
        <a:p>
          <a:endParaRPr lang="es-EC"/>
        </a:p>
      </dgm:t>
    </dgm:pt>
    <dgm:pt modelId="{4AC186E9-30A5-4DC5-94F7-94F62A7E77B5}" type="pres">
      <dgm:prSet presAssocID="{AE5500B0-5E50-48C9-AEF5-3B000371FE2B}" presName="childText" presStyleLbl="revTx" presStyleIdx="0" presStyleCnt="1">
        <dgm:presLayoutVars>
          <dgm:bulletEnabled val="1"/>
        </dgm:presLayoutVars>
      </dgm:prSet>
      <dgm:spPr/>
      <dgm:t>
        <a:bodyPr/>
        <a:lstStyle/>
        <a:p>
          <a:endParaRPr lang="es-EC"/>
        </a:p>
      </dgm:t>
    </dgm:pt>
  </dgm:ptLst>
  <dgm:cxnLst>
    <dgm:cxn modelId="{1E5C66FA-2C88-4416-939F-7FA1AF0605E5}" srcId="{8B6FB25A-4DFE-49C2-8101-568F4B3EB992}" destId="{AE5500B0-5E50-48C9-AEF5-3B000371FE2B}" srcOrd="0" destOrd="0" parTransId="{962EF0E2-1CF3-404B-BB0E-D3A2A227B55E}" sibTransId="{F5BD00C8-1213-4297-93BC-77DF08B0BCE7}"/>
    <dgm:cxn modelId="{A9FB84AB-6D40-4FC0-B530-298F17D4D69D}" srcId="{AE5500B0-5E50-48C9-AEF5-3B000371FE2B}" destId="{6DE1B919-3EA2-48CF-95D8-533B284759D7}" srcOrd="2" destOrd="0" parTransId="{1F0A92FB-A65F-44E7-84DE-38F0B337BC9F}" sibTransId="{C16C86DA-F719-4555-A502-159DF6FCF629}"/>
    <dgm:cxn modelId="{E26F08AC-C207-4B41-A99B-9DFBD7952801}" type="presOf" srcId="{68A87667-34D2-404C-904B-F8161DC87305}" destId="{4AC186E9-30A5-4DC5-94F7-94F62A7E77B5}" srcOrd="0" destOrd="4" presId="urn:microsoft.com/office/officeart/2005/8/layout/vList2"/>
    <dgm:cxn modelId="{4D0199F9-D004-452F-B297-80C3AF637DA5}" type="presOf" srcId="{A98C4A77-1104-4F80-A18E-7E7E919B06D1}" destId="{4AC186E9-30A5-4DC5-94F7-94F62A7E77B5}" srcOrd="0" destOrd="1" presId="urn:microsoft.com/office/officeart/2005/8/layout/vList2"/>
    <dgm:cxn modelId="{D806E820-DFA4-4A17-823E-2CD2D3A9D3F8}" type="presOf" srcId="{3B283A35-7C53-4BF7-AF4A-F539E249D32E}" destId="{4AC186E9-30A5-4DC5-94F7-94F62A7E77B5}" srcOrd="0" destOrd="3" presId="urn:microsoft.com/office/officeart/2005/8/layout/vList2"/>
    <dgm:cxn modelId="{640022B6-99F6-4B22-AEAB-1FAF724EF380}" srcId="{AE5500B0-5E50-48C9-AEF5-3B000371FE2B}" destId="{A98C4A77-1104-4F80-A18E-7E7E919B06D1}" srcOrd="1" destOrd="0" parTransId="{E27D2EB4-4964-49CA-A085-137DBC4717DF}" sibTransId="{46D54FF1-64C4-4059-9178-86AFFCD1499A}"/>
    <dgm:cxn modelId="{4E7A8235-8D6F-4557-99AB-58CAEAB6926F}" type="presOf" srcId="{AE5500B0-5E50-48C9-AEF5-3B000371FE2B}" destId="{9E0F8A51-2A44-40DC-9F1A-7EFADFED9C78}" srcOrd="0" destOrd="0" presId="urn:microsoft.com/office/officeart/2005/8/layout/vList2"/>
    <dgm:cxn modelId="{9865B964-A149-4BFE-B04E-D2CEA2FE37FA}" type="presOf" srcId="{7A419ABC-BC84-41DF-B0A4-189CB08CFD56}" destId="{4AC186E9-30A5-4DC5-94F7-94F62A7E77B5}" srcOrd="0" destOrd="5" presId="urn:microsoft.com/office/officeart/2005/8/layout/vList2"/>
    <dgm:cxn modelId="{A94F071D-1267-4D5E-B17B-F51D0CA95C56}" srcId="{AE5500B0-5E50-48C9-AEF5-3B000371FE2B}" destId="{7A419ABC-BC84-41DF-B0A4-189CB08CFD56}" srcOrd="5" destOrd="0" parTransId="{9B77057C-4A16-4D25-8ADB-3ED533AB8EF1}" sibTransId="{B4517BF0-1B81-4D07-B50F-5853B4688D38}"/>
    <dgm:cxn modelId="{9DDC8717-CFED-441D-8FE8-978596E342B8}" srcId="{AE5500B0-5E50-48C9-AEF5-3B000371FE2B}" destId="{68A87667-34D2-404C-904B-F8161DC87305}" srcOrd="4" destOrd="0" parTransId="{44CB6F5E-F24F-48F5-97A1-E156E69AF90D}" sibTransId="{11ABF872-3D42-43D2-B6A2-BDAB33EF026A}"/>
    <dgm:cxn modelId="{AF94115B-22E0-47AE-9688-0F24914EBDB5}" type="presOf" srcId="{FEB73FE2-2C7D-4D2E-B50C-09D20DBC1D19}" destId="{4AC186E9-30A5-4DC5-94F7-94F62A7E77B5}" srcOrd="0" destOrd="0" presId="urn:microsoft.com/office/officeart/2005/8/layout/vList2"/>
    <dgm:cxn modelId="{FA10F3ED-D53A-4517-B2B0-D7E4BC53302D}" type="presOf" srcId="{8B6FB25A-4DFE-49C2-8101-568F4B3EB992}" destId="{27FAD484-7101-4B6C-976D-9C4BE2AFCB07}" srcOrd="0" destOrd="0" presId="urn:microsoft.com/office/officeart/2005/8/layout/vList2"/>
    <dgm:cxn modelId="{D8497DB6-9888-4F7B-81E8-3C3DA2F99899}" srcId="{AE5500B0-5E50-48C9-AEF5-3B000371FE2B}" destId="{FEB73FE2-2C7D-4D2E-B50C-09D20DBC1D19}" srcOrd="0" destOrd="0" parTransId="{00F70177-D656-44A6-8B02-B8A206A50F2C}" sibTransId="{1667B7FD-0523-42C9-BD33-64B64B035436}"/>
    <dgm:cxn modelId="{43EF953D-7578-4110-B267-7807B4B257AE}" type="presOf" srcId="{6DE1B919-3EA2-48CF-95D8-533B284759D7}" destId="{4AC186E9-30A5-4DC5-94F7-94F62A7E77B5}" srcOrd="0" destOrd="2" presId="urn:microsoft.com/office/officeart/2005/8/layout/vList2"/>
    <dgm:cxn modelId="{D8841A6B-2510-489E-A945-49128D4F89C4}" srcId="{AE5500B0-5E50-48C9-AEF5-3B000371FE2B}" destId="{3B283A35-7C53-4BF7-AF4A-F539E249D32E}" srcOrd="3" destOrd="0" parTransId="{1F8380D9-CDFB-433C-BE6C-86572B586A18}" sibTransId="{6D4FBDDB-ED4E-477D-9D59-AFBBE4F034CF}"/>
    <dgm:cxn modelId="{469E411F-4E94-406F-B8FD-4389842CF0F1}" type="presParOf" srcId="{27FAD484-7101-4B6C-976D-9C4BE2AFCB07}" destId="{9E0F8A51-2A44-40DC-9F1A-7EFADFED9C78}" srcOrd="0" destOrd="0" presId="urn:microsoft.com/office/officeart/2005/8/layout/vList2"/>
    <dgm:cxn modelId="{B78615D0-76EB-4B33-BD83-D90694A1A1D5}" type="presParOf" srcId="{27FAD484-7101-4B6C-976D-9C4BE2AFCB07}" destId="{4AC186E9-30A5-4DC5-94F7-94F62A7E77B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96304"/>
          <a:ext cx="8511216" cy="58841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smtClean="0">
              <a:ln w="0"/>
              <a:solidFill>
                <a:schemeClr val="tx1"/>
              </a:solidFill>
              <a:effectLst>
                <a:outerShdw blurRad="38100" dist="19050" dir="2700000" algn="tl" rotWithShape="0">
                  <a:schemeClr val="dk1">
                    <a:alpha val="40000"/>
                  </a:schemeClr>
                </a:outerShdw>
              </a:effectLst>
            </a:rPr>
            <a:t>Introducción</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8724" y="125028"/>
        <a:ext cx="8453768" cy="530964"/>
      </dsp:txXfrm>
    </dsp:sp>
    <dsp:sp modelId="{D98D5023-E80A-47C0-92B4-6ED093E30EFC}">
      <dsp:nvSpPr>
        <dsp:cNvPr id="0" name=""/>
        <dsp:cNvSpPr/>
      </dsp:nvSpPr>
      <dsp:spPr>
        <a:xfrm>
          <a:off x="0" y="871917"/>
          <a:ext cx="8511216" cy="58841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smtClean="0">
              <a:ln w="0"/>
              <a:solidFill>
                <a:schemeClr val="tx1"/>
              </a:solidFill>
              <a:effectLst>
                <a:outerShdw blurRad="38100" dist="19050" dir="2700000" algn="tl" rotWithShape="0">
                  <a:schemeClr val="dk1">
                    <a:alpha val="40000"/>
                  </a:schemeClr>
                </a:outerShdw>
              </a:effectLst>
            </a:rPr>
            <a:t>Diseño de Firmware y Hardware </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8724" y="900641"/>
        <a:ext cx="8453768" cy="530964"/>
      </dsp:txXfrm>
    </dsp:sp>
    <dsp:sp modelId="{B306B8F3-2FE6-45F3-B61C-06C953147119}">
      <dsp:nvSpPr>
        <dsp:cNvPr id="0" name=""/>
        <dsp:cNvSpPr/>
      </dsp:nvSpPr>
      <dsp:spPr>
        <a:xfrm>
          <a:off x="0" y="1647529"/>
          <a:ext cx="8511216" cy="58841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smtClean="0">
              <a:ln w="0"/>
              <a:solidFill>
                <a:schemeClr val="tx1"/>
              </a:solidFill>
              <a:effectLst>
                <a:outerShdw blurRad="38100" dist="19050" dir="2700000" algn="tl" rotWithShape="0">
                  <a:schemeClr val="dk1">
                    <a:alpha val="40000"/>
                  </a:schemeClr>
                </a:outerShdw>
              </a:effectLst>
            </a:rPr>
            <a:t>Diseño de Software </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8724" y="1676253"/>
        <a:ext cx="8453768" cy="530964"/>
      </dsp:txXfrm>
    </dsp:sp>
    <dsp:sp modelId="{643E5C49-4ABB-4C9F-AA61-5B4D910F727E}">
      <dsp:nvSpPr>
        <dsp:cNvPr id="0" name=""/>
        <dsp:cNvSpPr/>
      </dsp:nvSpPr>
      <dsp:spPr>
        <a:xfrm>
          <a:off x="0" y="2423142"/>
          <a:ext cx="8511216" cy="58841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smtClean="0">
              <a:ln w="0"/>
              <a:solidFill>
                <a:schemeClr val="tx1"/>
              </a:solidFill>
              <a:effectLst>
                <a:outerShdw blurRad="38100" dist="19050" dir="2700000" algn="tl" rotWithShape="0">
                  <a:schemeClr val="dk1">
                    <a:alpha val="40000"/>
                  </a:schemeClr>
                </a:outerShdw>
              </a:effectLst>
            </a:rPr>
            <a:t>Implementación</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8724" y="2451866"/>
        <a:ext cx="8453768" cy="530964"/>
      </dsp:txXfrm>
    </dsp:sp>
    <dsp:sp modelId="{4D97C937-39F3-425E-ACCD-A0E8B29BF903}">
      <dsp:nvSpPr>
        <dsp:cNvPr id="0" name=""/>
        <dsp:cNvSpPr/>
      </dsp:nvSpPr>
      <dsp:spPr>
        <a:xfrm>
          <a:off x="0" y="3198755"/>
          <a:ext cx="8511216" cy="58841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smtClean="0">
              <a:ln w="0"/>
              <a:solidFill>
                <a:schemeClr val="tx1"/>
              </a:solidFill>
              <a:effectLst>
                <a:outerShdw blurRad="38100" dist="19050" dir="2700000" algn="tl" rotWithShape="0">
                  <a:schemeClr val="dk1">
                    <a:alpha val="40000"/>
                  </a:schemeClr>
                </a:outerShdw>
              </a:effectLst>
            </a:rPr>
            <a:t> Pruebas y resultados</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8724" y="3227479"/>
        <a:ext cx="8453768" cy="530964"/>
      </dsp:txXfrm>
    </dsp:sp>
    <dsp:sp modelId="{DC9DD15B-4C00-47DE-948C-33E0BAB6EE1D}">
      <dsp:nvSpPr>
        <dsp:cNvPr id="0" name=""/>
        <dsp:cNvSpPr/>
      </dsp:nvSpPr>
      <dsp:spPr>
        <a:xfrm>
          <a:off x="0" y="3974367"/>
          <a:ext cx="8511216" cy="58841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cap="none" spc="0" smtClean="0">
              <a:ln w="0"/>
              <a:solidFill>
                <a:schemeClr val="tx1"/>
              </a:solidFill>
              <a:effectLst>
                <a:outerShdw blurRad="38100" dist="19050" dir="2700000" algn="tl" rotWithShape="0">
                  <a:schemeClr val="dk1">
                    <a:alpha val="40000"/>
                  </a:schemeClr>
                </a:outerShdw>
              </a:effectLst>
            </a:rPr>
            <a:t>Conclusiones y recomendaciones</a:t>
          </a:r>
          <a:endParaRPr lang="es-ES" sz="2400" b="1" kern="1200" cap="none" spc="0" dirty="0">
            <a:ln w="0"/>
            <a:solidFill>
              <a:schemeClr val="tx1"/>
            </a:solidFill>
            <a:effectLst>
              <a:outerShdw blurRad="38100" dist="19050" dir="2700000" algn="tl" rotWithShape="0">
                <a:schemeClr val="dk1">
                  <a:alpha val="40000"/>
                </a:schemeClr>
              </a:outerShdw>
            </a:effectLst>
          </a:endParaRPr>
        </a:p>
      </dsp:txBody>
      <dsp:txXfrm>
        <a:off x="28724" y="4003091"/>
        <a:ext cx="8453768" cy="5309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743426"/>
          <a:ext cx="4176990" cy="761108"/>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Placa electrónica principal</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7154" y="780580"/>
        <a:ext cx="4102682" cy="686800"/>
      </dsp:txXfrm>
    </dsp:sp>
    <dsp:sp modelId="{4AC186E9-30A5-4DC5-94F7-94F62A7E77B5}">
      <dsp:nvSpPr>
        <dsp:cNvPr id="0" name=""/>
        <dsp:cNvSpPr/>
      </dsp:nvSpPr>
      <dsp:spPr>
        <a:xfrm>
          <a:off x="0" y="1504535"/>
          <a:ext cx="417699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19"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Test de continuidad</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Test de funcionalidad</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504535"/>
        <a:ext cx="4176990" cy="1076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531354"/>
          <a:ext cx="4954361" cy="761108"/>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Placa electrónica secundaria</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7154" y="568508"/>
        <a:ext cx="4880053" cy="686800"/>
      </dsp:txXfrm>
    </dsp:sp>
    <dsp:sp modelId="{4AC186E9-30A5-4DC5-94F7-94F62A7E77B5}">
      <dsp:nvSpPr>
        <dsp:cNvPr id="0" name=""/>
        <dsp:cNvSpPr/>
      </dsp:nvSpPr>
      <dsp:spPr>
        <a:xfrm>
          <a:off x="0" y="1292463"/>
          <a:ext cx="4954361"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301"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Recibe las palabras que envía la placa electrónica principal.</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Cuenta  </a:t>
          </a:r>
          <a:r>
            <a:rPr lang="es-EC" sz="2400" b="0" kern="1200" cap="none" spc="0" dirty="0">
              <a:ln w="0"/>
              <a:solidFill>
                <a:schemeClr val="tx1"/>
              </a:solidFill>
              <a:effectLst>
                <a:outerShdw blurRad="38100" dist="19050" dir="2700000" algn="tl" rotWithShape="0">
                  <a:schemeClr val="dk1">
                    <a:alpha val="40000"/>
                  </a:schemeClr>
                </a:outerShdw>
              </a:effectLst>
            </a:rPr>
            <a:t>y envía una respuesta con el total de palabras recibidas </a:t>
          </a:r>
        </a:p>
      </dsp:txBody>
      <dsp:txXfrm>
        <a:off x="0" y="1292463"/>
        <a:ext cx="4954361" cy="14800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773678"/>
          <a:ext cx="10245112" cy="72436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TPM (Mantenimiento Autónomo Total)</a:t>
          </a:r>
        </a:p>
      </dsp:txBody>
      <dsp:txXfrm>
        <a:off x="35360" y="809038"/>
        <a:ext cx="10174392" cy="653641"/>
      </dsp:txXfrm>
    </dsp:sp>
    <dsp:sp modelId="{4AC186E9-30A5-4DC5-94F7-94F62A7E77B5}">
      <dsp:nvSpPr>
        <dsp:cNvPr id="0" name=""/>
        <dsp:cNvSpPr/>
      </dsp:nvSpPr>
      <dsp:spPr>
        <a:xfrm>
          <a:off x="0" y="1498040"/>
          <a:ext cx="10245112"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n-US" sz="2400" kern="1200" dirty="0" err="1" smtClean="0"/>
            <a:t>Registro</a:t>
          </a:r>
          <a:r>
            <a:rPr lang="en-US" sz="2400" kern="1200" dirty="0" smtClean="0"/>
            <a:t> de </a:t>
          </a:r>
          <a:r>
            <a:rPr lang="en-US" sz="2400" kern="1200" dirty="0" err="1" smtClean="0"/>
            <a:t>mantenimiento</a:t>
          </a:r>
          <a:r>
            <a:rPr lang="en-US" sz="2400" kern="1200" dirty="0" smtClean="0"/>
            <a:t> </a:t>
          </a:r>
          <a:r>
            <a:rPr lang="en-US" sz="2400" kern="1200" dirty="0" err="1" smtClean="0"/>
            <a:t>autónomo</a:t>
          </a:r>
          <a:r>
            <a:rPr lang="en-US" sz="2400" kern="1200" dirty="0" smtClean="0"/>
            <a:t> </a:t>
          </a:r>
          <a:r>
            <a:rPr lang="en-US" sz="2400" kern="1200" dirty="0" err="1" smtClean="0"/>
            <a:t>que</a:t>
          </a:r>
          <a:r>
            <a:rPr lang="en-US" sz="2400" kern="1200" dirty="0" smtClean="0"/>
            <a:t> </a:t>
          </a:r>
          <a:r>
            <a:rPr lang="en-US" sz="2400" kern="1200" dirty="0" err="1" smtClean="0"/>
            <a:t>busca</a:t>
          </a:r>
          <a:r>
            <a:rPr lang="en-US" sz="2400" kern="1200" dirty="0" smtClean="0"/>
            <a:t> </a:t>
          </a:r>
          <a:r>
            <a:rPr lang="en-US" sz="2400" kern="1200" dirty="0" err="1" smtClean="0"/>
            <a:t>que</a:t>
          </a:r>
          <a:r>
            <a:rPr lang="en-US" sz="2400" kern="1200" dirty="0" smtClean="0"/>
            <a:t> el </a:t>
          </a:r>
          <a:r>
            <a:rPr lang="en-US" sz="2400" kern="1200" dirty="0" err="1" smtClean="0"/>
            <a:t>operador</a:t>
          </a:r>
          <a:r>
            <a:rPr lang="en-US" sz="2400" kern="1200" dirty="0" smtClean="0"/>
            <a:t> </a:t>
          </a:r>
          <a:r>
            <a:rPr lang="en-US" sz="2400" kern="1200" dirty="0" err="1" smtClean="0"/>
            <a:t>cuide</a:t>
          </a:r>
          <a:r>
            <a:rPr lang="en-US" sz="2400" kern="1200" dirty="0" smtClean="0"/>
            <a:t> del </a:t>
          </a:r>
          <a:r>
            <a:rPr lang="en-US" sz="2400" kern="1200" dirty="0" err="1" smtClean="0"/>
            <a:t>equipo</a:t>
          </a:r>
          <a:r>
            <a:rPr lang="en-US" sz="2400" kern="1200" dirty="0" smtClean="0"/>
            <a:t> </a:t>
          </a:r>
          <a:r>
            <a:rPr lang="en-US" sz="2400" kern="1200" dirty="0" err="1" smtClean="0"/>
            <a:t>que</a:t>
          </a:r>
          <a:r>
            <a:rPr lang="en-US" sz="2400" kern="1200" dirty="0" smtClean="0"/>
            <a:t> </a:t>
          </a:r>
          <a:r>
            <a:rPr lang="en-US" sz="2400" kern="1200" dirty="0" err="1" smtClean="0"/>
            <a:t>usa</a:t>
          </a:r>
          <a:r>
            <a:rPr lang="en-US" sz="2400" kern="1200" dirty="0" smtClean="0"/>
            <a:t>, de </a:t>
          </a:r>
          <a:r>
            <a:rPr lang="en-US" sz="2400" kern="1200" dirty="0" err="1" smtClean="0"/>
            <a:t>este</a:t>
          </a:r>
          <a:r>
            <a:rPr lang="en-US" sz="2400" kern="1200" dirty="0" smtClean="0"/>
            <a:t> </a:t>
          </a:r>
          <a:r>
            <a:rPr lang="en-US" sz="2400" kern="1200" dirty="0" err="1" smtClean="0"/>
            <a:t>modo</a:t>
          </a:r>
          <a:r>
            <a:rPr lang="en-US" sz="2400" kern="1200" dirty="0" smtClean="0"/>
            <a:t>, </a:t>
          </a:r>
          <a:r>
            <a:rPr lang="en-US" sz="2400" kern="1200" dirty="0" err="1" smtClean="0"/>
            <a:t>puede</a:t>
          </a:r>
          <a:r>
            <a:rPr lang="en-US" sz="2400" kern="1200" dirty="0" smtClean="0"/>
            <a:t> </a:t>
          </a:r>
          <a:r>
            <a:rPr lang="en-US" sz="2400" kern="1200" dirty="0" err="1" smtClean="0"/>
            <a:t>ayudar</a:t>
          </a:r>
          <a:r>
            <a:rPr lang="en-US" sz="2400" kern="1200" dirty="0" smtClean="0"/>
            <a:t> a </a:t>
          </a:r>
          <a:r>
            <a:rPr lang="en-US" sz="2400" kern="1200" dirty="0" err="1" smtClean="0"/>
            <a:t>su</a:t>
          </a:r>
          <a:r>
            <a:rPr lang="en-US" sz="2400" kern="1200" dirty="0" smtClean="0"/>
            <a:t> </a:t>
          </a:r>
          <a:r>
            <a:rPr lang="en-US" sz="2400" kern="1200" dirty="0" err="1" smtClean="0"/>
            <a:t>conservación</a:t>
          </a:r>
          <a:r>
            <a:rPr lang="en-US" sz="2400" kern="1200" dirty="0" smtClean="0"/>
            <a:t> y </a:t>
          </a:r>
          <a:r>
            <a:rPr lang="en-US" sz="2400" kern="1200" dirty="0" err="1" smtClean="0"/>
            <a:t>anticiparse</a:t>
          </a:r>
          <a:r>
            <a:rPr lang="en-US" sz="2400" kern="1200" dirty="0" smtClean="0"/>
            <a:t> a </a:t>
          </a:r>
          <a:r>
            <a:rPr lang="en-US" sz="2400" kern="1200" dirty="0" err="1" smtClean="0"/>
            <a:t>cualquier</a:t>
          </a:r>
          <a:r>
            <a:rPr lang="en-US" sz="2400" kern="1200" dirty="0" smtClean="0"/>
            <a:t> </a:t>
          </a:r>
          <a:r>
            <a:rPr lang="en-US" sz="2400" kern="1200" dirty="0" err="1" smtClean="0"/>
            <a:t>avería</a:t>
          </a:r>
          <a:r>
            <a:rPr lang="es-EC" sz="2400" kern="1200" dirty="0" smtClean="0">
              <a:solidFill>
                <a:schemeClr val="tx1"/>
              </a:solidFill>
            </a:rPr>
            <a:t>.</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just" defTabSz="1066800">
            <a:lnSpc>
              <a:spcPct val="90000"/>
            </a:lnSpc>
            <a:spcBef>
              <a:spcPct val="0"/>
            </a:spcBef>
            <a:spcAft>
              <a:spcPct val="20000"/>
            </a:spcAft>
            <a:buChar char="••"/>
          </a:pPr>
          <a:r>
            <a:rPr lang="en-US" sz="2400" kern="1200" dirty="0" smtClean="0"/>
            <a:t>Este </a:t>
          </a:r>
          <a:r>
            <a:rPr lang="en-US" sz="2400" kern="1200" dirty="0" err="1" smtClean="0"/>
            <a:t>proceso</a:t>
          </a:r>
          <a:r>
            <a:rPr lang="en-US" sz="2400" kern="1200" dirty="0" smtClean="0"/>
            <a:t> se </a:t>
          </a:r>
          <a:r>
            <a:rPr lang="en-US" sz="2400" kern="1200" dirty="0" err="1" smtClean="0"/>
            <a:t>basa</a:t>
          </a:r>
          <a:r>
            <a:rPr lang="en-US" sz="2400" kern="1200" dirty="0" smtClean="0"/>
            <a:t> en </a:t>
          </a:r>
          <a:r>
            <a:rPr lang="en-US" sz="2400" kern="1200" dirty="0" err="1" smtClean="0"/>
            <a:t>limpiar</a:t>
          </a:r>
          <a:r>
            <a:rPr lang="en-US" sz="2400" kern="1200" dirty="0" smtClean="0"/>
            <a:t>, </a:t>
          </a:r>
          <a:r>
            <a:rPr lang="en-US" sz="2400" kern="1200" dirty="0" err="1" smtClean="0"/>
            <a:t>revisar</a:t>
          </a:r>
          <a:r>
            <a:rPr lang="en-US" sz="2400" kern="1200" dirty="0" smtClean="0"/>
            <a:t> y </a:t>
          </a:r>
          <a:r>
            <a:rPr lang="en-US" sz="2400" kern="1200" dirty="0" err="1" smtClean="0"/>
            <a:t>verificar</a:t>
          </a:r>
          <a:r>
            <a:rPr lang="en-US" sz="2400" kern="1200" dirty="0" smtClean="0"/>
            <a:t> </a:t>
          </a:r>
          <a:r>
            <a:rPr lang="en-US" sz="2400" kern="1200" dirty="0" err="1" smtClean="0"/>
            <a:t>su</a:t>
          </a:r>
          <a:r>
            <a:rPr lang="en-US" sz="2400" kern="1200" dirty="0" smtClean="0"/>
            <a:t> </a:t>
          </a:r>
          <a:r>
            <a:rPr lang="en-US" sz="2400" kern="1200" dirty="0" err="1" smtClean="0"/>
            <a:t>estado</a:t>
          </a:r>
          <a:r>
            <a:rPr lang="en-US" sz="2400" kern="1200" dirty="0" smtClean="0"/>
            <a:t> de </a:t>
          </a:r>
          <a:r>
            <a:rPr lang="en-US" sz="2400" kern="1200" dirty="0" err="1" smtClean="0"/>
            <a:t>funcionalidad</a:t>
          </a:r>
          <a:r>
            <a:rPr lang="en-US" sz="2400" kern="1200" dirty="0" smtClean="0"/>
            <a:t> para </a:t>
          </a:r>
          <a:r>
            <a:rPr lang="en-US" sz="2400" kern="1200" dirty="0" err="1" smtClean="0"/>
            <a:t>evitar</a:t>
          </a:r>
          <a:r>
            <a:rPr lang="en-US" sz="2400" kern="1200" dirty="0" smtClean="0"/>
            <a:t> </a:t>
          </a:r>
          <a:r>
            <a:rPr lang="en-US" sz="2400" kern="1200" dirty="0" err="1" smtClean="0"/>
            <a:t>desgaste</a:t>
          </a:r>
          <a:r>
            <a:rPr lang="en-US" sz="2400" kern="1200" dirty="0" smtClean="0"/>
            <a:t>, </a:t>
          </a:r>
          <a:r>
            <a:rPr lang="en-US" sz="2400" kern="1200" dirty="0" err="1" smtClean="0"/>
            <a:t>rupturas</a:t>
          </a:r>
          <a:r>
            <a:rPr lang="en-US" sz="2400" kern="1200" dirty="0" smtClean="0"/>
            <a:t> y </a:t>
          </a:r>
          <a:r>
            <a:rPr lang="en-US" sz="2400" kern="1200" dirty="0" err="1" smtClean="0"/>
            <a:t>errores</a:t>
          </a:r>
          <a:r>
            <a:rPr lang="en-US" sz="2400" kern="1200" dirty="0" smtClean="0"/>
            <a:t> de </a:t>
          </a:r>
          <a:r>
            <a:rPr lang="en-US" sz="2400" kern="1200" dirty="0" err="1" smtClean="0"/>
            <a:t>manipulación</a:t>
          </a:r>
          <a:r>
            <a:rPr lang="en-US" sz="2400" kern="1200" dirty="0" smtClean="0"/>
            <a:t>.</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498040"/>
        <a:ext cx="10245112" cy="18164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3513"/>
          <a:ext cx="5442426" cy="82868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cap="none" spc="0" dirty="0" smtClean="0">
              <a:ln w="0"/>
              <a:solidFill>
                <a:schemeClr val="tx1"/>
              </a:solidFill>
              <a:effectLst>
                <a:outerShdw blurRad="38100" dist="19050" dir="2700000" algn="tl" rotWithShape="0">
                  <a:schemeClr val="dk1">
                    <a:alpha val="40000"/>
                  </a:schemeClr>
                </a:outerShdw>
              </a:effectLst>
            </a:rPr>
            <a:t>Parámetros de evaluación en el Fixture P8 combinado neumático</a:t>
          </a:r>
        </a:p>
      </dsp:txBody>
      <dsp:txXfrm>
        <a:off x="40453" y="43966"/>
        <a:ext cx="5361520" cy="747774"/>
      </dsp:txXfrm>
    </dsp:sp>
    <dsp:sp modelId="{4AC186E9-30A5-4DC5-94F7-94F62A7E77B5}">
      <dsp:nvSpPr>
        <dsp:cNvPr id="0" name=""/>
        <dsp:cNvSpPr/>
      </dsp:nvSpPr>
      <dsp:spPr>
        <a:xfrm>
          <a:off x="0" y="832194"/>
          <a:ext cx="5442426" cy="3715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97"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Limpieza, debido a que se cuenta</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Alimentación</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Comunicación </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Test </a:t>
          </a:r>
          <a:r>
            <a:rPr lang="es-EC" sz="2400" b="0" kern="1200" cap="none" spc="0" dirty="0">
              <a:ln w="0"/>
              <a:solidFill>
                <a:schemeClr val="tx1"/>
              </a:solidFill>
              <a:effectLst>
                <a:outerShdw blurRad="38100" dist="19050" dir="2700000" algn="tl" rotWithShape="0">
                  <a:schemeClr val="dk1">
                    <a:alpha val="40000"/>
                  </a:schemeClr>
                </a:outerShdw>
              </a:effectLst>
            </a:rPr>
            <a:t>de </a:t>
          </a:r>
          <a:r>
            <a:rPr lang="es-EC" sz="2400" b="0" kern="1200" cap="none" spc="0" dirty="0" smtClean="0">
              <a:ln w="0"/>
              <a:solidFill>
                <a:schemeClr val="tx1"/>
              </a:solidFill>
              <a:effectLst>
                <a:outerShdw blurRad="38100" dist="19050" dir="2700000" algn="tl" rotWithShape="0">
                  <a:schemeClr val="dk1">
                    <a:alpha val="40000"/>
                  </a:schemeClr>
                </a:outerShdw>
              </a:effectLst>
            </a:rPr>
            <a:t>continuidad. </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Test </a:t>
          </a:r>
          <a:r>
            <a:rPr lang="es-EC" sz="2400" b="0" kern="1200" cap="none" spc="0" dirty="0">
              <a:ln w="0"/>
              <a:solidFill>
                <a:schemeClr val="tx1"/>
              </a:solidFill>
              <a:effectLst>
                <a:outerShdw blurRad="38100" dist="19050" dir="2700000" algn="tl" rotWithShape="0">
                  <a:schemeClr val="dk1">
                    <a:alpha val="40000"/>
                  </a:schemeClr>
                </a:outerShdw>
              </a:effectLst>
            </a:rPr>
            <a:t>de </a:t>
          </a:r>
          <a:r>
            <a:rPr lang="es-EC" sz="2400" b="0" kern="1200" cap="none" spc="0" dirty="0" smtClean="0">
              <a:ln w="0"/>
              <a:solidFill>
                <a:schemeClr val="tx1"/>
              </a:solidFill>
              <a:effectLst>
                <a:outerShdw blurRad="38100" dist="19050" dir="2700000" algn="tl" rotWithShape="0">
                  <a:schemeClr val="dk1">
                    <a:alpha val="40000"/>
                  </a:schemeClr>
                </a:outerShdw>
              </a:effectLst>
            </a:rPr>
            <a:t>funcionalidad.</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Leds indicadores.</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smtClean="0">
              <a:ln w="0"/>
              <a:solidFill>
                <a:schemeClr val="tx1"/>
              </a:solidFill>
              <a:effectLst>
                <a:outerShdw blurRad="38100" dist="19050" dir="2700000" algn="tl" rotWithShape="0">
                  <a:schemeClr val="dk1">
                    <a:alpha val="40000"/>
                  </a:schemeClr>
                </a:outerShdw>
              </a:effectLst>
            </a:rPr>
            <a:t>Etiqueta </a:t>
          </a:r>
          <a:r>
            <a:rPr lang="es-EC" sz="2400" b="0" kern="1200" cap="none" spc="0" dirty="0" smtClean="0">
              <a:ln w="0"/>
              <a:solidFill>
                <a:schemeClr val="tx1"/>
              </a:solidFill>
              <a:effectLst>
                <a:outerShdw blurRad="38100" dist="19050" dir="2700000" algn="tl" rotWithShape="0">
                  <a:schemeClr val="dk1">
                    <a:alpha val="40000"/>
                  </a:schemeClr>
                </a:outerShdw>
              </a:effectLst>
            </a:rPr>
            <a:t>de identificación.</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Etiqueta </a:t>
          </a:r>
          <a:r>
            <a:rPr lang="es-EC" sz="2400" b="0" kern="1200" cap="none" spc="0" dirty="0">
              <a:ln w="0"/>
              <a:solidFill>
                <a:schemeClr val="tx1"/>
              </a:solidFill>
              <a:effectLst>
                <a:outerShdw blurRad="38100" dist="19050" dir="2700000" algn="tl" rotWithShape="0">
                  <a:schemeClr val="dk1">
                    <a:alpha val="40000"/>
                  </a:schemeClr>
                </a:outerShdw>
              </a:effectLst>
            </a:rPr>
            <a:t>de </a:t>
          </a:r>
          <a:r>
            <a:rPr lang="es-EC" sz="2400" b="0" kern="1200" cap="none" spc="0" dirty="0" smtClean="0">
              <a:ln w="0"/>
              <a:solidFill>
                <a:schemeClr val="tx1"/>
              </a:solidFill>
              <a:effectLst>
                <a:outerShdw blurRad="38100" dist="19050" dir="2700000" algn="tl" rotWithShape="0">
                  <a:schemeClr val="dk1">
                    <a:alpha val="40000"/>
                  </a:schemeClr>
                </a:outerShdw>
              </a:effectLst>
            </a:rPr>
            <a:t>mantenimiento.</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Reportes </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Log</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832194"/>
        <a:ext cx="5442426" cy="37158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869561"/>
          <a:ext cx="5442426" cy="75904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cap="none" spc="0" dirty="0" smtClean="0">
              <a:ln w="0"/>
              <a:solidFill>
                <a:schemeClr val="tx1"/>
              </a:solidFill>
              <a:effectLst>
                <a:outerShdw blurRad="38100" dist="19050" dir="2700000" algn="tl" rotWithShape="0">
                  <a:schemeClr val="dk1">
                    <a:alpha val="40000"/>
                  </a:schemeClr>
                </a:outerShdw>
              </a:effectLst>
            </a:rPr>
            <a:t>Parámetros de evaluación en el Fixture P8 movimiento horizontal</a:t>
          </a:r>
        </a:p>
      </dsp:txBody>
      <dsp:txXfrm>
        <a:off x="37053" y="906614"/>
        <a:ext cx="5368320" cy="684937"/>
      </dsp:txXfrm>
    </dsp:sp>
    <dsp:sp modelId="{4AC186E9-30A5-4DC5-94F7-94F62A7E77B5}">
      <dsp:nvSpPr>
        <dsp:cNvPr id="0" name=""/>
        <dsp:cNvSpPr/>
      </dsp:nvSpPr>
      <dsp:spPr>
        <a:xfrm>
          <a:off x="0" y="1628605"/>
          <a:ext cx="5442426"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97"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Test de continuidad. </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Test </a:t>
          </a:r>
          <a:r>
            <a:rPr lang="es-EC" sz="2400" b="0" kern="1200" cap="none" spc="0" dirty="0">
              <a:ln w="0"/>
              <a:solidFill>
                <a:schemeClr val="tx1"/>
              </a:solidFill>
              <a:effectLst>
                <a:outerShdw blurRad="38100" dist="19050" dir="2700000" algn="tl" rotWithShape="0">
                  <a:schemeClr val="dk1">
                    <a:alpha val="40000"/>
                  </a:schemeClr>
                </a:outerShdw>
              </a:effectLst>
            </a:rPr>
            <a:t>de </a:t>
          </a:r>
          <a:r>
            <a:rPr lang="es-EC" sz="2400" b="0" kern="1200" cap="none" spc="0" dirty="0" smtClean="0">
              <a:ln w="0"/>
              <a:solidFill>
                <a:schemeClr val="tx1"/>
              </a:solidFill>
              <a:effectLst>
                <a:outerShdw blurRad="38100" dist="19050" dir="2700000" algn="tl" rotWithShape="0">
                  <a:schemeClr val="dk1">
                    <a:alpha val="40000"/>
                  </a:schemeClr>
                </a:outerShdw>
              </a:effectLst>
            </a:rPr>
            <a:t>funcionalidad.</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Comunicación</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Reportes </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b="0" kern="1200" cap="none" spc="0" dirty="0" smtClean="0">
              <a:ln w="0"/>
              <a:solidFill>
                <a:schemeClr val="tx1"/>
              </a:solidFill>
              <a:effectLst>
                <a:outerShdw blurRad="38100" dist="19050" dir="2700000" algn="tl" rotWithShape="0">
                  <a:schemeClr val="dk1">
                    <a:alpha val="40000"/>
                  </a:schemeClr>
                </a:outerShdw>
              </a:effectLst>
            </a:rPr>
            <a:t>Log</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0" y="1628605"/>
        <a:ext cx="5442426" cy="20534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75400"/>
          <a:ext cx="10570789" cy="189281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0" kern="1200" dirty="0" smtClean="0">
              <a:solidFill>
                <a:schemeClr val="tx1"/>
              </a:solidFill>
            </a:rPr>
            <a:t>Se implementó un sistema de autodiagnóstico de Fixtures en la línea de producción del sistema Chevystar, el cual logró reducir el tiempo de mantenimiento preventivo en un 56,76 % en el Fixture P8 Movimiento Horizontal y en un 67,38% en el Fixture P8 Combinado Neumático.</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92399" y="167799"/>
        <a:ext cx="10385991" cy="1708013"/>
      </dsp:txXfrm>
    </dsp:sp>
    <dsp:sp modelId="{1CFA7301-D953-4A30-85C8-2F6EC4367C11}">
      <dsp:nvSpPr>
        <dsp:cNvPr id="0" name=""/>
        <dsp:cNvSpPr/>
      </dsp:nvSpPr>
      <dsp:spPr>
        <a:xfrm>
          <a:off x="0" y="2152532"/>
          <a:ext cx="10570789" cy="2202078"/>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0" kern="1200" dirty="0" smtClean="0">
              <a:solidFill>
                <a:schemeClr val="tx1"/>
              </a:solidFill>
            </a:rPr>
            <a:t>Se ha conseguido que la generación de reportes del estado de los sensores y cables junto con las observaciones ingresadas por el técnico de mantenimiento, están ordenadas por estación y fecha, con la finalidad de que posteriormente el ingeniero encargado del análisis de fallas del departamento de desarrollo de hardware y herramentales pueda hacer uso de ellos para tomar medidas de precaución ante las fallas más comunes en los fixtures. </a:t>
          </a:r>
        </a:p>
      </dsp:txBody>
      <dsp:txXfrm>
        <a:off x="107497" y="2260029"/>
        <a:ext cx="10355795" cy="19870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341309"/>
          <a:ext cx="10872570" cy="185383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0" kern="1200" dirty="0" smtClean="0">
              <a:solidFill>
                <a:schemeClr val="tx1"/>
              </a:solidFill>
            </a:rPr>
            <a:t>El departamento de desarrollo de hardware y herramentales de la empresa Road Track Ecuador S.A. ahora cuenta con una herramienta de diagnóstico automático de Fixtures, con la cual puede justificar el correcto funcionamiento de los equipos diseñados por el departamento y de esta manera aumentar la confiabilidad y operatividad de sus equipos para la producción del Sistema Chevystar.</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90497" y="431806"/>
        <a:ext cx="10691576" cy="1672841"/>
      </dsp:txXfrm>
    </dsp:sp>
    <dsp:sp modelId="{6E053DC8-8E29-44F5-9261-6C1D4FD1807F}">
      <dsp:nvSpPr>
        <dsp:cNvPr id="0" name=""/>
        <dsp:cNvSpPr/>
      </dsp:nvSpPr>
      <dsp:spPr>
        <a:xfrm>
          <a:off x="0" y="2379464"/>
          <a:ext cx="10872570" cy="20592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0" kern="1200" dirty="0" smtClean="0">
              <a:solidFill>
                <a:schemeClr val="tx1"/>
              </a:solidFill>
            </a:rPr>
            <a:t>El diseño de las placas electrónicas principal y secundaria cumplen el rol de medidores de continuidad con la finalidad de discriminar fallos posibles en el cableado de los equipos, además estas placas son utilizadas para verificar que los arneses construidos para la conexión del sistema Chevystar con el automóvil no estén deteriorados o en un mal estado.</a:t>
          </a:r>
        </a:p>
      </dsp:txBody>
      <dsp:txXfrm>
        <a:off x="100522" y="2479986"/>
        <a:ext cx="10671526" cy="18581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661466"/>
          <a:ext cx="10872570" cy="155048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0" kern="1200" dirty="0" smtClean="0">
              <a:solidFill>
                <a:schemeClr val="tx1"/>
              </a:solidFill>
            </a:rPr>
            <a:t>La interfaz gráfica desarrollada permite la manipulación del sistema de manera óptima y eficiente, por lo tanto el diseño cumplió con los requerimientos planteados al ser sencillo y amigable con el operador, permitiéndole realizar cualquier tipo de test sin dificultad.</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75688" y="737154"/>
        <a:ext cx="10721194" cy="1399105"/>
      </dsp:txXfrm>
    </dsp:sp>
    <dsp:sp modelId="{657785BF-4062-46DD-9ADA-907EA45B2786}">
      <dsp:nvSpPr>
        <dsp:cNvPr id="0" name=""/>
        <dsp:cNvSpPr/>
      </dsp:nvSpPr>
      <dsp:spPr>
        <a:xfrm>
          <a:off x="0" y="2396267"/>
          <a:ext cx="10872570" cy="17222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0" kern="1200" dirty="0" smtClean="0">
              <a:solidFill>
                <a:schemeClr val="tx1"/>
              </a:solidFill>
            </a:rPr>
            <a:t>La implementación de la base de datos ha mejorado significativamente el almacenamiento y orden de los datos que se muestran en los reportes de mantenimiento que genera el sistema de autodiagnóstico de Fixtures de la línea de producción del Sistema Chevystar.</a:t>
          </a:r>
        </a:p>
      </dsp:txBody>
      <dsp:txXfrm>
        <a:off x="84073" y="2480340"/>
        <a:ext cx="10704424" cy="15540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661466"/>
          <a:ext cx="10872570" cy="1550481"/>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0" kern="1200" dirty="0" smtClean="0">
              <a:solidFill>
                <a:schemeClr val="tx1"/>
              </a:solidFill>
            </a:rPr>
            <a:t>Se deberá realizar mantenimiento preventivo al sistema de autodiagnóstico cada mes, el cual consiste en mantener libre de polvo a las placas electrónicas principal y secundaria con la finalidad de evitar sueldas frías, las cuales se producen por la retención del calor en las capas de polvo que cubren los dispositivos electrónicos.</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75688" y="737154"/>
        <a:ext cx="10721194" cy="1399105"/>
      </dsp:txXfrm>
    </dsp:sp>
    <dsp:sp modelId="{FC97DC43-8478-46D1-B36F-20BFED6623A3}">
      <dsp:nvSpPr>
        <dsp:cNvPr id="0" name=""/>
        <dsp:cNvSpPr/>
      </dsp:nvSpPr>
      <dsp:spPr>
        <a:xfrm>
          <a:off x="0" y="2396267"/>
          <a:ext cx="10872570" cy="17222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0" kern="1200" dirty="0" smtClean="0">
              <a:solidFill>
                <a:schemeClr val="tx1"/>
              </a:solidFill>
            </a:rPr>
            <a:t>El sistema de autodiagnóstico es actualmente escalable con la finalidad de que en un futuro se puedan implementar nuevas funciones como por ejemplo generar gráficos estadísticos de las fallas que se producen en los Fixtures.</a:t>
          </a:r>
        </a:p>
      </dsp:txBody>
      <dsp:txXfrm>
        <a:off x="84073" y="2480340"/>
        <a:ext cx="10704424" cy="155409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657019"/>
          <a:ext cx="10872570" cy="1554694"/>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0" kern="1200" dirty="0" smtClean="0">
              <a:solidFill>
                <a:schemeClr val="tx1"/>
              </a:solidFill>
            </a:rPr>
            <a:t>Se recomienda consultar la tabla de compatibilidad de versiones de firmware, software y hardware entregadas a la empresa, con la finalidad de que en actualizaciones futuras del sistema no se generen conflictos en su implementación.</a:t>
          </a:r>
          <a:endParaRPr lang="es-EC" sz="2400" b="0" kern="1200" cap="none" spc="0" dirty="0">
            <a:ln w="0"/>
            <a:solidFill>
              <a:schemeClr val="tx1"/>
            </a:solidFill>
            <a:effectLst>
              <a:outerShdw blurRad="38100" dist="19050" dir="2700000" algn="tl" rotWithShape="0">
                <a:schemeClr val="dk1">
                  <a:alpha val="40000"/>
                </a:schemeClr>
              </a:outerShdw>
            </a:effectLst>
          </a:endParaRPr>
        </a:p>
      </dsp:txBody>
      <dsp:txXfrm>
        <a:off x="75894" y="732913"/>
        <a:ext cx="10720782" cy="1402906"/>
      </dsp:txXfrm>
    </dsp:sp>
    <dsp:sp modelId="{1F5E3169-B2A2-4ED7-9572-30355A0ED7BF}">
      <dsp:nvSpPr>
        <dsp:cNvPr id="0" name=""/>
        <dsp:cNvSpPr/>
      </dsp:nvSpPr>
      <dsp:spPr>
        <a:xfrm>
          <a:off x="0" y="2396034"/>
          <a:ext cx="10872570" cy="172692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0" kern="1200" dirty="0" smtClean="0">
              <a:solidFill>
                <a:schemeClr val="tx1"/>
              </a:solidFill>
            </a:rPr>
            <a:t>Se recomienda que el administrador del sistema verifique que los operadores llenen correctamente los campos de información solicitados en la interfaz gráfica del software para que los datos almacenados sean confiables y sirvan para realizar un análisis verídico de fallas.</a:t>
          </a:r>
        </a:p>
      </dsp:txBody>
      <dsp:txXfrm>
        <a:off x="84301" y="2480335"/>
        <a:ext cx="10703968" cy="1558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56344"/>
          <a:ext cx="5049918" cy="56180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cap="none" spc="0" dirty="0" smtClean="0">
              <a:ln w="0"/>
              <a:solidFill>
                <a:schemeClr val="tx1"/>
              </a:solidFill>
              <a:effectLst>
                <a:outerShdw blurRad="38100" dist="19050" dir="2700000" algn="tl" rotWithShape="0">
                  <a:schemeClr val="dk1">
                    <a:alpha val="40000"/>
                  </a:schemeClr>
                </a:outerShdw>
              </a:effectLst>
            </a:rPr>
            <a:t>Road Track Ecuador S.A.</a:t>
          </a:r>
          <a:endParaRPr lang="es-ES" sz="2800" b="1" kern="1200" cap="none" spc="0" dirty="0">
            <a:ln w="0"/>
            <a:solidFill>
              <a:schemeClr val="tx1"/>
            </a:solidFill>
            <a:effectLst>
              <a:outerShdw blurRad="38100" dist="19050" dir="2700000" algn="tl" rotWithShape="0">
                <a:schemeClr val="dk1">
                  <a:alpha val="40000"/>
                </a:schemeClr>
              </a:outerShdw>
            </a:effectLst>
          </a:endParaRPr>
        </a:p>
      </dsp:txBody>
      <dsp:txXfrm>
        <a:off x="27425" y="83769"/>
        <a:ext cx="4995068" cy="506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245443"/>
          <a:ext cx="9694490" cy="113112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tx1"/>
              </a:solidFill>
            </a:rPr>
            <a:t>Se </a:t>
          </a:r>
          <a:r>
            <a:rPr lang="es-EC" sz="2400" b="1" kern="1200" noProof="0" dirty="0" smtClean="0">
              <a:solidFill>
                <a:schemeClr val="tx1"/>
              </a:solidFill>
            </a:rPr>
            <a:t>debe</a:t>
          </a:r>
          <a:r>
            <a:rPr lang="es-EC" sz="2400" b="1" kern="1200" dirty="0" smtClean="0">
              <a:solidFill>
                <a:schemeClr val="tx1"/>
              </a:solidFill>
            </a:rPr>
            <a:t> </a:t>
          </a:r>
          <a:r>
            <a:rPr lang="es-EC" sz="2400" b="1" kern="1200" noProof="0" dirty="0" smtClean="0">
              <a:solidFill>
                <a:schemeClr val="tx1"/>
              </a:solidFill>
            </a:rPr>
            <a:t>proveer</a:t>
          </a:r>
          <a:r>
            <a:rPr lang="es-EC" sz="2400" b="1" kern="1200" dirty="0" smtClean="0">
              <a:solidFill>
                <a:schemeClr val="tx1"/>
              </a:solidFill>
            </a:rPr>
            <a:t> de </a:t>
          </a:r>
          <a:r>
            <a:rPr lang="es-EC" sz="2400" b="1" kern="1200" noProof="0" dirty="0" smtClean="0">
              <a:solidFill>
                <a:schemeClr val="tx1"/>
              </a:solidFill>
            </a:rPr>
            <a:t>recursos</a:t>
          </a:r>
          <a:r>
            <a:rPr lang="es-EC" sz="2400" b="1" kern="1200" dirty="0" smtClean="0">
              <a:solidFill>
                <a:schemeClr val="tx1"/>
              </a:solidFill>
            </a:rPr>
            <a:t> para el mantenimiento de las máquinas, equipos e </a:t>
          </a:r>
          <a:r>
            <a:rPr lang="es-EC" sz="2400" b="1" kern="1200" noProof="0" dirty="0" smtClean="0">
              <a:solidFill>
                <a:schemeClr val="tx1"/>
              </a:solidFill>
            </a:rPr>
            <a:t>instalaciones</a:t>
          </a:r>
          <a:r>
            <a:rPr lang="es-EC" sz="2400" b="1" kern="1200" dirty="0" smtClean="0">
              <a:solidFill>
                <a:schemeClr val="tx1"/>
              </a:solidFill>
            </a:rPr>
            <a:t>.</a:t>
          </a:r>
          <a:endParaRPr lang="es-EC" sz="2400" b="1" kern="1200" cap="none" spc="0" dirty="0">
            <a:ln w="0"/>
            <a:solidFill>
              <a:schemeClr val="tx1"/>
            </a:solidFill>
            <a:effectLst>
              <a:outerShdw blurRad="38100" dist="19050" dir="2700000" algn="tl" rotWithShape="0">
                <a:schemeClr val="dk1">
                  <a:alpha val="40000"/>
                </a:schemeClr>
              </a:outerShdw>
            </a:effectLst>
          </a:endParaRPr>
        </a:p>
      </dsp:txBody>
      <dsp:txXfrm>
        <a:off x="55217" y="300660"/>
        <a:ext cx="9584056" cy="1020691"/>
      </dsp:txXfrm>
    </dsp:sp>
    <dsp:sp modelId="{158ECF61-35B2-42C4-8641-D31E95239894}">
      <dsp:nvSpPr>
        <dsp:cNvPr id="0" name=""/>
        <dsp:cNvSpPr/>
      </dsp:nvSpPr>
      <dsp:spPr>
        <a:xfrm>
          <a:off x="0" y="1563768"/>
          <a:ext cx="9694490" cy="12168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noProof="0" smtClean="0">
              <a:solidFill>
                <a:schemeClr val="tx1"/>
              </a:solidFill>
            </a:rPr>
            <a:t>Actualmente la empresa no cuenta con un instrumento que permita realizar directamente un diagnóstico de fallas producidas en los fixtures.</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59399" y="1623167"/>
        <a:ext cx="9575692" cy="1098002"/>
      </dsp:txXfrm>
    </dsp:sp>
    <dsp:sp modelId="{14119F05-44DA-41C0-B747-173A43F7DB02}">
      <dsp:nvSpPr>
        <dsp:cNvPr id="0" name=""/>
        <dsp:cNvSpPr/>
      </dsp:nvSpPr>
      <dsp:spPr>
        <a:xfrm>
          <a:off x="0" y="2967768"/>
          <a:ext cx="9694490" cy="121680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noProof="0" smtClean="0">
              <a:solidFill>
                <a:schemeClr val="tx1"/>
              </a:solidFill>
            </a:rPr>
            <a:t>No existe un documento en dónde se respalde que el equipo está funcionando correctamente.</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59399" y="3027167"/>
        <a:ext cx="957569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36654"/>
          <a:ext cx="9694490" cy="92230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noProof="0" dirty="0" smtClean="0">
              <a:solidFill>
                <a:schemeClr val="tx1"/>
              </a:solidFill>
            </a:rPr>
            <a:t>Se realizará la identificación de todas las señales de entrada y salida que manejan los fixtures.</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45023" y="81677"/>
        <a:ext cx="9604444" cy="832256"/>
      </dsp:txXfrm>
    </dsp:sp>
    <dsp:sp modelId="{158ECF61-35B2-42C4-8641-D31E95239894}">
      <dsp:nvSpPr>
        <dsp:cNvPr id="0" name=""/>
        <dsp:cNvSpPr/>
      </dsp:nvSpPr>
      <dsp:spPr>
        <a:xfrm>
          <a:off x="0" y="1111597"/>
          <a:ext cx="9694490" cy="99216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noProof="0" dirty="0" smtClean="0">
              <a:solidFill>
                <a:schemeClr val="tx1"/>
              </a:solidFill>
            </a:rPr>
            <a:t>Se diseñarán dos placas electrónicas para el proceso de verificación de integridad del cableado físico del Fixture P8 Combinado Neumático.</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48433" y="1160030"/>
        <a:ext cx="9597624" cy="895294"/>
      </dsp:txXfrm>
    </dsp:sp>
    <dsp:sp modelId="{14119F05-44DA-41C0-B747-173A43F7DB02}">
      <dsp:nvSpPr>
        <dsp:cNvPr id="0" name=""/>
        <dsp:cNvSpPr/>
      </dsp:nvSpPr>
      <dsp:spPr>
        <a:xfrm>
          <a:off x="0" y="2256397"/>
          <a:ext cx="9694490" cy="99216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b="1" kern="1200" smtClean="0">
              <a:solidFill>
                <a:schemeClr val="tx1"/>
              </a:solidFill>
            </a:rPr>
            <a:t>para el Fixture P8 Movimiento Horizontal todo el proceso de auto diagnóstico se lo realizará mediante software.</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48433" y="2304830"/>
        <a:ext cx="9597624" cy="895294"/>
      </dsp:txXfrm>
    </dsp:sp>
    <dsp:sp modelId="{F52C66B4-859F-4B82-8E41-0FD76050F96E}">
      <dsp:nvSpPr>
        <dsp:cNvPr id="0" name=""/>
        <dsp:cNvSpPr/>
      </dsp:nvSpPr>
      <dsp:spPr>
        <a:xfrm>
          <a:off x="0" y="3401197"/>
          <a:ext cx="9694490" cy="99216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cap="none" spc="0" noProof="0" smtClean="0">
              <a:ln w="0"/>
              <a:solidFill>
                <a:schemeClr val="tx1"/>
              </a:solidFill>
              <a:effectLst>
                <a:outerShdw blurRad="38100" dist="19050" dir="2700000" algn="tl" rotWithShape="0">
                  <a:schemeClr val="dk1">
                    <a:alpha val="40000"/>
                  </a:schemeClr>
                </a:outerShdw>
              </a:effectLst>
            </a:rPr>
            <a:t>Se desarrollará una interfaz gráfica capaz de conectarse a una base de datos.</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48433" y="3449630"/>
        <a:ext cx="9597624" cy="895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C66B4-859F-4B82-8E41-0FD76050F96E}">
      <dsp:nvSpPr>
        <dsp:cNvPr id="0" name=""/>
        <dsp:cNvSpPr/>
      </dsp:nvSpPr>
      <dsp:spPr>
        <a:xfrm>
          <a:off x="0" y="1169318"/>
          <a:ext cx="9694490" cy="209137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tx1"/>
              </a:solidFill>
            </a:rPr>
            <a:t>Diseñar e implementar un sistema de auto diagnóstico para Fixtures de la línea de producción de equipos del Sistema Chevystar en la empresa Road Track Ecuador S. A., para de esta manera reducir el tiempo de mantenimiento de los Fixtures y la probabilidad de paras prolongadas en la producción.</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dsp:txBody>
      <dsp:txXfrm>
        <a:off x="102093" y="1271411"/>
        <a:ext cx="9490304" cy="1887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712516"/>
          <a:ext cx="11066090" cy="1600977"/>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EC" sz="2400" b="1" kern="1200" dirty="0" smtClean="0">
              <a:solidFill>
                <a:schemeClr val="tx1"/>
              </a:solidFill>
            </a:rPr>
            <a:t>Aumentar la confiabilidad y operatividad de los Fixtures mediante el diseño e implementación de una placa electrónica principal que se encargará de realizar el auto diagnóstico del estado de funcionalidad de los Fixtures, la misma que debe ser de dimensiones similares a la placa electrónica del Sistema Chevystar Platinum 8.</a:t>
          </a:r>
          <a:endParaRPr lang="es-EC" sz="2400" b="1" kern="1200" cap="none" spc="0" dirty="0">
            <a:ln w="0"/>
            <a:solidFill>
              <a:schemeClr val="tx1"/>
            </a:solidFill>
            <a:effectLst>
              <a:outerShdw blurRad="38100" dist="19050" dir="2700000" algn="tl" rotWithShape="0">
                <a:schemeClr val="dk1">
                  <a:alpha val="40000"/>
                </a:schemeClr>
              </a:outerShdw>
            </a:effectLst>
          </a:endParaRPr>
        </a:p>
      </dsp:txBody>
      <dsp:txXfrm>
        <a:off x="78153" y="790669"/>
        <a:ext cx="10909784" cy="1444671"/>
      </dsp:txXfrm>
    </dsp:sp>
    <dsp:sp modelId="{699E690D-6E78-4538-9072-BC2A86304C13}">
      <dsp:nvSpPr>
        <dsp:cNvPr id="0" name=""/>
        <dsp:cNvSpPr/>
      </dsp:nvSpPr>
      <dsp:spPr>
        <a:xfrm>
          <a:off x="0" y="2497813"/>
          <a:ext cx="11066090" cy="172224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smtClean="0">
              <a:solidFill>
                <a:schemeClr val="tx1"/>
              </a:solidFill>
            </a:rPr>
            <a:t>Discriminar posibles fallos en la integridad del cableado físico interno y externo de los Fixtures mediante el diseño e implementación de una placa electrónica secundaria.</a:t>
          </a:r>
          <a:endParaRPr lang="es-EC" sz="2400" b="1" kern="1200" dirty="0" smtClean="0">
            <a:solidFill>
              <a:schemeClr val="tx1"/>
            </a:solidFill>
          </a:endParaRPr>
        </a:p>
      </dsp:txBody>
      <dsp:txXfrm>
        <a:off x="84073" y="2581886"/>
        <a:ext cx="10897944" cy="1554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E329-CD90-4CF9-B9B1-C37496D29466}">
      <dsp:nvSpPr>
        <dsp:cNvPr id="0" name=""/>
        <dsp:cNvSpPr/>
      </dsp:nvSpPr>
      <dsp:spPr>
        <a:xfrm>
          <a:off x="0" y="1296500"/>
          <a:ext cx="11066090" cy="133087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dirty="0" smtClean="0">
              <a:solidFill>
                <a:schemeClr val="tx1"/>
              </a:solidFill>
            </a:rPr>
            <a:t>Generar registros de los errores detectados en el proceso de auto diagnóstico del estado de funcionalidad de los Fixtures mediante el desarrollo de una interfaz gráfica centrada en el usuario, desde la cual también se podrá manejar dicho proceso.</a:t>
          </a:r>
        </a:p>
      </dsp:txBody>
      <dsp:txXfrm>
        <a:off x="64968" y="1361468"/>
        <a:ext cx="10936154" cy="1200939"/>
      </dsp:txXfrm>
    </dsp:sp>
    <dsp:sp modelId="{29F55EFA-4F08-4982-925C-E5947F52BE15}">
      <dsp:nvSpPr>
        <dsp:cNvPr id="0" name=""/>
        <dsp:cNvSpPr/>
      </dsp:nvSpPr>
      <dsp:spPr>
        <a:xfrm>
          <a:off x="0" y="2814575"/>
          <a:ext cx="11066090" cy="1330875"/>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C" sz="2400" b="1" kern="1200" smtClean="0">
              <a:solidFill>
                <a:schemeClr val="tx1"/>
              </a:solidFill>
            </a:rPr>
            <a:t>Evaluar la eficiencia del sistema de auto diagnóstico para fixtures, mediante el análisis estadístico de los tiempos de mantenimiento y los tiempos de para en la producción.</a:t>
          </a:r>
          <a:endParaRPr lang="es-EC" sz="2400" b="1" kern="1200" dirty="0" smtClean="0">
            <a:solidFill>
              <a:schemeClr val="tx1"/>
            </a:solidFill>
          </a:endParaRPr>
        </a:p>
      </dsp:txBody>
      <dsp:txXfrm>
        <a:off x="64968" y="2879543"/>
        <a:ext cx="10936154" cy="1200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65687-0209-4B7D-B836-86FEC002F06F}">
      <dsp:nvSpPr>
        <dsp:cNvPr id="0" name=""/>
        <dsp:cNvSpPr/>
      </dsp:nvSpPr>
      <dsp:spPr>
        <a:xfrm>
          <a:off x="0" y="56344"/>
          <a:ext cx="9761432" cy="56180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b="1" kern="1200" noProof="0" dirty="0" smtClean="0">
              <a:solidFill>
                <a:schemeClr val="tx1"/>
              </a:solidFill>
            </a:rPr>
            <a:t>Estaciones del proceso de ensamblaje del Sistema Chevystar.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dsp:txBody>
      <dsp:txXfrm>
        <a:off x="27425" y="83769"/>
        <a:ext cx="9706582" cy="5069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F8A51-2A44-40DC-9F1A-7EFADFED9C78}">
      <dsp:nvSpPr>
        <dsp:cNvPr id="0" name=""/>
        <dsp:cNvSpPr/>
      </dsp:nvSpPr>
      <dsp:spPr>
        <a:xfrm>
          <a:off x="0" y="3986"/>
          <a:ext cx="10245112" cy="650793"/>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s-EC" sz="2800" b="1" kern="1200" cap="none" spc="0" dirty="0" smtClean="0">
              <a:ln w="0"/>
              <a:solidFill>
                <a:schemeClr val="tx1"/>
              </a:solidFill>
              <a:effectLst>
                <a:outerShdw blurRad="38100" dist="19050" dir="2700000" algn="tl" rotWithShape="0">
                  <a:schemeClr val="dk1">
                    <a:alpha val="40000"/>
                  </a:schemeClr>
                </a:outerShdw>
              </a:effectLst>
            </a:rPr>
            <a:t>Mantenimiento de los Equipos</a:t>
          </a:r>
          <a:endParaRPr lang="es-EC" sz="2800" b="1" kern="1200" cap="none" spc="0" dirty="0">
            <a:ln w="0"/>
            <a:solidFill>
              <a:schemeClr val="tx1"/>
            </a:solidFill>
            <a:effectLst>
              <a:outerShdw blurRad="38100" dist="19050" dir="2700000" algn="tl" rotWithShape="0">
                <a:schemeClr val="dk1">
                  <a:alpha val="40000"/>
                </a:schemeClr>
              </a:outerShdw>
            </a:effectLst>
          </a:endParaRPr>
        </a:p>
      </dsp:txBody>
      <dsp:txXfrm>
        <a:off x="31769" y="35755"/>
        <a:ext cx="10181574" cy="587255"/>
      </dsp:txXfrm>
    </dsp:sp>
    <dsp:sp modelId="{4AC186E9-30A5-4DC5-94F7-94F62A7E77B5}">
      <dsp:nvSpPr>
        <dsp:cNvPr id="0" name=""/>
        <dsp:cNvSpPr/>
      </dsp:nvSpPr>
      <dsp:spPr>
        <a:xfrm>
          <a:off x="0" y="654779"/>
          <a:ext cx="10245112" cy="3970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5282" tIns="30480" rIns="170688" bIns="30480" numCol="1" spcCol="1270" anchor="t" anchorCtr="0">
          <a:noAutofit/>
        </a:bodyPr>
        <a:lstStyle/>
        <a:p>
          <a:pPr marL="228600" lvl="1" indent="-228600" algn="just" defTabSz="1066800">
            <a:lnSpc>
              <a:spcPct val="90000"/>
            </a:lnSpc>
            <a:spcBef>
              <a:spcPct val="0"/>
            </a:spcBef>
            <a:spcAft>
              <a:spcPct val="20000"/>
            </a:spcAft>
            <a:buChar char="••"/>
          </a:pPr>
          <a:r>
            <a:rPr lang="es-EC" sz="2400" kern="1200" dirty="0" smtClean="0">
              <a:solidFill>
                <a:schemeClr val="tx1"/>
              </a:solidFill>
            </a:rPr>
            <a:t>Mantener los equipos e instalaciones en condiciones operativas eficaces y seguras.</a:t>
          </a:r>
          <a:endParaRPr lang="es-EC" sz="2400" b="0" kern="1200" cap="none" spc="0" dirty="0">
            <a:ln w="0"/>
            <a:solidFill>
              <a:schemeClr val="tx1"/>
            </a:solidFill>
            <a:effectLst>
              <a:outerShdw blurRad="38100" dist="19050" dir="2700000" algn="tl" rotWithShape="0">
                <a:schemeClr val="dk1">
                  <a:alpha val="40000"/>
                </a:schemeClr>
              </a:outerShdw>
            </a:effectLst>
          </a:endParaRPr>
        </a:p>
        <a:p>
          <a:pPr marL="228600" lvl="1" indent="-228600" algn="l" defTabSz="1066800">
            <a:lnSpc>
              <a:spcPct val="90000"/>
            </a:lnSpc>
            <a:spcBef>
              <a:spcPct val="0"/>
            </a:spcBef>
            <a:spcAft>
              <a:spcPct val="20000"/>
            </a:spcAft>
            <a:buChar char="••"/>
          </a:pPr>
          <a:r>
            <a:rPr lang="es-EC" sz="2400" kern="1200" dirty="0" smtClean="0">
              <a:solidFill>
                <a:schemeClr val="tx1"/>
              </a:solidFill>
            </a:rPr>
            <a:t>Efectuar un control de estado de los equipos así como de su disponibilidad.</a:t>
          </a:r>
        </a:p>
        <a:p>
          <a:pPr marL="228600" lvl="1" indent="-228600" algn="l" defTabSz="1066800">
            <a:lnSpc>
              <a:spcPct val="90000"/>
            </a:lnSpc>
            <a:spcBef>
              <a:spcPct val="0"/>
            </a:spcBef>
            <a:spcAft>
              <a:spcPct val="20000"/>
            </a:spcAft>
            <a:buChar char="••"/>
          </a:pPr>
          <a:r>
            <a:rPr lang="es-EC" sz="2400" kern="1200" dirty="0" smtClean="0">
              <a:solidFill>
                <a:schemeClr val="tx1"/>
              </a:solidFill>
            </a:rPr>
            <a:t>Realizar los estudios necesarios para reducir el número de averías imprevistas.</a:t>
          </a:r>
        </a:p>
        <a:p>
          <a:pPr marL="228600" lvl="1" indent="-228600" algn="l" defTabSz="1066800">
            <a:lnSpc>
              <a:spcPct val="90000"/>
            </a:lnSpc>
            <a:spcBef>
              <a:spcPct val="0"/>
            </a:spcBef>
            <a:spcAft>
              <a:spcPct val="20000"/>
            </a:spcAft>
            <a:buChar char="••"/>
          </a:pPr>
          <a:r>
            <a:rPr lang="es-EC" sz="2400" kern="1200" dirty="0" smtClean="0">
              <a:solidFill>
                <a:schemeClr val="tx1"/>
              </a:solidFill>
            </a:rPr>
            <a:t>En función de los datos históricos disponibles, efectuar una previsión de los repuestos de almacén necesarios.</a:t>
          </a:r>
        </a:p>
        <a:p>
          <a:pPr marL="228600" lvl="1" indent="-228600" algn="l" defTabSz="1066800">
            <a:lnSpc>
              <a:spcPct val="90000"/>
            </a:lnSpc>
            <a:spcBef>
              <a:spcPct val="0"/>
            </a:spcBef>
            <a:spcAft>
              <a:spcPct val="20000"/>
            </a:spcAft>
            <a:buChar char="••"/>
          </a:pPr>
          <a:r>
            <a:rPr lang="es-EC" sz="2400" kern="1200" dirty="0" smtClean="0">
              <a:solidFill>
                <a:schemeClr val="tx1"/>
              </a:solidFill>
            </a:rPr>
            <a:t>Intervenir en los proyectos de modificación del diseño de equipos e instalaciones.</a:t>
          </a:r>
        </a:p>
        <a:p>
          <a:pPr marL="228600" lvl="1" indent="-228600" algn="l" defTabSz="1066800">
            <a:lnSpc>
              <a:spcPct val="90000"/>
            </a:lnSpc>
            <a:spcBef>
              <a:spcPct val="0"/>
            </a:spcBef>
            <a:spcAft>
              <a:spcPct val="20000"/>
            </a:spcAft>
            <a:buChar char="••"/>
          </a:pPr>
          <a:r>
            <a:rPr lang="es-EC" sz="2400" kern="1200" dirty="0" smtClean="0">
              <a:solidFill>
                <a:schemeClr val="tx1"/>
              </a:solidFill>
            </a:rPr>
            <a:t>Llevar a cabo aquellas tareas que implican la modificación o reparación de los equipos e instalaciones. </a:t>
          </a:r>
        </a:p>
      </dsp:txBody>
      <dsp:txXfrm>
        <a:off x="0" y="654779"/>
        <a:ext cx="10245112" cy="39703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43753-FA67-4539-8BC3-5083A81A0A63}" type="datetimeFigureOut">
              <a:rPr lang="es-ES" smtClean="0"/>
              <a:t>03/01/2019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D2546-D78A-4CFE-9F3A-31844929C925}" type="slidenum">
              <a:rPr lang="es-ES" smtClean="0"/>
              <a:t>‹Nº›</a:t>
            </a:fld>
            <a:endParaRPr lang="es-ES"/>
          </a:p>
        </p:txBody>
      </p:sp>
    </p:spTree>
    <p:extLst>
      <p:ext uri="{BB962C8B-B14F-4D97-AF65-F5344CB8AC3E}">
        <p14:creationId xmlns:p14="http://schemas.microsoft.com/office/powerpoint/2010/main" val="34184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empresa “Road Track S.A.” es el mayor proveedor de sistemas y servicios telemáticos OEM (Fabricante de Equipos Originales) en América Latina. Opera desde el año 2002 en los mercados automotrices de Colombia, México, Ecuador e Israel con exclusividad para vehículos de “General Motors Company”. (ROAD TRACK ECUADOR S.A., 2016)</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La denominación original de la Empresa fue Servicios Tecnológicos Road Track Cía. Ltda., se construyó en el 2001 e inició sus operaciones en el 2002 en Ecuador, con una estrategia de crecimiento sostenido, comenzó operaciones en Colombia en el 2004, México en el 2008. Adicionalmente tiene su propio centro de R&amp;D (Investigación y Desarrollo) ubicado en Israel. (ROAD TRACK ECUADOR S.A., 2016)</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Road Track Ecuador S.A. se encuentra ubicada en la provincia de Pichincha, cantón Quito en el sector de Carcelén Industrial, en donde actualmente en el área de producción se ensamblan los equipos del Sistema Chevystar Platinum 8.</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El Sistema Chevystar Platinum 8 es un dispositivo que integra tecnología satelital y celular para ofrecer servicios de seguridad, comunicación, asistencia y monitoreo directo de un vehículo Chevrolet. Este sistema consiste en una placa electrónica principal programada para realizar todas las funciones antes mencionadas. (ROAD TRACK ECUADOR S.A, 2017)</a:t>
            </a:r>
          </a:p>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El proceso de verificación del Sistema Chevystar Platinum 8 consiste en conectar la placa electrónica principal en un sistema de verificación de funcionalidad llamado Fixture. Existen varios tipos de Fixtures y cada uno realiza una función diferente, entre ellas están verificar el estado de los puertos de comunicación, antenas GPS y GSM, enviar el perfil de configuración que rige cada país, verificar los cambios de corriente para que el equipo ingrese a modo transporte. (ROAD TRACK ECUADOR S.A., 2017)</a:t>
            </a:r>
          </a:p>
          <a:p>
            <a:r>
              <a:rPr lang="es-EC"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 </a:t>
            </a:r>
            <a:r>
              <a:rPr lang="en-US" sz="1200" kern="1200" dirty="0" err="1" smtClean="0">
                <a:solidFill>
                  <a:schemeClr val="tx1"/>
                </a:solidFill>
                <a:effectLst/>
                <a:latin typeface="+mn-lt"/>
                <a:ea typeface="+mn-ea"/>
                <a:cs typeface="+mn-cs"/>
              </a:rPr>
              <a:t>empresa</a:t>
            </a:r>
            <a:r>
              <a:rPr lang="en-US" sz="1200" kern="1200" dirty="0" smtClean="0">
                <a:solidFill>
                  <a:schemeClr val="tx1"/>
                </a:solidFill>
                <a:effectLst/>
                <a:latin typeface="+mn-lt"/>
                <a:ea typeface="+mn-ea"/>
                <a:cs typeface="+mn-cs"/>
              </a:rPr>
              <a:t> Road Track Ecuador S.A. no </a:t>
            </a:r>
            <a:r>
              <a:rPr lang="en-US" sz="1200" kern="1200" dirty="0" err="1" smtClean="0">
                <a:solidFill>
                  <a:schemeClr val="tx1"/>
                </a:solidFill>
                <a:effectLst/>
                <a:latin typeface="+mn-lt"/>
                <a:ea typeface="+mn-ea"/>
                <a:cs typeface="+mn-cs"/>
              </a:rPr>
              <a:t>cuenta</a:t>
            </a:r>
            <a:r>
              <a:rPr lang="en-US" sz="1200" kern="1200" dirty="0" smtClean="0">
                <a:solidFill>
                  <a:schemeClr val="tx1"/>
                </a:solidFill>
                <a:effectLst/>
                <a:latin typeface="+mn-lt"/>
                <a:ea typeface="+mn-ea"/>
                <a:cs typeface="+mn-cs"/>
              </a:rPr>
              <a:t> con un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realice</a:t>
            </a:r>
            <a:r>
              <a:rPr lang="en-US" sz="1200" kern="1200" dirty="0" smtClean="0">
                <a:solidFill>
                  <a:schemeClr val="tx1"/>
                </a:solidFill>
                <a:effectLst/>
                <a:latin typeface="+mn-lt"/>
                <a:ea typeface="+mn-ea"/>
                <a:cs typeface="+mn-cs"/>
              </a:rPr>
              <a:t> un auto </a:t>
            </a:r>
            <a:r>
              <a:rPr lang="en-US" sz="1200" kern="1200" dirty="0" err="1" smtClean="0">
                <a:solidFill>
                  <a:schemeClr val="tx1"/>
                </a:solidFill>
                <a:effectLst/>
                <a:latin typeface="+mn-lt"/>
                <a:ea typeface="+mn-ea"/>
                <a:cs typeface="+mn-cs"/>
              </a:rPr>
              <a:t>diagnóstico</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estado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funcionalidad</a:t>
            </a:r>
            <a:r>
              <a:rPr lang="en-US" sz="1200" kern="1200" dirty="0" smtClean="0">
                <a:solidFill>
                  <a:schemeClr val="tx1"/>
                </a:solidFill>
                <a:effectLst/>
                <a:latin typeface="+mn-lt"/>
                <a:ea typeface="+mn-ea"/>
                <a:cs typeface="+mn-cs"/>
              </a:rPr>
              <a:t> de los Fixtures o con </a:t>
            </a:r>
            <a:r>
              <a:rPr lang="en-US" sz="1200" kern="1200" dirty="0" err="1" smtClean="0">
                <a:solidFill>
                  <a:schemeClr val="tx1"/>
                </a:solidFill>
                <a:effectLst/>
                <a:latin typeface="+mn-lt"/>
                <a:ea typeface="+mn-ea"/>
                <a:cs typeface="+mn-cs"/>
              </a:rPr>
              <a:t>algún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sistema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realice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función</a:t>
            </a:r>
            <a:r>
              <a:rPr lang="en-US" sz="1200" kern="1200" dirty="0" smtClean="0">
                <a:solidFill>
                  <a:schemeClr val="tx1"/>
                </a:solidFill>
                <a:effectLst/>
                <a:latin typeface="+mn-lt"/>
                <a:ea typeface="+mn-ea"/>
                <a:cs typeface="+mn-cs"/>
              </a:rPr>
              <a:t> similar, </a:t>
            </a:r>
            <a:r>
              <a:rPr lang="en-US" sz="1200" kern="1200" dirty="0" err="1" smtClean="0">
                <a:solidFill>
                  <a:schemeClr val="tx1"/>
                </a:solidFill>
                <a:effectLst/>
                <a:latin typeface="+mn-lt"/>
                <a:ea typeface="+mn-ea"/>
                <a:cs typeface="+mn-cs"/>
              </a:rPr>
              <a:t>esto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debido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los </a:t>
            </a:r>
            <a:r>
              <a:rPr lang="en-US" sz="1200" kern="1200" dirty="0" err="1" smtClean="0">
                <a:solidFill>
                  <a:schemeClr val="tx1"/>
                </a:solidFill>
                <a:effectLst/>
                <a:latin typeface="+mn-lt"/>
                <a:ea typeface="+mn-ea"/>
                <a:cs typeface="+mn-cs"/>
              </a:rPr>
              <a:t>equipos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mencionados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diseñados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exclusivamente</a:t>
            </a:r>
            <a:r>
              <a:rPr lang="en-US" sz="1200" kern="1200" dirty="0" smtClean="0">
                <a:solidFill>
                  <a:schemeClr val="tx1"/>
                </a:solidFill>
                <a:effectLst/>
                <a:latin typeface="+mn-lt"/>
                <a:ea typeface="+mn-ea"/>
                <a:cs typeface="+mn-cs"/>
              </a:rPr>
              <a:t> para </a:t>
            </a:r>
            <a:r>
              <a:rPr lang="en-US" sz="1200" kern="1200" dirty="0" err="1" smtClean="0">
                <a:solidFill>
                  <a:schemeClr val="tx1"/>
                </a:solidFill>
                <a:effectLst/>
                <a:latin typeface="+mn-lt"/>
                <a:ea typeface="+mn-ea"/>
                <a:cs typeface="+mn-cs"/>
              </a:rPr>
              <a:t>uso</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línea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producción</a:t>
            </a:r>
            <a:r>
              <a:rPr lang="en-US" sz="1200" kern="1200" dirty="0" smtClean="0">
                <a:solidFill>
                  <a:schemeClr val="tx1"/>
                </a:solidFill>
                <a:effectLst/>
                <a:latin typeface="+mn-lt"/>
                <a:ea typeface="+mn-ea"/>
                <a:cs typeface="+mn-cs"/>
              </a:rPr>
              <a:t> del Sistema Chevystar Platinum 8. Para </a:t>
            </a:r>
            <a:r>
              <a:rPr lang="en-US" sz="1200" kern="1200" dirty="0" err="1" smtClean="0">
                <a:solidFill>
                  <a:schemeClr val="tx1"/>
                </a:solidFill>
                <a:effectLst/>
                <a:latin typeface="+mn-lt"/>
                <a:ea typeface="+mn-ea"/>
                <a:cs typeface="+mn-cs"/>
              </a:rPr>
              <a:t>realizar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mantenimiento</a:t>
            </a:r>
            <a:r>
              <a:rPr lang="en-US" sz="1200" kern="1200" dirty="0" smtClean="0">
                <a:solidFill>
                  <a:schemeClr val="tx1"/>
                </a:solidFill>
                <a:effectLst/>
                <a:latin typeface="+mn-lt"/>
                <a:ea typeface="+mn-ea"/>
                <a:cs typeface="+mn-cs"/>
              </a:rPr>
              <a:t> de los fixtures, la </a:t>
            </a:r>
            <a:r>
              <a:rPr lang="en-US" sz="1200" kern="1200" dirty="0" err="1" smtClean="0">
                <a:solidFill>
                  <a:schemeClr val="tx1"/>
                </a:solidFill>
                <a:effectLst/>
                <a:latin typeface="+mn-lt"/>
                <a:ea typeface="+mn-ea"/>
                <a:cs typeface="+mn-cs"/>
              </a:rPr>
              <a:t>empresa</a:t>
            </a:r>
            <a:r>
              <a:rPr lang="en-US" sz="1200" kern="1200" dirty="0" smtClean="0">
                <a:solidFill>
                  <a:schemeClr val="tx1"/>
                </a:solidFill>
                <a:effectLst/>
                <a:latin typeface="+mn-lt"/>
                <a:ea typeface="+mn-ea"/>
                <a:cs typeface="+mn-cs"/>
              </a:rPr>
              <a:t> Road Track Ecuador S.A. </a:t>
            </a:r>
            <a:r>
              <a:rPr lang="en-US" sz="1200" kern="1200" dirty="0" err="1" smtClean="0">
                <a:solidFill>
                  <a:schemeClr val="tx1"/>
                </a:solidFill>
                <a:effectLst/>
                <a:latin typeface="+mn-lt"/>
                <a:ea typeface="+mn-ea"/>
                <a:cs typeface="+mn-cs"/>
              </a:rPr>
              <a:t>maneja</a:t>
            </a:r>
            <a:r>
              <a:rPr lang="en-US" sz="1200" kern="1200" dirty="0" smtClean="0">
                <a:solidFill>
                  <a:schemeClr val="tx1"/>
                </a:solidFill>
                <a:effectLst/>
                <a:latin typeface="+mn-lt"/>
                <a:ea typeface="+mn-ea"/>
                <a:cs typeface="+mn-cs"/>
              </a:rPr>
              <a:t> dos </a:t>
            </a:r>
            <a:r>
              <a:rPr lang="en-US" sz="1200" kern="1200" dirty="0" err="1" smtClean="0">
                <a:solidFill>
                  <a:schemeClr val="tx1"/>
                </a:solidFill>
                <a:effectLst/>
                <a:latin typeface="+mn-lt"/>
                <a:ea typeface="+mn-ea"/>
                <a:cs typeface="+mn-cs"/>
              </a:rPr>
              <a:t>tipos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mantenimiento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preventivo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correctivo</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mantenimiento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preventivo</a:t>
            </a:r>
            <a:r>
              <a:rPr lang="en-US" sz="1200" kern="1200" dirty="0" smtClean="0">
                <a:solidFill>
                  <a:schemeClr val="tx1"/>
                </a:solidFill>
                <a:effectLst/>
                <a:latin typeface="+mn-lt"/>
                <a:ea typeface="+mn-ea"/>
                <a:cs typeface="+mn-cs"/>
              </a:rPr>
              <a:t> se lo </a:t>
            </a:r>
            <a:r>
              <a:rPr lang="en-US" sz="1200" kern="1200" dirty="0" err="1" smtClean="0">
                <a:solidFill>
                  <a:schemeClr val="tx1"/>
                </a:solidFill>
                <a:effectLst/>
                <a:latin typeface="+mn-lt"/>
                <a:ea typeface="+mn-ea"/>
                <a:cs typeface="+mn-cs"/>
              </a:rPr>
              <a:t>realiza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manera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mensual</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toma</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tiempo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aproximado</a:t>
            </a:r>
            <a:r>
              <a:rPr lang="en-US" sz="1200" kern="1200" dirty="0" smtClean="0">
                <a:solidFill>
                  <a:schemeClr val="tx1"/>
                </a:solidFill>
                <a:effectLst/>
                <a:latin typeface="+mn-lt"/>
                <a:ea typeface="+mn-ea"/>
                <a:cs typeface="+mn-cs"/>
              </a:rPr>
              <a:t> de 90 </a:t>
            </a:r>
            <a:r>
              <a:rPr lang="en-US" sz="1200" kern="1200" dirty="0" err="1" smtClean="0">
                <a:solidFill>
                  <a:schemeClr val="tx1"/>
                </a:solidFill>
                <a:effectLst/>
                <a:latin typeface="+mn-lt"/>
                <a:ea typeface="+mn-ea"/>
                <a:cs typeface="+mn-cs"/>
              </a:rPr>
              <a:t>minutos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cuyo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propósito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evitar</a:t>
            </a:r>
            <a:r>
              <a:rPr lang="en-US" sz="1200" kern="1200" dirty="0" smtClean="0">
                <a:solidFill>
                  <a:schemeClr val="tx1"/>
                </a:solidFill>
                <a:effectLst/>
                <a:latin typeface="+mn-lt"/>
                <a:ea typeface="+mn-ea"/>
                <a:cs typeface="+mn-cs"/>
              </a:rPr>
              <a:t> paras </a:t>
            </a:r>
            <a:r>
              <a:rPr lang="en-US" sz="1200" kern="1200" dirty="0" err="1" smtClean="0">
                <a:solidFill>
                  <a:schemeClr val="tx1"/>
                </a:solidFill>
                <a:effectLst/>
                <a:latin typeface="+mn-lt"/>
                <a:ea typeface="+mn-ea"/>
                <a:cs typeface="+mn-cs"/>
              </a:rPr>
              <a:t>prolongadas</a:t>
            </a:r>
            <a:r>
              <a:rPr lang="en-US" sz="1200" kern="1200" dirty="0" smtClean="0">
                <a:solidFill>
                  <a:schemeClr val="tx1"/>
                </a:solidFill>
                <a:effectLst/>
                <a:latin typeface="+mn-lt"/>
                <a:ea typeface="+mn-ea"/>
                <a:cs typeface="+mn-cs"/>
              </a:rPr>
              <a:t> en la </a:t>
            </a:r>
            <a:r>
              <a:rPr lang="en-US" sz="1200" kern="1200" dirty="0" err="1" smtClean="0">
                <a:solidFill>
                  <a:schemeClr val="tx1"/>
                </a:solidFill>
                <a:effectLst/>
                <a:latin typeface="+mn-lt"/>
                <a:ea typeface="+mn-ea"/>
                <a:cs typeface="+mn-cs"/>
              </a:rPr>
              <a:t>producción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mientras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mantenimiento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correctivo</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realiza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presenta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falla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después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haber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realizado</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respectivo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mantenimiento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preventivo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mensual</a:t>
            </a:r>
            <a:r>
              <a:rPr lang="en-US" sz="1200" kern="1200" dirty="0" smtClean="0">
                <a:solidFill>
                  <a:schemeClr val="tx1"/>
                </a:solidFill>
                <a:effectLst/>
                <a:latin typeface="+mn-lt"/>
                <a:ea typeface="+mn-ea"/>
                <a:cs typeface="+mn-cs"/>
              </a:rPr>
              <a:t>.</a:t>
            </a:r>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4</a:t>
            </a:fld>
            <a:endParaRPr lang="es-ES"/>
          </a:p>
        </p:txBody>
      </p:sp>
    </p:spTree>
    <p:extLst>
      <p:ext uri="{BB962C8B-B14F-4D97-AF65-F5344CB8AC3E}">
        <p14:creationId xmlns:p14="http://schemas.microsoft.com/office/powerpoint/2010/main" val="86856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17</a:t>
            </a:fld>
            <a:endParaRPr lang="es-ES"/>
          </a:p>
        </p:txBody>
      </p:sp>
    </p:spTree>
    <p:extLst>
      <p:ext uri="{BB962C8B-B14F-4D97-AF65-F5344CB8AC3E}">
        <p14:creationId xmlns:p14="http://schemas.microsoft.com/office/powerpoint/2010/main" val="478244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20</a:t>
            </a:fld>
            <a:endParaRPr lang="es-ES"/>
          </a:p>
        </p:txBody>
      </p:sp>
    </p:spTree>
    <p:extLst>
      <p:ext uri="{BB962C8B-B14F-4D97-AF65-F5344CB8AC3E}">
        <p14:creationId xmlns:p14="http://schemas.microsoft.com/office/powerpoint/2010/main" val="422368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21</a:t>
            </a:fld>
            <a:endParaRPr lang="es-ES"/>
          </a:p>
        </p:txBody>
      </p:sp>
    </p:spTree>
    <p:extLst>
      <p:ext uri="{BB962C8B-B14F-4D97-AF65-F5344CB8AC3E}">
        <p14:creationId xmlns:p14="http://schemas.microsoft.com/office/powerpoint/2010/main" val="68802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24</a:t>
            </a:fld>
            <a:endParaRPr lang="es-ES"/>
          </a:p>
        </p:txBody>
      </p:sp>
    </p:spTree>
    <p:extLst>
      <p:ext uri="{BB962C8B-B14F-4D97-AF65-F5344CB8AC3E}">
        <p14:creationId xmlns:p14="http://schemas.microsoft.com/office/powerpoint/2010/main" val="49273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26</a:t>
            </a:fld>
            <a:endParaRPr lang="es-ES"/>
          </a:p>
        </p:txBody>
      </p:sp>
    </p:spTree>
    <p:extLst>
      <p:ext uri="{BB962C8B-B14F-4D97-AF65-F5344CB8AC3E}">
        <p14:creationId xmlns:p14="http://schemas.microsoft.com/office/powerpoint/2010/main" val="1106040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27</a:t>
            </a:fld>
            <a:endParaRPr lang="es-ES"/>
          </a:p>
        </p:txBody>
      </p:sp>
    </p:spTree>
    <p:extLst>
      <p:ext uri="{BB962C8B-B14F-4D97-AF65-F5344CB8AC3E}">
        <p14:creationId xmlns:p14="http://schemas.microsoft.com/office/powerpoint/2010/main" val="33116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37</a:t>
            </a:fld>
            <a:endParaRPr lang="es-ES"/>
          </a:p>
        </p:txBody>
      </p:sp>
    </p:spTree>
    <p:extLst>
      <p:ext uri="{BB962C8B-B14F-4D97-AF65-F5344CB8AC3E}">
        <p14:creationId xmlns:p14="http://schemas.microsoft.com/office/powerpoint/2010/main" val="411382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38</a:t>
            </a:fld>
            <a:endParaRPr lang="es-ES"/>
          </a:p>
        </p:txBody>
      </p:sp>
    </p:spTree>
    <p:extLst>
      <p:ext uri="{BB962C8B-B14F-4D97-AF65-F5344CB8AC3E}">
        <p14:creationId xmlns:p14="http://schemas.microsoft.com/office/powerpoint/2010/main" val="140368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39</a:t>
            </a:fld>
            <a:endParaRPr lang="es-ES"/>
          </a:p>
        </p:txBody>
      </p:sp>
    </p:spTree>
    <p:extLst>
      <p:ext uri="{BB962C8B-B14F-4D97-AF65-F5344CB8AC3E}">
        <p14:creationId xmlns:p14="http://schemas.microsoft.com/office/powerpoint/2010/main" val="37007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61</a:t>
            </a:fld>
            <a:endParaRPr lang="es-ES"/>
          </a:p>
        </p:txBody>
      </p:sp>
    </p:spTree>
    <p:extLst>
      <p:ext uri="{BB962C8B-B14F-4D97-AF65-F5344CB8AC3E}">
        <p14:creationId xmlns:p14="http://schemas.microsoft.com/office/powerpoint/2010/main" val="262389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5</a:t>
            </a:fld>
            <a:endParaRPr lang="es-ES"/>
          </a:p>
        </p:txBody>
      </p:sp>
    </p:spTree>
    <p:extLst>
      <p:ext uri="{BB962C8B-B14F-4D97-AF65-F5344CB8AC3E}">
        <p14:creationId xmlns:p14="http://schemas.microsoft.com/office/powerpoint/2010/main" val="2134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6</a:t>
            </a:fld>
            <a:endParaRPr lang="es-ES"/>
          </a:p>
        </p:txBody>
      </p:sp>
    </p:spTree>
    <p:extLst>
      <p:ext uri="{BB962C8B-B14F-4D97-AF65-F5344CB8AC3E}">
        <p14:creationId xmlns:p14="http://schemas.microsoft.com/office/powerpoint/2010/main" val="138331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10</a:t>
            </a:fld>
            <a:endParaRPr lang="es-ES"/>
          </a:p>
        </p:txBody>
      </p:sp>
    </p:spTree>
    <p:extLst>
      <p:ext uri="{BB962C8B-B14F-4D97-AF65-F5344CB8AC3E}">
        <p14:creationId xmlns:p14="http://schemas.microsoft.com/office/powerpoint/2010/main" val="323461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11</a:t>
            </a:fld>
            <a:endParaRPr lang="es-ES"/>
          </a:p>
        </p:txBody>
      </p:sp>
    </p:spTree>
    <p:extLst>
      <p:ext uri="{BB962C8B-B14F-4D97-AF65-F5344CB8AC3E}">
        <p14:creationId xmlns:p14="http://schemas.microsoft.com/office/powerpoint/2010/main" val="266591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12</a:t>
            </a:fld>
            <a:endParaRPr lang="es-ES"/>
          </a:p>
        </p:txBody>
      </p:sp>
    </p:spTree>
    <p:extLst>
      <p:ext uri="{BB962C8B-B14F-4D97-AF65-F5344CB8AC3E}">
        <p14:creationId xmlns:p14="http://schemas.microsoft.com/office/powerpoint/2010/main" val="3521586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13</a:t>
            </a:fld>
            <a:endParaRPr lang="es-ES"/>
          </a:p>
        </p:txBody>
      </p:sp>
    </p:spTree>
    <p:extLst>
      <p:ext uri="{BB962C8B-B14F-4D97-AF65-F5344CB8AC3E}">
        <p14:creationId xmlns:p14="http://schemas.microsoft.com/office/powerpoint/2010/main" val="195114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14</a:t>
            </a:fld>
            <a:endParaRPr lang="es-ES"/>
          </a:p>
        </p:txBody>
      </p:sp>
    </p:spTree>
    <p:extLst>
      <p:ext uri="{BB962C8B-B14F-4D97-AF65-F5344CB8AC3E}">
        <p14:creationId xmlns:p14="http://schemas.microsoft.com/office/powerpoint/2010/main" val="215290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01D2546-D78A-4CFE-9F3A-31844929C925}" type="slidenum">
              <a:rPr lang="es-ES" smtClean="0"/>
              <a:t>15</a:t>
            </a:fld>
            <a:endParaRPr lang="es-ES"/>
          </a:p>
        </p:txBody>
      </p:sp>
    </p:spTree>
    <p:extLst>
      <p:ext uri="{BB962C8B-B14F-4D97-AF65-F5344CB8AC3E}">
        <p14:creationId xmlns:p14="http://schemas.microsoft.com/office/powerpoint/2010/main" val="68973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91395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81694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t>‹Nº›</a:t>
            </a:fld>
            <a:endParaRPr lang="es-ES" dirty="0"/>
          </a:p>
        </p:txBody>
      </p:sp>
    </p:spTree>
    <p:extLst>
      <p:ext uri="{BB962C8B-B14F-4D97-AF65-F5344CB8AC3E}">
        <p14:creationId xmlns:p14="http://schemas.microsoft.com/office/powerpoint/2010/main" val="208719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56112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88765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5723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23521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66125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98722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349297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5F3971-D4EA-4750-870A-E840FF82DE7C}" type="slidenum">
              <a:rPr lang="es-ES" smtClean="0"/>
              <a:pPr/>
              <a:t>‹Nº›</a:t>
            </a:fld>
            <a:endParaRPr lang="es-ES"/>
          </a:p>
        </p:txBody>
      </p:sp>
    </p:spTree>
    <p:extLst>
      <p:ext uri="{BB962C8B-B14F-4D97-AF65-F5344CB8AC3E}">
        <p14:creationId xmlns:p14="http://schemas.microsoft.com/office/powerpoint/2010/main" val="117720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F3971-D4EA-4750-870A-E840FF82DE7C}" type="slidenum">
              <a:rPr lang="es-ES" smtClean="0"/>
              <a:pPr/>
              <a:t>‹Nº›</a:t>
            </a:fld>
            <a:endParaRPr lang="es-ES"/>
          </a:p>
        </p:txBody>
      </p:sp>
      <p:pic>
        <p:nvPicPr>
          <p:cNvPr id="7" name="Imagen 6">
            <a:extLst>
              <a:ext uri="{FF2B5EF4-FFF2-40B4-BE49-F238E27FC236}">
                <a16:creationId xmlns:a16="http://schemas.microsoft.com/office/drawing/2014/main" id="{0E5CB41B-90D6-47F3-B21E-C7478BC8867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Imagen 7">
            <a:extLst>
              <a:ext uri="{FF2B5EF4-FFF2-40B4-BE49-F238E27FC236}">
                <a16:creationId xmlns:a16="http://schemas.microsoft.com/office/drawing/2014/main" id="{0E5CB41B-90D6-47F3-B21E-C7478BC8867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61739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5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001078" y="1343472"/>
            <a:ext cx="8216347" cy="1314486"/>
          </a:xfrm>
        </p:spPr>
        <p:txBody>
          <a:bodyPr>
            <a:normAutofit fontScale="90000"/>
          </a:bodyPr>
          <a:lstStyle/>
          <a:p>
            <a:r>
              <a:rPr lang="es-ES" dirty="0">
                <a:latin typeface="+mn-lt"/>
              </a:rPr>
              <a:t/>
            </a:r>
            <a:br>
              <a:rPr lang="es-ES" dirty="0">
                <a:latin typeface="+mn-lt"/>
              </a:rPr>
            </a:br>
            <a:r>
              <a:rPr lang="es-EC" sz="2800" b="1" dirty="0"/>
              <a:t>DISEÑO E IMPLEMENTACIÓN DE UN SISTEMA DE AUTODIAGNÓSTICO PARA FIXTURES DE LA LÍNEA DE PRODUCCIÓN DE EQUIPOS DEL SISTEMA CHEVYSTAR</a:t>
            </a:r>
            <a:endParaRPr lang="es-ES" sz="3200" i="1" dirty="0">
              <a:latin typeface="+mn-lt"/>
            </a:endParaRPr>
          </a:p>
        </p:txBody>
      </p:sp>
      <p:sp>
        <p:nvSpPr>
          <p:cNvPr id="3" name="Subtítulo 2"/>
          <p:cNvSpPr>
            <a:spLocks noGrp="1"/>
          </p:cNvSpPr>
          <p:nvPr>
            <p:ph type="subTitle" idx="1"/>
          </p:nvPr>
        </p:nvSpPr>
        <p:spPr>
          <a:xfrm>
            <a:off x="1537251" y="2856432"/>
            <a:ext cx="9144000" cy="491493"/>
          </a:xfrm>
        </p:spPr>
        <p:txBody>
          <a:bodyPr>
            <a:normAutofit/>
          </a:bodyPr>
          <a:lstStyle/>
          <a:p>
            <a:r>
              <a:rPr lang="es-EC" sz="2400" dirty="0">
                <a:latin typeface="+mn-lt"/>
              </a:rPr>
              <a:t>DEPARTAMENTO DE </a:t>
            </a:r>
            <a:r>
              <a:rPr lang="es-EC" sz="2400" dirty="0" smtClean="0">
                <a:latin typeface="+mn-lt"/>
              </a:rPr>
              <a:t>ELÉCTRICA, ELECTRÓNICA Y TELECOMUNICACIONES</a:t>
            </a:r>
            <a:endParaRPr lang="es-ES" sz="2400"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a:t>
            </a:fld>
            <a:endParaRPr lang="es-ES" dirty="0">
              <a:latin typeface="+mn-lt"/>
            </a:endParaRPr>
          </a:p>
        </p:txBody>
      </p:sp>
      <p:sp>
        <p:nvSpPr>
          <p:cNvPr id="9" name="Subtítulo 2">
            <a:extLst>
              <a:ext uri="{FF2B5EF4-FFF2-40B4-BE49-F238E27FC236}">
                <a16:creationId xmlns:a16="http://schemas.microsoft.com/office/drawing/2014/main" id="{255D3533-22E3-400B-B72A-3840F0B8DF4C}"/>
              </a:ext>
            </a:extLst>
          </p:cNvPr>
          <p:cNvSpPr txBox="1">
            <a:spLocks/>
          </p:cNvSpPr>
          <p:nvPr/>
        </p:nvSpPr>
        <p:spPr>
          <a:xfrm>
            <a:off x="1106554" y="3549926"/>
            <a:ext cx="10005394" cy="4914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accent3">
                    <a:lumMod val="5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Diavlo Medium" panose="02000000000000000000" pitchFamily="50"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Diavlo Medium" panose="02000000000000000000" pitchFamily="50"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Diavlo Medium" panose="02000000000000000000" pitchFamily="50"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dirty="0">
                <a:effectLst/>
              </a:rPr>
              <a:t>CARRERA DE INGENIERÍA EN ELECTRÓNICA, AUTOMATIZACIÓN Y CONTROL</a:t>
            </a:r>
            <a:endParaRPr lang="es-ES" sz="1800" dirty="0">
              <a:effectLst/>
            </a:endParaRPr>
          </a:p>
        </p:txBody>
      </p:sp>
      <p:sp>
        <p:nvSpPr>
          <p:cNvPr id="10" name="CuadroTexto 9">
            <a:extLst>
              <a:ext uri="{FF2B5EF4-FFF2-40B4-BE49-F238E27FC236}">
                <a16:creationId xmlns:a16="http://schemas.microsoft.com/office/drawing/2014/main" id="{A42F3B2A-A2CC-4EC3-9163-3EB28833DE2B}"/>
              </a:ext>
            </a:extLst>
          </p:cNvPr>
          <p:cNvSpPr txBox="1"/>
          <p:nvPr/>
        </p:nvSpPr>
        <p:spPr>
          <a:xfrm>
            <a:off x="3631094" y="4246911"/>
            <a:ext cx="5273419" cy="1200329"/>
          </a:xfrm>
          <a:prstGeom prst="rect">
            <a:avLst/>
          </a:prstGeom>
          <a:noFill/>
        </p:spPr>
        <p:txBody>
          <a:bodyPr wrap="square" rtlCol="0">
            <a:spAutoFit/>
          </a:bodyPr>
          <a:lstStyle/>
          <a:p>
            <a:pPr algn="ctr"/>
            <a:r>
              <a:rPr lang="es-ES" dirty="0" smtClean="0"/>
              <a:t>AUTORES: BALLAGÁN </a:t>
            </a:r>
            <a:r>
              <a:rPr lang="es-ES" dirty="0" smtClean="0"/>
              <a:t>ALULEMA, </a:t>
            </a:r>
            <a:r>
              <a:rPr lang="es-ES" dirty="0" smtClean="0"/>
              <a:t>DAYANA ROSALINA</a:t>
            </a:r>
          </a:p>
          <a:p>
            <a:pPr algn="ctr"/>
            <a:r>
              <a:rPr lang="es-ES" dirty="0" smtClean="0"/>
              <a:t>             VELASTEGUÍ </a:t>
            </a:r>
            <a:r>
              <a:rPr lang="es-ES" dirty="0" smtClean="0"/>
              <a:t>SILVA, </a:t>
            </a:r>
            <a:r>
              <a:rPr lang="es-ES" dirty="0" smtClean="0"/>
              <a:t>FRANCISCO PAÚL</a:t>
            </a:r>
          </a:p>
          <a:p>
            <a:pPr algn="ctr"/>
            <a:endParaRPr lang="es-ES" dirty="0"/>
          </a:p>
          <a:p>
            <a:pPr algn="ctr"/>
            <a:r>
              <a:rPr lang="es-ES" dirty="0"/>
              <a:t>DIRECTOR: </a:t>
            </a:r>
            <a:r>
              <a:rPr lang="es-ES" dirty="0" smtClean="0"/>
              <a:t>ING. ORTIZ </a:t>
            </a:r>
            <a:r>
              <a:rPr lang="es-ES" dirty="0" smtClean="0"/>
              <a:t>TULCAN, </a:t>
            </a:r>
            <a:r>
              <a:rPr lang="es-ES" dirty="0" smtClean="0"/>
              <a:t>HUGO RAMIRO</a:t>
            </a:r>
            <a:endParaRPr lang="es-ES" dirty="0"/>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smtClean="0"/>
              <a:t>2019</a:t>
            </a:r>
            <a:endParaRPr lang="es-ES" sz="1400" b="1" dirty="0"/>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380" y="4723500"/>
            <a:ext cx="1542506" cy="1483179"/>
          </a:xfrm>
          <a:prstGeom prst="rect">
            <a:avLst/>
          </a:prstGeom>
        </p:spPr>
      </p:pic>
    </p:spTree>
    <p:extLst>
      <p:ext uri="{BB962C8B-B14F-4D97-AF65-F5344CB8AC3E}">
        <p14:creationId xmlns:p14="http://schemas.microsoft.com/office/powerpoint/2010/main" val="26758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10</a:t>
            </a:fld>
            <a:endParaRPr lang="es-ES"/>
          </a:p>
        </p:txBody>
      </p:sp>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1234294" y="2292264"/>
            <a:ext cx="9656043" cy="3760023"/>
          </a:xfrm>
          <a:prstGeom prst="rect">
            <a:avLst/>
          </a:prstGeom>
        </p:spPr>
      </p:pic>
      <p:graphicFrame>
        <p:nvGraphicFramePr>
          <p:cNvPr id="10" name="Diagrama 9">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2073864357"/>
              </p:ext>
            </p:extLst>
          </p:nvPr>
        </p:nvGraphicFramePr>
        <p:xfrm>
          <a:off x="1128905" y="1401852"/>
          <a:ext cx="9761432" cy="6531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417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11</a:t>
            </a:fld>
            <a:endParaRPr lang="es-ES"/>
          </a:p>
        </p:txBody>
      </p:sp>
      <p:sp>
        <p:nvSpPr>
          <p:cNvPr id="7" name="Título 1">
            <a:extLst>
              <a:ext uri="{FF2B5EF4-FFF2-40B4-BE49-F238E27FC236}">
                <a16:creationId xmlns:a16="http://schemas.microsoft.com/office/drawing/2014/main"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pic>
        <p:nvPicPr>
          <p:cNvPr id="10" name="Imagen 9"/>
          <p:cNvPicPr/>
          <p:nvPr/>
        </p:nvPicPr>
        <p:blipFill>
          <a:blip r:embed="rId3"/>
          <a:stretch>
            <a:fillRect/>
          </a:stretch>
        </p:blipFill>
        <p:spPr>
          <a:xfrm>
            <a:off x="2963836" y="2157047"/>
            <a:ext cx="6704770" cy="3938952"/>
          </a:xfrm>
          <a:prstGeom prst="rect">
            <a:avLst/>
          </a:prstGeom>
        </p:spPr>
      </p:pic>
      <p:grpSp>
        <p:nvGrpSpPr>
          <p:cNvPr id="11" name="Grupo 10"/>
          <p:cNvGrpSpPr/>
          <p:nvPr/>
        </p:nvGrpSpPr>
        <p:grpSpPr>
          <a:xfrm>
            <a:off x="2094347" y="1415702"/>
            <a:ext cx="8443749" cy="588412"/>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a:solidFill>
                    <a:schemeClr val="tx1"/>
                  </a:solidFill>
                </a:rPr>
                <a:t>Componentes del Sistema Chevystar Platinum 8.</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00602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12</a:t>
            </a:fld>
            <a:endParaRPr lang="es-ES"/>
          </a:p>
        </p:txBody>
      </p:sp>
      <p:sp>
        <p:nvSpPr>
          <p:cNvPr id="7" name="Título 1">
            <a:extLst>
              <a:ext uri="{FF2B5EF4-FFF2-40B4-BE49-F238E27FC236}">
                <a16:creationId xmlns:a16="http://schemas.microsoft.com/office/drawing/2014/main"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11" name="Grupo 10"/>
          <p:cNvGrpSpPr/>
          <p:nvPr/>
        </p:nvGrpSpPr>
        <p:grpSpPr>
          <a:xfrm>
            <a:off x="255104" y="1461171"/>
            <a:ext cx="5331504" cy="588412"/>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a:solidFill>
                    <a:schemeClr val="tx1"/>
                  </a:solidFill>
                </a:rPr>
                <a:t>Fixture P8 Movimiento Horizontal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8" name="Picture 1024" descr="C:\DOCUME~1\MICHEL~1.TOS\CONFIG~1\Temp\SNAGHTML7229e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340" y="2519153"/>
            <a:ext cx="4488140" cy="2696307"/>
          </a:xfrm>
          <a:prstGeom prst="rect">
            <a:avLst/>
          </a:prstGeom>
          <a:noFill/>
          <a:ln>
            <a:noFill/>
          </a:ln>
          <a:extLst/>
        </p:spPr>
      </p:pic>
      <p:pic>
        <p:nvPicPr>
          <p:cNvPr id="2" name="Imagen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287465" y="1489895"/>
            <a:ext cx="6646269" cy="3906239"/>
          </a:xfrm>
          <a:prstGeom prst="rect">
            <a:avLst/>
          </a:prstGeom>
        </p:spPr>
      </p:pic>
    </p:spTree>
    <p:extLst>
      <p:ext uri="{BB962C8B-B14F-4D97-AF65-F5344CB8AC3E}">
        <p14:creationId xmlns:p14="http://schemas.microsoft.com/office/powerpoint/2010/main" val="122657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76776348-01E0-46CB-A116-87FE72B312F4}"/>
              </a:ext>
            </a:extLst>
          </p:cNvPr>
          <p:cNvSpPr>
            <a:spLocks noGrp="1"/>
          </p:cNvSpPr>
          <p:nvPr>
            <p:ph type="sldNum" sz="quarter" idx="12"/>
          </p:nvPr>
        </p:nvSpPr>
        <p:spPr/>
        <p:txBody>
          <a:bodyPr/>
          <a:lstStyle/>
          <a:p>
            <a:fld id="{885F3971-D4EA-4750-870A-E840FF82DE7C}" type="slidenum">
              <a:rPr lang="es-ES" smtClean="0"/>
              <a:pPr/>
              <a:t>13</a:t>
            </a:fld>
            <a:endParaRPr lang="es-ES"/>
          </a:p>
        </p:txBody>
      </p:sp>
      <p:sp>
        <p:nvSpPr>
          <p:cNvPr id="7" name="Título 1">
            <a:extLst>
              <a:ext uri="{FF2B5EF4-FFF2-40B4-BE49-F238E27FC236}">
                <a16:creationId xmlns:a16="http://schemas.microsoft.com/office/drawing/2014/main"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11" name="Grupo 10"/>
          <p:cNvGrpSpPr/>
          <p:nvPr/>
        </p:nvGrpSpPr>
        <p:grpSpPr>
          <a:xfrm>
            <a:off x="255104" y="1566014"/>
            <a:ext cx="5344030" cy="588412"/>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a:solidFill>
                    <a:schemeClr val="tx1"/>
                  </a:solidFill>
                </a:rPr>
                <a:t>Fixture </a:t>
              </a:r>
              <a:r>
                <a:rPr lang="es-EC" sz="2800" b="1" dirty="0" smtClean="0">
                  <a:solidFill>
                    <a:schemeClr val="tx1"/>
                  </a:solidFill>
                </a:rPr>
                <a:t>P8 Combinado Neumático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4" name="Imagen 13" descr="C:\Users\Usuario\Desktop\INFO TESIS\fotos combinado\ANIMACIONES\2.png"/>
          <p:cNvPicPr/>
          <p:nvPr/>
        </p:nvPicPr>
        <p:blipFill rotWithShape="1">
          <a:blip r:embed="rId3" cstate="print">
            <a:extLst>
              <a:ext uri="{28A0092B-C50C-407E-A947-70E740481C1C}">
                <a14:useLocalDpi xmlns:a14="http://schemas.microsoft.com/office/drawing/2010/main" val="0"/>
              </a:ext>
            </a:extLst>
          </a:blip>
          <a:srcRect l="10810" t="8470" r="1286" b="2904"/>
          <a:stretch/>
        </p:blipFill>
        <p:spPr bwMode="auto">
          <a:xfrm>
            <a:off x="380365" y="2457671"/>
            <a:ext cx="4204162" cy="3224810"/>
          </a:xfrm>
          <a:prstGeom prst="rect">
            <a:avLst/>
          </a:prstGeom>
          <a:noFill/>
          <a:ln>
            <a:noFill/>
          </a:ln>
          <a:extLst>
            <a:ext uri="{53640926-AAD7-44D8-BBD7-CCE9431645EC}">
              <a14:shadowObscured xmlns:a14="http://schemas.microsoft.com/office/drawing/2010/main"/>
            </a:ext>
          </a:extLst>
        </p:spPr>
      </p:pic>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4689" y="1982733"/>
            <a:ext cx="7245349" cy="325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5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Effect transition="in" filter="fade">
                                      <p:cBhvr>
                                        <p:cTn id="1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84F1B37-E216-48A4-ABB3-1F04D7C6A5EA}"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14</a:t>
            </a:fld>
            <a:endParaRPr lang="es-ES"/>
          </a:p>
        </p:txBody>
      </p:sp>
      <p:graphicFrame>
        <p:nvGraphicFramePr>
          <p:cNvPr id="5" name="Diagrama 4">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4006295848"/>
              </p:ext>
            </p:extLst>
          </p:nvPr>
        </p:nvGraphicFramePr>
        <p:xfrm>
          <a:off x="1108687" y="1350451"/>
          <a:ext cx="10245113" cy="4629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ítulo 1">
            <a:extLst>
              <a:ext uri="{FF2B5EF4-FFF2-40B4-BE49-F238E27FC236}">
                <a16:creationId xmlns:a16="http://schemas.microsoft.com/office/drawing/2014/main"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7652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E0F8A51-2A44-40DC-9F1A-7EFADFED9C78}"/>
                                            </p:graphicEl>
                                          </p:spTgt>
                                        </p:tgtEl>
                                        <p:attrNameLst>
                                          <p:attrName>style.visibility</p:attrName>
                                        </p:attrNameLst>
                                      </p:cBhvr>
                                      <p:to>
                                        <p:strVal val="visible"/>
                                      </p:to>
                                    </p:set>
                                    <p:animEffect transition="in" filter="fade">
                                      <p:cBhvr>
                                        <p:cTn id="7" dur="500"/>
                                        <p:tgtEl>
                                          <p:spTgt spid="5">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AC186E9-30A5-4DC5-94F7-94F62A7E77B5}"/>
                                            </p:graphicEl>
                                          </p:spTgt>
                                        </p:tgtEl>
                                        <p:attrNameLst>
                                          <p:attrName>style.visibility</p:attrName>
                                        </p:attrNameLst>
                                      </p:cBhvr>
                                      <p:to>
                                        <p:strVal val="visible"/>
                                      </p:to>
                                    </p:set>
                                    <p:animEffect transition="in" filter="fade">
                                      <p:cBhvr>
                                        <p:cTn id="12" dur="500"/>
                                        <p:tgtEl>
                                          <p:spTgt spid="5">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B57E05-D4F5-42BC-901F-43F055C050A4}"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15</a:t>
            </a:fld>
            <a:endParaRPr lang="es-ES"/>
          </a:p>
        </p:txBody>
      </p:sp>
      <p:sp>
        <p:nvSpPr>
          <p:cNvPr id="5" name="Título 1">
            <a:extLst>
              <a:ext uri="{FF2B5EF4-FFF2-40B4-BE49-F238E27FC236}">
                <a16:creationId xmlns:a16="http://schemas.microsoft.com/office/drawing/2014/main"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8" name="Tabla 7"/>
          <p:cNvGraphicFramePr>
            <a:graphicFrameLocks noGrp="1"/>
          </p:cNvGraphicFramePr>
          <p:nvPr>
            <p:extLst>
              <p:ext uri="{D42A27DB-BD31-4B8C-83A1-F6EECF244321}">
                <p14:modId xmlns:p14="http://schemas.microsoft.com/office/powerpoint/2010/main" val="851752695"/>
              </p:ext>
            </p:extLst>
          </p:nvPr>
        </p:nvGraphicFramePr>
        <p:xfrm>
          <a:off x="838200" y="2350440"/>
          <a:ext cx="3454400" cy="3557744"/>
        </p:xfrm>
        <a:graphic>
          <a:graphicData uri="http://schemas.openxmlformats.org/drawingml/2006/table">
            <a:tbl>
              <a:tblPr firstRow="1" bandRow="1">
                <a:tableStyleId>{912C8C85-51F0-491E-9774-3900AFEF0FD7}</a:tableStyleId>
              </a:tblPr>
              <a:tblGrid>
                <a:gridCol w="2019553">
                  <a:extLst>
                    <a:ext uri="{9D8B030D-6E8A-4147-A177-3AD203B41FA5}">
                      <a16:colId xmlns:a16="http://schemas.microsoft.com/office/drawing/2014/main" val="20000"/>
                    </a:ext>
                  </a:extLst>
                </a:gridCol>
                <a:gridCol w="1434847">
                  <a:extLst>
                    <a:ext uri="{9D8B030D-6E8A-4147-A177-3AD203B41FA5}">
                      <a16:colId xmlns:a16="http://schemas.microsoft.com/office/drawing/2014/main" val="20001"/>
                    </a:ext>
                  </a:extLst>
                </a:gridCol>
              </a:tblGrid>
              <a:tr h="444718">
                <a:tc>
                  <a:txBody>
                    <a:bodyPr/>
                    <a:lstStyle/>
                    <a:p>
                      <a:pPr algn="ctr">
                        <a:spcAft>
                          <a:spcPts val="0"/>
                        </a:spcAft>
                      </a:pPr>
                      <a:r>
                        <a:rPr lang="es-EC" sz="1400" dirty="0">
                          <a:solidFill>
                            <a:schemeClr val="tx1"/>
                          </a:solidFill>
                          <a:effectLst/>
                        </a:rPr>
                        <a:t>Departamento responsable</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dirty="0">
                          <a:solidFill>
                            <a:schemeClr val="tx1"/>
                          </a:solidFill>
                          <a:effectLst/>
                        </a:rPr>
                        <a:t>Tiempo (min)</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22359">
                <a:tc>
                  <a:txBody>
                    <a:bodyPr/>
                    <a:lstStyle/>
                    <a:p>
                      <a:pPr algn="ctr">
                        <a:spcAft>
                          <a:spcPts val="0"/>
                        </a:spcAft>
                      </a:pPr>
                      <a:r>
                        <a:rPr lang="es-EC" sz="1400" dirty="0">
                          <a:effectLst/>
                        </a:rPr>
                        <a:t>Producción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3853,85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22359">
                <a:tc>
                  <a:txBody>
                    <a:bodyPr/>
                    <a:lstStyle/>
                    <a:p>
                      <a:pPr algn="ctr">
                        <a:spcAft>
                          <a:spcPts val="0"/>
                        </a:spcAft>
                      </a:pPr>
                      <a:r>
                        <a:rPr lang="es-EC" sz="1400">
                          <a:effectLst/>
                        </a:rPr>
                        <a:t>Herramentales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dirty="0">
                          <a:effectLst/>
                        </a:rPr>
                        <a:t>2813,333333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22359">
                <a:tc>
                  <a:txBody>
                    <a:bodyPr/>
                    <a:lstStyle/>
                    <a:p>
                      <a:pPr algn="ctr">
                        <a:spcAft>
                          <a:spcPts val="0"/>
                        </a:spcAft>
                      </a:pPr>
                      <a:r>
                        <a:rPr lang="es-EC" sz="1400">
                          <a:effectLst/>
                        </a:rPr>
                        <a:t>RTBIS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2022,5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22359">
                <a:tc>
                  <a:txBody>
                    <a:bodyPr/>
                    <a:lstStyle/>
                    <a:p>
                      <a:pPr algn="ctr">
                        <a:spcAft>
                          <a:spcPts val="0"/>
                        </a:spcAft>
                      </a:pPr>
                      <a:r>
                        <a:rPr lang="es-EC" sz="1400">
                          <a:effectLst/>
                        </a:rPr>
                        <a:t>Sistemas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dirty="0">
                          <a:effectLst/>
                        </a:rPr>
                        <a:t>1712,416667</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22359">
                <a:tc>
                  <a:txBody>
                    <a:bodyPr/>
                    <a:lstStyle/>
                    <a:p>
                      <a:pPr algn="ctr">
                        <a:spcAft>
                          <a:spcPts val="0"/>
                        </a:spcAft>
                      </a:pPr>
                      <a:r>
                        <a:rPr lang="es-EC" sz="1400">
                          <a:effectLst/>
                        </a:rPr>
                        <a:t>Proveedor</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744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22359">
                <a:tc>
                  <a:txBody>
                    <a:bodyPr/>
                    <a:lstStyle/>
                    <a:p>
                      <a:pPr algn="ctr">
                        <a:spcAft>
                          <a:spcPts val="0"/>
                        </a:spcAft>
                      </a:pPr>
                      <a:r>
                        <a:rPr lang="es-EC" sz="1400">
                          <a:effectLst/>
                        </a:rPr>
                        <a:t>Logística</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529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22359">
                <a:tc>
                  <a:txBody>
                    <a:bodyPr/>
                    <a:lstStyle/>
                    <a:p>
                      <a:pPr algn="ctr">
                        <a:spcAft>
                          <a:spcPts val="0"/>
                        </a:spcAft>
                      </a:pPr>
                      <a:r>
                        <a:rPr lang="es-EC" sz="1400">
                          <a:effectLst/>
                        </a:rPr>
                        <a:t>DYR</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294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22359">
                <a:tc>
                  <a:txBody>
                    <a:bodyPr/>
                    <a:lstStyle/>
                    <a:p>
                      <a:pPr algn="ctr">
                        <a:spcAft>
                          <a:spcPts val="0"/>
                        </a:spcAft>
                      </a:pPr>
                      <a:r>
                        <a:rPr lang="es-EC" sz="1400">
                          <a:effectLst/>
                        </a:rPr>
                        <a:t>Regional</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258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222359">
                <a:tc>
                  <a:txBody>
                    <a:bodyPr/>
                    <a:lstStyle/>
                    <a:p>
                      <a:pPr algn="ctr">
                        <a:spcAft>
                          <a:spcPts val="0"/>
                        </a:spcAft>
                      </a:pPr>
                      <a:r>
                        <a:rPr lang="es-EC" sz="1400">
                          <a:effectLst/>
                        </a:rPr>
                        <a:t>R.R.H.H.</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170</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22359">
                <a:tc>
                  <a:txBody>
                    <a:bodyPr/>
                    <a:lstStyle/>
                    <a:p>
                      <a:pPr algn="ctr">
                        <a:spcAft>
                          <a:spcPts val="0"/>
                        </a:spcAft>
                      </a:pPr>
                      <a:r>
                        <a:rPr lang="es-EC" sz="1400">
                          <a:effectLst/>
                        </a:rPr>
                        <a:t>Validación_RTE</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158</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22359">
                <a:tc>
                  <a:txBody>
                    <a:bodyPr/>
                    <a:lstStyle/>
                    <a:p>
                      <a:pPr algn="ctr">
                        <a:spcAft>
                          <a:spcPts val="0"/>
                        </a:spcAft>
                      </a:pPr>
                      <a:r>
                        <a:rPr lang="es-EC" sz="1400">
                          <a:effectLst/>
                        </a:rPr>
                        <a:t>Pilotos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139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1"/>
                  </a:ext>
                </a:extLst>
              </a:tr>
              <a:tr h="222359">
                <a:tc>
                  <a:txBody>
                    <a:bodyPr/>
                    <a:lstStyle/>
                    <a:p>
                      <a:pPr algn="ctr">
                        <a:spcAft>
                          <a:spcPts val="0"/>
                        </a:spcAft>
                      </a:pPr>
                      <a:r>
                        <a:rPr lang="es-EC" sz="1400">
                          <a:effectLst/>
                        </a:rPr>
                        <a:t>Soludín</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79</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2"/>
                  </a:ext>
                </a:extLst>
              </a:tr>
              <a:tr h="222359">
                <a:tc>
                  <a:txBody>
                    <a:bodyPr/>
                    <a:lstStyle/>
                    <a:p>
                      <a:pPr algn="ctr">
                        <a:spcAft>
                          <a:spcPts val="0"/>
                        </a:spcAft>
                      </a:pPr>
                      <a:r>
                        <a:rPr lang="es-EC" sz="1400">
                          <a:effectLst/>
                        </a:rPr>
                        <a:t>Calidad</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es-EC" sz="1400">
                          <a:effectLst/>
                        </a:rPr>
                        <a:t>12,5</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3"/>
                  </a:ext>
                </a:extLst>
              </a:tr>
              <a:tr h="222359">
                <a:tc>
                  <a:txBody>
                    <a:bodyPr/>
                    <a:lstStyle/>
                    <a:p>
                      <a:pPr algn="ctr">
                        <a:spcAft>
                          <a:spcPts val="0"/>
                        </a:spcAft>
                      </a:pPr>
                      <a:r>
                        <a:rPr lang="es-EC" sz="1400" b="1">
                          <a:effectLst/>
                        </a:rPr>
                        <a:t>Total de tiempo (min)</a:t>
                      </a:r>
                      <a:endParaRPr lang="es-EC"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spcAft>
                          <a:spcPts val="0"/>
                        </a:spcAft>
                      </a:pPr>
                      <a:r>
                        <a:rPr lang="es-EC" sz="1400" b="1" dirty="0">
                          <a:effectLst/>
                        </a:rPr>
                        <a:t>12785,6</a:t>
                      </a:r>
                      <a:endPar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014"/>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556870632"/>
              </p:ext>
            </p:extLst>
          </p:nvPr>
        </p:nvGraphicFramePr>
        <p:xfrm>
          <a:off x="6609397" y="2695552"/>
          <a:ext cx="5227003" cy="2381089"/>
        </p:xfrm>
        <a:graphic>
          <a:graphicData uri="http://schemas.openxmlformats.org/drawingml/2006/table">
            <a:tbl>
              <a:tblPr firstRow="1" firstCol="1" bandRow="1"/>
              <a:tblGrid>
                <a:gridCol w="1491887">
                  <a:extLst>
                    <a:ext uri="{9D8B030D-6E8A-4147-A177-3AD203B41FA5}">
                      <a16:colId xmlns:a16="http://schemas.microsoft.com/office/drawing/2014/main" val="20000"/>
                    </a:ext>
                  </a:extLst>
                </a:gridCol>
                <a:gridCol w="1797030">
                  <a:extLst>
                    <a:ext uri="{9D8B030D-6E8A-4147-A177-3AD203B41FA5}">
                      <a16:colId xmlns:a16="http://schemas.microsoft.com/office/drawing/2014/main" val="20001"/>
                    </a:ext>
                  </a:extLst>
                </a:gridCol>
                <a:gridCol w="1938086">
                  <a:extLst>
                    <a:ext uri="{9D8B030D-6E8A-4147-A177-3AD203B41FA5}">
                      <a16:colId xmlns:a16="http://schemas.microsoft.com/office/drawing/2014/main" val="20002"/>
                    </a:ext>
                  </a:extLst>
                </a:gridCol>
              </a:tblGrid>
              <a:tr h="391475">
                <a:tc>
                  <a:txBody>
                    <a:bodyPr/>
                    <a:lstStyle/>
                    <a:p>
                      <a:pPr algn="ctr">
                        <a:spcAft>
                          <a:spcPts val="0"/>
                        </a:spcAft>
                      </a:pPr>
                      <a:r>
                        <a:rPr lang="es-EC" sz="1400" b="1" dirty="0">
                          <a:effectLst/>
                          <a:latin typeface="+mn-lt"/>
                          <a:ea typeface="Times New Roman" panose="02020603050405020304" pitchFamily="18" charset="0"/>
                          <a:cs typeface="Times New Roman" panose="02020603050405020304" pitchFamily="18" charset="0"/>
                        </a:rPr>
                        <a:t>Fixture</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solidFill>
                  </a:tcPr>
                </a:tc>
                <a:tc rowSpan="2">
                  <a:txBody>
                    <a:bodyPr/>
                    <a:lstStyle/>
                    <a:p>
                      <a:pPr algn="ctr">
                        <a:spcAft>
                          <a:spcPts val="0"/>
                        </a:spcAft>
                      </a:pPr>
                      <a:r>
                        <a:rPr lang="es-EC" sz="1400" b="1" dirty="0">
                          <a:effectLst/>
                          <a:latin typeface="+mn-lt"/>
                          <a:ea typeface="Times New Roman" panose="02020603050405020304" pitchFamily="18" charset="0"/>
                          <a:cs typeface="Times New Roman" panose="02020603050405020304" pitchFamily="18" charset="0"/>
                        </a:rPr>
                        <a:t>Fixture P8 Movimiento Horizontal</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solidFill>
                  </a:tcPr>
                </a:tc>
                <a:tc rowSpan="2">
                  <a:txBody>
                    <a:bodyPr/>
                    <a:lstStyle/>
                    <a:p>
                      <a:pPr algn="ctr">
                        <a:spcAft>
                          <a:spcPts val="0"/>
                        </a:spcAft>
                      </a:pPr>
                      <a:r>
                        <a:rPr lang="es-EC" sz="1400" b="1" dirty="0">
                          <a:effectLst/>
                          <a:latin typeface="+mn-lt"/>
                          <a:ea typeface="Times New Roman" panose="02020603050405020304" pitchFamily="18" charset="0"/>
                          <a:cs typeface="Times New Roman" panose="02020603050405020304" pitchFamily="18" charset="0"/>
                        </a:rPr>
                        <a:t>Fixture P8 Combinado Neumático</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442137">
                <a:tc>
                  <a:txBody>
                    <a:bodyPr/>
                    <a:lstStyle/>
                    <a:p>
                      <a:pPr algn="ctr">
                        <a:spcAft>
                          <a:spcPts val="0"/>
                        </a:spcAft>
                        <a:tabLst>
                          <a:tab pos="1179195" algn="r"/>
                        </a:tabLst>
                      </a:pPr>
                      <a:r>
                        <a:rPr lang="es-EC" sz="1400" b="1" dirty="0">
                          <a:effectLst/>
                          <a:latin typeface="+mn-lt"/>
                          <a:ea typeface="Times New Roman" panose="02020603050405020304" pitchFamily="18" charset="0"/>
                          <a:cs typeface="Times New Roman" panose="02020603050405020304" pitchFamily="18" charset="0"/>
                        </a:rPr>
                        <a:t>Tiempo</a:t>
                      </a:r>
                      <a:endParaRPr lang="es-EC" sz="1400" dirty="0">
                        <a:effectLst/>
                        <a:latin typeface="+mn-lt"/>
                        <a:ea typeface="Times New Roman" panose="02020603050405020304" pitchFamily="18" charset="0"/>
                        <a:cs typeface="Times New Roman" panose="02020603050405020304" pitchFamily="18" charset="0"/>
                      </a:endParaRPr>
                    </a:p>
                    <a:p>
                      <a:pPr algn="ctr">
                        <a:spcAft>
                          <a:spcPts val="0"/>
                        </a:spcAft>
                      </a:pPr>
                      <a:r>
                        <a:rPr lang="es-EC" sz="1400" b="1" dirty="0">
                          <a:effectLst/>
                          <a:latin typeface="+mn-lt"/>
                          <a:ea typeface="Times New Roman" panose="02020603050405020304" pitchFamily="18" charset="0"/>
                          <a:cs typeface="Times New Roman" panose="02020603050405020304" pitchFamily="18" charset="0"/>
                        </a:rPr>
                        <a:t>por Mes</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01"/>
                  </a:ext>
                </a:extLst>
              </a:tr>
              <a:tr h="221068">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Marzo</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250</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317</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2"/>
                  </a:ext>
                </a:extLst>
              </a:tr>
              <a:tr h="221068">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Abril</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115</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299</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3"/>
                  </a:ext>
                </a:extLst>
              </a:tr>
              <a:tr h="221068">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Mayo</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79</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228</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4"/>
                  </a:ext>
                </a:extLst>
              </a:tr>
              <a:tr h="221068">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Junio</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49</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126</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5"/>
                  </a:ext>
                </a:extLst>
              </a:tr>
              <a:tr h="221068">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Julio</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202</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s-EC" sz="1400">
                          <a:effectLst/>
                          <a:latin typeface="+mn-lt"/>
                          <a:ea typeface="Times New Roman" panose="02020603050405020304" pitchFamily="18" charset="0"/>
                          <a:cs typeface="Times New Roman" panose="02020603050405020304" pitchFamily="18" charset="0"/>
                        </a:rPr>
                        <a:t>137</a:t>
                      </a: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6"/>
                  </a:ext>
                </a:extLst>
              </a:tr>
              <a:tr h="442137">
                <a:tc>
                  <a:txBody>
                    <a:bodyPr/>
                    <a:lstStyle/>
                    <a:p>
                      <a:pPr algn="ctr">
                        <a:spcAft>
                          <a:spcPts val="0"/>
                        </a:spcAft>
                      </a:pPr>
                      <a:r>
                        <a:rPr lang="es-EC" sz="1400" b="1">
                          <a:effectLst/>
                          <a:latin typeface="+mn-lt"/>
                          <a:ea typeface="Times New Roman" panose="02020603050405020304" pitchFamily="18" charset="0"/>
                          <a:cs typeface="Times New Roman" panose="02020603050405020304" pitchFamily="18" charset="0"/>
                        </a:rPr>
                        <a:t>Tiempo total por Fixture (min)</a:t>
                      </a:r>
                      <a:endParaRPr lang="es-EC" sz="140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EC" sz="1400" b="1" dirty="0">
                          <a:effectLst/>
                          <a:latin typeface="+mn-lt"/>
                          <a:ea typeface="Times New Roman" panose="02020603050405020304" pitchFamily="18" charset="0"/>
                          <a:cs typeface="Times New Roman" panose="02020603050405020304" pitchFamily="18" charset="0"/>
                        </a:rPr>
                        <a:t>695</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s-EC" sz="1400" b="1" dirty="0">
                          <a:effectLst/>
                          <a:latin typeface="+mn-lt"/>
                          <a:ea typeface="Times New Roman" panose="02020603050405020304" pitchFamily="18" charset="0"/>
                          <a:cs typeface="Times New Roman" panose="02020603050405020304" pitchFamily="18" charset="0"/>
                        </a:rPr>
                        <a:t>1107</a:t>
                      </a:r>
                      <a:endParaRPr lang="es-EC" sz="1400" dirty="0">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7"/>
                  </a:ext>
                </a:extLst>
              </a:tr>
            </a:tbl>
          </a:graphicData>
        </a:graphic>
      </p:graphicFrame>
      <p:sp>
        <p:nvSpPr>
          <p:cNvPr id="11" name="Flecha derecha 10"/>
          <p:cNvSpPr/>
          <p:nvPr/>
        </p:nvSpPr>
        <p:spPr>
          <a:xfrm>
            <a:off x="4718205" y="3243658"/>
            <a:ext cx="1587500" cy="1257300"/>
          </a:xfrm>
          <a:prstGeom prst="rightArrow">
            <a:avLst>
              <a:gd name="adj1" fmla="val 45960"/>
              <a:gd name="adj2" fmla="val 61111"/>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grpSp>
        <p:nvGrpSpPr>
          <p:cNvPr id="12" name="Grupo 11"/>
          <p:cNvGrpSpPr/>
          <p:nvPr/>
        </p:nvGrpSpPr>
        <p:grpSpPr>
          <a:xfrm>
            <a:off x="2716784" y="1433344"/>
            <a:ext cx="6758431" cy="588412"/>
            <a:chOff x="0" y="43545"/>
            <a:chExt cx="8443749" cy="588412"/>
          </a:xfrm>
          <a:scene3d>
            <a:camera prst="orthographicFront"/>
            <a:lightRig rig="chilly" dir="t"/>
          </a:scene3d>
        </p:grpSpPr>
        <p:sp>
          <p:nvSpPr>
            <p:cNvPr id="13" name="Rectángulo redondeado 12"/>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4" name="Rectángulo 13"/>
            <p:cNvSpPr/>
            <p:nvPr/>
          </p:nvSpPr>
          <p:spPr>
            <a:xfrm>
              <a:off x="28725" y="72269"/>
              <a:ext cx="8386300"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Tiempos de para en la línea de producción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64923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B57E05-D4F5-42BC-901F-43F055C050A4}"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16</a:t>
            </a:fld>
            <a:endParaRPr lang="es-ES"/>
          </a:p>
        </p:txBody>
      </p:sp>
      <p:sp>
        <p:nvSpPr>
          <p:cNvPr id="5" name="Título 1">
            <a:extLst>
              <a:ext uri="{FF2B5EF4-FFF2-40B4-BE49-F238E27FC236}">
                <a16:creationId xmlns:a16="http://schemas.microsoft.com/office/drawing/2014/main" id="{105FE110-87B5-4884-9976-A677529C1179}"/>
              </a:ext>
            </a:extLst>
          </p:cNvPr>
          <p:cNvSpPr txBox="1">
            <a:spLocks/>
          </p:cNvSpPr>
          <p:nvPr/>
        </p:nvSpPr>
        <p:spPr>
          <a:xfrm>
            <a:off x="255104" y="299364"/>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Marco Referencial </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Gráfico 8"/>
          <p:cNvGraphicFramePr/>
          <p:nvPr>
            <p:extLst>
              <p:ext uri="{D42A27DB-BD31-4B8C-83A1-F6EECF244321}">
                <p14:modId xmlns:p14="http://schemas.microsoft.com/office/powerpoint/2010/main" val="891737152"/>
              </p:ext>
            </p:extLst>
          </p:nvPr>
        </p:nvGraphicFramePr>
        <p:xfrm>
          <a:off x="838200" y="1628078"/>
          <a:ext cx="11049000" cy="4526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48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762357" y="2882549"/>
            <a:ext cx="9075127" cy="1609712"/>
          </a:xfrm>
        </p:spPr>
        <p:txBody>
          <a:bodyPr>
            <a:noAutofit/>
          </a:bodyPr>
          <a:lstStyle/>
          <a:p>
            <a:r>
              <a:rPr lang="es-ES" sz="8000" b="1" dirty="0" smtClean="0"/>
              <a:t>Diseño de Firmware y Hardware</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17</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365371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18</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Descripción </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8" name="Grupo 7"/>
          <p:cNvGrpSpPr/>
          <p:nvPr/>
        </p:nvGrpSpPr>
        <p:grpSpPr>
          <a:xfrm>
            <a:off x="753576" y="1349060"/>
            <a:ext cx="10777318" cy="588412"/>
            <a:chOff x="0" y="43545"/>
            <a:chExt cx="8443749" cy="588412"/>
          </a:xfrm>
          <a:scene3d>
            <a:camera prst="orthographicFront"/>
            <a:lightRig rig="chilly" dir="t"/>
          </a:scene3d>
        </p:grpSpPr>
        <p:sp>
          <p:nvSpPr>
            <p:cNvPr id="9" name="Rectángulo redondeado 8"/>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ectángulo 9"/>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a:solidFill>
                    <a:schemeClr val="tx1"/>
                  </a:solidFill>
                </a:rPr>
                <a:t>Diagrama de bloques del sistema de auto diagnóstico para el Fixture P8 </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3" name="Imagen 2"/>
          <p:cNvPicPr>
            <a:picLocks noChangeAspect="1"/>
          </p:cNvPicPr>
          <p:nvPr/>
        </p:nvPicPr>
        <p:blipFill>
          <a:blip r:embed="rId2"/>
          <a:stretch>
            <a:fillRect/>
          </a:stretch>
        </p:blipFill>
        <p:spPr>
          <a:xfrm>
            <a:off x="2779086" y="2048834"/>
            <a:ext cx="6726298" cy="4101445"/>
          </a:xfrm>
          <a:prstGeom prst="rect">
            <a:avLst/>
          </a:prstGeom>
        </p:spPr>
      </p:pic>
    </p:spTree>
    <p:extLst>
      <p:ext uri="{BB962C8B-B14F-4D97-AF65-F5344CB8AC3E}">
        <p14:creationId xmlns:p14="http://schemas.microsoft.com/office/powerpoint/2010/main" val="220823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19</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Requerimientos</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8" name="Grupo 7"/>
          <p:cNvGrpSpPr/>
          <p:nvPr/>
        </p:nvGrpSpPr>
        <p:grpSpPr>
          <a:xfrm>
            <a:off x="1476271" y="1656074"/>
            <a:ext cx="3696447" cy="680462"/>
            <a:chOff x="0" y="43545"/>
            <a:chExt cx="8443749" cy="588412"/>
          </a:xfrm>
          <a:scene3d>
            <a:camera prst="orthographicFront"/>
            <a:lightRig rig="chilly" dir="t"/>
          </a:scene3d>
        </p:grpSpPr>
        <p:sp>
          <p:nvSpPr>
            <p:cNvPr id="9" name="Rectángulo redondeado 8"/>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ectángulo 9"/>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Diseño de firmware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4" name="Grupo 13"/>
          <p:cNvGrpSpPr/>
          <p:nvPr/>
        </p:nvGrpSpPr>
        <p:grpSpPr>
          <a:xfrm>
            <a:off x="6762376" y="1656074"/>
            <a:ext cx="3696447" cy="680462"/>
            <a:chOff x="0" y="43545"/>
            <a:chExt cx="8443749" cy="588412"/>
          </a:xfrm>
          <a:scene3d>
            <a:camera prst="orthographicFront"/>
            <a:lightRig rig="chilly" dir="t"/>
          </a:scene3d>
        </p:grpSpPr>
        <p:sp>
          <p:nvSpPr>
            <p:cNvPr id="15" name="Rectángulo redondeado 14"/>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6" name="Rectángulo 15"/>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Diseño de hardware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6" name="CuadroTexto 5"/>
          <p:cNvSpPr txBox="1"/>
          <p:nvPr/>
        </p:nvSpPr>
        <p:spPr>
          <a:xfrm>
            <a:off x="735981" y="2911843"/>
            <a:ext cx="11238902" cy="2554545"/>
          </a:xfrm>
          <a:prstGeom prst="rect">
            <a:avLst/>
          </a:prstGeom>
          <a:noFill/>
        </p:spPr>
        <p:txBody>
          <a:bodyPr wrap="square" rtlCol="0">
            <a:spAutoFit/>
          </a:bodyPr>
          <a:lstStyle/>
          <a:p>
            <a:pPr marL="285750" indent="-285750">
              <a:buFont typeface="Arial" panose="020B0604020202020204" pitchFamily="34" charset="0"/>
              <a:buChar char="•"/>
            </a:pPr>
            <a:r>
              <a:rPr lang="es-EC" sz="3200" dirty="0" smtClean="0"/>
              <a:t>Dimensiones: 10,8 cm x 16,8 cm. </a:t>
            </a:r>
          </a:p>
          <a:p>
            <a:pPr marL="285750" indent="-285750">
              <a:buFont typeface="Arial" panose="020B0604020202020204" pitchFamily="34" charset="0"/>
              <a:buChar char="•"/>
            </a:pPr>
            <a:r>
              <a:rPr lang="es-EC" sz="3200" dirty="0" smtClean="0"/>
              <a:t>Tipo de elementos: SMD (componentes de montaje superficial).</a:t>
            </a:r>
          </a:p>
          <a:p>
            <a:pPr marL="285750" indent="-285750">
              <a:buFont typeface="Arial" panose="020B0604020202020204" pitchFamily="34" charset="0"/>
              <a:buChar char="•"/>
            </a:pPr>
            <a:r>
              <a:rPr lang="es-EC" sz="3200" dirty="0" smtClean="0"/>
              <a:t>Análisis de entradas y salidas del Fixture.</a:t>
            </a:r>
          </a:p>
          <a:p>
            <a:pPr marL="285750" indent="-285750">
              <a:buFont typeface="Arial" panose="020B0604020202020204" pitchFamily="34" charset="0"/>
              <a:buChar char="•"/>
            </a:pPr>
            <a:r>
              <a:rPr lang="es-EC" sz="3200" dirty="0" smtClean="0"/>
              <a:t>Programa para diseñar las PCB.</a:t>
            </a:r>
          </a:p>
          <a:p>
            <a:pPr marL="285750" indent="-285750">
              <a:buFont typeface="Arial" panose="020B0604020202020204" pitchFamily="34" charset="0"/>
              <a:buChar char="•"/>
            </a:pPr>
            <a:r>
              <a:rPr lang="es-EC" sz="3200" dirty="0" smtClean="0"/>
              <a:t>Tipo de PCB.</a:t>
            </a:r>
            <a:endParaRPr lang="es-EC" sz="3200" dirty="0"/>
          </a:p>
        </p:txBody>
      </p:sp>
    </p:spTree>
    <p:extLst>
      <p:ext uri="{BB962C8B-B14F-4D97-AF65-F5344CB8AC3E}">
        <p14:creationId xmlns:p14="http://schemas.microsoft.com/office/powerpoint/2010/main" val="106710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t>SANGOLQUÍ - ECUADOR</a:t>
            </a:r>
          </a:p>
          <a:p>
            <a:pPr algn="ctr"/>
            <a:r>
              <a:rPr lang="es-ES" sz="1400" b="1" dirty="0" smtClean="0"/>
              <a:t>2019</a:t>
            </a:r>
            <a:endParaRPr lang="es-ES" sz="1400" b="1" dirty="0"/>
          </a:p>
        </p:txBody>
      </p:sp>
      <p:sp>
        <p:nvSpPr>
          <p:cNvPr id="14" name="Rectángulo 13">
            <a:extLst>
              <a:ext uri="{FF2B5EF4-FFF2-40B4-BE49-F238E27FC236}">
                <a16:creationId xmlns:a16="http://schemas.microsoft.com/office/drawing/2014/main" id="{5E4871D4-47D3-4A88-9E90-08397F67AE1F}"/>
              </a:ext>
            </a:extLst>
          </p:cNvPr>
          <p:cNvSpPr/>
          <p:nvPr/>
        </p:nvSpPr>
        <p:spPr>
          <a:xfrm>
            <a:off x="7964557" y="136525"/>
            <a:ext cx="4227443" cy="1519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aphicFrame>
        <p:nvGraphicFramePr>
          <p:cNvPr id="13" name="Diagrama 12">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2560020340"/>
              </p:ext>
            </p:extLst>
          </p:nvPr>
        </p:nvGraphicFramePr>
        <p:xfrm>
          <a:off x="2497510" y="870857"/>
          <a:ext cx="8511216" cy="4659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6595D9CD-9C7C-4FAD-A83C-24BA6A95B992}"/>
              </a:ext>
            </a:extLst>
          </p:cNvPr>
          <p:cNvSpPr txBox="1"/>
          <p:nvPr/>
        </p:nvSpPr>
        <p:spPr>
          <a:xfrm>
            <a:off x="1237052" y="299364"/>
            <a:ext cx="1244891" cy="400110"/>
          </a:xfrm>
          <a:prstGeom prst="rect">
            <a:avLst/>
          </a:prstGeom>
          <a:noFill/>
        </p:spPr>
        <p:txBody>
          <a:bodyPr wrap="square" rtlCol="0">
            <a:spAutoFit/>
          </a:bodyPr>
          <a:lstStyle/>
          <a:p>
            <a:r>
              <a:rPr lang="es-ES" sz="2000" b="1" dirty="0"/>
              <a:t>Temario:</a:t>
            </a:r>
          </a:p>
        </p:txBody>
      </p:sp>
    </p:spTree>
    <p:extLst>
      <p:ext uri="{BB962C8B-B14F-4D97-AF65-F5344CB8AC3E}">
        <p14:creationId xmlns:p14="http://schemas.microsoft.com/office/powerpoint/2010/main" val="96462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FE465687-0209-4B7D-B836-86FEC002F06F}"/>
                                            </p:graphicEl>
                                          </p:spTgt>
                                        </p:tgtEl>
                                        <p:attrNameLst>
                                          <p:attrName>style.visibility</p:attrName>
                                        </p:attrNameLst>
                                      </p:cBhvr>
                                      <p:to>
                                        <p:strVal val="visible"/>
                                      </p:to>
                                    </p:set>
                                    <p:animEffect transition="in" filter="fade">
                                      <p:cBhvr>
                                        <p:cTn id="7" dur="500"/>
                                        <p:tgtEl>
                                          <p:spTgt spid="13">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D98D5023-E80A-47C0-92B4-6ED093E30EFC}"/>
                                            </p:graphicEl>
                                          </p:spTgt>
                                        </p:tgtEl>
                                        <p:attrNameLst>
                                          <p:attrName>style.visibility</p:attrName>
                                        </p:attrNameLst>
                                      </p:cBhvr>
                                      <p:to>
                                        <p:strVal val="visible"/>
                                      </p:to>
                                    </p:set>
                                    <p:animEffect transition="in" filter="fade">
                                      <p:cBhvr>
                                        <p:cTn id="12" dur="500"/>
                                        <p:tgtEl>
                                          <p:spTgt spid="13">
                                            <p:graphicEl>
                                              <a:dgm id="{D98D5023-E80A-47C0-92B4-6ED093E30EF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B306B8F3-2FE6-45F3-B61C-06C953147119}"/>
                                            </p:graphicEl>
                                          </p:spTgt>
                                        </p:tgtEl>
                                        <p:attrNameLst>
                                          <p:attrName>style.visibility</p:attrName>
                                        </p:attrNameLst>
                                      </p:cBhvr>
                                      <p:to>
                                        <p:strVal val="visible"/>
                                      </p:to>
                                    </p:set>
                                    <p:animEffect transition="in" filter="fade">
                                      <p:cBhvr>
                                        <p:cTn id="17" dur="500"/>
                                        <p:tgtEl>
                                          <p:spTgt spid="13">
                                            <p:graphicEl>
                                              <a:dgm id="{B306B8F3-2FE6-45F3-B61C-06C95314711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dgm id="{643E5C49-4ABB-4C9F-AA61-5B4D910F727E}"/>
                                            </p:graphicEl>
                                          </p:spTgt>
                                        </p:tgtEl>
                                        <p:attrNameLst>
                                          <p:attrName>style.visibility</p:attrName>
                                        </p:attrNameLst>
                                      </p:cBhvr>
                                      <p:to>
                                        <p:strVal val="visible"/>
                                      </p:to>
                                    </p:set>
                                    <p:animEffect transition="in" filter="fade">
                                      <p:cBhvr>
                                        <p:cTn id="22" dur="500"/>
                                        <p:tgtEl>
                                          <p:spTgt spid="13">
                                            <p:graphicEl>
                                              <a:dgm id="{643E5C49-4ABB-4C9F-AA61-5B4D910F727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graphicEl>
                                              <a:dgm id="{4D97C937-39F3-425E-ACCD-A0E8B29BF903}"/>
                                            </p:graphicEl>
                                          </p:spTgt>
                                        </p:tgtEl>
                                        <p:attrNameLst>
                                          <p:attrName>style.visibility</p:attrName>
                                        </p:attrNameLst>
                                      </p:cBhvr>
                                      <p:to>
                                        <p:strVal val="visible"/>
                                      </p:to>
                                    </p:set>
                                    <p:animEffect transition="in" filter="fade">
                                      <p:cBhvr>
                                        <p:cTn id="27" dur="500"/>
                                        <p:tgtEl>
                                          <p:spTgt spid="13">
                                            <p:graphicEl>
                                              <a:dgm id="{4D97C937-39F3-425E-ACCD-A0E8B29BF90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graphicEl>
                                              <a:dgm id="{DC9DD15B-4C00-47DE-948C-33E0BAB6EE1D}"/>
                                            </p:graphicEl>
                                          </p:spTgt>
                                        </p:tgtEl>
                                        <p:attrNameLst>
                                          <p:attrName>style.visibility</p:attrName>
                                        </p:attrNameLst>
                                      </p:cBhvr>
                                      <p:to>
                                        <p:strVal val="visible"/>
                                      </p:to>
                                    </p:set>
                                    <p:animEffect transition="in" filter="fade">
                                      <p:cBhvr>
                                        <p:cTn id="32" dur="500"/>
                                        <p:tgtEl>
                                          <p:spTgt spid="13">
                                            <p:graphicEl>
                                              <a:dgm id="{DC9DD15B-4C00-47DE-948C-33E0BAB6EE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1552F98-CEB5-48F6-955B-8F64B8871E13}"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20</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Firmware</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9" name="Diagrama 8">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3221893494"/>
              </p:ext>
            </p:extLst>
          </p:nvPr>
        </p:nvGraphicFramePr>
        <p:xfrm>
          <a:off x="458863" y="1863999"/>
          <a:ext cx="4176990" cy="3324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431160376"/>
              </p:ext>
            </p:extLst>
          </p:nvPr>
        </p:nvGraphicFramePr>
        <p:xfrm>
          <a:off x="6732422" y="2107375"/>
          <a:ext cx="4954362" cy="33038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Flecha izquierda y derecha 12"/>
          <p:cNvSpPr/>
          <p:nvPr/>
        </p:nvSpPr>
        <p:spPr>
          <a:xfrm>
            <a:off x="4434213" y="3419604"/>
            <a:ext cx="2354893" cy="1114816"/>
          </a:xfrm>
          <a:prstGeom prst="leftRightArrow">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b="1" dirty="0" smtClean="0">
                <a:solidFill>
                  <a:schemeClr val="tx1"/>
                </a:solidFill>
              </a:rPr>
              <a:t>I2C</a:t>
            </a:r>
          </a:p>
          <a:p>
            <a:pPr algn="ctr"/>
            <a:r>
              <a:rPr lang="es-EC" b="1" dirty="0" smtClean="0">
                <a:solidFill>
                  <a:schemeClr val="tx1"/>
                </a:solidFill>
              </a:rPr>
              <a:t>UART</a:t>
            </a:r>
            <a:endParaRPr lang="es-EC" b="1" dirty="0">
              <a:solidFill>
                <a:schemeClr val="tx1"/>
              </a:solidFill>
            </a:endParaRPr>
          </a:p>
        </p:txBody>
      </p:sp>
    </p:spTree>
    <p:extLst>
      <p:ext uri="{BB962C8B-B14F-4D97-AF65-F5344CB8AC3E}">
        <p14:creationId xmlns:p14="http://schemas.microsoft.com/office/powerpoint/2010/main" val="401462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21</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Hardware</a:t>
            </a:r>
            <a:endParaRPr lang="es-ES" b="1" dirty="0">
              <a:solidFill>
                <a:schemeClr val="bg1"/>
              </a:solidFill>
              <a:effectLst>
                <a:outerShdw blurRad="38100" dist="38100" dir="2700000" algn="tl">
                  <a:srgbClr val="000000">
                    <a:alpha val="43137"/>
                  </a:srgbClr>
                </a:outerShdw>
              </a:effectLst>
              <a:latin typeface="+mn-lt"/>
            </a:endParaRPr>
          </a:p>
        </p:txBody>
      </p:sp>
      <p:pic>
        <p:nvPicPr>
          <p:cNvPr id="6" name="Imagen 5"/>
          <p:cNvPicPr>
            <a:picLocks noChangeAspect="1"/>
          </p:cNvPicPr>
          <p:nvPr/>
        </p:nvPicPr>
        <p:blipFill>
          <a:blip r:embed="rId3">
            <a:lum bright="-20000" contrast="40000"/>
          </a:blip>
          <a:stretch>
            <a:fillRect/>
          </a:stretch>
        </p:blipFill>
        <p:spPr>
          <a:xfrm>
            <a:off x="5202761" y="1369222"/>
            <a:ext cx="6358762" cy="4780447"/>
          </a:xfrm>
          <a:prstGeom prst="rect">
            <a:avLst/>
          </a:prstGeom>
        </p:spPr>
      </p:pic>
      <p:grpSp>
        <p:nvGrpSpPr>
          <p:cNvPr id="7" name="Grupo 6"/>
          <p:cNvGrpSpPr/>
          <p:nvPr/>
        </p:nvGrpSpPr>
        <p:grpSpPr>
          <a:xfrm>
            <a:off x="212356" y="3119305"/>
            <a:ext cx="4587582" cy="1699388"/>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Diagrama de conexiones de la placa electrónica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10" name="Flecha derecha 9"/>
          <p:cNvSpPr/>
          <p:nvPr/>
        </p:nvSpPr>
        <p:spPr>
          <a:xfrm rot="16200000">
            <a:off x="8041329" y="4883934"/>
            <a:ext cx="681625" cy="551145"/>
          </a:xfrm>
          <a:prstGeom prst="rightArrow">
            <a:avLst>
              <a:gd name="adj1" fmla="val 45455"/>
              <a:gd name="adj2" fmla="val 6363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derecha 11"/>
          <p:cNvSpPr/>
          <p:nvPr/>
        </p:nvSpPr>
        <p:spPr>
          <a:xfrm rot="16200000">
            <a:off x="5590229" y="4883934"/>
            <a:ext cx="681625" cy="551145"/>
          </a:xfrm>
          <a:prstGeom prst="rightArrow">
            <a:avLst>
              <a:gd name="adj1" fmla="val 45455"/>
              <a:gd name="adj2" fmla="val 6363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derecha 12"/>
          <p:cNvSpPr/>
          <p:nvPr/>
        </p:nvSpPr>
        <p:spPr>
          <a:xfrm rot="16200000">
            <a:off x="10492429" y="4883934"/>
            <a:ext cx="681625" cy="551145"/>
          </a:xfrm>
          <a:prstGeom prst="rightArrow">
            <a:avLst>
              <a:gd name="adj1" fmla="val 45455"/>
              <a:gd name="adj2" fmla="val 6363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derecha 13"/>
          <p:cNvSpPr/>
          <p:nvPr/>
        </p:nvSpPr>
        <p:spPr>
          <a:xfrm rot="16200000">
            <a:off x="10492428" y="3458472"/>
            <a:ext cx="681625" cy="551145"/>
          </a:xfrm>
          <a:prstGeom prst="rightArrow">
            <a:avLst>
              <a:gd name="adj1" fmla="val 45455"/>
              <a:gd name="adj2" fmla="val 6363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derecha 14"/>
          <p:cNvSpPr/>
          <p:nvPr/>
        </p:nvSpPr>
        <p:spPr>
          <a:xfrm rot="16200000">
            <a:off x="8041329" y="3412719"/>
            <a:ext cx="681625" cy="551145"/>
          </a:xfrm>
          <a:prstGeom prst="rightArrow">
            <a:avLst>
              <a:gd name="adj1" fmla="val 45455"/>
              <a:gd name="adj2" fmla="val 6363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Flecha derecha 15"/>
          <p:cNvSpPr/>
          <p:nvPr/>
        </p:nvSpPr>
        <p:spPr>
          <a:xfrm>
            <a:off x="9209729" y="1369222"/>
            <a:ext cx="681625" cy="551145"/>
          </a:xfrm>
          <a:prstGeom prst="rightArrow">
            <a:avLst>
              <a:gd name="adj1" fmla="val 45455"/>
              <a:gd name="adj2" fmla="val 6363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6141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22</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Hardware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46171" y="3275421"/>
            <a:ext cx="4622717" cy="1430393"/>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Diagrama de conexiones de la placa electrónica secundaria</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Imagen 9"/>
          <p:cNvPicPr>
            <a:picLocks noChangeAspect="1"/>
          </p:cNvPicPr>
          <p:nvPr/>
        </p:nvPicPr>
        <p:blipFill>
          <a:blip r:embed="rId2">
            <a:lum bright="-20000" contrast="40000"/>
          </a:blip>
          <a:stretch>
            <a:fillRect/>
          </a:stretch>
        </p:blipFill>
        <p:spPr>
          <a:xfrm>
            <a:off x="5541575" y="1237698"/>
            <a:ext cx="6138049" cy="4954645"/>
          </a:xfrm>
          <a:prstGeom prst="rect">
            <a:avLst/>
          </a:prstGeom>
        </p:spPr>
      </p:pic>
    </p:spTree>
    <p:extLst>
      <p:ext uri="{BB962C8B-B14F-4D97-AF65-F5344CB8AC3E}">
        <p14:creationId xmlns:p14="http://schemas.microsoft.com/office/powerpoint/2010/main" val="129314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FC8178-E77F-4316-8603-4C81E0554F29}"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23</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Hardware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784641" y="1580437"/>
            <a:ext cx="4622717" cy="85053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Indicadores Led</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6" name="Imagen 5"/>
          <p:cNvPicPr>
            <a:picLocks noChangeAspect="1"/>
          </p:cNvPicPr>
          <p:nvPr/>
        </p:nvPicPr>
        <p:blipFill>
          <a:blip r:embed="rId2"/>
          <a:stretch>
            <a:fillRect/>
          </a:stretch>
        </p:blipFill>
        <p:spPr>
          <a:xfrm>
            <a:off x="2694180" y="2773706"/>
            <a:ext cx="7354811" cy="3011970"/>
          </a:xfrm>
          <a:prstGeom prst="rect">
            <a:avLst/>
          </a:prstGeom>
        </p:spPr>
      </p:pic>
    </p:spTree>
    <p:extLst>
      <p:ext uri="{BB962C8B-B14F-4D97-AF65-F5344CB8AC3E}">
        <p14:creationId xmlns:p14="http://schemas.microsoft.com/office/powerpoint/2010/main" val="240852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C8FD137-F031-4A3A-BF77-3D9869F7A2B2}"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24</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Hardware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3581400" y="1460572"/>
            <a:ext cx="5161496" cy="588412"/>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Diseño </a:t>
              </a:r>
              <a:r>
                <a:rPr lang="es-EC" sz="2800" b="1" dirty="0">
                  <a:solidFill>
                    <a:schemeClr val="tx1"/>
                  </a:solidFill>
                </a:rPr>
                <a:t>de las placas electrónicas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9" name="Imagen 8"/>
          <p:cNvPicPr/>
          <p:nvPr/>
        </p:nvPicPr>
        <p:blipFill>
          <a:blip r:embed="rId3"/>
          <a:stretch>
            <a:fillRect/>
          </a:stretch>
        </p:blipFill>
        <p:spPr>
          <a:xfrm>
            <a:off x="982031" y="3432173"/>
            <a:ext cx="4366772" cy="1687546"/>
          </a:xfrm>
          <a:prstGeom prst="rect">
            <a:avLst/>
          </a:prstGeom>
        </p:spPr>
      </p:pic>
      <p:pic>
        <p:nvPicPr>
          <p:cNvPr id="10" name="Imagen 9"/>
          <p:cNvPicPr>
            <a:picLocks noChangeAspect="1"/>
          </p:cNvPicPr>
          <p:nvPr/>
        </p:nvPicPr>
        <p:blipFill>
          <a:blip r:embed="rId4"/>
          <a:stretch>
            <a:fillRect/>
          </a:stretch>
        </p:blipFill>
        <p:spPr>
          <a:xfrm>
            <a:off x="7505235" y="2626279"/>
            <a:ext cx="4229100" cy="3152775"/>
          </a:xfrm>
          <a:prstGeom prst="rect">
            <a:avLst/>
          </a:prstGeom>
        </p:spPr>
      </p:pic>
      <p:sp>
        <p:nvSpPr>
          <p:cNvPr id="11" name="Flecha derecha 10"/>
          <p:cNvSpPr/>
          <p:nvPr/>
        </p:nvSpPr>
        <p:spPr>
          <a:xfrm>
            <a:off x="5633269" y="3900266"/>
            <a:ext cx="1587500" cy="963945"/>
          </a:xfrm>
          <a:prstGeom prst="rightArrow">
            <a:avLst>
              <a:gd name="adj1" fmla="val 45960"/>
              <a:gd name="adj2" fmla="val 76704"/>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2" name="CuadroTexto 11"/>
          <p:cNvSpPr txBox="1"/>
          <p:nvPr/>
        </p:nvSpPr>
        <p:spPr>
          <a:xfrm>
            <a:off x="192891" y="3947406"/>
            <a:ext cx="1578279" cy="369332"/>
          </a:xfrm>
          <a:prstGeom prst="rect">
            <a:avLst/>
          </a:prstGeom>
          <a:noFill/>
        </p:spPr>
        <p:txBody>
          <a:bodyPr wrap="square" rtlCol="0">
            <a:spAutoFit/>
          </a:bodyPr>
          <a:lstStyle/>
          <a:p>
            <a:r>
              <a:rPr lang="es-EC" b="1" dirty="0" smtClean="0">
                <a:solidFill>
                  <a:srgbClr val="C00000"/>
                </a:solidFill>
              </a:rPr>
              <a:t>Top overlay</a:t>
            </a:r>
            <a:endParaRPr lang="es-EC" b="1" dirty="0">
              <a:solidFill>
                <a:srgbClr val="C00000"/>
              </a:solidFill>
            </a:endParaRPr>
          </a:p>
        </p:txBody>
      </p:sp>
      <p:sp>
        <p:nvSpPr>
          <p:cNvPr id="13" name="CuadroTexto 12"/>
          <p:cNvSpPr txBox="1"/>
          <p:nvPr/>
        </p:nvSpPr>
        <p:spPr>
          <a:xfrm>
            <a:off x="192890" y="5119719"/>
            <a:ext cx="1578279" cy="369332"/>
          </a:xfrm>
          <a:prstGeom prst="rect">
            <a:avLst/>
          </a:prstGeom>
          <a:noFill/>
        </p:spPr>
        <p:txBody>
          <a:bodyPr wrap="square" rtlCol="0">
            <a:spAutoFit/>
          </a:bodyPr>
          <a:lstStyle/>
          <a:p>
            <a:r>
              <a:rPr lang="es-EC" b="1" dirty="0" smtClean="0">
                <a:solidFill>
                  <a:srgbClr val="C00000"/>
                </a:solidFill>
              </a:rPr>
              <a:t>Botton layer</a:t>
            </a:r>
            <a:endParaRPr lang="es-EC" b="1" dirty="0">
              <a:solidFill>
                <a:srgbClr val="C00000"/>
              </a:solidFill>
            </a:endParaRPr>
          </a:p>
        </p:txBody>
      </p:sp>
    </p:spTree>
    <p:extLst>
      <p:ext uri="{BB962C8B-B14F-4D97-AF65-F5344CB8AC3E}">
        <p14:creationId xmlns:p14="http://schemas.microsoft.com/office/powerpoint/2010/main" val="181487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FEF55E-B0DA-4715-AA45-932422F85945}"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25</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5" y="274293"/>
            <a:ext cx="6094181"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Hardware</a:t>
            </a:r>
            <a:endParaRPr lang="es-ES" b="1" dirty="0">
              <a:solidFill>
                <a:schemeClr val="bg1"/>
              </a:solidFill>
              <a:effectLst>
                <a:outerShdw blurRad="38100" dist="38100" dir="2700000" algn="tl">
                  <a:srgbClr val="000000">
                    <a:alpha val="43137"/>
                  </a:srgbClr>
                </a:outerShdw>
              </a:effectLst>
              <a:latin typeface="+mn-lt"/>
            </a:endParaRPr>
          </a:p>
        </p:txBody>
      </p:sp>
      <p:pic>
        <p:nvPicPr>
          <p:cNvPr id="6" name="Imagen 5"/>
          <p:cNvPicPr/>
          <p:nvPr/>
        </p:nvPicPr>
        <p:blipFill>
          <a:blip r:embed="rId2"/>
          <a:stretch>
            <a:fillRect/>
          </a:stretch>
        </p:blipFill>
        <p:spPr>
          <a:xfrm>
            <a:off x="210271" y="2103737"/>
            <a:ext cx="5885729" cy="3788009"/>
          </a:xfrm>
          <a:prstGeom prst="rect">
            <a:avLst/>
          </a:prstGeom>
        </p:spPr>
      </p:pic>
      <p:pic>
        <p:nvPicPr>
          <p:cNvPr id="7" name="Imagen 6"/>
          <p:cNvPicPr/>
          <p:nvPr/>
        </p:nvPicPr>
        <p:blipFill>
          <a:blip r:embed="rId3"/>
          <a:stretch>
            <a:fillRect/>
          </a:stretch>
        </p:blipFill>
        <p:spPr>
          <a:xfrm>
            <a:off x="6207510" y="2103737"/>
            <a:ext cx="5821718" cy="3788009"/>
          </a:xfrm>
          <a:prstGeom prst="rect">
            <a:avLst/>
          </a:prstGeom>
        </p:spPr>
      </p:pic>
      <p:grpSp>
        <p:nvGrpSpPr>
          <p:cNvPr id="8" name="Grupo 7"/>
          <p:cNvGrpSpPr/>
          <p:nvPr/>
        </p:nvGrpSpPr>
        <p:grpSpPr>
          <a:xfrm>
            <a:off x="572387" y="1344927"/>
            <a:ext cx="5161496" cy="588412"/>
            <a:chOff x="0" y="43545"/>
            <a:chExt cx="8443749" cy="588412"/>
          </a:xfrm>
          <a:scene3d>
            <a:camera prst="orthographicFront"/>
            <a:lightRig rig="chilly" dir="t"/>
          </a:scene3d>
        </p:grpSpPr>
        <p:sp>
          <p:nvSpPr>
            <p:cNvPr id="9" name="Rectángulo redondeado 8"/>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ectángulo 9"/>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Placa electrónica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1" name="Grupo 10"/>
          <p:cNvGrpSpPr/>
          <p:nvPr/>
        </p:nvGrpSpPr>
        <p:grpSpPr>
          <a:xfrm>
            <a:off x="6537621" y="1373651"/>
            <a:ext cx="5161496" cy="588412"/>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Placa electrónica secundaria</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66578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099338" y="2964926"/>
            <a:ext cx="9075127" cy="989668"/>
          </a:xfrm>
        </p:spPr>
        <p:txBody>
          <a:bodyPr>
            <a:noAutofit/>
          </a:bodyPr>
          <a:lstStyle/>
          <a:p>
            <a:r>
              <a:rPr lang="es-ES" sz="8000" b="1" dirty="0" smtClean="0"/>
              <a:t>Diseño de Software</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26</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260463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27</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Descripción </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2" name="Grupo 11"/>
          <p:cNvGrpSpPr/>
          <p:nvPr/>
        </p:nvGrpSpPr>
        <p:grpSpPr>
          <a:xfrm>
            <a:off x="1453969" y="2217760"/>
            <a:ext cx="4277331" cy="953311"/>
            <a:chOff x="0" y="43545"/>
            <a:chExt cx="8443749" cy="588412"/>
          </a:xfrm>
          <a:scene3d>
            <a:camera prst="orthographicFront"/>
            <a:lightRig rig="chilly" dir="t"/>
          </a:scene3d>
        </p:grpSpPr>
        <p:sp>
          <p:nvSpPr>
            <p:cNvPr id="14" name="Rectángulo redondeado 13"/>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5" name="Rectángulo 14"/>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Fixture P8 movimiento horizontal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6" name="Grupo 15"/>
          <p:cNvGrpSpPr/>
          <p:nvPr/>
        </p:nvGrpSpPr>
        <p:grpSpPr>
          <a:xfrm>
            <a:off x="6740074" y="2217760"/>
            <a:ext cx="4277331" cy="953311"/>
            <a:chOff x="0" y="43545"/>
            <a:chExt cx="8443749" cy="588412"/>
          </a:xfrm>
          <a:scene3d>
            <a:camera prst="orthographicFront"/>
            <a:lightRig rig="chilly" dir="t"/>
          </a:scene3d>
        </p:grpSpPr>
        <p:sp>
          <p:nvSpPr>
            <p:cNvPr id="17" name="Rectángulo redondeado 1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8" name="Rectángulo 17"/>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Fixture P8 combinado neumático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19" name="CuadroTexto 18"/>
          <p:cNvSpPr txBox="1"/>
          <p:nvPr/>
        </p:nvSpPr>
        <p:spPr>
          <a:xfrm>
            <a:off x="4149324" y="3597934"/>
            <a:ext cx="5181499" cy="1569660"/>
          </a:xfrm>
          <a:prstGeom prst="rect">
            <a:avLst/>
          </a:prstGeom>
          <a:noFill/>
        </p:spPr>
        <p:txBody>
          <a:bodyPr wrap="square" rtlCol="0">
            <a:spAutoFit/>
          </a:bodyPr>
          <a:lstStyle/>
          <a:p>
            <a:pPr marL="285750" indent="-285750">
              <a:buFont typeface="Arial" panose="020B0604020202020204" pitchFamily="34" charset="0"/>
              <a:buChar char="•"/>
            </a:pPr>
            <a:r>
              <a:rPr lang="es-EC" sz="3200" dirty="0" smtClean="0"/>
              <a:t>Test de continuidad </a:t>
            </a:r>
          </a:p>
          <a:p>
            <a:pPr marL="285750" indent="-285750">
              <a:buFont typeface="Arial" panose="020B0604020202020204" pitchFamily="34" charset="0"/>
              <a:buChar char="•"/>
            </a:pPr>
            <a:r>
              <a:rPr lang="es-EC" sz="3200" dirty="0" smtClean="0"/>
              <a:t>Test de funcionalidad</a:t>
            </a:r>
          </a:p>
          <a:p>
            <a:pPr marL="285750" indent="-285750">
              <a:buFont typeface="Arial" panose="020B0604020202020204" pitchFamily="34" charset="0"/>
              <a:buChar char="•"/>
            </a:pPr>
            <a:r>
              <a:rPr lang="es-EC" sz="3200" dirty="0" smtClean="0"/>
              <a:t>Almacenamiento de datos.</a:t>
            </a:r>
            <a:endParaRPr lang="es-EC" sz="3200" dirty="0"/>
          </a:p>
        </p:txBody>
      </p:sp>
    </p:spTree>
    <p:extLst>
      <p:ext uri="{BB962C8B-B14F-4D97-AF65-F5344CB8AC3E}">
        <p14:creationId xmlns:p14="http://schemas.microsoft.com/office/powerpoint/2010/main" val="321716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fade">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720E67-3C20-47C5-837C-8026947E6A69}"/>
              </a:ext>
            </a:extLst>
          </p:cNvPr>
          <p:cNvSpPr>
            <a:spLocks noGrp="1"/>
          </p:cNvSpPr>
          <p:nvPr>
            <p:ph type="sldNum" sz="quarter" idx="12"/>
          </p:nvPr>
        </p:nvSpPr>
        <p:spPr/>
        <p:txBody>
          <a:bodyPr/>
          <a:lstStyle/>
          <a:p>
            <a:fld id="{885F3971-D4EA-4750-870A-E840FF82DE7C}" type="slidenum">
              <a:rPr lang="es-ES" smtClean="0"/>
              <a:pPr/>
              <a:t>28</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Requerimientos </a:t>
            </a:r>
            <a:endParaRPr lang="es-ES" b="1" dirty="0">
              <a:solidFill>
                <a:schemeClr val="bg1"/>
              </a:solidFill>
              <a:effectLst>
                <a:outerShdw blurRad="38100" dist="38100" dir="2700000" algn="tl">
                  <a:srgbClr val="000000">
                    <a:alpha val="43137"/>
                  </a:srgbClr>
                </a:outerShdw>
              </a:effectLst>
              <a:latin typeface="+mn-lt"/>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CuadroTexto 5"/>
          <p:cNvSpPr txBox="1"/>
          <p:nvPr/>
        </p:nvSpPr>
        <p:spPr>
          <a:xfrm>
            <a:off x="1419411" y="2185639"/>
            <a:ext cx="10978605" cy="2554545"/>
          </a:xfrm>
          <a:prstGeom prst="rect">
            <a:avLst/>
          </a:prstGeom>
          <a:noFill/>
        </p:spPr>
        <p:txBody>
          <a:bodyPr wrap="square" rtlCol="0">
            <a:spAutoFit/>
          </a:bodyPr>
          <a:lstStyle/>
          <a:p>
            <a:pPr marL="285750" indent="-285750">
              <a:buFont typeface="Arial" panose="020B0604020202020204" pitchFamily="34" charset="0"/>
              <a:buChar char="•"/>
            </a:pPr>
            <a:r>
              <a:rPr lang="es-EC" sz="3200" dirty="0" smtClean="0"/>
              <a:t>Lenguaje de programación: C# en el programa C Sharp.</a:t>
            </a:r>
          </a:p>
          <a:p>
            <a:pPr marL="285750" indent="-285750">
              <a:buFont typeface="Arial" panose="020B0604020202020204" pitchFamily="34" charset="0"/>
              <a:buChar char="•"/>
            </a:pPr>
            <a:r>
              <a:rPr lang="es-EC" sz="3200" dirty="0" smtClean="0"/>
              <a:t>Diseño de una base de datos.</a:t>
            </a:r>
          </a:p>
          <a:p>
            <a:pPr marL="285750" indent="-285750">
              <a:buFont typeface="Arial" panose="020B0604020202020204" pitchFamily="34" charset="0"/>
              <a:buChar char="•"/>
            </a:pPr>
            <a:r>
              <a:rPr lang="es-EC" sz="3200" dirty="0" smtClean="0"/>
              <a:t>Generar registros de mantenimiento (LOG).</a:t>
            </a:r>
          </a:p>
          <a:p>
            <a:pPr marL="285750" indent="-285750">
              <a:buFont typeface="Arial" panose="020B0604020202020204" pitchFamily="34" charset="0"/>
              <a:buChar char="•"/>
            </a:pPr>
            <a:r>
              <a:rPr lang="es-EC" sz="3200" dirty="0" smtClean="0"/>
              <a:t>Niveles de acceso.</a:t>
            </a:r>
          </a:p>
          <a:p>
            <a:pPr marL="285750" indent="-285750">
              <a:buFont typeface="Arial" panose="020B0604020202020204" pitchFamily="34" charset="0"/>
              <a:buChar char="•"/>
            </a:pPr>
            <a:r>
              <a:rPr lang="es-EC" sz="3200" dirty="0" smtClean="0"/>
              <a:t>Interfaz gráfica.</a:t>
            </a:r>
            <a:endParaRPr lang="es-EC" sz="3200" dirty="0"/>
          </a:p>
        </p:txBody>
      </p:sp>
    </p:spTree>
    <p:extLst>
      <p:ext uri="{BB962C8B-B14F-4D97-AF65-F5344CB8AC3E}">
        <p14:creationId xmlns:p14="http://schemas.microsoft.com/office/powerpoint/2010/main" val="19181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29</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417107" y="3195564"/>
            <a:ext cx="4472393" cy="1198966"/>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Descripción de la interfaz del software.</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1" name="Imagen 10"/>
          <p:cNvPicPr>
            <a:picLocks noChangeAspect="1"/>
          </p:cNvPicPr>
          <p:nvPr/>
        </p:nvPicPr>
        <p:blipFill>
          <a:blip r:embed="rId2">
            <a:lum bright="-20000" contrast="40000"/>
          </a:blip>
          <a:stretch>
            <a:fillRect/>
          </a:stretch>
        </p:blipFill>
        <p:spPr>
          <a:xfrm>
            <a:off x="5371369" y="1272098"/>
            <a:ext cx="6278034" cy="4925502"/>
          </a:xfrm>
          <a:prstGeom prst="rect">
            <a:avLst/>
          </a:prstGeom>
        </p:spPr>
      </p:pic>
    </p:spTree>
    <p:extLst>
      <p:ext uri="{BB962C8B-B14F-4D97-AF65-F5344CB8AC3E}">
        <p14:creationId xmlns:p14="http://schemas.microsoft.com/office/powerpoint/2010/main" val="52821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326027" y="2964926"/>
            <a:ext cx="8216347" cy="989668"/>
          </a:xfrm>
        </p:spPr>
        <p:txBody>
          <a:bodyPr>
            <a:noAutofit/>
          </a:bodyPr>
          <a:lstStyle/>
          <a:p>
            <a:r>
              <a:rPr lang="es-ES" sz="8000" b="1" dirty="0" smtClean="0"/>
              <a:t>Introducción</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26910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30</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978990" y="1612091"/>
            <a:ext cx="4472393"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menú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0" name="Grupo 9"/>
          <p:cNvGrpSpPr/>
          <p:nvPr/>
        </p:nvGrpSpPr>
        <p:grpSpPr>
          <a:xfrm>
            <a:off x="6881407" y="1612091"/>
            <a:ext cx="4472393" cy="595850"/>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conexión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9" name="Imagen 8"/>
          <p:cNvPicPr>
            <a:picLocks noChangeAspect="1"/>
          </p:cNvPicPr>
          <p:nvPr/>
        </p:nvPicPr>
        <p:blipFill>
          <a:blip r:embed="rId2"/>
          <a:stretch>
            <a:fillRect/>
          </a:stretch>
        </p:blipFill>
        <p:spPr>
          <a:xfrm>
            <a:off x="292621" y="2872985"/>
            <a:ext cx="5845132" cy="2992557"/>
          </a:xfrm>
          <a:prstGeom prst="rect">
            <a:avLst/>
          </a:prstGeom>
        </p:spPr>
      </p:pic>
      <p:pic>
        <p:nvPicPr>
          <p:cNvPr id="14" name="Imagen 13"/>
          <p:cNvPicPr>
            <a:picLocks noChangeAspect="1"/>
          </p:cNvPicPr>
          <p:nvPr/>
        </p:nvPicPr>
        <p:blipFill>
          <a:blip r:embed="rId3"/>
          <a:stretch>
            <a:fillRect/>
          </a:stretch>
        </p:blipFill>
        <p:spPr>
          <a:xfrm>
            <a:off x="6700407" y="2818357"/>
            <a:ext cx="4834392" cy="3047185"/>
          </a:xfrm>
          <a:prstGeom prst="rect">
            <a:avLst/>
          </a:prstGeom>
        </p:spPr>
      </p:pic>
    </p:spTree>
    <p:extLst>
      <p:ext uri="{BB962C8B-B14F-4D97-AF65-F5344CB8AC3E}">
        <p14:creationId xmlns:p14="http://schemas.microsoft.com/office/powerpoint/2010/main" val="86420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31</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978990" y="1612091"/>
            <a:ext cx="4472393"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test continuidad</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0" name="Grupo 9"/>
          <p:cNvGrpSpPr/>
          <p:nvPr/>
        </p:nvGrpSpPr>
        <p:grpSpPr>
          <a:xfrm>
            <a:off x="6881407" y="1612091"/>
            <a:ext cx="4472393" cy="595850"/>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test funcionalidad</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1" name="Imagen 10"/>
          <p:cNvPicPr>
            <a:picLocks noChangeAspect="1"/>
          </p:cNvPicPr>
          <p:nvPr/>
        </p:nvPicPr>
        <p:blipFill>
          <a:blip r:embed="rId2"/>
          <a:stretch>
            <a:fillRect/>
          </a:stretch>
        </p:blipFill>
        <p:spPr>
          <a:xfrm>
            <a:off x="731157" y="2586288"/>
            <a:ext cx="4856594" cy="3351049"/>
          </a:xfrm>
          <a:prstGeom prst="rect">
            <a:avLst/>
          </a:prstGeom>
        </p:spPr>
      </p:pic>
      <p:pic>
        <p:nvPicPr>
          <p:cNvPr id="15" name="Imagen 14"/>
          <p:cNvPicPr>
            <a:picLocks noChangeAspect="1"/>
          </p:cNvPicPr>
          <p:nvPr/>
        </p:nvPicPr>
        <p:blipFill>
          <a:blip r:embed="rId3"/>
          <a:stretch>
            <a:fillRect/>
          </a:stretch>
        </p:blipFill>
        <p:spPr>
          <a:xfrm>
            <a:off x="6693516" y="2586288"/>
            <a:ext cx="4846652" cy="3351049"/>
          </a:xfrm>
          <a:prstGeom prst="rect">
            <a:avLst/>
          </a:prstGeom>
        </p:spPr>
      </p:pic>
    </p:spTree>
    <p:extLst>
      <p:ext uri="{BB962C8B-B14F-4D97-AF65-F5344CB8AC3E}">
        <p14:creationId xmlns:p14="http://schemas.microsoft.com/office/powerpoint/2010/main" val="352173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32</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143576" y="1544656"/>
            <a:ext cx="5451383"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acceso del administrador </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0" name="Grupo 9"/>
          <p:cNvGrpSpPr/>
          <p:nvPr/>
        </p:nvGrpSpPr>
        <p:grpSpPr>
          <a:xfrm>
            <a:off x="6881407" y="1524409"/>
            <a:ext cx="4472393" cy="595850"/>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administrador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9" name="Imagen 8"/>
          <p:cNvPicPr>
            <a:picLocks noChangeAspect="1"/>
          </p:cNvPicPr>
          <p:nvPr/>
        </p:nvPicPr>
        <p:blipFill>
          <a:blip r:embed="rId2"/>
          <a:stretch>
            <a:fillRect/>
          </a:stretch>
        </p:blipFill>
        <p:spPr>
          <a:xfrm>
            <a:off x="619552" y="2528114"/>
            <a:ext cx="4704010" cy="3053020"/>
          </a:xfrm>
          <a:prstGeom prst="rect">
            <a:avLst/>
          </a:prstGeom>
        </p:spPr>
      </p:pic>
      <p:pic>
        <p:nvPicPr>
          <p:cNvPr id="14" name="Imagen 13"/>
          <p:cNvPicPr>
            <a:picLocks noChangeAspect="1"/>
          </p:cNvPicPr>
          <p:nvPr/>
        </p:nvPicPr>
        <p:blipFill>
          <a:blip r:embed="rId3"/>
          <a:stretch>
            <a:fillRect/>
          </a:stretch>
        </p:blipFill>
        <p:spPr>
          <a:xfrm>
            <a:off x="5900894" y="2544675"/>
            <a:ext cx="6053958" cy="2994846"/>
          </a:xfrm>
          <a:prstGeom prst="rect">
            <a:avLst/>
          </a:prstGeom>
        </p:spPr>
      </p:pic>
    </p:spTree>
    <p:extLst>
      <p:ext uri="{BB962C8B-B14F-4D97-AF65-F5344CB8AC3E}">
        <p14:creationId xmlns:p14="http://schemas.microsoft.com/office/powerpoint/2010/main" val="34523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33</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software</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143576" y="1544655"/>
            <a:ext cx="5721965" cy="1042427"/>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registro de operador, estación o nuevo administrador </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0" name="Grupo 9"/>
          <p:cNvGrpSpPr/>
          <p:nvPr/>
        </p:nvGrpSpPr>
        <p:grpSpPr>
          <a:xfrm>
            <a:off x="6713033" y="1524408"/>
            <a:ext cx="4951143" cy="1062674"/>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reporte de mantenimiento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1" name="Imagen 10"/>
          <p:cNvPicPr>
            <a:picLocks noChangeAspect="1"/>
          </p:cNvPicPr>
          <p:nvPr/>
        </p:nvPicPr>
        <p:blipFill>
          <a:blip r:embed="rId2"/>
          <a:stretch>
            <a:fillRect/>
          </a:stretch>
        </p:blipFill>
        <p:spPr>
          <a:xfrm>
            <a:off x="7133114" y="2828779"/>
            <a:ext cx="4095702" cy="2814365"/>
          </a:xfrm>
          <a:prstGeom prst="rect">
            <a:avLst/>
          </a:prstGeom>
        </p:spPr>
      </p:pic>
      <p:pic>
        <p:nvPicPr>
          <p:cNvPr id="15" name="Imagen 14"/>
          <p:cNvPicPr>
            <a:picLocks noChangeAspect="1"/>
          </p:cNvPicPr>
          <p:nvPr/>
        </p:nvPicPr>
        <p:blipFill>
          <a:blip r:embed="rId3"/>
          <a:stretch>
            <a:fillRect/>
          </a:stretch>
        </p:blipFill>
        <p:spPr>
          <a:xfrm>
            <a:off x="954037" y="2828779"/>
            <a:ext cx="4179651" cy="2874892"/>
          </a:xfrm>
          <a:prstGeom prst="rect">
            <a:avLst/>
          </a:prstGeom>
        </p:spPr>
      </p:pic>
    </p:spTree>
    <p:extLst>
      <p:ext uri="{BB962C8B-B14F-4D97-AF65-F5344CB8AC3E}">
        <p14:creationId xmlns:p14="http://schemas.microsoft.com/office/powerpoint/2010/main" val="134638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34</a:t>
            </a:fld>
            <a:endParaRPr lang="es-ES"/>
          </a:p>
        </p:txBody>
      </p:sp>
      <p:sp>
        <p:nvSpPr>
          <p:cNvPr id="5" name="Título 1">
            <a:extLst>
              <a:ext uri="{FF2B5EF4-FFF2-40B4-BE49-F238E27FC236}">
                <a16:creationId xmlns:a16="http://schemas.microsoft.com/office/drawing/2014/main" id="{4E9629B0-43DA-46C9-BCF2-D0D8C823A494}"/>
              </a:ext>
            </a:extLst>
          </p:cNvPr>
          <p:cNvSpPr txBox="1">
            <a:spLocks/>
          </p:cNvSpPr>
          <p:nvPr/>
        </p:nvSpPr>
        <p:spPr>
          <a:xfrm>
            <a:off x="277407" y="270339"/>
            <a:ext cx="7781313"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Diseño de la base de datos</a:t>
            </a:r>
            <a:endParaRPr lang="es-ES"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277407" y="1444448"/>
            <a:ext cx="5721965" cy="597296"/>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Datos que deben ser almacenados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9" name="CuadroTexto 8"/>
          <p:cNvSpPr txBox="1"/>
          <p:nvPr/>
        </p:nvSpPr>
        <p:spPr>
          <a:xfrm>
            <a:off x="3043824" y="2252448"/>
            <a:ext cx="7928976" cy="3785652"/>
          </a:xfrm>
          <a:prstGeom prst="rect">
            <a:avLst/>
          </a:prstGeom>
          <a:noFill/>
        </p:spPr>
        <p:txBody>
          <a:bodyPr wrap="square" rtlCol="0">
            <a:spAutoFit/>
          </a:bodyPr>
          <a:lstStyle/>
          <a:p>
            <a:pPr marL="285750" lvl="0" indent="-285750">
              <a:buFont typeface="Arial" panose="020B0604020202020204" pitchFamily="34" charset="0"/>
              <a:buChar char="•"/>
            </a:pPr>
            <a:r>
              <a:rPr lang="es-EC" sz="2400" dirty="0"/>
              <a:t>Código de estación. </a:t>
            </a:r>
          </a:p>
          <a:p>
            <a:pPr marL="285750" lvl="0" indent="-285750">
              <a:buFont typeface="Arial" panose="020B0604020202020204" pitchFamily="34" charset="0"/>
              <a:buChar char="•"/>
            </a:pPr>
            <a:r>
              <a:rPr lang="es-EC" sz="2400" dirty="0"/>
              <a:t>Código de operador.</a:t>
            </a:r>
          </a:p>
          <a:p>
            <a:pPr marL="285750" lvl="0" indent="-285750">
              <a:buFont typeface="Arial" panose="020B0604020202020204" pitchFamily="34" charset="0"/>
              <a:buChar char="•"/>
            </a:pPr>
            <a:r>
              <a:rPr lang="es-EC" sz="2400" dirty="0"/>
              <a:t>Código de administrador. </a:t>
            </a:r>
          </a:p>
          <a:p>
            <a:pPr marL="285750" lvl="0" indent="-285750">
              <a:buFont typeface="Arial" panose="020B0604020202020204" pitchFamily="34" charset="0"/>
              <a:buChar char="•"/>
            </a:pPr>
            <a:r>
              <a:rPr lang="es-EC" sz="2400" dirty="0"/>
              <a:t>Nombre de Operador que realizó el mantenimiento.</a:t>
            </a:r>
          </a:p>
          <a:p>
            <a:pPr marL="285750" lvl="0" indent="-285750">
              <a:buFont typeface="Arial" panose="020B0604020202020204" pitchFamily="34" charset="0"/>
              <a:buChar char="•"/>
            </a:pPr>
            <a:r>
              <a:rPr lang="es-EC" sz="2400" dirty="0"/>
              <a:t>Usuarios y contraseñas para el administrador.</a:t>
            </a:r>
          </a:p>
          <a:p>
            <a:pPr marL="285750" lvl="0" indent="-285750">
              <a:buFont typeface="Arial" panose="020B0604020202020204" pitchFamily="34" charset="0"/>
              <a:buChar char="•"/>
            </a:pPr>
            <a:r>
              <a:rPr lang="es-EC" sz="2400" dirty="0"/>
              <a:t>Nombre de la estación.</a:t>
            </a:r>
          </a:p>
          <a:p>
            <a:pPr marL="285750" lvl="0" indent="-285750">
              <a:buFont typeface="Arial" panose="020B0604020202020204" pitchFamily="34" charset="0"/>
              <a:buChar char="•"/>
            </a:pPr>
            <a:r>
              <a:rPr lang="es-EC" sz="2400" dirty="0"/>
              <a:t>Fecha de mantenimiento. </a:t>
            </a:r>
          </a:p>
          <a:p>
            <a:pPr marL="285750" lvl="0" indent="-285750">
              <a:buFont typeface="Arial" panose="020B0604020202020204" pitchFamily="34" charset="0"/>
              <a:buChar char="•"/>
            </a:pPr>
            <a:r>
              <a:rPr lang="es-EC" sz="2400" dirty="0"/>
              <a:t>Estado de sensores.</a:t>
            </a:r>
          </a:p>
          <a:p>
            <a:pPr marL="285750" lvl="0" indent="-285750">
              <a:buFont typeface="Arial" panose="020B0604020202020204" pitchFamily="34" charset="0"/>
              <a:buChar char="•"/>
            </a:pPr>
            <a:r>
              <a:rPr lang="es-EC" sz="2400" dirty="0"/>
              <a:t>Estado de botones.</a:t>
            </a:r>
          </a:p>
          <a:p>
            <a:pPr marL="285750" lvl="0" indent="-285750">
              <a:buFont typeface="Arial" panose="020B0604020202020204" pitchFamily="34" charset="0"/>
              <a:buChar char="•"/>
            </a:pPr>
            <a:r>
              <a:rPr lang="es-EC" sz="2400" dirty="0"/>
              <a:t>Estado de cada cable que se encuentra en el arnés J1, J2</a:t>
            </a:r>
            <a:r>
              <a:rPr lang="es-EC" sz="2400" dirty="0" smtClean="0"/>
              <a:t>.</a:t>
            </a:r>
            <a:endParaRPr lang="es-EC" sz="2400" dirty="0"/>
          </a:p>
        </p:txBody>
      </p:sp>
    </p:spTree>
    <p:extLst>
      <p:ext uri="{BB962C8B-B14F-4D97-AF65-F5344CB8AC3E}">
        <p14:creationId xmlns:p14="http://schemas.microsoft.com/office/powerpoint/2010/main" val="16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fade">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fade">
                                      <p:cBhvr>
                                        <p:cTn id="5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050455" y="2569393"/>
            <a:ext cx="9051236" cy="1572541"/>
          </a:xfrm>
        </p:spPr>
        <p:txBody>
          <a:bodyPr>
            <a:normAutofit/>
          </a:bodyPr>
          <a:lstStyle/>
          <a:p>
            <a:r>
              <a:rPr lang="es-ES" sz="8000" b="1" dirty="0" smtClean="0"/>
              <a:t>Implementación</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35</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210885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36</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hardware</a:t>
            </a:r>
            <a:endParaRPr lang="es-ES" sz="4000" b="1" dirty="0">
              <a:solidFill>
                <a:schemeClr val="bg1"/>
              </a:solidFill>
              <a:effectLst>
                <a:outerShdw blurRad="38100" dist="38100" dir="2700000" algn="tl">
                  <a:srgbClr val="000000">
                    <a:alpha val="43137"/>
                  </a:srgbClr>
                </a:outerShdw>
              </a:effectLst>
              <a:latin typeface="+mn-lt"/>
            </a:endParaRPr>
          </a:p>
        </p:txBody>
      </p:sp>
      <p:pic>
        <p:nvPicPr>
          <p:cNvPr id="7" name="Imagen 6" descr="C:\Users\Usuario\Dropbox\IMG_20181208_235551.jpg"/>
          <p:cNvPicPr/>
          <p:nvPr/>
        </p:nvPicPr>
        <p:blipFill rotWithShape="1">
          <a:blip r:embed="rId2" cstate="print">
            <a:extLst>
              <a:ext uri="{28A0092B-C50C-407E-A947-70E740481C1C}">
                <a14:useLocalDpi xmlns:a14="http://schemas.microsoft.com/office/drawing/2010/main" val="0"/>
              </a:ext>
            </a:extLst>
          </a:blip>
          <a:srcRect l="4245" t="2488" r="8393" b="1667"/>
          <a:stretch/>
        </p:blipFill>
        <p:spPr bwMode="auto">
          <a:xfrm rot="16200000">
            <a:off x="5539202" y="363332"/>
            <a:ext cx="4890267" cy="6738930"/>
          </a:xfrm>
          <a:prstGeom prst="rect">
            <a:avLst/>
          </a:prstGeom>
          <a:noFill/>
          <a:ln>
            <a:noFill/>
          </a:ln>
          <a:extLst>
            <a:ext uri="{53640926-AAD7-44D8-BBD7-CCE9431645EC}">
              <a14:shadowObscured xmlns:a14="http://schemas.microsoft.com/office/drawing/2010/main"/>
            </a:ext>
          </a:extLst>
        </p:spPr>
      </p:pic>
      <p:grpSp>
        <p:nvGrpSpPr>
          <p:cNvPr id="11" name="Grupo 10"/>
          <p:cNvGrpSpPr/>
          <p:nvPr/>
        </p:nvGrpSpPr>
        <p:grpSpPr>
          <a:xfrm>
            <a:off x="366617" y="1482507"/>
            <a:ext cx="3670125" cy="1209542"/>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Placa electrónica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91835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37</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hardware</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11" name="Grupo 10"/>
          <p:cNvGrpSpPr/>
          <p:nvPr/>
        </p:nvGrpSpPr>
        <p:grpSpPr>
          <a:xfrm>
            <a:off x="319383" y="1466083"/>
            <a:ext cx="3980200" cy="1637683"/>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Integración de los dispositivos electrónicos en las placas electrónicas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8" name="Imagen 7"/>
          <p:cNvPicPr/>
          <p:nvPr/>
        </p:nvPicPr>
        <p:blipFill>
          <a:blip r:embed="rId3"/>
          <a:stretch>
            <a:fillRect/>
          </a:stretch>
        </p:blipFill>
        <p:spPr>
          <a:xfrm>
            <a:off x="4435934" y="1265130"/>
            <a:ext cx="7476317" cy="4892860"/>
          </a:xfrm>
          <a:prstGeom prst="rect">
            <a:avLst/>
          </a:prstGeom>
        </p:spPr>
      </p:pic>
      <p:sp>
        <p:nvSpPr>
          <p:cNvPr id="10" name="Flecha derecha 9"/>
          <p:cNvSpPr/>
          <p:nvPr/>
        </p:nvSpPr>
        <p:spPr>
          <a:xfrm rot="5400000">
            <a:off x="5190312" y="2263084"/>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6" name="Flecha derecha 15"/>
          <p:cNvSpPr/>
          <p:nvPr/>
        </p:nvSpPr>
        <p:spPr>
          <a:xfrm rot="5400000">
            <a:off x="6302833" y="2263085"/>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7" name="Flecha derecha 16"/>
          <p:cNvSpPr/>
          <p:nvPr/>
        </p:nvSpPr>
        <p:spPr>
          <a:xfrm rot="5400000">
            <a:off x="7415354" y="2263084"/>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8" name="Flecha derecha 17"/>
          <p:cNvSpPr/>
          <p:nvPr/>
        </p:nvSpPr>
        <p:spPr>
          <a:xfrm rot="5400000">
            <a:off x="5738953" y="3246685"/>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9" name="Flecha derecha 18"/>
          <p:cNvSpPr/>
          <p:nvPr/>
        </p:nvSpPr>
        <p:spPr>
          <a:xfrm rot="5400000">
            <a:off x="7873648" y="3344217"/>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0" name="Flecha derecha 19"/>
          <p:cNvSpPr/>
          <p:nvPr/>
        </p:nvSpPr>
        <p:spPr>
          <a:xfrm rot="10800000">
            <a:off x="6589852" y="1542656"/>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1" name="Flecha derecha 20"/>
          <p:cNvSpPr/>
          <p:nvPr/>
        </p:nvSpPr>
        <p:spPr>
          <a:xfrm>
            <a:off x="4722492" y="1500087"/>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2" name="Flecha derecha 21"/>
          <p:cNvSpPr/>
          <p:nvPr/>
        </p:nvSpPr>
        <p:spPr>
          <a:xfrm rot="5400000">
            <a:off x="10326609" y="3110061"/>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Flecha derecha 22"/>
          <p:cNvSpPr/>
          <p:nvPr/>
        </p:nvSpPr>
        <p:spPr>
          <a:xfrm rot="5400000">
            <a:off x="9256296" y="2563528"/>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4" name="Flecha derecha 23"/>
          <p:cNvSpPr/>
          <p:nvPr/>
        </p:nvSpPr>
        <p:spPr>
          <a:xfrm rot="10800000">
            <a:off x="9123230" y="4696030"/>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5" name="Flecha derecha 24"/>
          <p:cNvSpPr/>
          <p:nvPr/>
        </p:nvSpPr>
        <p:spPr>
          <a:xfrm rot="10800000">
            <a:off x="10193543" y="1542656"/>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6" name="Flecha derecha 25"/>
          <p:cNvSpPr/>
          <p:nvPr/>
        </p:nvSpPr>
        <p:spPr>
          <a:xfrm rot="10800000">
            <a:off x="8788476" y="1591395"/>
            <a:ext cx="600886" cy="334753"/>
          </a:xfrm>
          <a:prstGeom prst="rightArrow">
            <a:avLst>
              <a:gd name="adj1" fmla="val 36723"/>
              <a:gd name="adj2" fmla="val 6493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02021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0"/>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4"/>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2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38</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hardware</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27" name="Grupo 26"/>
          <p:cNvGrpSpPr/>
          <p:nvPr/>
        </p:nvGrpSpPr>
        <p:grpSpPr>
          <a:xfrm>
            <a:off x="243784" y="1306662"/>
            <a:ext cx="5451383" cy="595850"/>
            <a:chOff x="0" y="43545"/>
            <a:chExt cx="8443749" cy="588412"/>
          </a:xfrm>
          <a:scene3d>
            <a:camera prst="orthographicFront"/>
            <a:lightRig rig="chilly" dir="t"/>
          </a:scene3d>
        </p:grpSpPr>
        <p:sp>
          <p:nvSpPr>
            <p:cNvPr id="28" name="Rectángulo redondeado 2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9" name="Rectángulo 2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Implementación PCB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30" name="Grupo 29"/>
          <p:cNvGrpSpPr/>
          <p:nvPr/>
        </p:nvGrpSpPr>
        <p:grpSpPr>
          <a:xfrm>
            <a:off x="6440145" y="1335749"/>
            <a:ext cx="5451383" cy="595850"/>
            <a:chOff x="0" y="43545"/>
            <a:chExt cx="8443749" cy="588412"/>
          </a:xfrm>
          <a:scene3d>
            <a:camera prst="orthographicFront"/>
            <a:lightRig rig="chilly" dir="t"/>
          </a:scene3d>
        </p:grpSpPr>
        <p:sp>
          <p:nvSpPr>
            <p:cNvPr id="31" name="Rectángulo redondeado 30"/>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2" name="Rectángulo 31"/>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Implementación PCB secundaria</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33" name="Imagen 32" descr="C:\Users\Usuario\Dropbox\tesis\b4f2a71d-c494-427f-9601-61ca8a839077.jpg"/>
          <p:cNvPicPr/>
          <p:nvPr/>
        </p:nvPicPr>
        <p:blipFill rotWithShape="1">
          <a:blip r:embed="rId3">
            <a:extLst>
              <a:ext uri="{28A0092B-C50C-407E-A947-70E740481C1C}">
                <a14:useLocalDpi xmlns:a14="http://schemas.microsoft.com/office/drawing/2010/main" val="0"/>
              </a:ext>
            </a:extLst>
          </a:blip>
          <a:srcRect t="13510"/>
          <a:stretch/>
        </p:blipFill>
        <p:spPr bwMode="auto">
          <a:xfrm>
            <a:off x="1012836" y="1985093"/>
            <a:ext cx="3913277" cy="4165185"/>
          </a:xfrm>
          <a:prstGeom prst="rect">
            <a:avLst/>
          </a:prstGeom>
          <a:noFill/>
          <a:ln>
            <a:noFill/>
          </a:ln>
        </p:spPr>
      </p:pic>
      <p:pic>
        <p:nvPicPr>
          <p:cNvPr id="2" name="Imagen 1"/>
          <p:cNvPicPr>
            <a:picLocks noChangeAspect="1"/>
          </p:cNvPicPr>
          <p:nvPr/>
        </p:nvPicPr>
        <p:blipFill>
          <a:blip r:embed="rId4"/>
          <a:stretch>
            <a:fillRect/>
          </a:stretch>
        </p:blipFill>
        <p:spPr>
          <a:xfrm>
            <a:off x="6391082" y="2334879"/>
            <a:ext cx="5549508" cy="3465611"/>
          </a:xfrm>
          <a:prstGeom prst="rect">
            <a:avLst/>
          </a:prstGeom>
        </p:spPr>
      </p:pic>
    </p:spTree>
    <p:extLst>
      <p:ext uri="{BB962C8B-B14F-4D97-AF65-F5344CB8AC3E}">
        <p14:creationId xmlns:p14="http://schemas.microsoft.com/office/powerpoint/2010/main" val="285131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39</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3823" y="78089"/>
            <a:ext cx="5526393" cy="12377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base de datos</a:t>
            </a:r>
            <a:endParaRPr lang="es-ES" sz="4000" b="1" dirty="0">
              <a:solidFill>
                <a:schemeClr val="bg1"/>
              </a:solidFill>
              <a:effectLst>
                <a:outerShdw blurRad="38100" dist="38100" dir="2700000" algn="tl">
                  <a:srgbClr val="000000">
                    <a:alpha val="43137"/>
                  </a:srgbClr>
                </a:outerShdw>
              </a:effectLst>
              <a:latin typeface="+mn-lt"/>
            </a:endParaRPr>
          </a:p>
        </p:txBody>
      </p:sp>
      <p:pic>
        <p:nvPicPr>
          <p:cNvPr id="3" name="Imagen 2"/>
          <p:cNvPicPr>
            <a:picLocks noChangeAspect="1"/>
          </p:cNvPicPr>
          <p:nvPr/>
        </p:nvPicPr>
        <p:blipFill>
          <a:blip r:embed="rId3"/>
          <a:stretch>
            <a:fillRect/>
          </a:stretch>
        </p:blipFill>
        <p:spPr>
          <a:xfrm>
            <a:off x="6139327" y="1657004"/>
            <a:ext cx="5667375" cy="4257675"/>
          </a:xfrm>
          <a:prstGeom prst="rect">
            <a:avLst/>
          </a:prstGeom>
        </p:spPr>
      </p:pic>
      <p:grpSp>
        <p:nvGrpSpPr>
          <p:cNvPr id="6" name="Grupo 5"/>
          <p:cNvGrpSpPr/>
          <p:nvPr/>
        </p:nvGrpSpPr>
        <p:grpSpPr>
          <a:xfrm>
            <a:off x="168833" y="1657004"/>
            <a:ext cx="5451383" cy="974684"/>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Tablas que conforman la base de datos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2123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5CB79318-FF08-4269-933C-181AA93CEA69}"/>
              </a:ext>
            </a:extLst>
          </p:cNvPr>
          <p:cNvSpPr>
            <a:spLocks noGrp="1"/>
          </p:cNvSpPr>
          <p:nvPr>
            <p:ph type="title"/>
          </p:nvPr>
        </p:nvSpPr>
        <p:spPr>
          <a:xfrm>
            <a:off x="255104" y="136525"/>
            <a:ext cx="3909391" cy="963405"/>
          </a:xfrm>
        </p:spPr>
        <p:txBody>
          <a:bodyPr/>
          <a:lstStyle/>
          <a:p>
            <a:r>
              <a:rPr lang="es-ES" b="1" smtClean="0">
                <a:solidFill>
                  <a:schemeClr val="bg1"/>
                </a:solidFill>
                <a:effectLst>
                  <a:outerShdw blurRad="38100" dist="38100" dir="2700000" algn="tl">
                    <a:srgbClr val="000000">
                      <a:alpha val="43137"/>
                    </a:srgbClr>
                  </a:outerShdw>
                </a:effectLst>
                <a:latin typeface="+mn-lt"/>
              </a:rPr>
              <a:t>Antecedentes</a:t>
            </a:r>
            <a:endParaRPr lang="es-ES" b="1" dirty="0">
              <a:solidFill>
                <a:schemeClr val="bg1"/>
              </a:solidFill>
              <a:effectLst>
                <a:outerShdw blurRad="38100" dist="38100" dir="2700000" algn="tl">
                  <a:srgbClr val="000000">
                    <a:alpha val="43137"/>
                  </a:srgbClr>
                </a:outerShdw>
              </a:effectLst>
              <a:latin typeface="+mn-lt"/>
            </a:endParaRPr>
          </a:p>
        </p:txBody>
      </p:sp>
      <p:sp>
        <p:nvSpPr>
          <p:cNvPr id="5" name="Marcador de número de diapositiva 4">
            <a:extLst>
              <a:ext uri="{FF2B5EF4-FFF2-40B4-BE49-F238E27FC236}">
                <a16:creationId xmlns:a16="http://schemas.microsoft.com/office/drawing/2014/main" id="{A2089319-D265-435E-AED2-C260BB950A51}"/>
              </a:ext>
            </a:extLst>
          </p:cNvPr>
          <p:cNvSpPr>
            <a:spLocks noGrp="1"/>
          </p:cNvSpPr>
          <p:nvPr>
            <p:ph type="sldNum" sz="quarter" idx="12"/>
          </p:nvPr>
        </p:nvSpPr>
        <p:spPr/>
        <p:txBody>
          <a:bodyPr/>
          <a:lstStyle/>
          <a:p>
            <a:fld id="{885F3971-D4EA-4750-870A-E840FF82DE7C}" type="slidenum">
              <a:rPr lang="es-ES" smtClean="0"/>
              <a:pPr/>
              <a:t>4</a:t>
            </a:fld>
            <a:endParaRPr lang="es-ES" dirty="0"/>
          </a:p>
        </p:txBody>
      </p:sp>
      <p:graphicFrame>
        <p:nvGraphicFramePr>
          <p:cNvPr id="6" name="Diagrama 5">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197659722"/>
              </p:ext>
            </p:extLst>
          </p:nvPr>
        </p:nvGraphicFramePr>
        <p:xfrm>
          <a:off x="3560682" y="1576630"/>
          <a:ext cx="5049918" cy="653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6" name="Picture 2" descr="Resultado de imagen para road track ecuador"/>
          <p:cNvPicPr>
            <a:picLocks noChangeAspect="1" noChangeArrowheads="1"/>
          </p:cNvPicPr>
          <p:nvPr/>
        </p:nvPicPr>
        <p:blipFill rotWithShape="1">
          <a:blip r:embed="rId8">
            <a:extLst>
              <a:ext uri="{28A0092B-C50C-407E-A947-70E740481C1C}">
                <a14:useLocalDpi xmlns:a14="http://schemas.microsoft.com/office/drawing/2010/main" val="0"/>
              </a:ext>
            </a:extLst>
          </a:blip>
          <a:srcRect l="23150" t="26095" r="27517" b="56661"/>
          <a:stretch/>
        </p:blipFill>
        <p:spPr bwMode="auto">
          <a:xfrm>
            <a:off x="19049" y="3083830"/>
            <a:ext cx="3759201" cy="1314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Resultado de imagen para chevyst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3059792"/>
            <a:ext cx="3352800" cy="13620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p:cNvGrpSpPr/>
          <p:nvPr/>
        </p:nvGrpSpPr>
        <p:grpSpPr>
          <a:xfrm>
            <a:off x="3911600" y="2710994"/>
            <a:ext cx="4383314" cy="2733322"/>
            <a:chOff x="3911600" y="2710994"/>
            <a:chExt cx="4383314" cy="2733322"/>
          </a:xfrm>
        </p:grpSpPr>
        <p:pic>
          <p:nvPicPr>
            <p:cNvPr id="3" name="Imagen 2"/>
            <p:cNvPicPr>
              <a:picLocks noChangeAspect="1"/>
            </p:cNvPicPr>
            <p:nvPr/>
          </p:nvPicPr>
          <p:blipFill rotWithShape="1">
            <a:blip r:embed="rId10"/>
            <a:srcRect l="15643" t="10268" r="25681" b="24653"/>
            <a:stretch/>
          </p:blipFill>
          <p:spPr>
            <a:xfrm>
              <a:off x="3911600" y="2710994"/>
              <a:ext cx="4383314" cy="2733322"/>
            </a:xfrm>
            <a:prstGeom prst="rect">
              <a:avLst/>
            </a:prstGeom>
          </p:spPr>
        </p:pic>
        <p:pic>
          <p:nvPicPr>
            <p:cNvPr id="8" name="Picture 2" descr="Resultado de imagen para road track ecuado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3150" t="26095" r="27517" b="56661"/>
            <a:stretch/>
          </p:blipFill>
          <p:spPr bwMode="auto">
            <a:xfrm rot="21301041">
              <a:off x="4891672" y="3611950"/>
              <a:ext cx="1095769" cy="3830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62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40</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3823" y="78089"/>
            <a:ext cx="5526393" cy="12377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base de datos</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168833" y="1657004"/>
            <a:ext cx="5451383" cy="974684"/>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Tabla del test de Funcionalidad</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5" name="Imagen 4"/>
          <p:cNvPicPr>
            <a:picLocks noChangeAspect="1"/>
          </p:cNvPicPr>
          <p:nvPr/>
        </p:nvPicPr>
        <p:blipFill rotWithShape="1">
          <a:blip r:embed="rId2"/>
          <a:srcRect b="32119"/>
          <a:stretch/>
        </p:blipFill>
        <p:spPr>
          <a:xfrm>
            <a:off x="5901998" y="1441107"/>
            <a:ext cx="6195936" cy="4583912"/>
          </a:xfrm>
          <a:prstGeom prst="rect">
            <a:avLst/>
          </a:prstGeom>
        </p:spPr>
      </p:pic>
    </p:spTree>
    <p:extLst>
      <p:ext uri="{BB962C8B-B14F-4D97-AF65-F5344CB8AC3E}">
        <p14:creationId xmlns:p14="http://schemas.microsoft.com/office/powerpoint/2010/main" val="31341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41</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3823" y="78089"/>
            <a:ext cx="5526393" cy="12377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base de datos</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168833" y="1657004"/>
            <a:ext cx="5451383" cy="974684"/>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Niveles de acceso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2" name="Imagen 1"/>
          <p:cNvPicPr>
            <a:picLocks noChangeAspect="1"/>
          </p:cNvPicPr>
          <p:nvPr/>
        </p:nvPicPr>
        <p:blipFill>
          <a:blip r:embed="rId2"/>
          <a:stretch>
            <a:fillRect/>
          </a:stretch>
        </p:blipFill>
        <p:spPr>
          <a:xfrm>
            <a:off x="371941" y="3151846"/>
            <a:ext cx="5248275" cy="1847850"/>
          </a:xfrm>
          <a:prstGeom prst="rect">
            <a:avLst/>
          </a:prstGeom>
        </p:spPr>
      </p:pic>
      <p:pic>
        <p:nvPicPr>
          <p:cNvPr id="3" name="Imagen 2"/>
          <p:cNvPicPr>
            <a:picLocks noChangeAspect="1"/>
          </p:cNvPicPr>
          <p:nvPr/>
        </p:nvPicPr>
        <p:blipFill rotWithShape="1">
          <a:blip r:embed="rId3"/>
          <a:srcRect t="3505"/>
          <a:stretch/>
        </p:blipFill>
        <p:spPr>
          <a:xfrm>
            <a:off x="6760278" y="3004999"/>
            <a:ext cx="4733925" cy="2141544"/>
          </a:xfrm>
          <a:prstGeom prst="rect">
            <a:avLst/>
          </a:prstGeom>
        </p:spPr>
      </p:pic>
      <p:grpSp>
        <p:nvGrpSpPr>
          <p:cNvPr id="10" name="Grupo 9"/>
          <p:cNvGrpSpPr/>
          <p:nvPr/>
        </p:nvGrpSpPr>
        <p:grpSpPr>
          <a:xfrm>
            <a:off x="6401550" y="1657003"/>
            <a:ext cx="5451383" cy="974684"/>
            <a:chOff x="0" y="43545"/>
            <a:chExt cx="8443749" cy="588412"/>
          </a:xfrm>
          <a:scene3d>
            <a:camera prst="orthographicFront"/>
            <a:lightRig rig="chilly" dir="t"/>
          </a:scene3d>
        </p:grpSpPr>
        <p:sp>
          <p:nvSpPr>
            <p:cNvPr id="11" name="Rectángulo redondeado 10"/>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Rectángulo 11"/>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Tabla de registro de operadores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8015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42</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3823" y="78089"/>
            <a:ext cx="5526393" cy="12377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base de datos</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6" name="Grupo 5"/>
          <p:cNvGrpSpPr/>
          <p:nvPr/>
        </p:nvGrpSpPr>
        <p:grpSpPr>
          <a:xfrm>
            <a:off x="3380384" y="1813122"/>
            <a:ext cx="5451383" cy="974684"/>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Tabla de registro de estaciones</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5" name="Imagen 4"/>
          <p:cNvPicPr>
            <a:picLocks noChangeAspect="1"/>
          </p:cNvPicPr>
          <p:nvPr/>
        </p:nvPicPr>
        <p:blipFill>
          <a:blip r:embed="rId2"/>
          <a:stretch>
            <a:fillRect/>
          </a:stretch>
        </p:blipFill>
        <p:spPr>
          <a:xfrm>
            <a:off x="4490224" y="3178586"/>
            <a:ext cx="3657600" cy="2124075"/>
          </a:xfrm>
          <a:prstGeom prst="rect">
            <a:avLst/>
          </a:prstGeom>
        </p:spPr>
      </p:pic>
    </p:spTree>
    <p:extLst>
      <p:ext uri="{BB962C8B-B14F-4D97-AF65-F5344CB8AC3E}">
        <p14:creationId xmlns:p14="http://schemas.microsoft.com/office/powerpoint/2010/main" val="402909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43</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pic>
        <p:nvPicPr>
          <p:cNvPr id="2" name="Imagen 1"/>
          <p:cNvPicPr>
            <a:picLocks noChangeAspect="1"/>
          </p:cNvPicPr>
          <p:nvPr/>
        </p:nvPicPr>
        <p:blipFill>
          <a:blip r:embed="rId2"/>
          <a:stretch>
            <a:fillRect/>
          </a:stretch>
        </p:blipFill>
        <p:spPr>
          <a:xfrm>
            <a:off x="2879323" y="2207942"/>
            <a:ext cx="6982403" cy="3969834"/>
          </a:xfrm>
          <a:prstGeom prst="rect">
            <a:avLst/>
          </a:prstGeom>
        </p:spPr>
      </p:pic>
      <p:grpSp>
        <p:nvGrpSpPr>
          <p:cNvPr id="10" name="Grupo 9"/>
          <p:cNvGrpSpPr/>
          <p:nvPr/>
        </p:nvGrpSpPr>
        <p:grpSpPr>
          <a:xfrm>
            <a:off x="3462307" y="1433518"/>
            <a:ext cx="5451383" cy="595850"/>
            <a:chOff x="0" y="43545"/>
            <a:chExt cx="8443749" cy="588412"/>
          </a:xfrm>
          <a:scene3d>
            <a:camera prst="orthographicFront"/>
            <a:lightRig rig="chilly" dir="t"/>
          </a:scene3d>
        </p:grpSpPr>
        <p:sp>
          <p:nvSpPr>
            <p:cNvPr id="11" name="Rectángulo redondeado 10"/>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Rectángulo 11"/>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principal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24168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A4ECAE-36CC-4534-B423-50FD9D43F8E6}"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44</a:t>
            </a:fld>
            <a:endParaRPr lang="es-ES"/>
          </a:p>
        </p:txBody>
      </p:sp>
      <p:pic>
        <p:nvPicPr>
          <p:cNvPr id="5" name="Imagen 4"/>
          <p:cNvPicPr>
            <a:picLocks noChangeAspect="1"/>
          </p:cNvPicPr>
          <p:nvPr/>
        </p:nvPicPr>
        <p:blipFill>
          <a:blip r:embed="rId2"/>
          <a:stretch>
            <a:fillRect/>
          </a:stretch>
        </p:blipFill>
        <p:spPr>
          <a:xfrm>
            <a:off x="2134704" y="2178761"/>
            <a:ext cx="8106588" cy="4028196"/>
          </a:xfrm>
          <a:prstGeom prst="rect">
            <a:avLst/>
          </a:prstGeom>
        </p:spPr>
      </p:pic>
      <p:sp>
        <p:nvSpPr>
          <p:cNvPr id="6" name="Título 1">
            <a:extLst>
              <a:ext uri="{FF2B5EF4-FFF2-40B4-BE49-F238E27FC236}">
                <a16:creationId xmlns:a16="http://schemas.microsoft.com/office/drawing/2014/main"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70308" y="1444472"/>
            <a:ext cx="5451383" cy="59585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de conexión</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36888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A4ECAE-36CC-4534-B423-50FD9D43F8E6}"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45</a:t>
            </a:fld>
            <a:endParaRPr lang="es-ES"/>
          </a:p>
        </p:txBody>
      </p:sp>
      <p:sp>
        <p:nvSpPr>
          <p:cNvPr id="6" name="Título 1">
            <a:extLst>
              <a:ext uri="{FF2B5EF4-FFF2-40B4-BE49-F238E27FC236}">
                <a16:creationId xmlns:a16="http://schemas.microsoft.com/office/drawing/2014/main"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48006" y="1355264"/>
            <a:ext cx="5451383" cy="59585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test de continuidad</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0" name="Imagen 9"/>
          <p:cNvPicPr>
            <a:picLocks noChangeAspect="1"/>
          </p:cNvPicPr>
          <p:nvPr/>
        </p:nvPicPr>
        <p:blipFill>
          <a:blip r:embed="rId2"/>
          <a:stretch>
            <a:fillRect/>
          </a:stretch>
        </p:blipFill>
        <p:spPr>
          <a:xfrm>
            <a:off x="2063559" y="2040322"/>
            <a:ext cx="8174543" cy="4067203"/>
          </a:xfrm>
          <a:prstGeom prst="rect">
            <a:avLst/>
          </a:prstGeom>
        </p:spPr>
      </p:pic>
    </p:spTree>
    <p:extLst>
      <p:ext uri="{BB962C8B-B14F-4D97-AF65-F5344CB8AC3E}">
        <p14:creationId xmlns:p14="http://schemas.microsoft.com/office/powerpoint/2010/main" val="323614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2A4ECAE-36CC-4534-B423-50FD9D43F8E6}"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46</a:t>
            </a:fld>
            <a:endParaRPr lang="es-ES"/>
          </a:p>
        </p:txBody>
      </p:sp>
      <p:sp>
        <p:nvSpPr>
          <p:cNvPr id="6" name="Título 1">
            <a:extLst>
              <a:ext uri="{FF2B5EF4-FFF2-40B4-BE49-F238E27FC236}">
                <a16:creationId xmlns:a16="http://schemas.microsoft.com/office/drawing/2014/main"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7" name="Grupo 6"/>
          <p:cNvGrpSpPr/>
          <p:nvPr/>
        </p:nvGrpSpPr>
        <p:grpSpPr>
          <a:xfrm>
            <a:off x="3348006" y="1355264"/>
            <a:ext cx="5451383" cy="59585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Rectángulo 8"/>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test de funcionalidad</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5" name="Imagen 4"/>
          <p:cNvPicPr>
            <a:picLocks noChangeAspect="1"/>
          </p:cNvPicPr>
          <p:nvPr/>
        </p:nvPicPr>
        <p:blipFill>
          <a:blip r:embed="rId2"/>
          <a:stretch>
            <a:fillRect/>
          </a:stretch>
        </p:blipFill>
        <p:spPr>
          <a:xfrm>
            <a:off x="1912898" y="1980201"/>
            <a:ext cx="8326467" cy="4219876"/>
          </a:xfrm>
          <a:prstGeom prst="rect">
            <a:avLst/>
          </a:prstGeom>
        </p:spPr>
      </p:pic>
    </p:spTree>
    <p:extLst>
      <p:ext uri="{BB962C8B-B14F-4D97-AF65-F5344CB8AC3E}">
        <p14:creationId xmlns:p14="http://schemas.microsoft.com/office/powerpoint/2010/main" val="89187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47</a:t>
            </a:fld>
            <a:endParaRPr lang="es-ES"/>
          </a:p>
        </p:txBody>
      </p:sp>
      <p:grpSp>
        <p:nvGrpSpPr>
          <p:cNvPr id="6" name="Grupo 5"/>
          <p:cNvGrpSpPr/>
          <p:nvPr/>
        </p:nvGrpSpPr>
        <p:grpSpPr>
          <a:xfrm>
            <a:off x="143576" y="1544656"/>
            <a:ext cx="5451383"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acceso del administrador </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0" name="Grupo 9"/>
          <p:cNvGrpSpPr/>
          <p:nvPr/>
        </p:nvGrpSpPr>
        <p:grpSpPr>
          <a:xfrm>
            <a:off x="6881407" y="1524409"/>
            <a:ext cx="4472393" cy="595850"/>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Pantalla administrador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15" name="Título 1">
            <a:extLst>
              <a:ext uri="{FF2B5EF4-FFF2-40B4-BE49-F238E27FC236}">
                <a16:creationId xmlns:a16="http://schemas.microsoft.com/office/drawing/2014/main"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pic>
        <p:nvPicPr>
          <p:cNvPr id="16" name="Imagen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487495"/>
            <a:ext cx="4425176" cy="2976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p:cNvPicPr>
            <a:picLocks noChangeAspect="1"/>
          </p:cNvPicPr>
          <p:nvPr/>
        </p:nvPicPr>
        <p:blipFill>
          <a:blip r:embed="rId3"/>
          <a:stretch>
            <a:fillRect/>
          </a:stretch>
        </p:blipFill>
        <p:spPr>
          <a:xfrm>
            <a:off x="6881407" y="2487494"/>
            <a:ext cx="4457179" cy="3033791"/>
          </a:xfrm>
          <a:prstGeom prst="rect">
            <a:avLst/>
          </a:prstGeom>
        </p:spPr>
      </p:pic>
    </p:spTree>
    <p:extLst>
      <p:ext uri="{BB962C8B-B14F-4D97-AF65-F5344CB8AC3E}">
        <p14:creationId xmlns:p14="http://schemas.microsoft.com/office/powerpoint/2010/main" val="123212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48</a:t>
            </a:fld>
            <a:endParaRPr lang="es-ES"/>
          </a:p>
        </p:txBody>
      </p:sp>
      <p:grpSp>
        <p:nvGrpSpPr>
          <p:cNvPr id="6" name="Grupo 5"/>
          <p:cNvGrpSpPr/>
          <p:nvPr/>
        </p:nvGrpSpPr>
        <p:grpSpPr>
          <a:xfrm>
            <a:off x="1261251" y="1349305"/>
            <a:ext cx="9669497"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a:solidFill>
                    <a:schemeClr val="tx1"/>
                  </a:solidFill>
                </a:rPr>
                <a:t>Pantalla registro de operador, estación y nuevo administrador</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15" name="Título 1">
            <a:extLst>
              <a:ext uri="{FF2B5EF4-FFF2-40B4-BE49-F238E27FC236}">
                <a16:creationId xmlns:a16="http://schemas.microsoft.com/office/drawing/2014/main"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pic>
        <p:nvPicPr>
          <p:cNvPr id="5" name="Imagen 4"/>
          <p:cNvPicPr>
            <a:picLocks noChangeAspect="1"/>
          </p:cNvPicPr>
          <p:nvPr/>
        </p:nvPicPr>
        <p:blipFill>
          <a:blip r:embed="rId2"/>
          <a:stretch>
            <a:fillRect/>
          </a:stretch>
        </p:blipFill>
        <p:spPr>
          <a:xfrm>
            <a:off x="2603693" y="2012061"/>
            <a:ext cx="7030961" cy="4192775"/>
          </a:xfrm>
          <a:prstGeom prst="rect">
            <a:avLst/>
          </a:prstGeom>
        </p:spPr>
      </p:pic>
    </p:spTree>
    <p:extLst>
      <p:ext uri="{BB962C8B-B14F-4D97-AF65-F5344CB8AC3E}">
        <p14:creationId xmlns:p14="http://schemas.microsoft.com/office/powerpoint/2010/main" val="29488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13BE30-C397-4AF0-95ED-17DA7DEFE41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49</a:t>
            </a:fld>
            <a:endParaRPr lang="es-ES"/>
          </a:p>
        </p:txBody>
      </p:sp>
      <p:grpSp>
        <p:nvGrpSpPr>
          <p:cNvPr id="6" name="Grupo 5"/>
          <p:cNvGrpSpPr/>
          <p:nvPr/>
        </p:nvGrpSpPr>
        <p:grpSpPr>
          <a:xfrm>
            <a:off x="2879323" y="1340454"/>
            <a:ext cx="6321578" cy="595850"/>
            <a:chOff x="0" y="43545"/>
            <a:chExt cx="8443749" cy="588412"/>
          </a:xfrm>
          <a:scene3d>
            <a:camera prst="orthographicFront"/>
            <a:lightRig rig="chilly" dir="t"/>
          </a:scene3d>
        </p:grpSpPr>
        <p:sp>
          <p:nvSpPr>
            <p:cNvPr id="7" name="Rectángulo redondeado 6"/>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ángulo 7"/>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a:solidFill>
                    <a:schemeClr val="tx1"/>
                  </a:solidFill>
                </a:rPr>
                <a:t>Pantalla reporte de mantenimiento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
        <p:nvSpPr>
          <p:cNvPr id="15" name="Título 1">
            <a:extLst>
              <a:ext uri="{FF2B5EF4-FFF2-40B4-BE49-F238E27FC236}">
                <a16:creationId xmlns:a16="http://schemas.microsoft.com/office/drawing/2014/main" id="{A4F722DC-890C-425D-941A-61BB7E1E9CFA}"/>
              </a:ext>
            </a:extLst>
          </p:cNvPr>
          <p:cNvSpPr txBox="1">
            <a:spLocks/>
          </p:cNvSpPr>
          <p:nvPr/>
        </p:nvSpPr>
        <p:spPr>
          <a:xfrm>
            <a:off x="93824" y="89208"/>
            <a:ext cx="5570998" cy="13270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Implementación de la interfaz gráfica</a:t>
            </a:r>
            <a:endParaRPr lang="es-ES" sz="4000" b="1" dirty="0">
              <a:solidFill>
                <a:schemeClr val="bg1"/>
              </a:solidFill>
              <a:effectLst>
                <a:outerShdw blurRad="38100" dist="38100" dir="2700000" algn="tl">
                  <a:srgbClr val="000000">
                    <a:alpha val="43137"/>
                  </a:srgbClr>
                </a:outerShdw>
              </a:effectLst>
              <a:latin typeface="+mn-lt"/>
            </a:endParaRPr>
          </a:p>
        </p:txBody>
      </p:sp>
      <p:pic>
        <p:nvPicPr>
          <p:cNvPr id="10" name="Imagen 9"/>
          <p:cNvPicPr>
            <a:picLocks noChangeAspect="1"/>
          </p:cNvPicPr>
          <p:nvPr/>
        </p:nvPicPr>
        <p:blipFill>
          <a:blip r:embed="rId2"/>
          <a:stretch>
            <a:fillRect/>
          </a:stretch>
        </p:blipFill>
        <p:spPr>
          <a:xfrm>
            <a:off x="3628356" y="2009995"/>
            <a:ext cx="4823511" cy="4167780"/>
          </a:xfrm>
          <a:prstGeom prst="rect">
            <a:avLst/>
          </a:prstGeom>
        </p:spPr>
      </p:pic>
    </p:spTree>
    <p:extLst>
      <p:ext uri="{BB962C8B-B14F-4D97-AF65-F5344CB8AC3E}">
        <p14:creationId xmlns:p14="http://schemas.microsoft.com/office/powerpoint/2010/main" val="393991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2C34726-FE52-48DE-BC5D-3272F1A3C3DF}"/>
              </a:ext>
            </a:extLst>
          </p:cNvPr>
          <p:cNvSpPr>
            <a:spLocks noGrp="1"/>
          </p:cNvSpPr>
          <p:nvPr>
            <p:ph type="sldNum" sz="quarter" idx="12"/>
          </p:nvPr>
        </p:nvSpPr>
        <p:spPr/>
        <p:txBody>
          <a:bodyPr/>
          <a:lstStyle/>
          <a:p>
            <a:fld id="{885F3971-D4EA-4750-870A-E840FF82DE7C}" type="slidenum">
              <a:rPr lang="es-ES" smtClean="0"/>
              <a:pPr/>
              <a:t>5</a:t>
            </a:fld>
            <a:endParaRPr lang="es-ES" dirty="0"/>
          </a:p>
        </p:txBody>
      </p:sp>
      <p:sp>
        <p:nvSpPr>
          <p:cNvPr id="6" name="Título 1">
            <a:extLst>
              <a:ext uri="{FF2B5EF4-FFF2-40B4-BE49-F238E27FC236}">
                <a16:creationId xmlns:a16="http://schemas.microsoft.com/office/drawing/2014/main" id="{164B185C-B394-4ADF-9B46-A00BF6447968}"/>
              </a:ext>
            </a:extLst>
          </p:cNvPr>
          <p:cNvSpPr txBox="1">
            <a:spLocks/>
          </p:cNvSpPr>
          <p:nvPr/>
        </p:nvSpPr>
        <p:spPr>
          <a:xfrm>
            <a:off x="205000" y="261786"/>
            <a:ext cx="699570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Justificación e Importancia</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981824656"/>
              </p:ext>
            </p:extLst>
          </p:nvPr>
        </p:nvGraphicFramePr>
        <p:xfrm>
          <a:off x="1316410" y="1461880"/>
          <a:ext cx="9694490" cy="443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50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58ECF61-35B2-42C4-8641-D31E95239894}"/>
                                            </p:graphicEl>
                                          </p:spTgt>
                                        </p:tgtEl>
                                        <p:attrNameLst>
                                          <p:attrName>style.visibility</p:attrName>
                                        </p:attrNameLst>
                                      </p:cBhvr>
                                      <p:to>
                                        <p:strVal val="visible"/>
                                      </p:to>
                                    </p:set>
                                    <p:animEffect transition="in" filter="fade">
                                      <p:cBhvr>
                                        <p:cTn id="12" dur="500"/>
                                        <p:tgtEl>
                                          <p:spTgt spid="7">
                                            <p:graphicEl>
                                              <a:dgm id="{158ECF61-35B2-42C4-8641-D31E952398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14119F05-44DA-41C0-B747-173A43F7DB02}"/>
                                            </p:graphicEl>
                                          </p:spTgt>
                                        </p:tgtEl>
                                        <p:attrNameLst>
                                          <p:attrName>style.visibility</p:attrName>
                                        </p:attrNameLst>
                                      </p:cBhvr>
                                      <p:to>
                                        <p:strVal val="visible"/>
                                      </p:to>
                                    </p:set>
                                    <p:animEffect transition="in" filter="fade">
                                      <p:cBhvr>
                                        <p:cTn id="17" dur="500"/>
                                        <p:tgtEl>
                                          <p:spTgt spid="7">
                                            <p:graphicEl>
                                              <a:dgm id="{14119F05-44DA-41C0-B747-173A43F7DB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2302564" y="2673489"/>
            <a:ext cx="9051236" cy="1572541"/>
          </a:xfrm>
        </p:spPr>
        <p:txBody>
          <a:bodyPr>
            <a:normAutofit/>
          </a:bodyPr>
          <a:lstStyle/>
          <a:p>
            <a:r>
              <a:rPr lang="es-ES" sz="8000" b="1" dirty="0" smtClean="0"/>
              <a:t>Pruebas y resultados</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50</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33994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51</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227635" y="323411"/>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Pruebas de hardware</a:t>
            </a:r>
            <a:endParaRPr lang="es-ES" sz="4000" b="1" dirty="0">
              <a:solidFill>
                <a:schemeClr val="bg1"/>
              </a:solidFill>
              <a:effectLst>
                <a:outerShdw blurRad="38100" dist="38100" dir="2700000" algn="tl">
                  <a:srgbClr val="000000">
                    <a:alpha val="43137"/>
                  </a:srgbClr>
                </a:outerShdw>
              </a:effectLst>
              <a:latin typeface="+mn-lt"/>
            </a:endParaRPr>
          </a:p>
        </p:txBody>
      </p:sp>
      <p:pic>
        <p:nvPicPr>
          <p:cNvPr id="5" name="Imagen 4"/>
          <p:cNvPicPr>
            <a:picLocks noChangeAspect="1"/>
          </p:cNvPicPr>
          <p:nvPr/>
        </p:nvPicPr>
        <p:blipFill>
          <a:blip r:embed="rId2"/>
          <a:stretch>
            <a:fillRect/>
          </a:stretch>
        </p:blipFill>
        <p:spPr>
          <a:xfrm>
            <a:off x="227635" y="1888791"/>
            <a:ext cx="5370277" cy="1724200"/>
          </a:xfrm>
          <a:prstGeom prst="rect">
            <a:avLst/>
          </a:prstGeom>
        </p:spPr>
      </p:pic>
      <p:pic>
        <p:nvPicPr>
          <p:cNvPr id="23" name="Imagen 22"/>
          <p:cNvPicPr>
            <a:picLocks noChangeAspect="1"/>
          </p:cNvPicPr>
          <p:nvPr/>
        </p:nvPicPr>
        <p:blipFill>
          <a:blip r:embed="rId3"/>
          <a:stretch>
            <a:fillRect/>
          </a:stretch>
        </p:blipFill>
        <p:spPr>
          <a:xfrm>
            <a:off x="6415554" y="1866489"/>
            <a:ext cx="5306245" cy="1747046"/>
          </a:xfrm>
          <a:prstGeom prst="rect">
            <a:avLst/>
          </a:prstGeom>
        </p:spPr>
      </p:pic>
      <p:pic>
        <p:nvPicPr>
          <p:cNvPr id="24" name="Imagen 23"/>
          <p:cNvPicPr>
            <a:picLocks noChangeAspect="1"/>
          </p:cNvPicPr>
          <p:nvPr/>
        </p:nvPicPr>
        <p:blipFill>
          <a:blip r:embed="rId4"/>
          <a:stretch>
            <a:fillRect/>
          </a:stretch>
        </p:blipFill>
        <p:spPr>
          <a:xfrm>
            <a:off x="2692524" y="4267219"/>
            <a:ext cx="6776989" cy="1950135"/>
          </a:xfrm>
          <a:prstGeom prst="rect">
            <a:avLst/>
          </a:prstGeom>
        </p:spPr>
      </p:pic>
      <p:grpSp>
        <p:nvGrpSpPr>
          <p:cNvPr id="25" name="Grupo 24"/>
          <p:cNvGrpSpPr/>
          <p:nvPr/>
        </p:nvGrpSpPr>
        <p:grpSpPr>
          <a:xfrm>
            <a:off x="227635" y="1279167"/>
            <a:ext cx="5370277" cy="636691"/>
            <a:chOff x="0" y="43545"/>
            <a:chExt cx="8443749" cy="588412"/>
          </a:xfrm>
          <a:scene3d>
            <a:camera prst="orthographicFront"/>
            <a:lightRig rig="chilly" dir="t"/>
          </a:scene3d>
        </p:grpSpPr>
        <p:sp>
          <p:nvSpPr>
            <p:cNvPr id="26" name="Rectángulo redondeado 25"/>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dirty="0" smtClean="0">
                  <a:solidFill>
                    <a:schemeClr val="tx1"/>
                  </a:solidFill>
                </a:rPr>
                <a:t>Verificación de integridad física</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28" name="Grupo 27"/>
          <p:cNvGrpSpPr/>
          <p:nvPr/>
        </p:nvGrpSpPr>
        <p:grpSpPr>
          <a:xfrm>
            <a:off x="6351522" y="1272270"/>
            <a:ext cx="5370277" cy="594220"/>
            <a:chOff x="0" y="43545"/>
            <a:chExt cx="8443749" cy="588412"/>
          </a:xfrm>
          <a:scene3d>
            <a:camera prst="orthographicFront"/>
            <a:lightRig rig="chilly" dir="t"/>
          </a:scene3d>
        </p:grpSpPr>
        <p:sp>
          <p:nvSpPr>
            <p:cNvPr id="29" name="Rectángulo redondeado 28"/>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ectángulo 29"/>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dirty="0" smtClean="0">
                  <a:solidFill>
                    <a:schemeClr val="tx1"/>
                  </a:solidFill>
                </a:rPr>
                <a:t>Verificación de comunicación y conexión</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31" name="Grupo 30"/>
          <p:cNvGrpSpPr/>
          <p:nvPr/>
        </p:nvGrpSpPr>
        <p:grpSpPr>
          <a:xfrm>
            <a:off x="3395879" y="3657594"/>
            <a:ext cx="5370277" cy="590771"/>
            <a:chOff x="0" y="43545"/>
            <a:chExt cx="8443749" cy="588412"/>
          </a:xfrm>
          <a:scene3d>
            <a:camera prst="orthographicFront"/>
            <a:lightRig rig="chilly" dir="t"/>
          </a:scene3d>
        </p:grpSpPr>
        <p:sp>
          <p:nvSpPr>
            <p:cNvPr id="32" name="Rectángulo redondeado 3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ectángulo 32"/>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noProof="0" dirty="0" smtClean="0">
                  <a:solidFill>
                    <a:schemeClr val="tx1"/>
                  </a:solidFill>
                </a:rPr>
                <a:t>Verificación de voltaje</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01135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52</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227635" y="323411"/>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Pruebas de software</a:t>
            </a:r>
            <a:endParaRPr lang="es-ES" sz="4000" b="1" dirty="0">
              <a:solidFill>
                <a:schemeClr val="bg1"/>
              </a:solidFill>
              <a:effectLst>
                <a:outerShdw blurRad="38100" dist="38100" dir="2700000" algn="tl">
                  <a:srgbClr val="000000">
                    <a:alpha val="43137"/>
                  </a:srgbClr>
                </a:outerShdw>
              </a:effectLst>
              <a:latin typeface="+mn-lt"/>
            </a:endParaRPr>
          </a:p>
        </p:txBody>
      </p:sp>
      <p:grpSp>
        <p:nvGrpSpPr>
          <p:cNvPr id="25" name="Grupo 24"/>
          <p:cNvGrpSpPr/>
          <p:nvPr/>
        </p:nvGrpSpPr>
        <p:grpSpPr>
          <a:xfrm>
            <a:off x="3506093" y="1747518"/>
            <a:ext cx="5370277" cy="636691"/>
            <a:chOff x="0" y="43545"/>
            <a:chExt cx="8443749" cy="588412"/>
          </a:xfrm>
          <a:scene3d>
            <a:camera prst="orthographicFront"/>
            <a:lightRig rig="chilly" dir="t"/>
          </a:scene3d>
        </p:grpSpPr>
        <p:sp>
          <p:nvSpPr>
            <p:cNvPr id="26" name="Rectángulo redondeado 25"/>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ectángulo 26"/>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dirty="0" smtClean="0">
                  <a:solidFill>
                    <a:schemeClr val="tx1"/>
                  </a:solidFill>
                </a:rPr>
                <a:t>Verificación de conectividad</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2" name="Imagen 1"/>
          <p:cNvPicPr>
            <a:picLocks noChangeAspect="1"/>
          </p:cNvPicPr>
          <p:nvPr/>
        </p:nvPicPr>
        <p:blipFill>
          <a:blip r:embed="rId2"/>
          <a:stretch>
            <a:fillRect/>
          </a:stretch>
        </p:blipFill>
        <p:spPr>
          <a:xfrm>
            <a:off x="2570953" y="2800814"/>
            <a:ext cx="7209054" cy="2373351"/>
          </a:xfrm>
          <a:prstGeom prst="rect">
            <a:avLst/>
          </a:prstGeom>
        </p:spPr>
      </p:pic>
    </p:spTree>
    <p:extLst>
      <p:ext uri="{BB962C8B-B14F-4D97-AF65-F5344CB8AC3E}">
        <p14:creationId xmlns:p14="http://schemas.microsoft.com/office/powerpoint/2010/main" val="164802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53</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P</a:t>
            </a:r>
            <a:r>
              <a:rPr lang="es-EC" sz="4000" b="1" dirty="0" smtClean="0">
                <a:solidFill>
                  <a:schemeClr val="bg1"/>
                </a:solidFill>
                <a:effectLst>
                  <a:outerShdw blurRad="38100" dist="38100" dir="2700000" algn="tl">
                    <a:srgbClr val="000000">
                      <a:alpha val="43137"/>
                    </a:srgbClr>
                  </a:outerShdw>
                </a:effectLst>
                <a:latin typeface="+mn-lt"/>
              </a:rPr>
              <a:t>ruebas de funcionalidad con el operador</a:t>
            </a:r>
            <a:endParaRPr lang="es-EC" sz="4000" b="1" dirty="0">
              <a:solidFill>
                <a:schemeClr val="bg1"/>
              </a:solidFill>
              <a:effectLst>
                <a:outerShdw blurRad="38100" dist="38100" dir="2700000" algn="tl">
                  <a:srgbClr val="000000">
                    <a:alpha val="43137"/>
                  </a:srgbClr>
                </a:outerShdw>
              </a:effectLst>
              <a:latin typeface="+mn-lt"/>
            </a:endParaRPr>
          </a:p>
        </p:txBody>
      </p:sp>
      <p:pic>
        <p:nvPicPr>
          <p:cNvPr id="6" name="Imagen 5" descr="C:\Users\Usuario\Desktop\Escrito Tesis\pruebas\IMG_20181211_155350.jpg"/>
          <p:cNvPicPr/>
          <p:nvPr/>
        </p:nvPicPr>
        <p:blipFill rotWithShape="1">
          <a:blip r:embed="rId2" cstate="print">
            <a:extLst>
              <a:ext uri="{28A0092B-C50C-407E-A947-70E740481C1C}">
                <a14:useLocalDpi xmlns:a14="http://schemas.microsoft.com/office/drawing/2010/main" val="0"/>
              </a:ext>
            </a:extLst>
          </a:blip>
          <a:srcRect t="15669"/>
          <a:stretch/>
        </p:blipFill>
        <p:spPr bwMode="auto">
          <a:xfrm>
            <a:off x="4276737" y="1394336"/>
            <a:ext cx="7333342" cy="4656759"/>
          </a:xfrm>
          <a:prstGeom prst="rect">
            <a:avLst/>
          </a:prstGeom>
          <a:noFill/>
          <a:ln>
            <a:noFill/>
          </a:ln>
          <a:extLst>
            <a:ext uri="{53640926-AAD7-44D8-BBD7-CCE9431645EC}">
              <a14:shadowObscured xmlns:a14="http://schemas.microsoft.com/office/drawing/2010/main"/>
            </a:ext>
          </a:extLst>
        </p:spPr>
      </p:pic>
      <p:grpSp>
        <p:nvGrpSpPr>
          <p:cNvPr id="8" name="Grupo 7"/>
          <p:cNvGrpSpPr/>
          <p:nvPr/>
        </p:nvGrpSpPr>
        <p:grpSpPr>
          <a:xfrm>
            <a:off x="270440" y="1499804"/>
            <a:ext cx="3718268" cy="779392"/>
            <a:chOff x="0" y="43545"/>
            <a:chExt cx="8443749" cy="588412"/>
          </a:xfrm>
          <a:scene3d>
            <a:camera prst="orthographicFront"/>
            <a:lightRig rig="chilly" dir="t"/>
          </a:scene3d>
        </p:grpSpPr>
        <p:sp>
          <p:nvSpPr>
            <p:cNvPr id="10" name="Rectángulo redondeado 9"/>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Rectángulo 10"/>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noProof="0" dirty="0" smtClean="0">
                  <a:solidFill>
                    <a:schemeClr val="tx1"/>
                  </a:solidFill>
                </a:rPr>
                <a:t>Inicio del proceso de autodiagnóstico </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71021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54</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P</a:t>
            </a:r>
            <a:r>
              <a:rPr lang="es-EC" sz="4000" b="1" dirty="0" smtClean="0">
                <a:solidFill>
                  <a:schemeClr val="bg1"/>
                </a:solidFill>
                <a:effectLst>
                  <a:outerShdw blurRad="38100" dist="38100" dir="2700000" algn="tl">
                    <a:srgbClr val="000000">
                      <a:alpha val="43137"/>
                    </a:srgbClr>
                  </a:outerShdw>
                </a:effectLst>
                <a:latin typeface="+mn-lt"/>
              </a:rPr>
              <a:t>ruebas de funcionalidad con el operador</a:t>
            </a:r>
            <a:endParaRPr lang="es-EC" sz="4000" b="1" dirty="0">
              <a:solidFill>
                <a:schemeClr val="bg1"/>
              </a:solidFill>
              <a:effectLst>
                <a:outerShdw blurRad="38100" dist="38100" dir="2700000" algn="tl">
                  <a:srgbClr val="000000">
                    <a:alpha val="43137"/>
                  </a:srgbClr>
                </a:outerShdw>
              </a:effectLst>
              <a:latin typeface="+mn-lt"/>
            </a:endParaRPr>
          </a:p>
        </p:txBody>
      </p:sp>
      <p:grpSp>
        <p:nvGrpSpPr>
          <p:cNvPr id="8" name="Grupo 7"/>
          <p:cNvGrpSpPr/>
          <p:nvPr/>
        </p:nvGrpSpPr>
        <p:grpSpPr>
          <a:xfrm>
            <a:off x="270440" y="1499804"/>
            <a:ext cx="3718268" cy="779392"/>
            <a:chOff x="0" y="43545"/>
            <a:chExt cx="8443749" cy="588412"/>
          </a:xfrm>
          <a:scene3d>
            <a:camera prst="orthographicFront"/>
            <a:lightRig rig="chilly" dir="t"/>
          </a:scene3d>
        </p:grpSpPr>
        <p:sp>
          <p:nvSpPr>
            <p:cNvPr id="10" name="Rectángulo redondeado 9"/>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Rectángulo 10"/>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dirty="0" smtClean="0">
                  <a:solidFill>
                    <a:schemeClr val="tx1"/>
                  </a:solidFill>
                </a:rPr>
                <a:t>Conexión</a:t>
              </a:r>
              <a:r>
                <a:rPr lang="es-EC" sz="2400" b="1" noProof="0" dirty="0" smtClean="0">
                  <a:solidFill>
                    <a:schemeClr val="tx1"/>
                  </a:solidFill>
                </a:rPr>
                <a:t> del fixture al sistema </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2" name="Imagen 11" descr="C:\Users\Usuario\Desktop\Escrito Tesis\pruebas\IMG_20181211_155501.jpg"/>
          <p:cNvPicPr/>
          <p:nvPr/>
        </p:nvPicPr>
        <p:blipFill rotWithShape="1">
          <a:blip r:embed="rId2" cstate="print">
            <a:extLst>
              <a:ext uri="{28A0092B-C50C-407E-A947-70E740481C1C}">
                <a14:useLocalDpi xmlns:a14="http://schemas.microsoft.com/office/drawing/2010/main" val="0"/>
              </a:ext>
            </a:extLst>
          </a:blip>
          <a:srcRect t="19518"/>
          <a:stretch/>
        </p:blipFill>
        <p:spPr bwMode="auto">
          <a:xfrm>
            <a:off x="4538344" y="1499804"/>
            <a:ext cx="7234555" cy="44437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390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55</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P</a:t>
            </a:r>
            <a:r>
              <a:rPr lang="es-EC" sz="4000" b="1" dirty="0" smtClean="0">
                <a:solidFill>
                  <a:schemeClr val="bg1"/>
                </a:solidFill>
                <a:effectLst>
                  <a:outerShdw blurRad="38100" dist="38100" dir="2700000" algn="tl">
                    <a:srgbClr val="000000">
                      <a:alpha val="43137"/>
                    </a:srgbClr>
                  </a:outerShdw>
                </a:effectLst>
                <a:latin typeface="+mn-lt"/>
              </a:rPr>
              <a:t>ruebas de funcionalidad con el operador</a:t>
            </a:r>
            <a:endParaRPr lang="es-EC" sz="4000" b="1" dirty="0">
              <a:solidFill>
                <a:schemeClr val="bg1"/>
              </a:solidFill>
              <a:effectLst>
                <a:outerShdw blurRad="38100" dist="38100" dir="2700000" algn="tl">
                  <a:srgbClr val="000000">
                    <a:alpha val="43137"/>
                  </a:srgbClr>
                </a:outerShdw>
              </a:effectLst>
              <a:latin typeface="+mn-lt"/>
            </a:endParaRPr>
          </a:p>
        </p:txBody>
      </p:sp>
      <p:grpSp>
        <p:nvGrpSpPr>
          <p:cNvPr id="8" name="Grupo 7"/>
          <p:cNvGrpSpPr/>
          <p:nvPr/>
        </p:nvGrpSpPr>
        <p:grpSpPr>
          <a:xfrm>
            <a:off x="270440" y="1499804"/>
            <a:ext cx="3718268" cy="779392"/>
            <a:chOff x="0" y="43545"/>
            <a:chExt cx="8443749" cy="588412"/>
          </a:xfrm>
          <a:scene3d>
            <a:camera prst="orthographicFront"/>
            <a:lightRig rig="chilly" dir="t"/>
          </a:scene3d>
        </p:grpSpPr>
        <p:sp>
          <p:nvSpPr>
            <p:cNvPr id="10" name="Rectángulo redondeado 9"/>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Rectángulo 10"/>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noProof="0" dirty="0" smtClean="0">
                  <a:solidFill>
                    <a:schemeClr val="tx1"/>
                  </a:solidFill>
                </a:rPr>
                <a:t>Inicio del test de funcionalidad</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3" name="Imagen 12" descr="C:\Users\Usuario\Desktop\Escrito Tesis\pruebas\IMG_20181211_155636.jpg"/>
          <p:cNvPicPr/>
          <p:nvPr/>
        </p:nvPicPr>
        <p:blipFill rotWithShape="1">
          <a:blip r:embed="rId2" cstate="print">
            <a:extLst>
              <a:ext uri="{28A0092B-C50C-407E-A947-70E740481C1C}">
                <a14:useLocalDpi xmlns:a14="http://schemas.microsoft.com/office/drawing/2010/main" val="0"/>
              </a:ext>
            </a:extLst>
          </a:blip>
          <a:srcRect t="14294"/>
          <a:stretch/>
        </p:blipFill>
        <p:spPr bwMode="auto">
          <a:xfrm>
            <a:off x="4406373" y="1499804"/>
            <a:ext cx="7229463" cy="45771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277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56</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solidFill>
                  <a:schemeClr val="bg1"/>
                </a:solidFill>
                <a:effectLst>
                  <a:outerShdw blurRad="38100" dist="38100" dir="2700000" algn="tl">
                    <a:srgbClr val="000000">
                      <a:alpha val="43137"/>
                    </a:srgbClr>
                  </a:outerShdw>
                </a:effectLst>
                <a:latin typeface="+mn-lt"/>
              </a:rPr>
              <a:t>P</a:t>
            </a:r>
            <a:r>
              <a:rPr lang="es-EC" sz="4000" b="1" dirty="0" smtClean="0">
                <a:solidFill>
                  <a:schemeClr val="bg1"/>
                </a:solidFill>
                <a:effectLst>
                  <a:outerShdw blurRad="38100" dist="38100" dir="2700000" algn="tl">
                    <a:srgbClr val="000000">
                      <a:alpha val="43137"/>
                    </a:srgbClr>
                  </a:outerShdw>
                </a:effectLst>
                <a:latin typeface="+mn-lt"/>
              </a:rPr>
              <a:t>ruebas de funcionalidad con el operador</a:t>
            </a:r>
            <a:endParaRPr lang="es-EC" sz="4000" b="1" dirty="0">
              <a:solidFill>
                <a:schemeClr val="bg1"/>
              </a:solidFill>
              <a:effectLst>
                <a:outerShdw blurRad="38100" dist="38100" dir="2700000" algn="tl">
                  <a:srgbClr val="000000">
                    <a:alpha val="43137"/>
                  </a:srgbClr>
                </a:outerShdw>
              </a:effectLst>
              <a:latin typeface="+mn-lt"/>
            </a:endParaRPr>
          </a:p>
        </p:txBody>
      </p:sp>
      <p:grpSp>
        <p:nvGrpSpPr>
          <p:cNvPr id="8" name="Grupo 7"/>
          <p:cNvGrpSpPr/>
          <p:nvPr/>
        </p:nvGrpSpPr>
        <p:grpSpPr>
          <a:xfrm>
            <a:off x="520368" y="1499804"/>
            <a:ext cx="4223081" cy="748096"/>
            <a:chOff x="0" y="43545"/>
            <a:chExt cx="8443749" cy="588412"/>
          </a:xfrm>
          <a:scene3d>
            <a:camera prst="orthographicFront"/>
            <a:lightRig rig="chilly" dir="t"/>
          </a:scene3d>
        </p:grpSpPr>
        <p:sp>
          <p:nvSpPr>
            <p:cNvPr id="10" name="Rectángulo redondeado 9"/>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1" name="Rectángulo 10"/>
            <p:cNvSpPr/>
            <p:nvPr/>
          </p:nvSpPr>
          <p:spPr>
            <a:xfrm>
              <a:off x="28724" y="72269"/>
              <a:ext cx="8386302"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noProof="0" dirty="0" smtClean="0">
                  <a:solidFill>
                    <a:schemeClr val="tx1"/>
                  </a:solidFill>
                </a:rPr>
                <a:t>Fin del test de funcionalidad</a:t>
              </a:r>
              <a:endParaRPr lang="es-EC" sz="2400" b="1" kern="1200" cap="none" spc="0" noProof="0" dirty="0">
                <a:ln w="0"/>
                <a:solidFill>
                  <a:schemeClr val="tx1"/>
                </a:solidFill>
                <a:effectLst>
                  <a:outerShdw blurRad="38100" dist="19050" dir="2700000" algn="tl" rotWithShape="0">
                    <a:schemeClr val="dk1">
                      <a:alpha val="40000"/>
                    </a:schemeClr>
                  </a:outerShdw>
                </a:effectLst>
              </a:endParaRPr>
            </a:p>
          </p:txBody>
        </p:sp>
      </p:grpSp>
      <p:pic>
        <p:nvPicPr>
          <p:cNvPr id="12" name="Imagen 11" descr="C:\Users\Usuario\Desktop\Escrito Tesis\pruebas\IMG_20181211_155910.jpg"/>
          <p:cNvPicPr/>
          <p:nvPr/>
        </p:nvPicPr>
        <p:blipFill rotWithShape="1">
          <a:blip r:embed="rId2" cstate="print">
            <a:extLst>
              <a:ext uri="{28A0092B-C50C-407E-A947-70E740481C1C}">
                <a14:useLocalDpi xmlns:a14="http://schemas.microsoft.com/office/drawing/2010/main" val="0"/>
              </a:ext>
            </a:extLst>
          </a:blip>
          <a:srcRect t="27370" b="2265"/>
          <a:stretch/>
        </p:blipFill>
        <p:spPr bwMode="auto">
          <a:xfrm>
            <a:off x="5338127" y="1499804"/>
            <a:ext cx="5482273" cy="46152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14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57</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 las pruebas de funcionalidad</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4232225300"/>
              </p:ext>
            </p:extLst>
          </p:nvPr>
        </p:nvGraphicFramePr>
        <p:xfrm>
          <a:off x="1208895" y="1440493"/>
          <a:ext cx="10245113" cy="408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2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58</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 las pruebas de funcionalidad</a:t>
            </a:r>
            <a:endParaRPr lang="es-EC" sz="4000" b="1" dirty="0">
              <a:solidFill>
                <a:schemeClr val="bg1"/>
              </a:solidFill>
              <a:effectLst>
                <a:outerShdw blurRad="38100" dist="38100" dir="2700000" algn="tl">
                  <a:srgbClr val="000000">
                    <a:alpha val="43137"/>
                  </a:srgbClr>
                </a:outerShdw>
              </a:effectLst>
              <a:latin typeface="+mn-lt"/>
            </a:endParaRPr>
          </a:p>
        </p:txBody>
      </p:sp>
      <p:graphicFrame>
        <p:nvGraphicFramePr>
          <p:cNvPr id="8" name="Diagrama 7">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4259462107"/>
              </p:ext>
            </p:extLst>
          </p:nvPr>
        </p:nvGraphicFramePr>
        <p:xfrm>
          <a:off x="587483" y="1308611"/>
          <a:ext cx="5442426" cy="4551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3525547948"/>
              </p:ext>
            </p:extLst>
          </p:nvPr>
        </p:nvGraphicFramePr>
        <p:xfrm>
          <a:off x="6342071" y="528025"/>
          <a:ext cx="5442426" cy="45516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939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E0F8A51-2A44-40DC-9F1A-7EFADFED9C78}"/>
                                            </p:graphicEl>
                                          </p:spTgt>
                                        </p:tgtEl>
                                        <p:attrNameLst>
                                          <p:attrName>style.visibility</p:attrName>
                                        </p:attrNameLst>
                                      </p:cBhvr>
                                      <p:to>
                                        <p:strVal val="visible"/>
                                      </p:to>
                                    </p:set>
                                    <p:animEffect transition="in" filter="fade">
                                      <p:cBhvr>
                                        <p:cTn id="7" dur="500"/>
                                        <p:tgtEl>
                                          <p:spTgt spid="8">
                                            <p:graphicEl>
                                              <a:dgm id="{9E0F8A51-2A44-40DC-9F1A-7EFADFED9C7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4AC186E9-30A5-4DC5-94F7-94F62A7E77B5}"/>
                                            </p:graphicEl>
                                          </p:spTgt>
                                        </p:tgtEl>
                                        <p:attrNameLst>
                                          <p:attrName>style.visibility</p:attrName>
                                        </p:attrNameLst>
                                      </p:cBhvr>
                                      <p:to>
                                        <p:strVal val="visible"/>
                                      </p:to>
                                    </p:set>
                                    <p:animEffect transition="in" filter="fade">
                                      <p:cBhvr>
                                        <p:cTn id="12" dur="500"/>
                                        <p:tgtEl>
                                          <p:spTgt spid="8">
                                            <p:graphicEl>
                                              <a:dgm id="{4AC186E9-30A5-4DC5-94F7-94F62A7E77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E0F8A51-2A44-40DC-9F1A-7EFADFED9C78}"/>
                                            </p:graphicEl>
                                          </p:spTgt>
                                        </p:tgtEl>
                                        <p:attrNameLst>
                                          <p:attrName>style.visibility</p:attrName>
                                        </p:attrNameLst>
                                      </p:cBhvr>
                                      <p:to>
                                        <p:strVal val="visible"/>
                                      </p:to>
                                    </p:set>
                                    <p:animEffect transition="in" filter="fade">
                                      <p:cBhvr>
                                        <p:cTn id="17" dur="500"/>
                                        <p:tgtEl>
                                          <p:spTgt spid="5">
                                            <p:graphicEl>
                                              <a:dgm id="{9E0F8A51-2A44-40DC-9F1A-7EFADFED9C7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4AC186E9-30A5-4DC5-94F7-94F62A7E77B5}"/>
                                            </p:graphicEl>
                                          </p:spTgt>
                                        </p:tgtEl>
                                        <p:attrNameLst>
                                          <p:attrName>style.visibility</p:attrName>
                                        </p:attrNameLst>
                                      </p:cBhvr>
                                      <p:to>
                                        <p:strVal val="visible"/>
                                      </p:to>
                                    </p:set>
                                    <p:animEffect transition="in" filter="fade">
                                      <p:cBhvr>
                                        <p:cTn id="22" dur="500"/>
                                        <p:tgtEl>
                                          <p:spTgt spid="5">
                                            <p:graphicEl>
                                              <a:dgm id="{4AC186E9-30A5-4DC5-94F7-94F62A7E77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5"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59</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 las pruebas de funcionalidad</a:t>
            </a:r>
            <a:endParaRPr lang="es-EC" sz="4000" b="1" dirty="0">
              <a:solidFill>
                <a:schemeClr val="bg1"/>
              </a:solidFill>
              <a:effectLst>
                <a:outerShdw blurRad="38100" dist="38100" dir="2700000" algn="tl">
                  <a:srgbClr val="000000">
                    <a:alpha val="43137"/>
                  </a:srgbClr>
                </a:outerShdw>
              </a:effectLst>
              <a:latin typeface="+mn-lt"/>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6220" t="8455" r="5223" b="30829"/>
          <a:stretch/>
        </p:blipFill>
        <p:spPr>
          <a:xfrm>
            <a:off x="1590806" y="1849167"/>
            <a:ext cx="8766005" cy="4251007"/>
          </a:xfrm>
          <a:prstGeom prst="rect">
            <a:avLst/>
          </a:prstGeom>
        </p:spPr>
      </p:pic>
      <p:grpSp>
        <p:nvGrpSpPr>
          <p:cNvPr id="10" name="Grupo 9"/>
          <p:cNvGrpSpPr/>
          <p:nvPr/>
        </p:nvGrpSpPr>
        <p:grpSpPr>
          <a:xfrm>
            <a:off x="841008" y="1308611"/>
            <a:ext cx="10512792" cy="515624"/>
            <a:chOff x="0" y="43545"/>
            <a:chExt cx="8443749" cy="588412"/>
          </a:xfrm>
          <a:scene3d>
            <a:camera prst="orthographicFront"/>
            <a:lightRig rig="chilly" dir="t"/>
          </a:scene3d>
        </p:grpSpPr>
        <p:sp>
          <p:nvSpPr>
            <p:cNvPr id="11" name="Rectángulo redondeado 10"/>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2" name="Rectángulo 11"/>
            <p:cNvSpPr/>
            <p:nvPr/>
          </p:nvSpPr>
          <p:spPr>
            <a:xfrm>
              <a:off x="28724" y="72269"/>
              <a:ext cx="8386300" cy="5309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TPM del sistema funcionando en el Fixture P8 movimiento horizontal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164409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E6ED7E8-2FF9-4CC1-A949-1DA662D92F4F}" type="datetime1">
              <a:rPr lang="en-US" smtClean="0"/>
              <a:t>1/3/2019</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885F3971-D4EA-4750-870A-E840FF82DE7C}" type="slidenum">
              <a:rPr lang="es-ES" smtClean="0"/>
              <a:pPr/>
              <a:t>6</a:t>
            </a:fld>
            <a:endParaRPr lang="es-ES"/>
          </a:p>
        </p:txBody>
      </p:sp>
      <p:sp>
        <p:nvSpPr>
          <p:cNvPr id="5" name="Título 1">
            <a:extLst>
              <a:ext uri="{FF2B5EF4-FFF2-40B4-BE49-F238E27FC236}">
                <a16:creationId xmlns:a16="http://schemas.microsoft.com/office/drawing/2014/main" id="{164B185C-B394-4ADF-9B46-A00BF6447968}"/>
              </a:ext>
            </a:extLst>
          </p:cNvPr>
          <p:cNvSpPr txBox="1">
            <a:spLocks/>
          </p:cNvSpPr>
          <p:nvPr/>
        </p:nvSpPr>
        <p:spPr>
          <a:xfrm>
            <a:off x="280156" y="274312"/>
            <a:ext cx="6995702"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Alcance</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6" name="Diagrama 5">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700350038"/>
              </p:ext>
            </p:extLst>
          </p:nvPr>
        </p:nvGraphicFramePr>
        <p:xfrm>
          <a:off x="1316410" y="1461880"/>
          <a:ext cx="9694490" cy="4430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23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E465687-0209-4B7D-B836-86FEC002F06F}"/>
                                            </p:graphicEl>
                                          </p:spTgt>
                                        </p:tgtEl>
                                        <p:attrNameLst>
                                          <p:attrName>style.visibility</p:attrName>
                                        </p:attrNameLst>
                                      </p:cBhvr>
                                      <p:to>
                                        <p:strVal val="visible"/>
                                      </p:to>
                                    </p:set>
                                    <p:animEffect transition="in" filter="fade">
                                      <p:cBhvr>
                                        <p:cTn id="7" dur="500"/>
                                        <p:tgtEl>
                                          <p:spTgt spid="6">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158ECF61-35B2-42C4-8641-D31E95239894}"/>
                                            </p:graphicEl>
                                          </p:spTgt>
                                        </p:tgtEl>
                                        <p:attrNameLst>
                                          <p:attrName>style.visibility</p:attrName>
                                        </p:attrNameLst>
                                      </p:cBhvr>
                                      <p:to>
                                        <p:strVal val="visible"/>
                                      </p:to>
                                    </p:set>
                                    <p:animEffect transition="in" filter="fade">
                                      <p:cBhvr>
                                        <p:cTn id="12" dur="500"/>
                                        <p:tgtEl>
                                          <p:spTgt spid="6">
                                            <p:graphicEl>
                                              <a:dgm id="{158ECF61-35B2-42C4-8641-D31E9523989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14119F05-44DA-41C0-B747-173A43F7DB02}"/>
                                            </p:graphicEl>
                                          </p:spTgt>
                                        </p:tgtEl>
                                        <p:attrNameLst>
                                          <p:attrName>style.visibility</p:attrName>
                                        </p:attrNameLst>
                                      </p:cBhvr>
                                      <p:to>
                                        <p:strVal val="visible"/>
                                      </p:to>
                                    </p:set>
                                    <p:animEffect transition="in" filter="fade">
                                      <p:cBhvr>
                                        <p:cTn id="17" dur="500"/>
                                        <p:tgtEl>
                                          <p:spTgt spid="6">
                                            <p:graphicEl>
                                              <a:dgm id="{14119F05-44DA-41C0-B747-173A43F7DB0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F52C66B4-859F-4B82-8E41-0FD76050F96E}"/>
                                            </p:graphicEl>
                                          </p:spTgt>
                                        </p:tgtEl>
                                        <p:attrNameLst>
                                          <p:attrName>style.visibility</p:attrName>
                                        </p:attrNameLst>
                                      </p:cBhvr>
                                      <p:to>
                                        <p:strVal val="visible"/>
                                      </p:to>
                                    </p:set>
                                    <p:animEffect transition="in" filter="fade">
                                      <p:cBhvr>
                                        <p:cTn id="22" dur="500"/>
                                        <p:tgtEl>
                                          <p:spTgt spid="6">
                                            <p:graphicEl>
                                              <a:dgm id="{F52C66B4-859F-4B82-8E41-0FD76050F9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60</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 las pruebas de funcionalidad</a:t>
            </a:r>
            <a:endParaRPr lang="es-EC" sz="4000" b="1" dirty="0">
              <a:solidFill>
                <a:schemeClr val="bg1"/>
              </a:solidFill>
              <a:effectLst>
                <a:outerShdw blurRad="38100" dist="38100" dir="2700000" algn="tl">
                  <a:srgbClr val="000000">
                    <a:alpha val="43137"/>
                  </a:srgbClr>
                </a:outerShdw>
              </a:effectLst>
              <a:latin typeface="+mn-lt"/>
            </a:endParaRP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6679" t="9756" r="5682" b="31119"/>
          <a:stretch/>
        </p:blipFill>
        <p:spPr>
          <a:xfrm>
            <a:off x="1414680" y="1873709"/>
            <a:ext cx="8993990" cy="4291819"/>
          </a:xfrm>
          <a:prstGeom prst="rect">
            <a:avLst/>
          </a:prstGeom>
        </p:spPr>
      </p:pic>
      <p:grpSp>
        <p:nvGrpSpPr>
          <p:cNvPr id="11" name="Grupo 10"/>
          <p:cNvGrpSpPr/>
          <p:nvPr/>
        </p:nvGrpSpPr>
        <p:grpSpPr>
          <a:xfrm>
            <a:off x="174145" y="1333367"/>
            <a:ext cx="11674020" cy="445329"/>
            <a:chOff x="0" y="36993"/>
            <a:chExt cx="8590151" cy="594964"/>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03850" y="36993"/>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dirty="0" smtClean="0">
                  <a:solidFill>
                    <a:schemeClr val="tx1"/>
                  </a:solidFill>
                </a:rPr>
                <a:t>TPM del sistema funcionando en el  </a:t>
              </a:r>
              <a:r>
                <a:rPr lang="es-EC" sz="2800" b="1" noProof="0" dirty="0" smtClean="0">
                  <a:solidFill>
                    <a:schemeClr val="tx1"/>
                  </a:solidFill>
                </a:rPr>
                <a:t>Fixture P8 combinado neumático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74538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61</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98989" y="99033"/>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smtClean="0">
                <a:solidFill>
                  <a:schemeClr val="bg1"/>
                </a:solidFill>
                <a:effectLst>
                  <a:outerShdw blurRad="38100" dist="38100" dir="2700000" algn="tl">
                    <a:srgbClr val="000000">
                      <a:alpha val="43137"/>
                    </a:srgbClr>
                  </a:outerShdw>
                </a:effectLst>
                <a:latin typeface="+mn-lt"/>
              </a:rPr>
              <a:t>Resultados de las pruebas de funcionalidad</a:t>
            </a:r>
            <a:endParaRPr lang="es-EC" sz="4000" b="1" dirty="0">
              <a:solidFill>
                <a:schemeClr val="bg1"/>
              </a:solidFill>
              <a:effectLst>
                <a:outerShdw blurRad="38100" dist="38100" dir="2700000" algn="tl">
                  <a:srgbClr val="000000">
                    <a:alpha val="43137"/>
                  </a:srgbClr>
                </a:outerShdw>
              </a:effectLst>
              <a:latin typeface="+mn-lt"/>
            </a:endParaRPr>
          </a:p>
        </p:txBody>
      </p:sp>
      <p:pic>
        <p:nvPicPr>
          <p:cNvPr id="2" name="Imagen 1"/>
          <p:cNvPicPr>
            <a:picLocks noChangeAspect="1"/>
          </p:cNvPicPr>
          <p:nvPr/>
        </p:nvPicPr>
        <p:blipFill>
          <a:blip r:embed="rId3"/>
          <a:stretch>
            <a:fillRect/>
          </a:stretch>
        </p:blipFill>
        <p:spPr>
          <a:xfrm>
            <a:off x="356651" y="2390195"/>
            <a:ext cx="5776519" cy="3662838"/>
          </a:xfrm>
          <a:prstGeom prst="rect">
            <a:avLst/>
          </a:prstGeom>
        </p:spPr>
      </p:pic>
      <p:pic>
        <p:nvPicPr>
          <p:cNvPr id="3" name="Imagen 2"/>
          <p:cNvPicPr>
            <a:picLocks noChangeAspect="1"/>
          </p:cNvPicPr>
          <p:nvPr/>
        </p:nvPicPr>
        <p:blipFill>
          <a:blip r:embed="rId4"/>
          <a:stretch>
            <a:fillRect/>
          </a:stretch>
        </p:blipFill>
        <p:spPr>
          <a:xfrm>
            <a:off x="6257000" y="2390195"/>
            <a:ext cx="5729725" cy="3662838"/>
          </a:xfrm>
          <a:prstGeom prst="rect">
            <a:avLst/>
          </a:prstGeom>
        </p:spPr>
      </p:pic>
      <p:grpSp>
        <p:nvGrpSpPr>
          <p:cNvPr id="7" name="Grupo 6"/>
          <p:cNvGrpSpPr/>
          <p:nvPr/>
        </p:nvGrpSpPr>
        <p:grpSpPr>
          <a:xfrm>
            <a:off x="6384820" y="1462390"/>
            <a:ext cx="5474083" cy="646790"/>
            <a:chOff x="0" y="43545"/>
            <a:chExt cx="8443749" cy="588412"/>
          </a:xfrm>
          <a:scene3d>
            <a:camera prst="orthographicFront"/>
            <a:lightRig rig="chilly" dir="t"/>
          </a:scene3d>
        </p:grpSpPr>
        <p:sp>
          <p:nvSpPr>
            <p:cNvPr id="8" name="Rectángulo redondeado 7"/>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0" name="Rectángulo 9"/>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Fixture P8 movimiento horizontal</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grpSp>
        <p:nvGrpSpPr>
          <p:cNvPr id="11" name="Grupo 10"/>
          <p:cNvGrpSpPr/>
          <p:nvPr/>
        </p:nvGrpSpPr>
        <p:grpSpPr>
          <a:xfrm>
            <a:off x="474667" y="1472885"/>
            <a:ext cx="5540486" cy="646790"/>
            <a:chOff x="0" y="43545"/>
            <a:chExt cx="8443749" cy="588412"/>
          </a:xfrm>
          <a:scene3d>
            <a:camera prst="orthographicFront"/>
            <a:lightRig rig="chilly" dir="t"/>
          </a:scene3d>
        </p:grpSpPr>
        <p:sp>
          <p:nvSpPr>
            <p:cNvPr id="12" name="Rectángulo redondeado 11"/>
            <p:cNvSpPr/>
            <p:nvPr/>
          </p:nvSpPr>
          <p:spPr>
            <a:xfrm>
              <a:off x="0" y="43545"/>
              <a:ext cx="8443749" cy="588412"/>
            </a:xfrm>
            <a:prstGeom prst="roundRect">
              <a:avLst/>
            </a:prstGeom>
            <a:sp3d prstMaterial="translucentPowder">
              <a:bevelT w="127000" h="25400" prst="softRound"/>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ángulo 12"/>
            <p:cNvSpPr/>
            <p:nvPr/>
          </p:nvSpPr>
          <p:spPr>
            <a:xfrm>
              <a:off x="28724" y="72269"/>
              <a:ext cx="8386301" cy="5309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800" b="1" noProof="0" dirty="0" smtClean="0">
                  <a:solidFill>
                    <a:schemeClr val="tx1"/>
                  </a:solidFill>
                </a:rPr>
                <a:t>Fixture P8 combinado neumático</a:t>
              </a:r>
              <a:endParaRPr lang="es-EC" sz="2800" b="1" kern="1200" cap="none" spc="0" noProof="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85727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717357"/>
            <a:ext cx="9051236" cy="1572541"/>
          </a:xfrm>
        </p:spPr>
        <p:txBody>
          <a:bodyPr>
            <a:normAutofit fontScale="90000"/>
          </a:bodyPr>
          <a:lstStyle/>
          <a:p>
            <a:r>
              <a:rPr lang="es-ES" sz="8000" b="1" dirty="0" smtClean="0"/>
              <a:t>Conclusiones y recomendaciones</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62</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4421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63</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a:t>
            </a:r>
            <a:r>
              <a:rPr lang="es-ES" sz="4000" b="1" dirty="0" smtClean="0">
                <a:solidFill>
                  <a:schemeClr val="bg1"/>
                </a:solidFill>
                <a:effectLst>
                  <a:outerShdw blurRad="38100" dist="38100" dir="2700000" algn="tl">
                    <a:srgbClr val="000000">
                      <a:alpha val="43137"/>
                    </a:srgbClr>
                  </a:outerShdw>
                </a:effectLst>
                <a:latin typeface="+mn-lt"/>
              </a:rPr>
              <a:t>onclusiones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2157414955"/>
              </p:ext>
            </p:extLst>
          </p:nvPr>
        </p:nvGraphicFramePr>
        <p:xfrm>
          <a:off x="1059235" y="1531991"/>
          <a:ext cx="10570790" cy="443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27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CFA7301-D953-4A30-85C8-2F6EC4367C11}"/>
                                            </p:graphicEl>
                                          </p:spTgt>
                                        </p:tgtEl>
                                        <p:attrNameLst>
                                          <p:attrName>style.visibility</p:attrName>
                                        </p:attrNameLst>
                                      </p:cBhvr>
                                      <p:to>
                                        <p:strVal val="visible"/>
                                      </p:to>
                                    </p:set>
                                    <p:animEffect transition="in" filter="fade">
                                      <p:cBhvr>
                                        <p:cTn id="12" dur="500"/>
                                        <p:tgtEl>
                                          <p:spTgt spid="7">
                                            <p:graphicEl>
                                              <a:dgm id="{1CFA7301-D953-4A30-85C8-2F6EC4367C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64</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a:t>
            </a:r>
            <a:r>
              <a:rPr lang="es-ES" sz="4000" b="1" dirty="0" smtClean="0">
                <a:solidFill>
                  <a:schemeClr val="bg1"/>
                </a:solidFill>
                <a:effectLst>
                  <a:outerShdw blurRad="38100" dist="38100" dir="2700000" algn="tl">
                    <a:srgbClr val="000000">
                      <a:alpha val="43137"/>
                    </a:srgbClr>
                  </a:outerShdw>
                </a:effectLst>
                <a:latin typeface="+mn-lt"/>
              </a:rPr>
              <a:t>onclusiones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107985905"/>
              </p:ext>
            </p:extLst>
          </p:nvPr>
        </p:nvGraphicFramePr>
        <p:xfrm>
          <a:off x="724698" y="1293541"/>
          <a:ext cx="10872570" cy="47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247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E053DC8-8E29-44F5-9261-6C1D4FD1807F}"/>
                                            </p:graphicEl>
                                          </p:spTgt>
                                        </p:tgtEl>
                                        <p:attrNameLst>
                                          <p:attrName>style.visibility</p:attrName>
                                        </p:attrNameLst>
                                      </p:cBhvr>
                                      <p:to>
                                        <p:strVal val="visible"/>
                                      </p:to>
                                    </p:set>
                                    <p:animEffect transition="in" filter="fade">
                                      <p:cBhvr>
                                        <p:cTn id="12" dur="500"/>
                                        <p:tgtEl>
                                          <p:spTgt spid="7">
                                            <p:graphicEl>
                                              <a:dgm id="{6E053DC8-8E29-44F5-9261-6C1D4FD180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65</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chemeClr val="bg1"/>
                </a:solidFill>
                <a:effectLst>
                  <a:outerShdw blurRad="38100" dist="38100" dir="2700000" algn="tl">
                    <a:srgbClr val="000000">
                      <a:alpha val="43137"/>
                    </a:srgbClr>
                  </a:outerShdw>
                </a:effectLst>
                <a:latin typeface="+mn-lt"/>
              </a:rPr>
              <a:t>C</a:t>
            </a:r>
            <a:r>
              <a:rPr lang="es-ES" sz="4000" b="1" dirty="0" smtClean="0">
                <a:solidFill>
                  <a:schemeClr val="bg1"/>
                </a:solidFill>
                <a:effectLst>
                  <a:outerShdw blurRad="38100" dist="38100" dir="2700000" algn="tl">
                    <a:srgbClr val="000000">
                      <a:alpha val="43137"/>
                    </a:srgbClr>
                  </a:outerShdw>
                </a:effectLst>
                <a:latin typeface="+mn-lt"/>
              </a:rPr>
              <a:t>onclusiones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428588834"/>
              </p:ext>
            </p:extLst>
          </p:nvPr>
        </p:nvGraphicFramePr>
        <p:xfrm>
          <a:off x="702396" y="1466083"/>
          <a:ext cx="10872570" cy="47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05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57785BF-4062-46DD-9ADA-907EA45B2786}"/>
                                            </p:graphicEl>
                                          </p:spTgt>
                                        </p:tgtEl>
                                        <p:attrNameLst>
                                          <p:attrName>style.visibility</p:attrName>
                                        </p:attrNameLst>
                                      </p:cBhvr>
                                      <p:to>
                                        <p:strVal val="visible"/>
                                      </p:to>
                                    </p:set>
                                    <p:animEffect transition="in" filter="fade">
                                      <p:cBhvr>
                                        <p:cTn id="12" dur="500"/>
                                        <p:tgtEl>
                                          <p:spTgt spid="7">
                                            <p:graphicEl>
                                              <a:dgm id="{657785BF-4062-46DD-9ADA-907EA45B27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66</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Recomendaciones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575996854"/>
              </p:ext>
            </p:extLst>
          </p:nvPr>
        </p:nvGraphicFramePr>
        <p:xfrm>
          <a:off x="680094" y="1287663"/>
          <a:ext cx="10872570" cy="47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1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C97DC43-8478-46D1-B36F-20BFED6623A3}"/>
                                            </p:graphicEl>
                                          </p:spTgt>
                                        </p:tgtEl>
                                        <p:attrNameLst>
                                          <p:attrName>style.visibility</p:attrName>
                                        </p:attrNameLst>
                                      </p:cBhvr>
                                      <p:to>
                                        <p:strVal val="visible"/>
                                      </p:to>
                                    </p:set>
                                    <p:animEffect transition="in" filter="fade">
                                      <p:cBhvr>
                                        <p:cTn id="12" dur="500"/>
                                        <p:tgtEl>
                                          <p:spTgt spid="7">
                                            <p:graphicEl>
                                              <a:dgm id="{FC97DC43-8478-46D1-B36F-20BFED6623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83DB3E3-BB55-47FB-9036-76FA61676E1B}"/>
              </a:ext>
            </a:extLst>
          </p:cNvPr>
          <p:cNvSpPr>
            <a:spLocks noGrp="1"/>
          </p:cNvSpPr>
          <p:nvPr>
            <p:ph type="sldNum" sz="quarter" idx="12"/>
          </p:nvPr>
        </p:nvSpPr>
        <p:spPr/>
        <p:txBody>
          <a:bodyPr/>
          <a:lstStyle/>
          <a:p>
            <a:fld id="{885F3971-D4EA-4750-870A-E840FF82DE7C}" type="slidenum">
              <a:rPr lang="es-ES" smtClean="0"/>
              <a:pPr/>
              <a:t>67</a:t>
            </a:fld>
            <a:endParaRPr lang="es-ES"/>
          </a:p>
        </p:txBody>
      </p:sp>
      <p:sp>
        <p:nvSpPr>
          <p:cNvPr id="9" name="Título 1">
            <a:extLst>
              <a:ext uri="{FF2B5EF4-FFF2-40B4-BE49-F238E27FC236}">
                <a16:creationId xmlns:a16="http://schemas.microsoft.com/office/drawing/2014/main" id="{A4F722DC-890C-425D-941A-61BB7E1E9CFA}"/>
              </a:ext>
            </a:extLst>
          </p:cNvPr>
          <p:cNvSpPr txBox="1">
            <a:spLocks/>
          </p:cNvSpPr>
          <p:nvPr/>
        </p:nvSpPr>
        <p:spPr>
          <a:xfrm>
            <a:off x="183031" y="256505"/>
            <a:ext cx="8355497" cy="12095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chemeClr val="bg1"/>
                </a:solidFill>
                <a:effectLst>
                  <a:outerShdw blurRad="38100" dist="38100" dir="2700000" algn="tl">
                    <a:srgbClr val="000000">
                      <a:alpha val="43137"/>
                    </a:srgbClr>
                  </a:outerShdw>
                </a:effectLst>
                <a:latin typeface="+mn-lt"/>
              </a:rPr>
              <a:t>Recomendaciones </a:t>
            </a:r>
            <a:endParaRPr lang="es-ES" sz="4000" b="1" dirty="0">
              <a:solidFill>
                <a:schemeClr val="bg1"/>
              </a:solidFill>
              <a:effectLst>
                <a:outerShdw blurRad="38100" dist="38100" dir="2700000" algn="tl">
                  <a:srgbClr val="000000">
                    <a:alpha val="43137"/>
                  </a:srgbClr>
                </a:outerShdw>
              </a:effectLst>
              <a:latin typeface="+mn-lt"/>
            </a:endParaRPr>
          </a:p>
        </p:txBody>
      </p:sp>
      <p:graphicFrame>
        <p:nvGraphicFramePr>
          <p:cNvPr id="7" name="Diagrama 6">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405463358"/>
              </p:ext>
            </p:extLst>
          </p:nvPr>
        </p:nvGraphicFramePr>
        <p:xfrm>
          <a:off x="680094" y="1287663"/>
          <a:ext cx="10872570" cy="4779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83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FE465687-0209-4B7D-B836-86FEC002F06F}"/>
                                            </p:graphicEl>
                                          </p:spTgt>
                                        </p:tgtEl>
                                        <p:attrNameLst>
                                          <p:attrName>style.visibility</p:attrName>
                                        </p:attrNameLst>
                                      </p:cBhvr>
                                      <p:to>
                                        <p:strVal val="visible"/>
                                      </p:to>
                                    </p:set>
                                    <p:animEffect transition="in" filter="fade">
                                      <p:cBhvr>
                                        <p:cTn id="7" dur="500"/>
                                        <p:tgtEl>
                                          <p:spTgt spid="7">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F5E3169-B2A2-4ED7-9572-30355A0ED7BF}"/>
                                            </p:graphicEl>
                                          </p:spTgt>
                                        </p:tgtEl>
                                        <p:attrNameLst>
                                          <p:attrName>style.visibility</p:attrName>
                                        </p:attrNameLst>
                                      </p:cBhvr>
                                      <p:to>
                                        <p:strVal val="visible"/>
                                      </p:to>
                                    </p:set>
                                    <p:animEffect transition="in" filter="fade">
                                      <p:cBhvr>
                                        <p:cTn id="12" dur="500"/>
                                        <p:tgtEl>
                                          <p:spTgt spid="7">
                                            <p:graphicEl>
                                              <a:dgm id="{1F5E3169-B2A2-4ED7-9572-30355A0ED7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0760"/>
            <a:ext cx="12192000" cy="6858000"/>
          </a:xfrm>
          <a:prstGeom prst="rect">
            <a:avLst/>
          </a:prstGeom>
        </p:spPr>
      </p:pic>
      <p:sp>
        <p:nvSpPr>
          <p:cNvPr id="2" name="Título 1"/>
          <p:cNvSpPr>
            <a:spLocks noGrp="1"/>
          </p:cNvSpPr>
          <p:nvPr>
            <p:ph type="ctrTitle"/>
          </p:nvPr>
        </p:nvSpPr>
        <p:spPr>
          <a:xfrm>
            <a:off x="1987825" y="2431607"/>
            <a:ext cx="9051236" cy="1572541"/>
          </a:xfrm>
        </p:spPr>
        <p:txBody>
          <a:bodyPr>
            <a:normAutofit/>
          </a:bodyPr>
          <a:lstStyle/>
          <a:p>
            <a:r>
              <a:rPr lang="es-ES" sz="8000" b="1" dirty="0"/>
              <a:t>Gracias</a:t>
            </a:r>
            <a:endParaRPr lang="es-ES" sz="4400" b="1" i="1" dirty="0">
              <a:latin typeface="+mn-lt"/>
            </a:endParaRPr>
          </a:p>
        </p:txBody>
      </p:sp>
      <p:sp>
        <p:nvSpPr>
          <p:cNvPr id="7" name="Marcador de número de diapositiva 6"/>
          <p:cNvSpPr>
            <a:spLocks noGrp="1"/>
          </p:cNvSpPr>
          <p:nvPr>
            <p:ph type="sldNum" sz="quarter" idx="12"/>
          </p:nvPr>
        </p:nvSpPr>
        <p:spPr/>
        <p:txBody>
          <a:bodyPr/>
          <a:lstStyle/>
          <a:p>
            <a:fld id="{885F3971-D4EA-4750-870A-E840FF82DE7C}" type="slidenum">
              <a:rPr lang="es-ES" smtClean="0">
                <a:latin typeface="+mn-lt"/>
              </a:rPr>
              <a:t>68</a:t>
            </a:fld>
            <a:endParaRPr lang="es-ES" dirty="0">
              <a:latin typeface="+mn-lt"/>
            </a:endParaRPr>
          </a:p>
        </p:txBody>
      </p:sp>
      <p:sp>
        <p:nvSpPr>
          <p:cNvPr id="12" name="Rectángulo 11">
            <a:extLst>
              <a:ext uri="{FF2B5EF4-FFF2-40B4-BE49-F238E27FC236}">
                <a16:creationId xmlns:a16="http://schemas.microsoft.com/office/drawing/2014/main" id="{3DAE1F83-26AC-4219-95ED-174F225BDFBE}"/>
              </a:ext>
            </a:extLst>
          </p:cNvPr>
          <p:cNvSpPr/>
          <p:nvPr/>
        </p:nvSpPr>
        <p:spPr>
          <a:xfrm>
            <a:off x="4770783" y="6352288"/>
            <a:ext cx="2650432" cy="523220"/>
          </a:xfrm>
          <a:prstGeom prst="rect">
            <a:avLst/>
          </a:prstGeom>
        </p:spPr>
        <p:txBody>
          <a:bodyPr wrap="square">
            <a:spAutoFit/>
          </a:bodyPr>
          <a:lstStyle/>
          <a:p>
            <a:pPr algn="ctr"/>
            <a:r>
              <a:rPr lang="es-ES" sz="1400" b="1" dirty="0">
                <a:solidFill>
                  <a:srgbClr val="9BB69B"/>
                </a:solidFill>
              </a:rPr>
              <a:t>SANGOLQUÍ - ECUADOR</a:t>
            </a:r>
          </a:p>
          <a:p>
            <a:pPr algn="ctr"/>
            <a:r>
              <a:rPr lang="es-ES" sz="1400" b="1" dirty="0" smtClean="0">
                <a:solidFill>
                  <a:srgbClr val="9BB69B"/>
                </a:solidFill>
              </a:rPr>
              <a:t>2019</a:t>
            </a:r>
            <a:endParaRPr lang="es-ES" sz="1400" b="1" dirty="0">
              <a:solidFill>
                <a:srgbClr val="9BB69B"/>
              </a:solidFill>
            </a:endParaRPr>
          </a:p>
        </p:txBody>
      </p:sp>
    </p:spTree>
    <p:extLst>
      <p:ext uri="{BB962C8B-B14F-4D97-AF65-F5344CB8AC3E}">
        <p14:creationId xmlns:p14="http://schemas.microsoft.com/office/powerpoint/2010/main" val="199227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7</a:t>
            </a:fld>
            <a:endParaRPr lang="es-ES"/>
          </a:p>
        </p:txBody>
      </p:sp>
      <p:sp>
        <p:nvSpPr>
          <p:cNvPr id="5" name="Título 1">
            <a:extLst>
              <a:ext uri="{FF2B5EF4-FFF2-40B4-BE49-F238E27FC236}">
                <a16:creationId xmlns:a16="http://schemas.microsoft.com/office/drawing/2014/main" id="{34514C6B-7C5B-48F3-91B4-ED606CDCF384}"/>
              </a:ext>
            </a:extLst>
          </p:cNvPr>
          <p:cNvSpPr txBox="1">
            <a:spLocks/>
          </p:cNvSpPr>
          <p:nvPr/>
        </p:nvSpPr>
        <p:spPr>
          <a:xfrm>
            <a:off x="255104" y="2127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 General</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1972404060"/>
              </p:ext>
            </p:extLst>
          </p:nvPr>
        </p:nvGraphicFramePr>
        <p:xfrm>
          <a:off x="1316410" y="1461880"/>
          <a:ext cx="9694490" cy="443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261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8</a:t>
            </a:fld>
            <a:endParaRPr lang="es-ES"/>
          </a:p>
        </p:txBody>
      </p:sp>
      <p:sp>
        <p:nvSpPr>
          <p:cNvPr id="5" name="Título 1">
            <a:extLst>
              <a:ext uri="{FF2B5EF4-FFF2-40B4-BE49-F238E27FC236}">
                <a16:creationId xmlns:a16="http://schemas.microsoft.com/office/drawing/2014/main" id="{34514C6B-7C5B-48F3-91B4-ED606CDCF384}"/>
              </a:ext>
            </a:extLst>
          </p:cNvPr>
          <p:cNvSpPr txBox="1">
            <a:spLocks/>
          </p:cNvSpPr>
          <p:nvPr/>
        </p:nvSpPr>
        <p:spPr>
          <a:xfrm>
            <a:off x="255104" y="2127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Objetivos Específicos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2187795900"/>
              </p:ext>
            </p:extLst>
          </p:nvPr>
        </p:nvGraphicFramePr>
        <p:xfrm>
          <a:off x="592510" y="1271380"/>
          <a:ext cx="11066090" cy="4932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19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FE465687-0209-4B7D-B836-86FEC002F06F}"/>
                                            </p:graphicEl>
                                          </p:spTgt>
                                        </p:tgtEl>
                                        <p:attrNameLst>
                                          <p:attrName>style.visibility</p:attrName>
                                        </p:attrNameLst>
                                      </p:cBhvr>
                                      <p:to>
                                        <p:strVal val="visible"/>
                                      </p:to>
                                    </p:set>
                                    <p:animEffect transition="in" filter="fade">
                                      <p:cBhvr>
                                        <p:cTn id="7" dur="500"/>
                                        <p:tgtEl>
                                          <p:spTgt spid="10">
                                            <p:graphicEl>
                                              <a:dgm id="{FE465687-0209-4B7D-B836-86FEC002F06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699E690D-6E78-4538-9072-BC2A86304C13}"/>
                                            </p:graphicEl>
                                          </p:spTgt>
                                        </p:tgtEl>
                                        <p:attrNameLst>
                                          <p:attrName>style.visibility</p:attrName>
                                        </p:attrNameLst>
                                      </p:cBhvr>
                                      <p:to>
                                        <p:strVal val="visible"/>
                                      </p:to>
                                    </p:set>
                                    <p:animEffect transition="in" filter="fade">
                                      <p:cBhvr>
                                        <p:cTn id="12" dur="500"/>
                                        <p:tgtEl>
                                          <p:spTgt spid="10">
                                            <p:graphicEl>
                                              <a:dgm id="{699E690D-6E78-4538-9072-BC2A86304C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127F482-82B4-4AE0-B949-22CA0D0D4F8C}"/>
              </a:ext>
            </a:extLst>
          </p:cNvPr>
          <p:cNvSpPr>
            <a:spLocks noGrp="1"/>
          </p:cNvSpPr>
          <p:nvPr>
            <p:ph type="sldNum" sz="quarter" idx="12"/>
          </p:nvPr>
        </p:nvSpPr>
        <p:spPr/>
        <p:txBody>
          <a:bodyPr/>
          <a:lstStyle/>
          <a:p>
            <a:fld id="{885F3971-D4EA-4750-870A-E840FF82DE7C}" type="slidenum">
              <a:rPr lang="es-ES" smtClean="0"/>
              <a:pPr/>
              <a:t>9</a:t>
            </a:fld>
            <a:endParaRPr lang="es-ES"/>
          </a:p>
        </p:txBody>
      </p:sp>
      <p:sp>
        <p:nvSpPr>
          <p:cNvPr id="5" name="Título 1">
            <a:extLst>
              <a:ext uri="{FF2B5EF4-FFF2-40B4-BE49-F238E27FC236}">
                <a16:creationId xmlns:a16="http://schemas.microsoft.com/office/drawing/2014/main" id="{34514C6B-7C5B-48F3-91B4-ED606CDCF384}"/>
              </a:ext>
            </a:extLst>
          </p:cNvPr>
          <p:cNvSpPr txBox="1">
            <a:spLocks/>
          </p:cNvSpPr>
          <p:nvPr/>
        </p:nvSpPr>
        <p:spPr>
          <a:xfrm>
            <a:off x="255104" y="212725"/>
            <a:ext cx="7311887" cy="963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smtClean="0">
                <a:solidFill>
                  <a:schemeClr val="bg1"/>
                </a:solidFill>
                <a:effectLst>
                  <a:outerShdw blurRad="38100" dist="38100" dir="2700000" algn="tl">
                    <a:srgbClr val="000000">
                      <a:alpha val="43137"/>
                    </a:srgbClr>
                  </a:outerShdw>
                </a:effectLst>
                <a:latin typeface="+mn-lt"/>
              </a:rPr>
              <a:t>Objetivos Específicos</a:t>
            </a:r>
            <a:endParaRPr lang="es-ES" b="1" dirty="0">
              <a:solidFill>
                <a:schemeClr val="bg1"/>
              </a:solidFill>
              <a:effectLst>
                <a:outerShdw blurRad="38100" dist="38100" dir="2700000" algn="tl">
                  <a:srgbClr val="000000">
                    <a:alpha val="43137"/>
                  </a:srgbClr>
                </a:outerShdw>
              </a:effectLst>
              <a:latin typeface="+mn-lt"/>
            </a:endParaRPr>
          </a:p>
        </p:txBody>
      </p:sp>
      <p:graphicFrame>
        <p:nvGraphicFramePr>
          <p:cNvPr id="10" name="Diagrama 9">
            <a:extLst>
              <a:ext uri="{FF2B5EF4-FFF2-40B4-BE49-F238E27FC236}">
                <a16:creationId xmlns:a16="http://schemas.microsoft.com/office/drawing/2014/main" id="{E8C3F032-E1FB-4C15-A8FF-5091DFB77D39}"/>
              </a:ext>
            </a:extLst>
          </p:cNvPr>
          <p:cNvGraphicFramePr/>
          <p:nvPr>
            <p:extLst>
              <p:ext uri="{D42A27DB-BD31-4B8C-83A1-F6EECF244321}">
                <p14:modId xmlns:p14="http://schemas.microsoft.com/office/powerpoint/2010/main" val="678812127"/>
              </p:ext>
            </p:extLst>
          </p:nvPr>
        </p:nvGraphicFramePr>
        <p:xfrm>
          <a:off x="630610" y="971550"/>
          <a:ext cx="11066090" cy="544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0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dgm id="{D810E329-CD90-4CF9-B9B1-C37496D29466}"/>
                                            </p:graphicEl>
                                          </p:spTgt>
                                        </p:tgtEl>
                                        <p:attrNameLst>
                                          <p:attrName>style.visibility</p:attrName>
                                        </p:attrNameLst>
                                      </p:cBhvr>
                                      <p:to>
                                        <p:strVal val="visible"/>
                                      </p:to>
                                    </p:set>
                                    <p:animEffect transition="in" filter="fade">
                                      <p:cBhvr>
                                        <p:cTn id="7" dur="500"/>
                                        <p:tgtEl>
                                          <p:spTgt spid="10">
                                            <p:graphicEl>
                                              <a:dgm id="{D810E329-CD90-4CF9-B9B1-C37496D294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29F55EFA-4F08-4982-925C-E5947F52BE15}"/>
                                            </p:graphicEl>
                                          </p:spTgt>
                                        </p:tgtEl>
                                        <p:attrNameLst>
                                          <p:attrName>style.visibility</p:attrName>
                                        </p:attrNameLst>
                                      </p:cBhvr>
                                      <p:to>
                                        <p:strVal val="visible"/>
                                      </p:to>
                                    </p:set>
                                    <p:animEffect transition="in" filter="fade">
                                      <p:cBhvr>
                                        <p:cTn id="12" dur="500"/>
                                        <p:tgtEl>
                                          <p:spTgt spid="10">
                                            <p:graphicEl>
                                              <a:dgm id="{29F55EFA-4F08-4982-925C-E5947F52BE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theme/theme1.xml><?xml version="1.0" encoding="utf-8"?>
<a:theme xmlns:a="http://schemas.openxmlformats.org/drawingml/2006/main" name="T-ESPE-040117-D">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T-ESPE-040117-D</Template>
  <TotalTime>2227</TotalTime>
  <Words>2034</Words>
  <Application>Microsoft Office PowerPoint</Application>
  <PresentationFormat>Panorámica</PresentationFormat>
  <Paragraphs>409</Paragraphs>
  <Slides>68</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68</vt:i4>
      </vt:variant>
    </vt:vector>
  </HeadingPairs>
  <TitlesOfParts>
    <vt:vector size="73" baseType="lpstr">
      <vt:lpstr>Arial</vt:lpstr>
      <vt:lpstr>Calibri</vt:lpstr>
      <vt:lpstr>Calibri Light</vt:lpstr>
      <vt:lpstr>Times New Roman</vt:lpstr>
      <vt:lpstr>T-ESPE-040117-D</vt:lpstr>
      <vt:lpstr> DISEÑO E IMPLEMENTACIÓN DE UN SISTEMA DE AUTODIAGNÓSTICO PARA FIXTURES DE LA LÍNEA DE PRODUCCIÓN DE EQUIPOS DEL SISTEMA CHEVYSTAR</vt:lpstr>
      <vt:lpstr>Presentación de PowerPoint</vt:lpstr>
      <vt:lpstr>Introducción</vt:lpstr>
      <vt:lpstr>Antecedentes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 Firmware y Hardware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 Software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Implementación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Pruebas y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Dayana Ballagán</dc:creator>
  <cp:lastModifiedBy>Paúl Velasteguí</cp:lastModifiedBy>
  <cp:revision>271</cp:revision>
  <dcterms:created xsi:type="dcterms:W3CDTF">2016-11-13T18:46:28Z</dcterms:created>
  <dcterms:modified xsi:type="dcterms:W3CDTF">2019-01-03T15:53:23Z</dcterms:modified>
</cp:coreProperties>
</file>