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0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4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5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8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9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30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31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32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36"/>
  </p:notesMasterIdLst>
  <p:sldIdLst>
    <p:sldId id="256" r:id="rId2"/>
    <p:sldId id="373" r:id="rId3"/>
    <p:sldId id="300" r:id="rId4"/>
    <p:sldId id="336" r:id="rId5"/>
    <p:sldId id="337" r:id="rId6"/>
    <p:sldId id="339" r:id="rId7"/>
    <p:sldId id="340" r:id="rId8"/>
    <p:sldId id="341" r:id="rId9"/>
    <p:sldId id="350" r:id="rId10"/>
    <p:sldId id="343" r:id="rId11"/>
    <p:sldId id="344" r:id="rId12"/>
    <p:sldId id="345" r:id="rId13"/>
    <p:sldId id="346" r:id="rId14"/>
    <p:sldId id="347" r:id="rId15"/>
    <p:sldId id="351" r:id="rId16"/>
    <p:sldId id="352" r:id="rId17"/>
    <p:sldId id="353" r:id="rId18"/>
    <p:sldId id="354" r:id="rId19"/>
    <p:sldId id="355" r:id="rId20"/>
    <p:sldId id="357" r:id="rId21"/>
    <p:sldId id="359" r:id="rId22"/>
    <p:sldId id="363" r:id="rId23"/>
    <p:sldId id="362" r:id="rId24"/>
    <p:sldId id="364" r:id="rId25"/>
    <p:sldId id="365" r:id="rId26"/>
    <p:sldId id="366" r:id="rId27"/>
    <p:sldId id="374" r:id="rId28"/>
    <p:sldId id="367" r:id="rId29"/>
    <p:sldId id="375" r:id="rId30"/>
    <p:sldId id="368" r:id="rId31"/>
    <p:sldId id="369" r:id="rId32"/>
    <p:sldId id="371" r:id="rId33"/>
    <p:sldId id="372" r:id="rId34"/>
    <p:sldId id="33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84B"/>
    <a:srgbClr val="FF5050"/>
    <a:srgbClr val="E3F226"/>
    <a:srgbClr val="48ED1B"/>
    <a:srgbClr val="6666FF"/>
    <a:srgbClr val="FF66CC"/>
    <a:srgbClr val="FFFF21"/>
    <a:srgbClr val="00FFFF"/>
    <a:srgbClr val="70F0BF"/>
    <a:srgbClr val="CF5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20" autoAdjust="0"/>
    <p:restoredTop sz="94660"/>
  </p:normalViewPr>
  <p:slideViewPr>
    <p:cSldViewPr snapToGrid="0">
      <p:cViewPr varScale="1">
        <p:scale>
          <a:sx n="73" d="100"/>
          <a:sy n="73" d="100"/>
        </p:scale>
        <p:origin x="88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ownloads\GRAFICOS-DE-LA-ENCUES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ownloads\GRAFICOS-DE-LA-ENCUESTA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ownloads\GRAFICOS-DE-LA-ENCUES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ownloads\GRAFICOS-DE-LA-ENCUES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ownloads\GRAFICOS-DE-LA-ENCUES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ownloads\GRAFICOS-DE-LA-ENCUEST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ownloads\GRAFICOS-DE-LA-ENCUEST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ownloads\GRAFICOS-DE-LA-ENCUEST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ownloads\GRAFICOS-DE-LA-ENCUEST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ownloads\GRAFICOS-DE-LA-ENCUEST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Hoja1!$C$145</c:f>
              <c:strCache>
                <c:ptCount val="1"/>
                <c:pt idx="0">
                  <c:v>CONSUME HONGOS ORGÁNICOS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8B0-4438-B342-CA95A649F83B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8B0-4438-B342-CA95A649F83B}"/>
              </c:ext>
            </c:extLst>
          </c:dPt>
          <c:dLbls>
            <c:numFmt formatCode="0.00%" sourceLinked="0"/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Hoja1!$B$146:$B$147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Hoja1!$C$146:$C$147</c:f>
              <c:numCache>
                <c:formatCode>0.00%</c:formatCode>
                <c:ptCount val="2"/>
                <c:pt idx="0">
                  <c:v>0.79200000000000004</c:v>
                </c:pt>
                <c:pt idx="1">
                  <c:v>0.20799999999999999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B0-4438-B342-CA95A649F83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'[GRAFICOS-DE-LA-ENCUESTA.xlsx]Hoja1'!$C$236</c:f>
              <c:strCache>
                <c:ptCount val="1"/>
                <c:pt idx="0">
                  <c:v>INCENTIVO A LA COMPRA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393-4D76-B6AE-C080F795B747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393-4D76-B6AE-C080F795B747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393-4D76-B6AE-C080F795B747}"/>
              </c:ext>
            </c:extLst>
          </c:dPt>
          <c:dLbls>
            <c:numFmt formatCode="0.0%" sourceLinked="0"/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'[GRAFICOS-DE-LA-ENCUESTA.xlsx]Hoja1'!$B$237:$B$239</c:f>
              <c:strCache>
                <c:ptCount val="3"/>
                <c:pt idx="0">
                  <c:v>COMBOS</c:v>
                </c:pt>
                <c:pt idx="1">
                  <c:v>DESGUSTACIONES</c:v>
                </c:pt>
                <c:pt idx="2">
                  <c:v>FESTIVALES DE COMIDA</c:v>
                </c:pt>
              </c:strCache>
            </c:strRef>
          </c:cat>
          <c:val>
            <c:numRef>
              <c:f>'[GRAFICOS-DE-LA-ENCUESTA.xlsx]Hoja1'!$C$237:$C$239</c:f>
              <c:numCache>
                <c:formatCode>0.00%</c:formatCode>
                <c:ptCount val="3"/>
                <c:pt idx="0">
                  <c:v>0.17799999999999999</c:v>
                </c:pt>
                <c:pt idx="1">
                  <c:v>0.33800000000000002</c:v>
                </c:pt>
                <c:pt idx="2">
                  <c:v>0.48399999999999999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93-4D76-B6AE-C080F795B74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PROYECCIÓN</a:t>
            </a:r>
            <a:r>
              <a:rPr lang="en-US" baseline="0" dirty="0" smtClean="0"/>
              <a:t> DE OFERTA Y DEMANDA </a:t>
            </a:r>
            <a:r>
              <a:rPr lang="en-US" dirty="0" smtClean="0"/>
              <a:t>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1823426181525892"/>
          <c:y val="0.11777770411376672"/>
          <c:w val="0.83523438400549799"/>
          <c:h val="0.7566708054820292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Hoja1!$C$5</c:f>
              <c:strCache>
                <c:ptCount val="1"/>
                <c:pt idx="0">
                  <c:v>Oferta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Hoja1!$B$6:$B$10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xVal>
          <c:yVal>
            <c:numRef>
              <c:f>Hoja1!$C$6:$C$10</c:f>
              <c:numCache>
                <c:formatCode>General</c:formatCode>
                <c:ptCount val="5"/>
                <c:pt idx="0">
                  <c:v>3840</c:v>
                </c:pt>
                <c:pt idx="1">
                  <c:v>3924</c:v>
                </c:pt>
                <c:pt idx="2">
                  <c:v>4009</c:v>
                </c:pt>
                <c:pt idx="3">
                  <c:v>4097</c:v>
                </c:pt>
                <c:pt idx="4">
                  <c:v>4186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040-496D-8444-297474DFB61B}"/>
            </c:ext>
          </c:extLst>
        </c:ser>
        <c:ser>
          <c:idx val="1"/>
          <c:order val="1"/>
          <c:tx>
            <c:strRef>
              <c:f>Hoja1!$D$5</c:f>
              <c:strCache>
                <c:ptCount val="1"/>
                <c:pt idx="0">
                  <c:v>Demanda 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Hoja1!$B$6:$B$10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xVal>
          <c:yVal>
            <c:numRef>
              <c:f>Hoja1!$D$6:$D$10</c:f>
              <c:numCache>
                <c:formatCode>General</c:formatCode>
                <c:ptCount val="5"/>
                <c:pt idx="0">
                  <c:v>1007081</c:v>
                </c:pt>
                <c:pt idx="1">
                  <c:v>1029035</c:v>
                </c:pt>
                <c:pt idx="2">
                  <c:v>1051468</c:v>
                </c:pt>
                <c:pt idx="3">
                  <c:v>1074390</c:v>
                </c:pt>
                <c:pt idx="4">
                  <c:v>1097812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040-496D-8444-297474DFB61B}"/>
            </c:ext>
          </c:extLst>
        </c:ser>
        <c:ser>
          <c:idx val="2"/>
          <c:order val="2"/>
          <c:tx>
            <c:strRef>
              <c:f>Hoja1!$E$5</c:f>
              <c:strCache>
                <c:ptCount val="1"/>
                <c:pt idx="0">
                  <c:v>Demanda insatisfecha</c:v>
                </c:pt>
              </c:strCache>
            </c:strRef>
          </c:tx>
          <c:spPr>
            <a:ln w="22225" cap="rnd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glow rad="63500">
                  <a:schemeClr val="accent3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Hoja1!$B$6:$B$10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xVal>
          <c:yVal>
            <c:numRef>
              <c:f>Hoja1!$E$6:$E$10</c:f>
              <c:numCache>
                <c:formatCode>General</c:formatCode>
                <c:ptCount val="5"/>
                <c:pt idx="0">
                  <c:v>-1003241</c:v>
                </c:pt>
                <c:pt idx="1">
                  <c:v>-1025111</c:v>
                </c:pt>
                <c:pt idx="2">
                  <c:v>-1047459</c:v>
                </c:pt>
                <c:pt idx="3">
                  <c:v>-1070293</c:v>
                </c:pt>
                <c:pt idx="4">
                  <c:v>-1093626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040-496D-8444-297474DFB6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0427776"/>
        <c:axId val="400434440"/>
      </c:scatterChart>
      <c:valAx>
        <c:axId val="400427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00434440"/>
        <c:crosses val="autoZero"/>
        <c:crossBetween val="midCat"/>
        <c:majorUnit val="1"/>
      </c:valAx>
      <c:valAx>
        <c:axId val="400434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004277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079614973248862"/>
          <c:y val="0.1273638481695811"/>
          <c:w val="0.61058868200877714"/>
          <c:h val="5.34858560644928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Hoja1!$C$167</c:f>
              <c:strCache>
                <c:ptCount val="1"/>
                <c:pt idx="0">
                  <c:v>NO CONSUME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71A-4452-B7C8-1BF809000C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71A-4452-B7C8-1BF809000CE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71A-4452-B7C8-1BF809000CE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71A-4452-B7C8-1BF809000CEF}"/>
              </c:ext>
            </c:extLst>
          </c:dPt>
          <c:dLbls>
            <c:numFmt formatCode="0.0%" sourceLinked="0"/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Hoja1!$B$168:$B$171</c:f>
              <c:strCache>
                <c:ptCount val="4"/>
                <c:pt idx="0">
                  <c:v>NO LE GUSTAN</c:v>
                </c:pt>
                <c:pt idx="1">
                  <c:v>POR SU ASPECTO Y SABOR</c:v>
                </c:pt>
                <c:pt idx="2">
                  <c:v>TIENEN UN PRECIO ALTO</c:v>
                </c:pt>
                <c:pt idx="3">
                  <c:v>ES DIFICIL ENCONTRARLOS</c:v>
                </c:pt>
              </c:strCache>
            </c:strRef>
          </c:cat>
          <c:val>
            <c:numRef>
              <c:f>Hoja1!$C$168:$C$171</c:f>
              <c:numCache>
                <c:formatCode>0.0%</c:formatCode>
                <c:ptCount val="4"/>
                <c:pt idx="0">
                  <c:v>0.28199999999999997</c:v>
                </c:pt>
                <c:pt idx="1">
                  <c:v>8.4000000000000005E-2</c:v>
                </c:pt>
                <c:pt idx="2">
                  <c:v>8.5000000000000006E-2</c:v>
                </c:pt>
                <c:pt idx="3">
                  <c:v>0.54900000000000004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71A-4452-B7C8-1BF809000CE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'[GRAFICOS-DE-LA-ENCUESTA.xlsx]Hoja1'!$C$349</c:f>
              <c:strCache>
                <c:ptCount val="1"/>
                <c:pt idx="0">
                  <c:v>FACTORES PARA LA COMPRA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4E2-4EAB-8679-3A3638A077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4E2-4EAB-8679-3A3638A077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4E2-4EAB-8679-3A3638A077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4E2-4EAB-8679-3A3638A07721}"/>
              </c:ext>
            </c:extLst>
          </c:dPt>
          <c:dLbls>
            <c:numFmt formatCode="0.0%" sourceLinked="0"/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'[GRAFICOS-DE-LA-ENCUESTA.xlsx]Hoja1'!$B$350:$B$353</c:f>
              <c:strCache>
                <c:ptCount val="4"/>
                <c:pt idx="0">
                  <c:v>PRECIO</c:v>
                </c:pt>
                <c:pt idx="1">
                  <c:v>CARACTERISTICAS DEL PRODUCTO</c:v>
                </c:pt>
                <c:pt idx="2">
                  <c:v>EL LUGAR</c:v>
                </c:pt>
                <c:pt idx="3">
                  <c:v>LAS PROMOCIONES</c:v>
                </c:pt>
              </c:strCache>
            </c:strRef>
          </c:cat>
          <c:val>
            <c:numRef>
              <c:f>'[GRAFICOS-DE-LA-ENCUESTA.xlsx]Hoja1'!$C$350:$C$353</c:f>
              <c:numCache>
                <c:formatCode>0.00%</c:formatCode>
                <c:ptCount val="4"/>
                <c:pt idx="0">
                  <c:v>0.308</c:v>
                </c:pt>
                <c:pt idx="1">
                  <c:v>0.45400000000000001</c:v>
                </c:pt>
                <c:pt idx="2">
                  <c:v>0.159</c:v>
                </c:pt>
                <c:pt idx="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4E2-4EAB-8679-3A3638A0772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'[GRAFICOS-DE-LA-ENCUESTA.xlsx]Hoja1'!$C$190</c:f>
              <c:strCache>
                <c:ptCount val="1"/>
                <c:pt idx="0">
                  <c:v>PRESENTACION DE COMPRA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2DB-4B2C-977C-8CCDF31E0B4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2DB-4B2C-977C-8CCDF31E0B4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2DB-4B2C-977C-8CCDF31E0B4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2DB-4B2C-977C-8CCDF31E0B42}"/>
              </c:ext>
            </c:extLst>
          </c:dPt>
          <c:dLbls>
            <c:dLbl>
              <c:idx val="1"/>
              <c:layout>
                <c:manualLayout>
                  <c:x val="0.10270022836074132"/>
                  <c:y val="0.1569576301251674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DB-4B2C-977C-8CCDF31E0B42}"/>
                </c:ext>
              </c:extLst>
            </c:dLbl>
            <c:dLbl>
              <c:idx val="3"/>
              <c:layout>
                <c:manualLayout>
                  <c:x val="8.3361690754435669E-2"/>
                  <c:y val="0.1505234693476042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2DB-4B2C-977C-8CCDF31E0B42}"/>
                </c:ext>
              </c:extLst>
            </c:dLbl>
            <c:numFmt formatCode="0.0%" sourceLinked="0"/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'[GRAFICOS-DE-LA-ENCUESTA.xlsx]Hoja1'!$B$191:$B$194</c:f>
              <c:strCache>
                <c:ptCount val="4"/>
                <c:pt idx="0">
                  <c:v>FRESCOS</c:v>
                </c:pt>
                <c:pt idx="1">
                  <c:v>SECOS</c:v>
                </c:pt>
                <c:pt idx="2">
                  <c:v>EN POLVO</c:v>
                </c:pt>
                <c:pt idx="3">
                  <c:v>ENLATADOS</c:v>
                </c:pt>
              </c:strCache>
            </c:strRef>
          </c:cat>
          <c:val>
            <c:numRef>
              <c:f>'[GRAFICOS-DE-LA-ENCUESTA.xlsx]Hoja1'!$C$191:$C$194</c:f>
              <c:numCache>
                <c:formatCode>0.00%</c:formatCode>
                <c:ptCount val="4"/>
                <c:pt idx="0">
                  <c:v>0.79</c:v>
                </c:pt>
                <c:pt idx="1">
                  <c:v>9.6000000000000002E-2</c:v>
                </c:pt>
                <c:pt idx="2">
                  <c:v>3.9E-2</c:v>
                </c:pt>
                <c:pt idx="3">
                  <c:v>7.4999999999999997E-2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2DB-4B2C-977C-8CCDF31E0B4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7705073978289021"/>
          <c:y val="1.68826067276523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'[GRAFICOS-DE-LA-ENCUESTA.xlsx]Hoja1'!$C$3</c:f>
              <c:strCache>
                <c:ptCount val="1"/>
                <c:pt idx="0">
                  <c:v>FRECUENCIA DE CONSUMO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5B5-4ED4-BDDA-C007FBC96F5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5B5-4ED4-BDDA-C007FBC96F5A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5B5-4ED4-BDDA-C007FBC96F5A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5B5-4ED4-BDDA-C007FBC96F5A}"/>
              </c:ext>
            </c:extLst>
          </c:dPt>
          <c:dLbls>
            <c:numFmt formatCode="0.0%" sourceLinked="0"/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'[GRAFICOS-DE-LA-ENCUESTA.xlsx]Hoja1'!$B$4:$B$7</c:f>
              <c:strCache>
                <c:ptCount val="4"/>
                <c:pt idx="0">
                  <c:v>SEMANALMENTE</c:v>
                </c:pt>
                <c:pt idx="1">
                  <c:v>MENSUALMENTE</c:v>
                </c:pt>
                <c:pt idx="2">
                  <c:v>CADA DOS MESES</c:v>
                </c:pt>
                <c:pt idx="3">
                  <c:v>NO ES MUY FRECUENTE</c:v>
                </c:pt>
              </c:strCache>
            </c:strRef>
          </c:cat>
          <c:val>
            <c:numRef>
              <c:f>'[GRAFICOS-DE-LA-ENCUESTA.xlsx]Hoja1'!$C$4:$C$7</c:f>
              <c:numCache>
                <c:formatCode>0.00%</c:formatCode>
                <c:ptCount val="4"/>
                <c:pt idx="0">
                  <c:v>0.14599999999999999</c:v>
                </c:pt>
                <c:pt idx="1">
                  <c:v>0.49099999999999999</c:v>
                </c:pt>
                <c:pt idx="2">
                  <c:v>0.217</c:v>
                </c:pt>
                <c:pt idx="3">
                  <c:v>0.14599999999999999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5B5-4ED4-BDDA-C007FBC96F5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'[GRAFICOS-DE-LA-ENCUESTA.xlsx]Hoja1'!$C$327</c:f>
              <c:strCache>
                <c:ptCount val="1"/>
                <c:pt idx="0">
                  <c:v>APORTE NUTRICIONAL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B6E-4539-96D8-ED8F68DBFD5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B6E-4539-96D8-ED8F68DBFD5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B6E-4539-96D8-ED8F68DBFD5A}"/>
              </c:ext>
            </c:extLst>
          </c:dPt>
          <c:dLbls>
            <c:numFmt formatCode="0.0%" sourceLinked="0"/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'[GRAFICOS-DE-LA-ENCUESTA.xlsx]Hoja1'!$B$328:$B$330</c:f>
              <c:strCache>
                <c:ptCount val="3"/>
                <c:pt idx="0">
                  <c:v>PROTEINAS</c:v>
                </c:pt>
                <c:pt idx="1">
                  <c:v>VITAMINAS</c:v>
                </c:pt>
                <c:pt idx="2">
                  <c:v>MINERALES</c:v>
                </c:pt>
              </c:strCache>
            </c:strRef>
          </c:cat>
          <c:val>
            <c:numRef>
              <c:f>'[GRAFICOS-DE-LA-ENCUESTA.xlsx]Hoja1'!$C$328:$C$330</c:f>
              <c:numCache>
                <c:formatCode>0.00%</c:formatCode>
                <c:ptCount val="3"/>
                <c:pt idx="0">
                  <c:v>0.44900000000000001</c:v>
                </c:pt>
                <c:pt idx="1">
                  <c:v>0.28799999999999998</c:v>
                </c:pt>
                <c:pt idx="2">
                  <c:v>0.26300000000000001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B6E-4539-96D8-ED8F68DBFD5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8.262232471067997E-2"/>
          <c:y val="0.2085070868644705"/>
          <c:w val="0.489876906726947"/>
          <c:h val="0.76736714760947544"/>
        </c:manualLayout>
      </c:layout>
      <c:pieChart>
        <c:varyColors val="1"/>
        <c:ser>
          <c:idx val="0"/>
          <c:order val="0"/>
          <c:tx>
            <c:strRef>
              <c:f>'[GRAFICOS-DE-LA-ENCUESTA.xlsx]Hoja1'!$C$258</c:f>
              <c:strCache>
                <c:ptCount val="1"/>
                <c:pt idx="0">
                  <c:v>PRESUPUESTO PARA LA COMPRA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03D-411D-87C8-7EA35CE30C8B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03D-411D-87C8-7EA35CE30C8B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03D-411D-87C8-7EA35CE30C8B}"/>
              </c:ext>
            </c:extLst>
          </c:dPt>
          <c:dLbls>
            <c:numFmt formatCode="0.0%" sourceLinked="0"/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'[GRAFICOS-DE-LA-ENCUESTA.xlsx]Hoja1'!$B$259:$B$261</c:f>
              <c:strCache>
                <c:ptCount val="3"/>
                <c:pt idx="0">
                  <c:v>DE 15 A 25 DÓLARES</c:v>
                </c:pt>
                <c:pt idx="1">
                  <c:v>DE 26 A 36 DÓLARES</c:v>
                </c:pt>
                <c:pt idx="2">
                  <c:v>MAS DE 36 DÓLARES</c:v>
                </c:pt>
              </c:strCache>
            </c:strRef>
          </c:cat>
          <c:val>
            <c:numRef>
              <c:f>'[GRAFICOS-DE-LA-ENCUESTA.xlsx]Hoja1'!$C$259:$C$261</c:f>
              <c:numCache>
                <c:formatCode>0.00%</c:formatCode>
                <c:ptCount val="3"/>
                <c:pt idx="0">
                  <c:v>0.40500000000000003</c:v>
                </c:pt>
                <c:pt idx="1">
                  <c:v>0.502</c:v>
                </c:pt>
                <c:pt idx="2">
                  <c:v>9.2999999999999999E-2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03D-411D-87C8-7EA35CE30C8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'[GRAFICOS-DE-LA-ENCUESTA.xlsx]Hoja1'!$C$373</c:f>
              <c:strCache>
                <c:ptCount val="1"/>
                <c:pt idx="0">
                  <c:v>RED SOCIAL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4DA-4DD9-9E48-E9B798664FD6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4DA-4DD9-9E48-E9B798664FD6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4DA-4DD9-9E48-E9B798664FD6}"/>
              </c:ext>
            </c:extLst>
          </c:dPt>
          <c:dLbls>
            <c:numFmt formatCode="0.0%" sourceLinked="0"/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'[GRAFICOS-DE-LA-ENCUESTA.xlsx]Hoja1'!$B$374:$B$376</c:f>
              <c:strCache>
                <c:ptCount val="3"/>
                <c:pt idx="0">
                  <c:v>WHATSAPP</c:v>
                </c:pt>
                <c:pt idx="1">
                  <c:v>FACEBOOK</c:v>
                </c:pt>
                <c:pt idx="2">
                  <c:v>INSTAGRAM</c:v>
                </c:pt>
              </c:strCache>
            </c:strRef>
          </c:cat>
          <c:val>
            <c:numRef>
              <c:f>'[GRAFICOS-DE-LA-ENCUESTA.xlsx]Hoja1'!$C$374:$C$376</c:f>
              <c:numCache>
                <c:formatCode>0.00%</c:formatCode>
                <c:ptCount val="3"/>
                <c:pt idx="0">
                  <c:v>0.39200000000000002</c:v>
                </c:pt>
                <c:pt idx="1">
                  <c:v>0.42</c:v>
                </c:pt>
                <c:pt idx="2">
                  <c:v>0.188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4DA-4DD9-9E48-E9B798664FD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'[GRAFICOS-DE-LA-ENCUESTA.xlsx]Hoja1'!$C$213</c:f>
              <c:strCache>
                <c:ptCount val="1"/>
                <c:pt idx="0">
                  <c:v>LUGAR DE COMPRA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AD5-4F36-9611-43FB0E9956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AD5-4F36-9611-43FB0E9956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AD5-4F36-9611-43FB0E9956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AD5-4F36-9611-43FB0E995621}"/>
              </c:ext>
            </c:extLst>
          </c:dPt>
          <c:dLbls>
            <c:dLbl>
              <c:idx val="3"/>
              <c:layout>
                <c:manualLayout>
                  <c:x val="5.2894080057434512E-2"/>
                  <c:y val="0.1533368445611213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694589724041077E-2"/>
                      <c:h val="7.41135034721411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2AD5-4F36-9611-43FB0E995621}"/>
                </c:ext>
              </c:extLst>
            </c:dLbl>
            <c:numFmt formatCode="0.0%" sourceLinked="0"/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'[GRAFICOS-DE-LA-ENCUESTA.xlsx]Hoja1'!$B$214:$B$217</c:f>
              <c:strCache>
                <c:ptCount val="4"/>
                <c:pt idx="0">
                  <c:v>SUPERMERCADO</c:v>
                </c:pt>
                <c:pt idx="1">
                  <c:v>MERCADO PÚBLICO</c:v>
                </c:pt>
                <c:pt idx="2">
                  <c:v>TIENDA DE ABARROTES</c:v>
                </c:pt>
                <c:pt idx="3">
                  <c:v>TIENDAS ESPECIALIZADAS</c:v>
                </c:pt>
              </c:strCache>
            </c:strRef>
          </c:cat>
          <c:val>
            <c:numRef>
              <c:f>'[GRAFICOS-DE-LA-ENCUESTA.xlsx]Hoja1'!$C$214:$C$217</c:f>
              <c:numCache>
                <c:formatCode>0.00%</c:formatCode>
                <c:ptCount val="4"/>
                <c:pt idx="0">
                  <c:v>0.70799999999999996</c:v>
                </c:pt>
                <c:pt idx="1">
                  <c:v>0.217</c:v>
                </c:pt>
                <c:pt idx="2">
                  <c:v>4.2999999999999997E-2</c:v>
                </c:pt>
                <c:pt idx="3">
                  <c:v>3.2000000000000001E-2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AD5-4F36-9611-43FB0E99562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27AFF1-7BA6-4F24-91A7-7F2E6939356D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71298C4D-81BE-4CBC-9E81-828EE1D7A834}">
      <dgm:prSet phldrT="[Texto]" custT="1"/>
      <dgm:spPr/>
      <dgm:t>
        <a:bodyPr/>
        <a:lstStyle/>
        <a:p>
          <a:r>
            <a:rPr lang="es-EC" sz="2400" b="1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Elaborar el marco teórico, referencial y conceptual. </a:t>
          </a:r>
          <a:endParaRPr lang="es-ES" sz="2400" b="1" dirty="0">
            <a:solidFill>
              <a:schemeClr val="tx1"/>
            </a:solidFill>
          </a:endParaRPr>
        </a:p>
      </dgm:t>
    </dgm:pt>
    <dgm:pt modelId="{BB55D0B6-E5E2-4333-AB1E-C8BE6655D918}" type="parTrans" cxnId="{90AFDFFC-03BE-4372-BA00-34FCB1090897}">
      <dgm:prSet/>
      <dgm:spPr/>
      <dgm:t>
        <a:bodyPr/>
        <a:lstStyle/>
        <a:p>
          <a:endParaRPr lang="es-ES" sz="2400" b="1">
            <a:solidFill>
              <a:schemeClr val="tx1"/>
            </a:solidFill>
          </a:endParaRPr>
        </a:p>
      </dgm:t>
    </dgm:pt>
    <dgm:pt modelId="{25B67FA2-C997-4281-A482-61284F15AAE4}" type="sibTrans" cxnId="{90AFDFFC-03BE-4372-BA00-34FCB1090897}">
      <dgm:prSet/>
      <dgm:spPr/>
      <dgm:t>
        <a:bodyPr/>
        <a:lstStyle/>
        <a:p>
          <a:endParaRPr lang="es-ES" sz="2400" b="1">
            <a:solidFill>
              <a:schemeClr val="tx1"/>
            </a:solidFill>
          </a:endParaRPr>
        </a:p>
      </dgm:t>
    </dgm:pt>
    <dgm:pt modelId="{5FB51DC5-3021-4DD5-A3DB-8E32068CAC97}">
      <dgm:prSet custT="1"/>
      <dgm:spPr/>
      <dgm:t>
        <a:bodyPr/>
        <a:lstStyle/>
        <a:p>
          <a:r>
            <a:rPr lang="es-EC" sz="2400" b="1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Desarrollar el marco metodológico de la investigación como base de la propuesta estratégica</a:t>
          </a:r>
          <a:endParaRPr lang="es-EC" sz="2400" b="1" dirty="0">
            <a:solidFill>
              <a:schemeClr val="tx1"/>
            </a:solidFill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gm:t>
    </dgm:pt>
    <dgm:pt modelId="{9DF0B4DD-37C6-47D8-B84C-2DF118CE5072}" type="parTrans" cxnId="{5F2BECD1-F543-4E53-A2FB-B94370645CA6}">
      <dgm:prSet/>
      <dgm:spPr/>
      <dgm:t>
        <a:bodyPr/>
        <a:lstStyle/>
        <a:p>
          <a:endParaRPr lang="es-ES" sz="2400" b="1">
            <a:solidFill>
              <a:schemeClr val="tx1"/>
            </a:solidFill>
          </a:endParaRPr>
        </a:p>
      </dgm:t>
    </dgm:pt>
    <dgm:pt modelId="{8B14B94B-D45E-41E7-B643-992DD61EF6C7}" type="sibTrans" cxnId="{5F2BECD1-F543-4E53-A2FB-B94370645CA6}">
      <dgm:prSet/>
      <dgm:spPr/>
      <dgm:t>
        <a:bodyPr/>
        <a:lstStyle/>
        <a:p>
          <a:endParaRPr lang="es-ES" sz="2400" b="1">
            <a:solidFill>
              <a:schemeClr val="tx1"/>
            </a:solidFill>
          </a:endParaRPr>
        </a:p>
      </dgm:t>
    </dgm:pt>
    <dgm:pt modelId="{6099F948-D38C-48D6-A900-A414072F4907}">
      <dgm:prSet custT="1"/>
      <dgm:spPr/>
      <dgm:t>
        <a:bodyPr/>
        <a:lstStyle/>
        <a:p>
          <a:r>
            <a:rPr lang="es-EC" sz="2400" b="1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Identificar ayudas y barreras en el proceso de comercialización.</a:t>
          </a:r>
          <a:endParaRPr lang="es-EC" sz="2400" b="1" dirty="0">
            <a:solidFill>
              <a:schemeClr val="tx1"/>
            </a:solidFill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gm:t>
    </dgm:pt>
    <dgm:pt modelId="{371E3EE6-45B1-436B-A1A5-1F191B80A998}" type="parTrans" cxnId="{D2447E0C-0A32-4CD7-AEFC-DCA22D3DBE27}">
      <dgm:prSet/>
      <dgm:spPr/>
      <dgm:t>
        <a:bodyPr/>
        <a:lstStyle/>
        <a:p>
          <a:endParaRPr lang="es-ES" sz="2400" b="1">
            <a:solidFill>
              <a:schemeClr val="tx1"/>
            </a:solidFill>
          </a:endParaRPr>
        </a:p>
      </dgm:t>
    </dgm:pt>
    <dgm:pt modelId="{02CB9382-D3D1-4EBC-8611-B9C562B60F10}" type="sibTrans" cxnId="{D2447E0C-0A32-4CD7-AEFC-DCA22D3DBE27}">
      <dgm:prSet/>
      <dgm:spPr/>
      <dgm:t>
        <a:bodyPr/>
        <a:lstStyle/>
        <a:p>
          <a:endParaRPr lang="es-ES" sz="2400" b="1">
            <a:solidFill>
              <a:schemeClr val="tx1"/>
            </a:solidFill>
          </a:endParaRPr>
        </a:p>
      </dgm:t>
    </dgm:pt>
    <dgm:pt modelId="{408E53F3-B669-4D74-A372-B098FCAD5A64}">
      <dgm:prSet custT="1"/>
      <dgm:spPr>
        <a:solidFill>
          <a:srgbClr val="FFFF21"/>
        </a:solidFill>
      </dgm:spPr>
      <dgm:t>
        <a:bodyPr/>
        <a:lstStyle/>
        <a:p>
          <a:r>
            <a:rPr lang="es-EC" sz="2400" b="1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Construir una estrategia de fortalecimiento integral de los procesos de comercialización</a:t>
          </a:r>
          <a:endParaRPr lang="en-US" sz="2400" b="1" dirty="0">
            <a:solidFill>
              <a:schemeClr val="tx1"/>
            </a:solidFill>
          </a:endParaRPr>
        </a:p>
      </dgm:t>
    </dgm:pt>
    <dgm:pt modelId="{FD6A57CA-B403-4DEE-842B-E40A67FA70B0}" type="parTrans" cxnId="{7854CCD3-AFBB-4364-B7A0-FF4D6DCE344B}">
      <dgm:prSet/>
      <dgm:spPr/>
      <dgm:t>
        <a:bodyPr/>
        <a:lstStyle/>
        <a:p>
          <a:endParaRPr lang="es-ES" sz="2400" b="1">
            <a:solidFill>
              <a:schemeClr val="tx1"/>
            </a:solidFill>
          </a:endParaRPr>
        </a:p>
      </dgm:t>
    </dgm:pt>
    <dgm:pt modelId="{7CCE20A7-BCF5-49DA-9263-EA083660ECDA}" type="sibTrans" cxnId="{7854CCD3-AFBB-4364-B7A0-FF4D6DCE344B}">
      <dgm:prSet/>
      <dgm:spPr/>
      <dgm:t>
        <a:bodyPr/>
        <a:lstStyle/>
        <a:p>
          <a:endParaRPr lang="es-ES" sz="2400" b="1">
            <a:solidFill>
              <a:schemeClr val="tx1"/>
            </a:solidFill>
          </a:endParaRPr>
        </a:p>
      </dgm:t>
    </dgm:pt>
    <dgm:pt modelId="{E46448E9-3BC2-46AC-9514-1EA27FB48475}" type="pres">
      <dgm:prSet presAssocID="{E227AFF1-7BA6-4F24-91A7-7F2E6939356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68D4FB3-DB7A-4C32-BA34-17FF95B5E0AB}" type="pres">
      <dgm:prSet presAssocID="{71298C4D-81BE-4CBC-9E81-828EE1D7A834}" presName="parentText" presStyleLbl="node1" presStyleIdx="0" presStyleCnt="4" custLinFactNeighborY="-2350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A68937-97D4-4C61-9F2B-D732905ADB2A}" type="pres">
      <dgm:prSet presAssocID="{25B67FA2-C997-4281-A482-61284F15AAE4}" presName="spacer" presStyleCnt="0"/>
      <dgm:spPr/>
      <dgm:t>
        <a:bodyPr/>
        <a:lstStyle/>
        <a:p>
          <a:endParaRPr lang="es-ES"/>
        </a:p>
      </dgm:t>
    </dgm:pt>
    <dgm:pt modelId="{1C910AC0-D4BD-4124-B520-2B1DFB8FFE0D}" type="pres">
      <dgm:prSet presAssocID="{5FB51DC5-3021-4DD5-A3DB-8E32068CAC9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8C3F3D-FFAF-4982-86BD-F1A6344F7187}" type="pres">
      <dgm:prSet presAssocID="{8B14B94B-D45E-41E7-B643-992DD61EF6C7}" presName="spacer" presStyleCnt="0"/>
      <dgm:spPr/>
      <dgm:t>
        <a:bodyPr/>
        <a:lstStyle/>
        <a:p>
          <a:endParaRPr lang="es-ES"/>
        </a:p>
      </dgm:t>
    </dgm:pt>
    <dgm:pt modelId="{A37421CE-CA3B-4556-BFD5-B7F6387CAC11}" type="pres">
      <dgm:prSet presAssocID="{6099F948-D38C-48D6-A900-A414072F490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6AAE0F-63A1-4AF3-A2FC-3E37A34CE64B}" type="pres">
      <dgm:prSet presAssocID="{02CB9382-D3D1-4EBC-8611-B9C562B60F10}" presName="spacer" presStyleCnt="0"/>
      <dgm:spPr/>
      <dgm:t>
        <a:bodyPr/>
        <a:lstStyle/>
        <a:p>
          <a:endParaRPr lang="es-ES"/>
        </a:p>
      </dgm:t>
    </dgm:pt>
    <dgm:pt modelId="{250A9F6F-6F2C-41EC-B195-8F0680B30911}" type="pres">
      <dgm:prSet presAssocID="{408E53F3-B669-4D74-A372-B098FCAD5A6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F2BECD1-F543-4E53-A2FB-B94370645CA6}" srcId="{E227AFF1-7BA6-4F24-91A7-7F2E6939356D}" destId="{5FB51DC5-3021-4DD5-A3DB-8E32068CAC97}" srcOrd="1" destOrd="0" parTransId="{9DF0B4DD-37C6-47D8-B84C-2DF118CE5072}" sibTransId="{8B14B94B-D45E-41E7-B643-992DD61EF6C7}"/>
    <dgm:cxn modelId="{D2447E0C-0A32-4CD7-AEFC-DCA22D3DBE27}" srcId="{E227AFF1-7BA6-4F24-91A7-7F2E6939356D}" destId="{6099F948-D38C-48D6-A900-A414072F4907}" srcOrd="2" destOrd="0" parTransId="{371E3EE6-45B1-436B-A1A5-1F191B80A998}" sibTransId="{02CB9382-D3D1-4EBC-8611-B9C562B60F10}"/>
    <dgm:cxn modelId="{5B475C75-6C85-4C15-8C03-6DFCAD3A734B}" type="presOf" srcId="{6099F948-D38C-48D6-A900-A414072F4907}" destId="{A37421CE-CA3B-4556-BFD5-B7F6387CAC11}" srcOrd="0" destOrd="0" presId="urn:microsoft.com/office/officeart/2005/8/layout/vList2"/>
    <dgm:cxn modelId="{7854CCD3-AFBB-4364-B7A0-FF4D6DCE344B}" srcId="{E227AFF1-7BA6-4F24-91A7-7F2E6939356D}" destId="{408E53F3-B669-4D74-A372-B098FCAD5A64}" srcOrd="3" destOrd="0" parTransId="{FD6A57CA-B403-4DEE-842B-E40A67FA70B0}" sibTransId="{7CCE20A7-BCF5-49DA-9263-EA083660ECDA}"/>
    <dgm:cxn modelId="{90AFDFFC-03BE-4372-BA00-34FCB1090897}" srcId="{E227AFF1-7BA6-4F24-91A7-7F2E6939356D}" destId="{71298C4D-81BE-4CBC-9E81-828EE1D7A834}" srcOrd="0" destOrd="0" parTransId="{BB55D0B6-E5E2-4333-AB1E-C8BE6655D918}" sibTransId="{25B67FA2-C997-4281-A482-61284F15AAE4}"/>
    <dgm:cxn modelId="{63351F8B-84EA-49B6-854F-66E6352AADB8}" type="presOf" srcId="{5FB51DC5-3021-4DD5-A3DB-8E32068CAC97}" destId="{1C910AC0-D4BD-4124-B520-2B1DFB8FFE0D}" srcOrd="0" destOrd="0" presId="urn:microsoft.com/office/officeart/2005/8/layout/vList2"/>
    <dgm:cxn modelId="{E8C76CFB-F114-4661-A485-E527C8BADE35}" type="presOf" srcId="{E227AFF1-7BA6-4F24-91A7-7F2E6939356D}" destId="{E46448E9-3BC2-46AC-9514-1EA27FB48475}" srcOrd="0" destOrd="0" presId="urn:microsoft.com/office/officeart/2005/8/layout/vList2"/>
    <dgm:cxn modelId="{C0FAAEE5-BC8E-41DC-8DA4-67CBCB632C1D}" type="presOf" srcId="{408E53F3-B669-4D74-A372-B098FCAD5A64}" destId="{250A9F6F-6F2C-41EC-B195-8F0680B30911}" srcOrd="0" destOrd="0" presId="urn:microsoft.com/office/officeart/2005/8/layout/vList2"/>
    <dgm:cxn modelId="{D8A2D92F-C921-41F6-8F59-CB4AEC60CB4F}" type="presOf" srcId="{71298C4D-81BE-4CBC-9E81-828EE1D7A834}" destId="{168D4FB3-DB7A-4C32-BA34-17FF95B5E0AB}" srcOrd="0" destOrd="0" presId="urn:microsoft.com/office/officeart/2005/8/layout/vList2"/>
    <dgm:cxn modelId="{421A70D7-E5A7-4BCA-82D3-CCBD463B332A}" type="presParOf" srcId="{E46448E9-3BC2-46AC-9514-1EA27FB48475}" destId="{168D4FB3-DB7A-4C32-BA34-17FF95B5E0AB}" srcOrd="0" destOrd="0" presId="urn:microsoft.com/office/officeart/2005/8/layout/vList2"/>
    <dgm:cxn modelId="{32ACDDDD-3A12-449A-936A-355BA9627CB5}" type="presParOf" srcId="{E46448E9-3BC2-46AC-9514-1EA27FB48475}" destId="{F2A68937-97D4-4C61-9F2B-D732905ADB2A}" srcOrd="1" destOrd="0" presId="urn:microsoft.com/office/officeart/2005/8/layout/vList2"/>
    <dgm:cxn modelId="{94642DFC-F037-4CA2-B95C-C8D1B126EEA2}" type="presParOf" srcId="{E46448E9-3BC2-46AC-9514-1EA27FB48475}" destId="{1C910AC0-D4BD-4124-B520-2B1DFB8FFE0D}" srcOrd="2" destOrd="0" presId="urn:microsoft.com/office/officeart/2005/8/layout/vList2"/>
    <dgm:cxn modelId="{8C3B2A31-557C-4D79-81AE-C9C3C7A80AAD}" type="presParOf" srcId="{E46448E9-3BC2-46AC-9514-1EA27FB48475}" destId="{878C3F3D-FFAF-4982-86BD-F1A6344F7187}" srcOrd="3" destOrd="0" presId="urn:microsoft.com/office/officeart/2005/8/layout/vList2"/>
    <dgm:cxn modelId="{2B188EA5-55EF-412E-BFB1-FF049F2D8E71}" type="presParOf" srcId="{E46448E9-3BC2-46AC-9514-1EA27FB48475}" destId="{A37421CE-CA3B-4556-BFD5-B7F6387CAC11}" srcOrd="4" destOrd="0" presId="urn:microsoft.com/office/officeart/2005/8/layout/vList2"/>
    <dgm:cxn modelId="{6161A96C-0ADC-4E00-AA8D-BB9C0E496AAF}" type="presParOf" srcId="{E46448E9-3BC2-46AC-9514-1EA27FB48475}" destId="{946AAE0F-63A1-4AF3-A2FC-3E37A34CE64B}" srcOrd="5" destOrd="0" presId="urn:microsoft.com/office/officeart/2005/8/layout/vList2"/>
    <dgm:cxn modelId="{ECCD5C4E-05B1-4D13-928D-B04522D76EB7}" type="presParOf" srcId="{E46448E9-3BC2-46AC-9514-1EA27FB48475}" destId="{250A9F6F-6F2C-41EC-B195-8F0680B3091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AA4BC88-D113-4882-B3BE-11B9BB5DEA2B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EDA6781C-E9CB-493E-8FC0-CD5539A897FF}">
      <dgm:prSet phldrT="[Texto]" custT="1"/>
      <dgm:spPr/>
      <dgm:t>
        <a:bodyPr/>
        <a:lstStyle/>
        <a:p>
          <a:r>
            <a:rPr lang="es-EC" sz="1500" dirty="0" smtClean="0"/>
            <a:t>La tendencia a nivel mundial por el consumo de productos saludables en el año 2018 ha incrementado. </a:t>
          </a:r>
          <a:endParaRPr lang="es-ES" sz="1500" b="0" dirty="0"/>
        </a:p>
      </dgm:t>
    </dgm:pt>
    <dgm:pt modelId="{6C302448-4F42-4CF8-8014-1A0C26B20D98}" type="parTrans" cxnId="{DF7D3137-1840-4AA6-A9A4-3276FA8D904C}">
      <dgm:prSet/>
      <dgm:spPr/>
      <dgm:t>
        <a:bodyPr/>
        <a:lstStyle/>
        <a:p>
          <a:endParaRPr lang="es-ES" sz="1500" b="0"/>
        </a:p>
      </dgm:t>
    </dgm:pt>
    <dgm:pt modelId="{ABFDCA53-142C-4B64-9FDC-3EC914C09840}" type="sibTrans" cxnId="{DF7D3137-1840-4AA6-A9A4-3276FA8D904C}">
      <dgm:prSet/>
      <dgm:spPr/>
      <dgm:t>
        <a:bodyPr/>
        <a:lstStyle/>
        <a:p>
          <a:endParaRPr lang="es-ES" sz="1500" b="0"/>
        </a:p>
      </dgm:t>
    </dgm:pt>
    <dgm:pt modelId="{5D4BCB55-FECE-4B94-B70E-F57C82D6F936}">
      <dgm:prSet phldrT="[Texto]" custT="1"/>
      <dgm:spPr/>
      <dgm:t>
        <a:bodyPr/>
        <a:lstStyle/>
        <a:p>
          <a:r>
            <a:rPr lang="es-EC" sz="1500" dirty="0" smtClean="0"/>
            <a:t>Los consumidores se han centrado en auto cuidarse en la alimentación.</a:t>
          </a:r>
          <a:endParaRPr lang="es-ES" sz="1500" b="0" dirty="0"/>
        </a:p>
      </dgm:t>
    </dgm:pt>
    <dgm:pt modelId="{32545E70-EBA9-4FAE-B758-F6AD29F4BA55}" type="parTrans" cxnId="{13DFE4D1-8E4C-4EA7-AA59-DDEBAEDC8715}">
      <dgm:prSet/>
      <dgm:spPr/>
      <dgm:t>
        <a:bodyPr/>
        <a:lstStyle/>
        <a:p>
          <a:endParaRPr lang="es-ES" sz="1500" b="0"/>
        </a:p>
      </dgm:t>
    </dgm:pt>
    <dgm:pt modelId="{E29B08AF-CD4D-4C53-84BB-8E73AB100133}" type="sibTrans" cxnId="{13DFE4D1-8E4C-4EA7-AA59-DDEBAEDC8715}">
      <dgm:prSet/>
      <dgm:spPr/>
      <dgm:t>
        <a:bodyPr/>
        <a:lstStyle/>
        <a:p>
          <a:endParaRPr lang="es-ES" sz="1500" b="0"/>
        </a:p>
      </dgm:t>
    </dgm:pt>
    <dgm:pt modelId="{C1CC0032-19A9-4355-AC58-3189346C5BAA}" type="pres">
      <dgm:prSet presAssocID="{9AA4BC88-D113-4882-B3BE-11B9BB5DEA2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128BDD7-9AE4-4B6B-B65A-F6BEAE488D6F}" type="pres">
      <dgm:prSet presAssocID="{EDA6781C-E9CB-493E-8FC0-CD5539A897FF}" presName="comp" presStyleCnt="0"/>
      <dgm:spPr/>
    </dgm:pt>
    <dgm:pt modelId="{D11BF56C-8F51-4581-B489-5137E29D29EE}" type="pres">
      <dgm:prSet presAssocID="{EDA6781C-E9CB-493E-8FC0-CD5539A897FF}" presName="rect2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4CFC47-5DA2-4E38-B852-CAD574DAF660}" type="pres">
      <dgm:prSet presAssocID="{EDA6781C-E9CB-493E-8FC0-CD5539A897FF}" presName="rect1" presStyleLbl="ln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FE6FCDC-4E9E-4745-985E-23C37719037B}" type="pres">
      <dgm:prSet presAssocID="{ABFDCA53-142C-4B64-9FDC-3EC914C09840}" presName="sibTrans" presStyleCnt="0"/>
      <dgm:spPr/>
    </dgm:pt>
    <dgm:pt modelId="{BB923B8A-C331-40C4-B8A4-F81F1CB87BCD}" type="pres">
      <dgm:prSet presAssocID="{5D4BCB55-FECE-4B94-B70E-F57C82D6F936}" presName="comp" presStyleCnt="0"/>
      <dgm:spPr/>
    </dgm:pt>
    <dgm:pt modelId="{04062E49-912E-4B09-B194-3B899934A80F}" type="pres">
      <dgm:prSet presAssocID="{5D4BCB55-FECE-4B94-B70E-F57C82D6F936}" presName="rect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DAFF74-E439-40D8-B248-0C42A4C73753}" type="pres">
      <dgm:prSet presAssocID="{5D4BCB55-FECE-4B94-B70E-F57C82D6F936}" presName="rect1" presStyleLbl="ln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A5B25A08-8734-44F3-8FE9-2754BA50887A}" type="presOf" srcId="{EDA6781C-E9CB-493E-8FC0-CD5539A897FF}" destId="{D11BF56C-8F51-4581-B489-5137E29D29EE}" srcOrd="0" destOrd="0" presId="urn:microsoft.com/office/officeart/2008/layout/AlternatingPictureBlocks"/>
    <dgm:cxn modelId="{DF7D3137-1840-4AA6-A9A4-3276FA8D904C}" srcId="{9AA4BC88-D113-4882-B3BE-11B9BB5DEA2B}" destId="{EDA6781C-E9CB-493E-8FC0-CD5539A897FF}" srcOrd="0" destOrd="0" parTransId="{6C302448-4F42-4CF8-8014-1A0C26B20D98}" sibTransId="{ABFDCA53-142C-4B64-9FDC-3EC914C09840}"/>
    <dgm:cxn modelId="{13DFE4D1-8E4C-4EA7-AA59-DDEBAEDC8715}" srcId="{9AA4BC88-D113-4882-B3BE-11B9BB5DEA2B}" destId="{5D4BCB55-FECE-4B94-B70E-F57C82D6F936}" srcOrd="1" destOrd="0" parTransId="{32545E70-EBA9-4FAE-B758-F6AD29F4BA55}" sibTransId="{E29B08AF-CD4D-4C53-84BB-8E73AB100133}"/>
    <dgm:cxn modelId="{A67266B9-B940-42CE-95D3-F944715924AB}" type="presOf" srcId="{5D4BCB55-FECE-4B94-B70E-F57C82D6F936}" destId="{04062E49-912E-4B09-B194-3B899934A80F}" srcOrd="0" destOrd="0" presId="urn:microsoft.com/office/officeart/2008/layout/AlternatingPictureBlocks"/>
    <dgm:cxn modelId="{1BE5329C-590F-4006-9560-C7858551E0ED}" type="presOf" srcId="{9AA4BC88-D113-4882-B3BE-11B9BB5DEA2B}" destId="{C1CC0032-19A9-4355-AC58-3189346C5BAA}" srcOrd="0" destOrd="0" presId="urn:microsoft.com/office/officeart/2008/layout/AlternatingPictureBlocks"/>
    <dgm:cxn modelId="{49AEE3F1-4F67-499C-B7D4-2C31C31A7330}" type="presParOf" srcId="{C1CC0032-19A9-4355-AC58-3189346C5BAA}" destId="{B128BDD7-9AE4-4B6B-B65A-F6BEAE488D6F}" srcOrd="0" destOrd="0" presId="urn:microsoft.com/office/officeart/2008/layout/AlternatingPictureBlocks"/>
    <dgm:cxn modelId="{15102337-4662-4079-A3EC-40B5DA553721}" type="presParOf" srcId="{B128BDD7-9AE4-4B6B-B65A-F6BEAE488D6F}" destId="{D11BF56C-8F51-4581-B489-5137E29D29EE}" srcOrd="0" destOrd="0" presId="urn:microsoft.com/office/officeart/2008/layout/AlternatingPictureBlocks"/>
    <dgm:cxn modelId="{349C31A0-13A5-4755-BC25-2F5D6B443E71}" type="presParOf" srcId="{B128BDD7-9AE4-4B6B-B65A-F6BEAE488D6F}" destId="{0A4CFC47-5DA2-4E38-B852-CAD574DAF660}" srcOrd="1" destOrd="0" presId="urn:microsoft.com/office/officeart/2008/layout/AlternatingPictureBlocks"/>
    <dgm:cxn modelId="{382E4B2D-E589-4ECC-AC9B-7439B55946CA}" type="presParOf" srcId="{C1CC0032-19A9-4355-AC58-3189346C5BAA}" destId="{7FE6FCDC-4E9E-4745-985E-23C37719037B}" srcOrd="1" destOrd="0" presId="urn:microsoft.com/office/officeart/2008/layout/AlternatingPictureBlocks"/>
    <dgm:cxn modelId="{A143DD67-B858-4165-AF2D-A14F8D984FC5}" type="presParOf" srcId="{C1CC0032-19A9-4355-AC58-3189346C5BAA}" destId="{BB923B8A-C331-40C4-B8A4-F81F1CB87BCD}" srcOrd="2" destOrd="0" presId="urn:microsoft.com/office/officeart/2008/layout/AlternatingPictureBlocks"/>
    <dgm:cxn modelId="{6B006B38-565C-48E6-B958-55002D59D434}" type="presParOf" srcId="{BB923B8A-C331-40C4-B8A4-F81F1CB87BCD}" destId="{04062E49-912E-4B09-B194-3B899934A80F}" srcOrd="0" destOrd="0" presId="urn:microsoft.com/office/officeart/2008/layout/AlternatingPictureBlocks"/>
    <dgm:cxn modelId="{C5CE3CE4-F132-44F6-A3D0-69E23CD6E180}" type="presParOf" srcId="{BB923B8A-C331-40C4-B8A4-F81F1CB87BCD}" destId="{E7DAFF74-E439-40D8-B248-0C42A4C73753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AA4BC88-D113-4882-B3BE-11B9BB5DEA2B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accent3_1" csCatId="accent3" phldr="1"/>
      <dgm:spPr/>
    </dgm:pt>
    <dgm:pt modelId="{EDA6781C-E9CB-493E-8FC0-CD5539A897FF}">
      <dgm:prSet phldrT="[Texto]" custT="1"/>
      <dgm:spPr/>
      <dgm:t>
        <a:bodyPr/>
        <a:lstStyle/>
        <a:p>
          <a:r>
            <a:rPr lang="es-EC" sz="1500" dirty="0" smtClean="0"/>
            <a:t>Actividad volcánica que afecta a los cultivos e infraestructura</a:t>
          </a:r>
          <a:endParaRPr lang="es-ES" sz="1500" b="0" dirty="0"/>
        </a:p>
      </dgm:t>
    </dgm:pt>
    <dgm:pt modelId="{6C302448-4F42-4CF8-8014-1A0C26B20D98}" type="parTrans" cxnId="{DF7D3137-1840-4AA6-A9A4-3276FA8D904C}">
      <dgm:prSet/>
      <dgm:spPr/>
      <dgm:t>
        <a:bodyPr/>
        <a:lstStyle/>
        <a:p>
          <a:endParaRPr lang="es-ES" sz="1500" b="0"/>
        </a:p>
      </dgm:t>
    </dgm:pt>
    <dgm:pt modelId="{ABFDCA53-142C-4B64-9FDC-3EC914C09840}" type="sibTrans" cxnId="{DF7D3137-1840-4AA6-A9A4-3276FA8D904C}">
      <dgm:prSet/>
      <dgm:spPr/>
      <dgm:t>
        <a:bodyPr/>
        <a:lstStyle/>
        <a:p>
          <a:endParaRPr lang="es-ES" sz="1500" b="0"/>
        </a:p>
      </dgm:t>
    </dgm:pt>
    <dgm:pt modelId="{5D4BCB55-FECE-4B94-B70E-F57C82D6F936}">
      <dgm:prSet phldrT="[Texto]" custT="1"/>
      <dgm:spPr/>
      <dgm:t>
        <a:bodyPr/>
        <a:lstStyle/>
        <a:p>
          <a:r>
            <a:rPr lang="es-EC" sz="1500" dirty="0" smtClean="0"/>
            <a:t>Escenarios climatológicos inestables en temperatura y en precipitaciones.</a:t>
          </a:r>
          <a:r>
            <a:rPr lang="es-EC" sz="1500" b="0" dirty="0" smtClean="0"/>
            <a:t> </a:t>
          </a:r>
          <a:endParaRPr lang="es-ES" sz="1500" b="0" dirty="0"/>
        </a:p>
      </dgm:t>
    </dgm:pt>
    <dgm:pt modelId="{32545E70-EBA9-4FAE-B758-F6AD29F4BA55}" type="parTrans" cxnId="{13DFE4D1-8E4C-4EA7-AA59-DDEBAEDC8715}">
      <dgm:prSet/>
      <dgm:spPr/>
      <dgm:t>
        <a:bodyPr/>
        <a:lstStyle/>
        <a:p>
          <a:endParaRPr lang="es-ES" sz="1500" b="0"/>
        </a:p>
      </dgm:t>
    </dgm:pt>
    <dgm:pt modelId="{E29B08AF-CD4D-4C53-84BB-8E73AB100133}" type="sibTrans" cxnId="{13DFE4D1-8E4C-4EA7-AA59-DDEBAEDC8715}">
      <dgm:prSet/>
      <dgm:spPr/>
      <dgm:t>
        <a:bodyPr/>
        <a:lstStyle/>
        <a:p>
          <a:endParaRPr lang="es-ES" sz="1500" b="0"/>
        </a:p>
      </dgm:t>
    </dgm:pt>
    <dgm:pt modelId="{C1CC0032-19A9-4355-AC58-3189346C5BAA}" type="pres">
      <dgm:prSet presAssocID="{9AA4BC88-D113-4882-B3BE-11B9BB5DEA2B}" presName="linearFlow" presStyleCnt="0">
        <dgm:presLayoutVars>
          <dgm:dir/>
          <dgm:resizeHandles val="exact"/>
        </dgm:presLayoutVars>
      </dgm:prSet>
      <dgm:spPr/>
    </dgm:pt>
    <dgm:pt modelId="{B128BDD7-9AE4-4B6B-B65A-F6BEAE488D6F}" type="pres">
      <dgm:prSet presAssocID="{EDA6781C-E9CB-493E-8FC0-CD5539A897FF}" presName="comp" presStyleCnt="0"/>
      <dgm:spPr/>
    </dgm:pt>
    <dgm:pt modelId="{D11BF56C-8F51-4581-B489-5137E29D29EE}" type="pres">
      <dgm:prSet presAssocID="{EDA6781C-E9CB-493E-8FC0-CD5539A897FF}" presName="rect2" presStyleLbl="node1" presStyleIdx="0" presStyleCnt="2" custScaleX="12457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4CFC47-5DA2-4E38-B852-CAD574DAF660}" type="pres">
      <dgm:prSet presAssocID="{EDA6781C-E9CB-493E-8FC0-CD5539A897FF}" presName="rect1" presStyleLbl="lnNode1" presStyleIdx="0" presStyleCnt="2" custLinFactNeighborX="-2417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FE6FCDC-4E9E-4745-985E-23C37719037B}" type="pres">
      <dgm:prSet presAssocID="{ABFDCA53-142C-4B64-9FDC-3EC914C09840}" presName="sibTrans" presStyleCnt="0"/>
      <dgm:spPr/>
    </dgm:pt>
    <dgm:pt modelId="{BB923B8A-C331-40C4-B8A4-F81F1CB87BCD}" type="pres">
      <dgm:prSet presAssocID="{5D4BCB55-FECE-4B94-B70E-F57C82D6F936}" presName="comp" presStyleCnt="0"/>
      <dgm:spPr/>
    </dgm:pt>
    <dgm:pt modelId="{04062E49-912E-4B09-B194-3B899934A80F}" type="pres">
      <dgm:prSet presAssocID="{5D4BCB55-FECE-4B94-B70E-F57C82D6F936}" presName="rect2" presStyleLbl="node1" presStyleIdx="1" presStyleCnt="2" custScaleX="129426" custLinFactNeighborX="-1477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DAFF74-E439-40D8-B248-0C42A4C73753}" type="pres">
      <dgm:prSet presAssocID="{5D4BCB55-FECE-4B94-B70E-F57C82D6F936}" presName="rect1" presStyleLbl="ln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A5B25A08-8734-44F3-8FE9-2754BA50887A}" type="presOf" srcId="{EDA6781C-E9CB-493E-8FC0-CD5539A897FF}" destId="{D11BF56C-8F51-4581-B489-5137E29D29EE}" srcOrd="0" destOrd="0" presId="urn:microsoft.com/office/officeart/2008/layout/AlternatingPictureBlocks"/>
    <dgm:cxn modelId="{DF7D3137-1840-4AA6-A9A4-3276FA8D904C}" srcId="{9AA4BC88-D113-4882-B3BE-11B9BB5DEA2B}" destId="{EDA6781C-E9CB-493E-8FC0-CD5539A897FF}" srcOrd="0" destOrd="0" parTransId="{6C302448-4F42-4CF8-8014-1A0C26B20D98}" sibTransId="{ABFDCA53-142C-4B64-9FDC-3EC914C09840}"/>
    <dgm:cxn modelId="{13DFE4D1-8E4C-4EA7-AA59-DDEBAEDC8715}" srcId="{9AA4BC88-D113-4882-B3BE-11B9BB5DEA2B}" destId="{5D4BCB55-FECE-4B94-B70E-F57C82D6F936}" srcOrd="1" destOrd="0" parTransId="{32545E70-EBA9-4FAE-B758-F6AD29F4BA55}" sibTransId="{E29B08AF-CD4D-4C53-84BB-8E73AB100133}"/>
    <dgm:cxn modelId="{A67266B9-B940-42CE-95D3-F944715924AB}" type="presOf" srcId="{5D4BCB55-FECE-4B94-B70E-F57C82D6F936}" destId="{04062E49-912E-4B09-B194-3B899934A80F}" srcOrd="0" destOrd="0" presId="urn:microsoft.com/office/officeart/2008/layout/AlternatingPictureBlocks"/>
    <dgm:cxn modelId="{1BE5329C-590F-4006-9560-C7858551E0ED}" type="presOf" srcId="{9AA4BC88-D113-4882-B3BE-11B9BB5DEA2B}" destId="{C1CC0032-19A9-4355-AC58-3189346C5BAA}" srcOrd="0" destOrd="0" presId="urn:microsoft.com/office/officeart/2008/layout/AlternatingPictureBlocks"/>
    <dgm:cxn modelId="{49AEE3F1-4F67-499C-B7D4-2C31C31A7330}" type="presParOf" srcId="{C1CC0032-19A9-4355-AC58-3189346C5BAA}" destId="{B128BDD7-9AE4-4B6B-B65A-F6BEAE488D6F}" srcOrd="0" destOrd="0" presId="urn:microsoft.com/office/officeart/2008/layout/AlternatingPictureBlocks"/>
    <dgm:cxn modelId="{15102337-4662-4079-A3EC-40B5DA553721}" type="presParOf" srcId="{B128BDD7-9AE4-4B6B-B65A-F6BEAE488D6F}" destId="{D11BF56C-8F51-4581-B489-5137E29D29EE}" srcOrd="0" destOrd="0" presId="urn:microsoft.com/office/officeart/2008/layout/AlternatingPictureBlocks"/>
    <dgm:cxn modelId="{349C31A0-13A5-4755-BC25-2F5D6B443E71}" type="presParOf" srcId="{B128BDD7-9AE4-4B6B-B65A-F6BEAE488D6F}" destId="{0A4CFC47-5DA2-4E38-B852-CAD574DAF660}" srcOrd="1" destOrd="0" presId="urn:microsoft.com/office/officeart/2008/layout/AlternatingPictureBlocks"/>
    <dgm:cxn modelId="{382E4B2D-E589-4ECC-AC9B-7439B55946CA}" type="presParOf" srcId="{C1CC0032-19A9-4355-AC58-3189346C5BAA}" destId="{7FE6FCDC-4E9E-4745-985E-23C37719037B}" srcOrd="1" destOrd="0" presId="urn:microsoft.com/office/officeart/2008/layout/AlternatingPictureBlocks"/>
    <dgm:cxn modelId="{A143DD67-B858-4165-AF2D-A14F8D984FC5}" type="presParOf" srcId="{C1CC0032-19A9-4355-AC58-3189346C5BAA}" destId="{BB923B8A-C331-40C4-B8A4-F81F1CB87BCD}" srcOrd="2" destOrd="0" presId="urn:microsoft.com/office/officeart/2008/layout/AlternatingPictureBlocks"/>
    <dgm:cxn modelId="{6B006B38-565C-48E6-B958-55002D59D434}" type="presParOf" srcId="{BB923B8A-C331-40C4-B8A4-F81F1CB87BCD}" destId="{04062E49-912E-4B09-B194-3B899934A80F}" srcOrd="0" destOrd="0" presId="urn:microsoft.com/office/officeart/2008/layout/AlternatingPictureBlocks"/>
    <dgm:cxn modelId="{C5CE3CE4-F132-44F6-A3D0-69E23CD6E180}" type="presParOf" srcId="{BB923B8A-C331-40C4-B8A4-F81F1CB87BCD}" destId="{E7DAFF74-E439-40D8-B248-0C42A4C73753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AA4BC88-D113-4882-B3BE-11B9BB5DEA2B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accent3_1" csCatId="accent3" phldr="1"/>
      <dgm:spPr/>
    </dgm:pt>
    <dgm:pt modelId="{EDA6781C-E9CB-493E-8FC0-CD5539A897FF}">
      <dgm:prSet phldrT="[Texto]" custT="1"/>
      <dgm:spPr/>
      <dgm:t>
        <a:bodyPr/>
        <a:lstStyle/>
        <a:p>
          <a:r>
            <a:rPr lang="es-EC" sz="1500" b="0" i="0" u="none" dirty="0" smtClean="0"/>
            <a:t>Acceso de internet </a:t>
          </a:r>
          <a:endParaRPr lang="es-EC" sz="1500" b="0" i="0" dirty="0" smtClean="0"/>
        </a:p>
      </dgm:t>
    </dgm:pt>
    <dgm:pt modelId="{6C302448-4F42-4CF8-8014-1A0C26B20D98}" type="parTrans" cxnId="{DF7D3137-1840-4AA6-A9A4-3276FA8D904C}">
      <dgm:prSet/>
      <dgm:spPr/>
      <dgm:t>
        <a:bodyPr/>
        <a:lstStyle/>
        <a:p>
          <a:endParaRPr lang="es-ES" sz="1500" b="0"/>
        </a:p>
      </dgm:t>
    </dgm:pt>
    <dgm:pt modelId="{ABFDCA53-142C-4B64-9FDC-3EC914C09840}" type="sibTrans" cxnId="{DF7D3137-1840-4AA6-A9A4-3276FA8D904C}">
      <dgm:prSet/>
      <dgm:spPr/>
      <dgm:t>
        <a:bodyPr/>
        <a:lstStyle/>
        <a:p>
          <a:endParaRPr lang="es-ES" sz="1500" b="0"/>
        </a:p>
      </dgm:t>
    </dgm:pt>
    <dgm:pt modelId="{5D4BCB55-FECE-4B94-B70E-F57C82D6F936}">
      <dgm:prSet phldrT="[Texto]" custT="1"/>
      <dgm:spPr/>
      <dgm:t>
        <a:bodyPr/>
        <a:lstStyle/>
        <a:p>
          <a:r>
            <a:rPr lang="es-ES" sz="1500" b="0" dirty="0" smtClean="0"/>
            <a:t>Uso de redes sociales</a:t>
          </a:r>
          <a:endParaRPr lang="es-ES" sz="1500" b="0" dirty="0"/>
        </a:p>
      </dgm:t>
    </dgm:pt>
    <dgm:pt modelId="{32545E70-EBA9-4FAE-B758-F6AD29F4BA55}" type="parTrans" cxnId="{13DFE4D1-8E4C-4EA7-AA59-DDEBAEDC8715}">
      <dgm:prSet/>
      <dgm:spPr/>
      <dgm:t>
        <a:bodyPr/>
        <a:lstStyle/>
        <a:p>
          <a:endParaRPr lang="es-ES" sz="1500" b="0"/>
        </a:p>
      </dgm:t>
    </dgm:pt>
    <dgm:pt modelId="{E29B08AF-CD4D-4C53-84BB-8E73AB100133}" type="sibTrans" cxnId="{13DFE4D1-8E4C-4EA7-AA59-DDEBAEDC8715}">
      <dgm:prSet/>
      <dgm:spPr/>
      <dgm:t>
        <a:bodyPr/>
        <a:lstStyle/>
        <a:p>
          <a:endParaRPr lang="es-ES" sz="1500" b="0"/>
        </a:p>
      </dgm:t>
    </dgm:pt>
    <dgm:pt modelId="{C1CC0032-19A9-4355-AC58-3189346C5BAA}" type="pres">
      <dgm:prSet presAssocID="{9AA4BC88-D113-4882-B3BE-11B9BB5DEA2B}" presName="linearFlow" presStyleCnt="0">
        <dgm:presLayoutVars>
          <dgm:dir/>
          <dgm:resizeHandles val="exact"/>
        </dgm:presLayoutVars>
      </dgm:prSet>
      <dgm:spPr/>
    </dgm:pt>
    <dgm:pt modelId="{B128BDD7-9AE4-4B6B-B65A-F6BEAE488D6F}" type="pres">
      <dgm:prSet presAssocID="{EDA6781C-E9CB-493E-8FC0-CD5539A897FF}" presName="comp" presStyleCnt="0"/>
      <dgm:spPr/>
    </dgm:pt>
    <dgm:pt modelId="{D11BF56C-8F51-4581-B489-5137E29D29EE}" type="pres">
      <dgm:prSet presAssocID="{EDA6781C-E9CB-493E-8FC0-CD5539A897FF}" presName="rect2" presStyleLbl="node1" presStyleIdx="0" presStyleCnt="2" custScaleX="124578" custLinFactNeighborX="-268" custLinFactNeighborY="-3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4CFC47-5DA2-4E38-B852-CAD574DAF660}" type="pres">
      <dgm:prSet presAssocID="{EDA6781C-E9CB-493E-8FC0-CD5539A897FF}" presName="rect1" presStyleLbl="lnNode1" presStyleIdx="0" presStyleCnt="2" custLinFactNeighborX="-18407" custLinFactNeighborY="-6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FE6FCDC-4E9E-4745-985E-23C37719037B}" type="pres">
      <dgm:prSet presAssocID="{ABFDCA53-142C-4B64-9FDC-3EC914C09840}" presName="sibTrans" presStyleCnt="0"/>
      <dgm:spPr/>
    </dgm:pt>
    <dgm:pt modelId="{BB923B8A-C331-40C4-B8A4-F81F1CB87BCD}" type="pres">
      <dgm:prSet presAssocID="{5D4BCB55-FECE-4B94-B70E-F57C82D6F936}" presName="comp" presStyleCnt="0"/>
      <dgm:spPr/>
    </dgm:pt>
    <dgm:pt modelId="{04062E49-912E-4B09-B194-3B899934A80F}" type="pres">
      <dgm:prSet presAssocID="{5D4BCB55-FECE-4B94-B70E-F57C82D6F936}" presName="rect2" presStyleLbl="node1" presStyleIdx="1" presStyleCnt="2" custScaleX="162960" custLinFactNeighborX="-81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DAFF74-E439-40D8-B248-0C42A4C73753}" type="pres">
      <dgm:prSet presAssocID="{5D4BCB55-FECE-4B94-B70E-F57C82D6F936}" presName="rect1" presStyleLbl="lnNode1" presStyleIdx="1" presStyleCnt="2" custLinFactNeighborX="53360" custLinFactNeighborY="-119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A5B25A08-8734-44F3-8FE9-2754BA50887A}" type="presOf" srcId="{EDA6781C-E9CB-493E-8FC0-CD5539A897FF}" destId="{D11BF56C-8F51-4581-B489-5137E29D29EE}" srcOrd="0" destOrd="0" presId="urn:microsoft.com/office/officeart/2008/layout/AlternatingPictureBlocks"/>
    <dgm:cxn modelId="{DF7D3137-1840-4AA6-A9A4-3276FA8D904C}" srcId="{9AA4BC88-D113-4882-B3BE-11B9BB5DEA2B}" destId="{EDA6781C-E9CB-493E-8FC0-CD5539A897FF}" srcOrd="0" destOrd="0" parTransId="{6C302448-4F42-4CF8-8014-1A0C26B20D98}" sibTransId="{ABFDCA53-142C-4B64-9FDC-3EC914C09840}"/>
    <dgm:cxn modelId="{13DFE4D1-8E4C-4EA7-AA59-DDEBAEDC8715}" srcId="{9AA4BC88-D113-4882-B3BE-11B9BB5DEA2B}" destId="{5D4BCB55-FECE-4B94-B70E-F57C82D6F936}" srcOrd="1" destOrd="0" parTransId="{32545E70-EBA9-4FAE-B758-F6AD29F4BA55}" sibTransId="{E29B08AF-CD4D-4C53-84BB-8E73AB100133}"/>
    <dgm:cxn modelId="{A67266B9-B940-42CE-95D3-F944715924AB}" type="presOf" srcId="{5D4BCB55-FECE-4B94-B70E-F57C82D6F936}" destId="{04062E49-912E-4B09-B194-3B899934A80F}" srcOrd="0" destOrd="0" presId="urn:microsoft.com/office/officeart/2008/layout/AlternatingPictureBlocks"/>
    <dgm:cxn modelId="{1BE5329C-590F-4006-9560-C7858551E0ED}" type="presOf" srcId="{9AA4BC88-D113-4882-B3BE-11B9BB5DEA2B}" destId="{C1CC0032-19A9-4355-AC58-3189346C5BAA}" srcOrd="0" destOrd="0" presId="urn:microsoft.com/office/officeart/2008/layout/AlternatingPictureBlocks"/>
    <dgm:cxn modelId="{49AEE3F1-4F67-499C-B7D4-2C31C31A7330}" type="presParOf" srcId="{C1CC0032-19A9-4355-AC58-3189346C5BAA}" destId="{B128BDD7-9AE4-4B6B-B65A-F6BEAE488D6F}" srcOrd="0" destOrd="0" presId="urn:microsoft.com/office/officeart/2008/layout/AlternatingPictureBlocks"/>
    <dgm:cxn modelId="{15102337-4662-4079-A3EC-40B5DA553721}" type="presParOf" srcId="{B128BDD7-9AE4-4B6B-B65A-F6BEAE488D6F}" destId="{D11BF56C-8F51-4581-B489-5137E29D29EE}" srcOrd="0" destOrd="0" presId="urn:microsoft.com/office/officeart/2008/layout/AlternatingPictureBlocks"/>
    <dgm:cxn modelId="{349C31A0-13A5-4755-BC25-2F5D6B443E71}" type="presParOf" srcId="{B128BDD7-9AE4-4B6B-B65A-F6BEAE488D6F}" destId="{0A4CFC47-5DA2-4E38-B852-CAD574DAF660}" srcOrd="1" destOrd="0" presId="urn:microsoft.com/office/officeart/2008/layout/AlternatingPictureBlocks"/>
    <dgm:cxn modelId="{382E4B2D-E589-4ECC-AC9B-7439B55946CA}" type="presParOf" srcId="{C1CC0032-19A9-4355-AC58-3189346C5BAA}" destId="{7FE6FCDC-4E9E-4745-985E-23C37719037B}" srcOrd="1" destOrd="0" presId="urn:microsoft.com/office/officeart/2008/layout/AlternatingPictureBlocks"/>
    <dgm:cxn modelId="{A143DD67-B858-4165-AF2D-A14F8D984FC5}" type="presParOf" srcId="{C1CC0032-19A9-4355-AC58-3189346C5BAA}" destId="{BB923B8A-C331-40C4-B8A4-F81F1CB87BCD}" srcOrd="2" destOrd="0" presId="urn:microsoft.com/office/officeart/2008/layout/AlternatingPictureBlocks"/>
    <dgm:cxn modelId="{6B006B38-565C-48E6-B958-55002D59D434}" type="presParOf" srcId="{BB923B8A-C331-40C4-B8A4-F81F1CB87BCD}" destId="{04062E49-912E-4B09-B194-3B899934A80F}" srcOrd="0" destOrd="0" presId="urn:microsoft.com/office/officeart/2008/layout/AlternatingPictureBlocks"/>
    <dgm:cxn modelId="{C5CE3CE4-F132-44F6-A3D0-69E23CD6E180}" type="presParOf" srcId="{BB923B8A-C331-40C4-B8A4-F81F1CB87BCD}" destId="{E7DAFF74-E439-40D8-B248-0C42A4C73753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B492E36-2385-44E9-BDBA-E7258F430CDC}" type="doc">
      <dgm:prSet loTypeId="urn:microsoft.com/office/officeart/2005/8/layout/vList2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4DC11C7D-DDDD-4630-958C-8BAC50341F6F}">
      <dgm:prSet phldrT="[Texto]" custT="1"/>
      <dgm:spPr/>
      <dgm:t>
        <a:bodyPr/>
        <a:lstStyle/>
        <a:p>
          <a:pPr algn="ctr"/>
          <a:r>
            <a:rPr lang="es-ES" sz="2600" dirty="0" smtClean="0">
              <a:solidFill>
                <a:schemeClr val="tx1"/>
              </a:solidFill>
            </a:rPr>
            <a:t>Proteger</a:t>
          </a:r>
          <a:r>
            <a:rPr lang="es-ES" sz="2500" dirty="0" smtClean="0">
              <a:solidFill>
                <a:schemeClr val="tx1"/>
              </a:solidFill>
            </a:rPr>
            <a:t> la posición</a:t>
          </a:r>
          <a:endParaRPr lang="es-ES" sz="2500" dirty="0">
            <a:solidFill>
              <a:schemeClr val="tx1"/>
            </a:solidFill>
          </a:endParaRPr>
        </a:p>
      </dgm:t>
    </dgm:pt>
    <dgm:pt modelId="{4851B7B3-7C73-46CA-A54D-F9D4294A5C0C}" type="parTrans" cxnId="{B97957FD-9E4B-45CB-962E-D47EB940C584}">
      <dgm:prSet/>
      <dgm:spPr/>
      <dgm:t>
        <a:bodyPr/>
        <a:lstStyle/>
        <a:p>
          <a:pPr algn="ctr"/>
          <a:endParaRPr lang="es-ES">
            <a:solidFill>
              <a:schemeClr val="tx1"/>
            </a:solidFill>
          </a:endParaRPr>
        </a:p>
      </dgm:t>
    </dgm:pt>
    <dgm:pt modelId="{8BB0B0D1-6D48-46EC-8A19-57D488D3E459}" type="sibTrans" cxnId="{B97957FD-9E4B-45CB-962E-D47EB940C584}">
      <dgm:prSet/>
      <dgm:spPr/>
      <dgm:t>
        <a:bodyPr/>
        <a:lstStyle/>
        <a:p>
          <a:pPr algn="ctr"/>
          <a:endParaRPr lang="es-ES">
            <a:solidFill>
              <a:schemeClr val="tx1"/>
            </a:solidFill>
          </a:endParaRPr>
        </a:p>
      </dgm:t>
    </dgm:pt>
    <dgm:pt modelId="{D5F52270-A6DC-4C8C-B98D-1D57A510D8B7}">
      <dgm:prSet phldrT="[Texto]"/>
      <dgm:spPr/>
      <dgm:t>
        <a:bodyPr/>
        <a:lstStyle/>
        <a:p>
          <a:pPr algn="ctr"/>
          <a:r>
            <a:rPr lang="es-ES" dirty="0" smtClean="0">
              <a:solidFill>
                <a:schemeClr val="tx1"/>
              </a:solidFill>
            </a:rPr>
            <a:t>Potenciar la inversión</a:t>
          </a:r>
          <a:endParaRPr lang="es-ES" dirty="0">
            <a:solidFill>
              <a:schemeClr val="tx1"/>
            </a:solidFill>
          </a:endParaRPr>
        </a:p>
      </dgm:t>
    </dgm:pt>
    <dgm:pt modelId="{FC63B29F-E0E0-44E6-A3A0-91924F8F4FC0}" type="parTrans" cxnId="{40214032-5D0D-4455-95C7-D4C5278D4187}">
      <dgm:prSet/>
      <dgm:spPr/>
      <dgm:t>
        <a:bodyPr/>
        <a:lstStyle/>
        <a:p>
          <a:pPr algn="ctr"/>
          <a:endParaRPr lang="es-ES">
            <a:solidFill>
              <a:schemeClr val="tx1"/>
            </a:solidFill>
          </a:endParaRPr>
        </a:p>
      </dgm:t>
    </dgm:pt>
    <dgm:pt modelId="{395A7935-B999-47F1-AE11-84A8F234C5AF}" type="sibTrans" cxnId="{40214032-5D0D-4455-95C7-D4C5278D4187}">
      <dgm:prSet/>
      <dgm:spPr/>
      <dgm:t>
        <a:bodyPr/>
        <a:lstStyle/>
        <a:p>
          <a:pPr algn="ctr"/>
          <a:endParaRPr lang="es-ES">
            <a:solidFill>
              <a:schemeClr val="tx1"/>
            </a:solidFill>
          </a:endParaRPr>
        </a:p>
      </dgm:t>
    </dgm:pt>
    <dgm:pt modelId="{01F161D3-188C-4C6E-89AD-D94866F20BC2}">
      <dgm:prSet phldrT="[Texto]"/>
      <dgm:spPr/>
      <dgm:t>
        <a:bodyPr/>
        <a:lstStyle/>
        <a:p>
          <a:pPr algn="ctr"/>
          <a:r>
            <a:rPr lang="es-ES" smtClean="0">
              <a:solidFill>
                <a:schemeClr val="tx1"/>
              </a:solidFill>
            </a:rPr>
            <a:t>Aporte de capital </a:t>
          </a:r>
          <a:endParaRPr lang="es-ES" dirty="0">
            <a:solidFill>
              <a:schemeClr val="tx1"/>
            </a:solidFill>
          </a:endParaRPr>
        </a:p>
      </dgm:t>
    </dgm:pt>
    <dgm:pt modelId="{9F1F57F6-946E-4BCF-95A0-F4EE17B1453F}" type="parTrans" cxnId="{0F7EAFA3-6C6B-4AB5-8C26-5D77A6849734}">
      <dgm:prSet/>
      <dgm:spPr/>
      <dgm:t>
        <a:bodyPr/>
        <a:lstStyle/>
        <a:p>
          <a:pPr algn="ctr"/>
          <a:endParaRPr lang="es-ES">
            <a:solidFill>
              <a:schemeClr val="tx1"/>
            </a:solidFill>
          </a:endParaRPr>
        </a:p>
      </dgm:t>
    </dgm:pt>
    <dgm:pt modelId="{840F0CCD-5596-4D8D-A27E-49881AF46C65}" type="sibTrans" cxnId="{0F7EAFA3-6C6B-4AB5-8C26-5D77A6849734}">
      <dgm:prSet/>
      <dgm:spPr/>
      <dgm:t>
        <a:bodyPr/>
        <a:lstStyle/>
        <a:p>
          <a:pPr algn="ctr"/>
          <a:endParaRPr lang="es-ES">
            <a:solidFill>
              <a:schemeClr val="tx1"/>
            </a:solidFill>
          </a:endParaRPr>
        </a:p>
      </dgm:t>
    </dgm:pt>
    <dgm:pt modelId="{A63D0C2D-9E3F-431A-BBE5-69C61AA97C7C}">
      <dgm:prSet phldrT="[Texto]"/>
      <dgm:spPr/>
      <dgm:t>
        <a:bodyPr/>
        <a:lstStyle/>
        <a:p>
          <a:pPr algn="ctr"/>
          <a:r>
            <a:rPr lang="es-ES" smtClean="0">
              <a:solidFill>
                <a:schemeClr val="tx1"/>
              </a:solidFill>
            </a:rPr>
            <a:t>Búsqueda de financiamiento</a:t>
          </a:r>
          <a:endParaRPr lang="es-ES" dirty="0">
            <a:solidFill>
              <a:schemeClr val="tx1"/>
            </a:solidFill>
          </a:endParaRPr>
        </a:p>
      </dgm:t>
    </dgm:pt>
    <dgm:pt modelId="{22B46210-AEC7-49A3-8428-382C01E1A4E6}" type="parTrans" cxnId="{2E5F41F2-507A-4A24-9984-D6AF5B814DD0}">
      <dgm:prSet/>
      <dgm:spPr/>
      <dgm:t>
        <a:bodyPr/>
        <a:lstStyle/>
        <a:p>
          <a:pPr algn="ctr"/>
          <a:endParaRPr lang="es-ES">
            <a:solidFill>
              <a:schemeClr val="tx1"/>
            </a:solidFill>
          </a:endParaRPr>
        </a:p>
      </dgm:t>
    </dgm:pt>
    <dgm:pt modelId="{989016A1-0B47-42DB-A41D-4DF8E3DB77A8}" type="sibTrans" cxnId="{2E5F41F2-507A-4A24-9984-D6AF5B814DD0}">
      <dgm:prSet/>
      <dgm:spPr/>
      <dgm:t>
        <a:bodyPr/>
        <a:lstStyle/>
        <a:p>
          <a:pPr algn="ctr"/>
          <a:endParaRPr lang="es-ES">
            <a:solidFill>
              <a:schemeClr val="tx1"/>
            </a:solidFill>
          </a:endParaRPr>
        </a:p>
      </dgm:t>
    </dgm:pt>
    <dgm:pt modelId="{6E13566A-3682-40B6-A7D2-D71158B7AC63}" type="pres">
      <dgm:prSet presAssocID="{CB492E36-2385-44E9-BDBA-E7258F430CD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39E6D73-0F61-4CDC-BD15-643ACC5D8B34}" type="pres">
      <dgm:prSet presAssocID="{4DC11C7D-DDDD-4630-958C-8BAC50341F6F}" presName="parentText" presStyleLbl="node1" presStyleIdx="0" presStyleCnt="4" custLinFactNeighborY="-3488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FA6B4A-F699-4116-B053-D2AB15283ED9}" type="pres">
      <dgm:prSet presAssocID="{8BB0B0D1-6D48-46EC-8A19-57D488D3E459}" presName="spacer" presStyleCnt="0"/>
      <dgm:spPr/>
      <dgm:t>
        <a:bodyPr/>
        <a:lstStyle/>
        <a:p>
          <a:endParaRPr lang="es-ES"/>
        </a:p>
      </dgm:t>
    </dgm:pt>
    <dgm:pt modelId="{D77D2AA4-AEE7-46BB-B3D6-64A6C61F4400}" type="pres">
      <dgm:prSet presAssocID="{D5F52270-A6DC-4C8C-B98D-1D57A510D8B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CD4368-93F5-478A-96C8-1E93582C6B4B}" type="pres">
      <dgm:prSet presAssocID="{395A7935-B999-47F1-AE11-84A8F234C5AF}" presName="spacer" presStyleCnt="0"/>
      <dgm:spPr/>
      <dgm:t>
        <a:bodyPr/>
        <a:lstStyle/>
        <a:p>
          <a:endParaRPr lang="es-ES"/>
        </a:p>
      </dgm:t>
    </dgm:pt>
    <dgm:pt modelId="{0713082B-8B9F-4A24-B8B6-680A76AD0D63}" type="pres">
      <dgm:prSet presAssocID="{01F161D3-188C-4C6E-89AD-D94866F20BC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6B1B69-102C-48BA-8B4F-35A1FF9F3675}" type="pres">
      <dgm:prSet presAssocID="{840F0CCD-5596-4D8D-A27E-49881AF46C65}" presName="spacer" presStyleCnt="0"/>
      <dgm:spPr/>
      <dgm:t>
        <a:bodyPr/>
        <a:lstStyle/>
        <a:p>
          <a:endParaRPr lang="es-ES"/>
        </a:p>
      </dgm:t>
    </dgm:pt>
    <dgm:pt modelId="{4F2C42B4-71AE-493C-93DC-F2276E86A85F}" type="pres">
      <dgm:prSet presAssocID="{A63D0C2D-9E3F-431A-BBE5-69C61AA97C7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1D991AC-6B8A-4E8B-A6E0-193659D2EAB9}" type="presOf" srcId="{4DC11C7D-DDDD-4630-958C-8BAC50341F6F}" destId="{B39E6D73-0F61-4CDC-BD15-643ACC5D8B34}" srcOrd="0" destOrd="0" presId="urn:microsoft.com/office/officeart/2005/8/layout/vList2"/>
    <dgm:cxn modelId="{E3CB4E38-D90E-4C31-BDA0-856256F3EAAB}" type="presOf" srcId="{A63D0C2D-9E3F-431A-BBE5-69C61AA97C7C}" destId="{4F2C42B4-71AE-493C-93DC-F2276E86A85F}" srcOrd="0" destOrd="0" presId="urn:microsoft.com/office/officeart/2005/8/layout/vList2"/>
    <dgm:cxn modelId="{40214032-5D0D-4455-95C7-D4C5278D4187}" srcId="{CB492E36-2385-44E9-BDBA-E7258F430CDC}" destId="{D5F52270-A6DC-4C8C-B98D-1D57A510D8B7}" srcOrd="1" destOrd="0" parTransId="{FC63B29F-E0E0-44E6-A3A0-91924F8F4FC0}" sibTransId="{395A7935-B999-47F1-AE11-84A8F234C5AF}"/>
    <dgm:cxn modelId="{0F7EAFA3-6C6B-4AB5-8C26-5D77A6849734}" srcId="{CB492E36-2385-44E9-BDBA-E7258F430CDC}" destId="{01F161D3-188C-4C6E-89AD-D94866F20BC2}" srcOrd="2" destOrd="0" parTransId="{9F1F57F6-946E-4BCF-95A0-F4EE17B1453F}" sibTransId="{840F0CCD-5596-4D8D-A27E-49881AF46C65}"/>
    <dgm:cxn modelId="{96A963F7-CEEF-47A8-B9A4-4383FBD4A41C}" type="presOf" srcId="{D5F52270-A6DC-4C8C-B98D-1D57A510D8B7}" destId="{D77D2AA4-AEE7-46BB-B3D6-64A6C61F4400}" srcOrd="0" destOrd="0" presId="urn:microsoft.com/office/officeart/2005/8/layout/vList2"/>
    <dgm:cxn modelId="{F7E186F3-FB99-4F8B-A3EA-A3A6B6356EC3}" type="presOf" srcId="{CB492E36-2385-44E9-BDBA-E7258F430CDC}" destId="{6E13566A-3682-40B6-A7D2-D71158B7AC63}" srcOrd="0" destOrd="0" presId="urn:microsoft.com/office/officeart/2005/8/layout/vList2"/>
    <dgm:cxn modelId="{B97957FD-9E4B-45CB-962E-D47EB940C584}" srcId="{CB492E36-2385-44E9-BDBA-E7258F430CDC}" destId="{4DC11C7D-DDDD-4630-958C-8BAC50341F6F}" srcOrd="0" destOrd="0" parTransId="{4851B7B3-7C73-46CA-A54D-F9D4294A5C0C}" sibTransId="{8BB0B0D1-6D48-46EC-8A19-57D488D3E459}"/>
    <dgm:cxn modelId="{2E5F41F2-507A-4A24-9984-D6AF5B814DD0}" srcId="{CB492E36-2385-44E9-BDBA-E7258F430CDC}" destId="{A63D0C2D-9E3F-431A-BBE5-69C61AA97C7C}" srcOrd="3" destOrd="0" parTransId="{22B46210-AEC7-49A3-8428-382C01E1A4E6}" sibTransId="{989016A1-0B47-42DB-A41D-4DF8E3DB77A8}"/>
    <dgm:cxn modelId="{3C3EC9C3-FFBF-406E-A3F9-A43622DA8090}" type="presOf" srcId="{01F161D3-188C-4C6E-89AD-D94866F20BC2}" destId="{0713082B-8B9F-4A24-B8B6-680A76AD0D63}" srcOrd="0" destOrd="0" presId="urn:microsoft.com/office/officeart/2005/8/layout/vList2"/>
    <dgm:cxn modelId="{F0EC1134-1CFE-4A71-BB40-D88C17017E75}" type="presParOf" srcId="{6E13566A-3682-40B6-A7D2-D71158B7AC63}" destId="{B39E6D73-0F61-4CDC-BD15-643ACC5D8B34}" srcOrd="0" destOrd="0" presId="urn:microsoft.com/office/officeart/2005/8/layout/vList2"/>
    <dgm:cxn modelId="{CC5CCA8C-EF7C-43B1-A655-F77D4CF64270}" type="presParOf" srcId="{6E13566A-3682-40B6-A7D2-D71158B7AC63}" destId="{01FA6B4A-F699-4116-B053-D2AB15283ED9}" srcOrd="1" destOrd="0" presId="urn:microsoft.com/office/officeart/2005/8/layout/vList2"/>
    <dgm:cxn modelId="{56DFEAF3-3C93-45F4-A9D2-CD7815F514A8}" type="presParOf" srcId="{6E13566A-3682-40B6-A7D2-D71158B7AC63}" destId="{D77D2AA4-AEE7-46BB-B3D6-64A6C61F4400}" srcOrd="2" destOrd="0" presId="urn:microsoft.com/office/officeart/2005/8/layout/vList2"/>
    <dgm:cxn modelId="{06256764-CF19-46B9-A253-CA9382F282C5}" type="presParOf" srcId="{6E13566A-3682-40B6-A7D2-D71158B7AC63}" destId="{40CD4368-93F5-478A-96C8-1E93582C6B4B}" srcOrd="3" destOrd="0" presId="urn:microsoft.com/office/officeart/2005/8/layout/vList2"/>
    <dgm:cxn modelId="{7EAC84C8-D841-4765-8DF0-57EA9D352190}" type="presParOf" srcId="{6E13566A-3682-40B6-A7D2-D71158B7AC63}" destId="{0713082B-8B9F-4A24-B8B6-680A76AD0D63}" srcOrd="4" destOrd="0" presId="urn:microsoft.com/office/officeart/2005/8/layout/vList2"/>
    <dgm:cxn modelId="{A0800C6F-CBFB-459E-A03B-5B1755609E7E}" type="presParOf" srcId="{6E13566A-3682-40B6-A7D2-D71158B7AC63}" destId="{846B1B69-102C-48BA-8B4F-35A1FF9F3675}" srcOrd="5" destOrd="0" presId="urn:microsoft.com/office/officeart/2005/8/layout/vList2"/>
    <dgm:cxn modelId="{F0E2C90B-EA53-464D-ACE5-ECB5336AA59B}" type="presParOf" srcId="{6E13566A-3682-40B6-A7D2-D71158B7AC63}" destId="{4F2C42B4-71AE-493C-93DC-F2276E86A85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37D0ECD-7637-4F34-8F14-837DF94C26B8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771FE77-E377-4190-82F4-7C6B23E833EB}">
      <dgm:prSet phldrT="[Texto]" custT="1"/>
      <dgm:spPr/>
      <dgm:t>
        <a:bodyPr/>
        <a:lstStyle/>
        <a:p>
          <a:r>
            <a:rPr lang="es-EC" sz="1800" b="1" dirty="0" smtClean="0"/>
            <a:t>Cuál es la relación que existe entre, Administración zonal dónde vive y ¿En qué lugar prefiera comprar los hongos orgánicos?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EA49EA-D67D-47CD-9F72-850A5DEEE42F}" type="parTrans" cxnId="{B5E27856-5578-4F16-BF73-EAE22300FD7B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EB6749-5B50-4515-90AE-B4C3A1CA9BE7}" type="sibTrans" cxnId="{B5E27856-5578-4F16-BF73-EAE22300FD7B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5EA0F6-937D-4890-9B4B-4618C86D19C6}">
      <dgm:prSet custT="1"/>
      <dgm:spPr/>
      <dgm:t>
        <a:bodyPr/>
        <a:lstStyle/>
        <a:p>
          <a:pPr rtl="0"/>
          <a:r>
            <a:rPr kumimoji="0" lang="es-EC" altLang="en-US" sz="1800" b="1" i="0" u="none" strike="noStrike" cap="none" normalizeH="0" baseline="0" dirty="0" smtClean="0">
              <a:ln/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H0</a:t>
          </a:r>
          <a:r>
            <a:rPr kumimoji="0" lang="es-EC" altLang="en-US" sz="1800" b="0" i="0" u="none" strike="noStrike" cap="none" normalizeH="0" baseline="0" dirty="0" smtClean="0">
              <a:ln/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: No</a:t>
          </a:r>
          <a:r>
            <a:rPr lang="es-EC" sz="1800" dirty="0" smtClean="0"/>
            <a:t> existe relación entre</a:t>
          </a:r>
          <a:r>
            <a:rPr lang="es-EC" sz="1800" b="1" dirty="0" smtClean="0"/>
            <a:t> </a:t>
          </a:r>
          <a:r>
            <a:rPr lang="es-EC" sz="1800" dirty="0" smtClean="0"/>
            <a:t>Administración zonal dónde vive * ¿En qué lugar prefiera comprar los hongos orgánicos?,</a:t>
          </a:r>
          <a:r>
            <a:rPr lang="es-EC" sz="1800" b="1" dirty="0" smtClean="0"/>
            <a:t> </a:t>
          </a:r>
          <a:r>
            <a:rPr lang="es-EC" sz="1800" dirty="0" smtClean="0"/>
            <a:t>es mayor a 0,05; Acepto H0.</a:t>
          </a:r>
          <a:endParaRPr kumimoji="0" lang="en-US" altLang="en-US" sz="1800" b="0" i="0" u="none" strike="noStrike" cap="none" normalizeH="0" baseline="0" dirty="0" smtClean="0">
            <a:ln/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A28FE5-922F-449F-8910-8788657ABE31}" type="parTrans" cxnId="{28A165A6-5A14-4022-AB96-CB0554F25CC7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001409-5097-4EC6-BB39-BE514C9970B6}" type="sibTrans" cxnId="{28A165A6-5A14-4022-AB96-CB0554F25CC7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D4EB78-01E1-4BB4-BA97-0F31426809FA}">
      <dgm:prSet custT="1"/>
      <dgm:spPr/>
      <dgm:t>
        <a:bodyPr/>
        <a:lstStyle/>
        <a:p>
          <a:pPr rtl="0"/>
          <a:r>
            <a:rPr kumimoji="0" lang="es-EC" altLang="en-US" sz="1800" b="1" i="0" u="none" strike="noStrike" cap="none" normalizeH="0" baseline="0" dirty="0" smtClean="0">
              <a:ln/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H1</a:t>
          </a:r>
          <a:r>
            <a:rPr kumimoji="0" lang="es-EC" altLang="en-US" sz="1800" b="0" i="0" u="none" strike="noStrike" cap="none" normalizeH="0" baseline="0" dirty="0" smtClean="0">
              <a:ln/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:  si </a:t>
          </a:r>
          <a:r>
            <a:rPr lang="es-EC" sz="1800" dirty="0" smtClean="0"/>
            <a:t>existe relación entre</a:t>
          </a:r>
          <a:r>
            <a:rPr lang="es-EC" sz="1800" b="1" dirty="0" smtClean="0"/>
            <a:t> </a:t>
          </a:r>
          <a:r>
            <a:rPr lang="es-EC" sz="1800" dirty="0" smtClean="0"/>
            <a:t>Administración zonal dónde vive * ¿En qué lugar prefiera comprar los hongos </a:t>
          </a:r>
          <a:r>
            <a:rPr lang="es-EC" sz="1800" dirty="0" err="1" smtClean="0"/>
            <a:t>orgánicos?,es</a:t>
          </a:r>
          <a:r>
            <a:rPr lang="es-EC" sz="1800" dirty="0" smtClean="0"/>
            <a:t> menor a 0,05; Rechazo H0.</a:t>
          </a:r>
          <a:endParaRPr kumimoji="0" lang="en-US" altLang="en-US" sz="1800" b="0" i="0" u="none" strike="noStrike" cap="none" normalizeH="0" baseline="0" dirty="0" smtClean="0">
            <a:ln/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A3C85A-79B7-40D8-BEF8-56BFCB4730EE}" type="parTrans" cxnId="{FC163A18-2616-4DE1-A732-449A7613B5CE}">
      <dgm:prSet/>
      <dgm:spPr/>
      <dgm:t>
        <a:bodyPr/>
        <a:lstStyle/>
        <a:p>
          <a:endParaRPr lang="es-ES" sz="1800"/>
        </a:p>
      </dgm:t>
    </dgm:pt>
    <dgm:pt modelId="{45E17C0E-EEE2-4159-91C8-2EF601333E73}" type="sibTrans" cxnId="{FC163A18-2616-4DE1-A732-449A7613B5CE}">
      <dgm:prSet/>
      <dgm:spPr/>
      <dgm:t>
        <a:bodyPr/>
        <a:lstStyle/>
        <a:p>
          <a:endParaRPr lang="es-ES" sz="1800"/>
        </a:p>
      </dgm:t>
    </dgm:pt>
    <dgm:pt modelId="{5E1C2919-DEF2-476D-9D67-56DCA88C900C}" type="pres">
      <dgm:prSet presAssocID="{B37D0ECD-7637-4F34-8F14-837DF94C26B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0E6B4AB-3E12-48C9-ACE7-23DD2D5036E3}" type="pres">
      <dgm:prSet presAssocID="{5771FE77-E377-4190-82F4-7C6B23E833EB}" presName="parentLin" presStyleCnt="0"/>
      <dgm:spPr/>
    </dgm:pt>
    <dgm:pt modelId="{7930BCC1-5263-4833-9175-00444C6CC5D1}" type="pres">
      <dgm:prSet presAssocID="{5771FE77-E377-4190-82F4-7C6B23E833EB}" presName="parentLeftMargin" presStyleLbl="node1" presStyleIdx="0" presStyleCnt="1"/>
      <dgm:spPr/>
      <dgm:t>
        <a:bodyPr/>
        <a:lstStyle/>
        <a:p>
          <a:endParaRPr lang="es-ES"/>
        </a:p>
      </dgm:t>
    </dgm:pt>
    <dgm:pt modelId="{6E7DAF81-EDFD-4E3A-9014-CB9EA4262228}" type="pres">
      <dgm:prSet presAssocID="{5771FE77-E377-4190-82F4-7C6B23E833E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056CBF-4F4D-4242-8C59-7467455821AC}" type="pres">
      <dgm:prSet presAssocID="{5771FE77-E377-4190-82F4-7C6B23E833EB}" presName="negativeSpace" presStyleCnt="0"/>
      <dgm:spPr/>
    </dgm:pt>
    <dgm:pt modelId="{9AE55C5F-08B5-4ED9-AF29-2FCC0C6AE58E}" type="pres">
      <dgm:prSet presAssocID="{5771FE77-E377-4190-82F4-7C6B23E833EB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81E0E6C-FF6B-4075-ACE2-34A6AFC2EF84}" type="presOf" srcId="{B37D0ECD-7637-4F34-8F14-837DF94C26B8}" destId="{5E1C2919-DEF2-476D-9D67-56DCA88C900C}" srcOrd="0" destOrd="0" presId="urn:microsoft.com/office/officeart/2005/8/layout/list1"/>
    <dgm:cxn modelId="{6EE31C14-D090-4382-9539-9708093EDE21}" type="presOf" srcId="{645EA0F6-937D-4890-9B4B-4618C86D19C6}" destId="{9AE55C5F-08B5-4ED9-AF29-2FCC0C6AE58E}" srcOrd="0" destOrd="0" presId="urn:microsoft.com/office/officeart/2005/8/layout/list1"/>
    <dgm:cxn modelId="{FC163A18-2616-4DE1-A732-449A7613B5CE}" srcId="{5771FE77-E377-4190-82F4-7C6B23E833EB}" destId="{5FD4EB78-01E1-4BB4-BA97-0F31426809FA}" srcOrd="1" destOrd="0" parTransId="{96A3C85A-79B7-40D8-BEF8-56BFCB4730EE}" sibTransId="{45E17C0E-EEE2-4159-91C8-2EF601333E73}"/>
    <dgm:cxn modelId="{00BDFE2B-3A82-4A10-954A-479E5124FD6F}" type="presOf" srcId="{5FD4EB78-01E1-4BB4-BA97-0F31426809FA}" destId="{9AE55C5F-08B5-4ED9-AF29-2FCC0C6AE58E}" srcOrd="0" destOrd="1" presId="urn:microsoft.com/office/officeart/2005/8/layout/list1"/>
    <dgm:cxn modelId="{28A165A6-5A14-4022-AB96-CB0554F25CC7}" srcId="{5771FE77-E377-4190-82F4-7C6B23E833EB}" destId="{645EA0F6-937D-4890-9B4B-4618C86D19C6}" srcOrd="0" destOrd="0" parTransId="{64A28FE5-922F-449F-8910-8788657ABE31}" sibTransId="{74001409-5097-4EC6-BB39-BE514C9970B6}"/>
    <dgm:cxn modelId="{1919013C-726B-42F1-A7DD-34BDFA3B42BB}" type="presOf" srcId="{5771FE77-E377-4190-82F4-7C6B23E833EB}" destId="{6E7DAF81-EDFD-4E3A-9014-CB9EA4262228}" srcOrd="1" destOrd="0" presId="urn:microsoft.com/office/officeart/2005/8/layout/list1"/>
    <dgm:cxn modelId="{B5E27856-5578-4F16-BF73-EAE22300FD7B}" srcId="{B37D0ECD-7637-4F34-8F14-837DF94C26B8}" destId="{5771FE77-E377-4190-82F4-7C6B23E833EB}" srcOrd="0" destOrd="0" parTransId="{59EA49EA-D67D-47CD-9F72-850A5DEEE42F}" sibTransId="{6DEB6749-5B50-4515-90AE-B4C3A1CA9BE7}"/>
    <dgm:cxn modelId="{11A6CF6F-4B49-4706-8434-FB32085418EB}" type="presOf" srcId="{5771FE77-E377-4190-82F4-7C6B23E833EB}" destId="{7930BCC1-5263-4833-9175-00444C6CC5D1}" srcOrd="0" destOrd="0" presId="urn:microsoft.com/office/officeart/2005/8/layout/list1"/>
    <dgm:cxn modelId="{37102225-EDD5-40A8-8742-27FED5F625C6}" type="presParOf" srcId="{5E1C2919-DEF2-476D-9D67-56DCA88C900C}" destId="{90E6B4AB-3E12-48C9-ACE7-23DD2D5036E3}" srcOrd="0" destOrd="0" presId="urn:microsoft.com/office/officeart/2005/8/layout/list1"/>
    <dgm:cxn modelId="{090A3B8B-0E3D-460A-9748-3AFD31578A7E}" type="presParOf" srcId="{90E6B4AB-3E12-48C9-ACE7-23DD2D5036E3}" destId="{7930BCC1-5263-4833-9175-00444C6CC5D1}" srcOrd="0" destOrd="0" presId="urn:microsoft.com/office/officeart/2005/8/layout/list1"/>
    <dgm:cxn modelId="{9464F592-51EC-4816-B10B-8F4049285803}" type="presParOf" srcId="{90E6B4AB-3E12-48C9-ACE7-23DD2D5036E3}" destId="{6E7DAF81-EDFD-4E3A-9014-CB9EA4262228}" srcOrd="1" destOrd="0" presId="urn:microsoft.com/office/officeart/2005/8/layout/list1"/>
    <dgm:cxn modelId="{02822E77-6D8C-4D2C-A803-1BCC21E81461}" type="presParOf" srcId="{5E1C2919-DEF2-476D-9D67-56DCA88C900C}" destId="{C4056CBF-4F4D-4242-8C59-7467455821AC}" srcOrd="1" destOrd="0" presId="urn:microsoft.com/office/officeart/2005/8/layout/list1"/>
    <dgm:cxn modelId="{2A9EE0F2-ABF3-4445-A036-35A23B7D513E}" type="presParOf" srcId="{5E1C2919-DEF2-476D-9D67-56DCA88C900C}" destId="{9AE55C5F-08B5-4ED9-AF29-2FCC0C6AE58E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37D0ECD-7637-4F34-8F14-837DF94C26B8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771FE77-E377-4190-82F4-7C6B23E833EB}">
      <dgm:prSet phldrT="[Texto]" custT="1"/>
      <dgm:spPr/>
      <dgm:t>
        <a:bodyPr/>
        <a:lstStyle/>
        <a:p>
          <a:r>
            <a:rPr lang="es-EC" sz="1800" b="1" dirty="0" smtClean="0"/>
            <a:t>¿Cuál es su presupuesto mensual para la compra de productos orgánicos? y Ocupación.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EA49EA-D67D-47CD-9F72-850A5DEEE42F}" type="parTrans" cxnId="{B5E27856-5578-4F16-BF73-EAE22300FD7B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EB6749-5B50-4515-90AE-B4C3A1CA9BE7}" type="sibTrans" cxnId="{B5E27856-5578-4F16-BF73-EAE22300FD7B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5EA0F6-937D-4890-9B4B-4618C86D19C6}">
      <dgm:prSet custT="1"/>
      <dgm:spPr/>
      <dgm:t>
        <a:bodyPr/>
        <a:lstStyle/>
        <a:p>
          <a:pPr rtl="0"/>
          <a:r>
            <a:rPr kumimoji="0" lang="es-EC" altLang="en-US" sz="1800" b="1" i="0" u="none" strike="noStrike" cap="none" normalizeH="0" baseline="0" dirty="0" smtClean="0">
              <a:ln/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H0</a:t>
          </a:r>
          <a:r>
            <a:rPr kumimoji="0" lang="es-EC" altLang="en-US" sz="1800" b="0" i="0" u="none" strike="noStrike" cap="none" normalizeH="0" baseline="0" dirty="0" smtClean="0">
              <a:ln/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:No</a:t>
          </a:r>
          <a:r>
            <a:rPr lang="es-EC" sz="1800" dirty="0" smtClean="0"/>
            <a:t> existe relación entre el presupuesto mensual y la ocupación, es mayor a 0,05; Acepto H0.</a:t>
          </a:r>
          <a:endParaRPr kumimoji="0" lang="en-US" altLang="en-US" sz="1800" b="0" i="0" u="none" strike="noStrike" cap="none" normalizeH="0" baseline="0" dirty="0" smtClean="0">
            <a:ln/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A28FE5-922F-449F-8910-8788657ABE31}" type="parTrans" cxnId="{28A165A6-5A14-4022-AB96-CB0554F25CC7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001409-5097-4EC6-BB39-BE514C9970B6}" type="sibTrans" cxnId="{28A165A6-5A14-4022-AB96-CB0554F25CC7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7E0741-72E3-4783-8E0A-478D1DE405EF}">
      <dgm:prSet custT="1"/>
      <dgm:spPr/>
      <dgm:t>
        <a:bodyPr/>
        <a:lstStyle/>
        <a:p>
          <a:pPr rtl="0"/>
          <a:r>
            <a:rPr kumimoji="0" lang="es-EC" altLang="en-US" sz="1800" b="1" i="0" u="none" strike="noStrike" cap="none" normalizeH="0" baseline="0" dirty="0" smtClean="0">
              <a:ln/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H1</a:t>
          </a:r>
          <a:r>
            <a:rPr kumimoji="0" lang="es-EC" altLang="en-US" sz="1800" b="0" i="0" u="none" strike="noStrike" cap="none" normalizeH="0" baseline="0" dirty="0" smtClean="0">
              <a:ln/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: Si </a:t>
          </a:r>
          <a:r>
            <a:rPr lang="es-EC" sz="1800" dirty="0" smtClean="0"/>
            <a:t>existe relación entre el presupuesto mensual y la ocupación, es menor a 0,05; Rechazo H0.</a:t>
          </a:r>
          <a:r>
            <a:rPr lang="es-EC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  <a:endParaRPr kumimoji="0" lang="en-US" altLang="en-US" sz="1800" b="0" i="0" u="none" strike="noStrike" cap="none" normalizeH="0" baseline="0" dirty="0" smtClean="0">
            <a:ln/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3CE30B-B2F2-48B3-BD77-4D80677851EA}" type="parTrans" cxnId="{D917E218-8005-4E26-B4D6-7BD9D10605E0}">
      <dgm:prSet/>
      <dgm:spPr/>
      <dgm:t>
        <a:bodyPr/>
        <a:lstStyle/>
        <a:p>
          <a:endParaRPr lang="es-ES" sz="1800"/>
        </a:p>
      </dgm:t>
    </dgm:pt>
    <dgm:pt modelId="{B794A3A4-D900-4581-8B98-8A3969B2A45B}" type="sibTrans" cxnId="{D917E218-8005-4E26-B4D6-7BD9D10605E0}">
      <dgm:prSet/>
      <dgm:spPr/>
      <dgm:t>
        <a:bodyPr/>
        <a:lstStyle/>
        <a:p>
          <a:endParaRPr lang="es-ES" sz="1800"/>
        </a:p>
      </dgm:t>
    </dgm:pt>
    <dgm:pt modelId="{5E1C2919-DEF2-476D-9D67-56DCA88C900C}" type="pres">
      <dgm:prSet presAssocID="{B37D0ECD-7637-4F34-8F14-837DF94C26B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0E6B4AB-3E12-48C9-ACE7-23DD2D5036E3}" type="pres">
      <dgm:prSet presAssocID="{5771FE77-E377-4190-82F4-7C6B23E833EB}" presName="parentLin" presStyleCnt="0"/>
      <dgm:spPr/>
    </dgm:pt>
    <dgm:pt modelId="{7930BCC1-5263-4833-9175-00444C6CC5D1}" type="pres">
      <dgm:prSet presAssocID="{5771FE77-E377-4190-82F4-7C6B23E833EB}" presName="parentLeftMargin" presStyleLbl="node1" presStyleIdx="0" presStyleCnt="1"/>
      <dgm:spPr/>
      <dgm:t>
        <a:bodyPr/>
        <a:lstStyle/>
        <a:p>
          <a:endParaRPr lang="es-ES"/>
        </a:p>
      </dgm:t>
    </dgm:pt>
    <dgm:pt modelId="{6E7DAF81-EDFD-4E3A-9014-CB9EA4262228}" type="pres">
      <dgm:prSet presAssocID="{5771FE77-E377-4190-82F4-7C6B23E833E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056CBF-4F4D-4242-8C59-7467455821AC}" type="pres">
      <dgm:prSet presAssocID="{5771FE77-E377-4190-82F4-7C6B23E833EB}" presName="negativeSpace" presStyleCnt="0"/>
      <dgm:spPr/>
    </dgm:pt>
    <dgm:pt modelId="{9AE55C5F-08B5-4ED9-AF29-2FCC0C6AE58E}" type="pres">
      <dgm:prSet presAssocID="{5771FE77-E377-4190-82F4-7C6B23E833EB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81E0E6C-FF6B-4075-ACE2-34A6AFC2EF84}" type="presOf" srcId="{B37D0ECD-7637-4F34-8F14-837DF94C26B8}" destId="{5E1C2919-DEF2-476D-9D67-56DCA88C900C}" srcOrd="0" destOrd="0" presId="urn:microsoft.com/office/officeart/2005/8/layout/list1"/>
    <dgm:cxn modelId="{D917E218-8005-4E26-B4D6-7BD9D10605E0}" srcId="{5771FE77-E377-4190-82F4-7C6B23E833EB}" destId="{7B7E0741-72E3-4783-8E0A-478D1DE405EF}" srcOrd="1" destOrd="0" parTransId="{C83CE30B-B2F2-48B3-BD77-4D80677851EA}" sibTransId="{B794A3A4-D900-4581-8B98-8A3969B2A45B}"/>
    <dgm:cxn modelId="{6EE31C14-D090-4382-9539-9708093EDE21}" type="presOf" srcId="{645EA0F6-937D-4890-9B4B-4618C86D19C6}" destId="{9AE55C5F-08B5-4ED9-AF29-2FCC0C6AE58E}" srcOrd="0" destOrd="0" presId="urn:microsoft.com/office/officeart/2005/8/layout/list1"/>
    <dgm:cxn modelId="{64FDA8B8-C2CF-4B9E-B907-262B7455D6B2}" type="presOf" srcId="{7B7E0741-72E3-4783-8E0A-478D1DE405EF}" destId="{9AE55C5F-08B5-4ED9-AF29-2FCC0C6AE58E}" srcOrd="0" destOrd="1" presId="urn:microsoft.com/office/officeart/2005/8/layout/list1"/>
    <dgm:cxn modelId="{28A165A6-5A14-4022-AB96-CB0554F25CC7}" srcId="{5771FE77-E377-4190-82F4-7C6B23E833EB}" destId="{645EA0F6-937D-4890-9B4B-4618C86D19C6}" srcOrd="0" destOrd="0" parTransId="{64A28FE5-922F-449F-8910-8788657ABE31}" sibTransId="{74001409-5097-4EC6-BB39-BE514C9970B6}"/>
    <dgm:cxn modelId="{1919013C-726B-42F1-A7DD-34BDFA3B42BB}" type="presOf" srcId="{5771FE77-E377-4190-82F4-7C6B23E833EB}" destId="{6E7DAF81-EDFD-4E3A-9014-CB9EA4262228}" srcOrd="1" destOrd="0" presId="urn:microsoft.com/office/officeart/2005/8/layout/list1"/>
    <dgm:cxn modelId="{B5E27856-5578-4F16-BF73-EAE22300FD7B}" srcId="{B37D0ECD-7637-4F34-8F14-837DF94C26B8}" destId="{5771FE77-E377-4190-82F4-7C6B23E833EB}" srcOrd="0" destOrd="0" parTransId="{59EA49EA-D67D-47CD-9F72-850A5DEEE42F}" sibTransId="{6DEB6749-5B50-4515-90AE-B4C3A1CA9BE7}"/>
    <dgm:cxn modelId="{11A6CF6F-4B49-4706-8434-FB32085418EB}" type="presOf" srcId="{5771FE77-E377-4190-82F4-7C6B23E833EB}" destId="{7930BCC1-5263-4833-9175-00444C6CC5D1}" srcOrd="0" destOrd="0" presId="urn:microsoft.com/office/officeart/2005/8/layout/list1"/>
    <dgm:cxn modelId="{37102225-EDD5-40A8-8742-27FED5F625C6}" type="presParOf" srcId="{5E1C2919-DEF2-476D-9D67-56DCA88C900C}" destId="{90E6B4AB-3E12-48C9-ACE7-23DD2D5036E3}" srcOrd="0" destOrd="0" presId="urn:microsoft.com/office/officeart/2005/8/layout/list1"/>
    <dgm:cxn modelId="{090A3B8B-0E3D-460A-9748-3AFD31578A7E}" type="presParOf" srcId="{90E6B4AB-3E12-48C9-ACE7-23DD2D5036E3}" destId="{7930BCC1-5263-4833-9175-00444C6CC5D1}" srcOrd="0" destOrd="0" presId="urn:microsoft.com/office/officeart/2005/8/layout/list1"/>
    <dgm:cxn modelId="{9464F592-51EC-4816-B10B-8F4049285803}" type="presParOf" srcId="{90E6B4AB-3E12-48C9-ACE7-23DD2D5036E3}" destId="{6E7DAF81-EDFD-4E3A-9014-CB9EA4262228}" srcOrd="1" destOrd="0" presId="urn:microsoft.com/office/officeart/2005/8/layout/list1"/>
    <dgm:cxn modelId="{02822E77-6D8C-4D2C-A803-1BCC21E81461}" type="presParOf" srcId="{5E1C2919-DEF2-476D-9D67-56DCA88C900C}" destId="{C4056CBF-4F4D-4242-8C59-7467455821AC}" srcOrd="1" destOrd="0" presId="urn:microsoft.com/office/officeart/2005/8/layout/list1"/>
    <dgm:cxn modelId="{2A9EE0F2-ABF3-4445-A036-35A23B7D513E}" type="presParOf" srcId="{5E1C2919-DEF2-476D-9D67-56DCA88C900C}" destId="{9AE55C5F-08B5-4ED9-AF29-2FCC0C6AE58E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BC3D9C4-E244-48BB-B113-9C683CEFA5C1}" type="doc">
      <dgm:prSet loTypeId="urn:microsoft.com/office/officeart/2008/layout/CaptionedPictures" loCatId="pictur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639FF64-086F-4BD7-9C4D-71A421094AA7}">
      <dgm:prSet phldrT="[Texto]" custT="1"/>
      <dgm:spPr/>
      <dgm:t>
        <a:bodyPr/>
        <a:lstStyle/>
        <a:p>
          <a:r>
            <a:rPr lang="es-EC" sz="1700" b="1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Supermercados Santa María</a:t>
          </a:r>
          <a:endParaRPr lang="es-ES" sz="1700" b="1" dirty="0">
            <a:latin typeface="+mn-lt"/>
            <a:cs typeface="Times New Roman" panose="02020603050405020304" pitchFamily="18" charset="0"/>
          </a:endParaRPr>
        </a:p>
      </dgm:t>
    </dgm:pt>
    <dgm:pt modelId="{64973E82-43C2-4E75-AF95-1B3F222B5966}" type="parTrans" cxnId="{81D99489-0C08-4299-A664-217D38C23485}">
      <dgm:prSet/>
      <dgm:spPr/>
      <dgm:t>
        <a:bodyPr/>
        <a:lstStyle/>
        <a:p>
          <a:endParaRPr lang="es-ES" sz="1700" b="1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18FF91A7-6B88-440E-BCAD-06B3B7B2A40C}" type="sibTrans" cxnId="{81D99489-0C08-4299-A664-217D38C23485}">
      <dgm:prSet/>
      <dgm:spPr/>
      <dgm:t>
        <a:bodyPr/>
        <a:lstStyle/>
        <a:p>
          <a:endParaRPr lang="es-ES" sz="1700" b="1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1375D4C1-E2ED-47BB-A83C-8F94F585FCFD}">
      <dgm:prSet phldrT="[Texto]" custT="1"/>
      <dgm:spPr/>
      <dgm:t>
        <a:bodyPr/>
        <a:lstStyle/>
        <a:p>
          <a:r>
            <a:rPr lang="es-EC" sz="1700" b="1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Supermercados Magda</a:t>
          </a:r>
          <a:r>
            <a:rPr lang="es-ES" sz="1700" b="1" smtClean="0">
              <a:latin typeface="+mn-lt"/>
              <a:cs typeface="Times New Roman" panose="02020603050405020304" pitchFamily="18" charset="0"/>
            </a:rPr>
            <a:t>Mercados Públicos</a:t>
          </a:r>
          <a:endParaRPr lang="es-ES" sz="1700" b="1" dirty="0">
            <a:latin typeface="+mn-lt"/>
            <a:cs typeface="Times New Roman" panose="02020603050405020304" pitchFamily="18" charset="0"/>
          </a:endParaRPr>
        </a:p>
      </dgm:t>
    </dgm:pt>
    <dgm:pt modelId="{7C3635A7-F155-4BDC-B3C9-B542EF1A23D3}" type="parTrans" cxnId="{7418FE4A-41AD-4860-9211-F2CDB5DFFC4A}">
      <dgm:prSet/>
      <dgm:spPr/>
      <dgm:t>
        <a:bodyPr/>
        <a:lstStyle/>
        <a:p>
          <a:endParaRPr lang="es-ES" sz="1700" b="1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20D7B706-1B5E-4ACB-AE29-E5965D459C0C}" type="sibTrans" cxnId="{7418FE4A-41AD-4860-9211-F2CDB5DFFC4A}">
      <dgm:prSet/>
      <dgm:spPr/>
      <dgm:t>
        <a:bodyPr/>
        <a:lstStyle/>
        <a:p>
          <a:endParaRPr lang="es-ES" sz="1700" b="1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CB978EFF-29E7-4FA5-BA1D-10F6B535A923}">
      <dgm:prSet custT="1"/>
      <dgm:spPr/>
      <dgm:t>
        <a:bodyPr/>
        <a:lstStyle/>
        <a:p>
          <a:r>
            <a:rPr lang="es-EC" sz="1700" b="1" dirty="0" smtClean="0">
              <a:latin typeface="+mn-lt"/>
              <a:cs typeface="Times New Roman" panose="02020603050405020304" pitchFamily="18" charset="0"/>
            </a:rPr>
            <a:t>Club deportivo ecuatoriano “Independiente del Valle”</a:t>
          </a:r>
          <a:endParaRPr lang="en-US" sz="1700" b="1" dirty="0">
            <a:latin typeface="+mn-lt"/>
            <a:cs typeface="Times New Roman" panose="02020603050405020304" pitchFamily="18" charset="0"/>
          </a:endParaRPr>
        </a:p>
      </dgm:t>
    </dgm:pt>
    <dgm:pt modelId="{4F1713A6-73FE-4E2F-8F4D-829198C0D7A6}" type="parTrans" cxnId="{6305FCC0-0A1D-4D61-80CC-D6C3591FDEFF}">
      <dgm:prSet/>
      <dgm:spPr/>
      <dgm:t>
        <a:bodyPr/>
        <a:lstStyle/>
        <a:p>
          <a:endParaRPr lang="es-ES" sz="1700" b="1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7BC25B76-D971-4E19-BB11-45C5EE01E96D}" type="sibTrans" cxnId="{6305FCC0-0A1D-4D61-80CC-D6C3591FDEFF}">
      <dgm:prSet/>
      <dgm:spPr/>
      <dgm:t>
        <a:bodyPr/>
        <a:lstStyle/>
        <a:p>
          <a:endParaRPr lang="es-ES" sz="1700" b="1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A1D457C7-C8AA-494D-8E47-FA3D6664DE6C}" type="pres">
      <dgm:prSet presAssocID="{9BC3D9C4-E244-48BB-B113-9C683CEFA5C1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5DB675CD-7E21-4FA2-A082-FA27882F795F}" type="pres">
      <dgm:prSet presAssocID="{B639FF64-086F-4BD7-9C4D-71A421094AA7}" presName="composite" presStyleCnt="0">
        <dgm:presLayoutVars>
          <dgm:chMax val="1"/>
          <dgm:chPref val="1"/>
        </dgm:presLayoutVars>
      </dgm:prSet>
      <dgm:spPr/>
    </dgm:pt>
    <dgm:pt modelId="{9B89F4EB-3861-4596-9EFA-4EE8C5A1904B}" type="pres">
      <dgm:prSet presAssocID="{B639FF64-086F-4BD7-9C4D-71A421094AA7}" presName="Accent" presStyleLbl="trAlignAcc1" presStyleIdx="0" presStyleCnt="3" custLinFactNeighborX="3522">
        <dgm:presLayoutVars>
          <dgm:chMax val="0"/>
          <dgm:chPref val="0"/>
        </dgm:presLayoutVars>
      </dgm:prSet>
      <dgm:spPr/>
    </dgm:pt>
    <dgm:pt modelId="{7831525B-4F68-4CE5-B71A-B7BDDF39963A}" type="pres">
      <dgm:prSet presAssocID="{B639FF64-086F-4BD7-9C4D-71A421094AA7}" presName="Image" presStyleLbl="alignImgPlace1" presStyleIdx="0" presStyleCnt="3" custLinFactNeighborX="3616" custLinFactNeighborY="-90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8F779287-EB1B-4220-A3CB-1FC28D4FE619}" type="pres">
      <dgm:prSet presAssocID="{B639FF64-086F-4BD7-9C4D-71A421094AA7}" presName="ChildComposite" presStyleCnt="0"/>
      <dgm:spPr/>
    </dgm:pt>
    <dgm:pt modelId="{5A4D1F77-DC12-4E38-B3E0-C7206EA61F7E}" type="pres">
      <dgm:prSet presAssocID="{B639FF64-086F-4BD7-9C4D-71A421094AA7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91C7CF3-9A76-43F0-9D7A-16C47306E5B1}" type="pres">
      <dgm:prSet presAssocID="{B639FF64-086F-4BD7-9C4D-71A421094AA7}" presName="Parent" presStyleLbl="revTx" presStyleIdx="0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013A3C-990F-4989-B3F5-80A1083F3AB7}" type="pres">
      <dgm:prSet presAssocID="{18FF91A7-6B88-440E-BCAD-06B3B7B2A40C}" presName="sibTrans" presStyleCnt="0"/>
      <dgm:spPr/>
    </dgm:pt>
    <dgm:pt modelId="{243A2809-613E-4ED0-8484-C5538A83F790}" type="pres">
      <dgm:prSet presAssocID="{1375D4C1-E2ED-47BB-A83C-8F94F585FCFD}" presName="composite" presStyleCnt="0">
        <dgm:presLayoutVars>
          <dgm:chMax val="1"/>
          <dgm:chPref val="1"/>
        </dgm:presLayoutVars>
      </dgm:prSet>
      <dgm:spPr/>
    </dgm:pt>
    <dgm:pt modelId="{EB31554E-CA2D-4324-9DA7-B7E615FFF544}" type="pres">
      <dgm:prSet presAssocID="{1375D4C1-E2ED-47BB-A83C-8F94F585FCFD}" presName="Accent" presStyleLbl="trAlignAcc1" presStyleIdx="1" presStyleCnt="3">
        <dgm:presLayoutVars>
          <dgm:chMax val="0"/>
          <dgm:chPref val="0"/>
        </dgm:presLayoutVars>
      </dgm:prSet>
      <dgm:spPr/>
    </dgm:pt>
    <dgm:pt modelId="{350CC9DF-362A-465F-A154-ABEB9D71F600}" type="pres">
      <dgm:prSet presAssocID="{1375D4C1-E2ED-47BB-A83C-8F94F585FCFD}" presName="Image" presStyleLbl="alignImgPlace1" presStyleIdx="1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7C04B36-6706-4B93-AAC0-A87E965F6BA5}" type="pres">
      <dgm:prSet presAssocID="{1375D4C1-E2ED-47BB-A83C-8F94F585FCFD}" presName="ChildComposite" presStyleCnt="0"/>
      <dgm:spPr/>
    </dgm:pt>
    <dgm:pt modelId="{973B0F86-E76A-48B2-A8F4-C719A4629CD3}" type="pres">
      <dgm:prSet presAssocID="{1375D4C1-E2ED-47BB-A83C-8F94F585FCF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2C9754F-DD97-4347-9740-2C45B02A3B78}" type="pres">
      <dgm:prSet presAssocID="{1375D4C1-E2ED-47BB-A83C-8F94F585FCFD}" presName="Parent" presStyleLbl="revTx" presStyleIdx="1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05D625-6ACC-41F2-B4E8-E278C4DB4F9C}" type="pres">
      <dgm:prSet presAssocID="{20D7B706-1B5E-4ACB-AE29-E5965D459C0C}" presName="sibTrans" presStyleCnt="0"/>
      <dgm:spPr/>
    </dgm:pt>
    <dgm:pt modelId="{DF6D879D-C671-41CE-B3A5-3777B57D5BC4}" type="pres">
      <dgm:prSet presAssocID="{CB978EFF-29E7-4FA5-BA1D-10F6B535A923}" presName="composite" presStyleCnt="0">
        <dgm:presLayoutVars>
          <dgm:chMax val="1"/>
          <dgm:chPref val="1"/>
        </dgm:presLayoutVars>
      </dgm:prSet>
      <dgm:spPr/>
    </dgm:pt>
    <dgm:pt modelId="{5CCFF6EE-46F3-4801-86E5-02E8780625AE}" type="pres">
      <dgm:prSet presAssocID="{CB978EFF-29E7-4FA5-BA1D-10F6B535A923}" presName="Accent" presStyleLbl="trAlignAcc1" presStyleIdx="2" presStyleCnt="3">
        <dgm:presLayoutVars>
          <dgm:chMax val="0"/>
          <dgm:chPref val="0"/>
        </dgm:presLayoutVars>
      </dgm:prSet>
      <dgm:spPr/>
    </dgm:pt>
    <dgm:pt modelId="{7D7083DA-A07D-43F1-ACE5-6C21B7D85519}" type="pres">
      <dgm:prSet presAssocID="{CB978EFF-29E7-4FA5-BA1D-10F6B535A923}" presName="Image" presStyleLbl="alignImgPlace1" presStyleIdx="2" presStyleCnt="3" custLinFactNeighborX="-33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47264E5-1688-45B4-B855-267DF5237BAF}" type="pres">
      <dgm:prSet presAssocID="{CB978EFF-29E7-4FA5-BA1D-10F6B535A923}" presName="ChildComposite" presStyleCnt="0"/>
      <dgm:spPr/>
    </dgm:pt>
    <dgm:pt modelId="{F932A0FF-3CAE-4FF1-9D05-F1B87D211AEF}" type="pres">
      <dgm:prSet presAssocID="{CB978EFF-29E7-4FA5-BA1D-10F6B535A923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FE2F3A6-4E28-4F9E-872A-8DABE194914A}" type="pres">
      <dgm:prSet presAssocID="{CB978EFF-29E7-4FA5-BA1D-10F6B535A923}" presName="Parent" presStyleLbl="revTx" presStyleIdx="2" presStyleCnt="3" custScaleX="114067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8F521AE-5ADF-4951-A61C-BE1471F7A02B}" type="presOf" srcId="{9BC3D9C4-E244-48BB-B113-9C683CEFA5C1}" destId="{A1D457C7-C8AA-494D-8E47-FA3D6664DE6C}" srcOrd="0" destOrd="0" presId="urn:microsoft.com/office/officeart/2008/layout/CaptionedPictures"/>
    <dgm:cxn modelId="{72AD53E9-9A9B-4AF1-8E78-0B7F4BB99A4C}" type="presOf" srcId="{CB978EFF-29E7-4FA5-BA1D-10F6B535A923}" destId="{0FE2F3A6-4E28-4F9E-872A-8DABE194914A}" srcOrd="0" destOrd="0" presId="urn:microsoft.com/office/officeart/2008/layout/CaptionedPictures"/>
    <dgm:cxn modelId="{81D99489-0C08-4299-A664-217D38C23485}" srcId="{9BC3D9C4-E244-48BB-B113-9C683CEFA5C1}" destId="{B639FF64-086F-4BD7-9C4D-71A421094AA7}" srcOrd="0" destOrd="0" parTransId="{64973E82-43C2-4E75-AF95-1B3F222B5966}" sibTransId="{18FF91A7-6B88-440E-BCAD-06B3B7B2A40C}"/>
    <dgm:cxn modelId="{821F68F2-ED13-4C35-9AA8-CE4A3A03546E}" type="presOf" srcId="{1375D4C1-E2ED-47BB-A83C-8F94F585FCFD}" destId="{12C9754F-DD97-4347-9740-2C45B02A3B78}" srcOrd="0" destOrd="0" presId="urn:microsoft.com/office/officeart/2008/layout/CaptionedPictures"/>
    <dgm:cxn modelId="{7418FE4A-41AD-4860-9211-F2CDB5DFFC4A}" srcId="{9BC3D9C4-E244-48BB-B113-9C683CEFA5C1}" destId="{1375D4C1-E2ED-47BB-A83C-8F94F585FCFD}" srcOrd="1" destOrd="0" parTransId="{7C3635A7-F155-4BDC-B3C9-B542EF1A23D3}" sibTransId="{20D7B706-1B5E-4ACB-AE29-E5965D459C0C}"/>
    <dgm:cxn modelId="{6305FCC0-0A1D-4D61-80CC-D6C3591FDEFF}" srcId="{9BC3D9C4-E244-48BB-B113-9C683CEFA5C1}" destId="{CB978EFF-29E7-4FA5-BA1D-10F6B535A923}" srcOrd="2" destOrd="0" parTransId="{4F1713A6-73FE-4E2F-8F4D-829198C0D7A6}" sibTransId="{7BC25B76-D971-4E19-BB11-45C5EE01E96D}"/>
    <dgm:cxn modelId="{962EF752-4465-418B-BFCB-ECD266F98900}" type="presOf" srcId="{B639FF64-086F-4BD7-9C4D-71A421094AA7}" destId="{091C7CF3-9A76-43F0-9D7A-16C47306E5B1}" srcOrd="0" destOrd="0" presId="urn:microsoft.com/office/officeart/2008/layout/CaptionedPictures"/>
    <dgm:cxn modelId="{C70CFD95-93E9-47AC-B6DF-FFD33D71059F}" type="presParOf" srcId="{A1D457C7-C8AA-494D-8E47-FA3D6664DE6C}" destId="{5DB675CD-7E21-4FA2-A082-FA27882F795F}" srcOrd="0" destOrd="0" presId="urn:microsoft.com/office/officeart/2008/layout/CaptionedPictures"/>
    <dgm:cxn modelId="{02D28743-EEA3-4783-B800-CBA05643666A}" type="presParOf" srcId="{5DB675CD-7E21-4FA2-A082-FA27882F795F}" destId="{9B89F4EB-3861-4596-9EFA-4EE8C5A1904B}" srcOrd="0" destOrd="0" presId="urn:microsoft.com/office/officeart/2008/layout/CaptionedPictures"/>
    <dgm:cxn modelId="{1D0795FD-18AC-4853-966A-8DF20A68DF5D}" type="presParOf" srcId="{5DB675CD-7E21-4FA2-A082-FA27882F795F}" destId="{7831525B-4F68-4CE5-B71A-B7BDDF39963A}" srcOrd="1" destOrd="0" presId="urn:microsoft.com/office/officeart/2008/layout/CaptionedPictures"/>
    <dgm:cxn modelId="{E0007252-83D5-47F9-8586-093B3E178412}" type="presParOf" srcId="{5DB675CD-7E21-4FA2-A082-FA27882F795F}" destId="{8F779287-EB1B-4220-A3CB-1FC28D4FE619}" srcOrd="2" destOrd="0" presId="urn:microsoft.com/office/officeart/2008/layout/CaptionedPictures"/>
    <dgm:cxn modelId="{3DED88B0-731A-429B-9757-EA086E8D3640}" type="presParOf" srcId="{8F779287-EB1B-4220-A3CB-1FC28D4FE619}" destId="{5A4D1F77-DC12-4E38-B3E0-C7206EA61F7E}" srcOrd="0" destOrd="0" presId="urn:microsoft.com/office/officeart/2008/layout/CaptionedPictures"/>
    <dgm:cxn modelId="{90790B4E-5D6E-4CD0-9D3A-D5B7325C17F3}" type="presParOf" srcId="{8F779287-EB1B-4220-A3CB-1FC28D4FE619}" destId="{091C7CF3-9A76-43F0-9D7A-16C47306E5B1}" srcOrd="1" destOrd="0" presId="urn:microsoft.com/office/officeart/2008/layout/CaptionedPictures"/>
    <dgm:cxn modelId="{A4C055B1-BEE9-4FEE-8B54-FEC16A874DF1}" type="presParOf" srcId="{A1D457C7-C8AA-494D-8E47-FA3D6664DE6C}" destId="{E9013A3C-990F-4989-B3F5-80A1083F3AB7}" srcOrd="1" destOrd="0" presId="urn:microsoft.com/office/officeart/2008/layout/CaptionedPictures"/>
    <dgm:cxn modelId="{06179A2B-9161-4B4F-9F95-AC2E6D347142}" type="presParOf" srcId="{A1D457C7-C8AA-494D-8E47-FA3D6664DE6C}" destId="{243A2809-613E-4ED0-8484-C5538A83F790}" srcOrd="2" destOrd="0" presId="urn:microsoft.com/office/officeart/2008/layout/CaptionedPictures"/>
    <dgm:cxn modelId="{7D6A1D27-0BD5-43B2-A4CB-88731EF82004}" type="presParOf" srcId="{243A2809-613E-4ED0-8484-C5538A83F790}" destId="{EB31554E-CA2D-4324-9DA7-B7E615FFF544}" srcOrd="0" destOrd="0" presId="urn:microsoft.com/office/officeart/2008/layout/CaptionedPictures"/>
    <dgm:cxn modelId="{224471A6-7DFD-4649-ABB5-6D197F9E1E46}" type="presParOf" srcId="{243A2809-613E-4ED0-8484-C5538A83F790}" destId="{350CC9DF-362A-465F-A154-ABEB9D71F600}" srcOrd="1" destOrd="0" presId="urn:microsoft.com/office/officeart/2008/layout/CaptionedPictures"/>
    <dgm:cxn modelId="{60722B8E-22FD-47AB-9886-22964AAC7C03}" type="presParOf" srcId="{243A2809-613E-4ED0-8484-C5538A83F790}" destId="{D7C04B36-6706-4B93-AAC0-A87E965F6BA5}" srcOrd="2" destOrd="0" presId="urn:microsoft.com/office/officeart/2008/layout/CaptionedPictures"/>
    <dgm:cxn modelId="{3D854D68-C5AB-4F24-8301-8C3B192ED998}" type="presParOf" srcId="{D7C04B36-6706-4B93-AAC0-A87E965F6BA5}" destId="{973B0F86-E76A-48B2-A8F4-C719A4629CD3}" srcOrd="0" destOrd="0" presId="urn:microsoft.com/office/officeart/2008/layout/CaptionedPictures"/>
    <dgm:cxn modelId="{0FAD059B-ADA2-42F4-BDD7-7FB88BD87D6E}" type="presParOf" srcId="{D7C04B36-6706-4B93-AAC0-A87E965F6BA5}" destId="{12C9754F-DD97-4347-9740-2C45B02A3B78}" srcOrd="1" destOrd="0" presId="urn:microsoft.com/office/officeart/2008/layout/CaptionedPictures"/>
    <dgm:cxn modelId="{BE9345C3-E812-4192-B775-F2D276109CFC}" type="presParOf" srcId="{A1D457C7-C8AA-494D-8E47-FA3D6664DE6C}" destId="{2505D625-6ACC-41F2-B4E8-E278C4DB4F9C}" srcOrd="3" destOrd="0" presId="urn:microsoft.com/office/officeart/2008/layout/CaptionedPictures"/>
    <dgm:cxn modelId="{F01F1053-0758-4B40-9EF2-941E504FDE3B}" type="presParOf" srcId="{A1D457C7-C8AA-494D-8E47-FA3D6664DE6C}" destId="{DF6D879D-C671-41CE-B3A5-3777B57D5BC4}" srcOrd="4" destOrd="0" presId="urn:microsoft.com/office/officeart/2008/layout/CaptionedPictures"/>
    <dgm:cxn modelId="{E75682EF-BEE4-4EFC-869B-907FFC4BB279}" type="presParOf" srcId="{DF6D879D-C671-41CE-B3A5-3777B57D5BC4}" destId="{5CCFF6EE-46F3-4801-86E5-02E8780625AE}" srcOrd="0" destOrd="0" presId="urn:microsoft.com/office/officeart/2008/layout/CaptionedPictures"/>
    <dgm:cxn modelId="{893604ED-1BF2-4B7F-A154-EAEE96E5BC33}" type="presParOf" srcId="{DF6D879D-C671-41CE-B3A5-3777B57D5BC4}" destId="{7D7083DA-A07D-43F1-ACE5-6C21B7D85519}" srcOrd="1" destOrd="0" presId="urn:microsoft.com/office/officeart/2008/layout/CaptionedPictures"/>
    <dgm:cxn modelId="{4EF00DDB-1B49-4919-8520-29B7B1958097}" type="presParOf" srcId="{DF6D879D-C671-41CE-B3A5-3777B57D5BC4}" destId="{247264E5-1688-45B4-B855-267DF5237BAF}" srcOrd="2" destOrd="0" presId="urn:microsoft.com/office/officeart/2008/layout/CaptionedPictures"/>
    <dgm:cxn modelId="{D233AD6B-99FE-46B1-A80B-282E7E152A9F}" type="presParOf" srcId="{247264E5-1688-45B4-B855-267DF5237BAF}" destId="{F932A0FF-3CAE-4FF1-9D05-F1B87D211AEF}" srcOrd="0" destOrd="0" presId="urn:microsoft.com/office/officeart/2008/layout/CaptionedPictures"/>
    <dgm:cxn modelId="{5CFCF2F0-180E-45DC-9995-CB2F5C343284}" type="presParOf" srcId="{247264E5-1688-45B4-B855-267DF5237BAF}" destId="{0FE2F3A6-4E28-4F9E-872A-8DABE194914A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A6886F5-2C0C-4666-A60B-FCA31959B0C4}" type="doc">
      <dgm:prSet loTypeId="urn:microsoft.com/office/officeart/2005/8/layout/bList2" loCatId="picture" qsTypeId="urn:microsoft.com/office/officeart/2005/8/quickstyle/3d3" qsCatId="3D" csTypeId="urn:microsoft.com/office/officeart/2005/8/colors/accent0_3" csCatId="mainScheme" phldr="1"/>
      <dgm:spPr/>
    </dgm:pt>
    <dgm:pt modelId="{87CA530C-7DC0-43B5-B4BD-9787745A9C54}">
      <dgm:prSet phldrT="[Texto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Color oro </a:t>
          </a:r>
        </a:p>
      </dgm:t>
    </dgm:pt>
    <dgm:pt modelId="{7AC4AFEB-62DA-4562-A48C-75EE96108502}" type="parTrans" cxnId="{746E0E49-3F43-499B-A86F-8D3FAE8FB6B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6EFE9F-C3F0-45BE-B167-D384FD6B5DDB}" type="sibTrans" cxnId="{746E0E49-3F43-499B-A86F-8D3FAE8FB6B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EF5F89-6AFF-4DF9-8E13-70C632063F23}">
      <dgm:prSet phldrT="[Texto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Color natural</a:t>
          </a:r>
        </a:p>
      </dgm:t>
    </dgm:pt>
    <dgm:pt modelId="{C912E347-B3FA-4686-BA58-AEEE46429CC8}" type="parTrans" cxnId="{479F52B0-C8B7-42EB-85AA-BB8F85AA581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D20344-5CD1-4E62-BD1F-401CD5ACBB65}" type="sibTrans" cxnId="{479F52B0-C8B7-42EB-85AA-BB8F85AA581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74C5B5-332B-413E-AAE9-CB93AFB4CBA5}">
      <dgm:prSet phldrT="[Texto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Color verde</a:t>
          </a:r>
        </a:p>
      </dgm:t>
    </dgm:pt>
    <dgm:pt modelId="{B7185D41-D6F3-406D-B0BB-0F9A682B6EF6}" type="parTrans" cxnId="{28694F40-B31F-4788-9A7E-0099CB891E4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D35CE2-1061-46BE-A2D0-A5F2281D0303}" type="sibTrans" cxnId="{28694F40-B31F-4788-9A7E-0099CB891E4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218700-50A4-490D-88CF-248F2BD8147D}">
      <dgm:prSet phldrT="[Texto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Color blanco</a:t>
          </a:r>
        </a:p>
      </dgm:t>
    </dgm:pt>
    <dgm:pt modelId="{1C643ABF-13D0-454E-BBC8-A4B89F2F1A83}" type="parTrans" cxnId="{5CE8B83C-5901-4637-BC34-2DACB87CBAC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9E1210-C81B-474A-A63E-3CBA0630DBB4}" type="sibTrans" cxnId="{5CE8B83C-5901-4637-BC34-2DACB87CBAC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A02A30-7E46-4603-AC9F-49BBB42BCEA8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Color característico de los hongos. Además represtan la purificación y el optimismo de cada uno de los miembros </a:t>
          </a:r>
        </a:p>
      </dgm:t>
    </dgm:pt>
    <dgm:pt modelId="{A9F8CD80-3239-471C-A797-A6789519A32F}" type="parTrans" cxnId="{CAE68EEB-A313-4AF0-9181-341E1961F36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99911E-3C47-4A8D-8F61-15500C323B21}" type="sibTrans" cxnId="{CAE68EEB-A313-4AF0-9181-341E1961F36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DBA777-261B-48F5-8F8B-34BC26FF841D}">
      <dgm:prSet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Representa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 a lo natural y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orgánico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del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producto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además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del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crecimiento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2F3E3A-E619-4A54-AE8A-E498C0D80114}" type="parTrans" cxnId="{F1467B6A-26C5-4AB9-8D20-78087AFDC68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23D8A5-C963-46D0-AA4C-62CAA5C955AC}" type="sibTrans" cxnId="{F1467B6A-26C5-4AB9-8D20-78087AFDC68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9F1E62-B0AA-4B5F-BDFB-25C8A374EC6D}">
      <dgm:prSet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Representa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la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salubridad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en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los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alimentos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, se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asocia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con la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experiencia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que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adquiere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día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a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día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el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cliente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274CE741-F973-4596-AD38-D705FB3A62B8}" type="parTrans" cxnId="{E8D1EE9B-0CE3-43A8-893D-E748F610883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72F2B1-D729-44E0-95BC-A1F4920056B0}" type="sibTrans" cxnId="{E8D1EE9B-0CE3-43A8-893D-E748F610883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0D566D-E6B9-48D6-8AC3-CDF608B0A8A5}">
      <dgm:prSet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Representa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 la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unión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fortaleza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del personal que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conforma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la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organización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5027E1-4183-4ABE-B19A-9DDFF6F4E74D}" type="parTrans" cxnId="{A74BC716-C8FD-4B7C-B5BD-DD9DFCC67D0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292D94-9B1C-44CC-81AF-D33CBE457609}" type="sibTrans" cxnId="{A74BC716-C8FD-4B7C-B5BD-DD9DFCC67D0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D2990E-AFE7-406C-8D25-49DA7D0768C3}" type="pres">
      <dgm:prSet presAssocID="{CA6886F5-2C0C-4666-A60B-FCA31959B0C4}" presName="diagram" presStyleCnt="0">
        <dgm:presLayoutVars>
          <dgm:dir/>
          <dgm:animLvl val="lvl"/>
          <dgm:resizeHandles val="exact"/>
        </dgm:presLayoutVars>
      </dgm:prSet>
      <dgm:spPr/>
    </dgm:pt>
    <dgm:pt modelId="{24FF6B66-6CC7-4B03-BC88-C42B95AAC21A}" type="pres">
      <dgm:prSet presAssocID="{87CA530C-7DC0-43B5-B4BD-9787745A9C54}" presName="compNode" presStyleCnt="0"/>
      <dgm:spPr/>
    </dgm:pt>
    <dgm:pt modelId="{9004D212-729F-4D7E-B276-0A0BF5AB58A2}" type="pres">
      <dgm:prSet presAssocID="{87CA530C-7DC0-43B5-B4BD-9787745A9C54}" presName="childRec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A17CB6-7B56-4130-A797-9A1A556E7C06}" type="pres">
      <dgm:prSet presAssocID="{87CA530C-7DC0-43B5-B4BD-9787745A9C5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571725-EBC7-4733-939B-DF2D41E79CDB}" type="pres">
      <dgm:prSet presAssocID="{87CA530C-7DC0-43B5-B4BD-9787745A9C54}" presName="parentRect" presStyleLbl="alignNode1" presStyleIdx="0" presStyleCnt="4"/>
      <dgm:spPr/>
      <dgm:t>
        <a:bodyPr/>
        <a:lstStyle/>
        <a:p>
          <a:endParaRPr lang="es-ES"/>
        </a:p>
      </dgm:t>
    </dgm:pt>
    <dgm:pt modelId="{F170F368-1AD6-4A4D-9E56-83235BE65E44}" type="pres">
      <dgm:prSet presAssocID="{87CA530C-7DC0-43B5-B4BD-9787745A9C54}" presName="adorn" presStyleLbl="fgAccFollow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37E3320-2AF8-420C-88E4-3D5FDCC3F152}" type="pres">
      <dgm:prSet presAssocID="{A06EFE9F-C3F0-45BE-B167-D384FD6B5DDB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F205C49-6291-4962-8EA3-8CBF59351D7C}" type="pres">
      <dgm:prSet presAssocID="{FAEF5F89-6AFF-4DF9-8E13-70C632063F23}" presName="compNode" presStyleCnt="0"/>
      <dgm:spPr/>
    </dgm:pt>
    <dgm:pt modelId="{343796DB-819F-4256-92C2-6AA2EC6EFB23}" type="pres">
      <dgm:prSet presAssocID="{FAEF5F89-6AFF-4DF9-8E13-70C632063F23}" presName="childRec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7736F9-33BA-45B1-BAFE-73C5570B0C3E}" type="pres">
      <dgm:prSet presAssocID="{FAEF5F89-6AFF-4DF9-8E13-70C632063F2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8C5024-4647-4704-9ADB-A77FA5AF4039}" type="pres">
      <dgm:prSet presAssocID="{FAEF5F89-6AFF-4DF9-8E13-70C632063F23}" presName="parentRect" presStyleLbl="alignNode1" presStyleIdx="1" presStyleCnt="4"/>
      <dgm:spPr/>
      <dgm:t>
        <a:bodyPr/>
        <a:lstStyle/>
        <a:p>
          <a:endParaRPr lang="es-ES"/>
        </a:p>
      </dgm:t>
    </dgm:pt>
    <dgm:pt modelId="{E30F67A3-16EC-4234-8F9E-E79856FFC6E0}" type="pres">
      <dgm:prSet presAssocID="{FAEF5F89-6AFF-4DF9-8E13-70C632063F23}" presName="adorn" presStyleLbl="fgAccFollow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3E4AD69-EDC7-49EA-BF93-A0595D0894CC}" type="pres">
      <dgm:prSet presAssocID="{C1D20344-5CD1-4E62-BD1F-401CD5ACBB65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511B9E0-6077-4092-8451-9479C4571468}" type="pres">
      <dgm:prSet presAssocID="{AC74C5B5-332B-413E-AAE9-CB93AFB4CBA5}" presName="compNode" presStyleCnt="0"/>
      <dgm:spPr/>
    </dgm:pt>
    <dgm:pt modelId="{75C98FFB-BC23-4C89-8BA9-46CA1A63AB31}" type="pres">
      <dgm:prSet presAssocID="{AC74C5B5-332B-413E-AAE9-CB93AFB4CBA5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838BA4-F19D-461D-9227-36B6455F82E3}" type="pres">
      <dgm:prSet presAssocID="{AC74C5B5-332B-413E-AAE9-CB93AFB4CBA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7D4B14-67A0-4789-8230-014B5A64F165}" type="pres">
      <dgm:prSet presAssocID="{AC74C5B5-332B-413E-AAE9-CB93AFB4CBA5}" presName="parentRect" presStyleLbl="alignNode1" presStyleIdx="2" presStyleCnt="4"/>
      <dgm:spPr/>
      <dgm:t>
        <a:bodyPr/>
        <a:lstStyle/>
        <a:p>
          <a:endParaRPr lang="es-ES"/>
        </a:p>
      </dgm:t>
    </dgm:pt>
    <dgm:pt modelId="{3AD053DF-29CB-404D-8EC3-844EF43ED196}" type="pres">
      <dgm:prSet presAssocID="{AC74C5B5-332B-413E-AAE9-CB93AFB4CBA5}" presName="adorn" presStyleLbl="fgAccFollow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0A74896-1960-4BED-BD7B-B56E2724FCC4}" type="pres">
      <dgm:prSet presAssocID="{AFD35CE2-1061-46BE-A2D0-A5F2281D0303}" presName="sibTrans" presStyleLbl="sibTrans2D1" presStyleIdx="0" presStyleCnt="0"/>
      <dgm:spPr/>
      <dgm:t>
        <a:bodyPr/>
        <a:lstStyle/>
        <a:p>
          <a:endParaRPr lang="es-ES"/>
        </a:p>
      </dgm:t>
    </dgm:pt>
    <dgm:pt modelId="{277C1A04-7323-4C72-87AB-18E11A246D75}" type="pres">
      <dgm:prSet presAssocID="{B4218700-50A4-490D-88CF-248F2BD8147D}" presName="compNode" presStyleCnt="0"/>
      <dgm:spPr/>
    </dgm:pt>
    <dgm:pt modelId="{34A97341-367A-4891-9E16-39FC3DCADF07}" type="pres">
      <dgm:prSet presAssocID="{B4218700-50A4-490D-88CF-248F2BD8147D}" presName="childRec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20256A-384E-4888-B708-9CEA6A181EAF}" type="pres">
      <dgm:prSet presAssocID="{B4218700-50A4-490D-88CF-248F2BD8147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5D1F06-F05B-4378-ACA5-77D211B28886}" type="pres">
      <dgm:prSet presAssocID="{B4218700-50A4-490D-88CF-248F2BD8147D}" presName="parentRect" presStyleLbl="alignNode1" presStyleIdx="3" presStyleCnt="4"/>
      <dgm:spPr/>
      <dgm:t>
        <a:bodyPr/>
        <a:lstStyle/>
        <a:p>
          <a:endParaRPr lang="en-US"/>
        </a:p>
      </dgm:t>
    </dgm:pt>
    <dgm:pt modelId="{B40A0894-60D0-4DA3-A8F3-058A5BF0DB9B}" type="pres">
      <dgm:prSet presAssocID="{B4218700-50A4-490D-88CF-248F2BD8147D}" presName="adorn" presStyleLbl="fgAccFollow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CAE68EEB-A313-4AF0-9181-341E1961F36B}" srcId="{B4218700-50A4-490D-88CF-248F2BD8147D}" destId="{F2A02A30-7E46-4603-AC9F-49BBB42BCEA8}" srcOrd="0" destOrd="0" parTransId="{A9F8CD80-3239-471C-A797-A6789519A32F}" sibTransId="{2F99911E-3C47-4A8D-8F61-15500C323B21}"/>
    <dgm:cxn modelId="{3A8FE1F1-5415-40D8-B3BB-3D0E088B6EAF}" type="presOf" srcId="{87CA530C-7DC0-43B5-B4BD-9787745A9C54}" destId="{20A17CB6-7B56-4130-A797-9A1A556E7C06}" srcOrd="0" destOrd="0" presId="urn:microsoft.com/office/officeart/2005/8/layout/bList2"/>
    <dgm:cxn modelId="{5CE8B83C-5901-4637-BC34-2DACB87CBAC0}" srcId="{CA6886F5-2C0C-4666-A60B-FCA31959B0C4}" destId="{B4218700-50A4-490D-88CF-248F2BD8147D}" srcOrd="3" destOrd="0" parTransId="{1C643ABF-13D0-454E-BBC8-A4B89F2F1A83}" sibTransId="{A39E1210-C81B-474A-A63E-3CBA0630DBB4}"/>
    <dgm:cxn modelId="{268CE2AD-89D6-4AC8-BBB3-F0680844F31E}" type="presOf" srcId="{FAEF5F89-6AFF-4DF9-8E13-70C632063F23}" destId="{118C5024-4647-4704-9ADB-A77FA5AF4039}" srcOrd="1" destOrd="0" presId="urn:microsoft.com/office/officeart/2005/8/layout/bList2"/>
    <dgm:cxn modelId="{403F3E83-6556-4F37-AE56-5ABBD310E345}" type="presOf" srcId="{2FDBA777-261B-48F5-8F8B-34BC26FF841D}" destId="{75C98FFB-BC23-4C89-8BA9-46CA1A63AB31}" srcOrd="0" destOrd="0" presId="urn:microsoft.com/office/officeart/2005/8/layout/bList2"/>
    <dgm:cxn modelId="{B0A2F82A-8C8C-4775-9909-72F42E54A792}" type="presOf" srcId="{AC74C5B5-332B-413E-AAE9-CB93AFB4CBA5}" destId="{267D4B14-67A0-4789-8230-014B5A64F165}" srcOrd="1" destOrd="0" presId="urn:microsoft.com/office/officeart/2005/8/layout/bList2"/>
    <dgm:cxn modelId="{A74BC716-C8FD-4B7C-B5BD-DD9DFCC67D04}" srcId="{87CA530C-7DC0-43B5-B4BD-9787745A9C54}" destId="{A80D566D-E6B9-48D6-8AC3-CDF608B0A8A5}" srcOrd="0" destOrd="0" parTransId="{875027E1-4183-4ABE-B19A-9DDFF6F4E74D}" sibTransId="{DC292D94-9B1C-44CC-81AF-D33CBE457609}"/>
    <dgm:cxn modelId="{129F4058-23C9-4B80-9B9E-C353CBC3F6C4}" type="presOf" srcId="{B4218700-50A4-490D-88CF-248F2BD8147D}" destId="{CE20256A-384E-4888-B708-9CEA6A181EAF}" srcOrd="0" destOrd="0" presId="urn:microsoft.com/office/officeart/2005/8/layout/bList2"/>
    <dgm:cxn modelId="{CB9BF582-ED7C-4CD2-8BDD-81A273D63C7C}" type="presOf" srcId="{AC74C5B5-332B-413E-AAE9-CB93AFB4CBA5}" destId="{D2838BA4-F19D-461D-9227-36B6455F82E3}" srcOrd="0" destOrd="0" presId="urn:microsoft.com/office/officeart/2005/8/layout/bList2"/>
    <dgm:cxn modelId="{1F308EA2-6B39-47C2-8049-97FB467EBE2C}" type="presOf" srcId="{AFD35CE2-1061-46BE-A2D0-A5F2281D0303}" destId="{E0A74896-1960-4BED-BD7B-B56E2724FCC4}" srcOrd="0" destOrd="0" presId="urn:microsoft.com/office/officeart/2005/8/layout/bList2"/>
    <dgm:cxn modelId="{E8D1EE9B-0CE3-43A8-893D-E748F610883A}" srcId="{FAEF5F89-6AFF-4DF9-8E13-70C632063F23}" destId="{9D9F1E62-B0AA-4B5F-BDFB-25C8A374EC6D}" srcOrd="0" destOrd="0" parTransId="{274CE741-F973-4596-AD38-D705FB3A62B8}" sibTransId="{E172F2B1-D729-44E0-95BC-A1F4920056B0}"/>
    <dgm:cxn modelId="{D56749DD-6A45-4C13-86B9-B3F8B203D9B6}" type="presOf" srcId="{F2A02A30-7E46-4603-AC9F-49BBB42BCEA8}" destId="{34A97341-367A-4891-9E16-39FC3DCADF07}" srcOrd="0" destOrd="0" presId="urn:microsoft.com/office/officeart/2005/8/layout/bList2"/>
    <dgm:cxn modelId="{8A44D66A-ED0B-402E-92F4-9E28BF5AB1EF}" type="presOf" srcId="{9D9F1E62-B0AA-4B5F-BDFB-25C8A374EC6D}" destId="{343796DB-819F-4256-92C2-6AA2EC6EFB23}" srcOrd="0" destOrd="0" presId="urn:microsoft.com/office/officeart/2005/8/layout/bList2"/>
    <dgm:cxn modelId="{A50E4956-BEB7-4FD9-9A4F-5908DBD23F34}" type="presOf" srcId="{A80D566D-E6B9-48D6-8AC3-CDF608B0A8A5}" destId="{9004D212-729F-4D7E-B276-0A0BF5AB58A2}" srcOrd="0" destOrd="0" presId="urn:microsoft.com/office/officeart/2005/8/layout/bList2"/>
    <dgm:cxn modelId="{F1467B6A-26C5-4AB9-8D20-78087AFDC68D}" srcId="{AC74C5B5-332B-413E-AAE9-CB93AFB4CBA5}" destId="{2FDBA777-261B-48F5-8F8B-34BC26FF841D}" srcOrd="0" destOrd="0" parTransId="{C52F3E3A-E619-4A54-AE8A-E498C0D80114}" sibTransId="{8823D8A5-C963-46D0-AA4C-62CAA5C955AC}"/>
    <dgm:cxn modelId="{C05B78F6-69B9-4B2A-B5DA-EDF931323E36}" type="presOf" srcId="{87CA530C-7DC0-43B5-B4BD-9787745A9C54}" destId="{26571725-EBC7-4733-939B-DF2D41E79CDB}" srcOrd="1" destOrd="0" presId="urn:microsoft.com/office/officeart/2005/8/layout/bList2"/>
    <dgm:cxn modelId="{50C93B13-65A5-4FFD-9DE7-F42B0498BB05}" type="presOf" srcId="{CA6886F5-2C0C-4666-A60B-FCA31959B0C4}" destId="{6AD2990E-AFE7-406C-8D25-49DA7D0768C3}" srcOrd="0" destOrd="0" presId="urn:microsoft.com/office/officeart/2005/8/layout/bList2"/>
    <dgm:cxn modelId="{28694F40-B31F-4788-9A7E-0099CB891E42}" srcId="{CA6886F5-2C0C-4666-A60B-FCA31959B0C4}" destId="{AC74C5B5-332B-413E-AAE9-CB93AFB4CBA5}" srcOrd="2" destOrd="0" parTransId="{B7185D41-D6F3-406D-B0BB-0F9A682B6EF6}" sibTransId="{AFD35CE2-1061-46BE-A2D0-A5F2281D0303}"/>
    <dgm:cxn modelId="{479F52B0-C8B7-42EB-85AA-BB8F85AA5813}" srcId="{CA6886F5-2C0C-4666-A60B-FCA31959B0C4}" destId="{FAEF5F89-6AFF-4DF9-8E13-70C632063F23}" srcOrd="1" destOrd="0" parTransId="{C912E347-B3FA-4686-BA58-AEEE46429CC8}" sibTransId="{C1D20344-5CD1-4E62-BD1F-401CD5ACBB65}"/>
    <dgm:cxn modelId="{BE37A183-ED58-4AFB-A1F8-A5543396A24D}" type="presOf" srcId="{FAEF5F89-6AFF-4DF9-8E13-70C632063F23}" destId="{247736F9-33BA-45B1-BAFE-73C5570B0C3E}" srcOrd="0" destOrd="0" presId="urn:microsoft.com/office/officeart/2005/8/layout/bList2"/>
    <dgm:cxn modelId="{2B231AFB-6794-4F43-B6FF-F05EBF7A0819}" type="presOf" srcId="{A06EFE9F-C3F0-45BE-B167-D384FD6B5DDB}" destId="{437E3320-2AF8-420C-88E4-3D5FDCC3F152}" srcOrd="0" destOrd="0" presId="urn:microsoft.com/office/officeart/2005/8/layout/bList2"/>
    <dgm:cxn modelId="{3C09BC2E-0AC8-4CDB-9363-FE4B77C1C45F}" type="presOf" srcId="{B4218700-50A4-490D-88CF-248F2BD8147D}" destId="{FB5D1F06-F05B-4378-ACA5-77D211B28886}" srcOrd="1" destOrd="0" presId="urn:microsoft.com/office/officeart/2005/8/layout/bList2"/>
    <dgm:cxn modelId="{7E256014-D3BD-4353-A976-7AD15E0B041A}" type="presOf" srcId="{C1D20344-5CD1-4E62-BD1F-401CD5ACBB65}" destId="{F3E4AD69-EDC7-49EA-BF93-A0595D0894CC}" srcOrd="0" destOrd="0" presId="urn:microsoft.com/office/officeart/2005/8/layout/bList2"/>
    <dgm:cxn modelId="{746E0E49-3F43-499B-A86F-8D3FAE8FB6BE}" srcId="{CA6886F5-2C0C-4666-A60B-FCA31959B0C4}" destId="{87CA530C-7DC0-43B5-B4BD-9787745A9C54}" srcOrd="0" destOrd="0" parTransId="{7AC4AFEB-62DA-4562-A48C-75EE96108502}" sibTransId="{A06EFE9F-C3F0-45BE-B167-D384FD6B5DDB}"/>
    <dgm:cxn modelId="{C93ADF44-CD44-47FC-8D2C-8EF3445B8F60}" type="presParOf" srcId="{6AD2990E-AFE7-406C-8D25-49DA7D0768C3}" destId="{24FF6B66-6CC7-4B03-BC88-C42B95AAC21A}" srcOrd="0" destOrd="0" presId="urn:microsoft.com/office/officeart/2005/8/layout/bList2"/>
    <dgm:cxn modelId="{B927A915-E010-4697-868E-EBC9492ADBD4}" type="presParOf" srcId="{24FF6B66-6CC7-4B03-BC88-C42B95AAC21A}" destId="{9004D212-729F-4D7E-B276-0A0BF5AB58A2}" srcOrd="0" destOrd="0" presId="urn:microsoft.com/office/officeart/2005/8/layout/bList2"/>
    <dgm:cxn modelId="{69B312C7-47C5-470A-A13F-BA117DDFC532}" type="presParOf" srcId="{24FF6B66-6CC7-4B03-BC88-C42B95AAC21A}" destId="{20A17CB6-7B56-4130-A797-9A1A556E7C06}" srcOrd="1" destOrd="0" presId="urn:microsoft.com/office/officeart/2005/8/layout/bList2"/>
    <dgm:cxn modelId="{E5D4FF40-DE12-4947-ABEE-B2C2F2B764B4}" type="presParOf" srcId="{24FF6B66-6CC7-4B03-BC88-C42B95AAC21A}" destId="{26571725-EBC7-4733-939B-DF2D41E79CDB}" srcOrd="2" destOrd="0" presId="urn:microsoft.com/office/officeart/2005/8/layout/bList2"/>
    <dgm:cxn modelId="{29DE7352-21D0-4A9A-BF67-E2BEE3A1F3C2}" type="presParOf" srcId="{24FF6B66-6CC7-4B03-BC88-C42B95AAC21A}" destId="{F170F368-1AD6-4A4D-9E56-83235BE65E44}" srcOrd="3" destOrd="0" presId="urn:microsoft.com/office/officeart/2005/8/layout/bList2"/>
    <dgm:cxn modelId="{A9A743AB-86E6-49AA-8478-589AC17E78E0}" type="presParOf" srcId="{6AD2990E-AFE7-406C-8D25-49DA7D0768C3}" destId="{437E3320-2AF8-420C-88E4-3D5FDCC3F152}" srcOrd="1" destOrd="0" presId="urn:microsoft.com/office/officeart/2005/8/layout/bList2"/>
    <dgm:cxn modelId="{1801A5EE-1ABA-432B-B1BF-912DFBD390C7}" type="presParOf" srcId="{6AD2990E-AFE7-406C-8D25-49DA7D0768C3}" destId="{5F205C49-6291-4962-8EA3-8CBF59351D7C}" srcOrd="2" destOrd="0" presId="urn:microsoft.com/office/officeart/2005/8/layout/bList2"/>
    <dgm:cxn modelId="{F167E1E6-9910-4276-8BC9-43F9997F9A70}" type="presParOf" srcId="{5F205C49-6291-4962-8EA3-8CBF59351D7C}" destId="{343796DB-819F-4256-92C2-6AA2EC6EFB23}" srcOrd="0" destOrd="0" presId="urn:microsoft.com/office/officeart/2005/8/layout/bList2"/>
    <dgm:cxn modelId="{8EA66955-1F32-41AB-B275-F1CF5DEEF971}" type="presParOf" srcId="{5F205C49-6291-4962-8EA3-8CBF59351D7C}" destId="{247736F9-33BA-45B1-BAFE-73C5570B0C3E}" srcOrd="1" destOrd="0" presId="urn:microsoft.com/office/officeart/2005/8/layout/bList2"/>
    <dgm:cxn modelId="{7E3D9D01-BE06-4A84-8970-3EC1B465F0F3}" type="presParOf" srcId="{5F205C49-6291-4962-8EA3-8CBF59351D7C}" destId="{118C5024-4647-4704-9ADB-A77FA5AF4039}" srcOrd="2" destOrd="0" presId="urn:microsoft.com/office/officeart/2005/8/layout/bList2"/>
    <dgm:cxn modelId="{17E723F6-979D-4A4D-869E-8C3D154280C5}" type="presParOf" srcId="{5F205C49-6291-4962-8EA3-8CBF59351D7C}" destId="{E30F67A3-16EC-4234-8F9E-E79856FFC6E0}" srcOrd="3" destOrd="0" presId="urn:microsoft.com/office/officeart/2005/8/layout/bList2"/>
    <dgm:cxn modelId="{680859F8-E796-4E90-A476-89769A88AA35}" type="presParOf" srcId="{6AD2990E-AFE7-406C-8D25-49DA7D0768C3}" destId="{F3E4AD69-EDC7-49EA-BF93-A0595D0894CC}" srcOrd="3" destOrd="0" presId="urn:microsoft.com/office/officeart/2005/8/layout/bList2"/>
    <dgm:cxn modelId="{8FC3E6E2-84BC-4472-9B05-7811BB359292}" type="presParOf" srcId="{6AD2990E-AFE7-406C-8D25-49DA7D0768C3}" destId="{D511B9E0-6077-4092-8451-9479C4571468}" srcOrd="4" destOrd="0" presId="urn:microsoft.com/office/officeart/2005/8/layout/bList2"/>
    <dgm:cxn modelId="{6A2C9B0A-DF1A-4ED2-882B-CB687188AEB0}" type="presParOf" srcId="{D511B9E0-6077-4092-8451-9479C4571468}" destId="{75C98FFB-BC23-4C89-8BA9-46CA1A63AB31}" srcOrd="0" destOrd="0" presId="urn:microsoft.com/office/officeart/2005/8/layout/bList2"/>
    <dgm:cxn modelId="{C66C4D6B-E941-4069-A1C8-73DBC3817D1C}" type="presParOf" srcId="{D511B9E0-6077-4092-8451-9479C4571468}" destId="{D2838BA4-F19D-461D-9227-36B6455F82E3}" srcOrd="1" destOrd="0" presId="urn:microsoft.com/office/officeart/2005/8/layout/bList2"/>
    <dgm:cxn modelId="{B32490EF-3A78-4C18-B48E-BF7EF7521CE4}" type="presParOf" srcId="{D511B9E0-6077-4092-8451-9479C4571468}" destId="{267D4B14-67A0-4789-8230-014B5A64F165}" srcOrd="2" destOrd="0" presId="urn:microsoft.com/office/officeart/2005/8/layout/bList2"/>
    <dgm:cxn modelId="{5E3CA882-A8F4-47A4-99C6-8AA9E2CC48A2}" type="presParOf" srcId="{D511B9E0-6077-4092-8451-9479C4571468}" destId="{3AD053DF-29CB-404D-8EC3-844EF43ED196}" srcOrd="3" destOrd="0" presId="urn:microsoft.com/office/officeart/2005/8/layout/bList2"/>
    <dgm:cxn modelId="{8121B276-9723-437B-AF01-C5590933F054}" type="presParOf" srcId="{6AD2990E-AFE7-406C-8D25-49DA7D0768C3}" destId="{E0A74896-1960-4BED-BD7B-B56E2724FCC4}" srcOrd="5" destOrd="0" presId="urn:microsoft.com/office/officeart/2005/8/layout/bList2"/>
    <dgm:cxn modelId="{40E182D6-B38D-4CCF-B2CC-263B1F4BAED4}" type="presParOf" srcId="{6AD2990E-AFE7-406C-8D25-49DA7D0768C3}" destId="{277C1A04-7323-4C72-87AB-18E11A246D75}" srcOrd="6" destOrd="0" presId="urn:microsoft.com/office/officeart/2005/8/layout/bList2"/>
    <dgm:cxn modelId="{BDAABB4D-4E8E-4DFC-B402-0098202B3CA4}" type="presParOf" srcId="{277C1A04-7323-4C72-87AB-18E11A246D75}" destId="{34A97341-367A-4891-9E16-39FC3DCADF07}" srcOrd="0" destOrd="0" presId="urn:microsoft.com/office/officeart/2005/8/layout/bList2"/>
    <dgm:cxn modelId="{0DBFB780-7D19-4156-8891-DE1F5957B7F5}" type="presParOf" srcId="{277C1A04-7323-4C72-87AB-18E11A246D75}" destId="{CE20256A-384E-4888-B708-9CEA6A181EAF}" srcOrd="1" destOrd="0" presId="urn:microsoft.com/office/officeart/2005/8/layout/bList2"/>
    <dgm:cxn modelId="{123127D1-DDD4-4E14-A8FB-CC3CCE4C705D}" type="presParOf" srcId="{277C1A04-7323-4C72-87AB-18E11A246D75}" destId="{FB5D1F06-F05B-4378-ACA5-77D211B28886}" srcOrd="2" destOrd="0" presId="urn:microsoft.com/office/officeart/2005/8/layout/bList2"/>
    <dgm:cxn modelId="{C4865301-D220-470C-9DD8-EB4D052AEBC5}" type="presParOf" srcId="{277C1A04-7323-4C72-87AB-18E11A246D75}" destId="{B40A0894-60D0-4DA3-A8F3-058A5BF0DB9B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CF854CE-4D2F-445A-BF4D-74B2C82BEDA2}" type="doc">
      <dgm:prSet loTypeId="urn:microsoft.com/office/officeart/2008/layout/BendingPictureCaptionList" loCatId="pictur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FA33995-B000-465F-ADD2-B6217D688A86}">
      <dgm:prSet phldrT="[Texto]" custT="1"/>
      <dgm:spPr/>
      <dgm:t>
        <a:bodyPr/>
        <a:lstStyle/>
        <a:p>
          <a:r>
            <a:rPr lang="en-US" sz="2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Hongos frescos</a:t>
          </a:r>
          <a:endParaRPr lang="en-US" sz="2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90950D-5E62-458D-83DD-955E7585BF5A}" type="parTrans" cxnId="{55FE5AEB-54B8-47D0-BF7F-CE1C25828DD1}">
      <dgm:prSet/>
      <dgm:spPr/>
      <dgm:t>
        <a:bodyPr/>
        <a:lstStyle/>
        <a:p>
          <a:endParaRPr lang="en-US" sz="26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ADA973-7399-469A-B8CB-84A441DC7D0F}" type="sibTrans" cxnId="{55FE5AEB-54B8-47D0-BF7F-CE1C25828DD1}">
      <dgm:prSet/>
      <dgm:spPr/>
      <dgm:t>
        <a:bodyPr/>
        <a:lstStyle/>
        <a:p>
          <a:endParaRPr lang="en-US" sz="26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639495-734A-4853-8BBB-C73956D79447}">
      <dgm:prSet phldrT="[Texto]" custT="1"/>
      <dgm:spPr/>
      <dgm:t>
        <a:bodyPr/>
        <a:lstStyle/>
        <a:p>
          <a:r>
            <a:rPr lang="en-US" sz="2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Hongos en polvo</a:t>
          </a:r>
          <a:endParaRPr lang="en-US" sz="2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46D232-B585-40E6-9D31-5F4919FD50A4}" type="parTrans" cxnId="{DAF83C7B-626E-4BC9-A8E2-3CDE84CA508D}">
      <dgm:prSet/>
      <dgm:spPr/>
      <dgm:t>
        <a:bodyPr/>
        <a:lstStyle/>
        <a:p>
          <a:endParaRPr lang="en-US" sz="26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CFCE4A-8F59-4777-A3AA-E015E95399BA}" type="sibTrans" cxnId="{DAF83C7B-626E-4BC9-A8E2-3CDE84CA508D}">
      <dgm:prSet/>
      <dgm:spPr/>
      <dgm:t>
        <a:bodyPr/>
        <a:lstStyle/>
        <a:p>
          <a:endParaRPr lang="en-US" sz="26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CE53A9-28A8-4B10-AF4B-3B0DC98EF308}">
      <dgm:prSet phldrT="[Texto]" custT="1"/>
      <dgm:spPr/>
      <dgm:t>
        <a:bodyPr/>
        <a:lstStyle/>
        <a:p>
          <a:r>
            <a:rPr lang="en-US" sz="2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Hongos secos </a:t>
          </a:r>
          <a:endParaRPr lang="en-US" sz="2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E4312F-19E9-467F-B427-80B24D3D2F0D}" type="parTrans" cxnId="{F9FB2487-86E4-464E-BAC2-509632A8D57F}">
      <dgm:prSet/>
      <dgm:spPr/>
      <dgm:t>
        <a:bodyPr/>
        <a:lstStyle/>
        <a:p>
          <a:endParaRPr lang="en-US" sz="26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4590CC-1834-4332-A721-486F89C6B690}" type="sibTrans" cxnId="{F9FB2487-86E4-464E-BAC2-509632A8D57F}">
      <dgm:prSet/>
      <dgm:spPr/>
      <dgm:t>
        <a:bodyPr/>
        <a:lstStyle/>
        <a:p>
          <a:endParaRPr lang="en-US" sz="26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E9C27A-E757-40D8-9ED6-6639A04E1DBF}" type="pres">
      <dgm:prSet presAssocID="{FCF854CE-4D2F-445A-BF4D-74B2C82BEDA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FD95705-2E4B-415C-8ABC-996236FDD231}" type="pres">
      <dgm:prSet presAssocID="{CFA33995-B000-465F-ADD2-B6217D688A86}" presName="composite" presStyleCnt="0"/>
      <dgm:spPr/>
      <dgm:t>
        <a:bodyPr/>
        <a:lstStyle/>
        <a:p>
          <a:endParaRPr lang="es-ES"/>
        </a:p>
      </dgm:t>
    </dgm:pt>
    <dgm:pt modelId="{12696E31-C660-416C-AD35-9BEA4562447E}" type="pres">
      <dgm:prSet presAssocID="{CFA33995-B000-465F-ADD2-B6217D688A86}" presName="rect1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1B638C4-7829-44D1-ACE8-59C2E27BC414}" type="pres">
      <dgm:prSet presAssocID="{CFA33995-B000-465F-ADD2-B6217D688A86}" presName="wedgeRectCallout1" presStyleLbl="node1" presStyleIdx="0" presStyleCnt="3" custScaleX="110585" custLinFactNeighborX="-10006" custLinFactNeighborY="2106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0FE9B2-CE09-4637-9F51-5DDCE0F4FB03}" type="pres">
      <dgm:prSet presAssocID="{ACADA973-7399-469A-B8CB-84A441DC7D0F}" presName="sibTrans" presStyleCnt="0"/>
      <dgm:spPr/>
      <dgm:t>
        <a:bodyPr/>
        <a:lstStyle/>
        <a:p>
          <a:endParaRPr lang="es-ES"/>
        </a:p>
      </dgm:t>
    </dgm:pt>
    <dgm:pt modelId="{3CB79E8B-0883-4B26-BA8A-A55664D247AE}" type="pres">
      <dgm:prSet presAssocID="{26639495-734A-4853-8BBB-C73956D79447}" presName="composite" presStyleCnt="0"/>
      <dgm:spPr/>
      <dgm:t>
        <a:bodyPr/>
        <a:lstStyle/>
        <a:p>
          <a:endParaRPr lang="es-ES"/>
        </a:p>
      </dgm:t>
    </dgm:pt>
    <dgm:pt modelId="{46109380-F96B-4835-9726-DF172180C9A5}" type="pres">
      <dgm:prSet presAssocID="{26639495-734A-4853-8BBB-C73956D79447}" presName="rect1" presStyleLbl="bgImgPlace1" presStyleIdx="1" presStyleCnt="3" custScaleX="7912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FCE5642-877E-494C-8529-F5D01BAB521B}" type="pres">
      <dgm:prSet presAssocID="{26639495-734A-4853-8BBB-C73956D79447}" presName="wedgeRectCallout1" presStyleLbl="node1" presStyleIdx="1" presStyleCnt="3" custLinFactNeighborX="594" custLinFactNeighborY="226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64C477-48AF-45FE-AAA1-AE36C95E1EF1}" type="pres">
      <dgm:prSet presAssocID="{5CCFCE4A-8F59-4777-A3AA-E015E95399BA}" presName="sibTrans" presStyleCnt="0"/>
      <dgm:spPr/>
      <dgm:t>
        <a:bodyPr/>
        <a:lstStyle/>
        <a:p>
          <a:endParaRPr lang="es-ES"/>
        </a:p>
      </dgm:t>
    </dgm:pt>
    <dgm:pt modelId="{314A2CDA-6A58-4FBA-A9C5-1247E268618A}" type="pres">
      <dgm:prSet presAssocID="{81CE53A9-28A8-4B10-AF4B-3B0DC98EF308}" presName="composite" presStyleCnt="0"/>
      <dgm:spPr/>
      <dgm:t>
        <a:bodyPr/>
        <a:lstStyle/>
        <a:p>
          <a:endParaRPr lang="es-ES"/>
        </a:p>
      </dgm:t>
    </dgm:pt>
    <dgm:pt modelId="{78165988-66AF-4A71-BE1A-D5036C04C08B}" type="pres">
      <dgm:prSet presAssocID="{81CE53A9-28A8-4B10-AF4B-3B0DC98EF308}" presName="rect1" presStyleLbl="bgImgPlace1" presStyleIdx="2" presStyleCnt="3" custScaleX="78639" custScaleY="106976" custLinFactNeighborY="-5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8F0AD356-AAFF-4F56-8866-4B1AB4E279C0}" type="pres">
      <dgm:prSet presAssocID="{81CE53A9-28A8-4B10-AF4B-3B0DC98EF308}" presName="wedgeRectCallout1" presStyleLbl="node1" presStyleIdx="2" presStyleCnt="3" custLinFactNeighborX="1776" custLinFactNeighborY="2818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5FE5AEB-54B8-47D0-BF7F-CE1C25828DD1}" srcId="{FCF854CE-4D2F-445A-BF4D-74B2C82BEDA2}" destId="{CFA33995-B000-465F-ADD2-B6217D688A86}" srcOrd="0" destOrd="0" parTransId="{7590950D-5E62-458D-83DD-955E7585BF5A}" sibTransId="{ACADA973-7399-469A-B8CB-84A441DC7D0F}"/>
    <dgm:cxn modelId="{3765C8BA-49DE-4285-9DE1-9BA0F418A60F}" type="presOf" srcId="{26639495-734A-4853-8BBB-C73956D79447}" destId="{3FCE5642-877E-494C-8529-F5D01BAB521B}" srcOrd="0" destOrd="0" presId="urn:microsoft.com/office/officeart/2008/layout/BendingPictureCaptionList"/>
    <dgm:cxn modelId="{6512EBB7-FAAD-478C-BFC4-06E0261EBEA9}" type="presOf" srcId="{CFA33995-B000-465F-ADD2-B6217D688A86}" destId="{11B638C4-7829-44D1-ACE8-59C2E27BC414}" srcOrd="0" destOrd="0" presId="urn:microsoft.com/office/officeart/2008/layout/BendingPictureCaptionList"/>
    <dgm:cxn modelId="{F9FB2487-86E4-464E-BAC2-509632A8D57F}" srcId="{FCF854CE-4D2F-445A-BF4D-74B2C82BEDA2}" destId="{81CE53A9-28A8-4B10-AF4B-3B0DC98EF308}" srcOrd="2" destOrd="0" parTransId="{78E4312F-19E9-467F-B427-80B24D3D2F0D}" sibTransId="{DC4590CC-1834-4332-A721-486F89C6B690}"/>
    <dgm:cxn modelId="{DAF83C7B-626E-4BC9-A8E2-3CDE84CA508D}" srcId="{FCF854CE-4D2F-445A-BF4D-74B2C82BEDA2}" destId="{26639495-734A-4853-8BBB-C73956D79447}" srcOrd="1" destOrd="0" parTransId="{AB46D232-B585-40E6-9D31-5F4919FD50A4}" sibTransId="{5CCFCE4A-8F59-4777-A3AA-E015E95399BA}"/>
    <dgm:cxn modelId="{2890FC67-003D-417D-840D-4F9997C7BB10}" type="presOf" srcId="{81CE53A9-28A8-4B10-AF4B-3B0DC98EF308}" destId="{8F0AD356-AAFF-4F56-8866-4B1AB4E279C0}" srcOrd="0" destOrd="0" presId="urn:microsoft.com/office/officeart/2008/layout/BendingPictureCaptionList"/>
    <dgm:cxn modelId="{3C752B86-7B6D-46E0-AFF9-2CFC1D45E150}" type="presOf" srcId="{FCF854CE-4D2F-445A-BF4D-74B2C82BEDA2}" destId="{1EE9C27A-E757-40D8-9ED6-6639A04E1DBF}" srcOrd="0" destOrd="0" presId="urn:microsoft.com/office/officeart/2008/layout/BendingPictureCaptionList"/>
    <dgm:cxn modelId="{A257E99C-1114-44A9-A328-4D868D27863A}" type="presParOf" srcId="{1EE9C27A-E757-40D8-9ED6-6639A04E1DBF}" destId="{CFD95705-2E4B-415C-8ABC-996236FDD231}" srcOrd="0" destOrd="0" presId="urn:microsoft.com/office/officeart/2008/layout/BendingPictureCaptionList"/>
    <dgm:cxn modelId="{DC2469DA-383F-4E1D-8DA2-12172F84BE02}" type="presParOf" srcId="{CFD95705-2E4B-415C-8ABC-996236FDD231}" destId="{12696E31-C660-416C-AD35-9BEA4562447E}" srcOrd="0" destOrd="0" presId="urn:microsoft.com/office/officeart/2008/layout/BendingPictureCaptionList"/>
    <dgm:cxn modelId="{0AE825E8-9974-438F-921A-95C90EB7A7FB}" type="presParOf" srcId="{CFD95705-2E4B-415C-8ABC-996236FDD231}" destId="{11B638C4-7829-44D1-ACE8-59C2E27BC414}" srcOrd="1" destOrd="0" presId="urn:microsoft.com/office/officeart/2008/layout/BendingPictureCaptionList"/>
    <dgm:cxn modelId="{A00DC79F-7BFA-4B73-9279-D1ABA723771C}" type="presParOf" srcId="{1EE9C27A-E757-40D8-9ED6-6639A04E1DBF}" destId="{DC0FE9B2-CE09-4637-9F51-5DDCE0F4FB03}" srcOrd="1" destOrd="0" presId="urn:microsoft.com/office/officeart/2008/layout/BendingPictureCaptionList"/>
    <dgm:cxn modelId="{025BF75B-7A7E-48F9-A44A-9254A2618DC0}" type="presParOf" srcId="{1EE9C27A-E757-40D8-9ED6-6639A04E1DBF}" destId="{3CB79E8B-0883-4B26-BA8A-A55664D247AE}" srcOrd="2" destOrd="0" presId="urn:microsoft.com/office/officeart/2008/layout/BendingPictureCaptionList"/>
    <dgm:cxn modelId="{7289F47E-D008-47C3-A29C-ABA9A9C264A4}" type="presParOf" srcId="{3CB79E8B-0883-4B26-BA8A-A55664D247AE}" destId="{46109380-F96B-4835-9726-DF172180C9A5}" srcOrd="0" destOrd="0" presId="urn:microsoft.com/office/officeart/2008/layout/BendingPictureCaptionList"/>
    <dgm:cxn modelId="{C7AAD71C-ACD1-4FF5-9498-25F71B4C7CF7}" type="presParOf" srcId="{3CB79E8B-0883-4B26-BA8A-A55664D247AE}" destId="{3FCE5642-877E-494C-8529-F5D01BAB521B}" srcOrd="1" destOrd="0" presId="urn:microsoft.com/office/officeart/2008/layout/BendingPictureCaptionList"/>
    <dgm:cxn modelId="{EE333EB9-1D0D-4B9C-94F6-96EE2DDA0143}" type="presParOf" srcId="{1EE9C27A-E757-40D8-9ED6-6639A04E1DBF}" destId="{4D64C477-48AF-45FE-AAA1-AE36C95E1EF1}" srcOrd="3" destOrd="0" presId="urn:microsoft.com/office/officeart/2008/layout/BendingPictureCaptionList"/>
    <dgm:cxn modelId="{2CFE8DDF-51D8-408B-948F-83FE54AE36BA}" type="presParOf" srcId="{1EE9C27A-E757-40D8-9ED6-6639A04E1DBF}" destId="{314A2CDA-6A58-4FBA-A9C5-1247E268618A}" srcOrd="4" destOrd="0" presId="urn:microsoft.com/office/officeart/2008/layout/BendingPictureCaptionList"/>
    <dgm:cxn modelId="{0AF6A9B2-B2DA-434A-9B6E-D4D0937BAFC7}" type="presParOf" srcId="{314A2CDA-6A58-4FBA-A9C5-1247E268618A}" destId="{78165988-66AF-4A71-BE1A-D5036C04C08B}" srcOrd="0" destOrd="0" presId="urn:microsoft.com/office/officeart/2008/layout/BendingPictureCaptionList"/>
    <dgm:cxn modelId="{222611F7-727D-4522-8F39-3D72C1EF276E}" type="presParOf" srcId="{314A2CDA-6A58-4FBA-A9C5-1247E268618A}" destId="{8F0AD356-AAFF-4F56-8866-4B1AB4E279C0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318F088-0DBA-4D7A-80ED-3E31A4064FB6}" type="doc">
      <dgm:prSet loTypeId="urn:microsoft.com/office/officeart/2008/layout/PictureStrips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97041B83-4491-437A-95B8-3EBC1F857FFD}">
      <dgm:prSet phldrT="[Texto]" custT="1"/>
      <dgm:spPr/>
      <dgm:t>
        <a:bodyPr/>
        <a:lstStyle/>
        <a:p>
          <a:r>
            <a:rPr lang="es-EC" sz="2400" b="1" smtClean="0"/>
            <a:t>Ayudan a promover una imagen ecológica </a:t>
          </a:r>
          <a:endParaRPr lang="es-ES" sz="2400" b="1"/>
        </a:p>
      </dgm:t>
    </dgm:pt>
    <dgm:pt modelId="{0960E58F-4622-482B-B311-2E98CAA267B9}" type="parTrans" cxnId="{B78F0BE9-6574-4F75-80A4-9E6C323CCBAA}">
      <dgm:prSet/>
      <dgm:spPr/>
      <dgm:t>
        <a:bodyPr/>
        <a:lstStyle/>
        <a:p>
          <a:endParaRPr lang="es-ES" sz="2400" b="1"/>
        </a:p>
      </dgm:t>
    </dgm:pt>
    <dgm:pt modelId="{BEFF9FE9-449E-452E-893B-A4A84A7077C7}" type="sibTrans" cxnId="{B78F0BE9-6574-4F75-80A4-9E6C323CCBAA}">
      <dgm:prSet/>
      <dgm:spPr/>
      <dgm:t>
        <a:bodyPr/>
        <a:lstStyle/>
        <a:p>
          <a:endParaRPr lang="es-ES" sz="2400" b="1"/>
        </a:p>
      </dgm:t>
    </dgm:pt>
    <dgm:pt modelId="{1CA01C34-6EFD-4CB1-9438-3082A808572A}">
      <dgm:prSet custT="1"/>
      <dgm:spPr/>
      <dgm:t>
        <a:bodyPr/>
        <a:lstStyle/>
        <a:p>
          <a:r>
            <a:rPr lang="es-EC" sz="2400" b="1" smtClean="0"/>
            <a:t>Son completamente biodegradables</a:t>
          </a:r>
          <a:endParaRPr lang="en-US" sz="2400" b="1"/>
        </a:p>
      </dgm:t>
    </dgm:pt>
    <dgm:pt modelId="{4C54FC01-7DA4-4A05-9F28-0B47802E4C4F}" type="parTrans" cxnId="{028EF306-F656-4E9E-A124-83B6E38349DC}">
      <dgm:prSet/>
      <dgm:spPr/>
      <dgm:t>
        <a:bodyPr/>
        <a:lstStyle/>
        <a:p>
          <a:endParaRPr lang="es-ES" sz="2400" b="1"/>
        </a:p>
      </dgm:t>
    </dgm:pt>
    <dgm:pt modelId="{2B44548E-7A91-4DA1-B0E9-4883A1665A10}" type="sibTrans" cxnId="{028EF306-F656-4E9E-A124-83B6E38349DC}">
      <dgm:prSet/>
      <dgm:spPr/>
      <dgm:t>
        <a:bodyPr/>
        <a:lstStyle/>
        <a:p>
          <a:endParaRPr lang="es-ES" sz="2400" b="1"/>
        </a:p>
      </dgm:t>
    </dgm:pt>
    <dgm:pt modelId="{16A4880C-E58C-4E5F-A5E8-607A4D6F4BDD}">
      <dgm:prSet custT="1"/>
      <dgm:spPr/>
      <dgm:t>
        <a:bodyPr/>
        <a:lstStyle/>
        <a:p>
          <a:r>
            <a:rPr lang="es-EC" sz="2400" b="1" smtClean="0"/>
            <a:t>Son económicas </a:t>
          </a:r>
          <a:endParaRPr lang="en-US" sz="2400" b="1"/>
        </a:p>
      </dgm:t>
    </dgm:pt>
    <dgm:pt modelId="{A6795A5B-9E03-4FA8-AE89-865AAFEC0008}" type="parTrans" cxnId="{B678CFC5-D50F-4CD1-94D0-10AA7DB80CD1}">
      <dgm:prSet/>
      <dgm:spPr/>
      <dgm:t>
        <a:bodyPr/>
        <a:lstStyle/>
        <a:p>
          <a:endParaRPr lang="es-ES" sz="2400" b="1"/>
        </a:p>
      </dgm:t>
    </dgm:pt>
    <dgm:pt modelId="{43D2C2AA-E47F-4C54-B866-1C0119BD2BDD}" type="sibTrans" cxnId="{B678CFC5-D50F-4CD1-94D0-10AA7DB80CD1}">
      <dgm:prSet/>
      <dgm:spPr/>
      <dgm:t>
        <a:bodyPr/>
        <a:lstStyle/>
        <a:p>
          <a:endParaRPr lang="es-ES" sz="2400" b="1"/>
        </a:p>
      </dgm:t>
    </dgm:pt>
    <dgm:pt modelId="{4C8F5E35-130C-4015-BB42-3091BEAC5D5B}">
      <dgm:prSet custT="1"/>
      <dgm:spPr/>
      <dgm:t>
        <a:bodyPr/>
        <a:lstStyle/>
        <a:p>
          <a:r>
            <a:rPr lang="es-EC" sz="2400" b="1" smtClean="0"/>
            <a:t>Los colores de impresión son intensos </a:t>
          </a:r>
          <a:endParaRPr lang="en-US" sz="2400" b="1"/>
        </a:p>
      </dgm:t>
    </dgm:pt>
    <dgm:pt modelId="{D1016C49-F8E2-46E5-A194-A4A814BD6C51}" type="parTrans" cxnId="{4D724064-76D2-40C9-8640-C23606CF0FB6}">
      <dgm:prSet/>
      <dgm:spPr/>
      <dgm:t>
        <a:bodyPr/>
        <a:lstStyle/>
        <a:p>
          <a:endParaRPr lang="es-ES" sz="2400" b="1"/>
        </a:p>
      </dgm:t>
    </dgm:pt>
    <dgm:pt modelId="{8F5493DD-7CB7-456C-95D9-3C89D3B6352A}" type="sibTrans" cxnId="{4D724064-76D2-40C9-8640-C23606CF0FB6}">
      <dgm:prSet/>
      <dgm:spPr/>
      <dgm:t>
        <a:bodyPr/>
        <a:lstStyle/>
        <a:p>
          <a:endParaRPr lang="es-ES" sz="2400" b="1"/>
        </a:p>
      </dgm:t>
    </dgm:pt>
    <dgm:pt modelId="{35F0FCC6-686F-4FB9-AAA2-CE72FD56F068}" type="pres">
      <dgm:prSet presAssocID="{1318F088-0DBA-4D7A-80ED-3E31A4064FB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A330FA5-F347-4912-8A80-A574CFCD4385}" type="pres">
      <dgm:prSet presAssocID="{97041B83-4491-437A-95B8-3EBC1F857FFD}" presName="composite" presStyleCnt="0"/>
      <dgm:spPr/>
    </dgm:pt>
    <dgm:pt modelId="{4C8F1EAB-35C3-4F47-9374-AB4ABB9A94CD}" type="pres">
      <dgm:prSet presAssocID="{97041B83-4491-437A-95B8-3EBC1F857FFD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DD28FD-201F-4BFF-A9D5-53624E744E1C}" type="pres">
      <dgm:prSet presAssocID="{97041B83-4491-437A-95B8-3EBC1F857FFD}" presName="rect2" presStyleLbl="fgImgPlace1" presStyleIdx="0" presStyleCnt="4"/>
      <dgm:spPr/>
    </dgm:pt>
    <dgm:pt modelId="{7BB93F00-9F3C-41CB-A0BA-3E98ACA76357}" type="pres">
      <dgm:prSet presAssocID="{BEFF9FE9-449E-452E-893B-A4A84A7077C7}" presName="sibTrans" presStyleCnt="0"/>
      <dgm:spPr/>
    </dgm:pt>
    <dgm:pt modelId="{2D71F5E1-29E5-4A73-92B9-8CAC956354AA}" type="pres">
      <dgm:prSet presAssocID="{1CA01C34-6EFD-4CB1-9438-3082A808572A}" presName="composite" presStyleCnt="0"/>
      <dgm:spPr/>
    </dgm:pt>
    <dgm:pt modelId="{EEB3162B-00AC-40E7-B2EC-A0079EF2C82B}" type="pres">
      <dgm:prSet presAssocID="{1CA01C34-6EFD-4CB1-9438-3082A808572A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FCC51E-7DB6-4BCD-AD57-9FB0A770CEA7}" type="pres">
      <dgm:prSet presAssocID="{1CA01C34-6EFD-4CB1-9438-3082A808572A}" presName="rect2" presStyleLbl="fgImgPlace1" presStyleIdx="1" presStyleCnt="4"/>
      <dgm:spPr/>
    </dgm:pt>
    <dgm:pt modelId="{88C83B99-89D0-41D5-8D69-5624105AD969}" type="pres">
      <dgm:prSet presAssocID="{2B44548E-7A91-4DA1-B0E9-4883A1665A10}" presName="sibTrans" presStyleCnt="0"/>
      <dgm:spPr/>
    </dgm:pt>
    <dgm:pt modelId="{4462C0E3-1E6B-419E-8E49-51913D179B17}" type="pres">
      <dgm:prSet presAssocID="{16A4880C-E58C-4E5F-A5E8-607A4D6F4BDD}" presName="composite" presStyleCnt="0"/>
      <dgm:spPr/>
    </dgm:pt>
    <dgm:pt modelId="{1BC80896-9E13-4E84-AA52-5829712B0402}" type="pres">
      <dgm:prSet presAssocID="{16A4880C-E58C-4E5F-A5E8-607A4D6F4BDD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CA5D76-1618-46AD-816A-9E4D883C9C87}" type="pres">
      <dgm:prSet presAssocID="{16A4880C-E58C-4E5F-A5E8-607A4D6F4BDD}" presName="rect2" presStyleLbl="fgImgPlace1" presStyleIdx="2" presStyleCnt="4"/>
      <dgm:spPr/>
    </dgm:pt>
    <dgm:pt modelId="{8F843AC3-C6A6-4B18-9399-6F7260AB0953}" type="pres">
      <dgm:prSet presAssocID="{43D2C2AA-E47F-4C54-B866-1C0119BD2BDD}" presName="sibTrans" presStyleCnt="0"/>
      <dgm:spPr/>
    </dgm:pt>
    <dgm:pt modelId="{C13269EE-2CE5-4391-919D-31A0894337B4}" type="pres">
      <dgm:prSet presAssocID="{4C8F5E35-130C-4015-BB42-3091BEAC5D5B}" presName="composite" presStyleCnt="0"/>
      <dgm:spPr/>
    </dgm:pt>
    <dgm:pt modelId="{EBE63C1D-144A-4035-8FA2-8013E5002A91}" type="pres">
      <dgm:prSet presAssocID="{4C8F5E35-130C-4015-BB42-3091BEAC5D5B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22D0E0-C72C-48CB-B50B-EE1E47FA208D}" type="pres">
      <dgm:prSet presAssocID="{4C8F5E35-130C-4015-BB42-3091BEAC5D5B}" presName="rect2" presStyleLbl="fgImgPlace1" presStyleIdx="3" presStyleCnt="4"/>
      <dgm:spPr/>
    </dgm:pt>
  </dgm:ptLst>
  <dgm:cxnLst>
    <dgm:cxn modelId="{11405AC1-1479-457B-B77A-E6EA2311336E}" type="presOf" srcId="{1CA01C34-6EFD-4CB1-9438-3082A808572A}" destId="{EEB3162B-00AC-40E7-B2EC-A0079EF2C82B}" srcOrd="0" destOrd="0" presId="urn:microsoft.com/office/officeart/2008/layout/PictureStrips"/>
    <dgm:cxn modelId="{B78F0BE9-6574-4F75-80A4-9E6C323CCBAA}" srcId="{1318F088-0DBA-4D7A-80ED-3E31A4064FB6}" destId="{97041B83-4491-437A-95B8-3EBC1F857FFD}" srcOrd="0" destOrd="0" parTransId="{0960E58F-4622-482B-B311-2E98CAA267B9}" sibTransId="{BEFF9FE9-449E-452E-893B-A4A84A7077C7}"/>
    <dgm:cxn modelId="{B678CFC5-D50F-4CD1-94D0-10AA7DB80CD1}" srcId="{1318F088-0DBA-4D7A-80ED-3E31A4064FB6}" destId="{16A4880C-E58C-4E5F-A5E8-607A4D6F4BDD}" srcOrd="2" destOrd="0" parTransId="{A6795A5B-9E03-4FA8-AE89-865AAFEC0008}" sibTransId="{43D2C2AA-E47F-4C54-B866-1C0119BD2BDD}"/>
    <dgm:cxn modelId="{51E10B84-18CF-4B4A-91D6-1539435D3AFE}" type="presOf" srcId="{97041B83-4491-437A-95B8-3EBC1F857FFD}" destId="{4C8F1EAB-35C3-4F47-9374-AB4ABB9A94CD}" srcOrd="0" destOrd="0" presId="urn:microsoft.com/office/officeart/2008/layout/PictureStrips"/>
    <dgm:cxn modelId="{5637A6AE-D98B-484C-8655-D51FCE4B079E}" type="presOf" srcId="{1318F088-0DBA-4D7A-80ED-3E31A4064FB6}" destId="{35F0FCC6-686F-4FB9-AAA2-CE72FD56F068}" srcOrd="0" destOrd="0" presId="urn:microsoft.com/office/officeart/2008/layout/PictureStrips"/>
    <dgm:cxn modelId="{4D724064-76D2-40C9-8640-C23606CF0FB6}" srcId="{1318F088-0DBA-4D7A-80ED-3E31A4064FB6}" destId="{4C8F5E35-130C-4015-BB42-3091BEAC5D5B}" srcOrd="3" destOrd="0" parTransId="{D1016C49-F8E2-46E5-A194-A4A814BD6C51}" sibTransId="{8F5493DD-7CB7-456C-95D9-3C89D3B6352A}"/>
    <dgm:cxn modelId="{028EF306-F656-4E9E-A124-83B6E38349DC}" srcId="{1318F088-0DBA-4D7A-80ED-3E31A4064FB6}" destId="{1CA01C34-6EFD-4CB1-9438-3082A808572A}" srcOrd="1" destOrd="0" parTransId="{4C54FC01-7DA4-4A05-9F28-0B47802E4C4F}" sibTransId="{2B44548E-7A91-4DA1-B0E9-4883A1665A10}"/>
    <dgm:cxn modelId="{15A039EE-9995-40BD-8F60-D4901E477823}" type="presOf" srcId="{16A4880C-E58C-4E5F-A5E8-607A4D6F4BDD}" destId="{1BC80896-9E13-4E84-AA52-5829712B0402}" srcOrd="0" destOrd="0" presId="urn:microsoft.com/office/officeart/2008/layout/PictureStrips"/>
    <dgm:cxn modelId="{0412B843-4A40-4734-BED3-CC8AD42B09EC}" type="presOf" srcId="{4C8F5E35-130C-4015-BB42-3091BEAC5D5B}" destId="{EBE63C1D-144A-4035-8FA2-8013E5002A91}" srcOrd="0" destOrd="0" presId="urn:microsoft.com/office/officeart/2008/layout/PictureStrips"/>
    <dgm:cxn modelId="{F18357A2-2D04-4D78-AA29-FFAFED1158C8}" type="presParOf" srcId="{35F0FCC6-686F-4FB9-AAA2-CE72FD56F068}" destId="{FA330FA5-F347-4912-8A80-A574CFCD4385}" srcOrd="0" destOrd="0" presId="urn:microsoft.com/office/officeart/2008/layout/PictureStrips"/>
    <dgm:cxn modelId="{6F66F68E-2A51-4214-AE2A-C850758A1B4B}" type="presParOf" srcId="{FA330FA5-F347-4912-8A80-A574CFCD4385}" destId="{4C8F1EAB-35C3-4F47-9374-AB4ABB9A94CD}" srcOrd="0" destOrd="0" presId="urn:microsoft.com/office/officeart/2008/layout/PictureStrips"/>
    <dgm:cxn modelId="{EA0DCD2E-4B31-4E05-9948-1877D94A5084}" type="presParOf" srcId="{FA330FA5-F347-4912-8A80-A574CFCD4385}" destId="{1CDD28FD-201F-4BFF-A9D5-53624E744E1C}" srcOrd="1" destOrd="0" presId="urn:microsoft.com/office/officeart/2008/layout/PictureStrips"/>
    <dgm:cxn modelId="{C9434FBA-82B8-4739-B470-0E85BD19143A}" type="presParOf" srcId="{35F0FCC6-686F-4FB9-AAA2-CE72FD56F068}" destId="{7BB93F00-9F3C-41CB-A0BA-3E98ACA76357}" srcOrd="1" destOrd="0" presId="urn:microsoft.com/office/officeart/2008/layout/PictureStrips"/>
    <dgm:cxn modelId="{47BAF16B-1A84-49E6-83E7-1AE508716214}" type="presParOf" srcId="{35F0FCC6-686F-4FB9-AAA2-CE72FD56F068}" destId="{2D71F5E1-29E5-4A73-92B9-8CAC956354AA}" srcOrd="2" destOrd="0" presId="urn:microsoft.com/office/officeart/2008/layout/PictureStrips"/>
    <dgm:cxn modelId="{CE922828-2B3D-4CCC-BF67-614B915531ED}" type="presParOf" srcId="{2D71F5E1-29E5-4A73-92B9-8CAC956354AA}" destId="{EEB3162B-00AC-40E7-B2EC-A0079EF2C82B}" srcOrd="0" destOrd="0" presId="urn:microsoft.com/office/officeart/2008/layout/PictureStrips"/>
    <dgm:cxn modelId="{DB91CC56-5C33-4B93-8907-4336C2BA0D7A}" type="presParOf" srcId="{2D71F5E1-29E5-4A73-92B9-8CAC956354AA}" destId="{17FCC51E-7DB6-4BCD-AD57-9FB0A770CEA7}" srcOrd="1" destOrd="0" presId="urn:microsoft.com/office/officeart/2008/layout/PictureStrips"/>
    <dgm:cxn modelId="{45A56A12-8045-42FA-82E4-BAEBE5389ABF}" type="presParOf" srcId="{35F0FCC6-686F-4FB9-AAA2-CE72FD56F068}" destId="{88C83B99-89D0-41D5-8D69-5624105AD969}" srcOrd="3" destOrd="0" presId="urn:microsoft.com/office/officeart/2008/layout/PictureStrips"/>
    <dgm:cxn modelId="{8023CBAA-0EF0-4826-A9C6-65834A03DDB3}" type="presParOf" srcId="{35F0FCC6-686F-4FB9-AAA2-CE72FD56F068}" destId="{4462C0E3-1E6B-419E-8E49-51913D179B17}" srcOrd="4" destOrd="0" presId="urn:microsoft.com/office/officeart/2008/layout/PictureStrips"/>
    <dgm:cxn modelId="{F8262DA9-5708-4A12-9931-7D5067EC277E}" type="presParOf" srcId="{4462C0E3-1E6B-419E-8E49-51913D179B17}" destId="{1BC80896-9E13-4E84-AA52-5829712B0402}" srcOrd="0" destOrd="0" presId="urn:microsoft.com/office/officeart/2008/layout/PictureStrips"/>
    <dgm:cxn modelId="{02492CF8-080A-4D89-80B8-A4274036D49C}" type="presParOf" srcId="{4462C0E3-1E6B-419E-8E49-51913D179B17}" destId="{46CA5D76-1618-46AD-816A-9E4D883C9C87}" srcOrd="1" destOrd="0" presId="urn:microsoft.com/office/officeart/2008/layout/PictureStrips"/>
    <dgm:cxn modelId="{F68BC753-3BCB-48A5-A29E-96EF89403E91}" type="presParOf" srcId="{35F0FCC6-686F-4FB9-AAA2-CE72FD56F068}" destId="{8F843AC3-C6A6-4B18-9399-6F7260AB0953}" srcOrd="5" destOrd="0" presId="urn:microsoft.com/office/officeart/2008/layout/PictureStrips"/>
    <dgm:cxn modelId="{C08F03FF-EEB6-4B1E-BECC-51705EDBE9A2}" type="presParOf" srcId="{35F0FCC6-686F-4FB9-AAA2-CE72FD56F068}" destId="{C13269EE-2CE5-4391-919D-31A0894337B4}" srcOrd="6" destOrd="0" presId="urn:microsoft.com/office/officeart/2008/layout/PictureStrips"/>
    <dgm:cxn modelId="{401F23B9-BB41-4223-ADD4-43E9EA7C9C97}" type="presParOf" srcId="{C13269EE-2CE5-4391-919D-31A0894337B4}" destId="{EBE63C1D-144A-4035-8FA2-8013E5002A91}" srcOrd="0" destOrd="0" presId="urn:microsoft.com/office/officeart/2008/layout/PictureStrips"/>
    <dgm:cxn modelId="{026E07D0-5D90-4CF5-A202-C7B7531C478A}" type="presParOf" srcId="{C13269EE-2CE5-4391-919D-31A0894337B4}" destId="{AF22D0E0-C72C-48CB-B50B-EE1E47FA208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1C8102-B14C-4ACF-90AD-213FD18EAADB}" type="doc">
      <dgm:prSet loTypeId="urn:microsoft.com/office/officeart/2005/8/layout/process4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B5BDF9E0-6A2A-4A97-9BAD-12FF31019E9C}">
      <dgm:prSet phldrT="[Texto]" custT="1"/>
      <dgm:spPr/>
      <dgm:t>
        <a:bodyPr/>
        <a:lstStyle/>
        <a:p>
          <a:r>
            <a:rPr lang="es-EC" sz="23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Mejorando el direccionamiento estratégico como punto de partida para el planteamiento de acciones y proyectos  </a:t>
          </a:r>
          <a:endParaRPr lang="es-ES" sz="2300" b="1" dirty="0">
            <a:solidFill>
              <a:schemeClr val="tx1"/>
            </a:solidFill>
          </a:endParaRPr>
        </a:p>
      </dgm:t>
    </dgm:pt>
    <dgm:pt modelId="{53314237-E95E-4C59-A409-A1D8582A5837}" type="parTrans" cxnId="{7242C068-CBD6-4B60-84ED-4B5DE0D6B01F}">
      <dgm:prSet/>
      <dgm:spPr/>
      <dgm:t>
        <a:bodyPr/>
        <a:lstStyle/>
        <a:p>
          <a:endParaRPr lang="es-ES" sz="2300" b="1">
            <a:solidFill>
              <a:schemeClr val="tx1"/>
            </a:solidFill>
          </a:endParaRPr>
        </a:p>
      </dgm:t>
    </dgm:pt>
    <dgm:pt modelId="{15B695B7-57C3-4ECD-942C-214C271A89A2}" type="sibTrans" cxnId="{7242C068-CBD6-4B60-84ED-4B5DE0D6B01F}">
      <dgm:prSet/>
      <dgm:spPr/>
      <dgm:t>
        <a:bodyPr/>
        <a:lstStyle/>
        <a:p>
          <a:endParaRPr lang="es-ES" sz="2300" b="1">
            <a:solidFill>
              <a:schemeClr val="tx1"/>
            </a:solidFill>
          </a:endParaRPr>
        </a:p>
      </dgm:t>
    </dgm:pt>
    <dgm:pt modelId="{E8E0C551-A063-4768-B0C9-DD98FE079FC9}">
      <dgm:prSet phldrT="[Texto]" custT="1"/>
      <dgm:spPr/>
      <dgm:t>
        <a:bodyPr/>
        <a:lstStyle/>
        <a:p>
          <a:r>
            <a:rPr lang="es-EC" sz="23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 importancia del trabajo radica</a:t>
          </a:r>
          <a:r>
            <a:rPr lang="es-MX" sz="23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en la comercialización del producto y la formulación de estrategias</a:t>
          </a:r>
          <a:r>
            <a:rPr lang="es-EC" sz="23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ES" sz="2300" b="1" dirty="0">
            <a:solidFill>
              <a:schemeClr val="tx1"/>
            </a:solidFill>
          </a:endParaRPr>
        </a:p>
      </dgm:t>
    </dgm:pt>
    <dgm:pt modelId="{514C77E1-10A6-4C67-BCD8-8E4F5E7F703F}" type="parTrans" cxnId="{91F146DA-6F25-4634-87CE-FA3ADB1E2C74}">
      <dgm:prSet/>
      <dgm:spPr/>
      <dgm:t>
        <a:bodyPr/>
        <a:lstStyle/>
        <a:p>
          <a:endParaRPr lang="es-ES" sz="2300" b="1">
            <a:solidFill>
              <a:schemeClr val="tx1"/>
            </a:solidFill>
          </a:endParaRPr>
        </a:p>
      </dgm:t>
    </dgm:pt>
    <dgm:pt modelId="{CDE2BE8D-DF25-4AC9-B911-CE8E45E4C9BB}" type="sibTrans" cxnId="{91F146DA-6F25-4634-87CE-FA3ADB1E2C74}">
      <dgm:prSet/>
      <dgm:spPr/>
      <dgm:t>
        <a:bodyPr/>
        <a:lstStyle/>
        <a:p>
          <a:endParaRPr lang="es-ES" sz="2300" b="1">
            <a:solidFill>
              <a:schemeClr val="tx1"/>
            </a:solidFill>
          </a:endParaRPr>
        </a:p>
      </dgm:t>
    </dgm:pt>
    <dgm:pt modelId="{F831D4B9-03A9-46B7-B856-376725D6D208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C" sz="23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 investigación permitirá identificar estrategias de mercadotecnia eficaz</a:t>
          </a:r>
          <a:endParaRPr lang="es-ES" sz="2300" b="1" dirty="0">
            <a:solidFill>
              <a:schemeClr val="tx1"/>
            </a:solidFill>
          </a:endParaRPr>
        </a:p>
      </dgm:t>
    </dgm:pt>
    <dgm:pt modelId="{9311E872-4609-4838-860D-23A1FD535AE6}" type="sibTrans" cxnId="{E24451A9-255D-4BEE-AB79-5916D29BAFB8}">
      <dgm:prSet/>
      <dgm:spPr/>
      <dgm:t>
        <a:bodyPr/>
        <a:lstStyle/>
        <a:p>
          <a:endParaRPr lang="es-ES" sz="2300" b="1">
            <a:solidFill>
              <a:schemeClr val="tx1"/>
            </a:solidFill>
          </a:endParaRPr>
        </a:p>
      </dgm:t>
    </dgm:pt>
    <dgm:pt modelId="{D97A66A7-558F-402C-AD39-1F23F27702B7}" type="parTrans" cxnId="{E24451A9-255D-4BEE-AB79-5916D29BAFB8}">
      <dgm:prSet/>
      <dgm:spPr/>
      <dgm:t>
        <a:bodyPr/>
        <a:lstStyle/>
        <a:p>
          <a:endParaRPr lang="es-ES" sz="2300" b="1">
            <a:solidFill>
              <a:schemeClr val="tx1"/>
            </a:solidFill>
          </a:endParaRPr>
        </a:p>
      </dgm:t>
    </dgm:pt>
    <dgm:pt modelId="{24A94B59-BD1A-41A3-AAB2-FFA6900B218C}" type="pres">
      <dgm:prSet presAssocID="{DD1C8102-B14C-4ACF-90AD-213FD18EAAD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53B5612-AEF9-4A1D-A815-0A981FAB279C}" type="pres">
      <dgm:prSet presAssocID="{E8E0C551-A063-4768-B0C9-DD98FE079FC9}" presName="boxAndChildren" presStyleCnt="0"/>
      <dgm:spPr/>
      <dgm:t>
        <a:bodyPr/>
        <a:lstStyle/>
        <a:p>
          <a:endParaRPr lang="es-ES"/>
        </a:p>
      </dgm:t>
    </dgm:pt>
    <dgm:pt modelId="{EAA70DB0-BF27-43A5-9725-FCCA4F8218A1}" type="pres">
      <dgm:prSet presAssocID="{E8E0C551-A063-4768-B0C9-DD98FE079FC9}" presName="parentTextBox" presStyleLbl="node1" presStyleIdx="0" presStyleCnt="3"/>
      <dgm:spPr/>
      <dgm:t>
        <a:bodyPr/>
        <a:lstStyle/>
        <a:p>
          <a:endParaRPr lang="es-ES"/>
        </a:p>
      </dgm:t>
    </dgm:pt>
    <dgm:pt modelId="{18569C3E-A727-4B65-B8D5-F317C2335E74}" type="pres">
      <dgm:prSet presAssocID="{15B695B7-57C3-4ECD-942C-214C271A89A2}" presName="sp" presStyleCnt="0"/>
      <dgm:spPr/>
      <dgm:t>
        <a:bodyPr/>
        <a:lstStyle/>
        <a:p>
          <a:endParaRPr lang="es-ES"/>
        </a:p>
      </dgm:t>
    </dgm:pt>
    <dgm:pt modelId="{BA711A58-CE24-4B58-80F1-009B62D0FF56}" type="pres">
      <dgm:prSet presAssocID="{B5BDF9E0-6A2A-4A97-9BAD-12FF31019E9C}" presName="arrowAndChildren" presStyleCnt="0"/>
      <dgm:spPr/>
      <dgm:t>
        <a:bodyPr/>
        <a:lstStyle/>
        <a:p>
          <a:endParaRPr lang="es-ES"/>
        </a:p>
      </dgm:t>
    </dgm:pt>
    <dgm:pt modelId="{3CCF2B93-1CAB-411A-A306-0A71427F78B6}" type="pres">
      <dgm:prSet presAssocID="{B5BDF9E0-6A2A-4A97-9BAD-12FF31019E9C}" presName="parentTextArrow" presStyleLbl="node1" presStyleIdx="1" presStyleCnt="3"/>
      <dgm:spPr/>
      <dgm:t>
        <a:bodyPr/>
        <a:lstStyle/>
        <a:p>
          <a:endParaRPr lang="es-ES"/>
        </a:p>
      </dgm:t>
    </dgm:pt>
    <dgm:pt modelId="{1122B24A-C461-455E-BC75-CF7A23E861AE}" type="pres">
      <dgm:prSet presAssocID="{9311E872-4609-4838-860D-23A1FD535AE6}" presName="sp" presStyleCnt="0"/>
      <dgm:spPr/>
      <dgm:t>
        <a:bodyPr/>
        <a:lstStyle/>
        <a:p>
          <a:endParaRPr lang="es-ES"/>
        </a:p>
      </dgm:t>
    </dgm:pt>
    <dgm:pt modelId="{058654B8-8D1B-4DB2-A0A2-A0DA6E6EFA16}" type="pres">
      <dgm:prSet presAssocID="{F831D4B9-03A9-46B7-B856-376725D6D208}" presName="arrowAndChildren" presStyleCnt="0"/>
      <dgm:spPr/>
      <dgm:t>
        <a:bodyPr/>
        <a:lstStyle/>
        <a:p>
          <a:endParaRPr lang="es-ES"/>
        </a:p>
      </dgm:t>
    </dgm:pt>
    <dgm:pt modelId="{25E9478E-CD4A-43E8-9A30-7AA623B9DE4A}" type="pres">
      <dgm:prSet presAssocID="{F831D4B9-03A9-46B7-B856-376725D6D208}" presName="parentTextArrow" presStyleLbl="node1" presStyleIdx="2" presStyleCnt="3"/>
      <dgm:spPr/>
      <dgm:t>
        <a:bodyPr/>
        <a:lstStyle/>
        <a:p>
          <a:endParaRPr lang="es-ES"/>
        </a:p>
      </dgm:t>
    </dgm:pt>
  </dgm:ptLst>
  <dgm:cxnLst>
    <dgm:cxn modelId="{DFB6DA54-3251-4DFD-A10F-281312435541}" type="presOf" srcId="{E8E0C551-A063-4768-B0C9-DD98FE079FC9}" destId="{EAA70DB0-BF27-43A5-9725-FCCA4F8218A1}" srcOrd="0" destOrd="0" presId="urn:microsoft.com/office/officeart/2005/8/layout/process4"/>
    <dgm:cxn modelId="{7242C068-CBD6-4B60-84ED-4B5DE0D6B01F}" srcId="{DD1C8102-B14C-4ACF-90AD-213FD18EAADB}" destId="{B5BDF9E0-6A2A-4A97-9BAD-12FF31019E9C}" srcOrd="1" destOrd="0" parTransId="{53314237-E95E-4C59-A409-A1D8582A5837}" sibTransId="{15B695B7-57C3-4ECD-942C-214C271A89A2}"/>
    <dgm:cxn modelId="{A3854E28-D784-4212-9472-F56E14901AD6}" type="presOf" srcId="{B5BDF9E0-6A2A-4A97-9BAD-12FF31019E9C}" destId="{3CCF2B93-1CAB-411A-A306-0A71427F78B6}" srcOrd="0" destOrd="0" presId="urn:microsoft.com/office/officeart/2005/8/layout/process4"/>
    <dgm:cxn modelId="{91F146DA-6F25-4634-87CE-FA3ADB1E2C74}" srcId="{DD1C8102-B14C-4ACF-90AD-213FD18EAADB}" destId="{E8E0C551-A063-4768-B0C9-DD98FE079FC9}" srcOrd="2" destOrd="0" parTransId="{514C77E1-10A6-4C67-BCD8-8E4F5E7F703F}" sibTransId="{CDE2BE8D-DF25-4AC9-B911-CE8E45E4C9BB}"/>
    <dgm:cxn modelId="{E24451A9-255D-4BEE-AB79-5916D29BAFB8}" srcId="{DD1C8102-B14C-4ACF-90AD-213FD18EAADB}" destId="{F831D4B9-03A9-46B7-B856-376725D6D208}" srcOrd="0" destOrd="0" parTransId="{D97A66A7-558F-402C-AD39-1F23F27702B7}" sibTransId="{9311E872-4609-4838-860D-23A1FD535AE6}"/>
    <dgm:cxn modelId="{D15C6361-E944-4B97-997F-5C6A4724AD1F}" type="presOf" srcId="{F831D4B9-03A9-46B7-B856-376725D6D208}" destId="{25E9478E-CD4A-43E8-9A30-7AA623B9DE4A}" srcOrd="0" destOrd="0" presId="urn:microsoft.com/office/officeart/2005/8/layout/process4"/>
    <dgm:cxn modelId="{3379060C-034C-4E1D-B8B5-78B1BBEAB1DE}" type="presOf" srcId="{DD1C8102-B14C-4ACF-90AD-213FD18EAADB}" destId="{24A94B59-BD1A-41A3-AAB2-FFA6900B218C}" srcOrd="0" destOrd="0" presId="urn:microsoft.com/office/officeart/2005/8/layout/process4"/>
    <dgm:cxn modelId="{825A1212-47BE-486C-A6EA-5BC515062EE3}" type="presParOf" srcId="{24A94B59-BD1A-41A3-AAB2-FFA6900B218C}" destId="{953B5612-AEF9-4A1D-A815-0A981FAB279C}" srcOrd="0" destOrd="0" presId="urn:microsoft.com/office/officeart/2005/8/layout/process4"/>
    <dgm:cxn modelId="{C41C6B9D-539E-4C64-AB94-584EC812F259}" type="presParOf" srcId="{953B5612-AEF9-4A1D-A815-0A981FAB279C}" destId="{EAA70DB0-BF27-43A5-9725-FCCA4F8218A1}" srcOrd="0" destOrd="0" presId="urn:microsoft.com/office/officeart/2005/8/layout/process4"/>
    <dgm:cxn modelId="{A9C78C91-45A1-48FB-A89D-E2604807B19D}" type="presParOf" srcId="{24A94B59-BD1A-41A3-AAB2-FFA6900B218C}" destId="{18569C3E-A727-4B65-B8D5-F317C2335E74}" srcOrd="1" destOrd="0" presId="urn:microsoft.com/office/officeart/2005/8/layout/process4"/>
    <dgm:cxn modelId="{4C784443-BBF1-4F8D-A5B9-AAAB48359A88}" type="presParOf" srcId="{24A94B59-BD1A-41A3-AAB2-FFA6900B218C}" destId="{BA711A58-CE24-4B58-80F1-009B62D0FF56}" srcOrd="2" destOrd="0" presId="urn:microsoft.com/office/officeart/2005/8/layout/process4"/>
    <dgm:cxn modelId="{D9EDA066-2776-4B7B-90BB-DF1F1A166DC1}" type="presParOf" srcId="{BA711A58-CE24-4B58-80F1-009B62D0FF56}" destId="{3CCF2B93-1CAB-411A-A306-0A71427F78B6}" srcOrd="0" destOrd="0" presId="urn:microsoft.com/office/officeart/2005/8/layout/process4"/>
    <dgm:cxn modelId="{E0E85A4D-0BC0-4EED-B7FA-AA59DBFECB23}" type="presParOf" srcId="{24A94B59-BD1A-41A3-AAB2-FFA6900B218C}" destId="{1122B24A-C461-455E-BC75-CF7A23E861AE}" srcOrd="3" destOrd="0" presId="urn:microsoft.com/office/officeart/2005/8/layout/process4"/>
    <dgm:cxn modelId="{18061210-69C7-4D94-B20C-D7D34C6B0C45}" type="presParOf" srcId="{24A94B59-BD1A-41A3-AAB2-FFA6900B218C}" destId="{058654B8-8D1B-4DB2-A0A2-A0DA6E6EFA16}" srcOrd="4" destOrd="0" presId="urn:microsoft.com/office/officeart/2005/8/layout/process4"/>
    <dgm:cxn modelId="{2174EBEE-B8AE-443A-983D-D369D2E3EC67}" type="presParOf" srcId="{058654B8-8D1B-4DB2-A0A2-A0DA6E6EFA16}" destId="{25E9478E-CD4A-43E8-9A30-7AA623B9DE4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FAE34B2-C1C1-4B93-B191-5313016425C9}" type="doc">
      <dgm:prSet loTypeId="urn:microsoft.com/office/officeart/2005/8/layout/pList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102886B-AEEA-41AD-BFAF-DF2782ECAC9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s-EC" sz="2400" b="0" dirty="0" smtClean="0">
              <a:latin typeface="Arial" panose="020B0604020202020204" pitchFamily="34" charset="0"/>
              <a:cs typeface="Arial" panose="020B0604020202020204" pitchFamily="34" charset="0"/>
            </a:rPr>
            <a:t>Atraer a las personas interesadas en conocer la oferta </a:t>
          </a:r>
          <a:endParaRPr lang="en-US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D5EFDC-CE08-4054-8B24-A789B169BEC6}" type="parTrans" cxnId="{A72E76FA-C9F6-49E5-9535-148505F1078E}">
      <dgm:prSet/>
      <dgm:spPr/>
      <dgm:t>
        <a:bodyPr/>
        <a:lstStyle/>
        <a:p>
          <a:pPr algn="ctr"/>
          <a:endParaRPr lang="es-ES" sz="2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A1EFE7-0AD4-4718-9993-9834F67F9DCD}" type="sibTrans" cxnId="{A72E76FA-C9F6-49E5-9535-148505F1078E}">
      <dgm:prSet custT="1"/>
      <dgm:spPr/>
      <dgm:t>
        <a:bodyPr/>
        <a:lstStyle/>
        <a:p>
          <a:pPr algn="ctr"/>
          <a:endParaRPr lang="es-ES" sz="2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B09CCE-A06E-4584-9752-7C2F431F2E9D}">
      <dgm:prSet custT="1"/>
      <dgm:spPr>
        <a:solidFill>
          <a:schemeClr val="accent2">
            <a:lumMod val="20000"/>
            <a:lumOff val="80000"/>
          </a:schemeClr>
        </a:solidFill>
      </dgm:spPr>
      <dgm:t>
        <a:bodyPr anchor="ctr"/>
        <a:lstStyle/>
        <a:p>
          <a:pPr algn="ctr"/>
          <a:r>
            <a:rPr lang="es-EC" sz="2400" b="0" dirty="0" smtClean="0">
              <a:latin typeface="Arial" panose="020B0604020202020204" pitchFamily="34" charset="0"/>
              <a:cs typeface="Arial" panose="020B0604020202020204" pitchFamily="34" charset="0"/>
            </a:rPr>
            <a:t>Promocionar la imagen de marca</a:t>
          </a:r>
          <a:endParaRPr lang="en-US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2117E1-39AE-4C80-AFC4-6523F7363085}" type="parTrans" cxnId="{B086235A-AA83-4D70-AEE0-52D69EE38745}">
      <dgm:prSet/>
      <dgm:spPr/>
      <dgm:t>
        <a:bodyPr/>
        <a:lstStyle/>
        <a:p>
          <a:pPr algn="ctr"/>
          <a:endParaRPr lang="es-ES" sz="2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132B6F-D5F7-4040-8AF3-D6E2007CDF23}" type="sibTrans" cxnId="{B086235A-AA83-4D70-AEE0-52D69EE38745}">
      <dgm:prSet custT="1"/>
      <dgm:spPr/>
      <dgm:t>
        <a:bodyPr/>
        <a:lstStyle/>
        <a:p>
          <a:pPr algn="ctr"/>
          <a:endParaRPr lang="es-ES" sz="2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E8ADA9-9DDA-4758-9F00-E12BD1B0E07B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es-EC" sz="2400" b="0" dirty="0" smtClean="0">
              <a:latin typeface="Arial" panose="020B0604020202020204" pitchFamily="34" charset="0"/>
              <a:cs typeface="Arial" panose="020B0604020202020204" pitchFamily="34" charset="0"/>
            </a:rPr>
            <a:t>Tener contacto directo con los posibles clientes</a:t>
          </a:r>
          <a:endParaRPr lang="en-US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0DBAE2-6A58-4399-B03A-34E93C5A16F4}" type="parTrans" cxnId="{667FFB88-9A30-402E-A2B8-65997723237D}">
      <dgm:prSet/>
      <dgm:spPr/>
      <dgm:t>
        <a:bodyPr/>
        <a:lstStyle/>
        <a:p>
          <a:pPr algn="ctr"/>
          <a:endParaRPr lang="es-ES" sz="2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EDD589-ADBC-434D-86A8-497D8387E0C0}" type="sibTrans" cxnId="{667FFB88-9A30-402E-A2B8-65997723237D}">
      <dgm:prSet/>
      <dgm:spPr/>
      <dgm:t>
        <a:bodyPr/>
        <a:lstStyle/>
        <a:p>
          <a:pPr algn="ctr"/>
          <a:endParaRPr lang="es-ES" sz="2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213AC5-76DF-4DAB-B4C7-2DF470D62700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C" sz="2400" b="0" dirty="0" smtClean="0">
              <a:latin typeface="Arial" panose="020B0604020202020204" pitchFamily="34" charset="0"/>
              <a:cs typeface="Arial" panose="020B0604020202020204" pitchFamily="34" charset="0"/>
            </a:rPr>
            <a:t>Dar a conocer la empresa y el producto</a:t>
          </a:r>
          <a:endParaRPr lang="es-ES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BE6A46-6D5D-4257-9505-7259CFC39310}" type="sibTrans" cxnId="{133E1DBB-705F-4FBC-9854-E99AC79254C8}">
      <dgm:prSet custT="1"/>
      <dgm:spPr/>
      <dgm:t>
        <a:bodyPr/>
        <a:lstStyle/>
        <a:p>
          <a:pPr algn="ctr"/>
          <a:endParaRPr lang="es-ES" sz="2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D00ECF-5BE2-4425-B5AC-A83C1F7B339C}" type="parTrans" cxnId="{133E1DBB-705F-4FBC-9854-E99AC79254C8}">
      <dgm:prSet/>
      <dgm:spPr/>
      <dgm:t>
        <a:bodyPr/>
        <a:lstStyle/>
        <a:p>
          <a:pPr algn="ctr"/>
          <a:endParaRPr lang="es-ES" sz="2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49DFC1-34AA-4F59-AF53-ADE7B4865336}" type="pres">
      <dgm:prSet presAssocID="{AFAE34B2-C1C1-4B93-B191-5313016425C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F5A93B4-B644-4C78-A58A-7EC031810306}" type="pres">
      <dgm:prSet presAssocID="{6C213AC5-76DF-4DAB-B4C7-2DF470D62700}" presName="compNode" presStyleCnt="0"/>
      <dgm:spPr/>
    </dgm:pt>
    <dgm:pt modelId="{786A6423-22C0-4215-8E00-D99A6010AA19}" type="pres">
      <dgm:prSet presAssocID="{6C213AC5-76DF-4DAB-B4C7-2DF470D62700}" presName="pictRect" presStyleLbl="node1" presStyleIdx="0" presStyleCnt="4" custLinFactNeighborY="1329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9764AF0-A157-4DA2-B621-48A8860D2437}" type="pres">
      <dgm:prSet presAssocID="{6C213AC5-76DF-4DAB-B4C7-2DF470D62700}" presName="textRect" presStyleLbl="revTx" presStyleIdx="0" presStyleCnt="4" custScaleX="102769" custScaleY="171624" custLinFactNeighborY="8064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9E55DD88-A7D3-4B07-B41B-61780A6298A7}" type="pres">
      <dgm:prSet presAssocID="{E4BE6A46-6D5D-4257-9505-7259CFC3931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B1B9D9CA-24C8-4031-B999-5B446CE5CD61}" type="pres">
      <dgm:prSet presAssocID="{D102886B-AEEA-41AD-BFAF-DF2782ECAC95}" presName="compNode" presStyleCnt="0"/>
      <dgm:spPr/>
    </dgm:pt>
    <dgm:pt modelId="{7FB417A8-123F-4114-8ADD-5610E39352D7}" type="pres">
      <dgm:prSet presAssocID="{D102886B-AEEA-41AD-BFAF-DF2782ECAC95}" presName="pictRect" presStyleLbl="node1" presStyleIdx="1" presStyleCnt="4" custLinFactNeighborX="-611" custLinFactNeighborY="1410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52F3F34-47C4-4199-A8E6-E9189E288C70}" type="pres">
      <dgm:prSet presAssocID="{D102886B-AEEA-41AD-BFAF-DF2782ECAC95}" presName="textRect" presStyleLbl="revTx" presStyleIdx="1" presStyleCnt="4" custScaleY="191036" custLinFactNeighborX="2010" custLinFactNeighborY="8212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9A464898-5461-4465-B201-1B49747A21CA}" type="pres">
      <dgm:prSet presAssocID="{48A1EFE7-0AD4-4718-9993-9834F67F9DCD}" presName="sibTrans" presStyleLbl="sibTrans2D1" presStyleIdx="0" presStyleCnt="0"/>
      <dgm:spPr/>
      <dgm:t>
        <a:bodyPr/>
        <a:lstStyle/>
        <a:p>
          <a:endParaRPr lang="es-ES"/>
        </a:p>
      </dgm:t>
    </dgm:pt>
    <dgm:pt modelId="{C2FCF3EB-B303-4958-8253-3D110D560A96}" type="pres">
      <dgm:prSet presAssocID="{46B09CCE-A06E-4584-9752-7C2F431F2E9D}" presName="compNode" presStyleCnt="0"/>
      <dgm:spPr/>
    </dgm:pt>
    <dgm:pt modelId="{751AFEDF-6049-41DF-85BA-86562A33A8D5}" type="pres">
      <dgm:prSet presAssocID="{46B09CCE-A06E-4584-9752-7C2F431F2E9D}" presName="pictRect" presStyleLbl="node1" presStyleIdx="2" presStyleCnt="4" custLinFactNeighborY="1151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18847BC-67AC-4FFA-80FE-5112652ABE78}" type="pres">
      <dgm:prSet presAssocID="{46B09CCE-A06E-4584-9752-7C2F431F2E9D}" presName="textRect" presStyleLbl="revTx" presStyleIdx="2" presStyleCnt="4" custScaleY="191036" custLinFactNeighborX="2444" custLinFactNeighborY="8212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3889BEF8-B073-4E34-8E0C-A97433C81BA4}" type="pres">
      <dgm:prSet presAssocID="{38132B6F-D5F7-4040-8AF3-D6E2007CDF23}" presName="sibTrans" presStyleLbl="sibTrans2D1" presStyleIdx="0" presStyleCnt="0"/>
      <dgm:spPr/>
      <dgm:t>
        <a:bodyPr/>
        <a:lstStyle/>
        <a:p>
          <a:endParaRPr lang="es-ES"/>
        </a:p>
      </dgm:t>
    </dgm:pt>
    <dgm:pt modelId="{1EEC37CE-5ED2-4185-B80F-43C986613043}" type="pres">
      <dgm:prSet presAssocID="{C5E8ADA9-9DDA-4758-9F00-E12BD1B0E07B}" presName="compNode" presStyleCnt="0"/>
      <dgm:spPr/>
    </dgm:pt>
    <dgm:pt modelId="{5F56058F-6762-406B-9160-33AA0B0F13DD}" type="pres">
      <dgm:prSet presAssocID="{C5E8ADA9-9DDA-4758-9F00-E12BD1B0E07B}" presName="pictRect" presStyleLbl="node1" presStyleIdx="3" presStyleCnt="4" custLinFactNeighborY="1240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5A464C9C-C211-4AC9-AE5C-9D10B484AFF6}" type="pres">
      <dgm:prSet presAssocID="{C5E8ADA9-9DDA-4758-9F00-E12BD1B0E07B}" presName="textRect" presStyleLbl="revTx" presStyleIdx="3" presStyleCnt="4" custScaleX="102176" custScaleY="170264" custLinFactNeighborY="7883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</dgm:ptLst>
  <dgm:cxnLst>
    <dgm:cxn modelId="{A80F0F6F-B9A5-4416-BB0C-FBDA1913D47E}" type="presOf" srcId="{AFAE34B2-C1C1-4B93-B191-5313016425C9}" destId="{8749DFC1-34AA-4F59-AF53-ADE7B4865336}" srcOrd="0" destOrd="0" presId="urn:microsoft.com/office/officeart/2005/8/layout/pList1"/>
    <dgm:cxn modelId="{D568E720-86FA-4FF8-A8E9-F6BCECB63FE9}" type="presOf" srcId="{46B09CCE-A06E-4584-9752-7C2F431F2E9D}" destId="{718847BC-67AC-4FFA-80FE-5112652ABE78}" srcOrd="0" destOrd="0" presId="urn:microsoft.com/office/officeart/2005/8/layout/pList1"/>
    <dgm:cxn modelId="{B086235A-AA83-4D70-AEE0-52D69EE38745}" srcId="{AFAE34B2-C1C1-4B93-B191-5313016425C9}" destId="{46B09CCE-A06E-4584-9752-7C2F431F2E9D}" srcOrd="2" destOrd="0" parTransId="{BB2117E1-39AE-4C80-AFC4-6523F7363085}" sibTransId="{38132B6F-D5F7-4040-8AF3-D6E2007CDF23}"/>
    <dgm:cxn modelId="{133E1DBB-705F-4FBC-9854-E99AC79254C8}" srcId="{AFAE34B2-C1C1-4B93-B191-5313016425C9}" destId="{6C213AC5-76DF-4DAB-B4C7-2DF470D62700}" srcOrd="0" destOrd="0" parTransId="{B3D00ECF-5BE2-4425-B5AC-A83C1F7B339C}" sibTransId="{E4BE6A46-6D5D-4257-9505-7259CFC39310}"/>
    <dgm:cxn modelId="{7528F6F7-B7D9-4563-A028-5BFCDAA48DCF}" type="presOf" srcId="{48A1EFE7-0AD4-4718-9993-9834F67F9DCD}" destId="{9A464898-5461-4465-B201-1B49747A21CA}" srcOrd="0" destOrd="0" presId="urn:microsoft.com/office/officeart/2005/8/layout/pList1"/>
    <dgm:cxn modelId="{667FFB88-9A30-402E-A2B8-65997723237D}" srcId="{AFAE34B2-C1C1-4B93-B191-5313016425C9}" destId="{C5E8ADA9-9DDA-4758-9F00-E12BD1B0E07B}" srcOrd="3" destOrd="0" parTransId="{370DBAE2-6A58-4399-B03A-34E93C5A16F4}" sibTransId="{DAEDD589-ADBC-434D-86A8-497D8387E0C0}"/>
    <dgm:cxn modelId="{5769A418-15C8-4A02-9713-34E65FDFD901}" type="presOf" srcId="{38132B6F-D5F7-4040-8AF3-D6E2007CDF23}" destId="{3889BEF8-B073-4E34-8E0C-A97433C81BA4}" srcOrd="0" destOrd="0" presId="urn:microsoft.com/office/officeart/2005/8/layout/pList1"/>
    <dgm:cxn modelId="{A72E76FA-C9F6-49E5-9535-148505F1078E}" srcId="{AFAE34B2-C1C1-4B93-B191-5313016425C9}" destId="{D102886B-AEEA-41AD-BFAF-DF2782ECAC95}" srcOrd="1" destOrd="0" parTransId="{6AD5EFDC-CE08-4054-8B24-A789B169BEC6}" sibTransId="{48A1EFE7-0AD4-4718-9993-9834F67F9DCD}"/>
    <dgm:cxn modelId="{66571541-443A-4D22-A432-ABB0CE01CA5E}" type="presOf" srcId="{C5E8ADA9-9DDA-4758-9F00-E12BD1B0E07B}" destId="{5A464C9C-C211-4AC9-AE5C-9D10B484AFF6}" srcOrd="0" destOrd="0" presId="urn:microsoft.com/office/officeart/2005/8/layout/pList1"/>
    <dgm:cxn modelId="{ADF9208B-2A8D-4B82-BF18-AF5B82A0A6C2}" type="presOf" srcId="{E4BE6A46-6D5D-4257-9505-7259CFC39310}" destId="{9E55DD88-A7D3-4B07-B41B-61780A6298A7}" srcOrd="0" destOrd="0" presId="urn:microsoft.com/office/officeart/2005/8/layout/pList1"/>
    <dgm:cxn modelId="{3D2DAB53-1251-431B-96E3-3A199D31A490}" type="presOf" srcId="{D102886B-AEEA-41AD-BFAF-DF2782ECAC95}" destId="{C52F3F34-47C4-4199-A8E6-E9189E288C70}" srcOrd="0" destOrd="0" presId="urn:microsoft.com/office/officeart/2005/8/layout/pList1"/>
    <dgm:cxn modelId="{1D85F8EA-172D-486D-8648-5ABD3227EDBB}" type="presOf" srcId="{6C213AC5-76DF-4DAB-B4C7-2DF470D62700}" destId="{19764AF0-A157-4DA2-B621-48A8860D2437}" srcOrd="0" destOrd="0" presId="urn:microsoft.com/office/officeart/2005/8/layout/pList1"/>
    <dgm:cxn modelId="{370F77B4-0CEB-4635-94F4-04A5D0BC3EB4}" type="presParOf" srcId="{8749DFC1-34AA-4F59-AF53-ADE7B4865336}" destId="{5F5A93B4-B644-4C78-A58A-7EC031810306}" srcOrd="0" destOrd="0" presId="urn:microsoft.com/office/officeart/2005/8/layout/pList1"/>
    <dgm:cxn modelId="{DB4A672F-6342-40E7-9A47-7400097C1FD6}" type="presParOf" srcId="{5F5A93B4-B644-4C78-A58A-7EC031810306}" destId="{786A6423-22C0-4215-8E00-D99A6010AA19}" srcOrd="0" destOrd="0" presId="urn:microsoft.com/office/officeart/2005/8/layout/pList1"/>
    <dgm:cxn modelId="{D5CAD1FB-32B0-408F-BE4D-1FCDE1EF440E}" type="presParOf" srcId="{5F5A93B4-B644-4C78-A58A-7EC031810306}" destId="{19764AF0-A157-4DA2-B621-48A8860D2437}" srcOrd="1" destOrd="0" presId="urn:microsoft.com/office/officeart/2005/8/layout/pList1"/>
    <dgm:cxn modelId="{CB0AEDAE-811A-4093-9951-1C6DC1E6A224}" type="presParOf" srcId="{8749DFC1-34AA-4F59-AF53-ADE7B4865336}" destId="{9E55DD88-A7D3-4B07-B41B-61780A6298A7}" srcOrd="1" destOrd="0" presId="urn:microsoft.com/office/officeart/2005/8/layout/pList1"/>
    <dgm:cxn modelId="{553DE348-A732-4348-AC79-1A956A321368}" type="presParOf" srcId="{8749DFC1-34AA-4F59-AF53-ADE7B4865336}" destId="{B1B9D9CA-24C8-4031-B999-5B446CE5CD61}" srcOrd="2" destOrd="0" presId="urn:microsoft.com/office/officeart/2005/8/layout/pList1"/>
    <dgm:cxn modelId="{907BBACB-8E56-4BB8-A193-993391C85F1F}" type="presParOf" srcId="{B1B9D9CA-24C8-4031-B999-5B446CE5CD61}" destId="{7FB417A8-123F-4114-8ADD-5610E39352D7}" srcOrd="0" destOrd="0" presId="urn:microsoft.com/office/officeart/2005/8/layout/pList1"/>
    <dgm:cxn modelId="{1106574B-C17B-480F-9165-1EE72D52E5EB}" type="presParOf" srcId="{B1B9D9CA-24C8-4031-B999-5B446CE5CD61}" destId="{C52F3F34-47C4-4199-A8E6-E9189E288C70}" srcOrd="1" destOrd="0" presId="urn:microsoft.com/office/officeart/2005/8/layout/pList1"/>
    <dgm:cxn modelId="{78582935-D9E9-4041-9FBB-9EDE39697936}" type="presParOf" srcId="{8749DFC1-34AA-4F59-AF53-ADE7B4865336}" destId="{9A464898-5461-4465-B201-1B49747A21CA}" srcOrd="3" destOrd="0" presId="urn:microsoft.com/office/officeart/2005/8/layout/pList1"/>
    <dgm:cxn modelId="{0986CE46-A1D5-4437-B22D-AE38443E38DB}" type="presParOf" srcId="{8749DFC1-34AA-4F59-AF53-ADE7B4865336}" destId="{C2FCF3EB-B303-4958-8253-3D110D560A96}" srcOrd="4" destOrd="0" presId="urn:microsoft.com/office/officeart/2005/8/layout/pList1"/>
    <dgm:cxn modelId="{01D85DE4-6B32-4437-B495-488D2974D243}" type="presParOf" srcId="{C2FCF3EB-B303-4958-8253-3D110D560A96}" destId="{751AFEDF-6049-41DF-85BA-86562A33A8D5}" srcOrd="0" destOrd="0" presId="urn:microsoft.com/office/officeart/2005/8/layout/pList1"/>
    <dgm:cxn modelId="{8999778D-BF14-4581-8E43-09D5ED89690B}" type="presParOf" srcId="{C2FCF3EB-B303-4958-8253-3D110D560A96}" destId="{718847BC-67AC-4FFA-80FE-5112652ABE78}" srcOrd="1" destOrd="0" presId="urn:microsoft.com/office/officeart/2005/8/layout/pList1"/>
    <dgm:cxn modelId="{12A2CBFC-21A7-44A2-A70C-4FD3F2632B63}" type="presParOf" srcId="{8749DFC1-34AA-4F59-AF53-ADE7B4865336}" destId="{3889BEF8-B073-4E34-8E0C-A97433C81BA4}" srcOrd="5" destOrd="0" presId="urn:microsoft.com/office/officeart/2005/8/layout/pList1"/>
    <dgm:cxn modelId="{7874CE61-C55E-4419-93FE-49629A2C4956}" type="presParOf" srcId="{8749DFC1-34AA-4F59-AF53-ADE7B4865336}" destId="{1EEC37CE-5ED2-4185-B80F-43C986613043}" srcOrd="6" destOrd="0" presId="urn:microsoft.com/office/officeart/2005/8/layout/pList1"/>
    <dgm:cxn modelId="{5C4330AA-6F3E-4DE0-A43B-357C9BEC3219}" type="presParOf" srcId="{1EEC37CE-5ED2-4185-B80F-43C986613043}" destId="{5F56058F-6762-406B-9160-33AA0B0F13DD}" srcOrd="0" destOrd="0" presId="urn:microsoft.com/office/officeart/2005/8/layout/pList1"/>
    <dgm:cxn modelId="{5E0BE0D1-1A6B-449F-9D91-B5248D5D091C}" type="presParOf" srcId="{1EEC37CE-5ED2-4185-B80F-43C986613043}" destId="{5A464C9C-C211-4AC9-AE5C-9D10B484AFF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259E8C8-AE65-474F-BD11-2DFFEE89DADD}" type="doc">
      <dgm:prSet loTypeId="urn:microsoft.com/office/officeart/2005/8/layout/process5" loCatId="process" qsTypeId="urn:microsoft.com/office/officeart/2005/8/quickstyle/3d4" qsCatId="3D" csTypeId="urn:microsoft.com/office/officeart/2005/8/colors/accent4_3" csCatId="accent4" phldr="1"/>
      <dgm:spPr/>
      <dgm:t>
        <a:bodyPr/>
        <a:lstStyle/>
        <a:p>
          <a:endParaRPr lang="es-ES"/>
        </a:p>
      </dgm:t>
    </dgm:pt>
    <dgm:pt modelId="{B7E03C08-BBB3-4A51-BA75-FB5B8474E5D3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Alto retorno de la inversión</a:t>
          </a:r>
          <a:endParaRPr lang="es-ES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C3CB0B-07B2-4419-92D0-B28564C950B1}" type="parTrans" cxnId="{A79E69BF-832F-4C78-BCDD-C125618A43C1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0745F0-F394-4DAD-996E-18E5128E7F4E}" type="sibTrans" cxnId="{A79E69BF-832F-4C78-BCDD-C125618A43C1}">
      <dgm:prSet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24040D-4904-4A2A-9F27-B8447016A9EF}">
      <dgm:prSet custT="1"/>
      <dgm:spPr/>
      <dgm:t>
        <a:bodyPr/>
        <a:lstStyle/>
        <a:p>
          <a:r>
            <a:rPr lang="es-EC" sz="200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Elevado alcance</a:t>
          </a:r>
          <a:endParaRPr lang="en-US" sz="2000" dirty="0" smtClean="0">
            <a:solidFill>
              <a:schemeClr val="tx1"/>
            </a:solidFill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gm:t>
    </dgm:pt>
    <dgm:pt modelId="{D1E2459D-2A03-442B-9F38-0FA4EB26148B}" type="parTrans" cxnId="{C0709A49-9440-46D9-8082-BDE45A70F58F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C52CC1-0CFB-490A-886D-B8487A314C2E}" type="sibTrans" cxnId="{C0709A49-9440-46D9-8082-BDE45A70F58F}">
      <dgm:prSet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1977C7-A99F-4989-8CA8-5745CAFFC8F7}">
      <dgm:prSet custT="1"/>
      <dgm:spPr/>
      <dgm:t>
        <a:bodyPr/>
        <a:lstStyle/>
        <a:p>
          <a:r>
            <a:rPr lang="es-EC" sz="200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Detalle cuantitativo continuo </a:t>
          </a:r>
          <a:endParaRPr lang="en-US" sz="2000" dirty="0">
            <a:solidFill>
              <a:schemeClr val="tx1"/>
            </a:solidFill>
            <a:effectLst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gm:t>
    </dgm:pt>
    <dgm:pt modelId="{334A5523-1757-47F4-89D0-9F2F4CA2FD49}" type="parTrans" cxnId="{614A2C0F-0712-4917-8A9A-AEABA15EC927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05B8B0-00CD-45CA-A441-742CA95427E1}" type="sibTrans" cxnId="{614A2C0F-0712-4917-8A9A-AEABA15EC927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FF0666-91A7-4DCF-9A96-C4430BE775B2}" type="pres">
      <dgm:prSet presAssocID="{9259E8C8-AE65-474F-BD11-2DFFEE89DAD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4C32DB6-5EDC-4ECC-BD13-B0D4BD5DF156}" type="pres">
      <dgm:prSet presAssocID="{B7E03C08-BBB3-4A51-BA75-FB5B8474E5D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092C71-6CAB-435A-8FE5-2A3D69DA10B8}" type="pres">
      <dgm:prSet presAssocID="{B30745F0-F394-4DAD-996E-18E5128E7F4E}" presName="sibTrans" presStyleLbl="sibTrans2D1" presStyleIdx="0" presStyleCnt="2"/>
      <dgm:spPr/>
      <dgm:t>
        <a:bodyPr/>
        <a:lstStyle/>
        <a:p>
          <a:endParaRPr lang="es-ES"/>
        </a:p>
      </dgm:t>
    </dgm:pt>
    <dgm:pt modelId="{F82161F7-940F-4C32-9F94-35A2AF5DEE07}" type="pres">
      <dgm:prSet presAssocID="{B30745F0-F394-4DAD-996E-18E5128E7F4E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0232FE43-C3CE-4191-B1F2-C363BE8410FE}" type="pres">
      <dgm:prSet presAssocID="{7D24040D-4904-4A2A-9F27-B8447016A9E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A4AC67-477D-4ED0-8154-2D6CBCBD8963}" type="pres">
      <dgm:prSet presAssocID="{97C52CC1-0CFB-490A-886D-B8487A314C2E}" presName="sibTrans" presStyleLbl="sibTrans2D1" presStyleIdx="1" presStyleCnt="2"/>
      <dgm:spPr/>
      <dgm:t>
        <a:bodyPr/>
        <a:lstStyle/>
        <a:p>
          <a:endParaRPr lang="es-ES"/>
        </a:p>
      </dgm:t>
    </dgm:pt>
    <dgm:pt modelId="{90DF0D6F-1CF0-403D-8BE4-8E7F8E4C8E3A}" type="pres">
      <dgm:prSet presAssocID="{97C52CC1-0CFB-490A-886D-B8487A314C2E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2749D8E9-901E-4F22-ABDC-7830EFE22BCF}" type="pres">
      <dgm:prSet presAssocID="{D91977C7-A99F-4989-8CA8-5745CAFFC8F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49D87B5-40E7-4908-B25F-7B7747969E4C}" type="presOf" srcId="{97C52CC1-0CFB-490A-886D-B8487A314C2E}" destId="{12A4AC67-477D-4ED0-8154-2D6CBCBD8963}" srcOrd="0" destOrd="0" presId="urn:microsoft.com/office/officeart/2005/8/layout/process5"/>
    <dgm:cxn modelId="{614A2C0F-0712-4917-8A9A-AEABA15EC927}" srcId="{9259E8C8-AE65-474F-BD11-2DFFEE89DADD}" destId="{D91977C7-A99F-4989-8CA8-5745CAFFC8F7}" srcOrd="2" destOrd="0" parTransId="{334A5523-1757-47F4-89D0-9F2F4CA2FD49}" sibTransId="{7805B8B0-00CD-45CA-A441-742CA95427E1}"/>
    <dgm:cxn modelId="{A79E69BF-832F-4C78-BCDD-C125618A43C1}" srcId="{9259E8C8-AE65-474F-BD11-2DFFEE89DADD}" destId="{B7E03C08-BBB3-4A51-BA75-FB5B8474E5D3}" srcOrd="0" destOrd="0" parTransId="{90C3CB0B-07B2-4419-92D0-B28564C950B1}" sibTransId="{B30745F0-F394-4DAD-996E-18E5128E7F4E}"/>
    <dgm:cxn modelId="{C0709A49-9440-46D9-8082-BDE45A70F58F}" srcId="{9259E8C8-AE65-474F-BD11-2DFFEE89DADD}" destId="{7D24040D-4904-4A2A-9F27-B8447016A9EF}" srcOrd="1" destOrd="0" parTransId="{D1E2459D-2A03-442B-9F38-0FA4EB26148B}" sibTransId="{97C52CC1-0CFB-490A-886D-B8487A314C2E}"/>
    <dgm:cxn modelId="{E31B3A4F-4733-49B6-8445-EC8F1B08174E}" type="presOf" srcId="{7D24040D-4904-4A2A-9F27-B8447016A9EF}" destId="{0232FE43-C3CE-4191-B1F2-C363BE8410FE}" srcOrd="0" destOrd="0" presId="urn:microsoft.com/office/officeart/2005/8/layout/process5"/>
    <dgm:cxn modelId="{6FDED4E7-11EF-4869-8BC2-B58DD8BE44E1}" type="presOf" srcId="{B7E03C08-BBB3-4A51-BA75-FB5B8474E5D3}" destId="{44C32DB6-5EDC-4ECC-BD13-B0D4BD5DF156}" srcOrd="0" destOrd="0" presId="urn:microsoft.com/office/officeart/2005/8/layout/process5"/>
    <dgm:cxn modelId="{445D7A89-E2FE-4732-8CED-D3D35B4966EB}" type="presOf" srcId="{B30745F0-F394-4DAD-996E-18E5128E7F4E}" destId="{F82161F7-940F-4C32-9F94-35A2AF5DEE07}" srcOrd="1" destOrd="0" presId="urn:microsoft.com/office/officeart/2005/8/layout/process5"/>
    <dgm:cxn modelId="{F59E76A7-5C60-4611-BA7F-7F213AAE4D65}" type="presOf" srcId="{D91977C7-A99F-4989-8CA8-5745CAFFC8F7}" destId="{2749D8E9-901E-4F22-ABDC-7830EFE22BCF}" srcOrd="0" destOrd="0" presId="urn:microsoft.com/office/officeart/2005/8/layout/process5"/>
    <dgm:cxn modelId="{7D5EF2E3-1B02-4234-B682-0C9298DF4637}" type="presOf" srcId="{97C52CC1-0CFB-490A-886D-B8487A314C2E}" destId="{90DF0D6F-1CF0-403D-8BE4-8E7F8E4C8E3A}" srcOrd="1" destOrd="0" presId="urn:microsoft.com/office/officeart/2005/8/layout/process5"/>
    <dgm:cxn modelId="{31ED9F00-F7DB-403F-88CA-BBDE18BF7A46}" type="presOf" srcId="{9259E8C8-AE65-474F-BD11-2DFFEE89DADD}" destId="{91FF0666-91A7-4DCF-9A96-C4430BE775B2}" srcOrd="0" destOrd="0" presId="urn:microsoft.com/office/officeart/2005/8/layout/process5"/>
    <dgm:cxn modelId="{E09CC554-9C53-42E8-BC90-75DE8852F945}" type="presOf" srcId="{B30745F0-F394-4DAD-996E-18E5128E7F4E}" destId="{D7092C71-6CAB-435A-8FE5-2A3D69DA10B8}" srcOrd="0" destOrd="0" presId="urn:microsoft.com/office/officeart/2005/8/layout/process5"/>
    <dgm:cxn modelId="{9B70411F-33D1-493D-918F-999EB7EBEB20}" type="presParOf" srcId="{91FF0666-91A7-4DCF-9A96-C4430BE775B2}" destId="{44C32DB6-5EDC-4ECC-BD13-B0D4BD5DF156}" srcOrd="0" destOrd="0" presId="urn:microsoft.com/office/officeart/2005/8/layout/process5"/>
    <dgm:cxn modelId="{24EF24D3-08E2-4490-8C8D-72193402BCB7}" type="presParOf" srcId="{91FF0666-91A7-4DCF-9A96-C4430BE775B2}" destId="{D7092C71-6CAB-435A-8FE5-2A3D69DA10B8}" srcOrd="1" destOrd="0" presId="urn:microsoft.com/office/officeart/2005/8/layout/process5"/>
    <dgm:cxn modelId="{10EF6C11-1F7F-45DE-AE0E-2CC6F85EC82A}" type="presParOf" srcId="{D7092C71-6CAB-435A-8FE5-2A3D69DA10B8}" destId="{F82161F7-940F-4C32-9F94-35A2AF5DEE07}" srcOrd="0" destOrd="0" presId="urn:microsoft.com/office/officeart/2005/8/layout/process5"/>
    <dgm:cxn modelId="{B5E5792A-F7A9-4E17-BB06-F213DFC3EB78}" type="presParOf" srcId="{91FF0666-91A7-4DCF-9A96-C4430BE775B2}" destId="{0232FE43-C3CE-4191-B1F2-C363BE8410FE}" srcOrd="2" destOrd="0" presId="urn:microsoft.com/office/officeart/2005/8/layout/process5"/>
    <dgm:cxn modelId="{79827625-7FDD-4EEC-9B17-2582496E7FA5}" type="presParOf" srcId="{91FF0666-91A7-4DCF-9A96-C4430BE775B2}" destId="{12A4AC67-477D-4ED0-8154-2D6CBCBD8963}" srcOrd="3" destOrd="0" presId="urn:microsoft.com/office/officeart/2005/8/layout/process5"/>
    <dgm:cxn modelId="{3DC007CA-9351-475E-9432-D810C7AFA2D9}" type="presParOf" srcId="{12A4AC67-477D-4ED0-8154-2D6CBCBD8963}" destId="{90DF0D6F-1CF0-403D-8BE4-8E7F8E4C8E3A}" srcOrd="0" destOrd="0" presId="urn:microsoft.com/office/officeart/2005/8/layout/process5"/>
    <dgm:cxn modelId="{5ED685A0-5A95-45FB-95A5-6252100E7CE3}" type="presParOf" srcId="{91FF0666-91A7-4DCF-9A96-C4430BE775B2}" destId="{2749D8E9-901E-4F22-ABDC-7830EFE22BCF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259E8C8-AE65-474F-BD11-2DFFEE89DADD}" type="doc">
      <dgm:prSet loTypeId="urn:microsoft.com/office/officeart/2005/8/layout/process5" loCatId="process" qsTypeId="urn:microsoft.com/office/officeart/2005/8/quickstyle/3d4" qsCatId="3D" csTypeId="urn:microsoft.com/office/officeart/2005/8/colors/accent2_4" csCatId="accent2" phldr="1"/>
      <dgm:spPr/>
      <dgm:t>
        <a:bodyPr/>
        <a:lstStyle/>
        <a:p>
          <a:endParaRPr lang="es-ES"/>
        </a:p>
      </dgm:t>
    </dgm:pt>
    <dgm:pt modelId="{5FE3A18C-9934-4FA2-9596-E966BACBD7F3}">
      <dgm:prSet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</a:rPr>
            <a:t>Dar a conocer los productos</a:t>
          </a:r>
          <a:endParaRPr lang="en-US" sz="2000" dirty="0">
            <a:solidFill>
              <a:schemeClr val="tx1"/>
            </a:solidFill>
          </a:endParaRPr>
        </a:p>
      </dgm:t>
    </dgm:pt>
    <dgm:pt modelId="{9E6626CC-F7C4-48A9-8743-6B35D5144C9D}" type="parTrans" cxnId="{256106EA-8537-45EE-AC17-A86FE193C57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5189CE8E-6B06-42A7-AD92-B719ACCCB60D}" type="sibTrans" cxnId="{256106EA-8537-45EE-AC17-A86FE193C577}">
      <dgm:prSet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3DB601C2-2956-4811-BE46-5BACBD7633E5}">
      <dgm:prSet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</a:rPr>
            <a:t>Brindar un servicio eficiente</a:t>
          </a:r>
          <a:endParaRPr lang="en-US" sz="2000" dirty="0">
            <a:solidFill>
              <a:schemeClr val="tx1"/>
            </a:solidFill>
          </a:endParaRPr>
        </a:p>
      </dgm:t>
    </dgm:pt>
    <dgm:pt modelId="{31A74C8F-1AB3-447A-A3A1-ACBC4DE0BFDD}" type="parTrans" cxnId="{B2396FAA-4E35-4CB8-95AF-687767B02FE9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F97E195A-6213-49E7-9421-DE0A0DBB263E}" type="sibTrans" cxnId="{B2396FAA-4E35-4CB8-95AF-687767B02FE9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8E113A45-EDD6-4B3D-BA3F-50A651A90E0A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Interacción con el segmento</a:t>
          </a:r>
          <a:endParaRPr lang="en-US" sz="2000" dirty="0">
            <a:solidFill>
              <a:schemeClr val="tx1"/>
            </a:solidFill>
            <a:effectLst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gm:t>
    </dgm:pt>
    <dgm:pt modelId="{F8BE7996-0D84-4A72-9FE4-079008F98B40}" type="parTrans" cxnId="{0C6FB44F-42DA-49C6-86C9-3D8DB441E42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CEB5DF30-8E41-4DAA-9148-DD8257E66585}" type="sibTrans" cxnId="{0C6FB44F-42DA-49C6-86C9-3D8DB441E423}">
      <dgm:prSet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E465D9FC-5C6A-41D9-BD1D-886D8708F011}" type="pres">
      <dgm:prSet presAssocID="{9259E8C8-AE65-474F-BD11-2DFFEE89DAD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03C30E1-99F7-458C-AFF0-0B98D73CF0E5}" type="pres">
      <dgm:prSet presAssocID="{8E113A45-EDD6-4B3D-BA3F-50A651A90E0A}" presName="node" presStyleLbl="node1" presStyleIdx="0" presStyleCnt="3" custScaleX="10718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E6FA73-96E0-409C-A659-9FACFE3F37EB}" type="pres">
      <dgm:prSet presAssocID="{CEB5DF30-8E41-4DAA-9148-DD8257E66585}" presName="sibTrans" presStyleLbl="sibTrans2D1" presStyleIdx="0" presStyleCnt="2"/>
      <dgm:spPr/>
      <dgm:t>
        <a:bodyPr/>
        <a:lstStyle/>
        <a:p>
          <a:endParaRPr lang="es-ES"/>
        </a:p>
      </dgm:t>
    </dgm:pt>
    <dgm:pt modelId="{272646FA-7EF8-4B88-9DE2-4B29AC236CFD}" type="pres">
      <dgm:prSet presAssocID="{CEB5DF30-8E41-4DAA-9148-DD8257E66585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D592CFB4-BE1A-4E47-BDB6-273569EDAECF}" type="pres">
      <dgm:prSet presAssocID="{5FE3A18C-9934-4FA2-9596-E966BACBD7F3}" presName="node" presStyleLbl="node1" presStyleIdx="1" presStyleCnt="3" custScaleX="107304" custScaleY="10011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1D84BA-6291-4451-AF00-7C7E49F5D4C3}" type="pres">
      <dgm:prSet presAssocID="{5189CE8E-6B06-42A7-AD92-B719ACCCB60D}" presName="sibTrans" presStyleLbl="sibTrans2D1" presStyleIdx="1" presStyleCnt="2"/>
      <dgm:spPr/>
      <dgm:t>
        <a:bodyPr/>
        <a:lstStyle/>
        <a:p>
          <a:endParaRPr lang="es-ES"/>
        </a:p>
      </dgm:t>
    </dgm:pt>
    <dgm:pt modelId="{6D949BE9-0FEF-42D4-921A-A7D380BF64B1}" type="pres">
      <dgm:prSet presAssocID="{5189CE8E-6B06-42A7-AD92-B719ACCCB60D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AA828575-DAE4-462B-BBF6-0AA1695A3BD4}" type="pres">
      <dgm:prSet presAssocID="{3DB601C2-2956-4811-BE46-5BACBD7633E5}" presName="node" presStyleLbl="node1" presStyleIdx="2" presStyleCnt="3" custScaleX="107246" custScaleY="10022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FA6D6D2-736B-48FA-A4C9-7EEF56EB2E66}" type="presOf" srcId="{8E113A45-EDD6-4B3D-BA3F-50A651A90E0A}" destId="{103C30E1-99F7-458C-AFF0-0B98D73CF0E5}" srcOrd="0" destOrd="0" presId="urn:microsoft.com/office/officeart/2005/8/layout/process5"/>
    <dgm:cxn modelId="{256106EA-8537-45EE-AC17-A86FE193C577}" srcId="{9259E8C8-AE65-474F-BD11-2DFFEE89DADD}" destId="{5FE3A18C-9934-4FA2-9596-E966BACBD7F3}" srcOrd="1" destOrd="0" parTransId="{9E6626CC-F7C4-48A9-8743-6B35D5144C9D}" sibTransId="{5189CE8E-6B06-42A7-AD92-B719ACCCB60D}"/>
    <dgm:cxn modelId="{256C7BE4-D9FE-4CB2-AEDF-7AAD22A6F640}" type="presOf" srcId="{3DB601C2-2956-4811-BE46-5BACBD7633E5}" destId="{AA828575-DAE4-462B-BBF6-0AA1695A3BD4}" srcOrd="0" destOrd="0" presId="urn:microsoft.com/office/officeart/2005/8/layout/process5"/>
    <dgm:cxn modelId="{B8C9EF80-DDC1-4BCC-B844-C73FC83A30C4}" type="presOf" srcId="{5FE3A18C-9934-4FA2-9596-E966BACBD7F3}" destId="{D592CFB4-BE1A-4E47-BDB6-273569EDAECF}" srcOrd="0" destOrd="0" presId="urn:microsoft.com/office/officeart/2005/8/layout/process5"/>
    <dgm:cxn modelId="{CACEC06A-10C5-4006-9517-D339E05F0EF1}" type="presOf" srcId="{5189CE8E-6B06-42A7-AD92-B719ACCCB60D}" destId="{6D949BE9-0FEF-42D4-921A-A7D380BF64B1}" srcOrd="1" destOrd="0" presId="urn:microsoft.com/office/officeart/2005/8/layout/process5"/>
    <dgm:cxn modelId="{DD87842B-AF46-44CE-800B-3AA9090691C1}" type="presOf" srcId="{5189CE8E-6B06-42A7-AD92-B719ACCCB60D}" destId="{6B1D84BA-6291-4451-AF00-7C7E49F5D4C3}" srcOrd="0" destOrd="0" presId="urn:microsoft.com/office/officeart/2005/8/layout/process5"/>
    <dgm:cxn modelId="{CCF06733-56F9-497C-AAB5-0569DD54D1AD}" type="presOf" srcId="{CEB5DF30-8E41-4DAA-9148-DD8257E66585}" destId="{272646FA-7EF8-4B88-9DE2-4B29AC236CFD}" srcOrd="1" destOrd="0" presId="urn:microsoft.com/office/officeart/2005/8/layout/process5"/>
    <dgm:cxn modelId="{B2396FAA-4E35-4CB8-95AF-687767B02FE9}" srcId="{9259E8C8-AE65-474F-BD11-2DFFEE89DADD}" destId="{3DB601C2-2956-4811-BE46-5BACBD7633E5}" srcOrd="2" destOrd="0" parTransId="{31A74C8F-1AB3-447A-A3A1-ACBC4DE0BFDD}" sibTransId="{F97E195A-6213-49E7-9421-DE0A0DBB263E}"/>
    <dgm:cxn modelId="{0C6FB44F-42DA-49C6-86C9-3D8DB441E423}" srcId="{9259E8C8-AE65-474F-BD11-2DFFEE89DADD}" destId="{8E113A45-EDD6-4B3D-BA3F-50A651A90E0A}" srcOrd="0" destOrd="0" parTransId="{F8BE7996-0D84-4A72-9FE4-079008F98B40}" sibTransId="{CEB5DF30-8E41-4DAA-9148-DD8257E66585}"/>
    <dgm:cxn modelId="{F4C13DA0-1350-494D-9AE0-1FD7B82BE4F5}" type="presOf" srcId="{CEB5DF30-8E41-4DAA-9148-DD8257E66585}" destId="{21E6FA73-96E0-409C-A659-9FACFE3F37EB}" srcOrd="0" destOrd="0" presId="urn:microsoft.com/office/officeart/2005/8/layout/process5"/>
    <dgm:cxn modelId="{A674CBF6-BB80-4FC5-AA9A-D23E5DC07F97}" type="presOf" srcId="{9259E8C8-AE65-474F-BD11-2DFFEE89DADD}" destId="{E465D9FC-5C6A-41D9-BD1D-886D8708F011}" srcOrd="0" destOrd="0" presId="urn:microsoft.com/office/officeart/2005/8/layout/process5"/>
    <dgm:cxn modelId="{98A13004-6431-4CB0-8653-FB138060799F}" type="presParOf" srcId="{E465D9FC-5C6A-41D9-BD1D-886D8708F011}" destId="{103C30E1-99F7-458C-AFF0-0B98D73CF0E5}" srcOrd="0" destOrd="0" presId="urn:microsoft.com/office/officeart/2005/8/layout/process5"/>
    <dgm:cxn modelId="{969DBF47-2B12-45AF-82CD-CD13ABD68BED}" type="presParOf" srcId="{E465D9FC-5C6A-41D9-BD1D-886D8708F011}" destId="{21E6FA73-96E0-409C-A659-9FACFE3F37EB}" srcOrd="1" destOrd="0" presId="urn:microsoft.com/office/officeart/2005/8/layout/process5"/>
    <dgm:cxn modelId="{7A6F20D6-A592-44A8-9A79-7DADE071ACAA}" type="presParOf" srcId="{21E6FA73-96E0-409C-A659-9FACFE3F37EB}" destId="{272646FA-7EF8-4B88-9DE2-4B29AC236CFD}" srcOrd="0" destOrd="0" presId="urn:microsoft.com/office/officeart/2005/8/layout/process5"/>
    <dgm:cxn modelId="{1BAA7D21-13F5-4BDD-AAA1-79AE34A22A43}" type="presParOf" srcId="{E465D9FC-5C6A-41D9-BD1D-886D8708F011}" destId="{D592CFB4-BE1A-4E47-BDB6-273569EDAECF}" srcOrd="2" destOrd="0" presId="urn:microsoft.com/office/officeart/2005/8/layout/process5"/>
    <dgm:cxn modelId="{C3629852-BEAD-4C31-8446-63E28DE316AD}" type="presParOf" srcId="{E465D9FC-5C6A-41D9-BD1D-886D8708F011}" destId="{6B1D84BA-6291-4451-AF00-7C7E49F5D4C3}" srcOrd="3" destOrd="0" presId="urn:microsoft.com/office/officeart/2005/8/layout/process5"/>
    <dgm:cxn modelId="{76A68E94-84A3-4262-A246-DDD0A673D881}" type="presParOf" srcId="{6B1D84BA-6291-4451-AF00-7C7E49F5D4C3}" destId="{6D949BE9-0FEF-42D4-921A-A7D380BF64B1}" srcOrd="0" destOrd="0" presId="urn:microsoft.com/office/officeart/2005/8/layout/process5"/>
    <dgm:cxn modelId="{AC1D0F1B-FA6C-4CB3-8D65-8E3119FCE482}" type="presParOf" srcId="{E465D9FC-5C6A-41D9-BD1D-886D8708F011}" destId="{AA828575-DAE4-462B-BBF6-0AA1695A3BD4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131A529-00B3-4939-913D-5E07C029536F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B94524CC-149E-4F42-B780-FE31D24DA500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La organización no cuenta con una estructura formal que permita una adecuada gestión institucional.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9420D7-C592-4BC9-8685-103CFFC1E994}" type="parTrans" cxnId="{4B28E692-84C3-4A8F-8175-188B99AE7811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AF778A-3837-4E77-A964-87EC34EF4583}" type="sibTrans" cxnId="{4B28E692-84C3-4A8F-8175-188B99AE7811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CEC1B0-6158-445E-8A56-9CEDF0530C68}">
      <dgm:prSet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El proceso de producción efectuado  por ASOCHU es llevado con total prolijidad, por lo tanto tiene un alto potencial de mejora.</a:t>
          </a:r>
          <a:endParaRPr lang="en-US" sz="1800" dirty="0"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gm:t>
    </dgm:pt>
    <dgm:pt modelId="{037213FE-DF22-4911-846B-099F976F9802}" type="parTrans" cxnId="{F747CF87-38EB-4523-9BFE-4F133C8DDA64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5C5A03-CE5F-4839-8C21-93538A385963}" type="sibTrans" cxnId="{F747CF87-38EB-4523-9BFE-4F133C8DDA64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14DBBC-9890-4855-800D-8D291FB08460}">
      <dgm:prSet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Existen potenciales oportunidades para hacer sostenible el negocio, una de ellas es la creciente demanda.</a:t>
          </a:r>
          <a:r>
            <a:rPr lang="es-EC" sz="1800" baseline="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endParaRPr lang="en-US" sz="1800" dirty="0"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gm:t>
    </dgm:pt>
    <dgm:pt modelId="{7B2DF737-131F-4A5D-9E87-B3C4C2B23BF0}" type="parTrans" cxnId="{021BCE10-0867-4D4A-AED0-BFD02E078A1A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2F9A71-6B67-430E-8671-AEFA3D3417A2}" type="sibTrans" cxnId="{021BCE10-0867-4D4A-AED0-BFD02E078A1A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2B0008-8FF3-4EC9-9114-F046455A9CAC}">
      <dgm:prSet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La asociación debe invertir de forma conservadora.</a:t>
          </a:r>
          <a:endParaRPr lang="en-US" sz="1800" dirty="0"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gm:t>
    </dgm:pt>
    <dgm:pt modelId="{20F7B93C-CA7E-4A19-BACE-3292576F74E0}" type="parTrans" cxnId="{579990D0-A7BB-4C58-85A2-0B32C3464078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BCBFFB-912A-453A-A462-67192740C118}" type="sibTrans" cxnId="{579990D0-A7BB-4C58-85A2-0B32C3464078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9DAED3-EF3E-4A46-9919-EDE9461035D7}">
      <dgm:prSet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La investigación realizada permitió obtener datos referentes al consumo de hongos orgánicos, los resultados manifiestan que gran parte de la población tienen buena percepción y aceptación de estos productos.</a:t>
          </a:r>
          <a:endParaRPr lang="en-US" sz="1800" dirty="0">
            <a:effectLst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gm:t>
    </dgm:pt>
    <dgm:pt modelId="{0FE0593A-513E-418D-A5F0-307DC599B87E}" type="parTrans" cxnId="{6A165B7B-CA43-4602-AE10-B2FD11CF71C8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23ACCD-3144-48B0-88C8-BD3166088F22}" type="sibTrans" cxnId="{6A165B7B-CA43-4602-AE10-B2FD11CF71C8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CCC8DD-EADF-41D1-B734-F0DEAEA6A74B}" type="pres">
      <dgm:prSet presAssocID="{C131A529-00B3-4939-913D-5E07C029536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6831C8F-07CD-4266-AD2C-6CEA959F5AB9}" type="pres">
      <dgm:prSet presAssocID="{B94524CC-149E-4F42-B780-FE31D24DA500}" presName="parentLin" presStyleCnt="0"/>
      <dgm:spPr/>
    </dgm:pt>
    <dgm:pt modelId="{8A1EC8DC-BBDF-4C24-8941-612580FF14DC}" type="pres">
      <dgm:prSet presAssocID="{B94524CC-149E-4F42-B780-FE31D24DA500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D283E2CD-45C6-41A8-83D6-9B096C63F7E1}" type="pres">
      <dgm:prSet presAssocID="{B94524CC-149E-4F42-B780-FE31D24DA500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A4DC2C-B52A-413E-8AA6-ABAC302F624A}" type="pres">
      <dgm:prSet presAssocID="{B94524CC-149E-4F42-B780-FE31D24DA500}" presName="negativeSpace" presStyleCnt="0"/>
      <dgm:spPr/>
    </dgm:pt>
    <dgm:pt modelId="{1B33CFEB-FB1A-4A79-822D-B41A453D17A5}" type="pres">
      <dgm:prSet presAssocID="{B94524CC-149E-4F42-B780-FE31D24DA500}" presName="childText" presStyleLbl="conFgAcc1" presStyleIdx="0" presStyleCnt="5">
        <dgm:presLayoutVars>
          <dgm:bulletEnabled val="1"/>
        </dgm:presLayoutVars>
      </dgm:prSet>
      <dgm:spPr/>
    </dgm:pt>
    <dgm:pt modelId="{3A451AD9-A3A3-4FDC-A820-747B5E6D6029}" type="pres">
      <dgm:prSet presAssocID="{0CAF778A-3837-4E77-A964-87EC34EF4583}" presName="spaceBetweenRectangles" presStyleCnt="0"/>
      <dgm:spPr/>
    </dgm:pt>
    <dgm:pt modelId="{B43B8908-E2C3-4092-B88A-D7B19BEDD12D}" type="pres">
      <dgm:prSet presAssocID="{4CCEC1B0-6158-445E-8A56-9CEDF0530C68}" presName="parentLin" presStyleCnt="0"/>
      <dgm:spPr/>
    </dgm:pt>
    <dgm:pt modelId="{F1DC83FD-988F-4500-9E1A-6C84A04A1CA7}" type="pres">
      <dgm:prSet presAssocID="{4CCEC1B0-6158-445E-8A56-9CEDF0530C68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3B051F64-E2AC-485D-B50C-157EBC37E37A}" type="pres">
      <dgm:prSet presAssocID="{4CCEC1B0-6158-445E-8A56-9CEDF0530C6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1A70E4-1083-4394-A96C-DFECDB66CB0E}" type="pres">
      <dgm:prSet presAssocID="{4CCEC1B0-6158-445E-8A56-9CEDF0530C68}" presName="negativeSpace" presStyleCnt="0"/>
      <dgm:spPr/>
    </dgm:pt>
    <dgm:pt modelId="{2CE6FFE2-9FB4-4558-AC37-CEF9EA7BC6E1}" type="pres">
      <dgm:prSet presAssocID="{4CCEC1B0-6158-445E-8A56-9CEDF0530C68}" presName="childText" presStyleLbl="conFgAcc1" presStyleIdx="1" presStyleCnt="5">
        <dgm:presLayoutVars>
          <dgm:bulletEnabled val="1"/>
        </dgm:presLayoutVars>
      </dgm:prSet>
      <dgm:spPr/>
    </dgm:pt>
    <dgm:pt modelId="{6B544FA0-C452-4B62-B9C6-C7EF62D02E6A}" type="pres">
      <dgm:prSet presAssocID="{985C5A03-CE5F-4839-8C21-93538A385963}" presName="spaceBetweenRectangles" presStyleCnt="0"/>
      <dgm:spPr/>
    </dgm:pt>
    <dgm:pt modelId="{A972F034-F53D-40CE-8E58-7DC8FCEC1C15}" type="pres">
      <dgm:prSet presAssocID="{5014DBBC-9890-4855-800D-8D291FB08460}" presName="parentLin" presStyleCnt="0"/>
      <dgm:spPr/>
    </dgm:pt>
    <dgm:pt modelId="{36A2B609-6545-4989-9F33-E608FF08E67A}" type="pres">
      <dgm:prSet presAssocID="{5014DBBC-9890-4855-800D-8D291FB08460}" presName="parentLeftMargin" presStyleLbl="node1" presStyleIdx="1" presStyleCnt="5"/>
      <dgm:spPr/>
      <dgm:t>
        <a:bodyPr/>
        <a:lstStyle/>
        <a:p>
          <a:endParaRPr lang="es-ES"/>
        </a:p>
      </dgm:t>
    </dgm:pt>
    <dgm:pt modelId="{27BC9670-B60F-4F98-848F-683C226D7783}" type="pres">
      <dgm:prSet presAssocID="{5014DBBC-9890-4855-800D-8D291FB08460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F1E83E-CD11-47BF-99E0-7DA5917191CF}" type="pres">
      <dgm:prSet presAssocID="{5014DBBC-9890-4855-800D-8D291FB08460}" presName="negativeSpace" presStyleCnt="0"/>
      <dgm:spPr/>
    </dgm:pt>
    <dgm:pt modelId="{19A47EF1-B9B3-4511-9FC3-65F70C934DC6}" type="pres">
      <dgm:prSet presAssocID="{5014DBBC-9890-4855-800D-8D291FB08460}" presName="childText" presStyleLbl="conFgAcc1" presStyleIdx="2" presStyleCnt="5">
        <dgm:presLayoutVars>
          <dgm:bulletEnabled val="1"/>
        </dgm:presLayoutVars>
      </dgm:prSet>
      <dgm:spPr/>
    </dgm:pt>
    <dgm:pt modelId="{724A7368-2AE4-4789-9BDF-748C1F51E048}" type="pres">
      <dgm:prSet presAssocID="{052F9A71-6B67-430E-8671-AEFA3D3417A2}" presName="spaceBetweenRectangles" presStyleCnt="0"/>
      <dgm:spPr/>
    </dgm:pt>
    <dgm:pt modelId="{45297607-668D-4E9F-89AA-239FD4AF9891}" type="pres">
      <dgm:prSet presAssocID="{052B0008-8FF3-4EC9-9114-F046455A9CAC}" presName="parentLin" presStyleCnt="0"/>
      <dgm:spPr/>
    </dgm:pt>
    <dgm:pt modelId="{47378D57-E392-4D79-B2F9-DCD3341C1C00}" type="pres">
      <dgm:prSet presAssocID="{052B0008-8FF3-4EC9-9114-F046455A9CAC}" presName="parentLeftMargin" presStyleLbl="node1" presStyleIdx="2" presStyleCnt="5"/>
      <dgm:spPr/>
      <dgm:t>
        <a:bodyPr/>
        <a:lstStyle/>
        <a:p>
          <a:endParaRPr lang="es-ES"/>
        </a:p>
      </dgm:t>
    </dgm:pt>
    <dgm:pt modelId="{F8F9B437-8991-4C9B-8947-DE81E06AB9AC}" type="pres">
      <dgm:prSet presAssocID="{052B0008-8FF3-4EC9-9114-F046455A9CAC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832F2C-019B-4CB3-86AB-1F3A61002D88}" type="pres">
      <dgm:prSet presAssocID="{052B0008-8FF3-4EC9-9114-F046455A9CAC}" presName="negativeSpace" presStyleCnt="0"/>
      <dgm:spPr/>
    </dgm:pt>
    <dgm:pt modelId="{DDB06E02-F083-4429-94C0-6E7E467ED67B}" type="pres">
      <dgm:prSet presAssocID="{052B0008-8FF3-4EC9-9114-F046455A9CAC}" presName="childText" presStyleLbl="conFgAcc1" presStyleIdx="3" presStyleCnt="5">
        <dgm:presLayoutVars>
          <dgm:bulletEnabled val="1"/>
        </dgm:presLayoutVars>
      </dgm:prSet>
      <dgm:spPr/>
    </dgm:pt>
    <dgm:pt modelId="{262DE98A-EFFE-4B2E-BB50-CEFBA16D490A}" type="pres">
      <dgm:prSet presAssocID="{46BCBFFB-912A-453A-A462-67192740C118}" presName="spaceBetweenRectangles" presStyleCnt="0"/>
      <dgm:spPr/>
    </dgm:pt>
    <dgm:pt modelId="{E5C24C09-94E4-4E62-BDFC-4245F130C1AA}" type="pres">
      <dgm:prSet presAssocID="{F09DAED3-EF3E-4A46-9919-EDE9461035D7}" presName="parentLin" presStyleCnt="0"/>
      <dgm:spPr/>
    </dgm:pt>
    <dgm:pt modelId="{87D13FD9-36B3-4F75-86F6-25373196F728}" type="pres">
      <dgm:prSet presAssocID="{F09DAED3-EF3E-4A46-9919-EDE9461035D7}" presName="parentLeftMargin" presStyleLbl="node1" presStyleIdx="3" presStyleCnt="5"/>
      <dgm:spPr/>
      <dgm:t>
        <a:bodyPr/>
        <a:lstStyle/>
        <a:p>
          <a:endParaRPr lang="es-ES"/>
        </a:p>
      </dgm:t>
    </dgm:pt>
    <dgm:pt modelId="{854BC531-EE66-4CFC-95BF-DACF0DEA2B7D}" type="pres">
      <dgm:prSet presAssocID="{F09DAED3-EF3E-4A46-9919-EDE9461035D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7EC5BE-EDAB-4621-8FFA-3CFFCC1E3037}" type="pres">
      <dgm:prSet presAssocID="{F09DAED3-EF3E-4A46-9919-EDE9461035D7}" presName="negativeSpace" presStyleCnt="0"/>
      <dgm:spPr/>
    </dgm:pt>
    <dgm:pt modelId="{EE174D13-12DF-4F99-9C36-6EFF7700983D}" type="pres">
      <dgm:prSet presAssocID="{F09DAED3-EF3E-4A46-9919-EDE9461035D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747CF87-38EB-4523-9BFE-4F133C8DDA64}" srcId="{C131A529-00B3-4939-913D-5E07C029536F}" destId="{4CCEC1B0-6158-445E-8A56-9CEDF0530C68}" srcOrd="1" destOrd="0" parTransId="{037213FE-DF22-4911-846B-099F976F9802}" sibTransId="{985C5A03-CE5F-4839-8C21-93538A385963}"/>
    <dgm:cxn modelId="{F32B8D5F-062F-4B7F-9D54-F8FAAD79A1B8}" type="presOf" srcId="{052B0008-8FF3-4EC9-9114-F046455A9CAC}" destId="{F8F9B437-8991-4C9B-8947-DE81E06AB9AC}" srcOrd="1" destOrd="0" presId="urn:microsoft.com/office/officeart/2005/8/layout/list1"/>
    <dgm:cxn modelId="{321A965F-032C-4055-806F-DAE5CD4BB393}" type="presOf" srcId="{B94524CC-149E-4F42-B780-FE31D24DA500}" destId="{8A1EC8DC-BBDF-4C24-8941-612580FF14DC}" srcOrd="0" destOrd="0" presId="urn:microsoft.com/office/officeart/2005/8/layout/list1"/>
    <dgm:cxn modelId="{B66797BF-B02D-454F-A839-3E6DD8D61358}" type="presOf" srcId="{5014DBBC-9890-4855-800D-8D291FB08460}" destId="{27BC9670-B60F-4F98-848F-683C226D7783}" srcOrd="1" destOrd="0" presId="urn:microsoft.com/office/officeart/2005/8/layout/list1"/>
    <dgm:cxn modelId="{C6FE58AC-754F-4D90-A9E1-81C38BC2D90F}" type="presOf" srcId="{F09DAED3-EF3E-4A46-9919-EDE9461035D7}" destId="{87D13FD9-36B3-4F75-86F6-25373196F728}" srcOrd="0" destOrd="0" presId="urn:microsoft.com/office/officeart/2005/8/layout/list1"/>
    <dgm:cxn modelId="{4B28E692-84C3-4A8F-8175-188B99AE7811}" srcId="{C131A529-00B3-4939-913D-5E07C029536F}" destId="{B94524CC-149E-4F42-B780-FE31D24DA500}" srcOrd="0" destOrd="0" parTransId="{DC9420D7-C592-4BC9-8685-103CFFC1E994}" sibTransId="{0CAF778A-3837-4E77-A964-87EC34EF4583}"/>
    <dgm:cxn modelId="{1D7E8DCF-0842-457E-9FE7-33C1DC4179DB}" type="presOf" srcId="{F09DAED3-EF3E-4A46-9919-EDE9461035D7}" destId="{854BC531-EE66-4CFC-95BF-DACF0DEA2B7D}" srcOrd="1" destOrd="0" presId="urn:microsoft.com/office/officeart/2005/8/layout/list1"/>
    <dgm:cxn modelId="{6A165B7B-CA43-4602-AE10-B2FD11CF71C8}" srcId="{C131A529-00B3-4939-913D-5E07C029536F}" destId="{F09DAED3-EF3E-4A46-9919-EDE9461035D7}" srcOrd="4" destOrd="0" parTransId="{0FE0593A-513E-418D-A5F0-307DC599B87E}" sibTransId="{8E23ACCD-3144-48B0-88C8-BD3166088F22}"/>
    <dgm:cxn modelId="{CF0D9027-159A-448D-9731-661EA844A171}" type="presOf" srcId="{4CCEC1B0-6158-445E-8A56-9CEDF0530C68}" destId="{F1DC83FD-988F-4500-9E1A-6C84A04A1CA7}" srcOrd="0" destOrd="0" presId="urn:microsoft.com/office/officeart/2005/8/layout/list1"/>
    <dgm:cxn modelId="{41222715-D2D4-4142-9574-683055AE7DBA}" type="presOf" srcId="{4CCEC1B0-6158-445E-8A56-9CEDF0530C68}" destId="{3B051F64-E2AC-485D-B50C-157EBC37E37A}" srcOrd="1" destOrd="0" presId="urn:microsoft.com/office/officeart/2005/8/layout/list1"/>
    <dgm:cxn modelId="{11E5FF21-39BD-48A9-9ECD-9E5ACDCFC2E6}" type="presOf" srcId="{B94524CC-149E-4F42-B780-FE31D24DA500}" destId="{D283E2CD-45C6-41A8-83D6-9B096C63F7E1}" srcOrd="1" destOrd="0" presId="urn:microsoft.com/office/officeart/2005/8/layout/list1"/>
    <dgm:cxn modelId="{F8BD6B97-E568-4722-B793-A616766C636E}" type="presOf" srcId="{5014DBBC-9890-4855-800D-8D291FB08460}" destId="{36A2B609-6545-4989-9F33-E608FF08E67A}" srcOrd="0" destOrd="0" presId="urn:microsoft.com/office/officeart/2005/8/layout/list1"/>
    <dgm:cxn modelId="{FD24A563-93A8-439C-A1B6-83C0FA154F54}" type="presOf" srcId="{052B0008-8FF3-4EC9-9114-F046455A9CAC}" destId="{47378D57-E392-4D79-B2F9-DCD3341C1C00}" srcOrd="0" destOrd="0" presId="urn:microsoft.com/office/officeart/2005/8/layout/list1"/>
    <dgm:cxn modelId="{DB43914F-A21F-442F-9FB8-3C0197ADEF62}" type="presOf" srcId="{C131A529-00B3-4939-913D-5E07C029536F}" destId="{8FCCC8DD-EADF-41D1-B734-F0DEAEA6A74B}" srcOrd="0" destOrd="0" presId="urn:microsoft.com/office/officeart/2005/8/layout/list1"/>
    <dgm:cxn modelId="{579990D0-A7BB-4C58-85A2-0B32C3464078}" srcId="{C131A529-00B3-4939-913D-5E07C029536F}" destId="{052B0008-8FF3-4EC9-9114-F046455A9CAC}" srcOrd="3" destOrd="0" parTransId="{20F7B93C-CA7E-4A19-BACE-3292576F74E0}" sibTransId="{46BCBFFB-912A-453A-A462-67192740C118}"/>
    <dgm:cxn modelId="{021BCE10-0867-4D4A-AED0-BFD02E078A1A}" srcId="{C131A529-00B3-4939-913D-5E07C029536F}" destId="{5014DBBC-9890-4855-800D-8D291FB08460}" srcOrd="2" destOrd="0" parTransId="{7B2DF737-131F-4A5D-9E87-B3C4C2B23BF0}" sibTransId="{052F9A71-6B67-430E-8671-AEFA3D3417A2}"/>
    <dgm:cxn modelId="{688FAD06-DD7C-47DA-9B62-B15621E8EF33}" type="presParOf" srcId="{8FCCC8DD-EADF-41D1-B734-F0DEAEA6A74B}" destId="{B6831C8F-07CD-4266-AD2C-6CEA959F5AB9}" srcOrd="0" destOrd="0" presId="urn:microsoft.com/office/officeart/2005/8/layout/list1"/>
    <dgm:cxn modelId="{E867EEB7-4D80-4783-9EBA-A056BD92B6B5}" type="presParOf" srcId="{B6831C8F-07CD-4266-AD2C-6CEA959F5AB9}" destId="{8A1EC8DC-BBDF-4C24-8941-612580FF14DC}" srcOrd="0" destOrd="0" presId="urn:microsoft.com/office/officeart/2005/8/layout/list1"/>
    <dgm:cxn modelId="{D933318D-78CF-4F6B-827C-207BC6104DD2}" type="presParOf" srcId="{B6831C8F-07CD-4266-AD2C-6CEA959F5AB9}" destId="{D283E2CD-45C6-41A8-83D6-9B096C63F7E1}" srcOrd="1" destOrd="0" presId="urn:microsoft.com/office/officeart/2005/8/layout/list1"/>
    <dgm:cxn modelId="{BC43FD79-0F72-45D0-ABFE-48CAECB93B01}" type="presParOf" srcId="{8FCCC8DD-EADF-41D1-B734-F0DEAEA6A74B}" destId="{54A4DC2C-B52A-413E-8AA6-ABAC302F624A}" srcOrd="1" destOrd="0" presId="urn:microsoft.com/office/officeart/2005/8/layout/list1"/>
    <dgm:cxn modelId="{C5028FD0-291D-4ADD-9777-C541276CCA10}" type="presParOf" srcId="{8FCCC8DD-EADF-41D1-B734-F0DEAEA6A74B}" destId="{1B33CFEB-FB1A-4A79-822D-B41A453D17A5}" srcOrd="2" destOrd="0" presId="urn:microsoft.com/office/officeart/2005/8/layout/list1"/>
    <dgm:cxn modelId="{5073E118-F381-43C9-AD93-DB720E131464}" type="presParOf" srcId="{8FCCC8DD-EADF-41D1-B734-F0DEAEA6A74B}" destId="{3A451AD9-A3A3-4FDC-A820-747B5E6D6029}" srcOrd="3" destOrd="0" presId="urn:microsoft.com/office/officeart/2005/8/layout/list1"/>
    <dgm:cxn modelId="{F1A69726-CB99-46E5-AACB-77A266518389}" type="presParOf" srcId="{8FCCC8DD-EADF-41D1-B734-F0DEAEA6A74B}" destId="{B43B8908-E2C3-4092-B88A-D7B19BEDD12D}" srcOrd="4" destOrd="0" presId="urn:microsoft.com/office/officeart/2005/8/layout/list1"/>
    <dgm:cxn modelId="{A9E548FC-FB4F-4FC4-BBF0-63A4CC0F1BEF}" type="presParOf" srcId="{B43B8908-E2C3-4092-B88A-D7B19BEDD12D}" destId="{F1DC83FD-988F-4500-9E1A-6C84A04A1CA7}" srcOrd="0" destOrd="0" presId="urn:microsoft.com/office/officeart/2005/8/layout/list1"/>
    <dgm:cxn modelId="{F94B56A7-C2D1-4928-B36D-284767FAC399}" type="presParOf" srcId="{B43B8908-E2C3-4092-B88A-D7B19BEDD12D}" destId="{3B051F64-E2AC-485D-B50C-157EBC37E37A}" srcOrd="1" destOrd="0" presId="urn:microsoft.com/office/officeart/2005/8/layout/list1"/>
    <dgm:cxn modelId="{D3054B28-6976-483E-A6DD-BC07F242E50C}" type="presParOf" srcId="{8FCCC8DD-EADF-41D1-B734-F0DEAEA6A74B}" destId="{AC1A70E4-1083-4394-A96C-DFECDB66CB0E}" srcOrd="5" destOrd="0" presId="urn:microsoft.com/office/officeart/2005/8/layout/list1"/>
    <dgm:cxn modelId="{DA0E8CF7-FCDE-42DA-80F1-61509D0B429D}" type="presParOf" srcId="{8FCCC8DD-EADF-41D1-B734-F0DEAEA6A74B}" destId="{2CE6FFE2-9FB4-4558-AC37-CEF9EA7BC6E1}" srcOrd="6" destOrd="0" presId="urn:microsoft.com/office/officeart/2005/8/layout/list1"/>
    <dgm:cxn modelId="{E58E1D68-58AD-4B8A-8296-3B9B703EAED1}" type="presParOf" srcId="{8FCCC8DD-EADF-41D1-B734-F0DEAEA6A74B}" destId="{6B544FA0-C452-4B62-B9C6-C7EF62D02E6A}" srcOrd="7" destOrd="0" presId="urn:microsoft.com/office/officeart/2005/8/layout/list1"/>
    <dgm:cxn modelId="{A12FC5E7-76EA-48B4-A179-507D2C7338F6}" type="presParOf" srcId="{8FCCC8DD-EADF-41D1-B734-F0DEAEA6A74B}" destId="{A972F034-F53D-40CE-8E58-7DC8FCEC1C15}" srcOrd="8" destOrd="0" presId="urn:microsoft.com/office/officeart/2005/8/layout/list1"/>
    <dgm:cxn modelId="{0E0B13AF-D743-4475-8324-A900EF5086B6}" type="presParOf" srcId="{A972F034-F53D-40CE-8E58-7DC8FCEC1C15}" destId="{36A2B609-6545-4989-9F33-E608FF08E67A}" srcOrd="0" destOrd="0" presId="urn:microsoft.com/office/officeart/2005/8/layout/list1"/>
    <dgm:cxn modelId="{55A8630A-20BB-4CD9-9D53-260932710A54}" type="presParOf" srcId="{A972F034-F53D-40CE-8E58-7DC8FCEC1C15}" destId="{27BC9670-B60F-4F98-848F-683C226D7783}" srcOrd="1" destOrd="0" presId="urn:microsoft.com/office/officeart/2005/8/layout/list1"/>
    <dgm:cxn modelId="{8682F262-1FE3-431E-A6EC-1EB60E460195}" type="presParOf" srcId="{8FCCC8DD-EADF-41D1-B734-F0DEAEA6A74B}" destId="{28F1E83E-CD11-47BF-99E0-7DA5917191CF}" srcOrd="9" destOrd="0" presId="urn:microsoft.com/office/officeart/2005/8/layout/list1"/>
    <dgm:cxn modelId="{B8D3A081-EC75-4578-9C92-C9E297110894}" type="presParOf" srcId="{8FCCC8DD-EADF-41D1-B734-F0DEAEA6A74B}" destId="{19A47EF1-B9B3-4511-9FC3-65F70C934DC6}" srcOrd="10" destOrd="0" presId="urn:microsoft.com/office/officeart/2005/8/layout/list1"/>
    <dgm:cxn modelId="{95F7A942-3BAA-4BA9-835D-6AB6B8C4EA2C}" type="presParOf" srcId="{8FCCC8DD-EADF-41D1-B734-F0DEAEA6A74B}" destId="{724A7368-2AE4-4789-9BDF-748C1F51E048}" srcOrd="11" destOrd="0" presId="urn:microsoft.com/office/officeart/2005/8/layout/list1"/>
    <dgm:cxn modelId="{8CED8141-3DCF-4001-8FC5-53E21277096F}" type="presParOf" srcId="{8FCCC8DD-EADF-41D1-B734-F0DEAEA6A74B}" destId="{45297607-668D-4E9F-89AA-239FD4AF9891}" srcOrd="12" destOrd="0" presId="urn:microsoft.com/office/officeart/2005/8/layout/list1"/>
    <dgm:cxn modelId="{93050BA3-5101-4575-9F91-8F21D75CF79A}" type="presParOf" srcId="{45297607-668D-4E9F-89AA-239FD4AF9891}" destId="{47378D57-E392-4D79-B2F9-DCD3341C1C00}" srcOrd="0" destOrd="0" presId="urn:microsoft.com/office/officeart/2005/8/layout/list1"/>
    <dgm:cxn modelId="{BCA96C71-D81A-4682-85FB-2FAC46823E06}" type="presParOf" srcId="{45297607-668D-4E9F-89AA-239FD4AF9891}" destId="{F8F9B437-8991-4C9B-8947-DE81E06AB9AC}" srcOrd="1" destOrd="0" presId="urn:microsoft.com/office/officeart/2005/8/layout/list1"/>
    <dgm:cxn modelId="{9E0EF9F1-D1A9-4352-9D1A-8FD6AFBEDDF4}" type="presParOf" srcId="{8FCCC8DD-EADF-41D1-B734-F0DEAEA6A74B}" destId="{A3832F2C-019B-4CB3-86AB-1F3A61002D88}" srcOrd="13" destOrd="0" presId="urn:microsoft.com/office/officeart/2005/8/layout/list1"/>
    <dgm:cxn modelId="{0991B78E-C97D-49D8-A9A0-1B411FF6710E}" type="presParOf" srcId="{8FCCC8DD-EADF-41D1-B734-F0DEAEA6A74B}" destId="{DDB06E02-F083-4429-94C0-6E7E467ED67B}" srcOrd="14" destOrd="0" presId="urn:microsoft.com/office/officeart/2005/8/layout/list1"/>
    <dgm:cxn modelId="{B6E6C78E-4F71-4D62-8C2D-247D5C6E6F08}" type="presParOf" srcId="{8FCCC8DD-EADF-41D1-B734-F0DEAEA6A74B}" destId="{262DE98A-EFFE-4B2E-BB50-CEFBA16D490A}" srcOrd="15" destOrd="0" presId="urn:microsoft.com/office/officeart/2005/8/layout/list1"/>
    <dgm:cxn modelId="{F20D2AE5-27C8-4485-907B-4A3A26789D11}" type="presParOf" srcId="{8FCCC8DD-EADF-41D1-B734-F0DEAEA6A74B}" destId="{E5C24C09-94E4-4E62-BDFC-4245F130C1AA}" srcOrd="16" destOrd="0" presId="urn:microsoft.com/office/officeart/2005/8/layout/list1"/>
    <dgm:cxn modelId="{04872E94-59D8-4842-B649-E2A779522A91}" type="presParOf" srcId="{E5C24C09-94E4-4E62-BDFC-4245F130C1AA}" destId="{87D13FD9-36B3-4F75-86F6-25373196F728}" srcOrd="0" destOrd="0" presId="urn:microsoft.com/office/officeart/2005/8/layout/list1"/>
    <dgm:cxn modelId="{AAB6D14A-F935-4DAA-9064-99E979EDE894}" type="presParOf" srcId="{E5C24C09-94E4-4E62-BDFC-4245F130C1AA}" destId="{854BC531-EE66-4CFC-95BF-DACF0DEA2B7D}" srcOrd="1" destOrd="0" presId="urn:microsoft.com/office/officeart/2005/8/layout/list1"/>
    <dgm:cxn modelId="{773DE0C0-A552-49A8-8C7A-B24F2A777F98}" type="presParOf" srcId="{8FCCC8DD-EADF-41D1-B734-F0DEAEA6A74B}" destId="{1B7EC5BE-EDAB-4621-8FFA-3CFFCC1E3037}" srcOrd="17" destOrd="0" presId="urn:microsoft.com/office/officeart/2005/8/layout/list1"/>
    <dgm:cxn modelId="{A82D7062-4A9C-4F29-A2B5-18A2F050AF57}" type="presParOf" srcId="{8FCCC8DD-EADF-41D1-B734-F0DEAEA6A74B}" destId="{EE174D13-12DF-4F99-9C36-6EFF7700983D}" srcOrd="18" destOrd="0" presId="urn:microsoft.com/office/officeart/2005/8/layout/list1"/>
  </dgm:cxnLst>
  <dgm:bg>
    <a:solidFill>
      <a:schemeClr val="accent4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D360121-658E-4854-8991-0926020C6F30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48C7FE1F-F5D9-482B-9760-2BCBA2CFFA67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Implementar modelos de fortalecimiento estratégico que permitan mejorar la gestión institucional. 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D14B0D-C381-4458-BC5C-74AC7C1EFD0C}" type="parTrans" cxnId="{13C6003C-1A95-461F-8AAD-3F1E7083EA00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B47DA0-65AB-41E5-A841-E5C1800D8EDE}" type="sibTrans" cxnId="{13C6003C-1A95-461F-8AAD-3F1E7083EA00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D4E80A-318F-4900-A95C-F46A1B91F191}">
      <dgm:prSet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Crear un sólido proceso de comercialización que permita la difusión de información e interacción directa con los clientes.</a:t>
          </a:r>
          <a:endParaRPr lang="en-US" sz="1800" dirty="0"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gm:t>
    </dgm:pt>
    <dgm:pt modelId="{FE82E183-61C5-4C2D-A40F-28AA3185F7A9}" type="parTrans" cxnId="{02D1FC30-7414-4A07-8C76-F7C9BB76636C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C01AB5-FC65-4B8B-AC10-93492EC4E7C4}" type="sibTrans" cxnId="{02D1FC30-7414-4A07-8C76-F7C9BB76636C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34C90C-12CF-44EA-9A13-885733111B2E}">
      <dgm:prSet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Financiar el incremento de la producción con los ingresos obtenidos de alianzas estratégicas con supermercados.</a:t>
          </a:r>
          <a:endParaRPr lang="en-US" sz="1800" dirty="0"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gm:t>
    </dgm:pt>
    <dgm:pt modelId="{7D9A0F20-6BE6-4BE5-AD64-179D4218F1B9}" type="parTrans" cxnId="{5A3390B1-0BAF-49B8-B1DE-EA0F7EF97078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8ACDB8-C0BD-4621-9A69-6BAB4FCFB458}" type="sibTrans" cxnId="{5A3390B1-0BAF-49B8-B1DE-EA0F7EF97078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ECC240-614B-46D8-A0C0-D6F2690806B2}">
      <dgm:prSet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Aprovechar las oportunidades en el mercado considerando los aspecto internos.</a:t>
          </a:r>
          <a:endParaRPr lang="en-US" sz="1800" dirty="0"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gm:t>
    </dgm:pt>
    <dgm:pt modelId="{B13E2586-CE89-46F7-B695-6346D5684036}" type="parTrans" cxnId="{F4269C72-831D-420B-B371-7B7FA1C43E16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17441C-1F88-4FF0-8BA0-F30D710DBFCE}" type="sibTrans" cxnId="{F4269C72-831D-420B-B371-7B7FA1C43E16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92A18D-7170-4E32-A611-9CB2DDC4AD21}">
      <dgm:prSet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Potenciar la difusión de información nutricional e incentivar la alimentación saludable a través de la participación en eventos y ferias. </a:t>
          </a:r>
          <a:endParaRPr lang="en-US" sz="1800" dirty="0"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gm:t>
    </dgm:pt>
    <dgm:pt modelId="{BA96CF88-E0EC-4765-A022-8BA29BC7DA80}" type="parTrans" cxnId="{36CCB858-A01F-41EA-9E9D-CDC714D30ED8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FC3B1C-7A9D-447B-BEDC-696AABB7C6EE}" type="sibTrans" cxnId="{36CCB858-A01F-41EA-9E9D-CDC714D30ED8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075A92-29E9-460C-8F16-3147856AA238}" type="pres">
      <dgm:prSet presAssocID="{9D360121-658E-4854-8991-0926020C6F3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CB2F126-066F-4577-A399-97A670843A45}" type="pres">
      <dgm:prSet presAssocID="{48C7FE1F-F5D9-482B-9760-2BCBA2CFFA67}" presName="parentLin" presStyleCnt="0"/>
      <dgm:spPr/>
    </dgm:pt>
    <dgm:pt modelId="{301C4D17-0AD7-4501-9E61-A104627CE7AE}" type="pres">
      <dgm:prSet presAssocID="{48C7FE1F-F5D9-482B-9760-2BCBA2CFFA67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046406BF-FBF3-4D8A-B869-46BA1409A90D}" type="pres">
      <dgm:prSet presAssocID="{48C7FE1F-F5D9-482B-9760-2BCBA2CFFA6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5D806E-CA1D-493A-AB0A-BD81707B482E}" type="pres">
      <dgm:prSet presAssocID="{48C7FE1F-F5D9-482B-9760-2BCBA2CFFA67}" presName="negativeSpace" presStyleCnt="0"/>
      <dgm:spPr/>
    </dgm:pt>
    <dgm:pt modelId="{D4D8557F-A72C-4CD8-847D-6D33B6F31B58}" type="pres">
      <dgm:prSet presAssocID="{48C7FE1F-F5D9-482B-9760-2BCBA2CFFA67}" presName="childText" presStyleLbl="conFgAcc1" presStyleIdx="0" presStyleCnt="5">
        <dgm:presLayoutVars>
          <dgm:bulletEnabled val="1"/>
        </dgm:presLayoutVars>
      </dgm:prSet>
      <dgm:spPr/>
    </dgm:pt>
    <dgm:pt modelId="{D6B5313F-4323-4A9D-A39D-188C58ED6524}" type="pres">
      <dgm:prSet presAssocID="{A3B47DA0-65AB-41E5-A841-E5C1800D8EDE}" presName="spaceBetweenRectangles" presStyleCnt="0"/>
      <dgm:spPr/>
    </dgm:pt>
    <dgm:pt modelId="{3AE6EA4E-51C1-4A9B-A706-E68199DC44E7}" type="pres">
      <dgm:prSet presAssocID="{FBD4E80A-318F-4900-A95C-F46A1B91F191}" presName="parentLin" presStyleCnt="0"/>
      <dgm:spPr/>
    </dgm:pt>
    <dgm:pt modelId="{1401FA48-D7AB-484F-BCED-F2EFD1B82832}" type="pres">
      <dgm:prSet presAssocID="{FBD4E80A-318F-4900-A95C-F46A1B91F191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46E21FE5-2D7E-4E2E-BFEC-3A4F39C25A56}" type="pres">
      <dgm:prSet presAssocID="{FBD4E80A-318F-4900-A95C-F46A1B91F19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A9BC5B-78C2-4D01-B4AA-196294BD9A81}" type="pres">
      <dgm:prSet presAssocID="{FBD4E80A-318F-4900-A95C-F46A1B91F191}" presName="negativeSpace" presStyleCnt="0"/>
      <dgm:spPr/>
    </dgm:pt>
    <dgm:pt modelId="{1CF388EE-96D6-4C77-AF03-555AACFB3D11}" type="pres">
      <dgm:prSet presAssocID="{FBD4E80A-318F-4900-A95C-F46A1B91F191}" presName="childText" presStyleLbl="conFgAcc1" presStyleIdx="1" presStyleCnt="5">
        <dgm:presLayoutVars>
          <dgm:bulletEnabled val="1"/>
        </dgm:presLayoutVars>
      </dgm:prSet>
      <dgm:spPr/>
    </dgm:pt>
    <dgm:pt modelId="{8D50BA80-FC28-429A-9572-9129E7904536}" type="pres">
      <dgm:prSet presAssocID="{88C01AB5-FC65-4B8B-AC10-93492EC4E7C4}" presName="spaceBetweenRectangles" presStyleCnt="0"/>
      <dgm:spPr/>
    </dgm:pt>
    <dgm:pt modelId="{FAA7E883-37EE-45AD-ABF9-984C02216CE3}" type="pres">
      <dgm:prSet presAssocID="{6334C90C-12CF-44EA-9A13-885733111B2E}" presName="parentLin" presStyleCnt="0"/>
      <dgm:spPr/>
    </dgm:pt>
    <dgm:pt modelId="{412D04E9-B6FA-4B5E-B192-FCD50495E4D9}" type="pres">
      <dgm:prSet presAssocID="{6334C90C-12CF-44EA-9A13-885733111B2E}" presName="parentLeftMargin" presStyleLbl="node1" presStyleIdx="1" presStyleCnt="5"/>
      <dgm:spPr/>
      <dgm:t>
        <a:bodyPr/>
        <a:lstStyle/>
        <a:p>
          <a:endParaRPr lang="es-ES"/>
        </a:p>
      </dgm:t>
    </dgm:pt>
    <dgm:pt modelId="{D916A0FB-8EB2-4CE6-8F20-D3FF5454C360}" type="pres">
      <dgm:prSet presAssocID="{6334C90C-12CF-44EA-9A13-885733111B2E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880CEA-EF00-42AC-9E0D-ED91BBC154ED}" type="pres">
      <dgm:prSet presAssocID="{6334C90C-12CF-44EA-9A13-885733111B2E}" presName="negativeSpace" presStyleCnt="0"/>
      <dgm:spPr/>
    </dgm:pt>
    <dgm:pt modelId="{1877E773-F513-4454-8C12-B35A00E42CD1}" type="pres">
      <dgm:prSet presAssocID="{6334C90C-12CF-44EA-9A13-885733111B2E}" presName="childText" presStyleLbl="conFgAcc1" presStyleIdx="2" presStyleCnt="5">
        <dgm:presLayoutVars>
          <dgm:bulletEnabled val="1"/>
        </dgm:presLayoutVars>
      </dgm:prSet>
      <dgm:spPr/>
    </dgm:pt>
    <dgm:pt modelId="{7307C9CC-0D61-4DD4-AB69-B8C9B68AF945}" type="pres">
      <dgm:prSet presAssocID="{A28ACDB8-C0BD-4621-9A69-6BAB4FCFB458}" presName="spaceBetweenRectangles" presStyleCnt="0"/>
      <dgm:spPr/>
    </dgm:pt>
    <dgm:pt modelId="{8E8D9140-C70E-43F4-9AA0-D1DF841D0836}" type="pres">
      <dgm:prSet presAssocID="{FEECC240-614B-46D8-A0C0-D6F2690806B2}" presName="parentLin" presStyleCnt="0"/>
      <dgm:spPr/>
    </dgm:pt>
    <dgm:pt modelId="{6084B533-1176-4D61-9013-653A4E0A5CE8}" type="pres">
      <dgm:prSet presAssocID="{FEECC240-614B-46D8-A0C0-D6F2690806B2}" presName="parentLeftMargin" presStyleLbl="node1" presStyleIdx="2" presStyleCnt="5"/>
      <dgm:spPr/>
      <dgm:t>
        <a:bodyPr/>
        <a:lstStyle/>
        <a:p>
          <a:endParaRPr lang="es-ES"/>
        </a:p>
      </dgm:t>
    </dgm:pt>
    <dgm:pt modelId="{F1FFCF38-0BEC-4122-9DC2-6ABDC773B5A6}" type="pres">
      <dgm:prSet presAssocID="{FEECC240-614B-46D8-A0C0-D6F2690806B2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82D761-F650-40C2-BEC8-6FD18E2FF79C}" type="pres">
      <dgm:prSet presAssocID="{FEECC240-614B-46D8-A0C0-D6F2690806B2}" presName="negativeSpace" presStyleCnt="0"/>
      <dgm:spPr/>
    </dgm:pt>
    <dgm:pt modelId="{16B964AE-389E-45B1-B9D4-9750CB70EA5D}" type="pres">
      <dgm:prSet presAssocID="{FEECC240-614B-46D8-A0C0-D6F2690806B2}" presName="childText" presStyleLbl="conFgAcc1" presStyleIdx="3" presStyleCnt="5">
        <dgm:presLayoutVars>
          <dgm:bulletEnabled val="1"/>
        </dgm:presLayoutVars>
      </dgm:prSet>
      <dgm:spPr/>
    </dgm:pt>
    <dgm:pt modelId="{E9066480-C252-47A1-A49F-A885C415EB77}" type="pres">
      <dgm:prSet presAssocID="{E117441C-1F88-4FF0-8BA0-F30D710DBFCE}" presName="spaceBetweenRectangles" presStyleCnt="0"/>
      <dgm:spPr/>
    </dgm:pt>
    <dgm:pt modelId="{D51B196D-AA43-4F31-828F-D824FBEFA7AF}" type="pres">
      <dgm:prSet presAssocID="{6892A18D-7170-4E32-A611-9CB2DDC4AD21}" presName="parentLin" presStyleCnt="0"/>
      <dgm:spPr/>
    </dgm:pt>
    <dgm:pt modelId="{F667AAE8-7FBE-49F7-B421-5D1505B77A4C}" type="pres">
      <dgm:prSet presAssocID="{6892A18D-7170-4E32-A611-9CB2DDC4AD21}" presName="parentLeftMargin" presStyleLbl="node1" presStyleIdx="3" presStyleCnt="5"/>
      <dgm:spPr/>
      <dgm:t>
        <a:bodyPr/>
        <a:lstStyle/>
        <a:p>
          <a:endParaRPr lang="es-ES"/>
        </a:p>
      </dgm:t>
    </dgm:pt>
    <dgm:pt modelId="{195E8368-3CC7-48E2-B2CF-A55C03013960}" type="pres">
      <dgm:prSet presAssocID="{6892A18D-7170-4E32-A611-9CB2DDC4AD21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44A893-6B3B-46B1-9368-08E51861A909}" type="pres">
      <dgm:prSet presAssocID="{6892A18D-7170-4E32-A611-9CB2DDC4AD21}" presName="negativeSpace" presStyleCnt="0"/>
      <dgm:spPr/>
    </dgm:pt>
    <dgm:pt modelId="{BC543016-4BFD-4565-AFDB-0A14EECC9FA1}" type="pres">
      <dgm:prSet presAssocID="{6892A18D-7170-4E32-A611-9CB2DDC4AD21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65A116A5-484C-47D2-8170-7AF25444EAF4}" type="presOf" srcId="{FBD4E80A-318F-4900-A95C-F46A1B91F191}" destId="{1401FA48-D7AB-484F-BCED-F2EFD1B82832}" srcOrd="0" destOrd="0" presId="urn:microsoft.com/office/officeart/2005/8/layout/list1"/>
    <dgm:cxn modelId="{9C796FAA-BBD5-4BFB-A296-470D26C4C750}" type="presOf" srcId="{FEECC240-614B-46D8-A0C0-D6F2690806B2}" destId="{6084B533-1176-4D61-9013-653A4E0A5CE8}" srcOrd="0" destOrd="0" presId="urn:microsoft.com/office/officeart/2005/8/layout/list1"/>
    <dgm:cxn modelId="{83E3573B-DC89-47F5-A2AE-D693288D0569}" type="presOf" srcId="{6892A18D-7170-4E32-A611-9CB2DDC4AD21}" destId="{195E8368-3CC7-48E2-B2CF-A55C03013960}" srcOrd="1" destOrd="0" presId="urn:microsoft.com/office/officeart/2005/8/layout/list1"/>
    <dgm:cxn modelId="{04F82920-2520-4BDA-9F70-3F435A0AF83B}" type="presOf" srcId="{6334C90C-12CF-44EA-9A13-885733111B2E}" destId="{D916A0FB-8EB2-4CE6-8F20-D3FF5454C360}" srcOrd="1" destOrd="0" presId="urn:microsoft.com/office/officeart/2005/8/layout/list1"/>
    <dgm:cxn modelId="{6D5E56CC-8795-4A91-B3C7-04EB8F62F16E}" type="presOf" srcId="{48C7FE1F-F5D9-482B-9760-2BCBA2CFFA67}" destId="{301C4D17-0AD7-4501-9E61-A104627CE7AE}" srcOrd="0" destOrd="0" presId="urn:microsoft.com/office/officeart/2005/8/layout/list1"/>
    <dgm:cxn modelId="{13C6003C-1A95-461F-8AAD-3F1E7083EA00}" srcId="{9D360121-658E-4854-8991-0926020C6F30}" destId="{48C7FE1F-F5D9-482B-9760-2BCBA2CFFA67}" srcOrd="0" destOrd="0" parTransId="{62D14B0D-C381-4458-BC5C-74AC7C1EFD0C}" sibTransId="{A3B47DA0-65AB-41E5-A841-E5C1800D8EDE}"/>
    <dgm:cxn modelId="{5A3390B1-0BAF-49B8-B1DE-EA0F7EF97078}" srcId="{9D360121-658E-4854-8991-0926020C6F30}" destId="{6334C90C-12CF-44EA-9A13-885733111B2E}" srcOrd="2" destOrd="0" parTransId="{7D9A0F20-6BE6-4BE5-AD64-179D4218F1B9}" sibTransId="{A28ACDB8-C0BD-4621-9A69-6BAB4FCFB458}"/>
    <dgm:cxn modelId="{36CCB858-A01F-41EA-9E9D-CDC714D30ED8}" srcId="{9D360121-658E-4854-8991-0926020C6F30}" destId="{6892A18D-7170-4E32-A611-9CB2DDC4AD21}" srcOrd="4" destOrd="0" parTransId="{BA96CF88-E0EC-4765-A022-8BA29BC7DA80}" sibTransId="{44FC3B1C-7A9D-447B-BEDC-696AABB7C6EE}"/>
    <dgm:cxn modelId="{02D1FC30-7414-4A07-8C76-F7C9BB76636C}" srcId="{9D360121-658E-4854-8991-0926020C6F30}" destId="{FBD4E80A-318F-4900-A95C-F46A1B91F191}" srcOrd="1" destOrd="0" parTransId="{FE82E183-61C5-4C2D-A40F-28AA3185F7A9}" sibTransId="{88C01AB5-FC65-4B8B-AC10-93492EC4E7C4}"/>
    <dgm:cxn modelId="{F4269C72-831D-420B-B371-7B7FA1C43E16}" srcId="{9D360121-658E-4854-8991-0926020C6F30}" destId="{FEECC240-614B-46D8-A0C0-D6F2690806B2}" srcOrd="3" destOrd="0" parTransId="{B13E2586-CE89-46F7-B695-6346D5684036}" sibTransId="{E117441C-1F88-4FF0-8BA0-F30D710DBFCE}"/>
    <dgm:cxn modelId="{764BD5EC-4692-4E46-B248-02FE3484809E}" type="presOf" srcId="{FEECC240-614B-46D8-A0C0-D6F2690806B2}" destId="{F1FFCF38-0BEC-4122-9DC2-6ABDC773B5A6}" srcOrd="1" destOrd="0" presId="urn:microsoft.com/office/officeart/2005/8/layout/list1"/>
    <dgm:cxn modelId="{3F3963CA-076E-4519-8366-B6150D5644E6}" type="presOf" srcId="{FBD4E80A-318F-4900-A95C-F46A1B91F191}" destId="{46E21FE5-2D7E-4E2E-BFEC-3A4F39C25A56}" srcOrd="1" destOrd="0" presId="urn:microsoft.com/office/officeart/2005/8/layout/list1"/>
    <dgm:cxn modelId="{32E456FB-E455-4BFE-B83C-03D026B4282F}" type="presOf" srcId="{6892A18D-7170-4E32-A611-9CB2DDC4AD21}" destId="{F667AAE8-7FBE-49F7-B421-5D1505B77A4C}" srcOrd="0" destOrd="0" presId="urn:microsoft.com/office/officeart/2005/8/layout/list1"/>
    <dgm:cxn modelId="{32C8B57E-9496-4100-A3B2-EADC1B65B402}" type="presOf" srcId="{48C7FE1F-F5D9-482B-9760-2BCBA2CFFA67}" destId="{046406BF-FBF3-4D8A-B869-46BA1409A90D}" srcOrd="1" destOrd="0" presId="urn:microsoft.com/office/officeart/2005/8/layout/list1"/>
    <dgm:cxn modelId="{6509ED23-C27D-4503-8127-AE2994EA2FC1}" type="presOf" srcId="{6334C90C-12CF-44EA-9A13-885733111B2E}" destId="{412D04E9-B6FA-4B5E-B192-FCD50495E4D9}" srcOrd="0" destOrd="0" presId="urn:microsoft.com/office/officeart/2005/8/layout/list1"/>
    <dgm:cxn modelId="{CD0D646A-0301-449B-864A-6E2C728D7DBB}" type="presOf" srcId="{9D360121-658E-4854-8991-0926020C6F30}" destId="{C8075A92-29E9-460C-8F16-3147856AA238}" srcOrd="0" destOrd="0" presId="urn:microsoft.com/office/officeart/2005/8/layout/list1"/>
    <dgm:cxn modelId="{CECC59D9-B3C8-4E66-A0DB-9E64C6FE6854}" type="presParOf" srcId="{C8075A92-29E9-460C-8F16-3147856AA238}" destId="{ECB2F126-066F-4577-A399-97A670843A45}" srcOrd="0" destOrd="0" presId="urn:microsoft.com/office/officeart/2005/8/layout/list1"/>
    <dgm:cxn modelId="{5EC27463-834A-41DD-B781-984F6FE7A377}" type="presParOf" srcId="{ECB2F126-066F-4577-A399-97A670843A45}" destId="{301C4D17-0AD7-4501-9E61-A104627CE7AE}" srcOrd="0" destOrd="0" presId="urn:microsoft.com/office/officeart/2005/8/layout/list1"/>
    <dgm:cxn modelId="{B379E88D-25D7-4F12-8DB8-5D55583B318A}" type="presParOf" srcId="{ECB2F126-066F-4577-A399-97A670843A45}" destId="{046406BF-FBF3-4D8A-B869-46BA1409A90D}" srcOrd="1" destOrd="0" presId="urn:microsoft.com/office/officeart/2005/8/layout/list1"/>
    <dgm:cxn modelId="{2CF36C50-CB49-4252-A373-8B833A3B0097}" type="presParOf" srcId="{C8075A92-29E9-460C-8F16-3147856AA238}" destId="{DB5D806E-CA1D-493A-AB0A-BD81707B482E}" srcOrd="1" destOrd="0" presId="urn:microsoft.com/office/officeart/2005/8/layout/list1"/>
    <dgm:cxn modelId="{9B8771CE-2C5D-48F7-8A43-2ACB446BABBD}" type="presParOf" srcId="{C8075A92-29E9-460C-8F16-3147856AA238}" destId="{D4D8557F-A72C-4CD8-847D-6D33B6F31B58}" srcOrd="2" destOrd="0" presId="urn:microsoft.com/office/officeart/2005/8/layout/list1"/>
    <dgm:cxn modelId="{BAEBDA82-DA1C-4A6B-97DE-A1697254A566}" type="presParOf" srcId="{C8075A92-29E9-460C-8F16-3147856AA238}" destId="{D6B5313F-4323-4A9D-A39D-188C58ED6524}" srcOrd="3" destOrd="0" presId="urn:microsoft.com/office/officeart/2005/8/layout/list1"/>
    <dgm:cxn modelId="{A5272504-4DBD-47AB-8B49-0177B1E139C2}" type="presParOf" srcId="{C8075A92-29E9-460C-8F16-3147856AA238}" destId="{3AE6EA4E-51C1-4A9B-A706-E68199DC44E7}" srcOrd="4" destOrd="0" presId="urn:microsoft.com/office/officeart/2005/8/layout/list1"/>
    <dgm:cxn modelId="{A68CECF4-BCEA-4867-8E3B-E012F7E799D9}" type="presParOf" srcId="{3AE6EA4E-51C1-4A9B-A706-E68199DC44E7}" destId="{1401FA48-D7AB-484F-BCED-F2EFD1B82832}" srcOrd="0" destOrd="0" presId="urn:microsoft.com/office/officeart/2005/8/layout/list1"/>
    <dgm:cxn modelId="{E2E8ADE9-BF39-46D2-BC12-20F175FDCE86}" type="presParOf" srcId="{3AE6EA4E-51C1-4A9B-A706-E68199DC44E7}" destId="{46E21FE5-2D7E-4E2E-BFEC-3A4F39C25A56}" srcOrd="1" destOrd="0" presId="urn:microsoft.com/office/officeart/2005/8/layout/list1"/>
    <dgm:cxn modelId="{4E861AF3-D2B0-420A-9A69-48616413D5AE}" type="presParOf" srcId="{C8075A92-29E9-460C-8F16-3147856AA238}" destId="{E3A9BC5B-78C2-4D01-B4AA-196294BD9A81}" srcOrd="5" destOrd="0" presId="urn:microsoft.com/office/officeart/2005/8/layout/list1"/>
    <dgm:cxn modelId="{5ABA1B33-1F6A-47FD-B2C2-44549B1BFE69}" type="presParOf" srcId="{C8075A92-29E9-460C-8F16-3147856AA238}" destId="{1CF388EE-96D6-4C77-AF03-555AACFB3D11}" srcOrd="6" destOrd="0" presId="urn:microsoft.com/office/officeart/2005/8/layout/list1"/>
    <dgm:cxn modelId="{2D4CD620-78F0-4813-AFB9-176898403BEF}" type="presParOf" srcId="{C8075A92-29E9-460C-8F16-3147856AA238}" destId="{8D50BA80-FC28-429A-9572-9129E7904536}" srcOrd="7" destOrd="0" presId="urn:microsoft.com/office/officeart/2005/8/layout/list1"/>
    <dgm:cxn modelId="{3B4B5893-5FC5-4FE3-B978-2608BDDB7F9E}" type="presParOf" srcId="{C8075A92-29E9-460C-8F16-3147856AA238}" destId="{FAA7E883-37EE-45AD-ABF9-984C02216CE3}" srcOrd="8" destOrd="0" presId="urn:microsoft.com/office/officeart/2005/8/layout/list1"/>
    <dgm:cxn modelId="{A4CD5DD0-FB2F-41E9-A0BA-B4FCD03DC01F}" type="presParOf" srcId="{FAA7E883-37EE-45AD-ABF9-984C02216CE3}" destId="{412D04E9-B6FA-4B5E-B192-FCD50495E4D9}" srcOrd="0" destOrd="0" presId="urn:microsoft.com/office/officeart/2005/8/layout/list1"/>
    <dgm:cxn modelId="{386B05AB-5419-4BFD-9367-04412BE968B5}" type="presParOf" srcId="{FAA7E883-37EE-45AD-ABF9-984C02216CE3}" destId="{D916A0FB-8EB2-4CE6-8F20-D3FF5454C360}" srcOrd="1" destOrd="0" presId="urn:microsoft.com/office/officeart/2005/8/layout/list1"/>
    <dgm:cxn modelId="{3BC93496-4E61-4078-AB72-CD33DB2D6F5A}" type="presParOf" srcId="{C8075A92-29E9-460C-8F16-3147856AA238}" destId="{CD880CEA-EF00-42AC-9E0D-ED91BBC154ED}" srcOrd="9" destOrd="0" presId="urn:microsoft.com/office/officeart/2005/8/layout/list1"/>
    <dgm:cxn modelId="{7A3D7B97-8496-471D-A16F-53E61935C9D9}" type="presParOf" srcId="{C8075A92-29E9-460C-8F16-3147856AA238}" destId="{1877E773-F513-4454-8C12-B35A00E42CD1}" srcOrd="10" destOrd="0" presId="urn:microsoft.com/office/officeart/2005/8/layout/list1"/>
    <dgm:cxn modelId="{DCD5A279-6029-4891-8FEB-BDD5A7D9A313}" type="presParOf" srcId="{C8075A92-29E9-460C-8F16-3147856AA238}" destId="{7307C9CC-0D61-4DD4-AB69-B8C9B68AF945}" srcOrd="11" destOrd="0" presId="urn:microsoft.com/office/officeart/2005/8/layout/list1"/>
    <dgm:cxn modelId="{47378B4A-A135-411E-B959-CE96CB701F15}" type="presParOf" srcId="{C8075A92-29E9-460C-8F16-3147856AA238}" destId="{8E8D9140-C70E-43F4-9AA0-D1DF841D0836}" srcOrd="12" destOrd="0" presId="urn:microsoft.com/office/officeart/2005/8/layout/list1"/>
    <dgm:cxn modelId="{CFE7A01C-92C1-4CD5-946A-87CCC4F68AFA}" type="presParOf" srcId="{8E8D9140-C70E-43F4-9AA0-D1DF841D0836}" destId="{6084B533-1176-4D61-9013-653A4E0A5CE8}" srcOrd="0" destOrd="0" presId="urn:microsoft.com/office/officeart/2005/8/layout/list1"/>
    <dgm:cxn modelId="{467AF839-89FC-4AAB-B313-F6C8244D4D0F}" type="presParOf" srcId="{8E8D9140-C70E-43F4-9AA0-D1DF841D0836}" destId="{F1FFCF38-0BEC-4122-9DC2-6ABDC773B5A6}" srcOrd="1" destOrd="0" presId="urn:microsoft.com/office/officeart/2005/8/layout/list1"/>
    <dgm:cxn modelId="{B3DA24D6-004F-454B-B859-0E40DCC04095}" type="presParOf" srcId="{C8075A92-29E9-460C-8F16-3147856AA238}" destId="{2E82D761-F650-40C2-BEC8-6FD18E2FF79C}" srcOrd="13" destOrd="0" presId="urn:microsoft.com/office/officeart/2005/8/layout/list1"/>
    <dgm:cxn modelId="{F0EE04A4-8FC8-4759-A90B-E8C43B3C4A86}" type="presParOf" srcId="{C8075A92-29E9-460C-8F16-3147856AA238}" destId="{16B964AE-389E-45B1-B9D4-9750CB70EA5D}" srcOrd="14" destOrd="0" presId="urn:microsoft.com/office/officeart/2005/8/layout/list1"/>
    <dgm:cxn modelId="{5C0BB8BB-7BCB-4727-AFDA-9206832F7595}" type="presParOf" srcId="{C8075A92-29E9-460C-8F16-3147856AA238}" destId="{E9066480-C252-47A1-A49F-A885C415EB77}" srcOrd="15" destOrd="0" presId="urn:microsoft.com/office/officeart/2005/8/layout/list1"/>
    <dgm:cxn modelId="{06097A64-1BC4-459D-9E55-CC520D4224C1}" type="presParOf" srcId="{C8075A92-29E9-460C-8F16-3147856AA238}" destId="{D51B196D-AA43-4F31-828F-D824FBEFA7AF}" srcOrd="16" destOrd="0" presId="urn:microsoft.com/office/officeart/2005/8/layout/list1"/>
    <dgm:cxn modelId="{4CAF4164-3B08-43D5-9AA2-1CB4C7D8BB1B}" type="presParOf" srcId="{D51B196D-AA43-4F31-828F-D824FBEFA7AF}" destId="{F667AAE8-7FBE-49F7-B421-5D1505B77A4C}" srcOrd="0" destOrd="0" presId="urn:microsoft.com/office/officeart/2005/8/layout/list1"/>
    <dgm:cxn modelId="{65D528F6-D11F-40AD-BF3C-4E2689CCF662}" type="presParOf" srcId="{D51B196D-AA43-4F31-828F-D824FBEFA7AF}" destId="{195E8368-3CC7-48E2-B2CF-A55C03013960}" srcOrd="1" destOrd="0" presId="urn:microsoft.com/office/officeart/2005/8/layout/list1"/>
    <dgm:cxn modelId="{0458AA13-48FB-4D9F-9EE5-4FB2C06ECF4D}" type="presParOf" srcId="{C8075A92-29E9-460C-8F16-3147856AA238}" destId="{DA44A893-6B3B-46B1-9368-08E51861A909}" srcOrd="17" destOrd="0" presId="urn:microsoft.com/office/officeart/2005/8/layout/list1"/>
    <dgm:cxn modelId="{6A6B1AED-2B43-4686-9B09-CBF769F59AB1}" type="presParOf" srcId="{C8075A92-29E9-460C-8F16-3147856AA238}" destId="{BC543016-4BFD-4565-AFDB-0A14EECC9FA1}" srcOrd="18" destOrd="0" presId="urn:microsoft.com/office/officeart/2005/8/layout/list1"/>
  </dgm:cxnLst>
  <dgm:bg>
    <a:solidFill>
      <a:schemeClr val="accent4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AA6C0A-7471-4FDC-971D-7B4DB62FAB61}" type="doc">
      <dgm:prSet loTypeId="urn:microsoft.com/office/officeart/2005/8/layout/hList1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C7D124A2-339C-4A31-9895-7136C8593EDE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Teoría de la economía social de mercado</a:t>
          </a:r>
          <a:endParaRPr lang="es-E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9738FB-5A17-49BA-B43E-7274752E78C9}" type="parTrans" cxnId="{C366D8E1-6E23-4A0D-9883-C3A8FFB6D133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58D311-B5A1-4504-B16C-D790F8C3AFCB}" type="sibTrans" cxnId="{C366D8E1-6E23-4A0D-9883-C3A8FFB6D133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50E2EF-8721-4F3E-98D3-69EBDB9A4BA3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Permite mejorar la capacidad de producción, competitividad y adaptación al mercado</a:t>
          </a:r>
          <a:endParaRPr lang="es-E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CECDC0-8ABA-440D-A197-1430A10A95E9}" type="parTrans" cxnId="{6456E362-AB13-4757-8408-D70E2963D043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7841E2-F0A9-4EF0-9825-F952790A34B4}" type="sibTrans" cxnId="{6456E362-AB13-4757-8408-D70E2963D043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A4095D-570F-481C-A739-369B8DA2FCEE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Teoría de la economía solidaria</a:t>
          </a:r>
          <a:endParaRPr lang="es-E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3FB199-7165-4278-81C5-73899E24BC09}" type="parTrans" cxnId="{B4323078-4408-493E-8AEA-DC7B1F89F918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5B27A7-637B-4203-9BE0-B6A8E52FD5FA}" type="sibTrans" cxnId="{B4323078-4408-493E-8AEA-DC7B1F89F918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D47DC8-A499-4546-BEAA-6808A970A446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Es la búsqueda teórica y práctica de  alternativas  basadas en la solidaridad y el trabajo.</a:t>
          </a:r>
          <a:endParaRPr lang="es-E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68B40A-FEBD-4A44-BD77-E3DAC3238F26}" type="parTrans" cxnId="{44AAC4C4-E04F-47C0-8104-F8D112E9C485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80E4D9-124B-4164-93EF-E246D0962CD8}" type="sibTrans" cxnId="{44AAC4C4-E04F-47C0-8104-F8D112E9C485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BFFD0E-1FCC-45C4-AC18-A5573F5E6B44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EC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Teoría del desarrollo económico</a:t>
          </a:r>
          <a:endParaRPr lang="es-E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3D72B4-3BD7-4E0E-AF43-CC3FE0C97E3F}" type="parTrans" cxnId="{59064FE3-CA08-436F-8829-C73E3A8248D7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965950-89C4-46FA-B0DB-36D0BB7D36D7}" type="sibTrans" cxnId="{59064FE3-CA08-436F-8829-C73E3A8248D7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2E6223-9F99-4D25-AEF3-CF560550B334}">
      <dgm:prSet phldrT="[Texto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EC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 desarrolla las condiciones económicas de la sociedad, en cuanto a la mejora de la infraestructura agrícola e industrial</a:t>
          </a:r>
          <a:endParaRPr lang="es-E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E1E3E8-B0CF-4C99-A4A2-ED06A764152B}" type="parTrans" cxnId="{6ED09931-1707-4276-8B65-FFFE7BAE5AD6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BCCC0F-C3FC-4D24-B2A1-C4895454E2A4}" type="sibTrans" cxnId="{6ED09931-1707-4276-8B65-FFFE7BAE5AD6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802383-709B-4A7D-B9F7-F8F2DA7A8069}" type="pres">
      <dgm:prSet presAssocID="{96AA6C0A-7471-4FDC-971D-7B4DB62FAB6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21241C-D479-4259-9CA3-6EB7023264DF}" type="pres">
      <dgm:prSet presAssocID="{C7D124A2-339C-4A31-9895-7136C8593EDE}" presName="composite" presStyleCnt="0"/>
      <dgm:spPr/>
      <dgm:t>
        <a:bodyPr/>
        <a:lstStyle/>
        <a:p>
          <a:endParaRPr lang="en-US"/>
        </a:p>
      </dgm:t>
    </dgm:pt>
    <dgm:pt modelId="{F8D2F6DB-6355-45E5-ABA9-16D4E4D913CC}" type="pres">
      <dgm:prSet presAssocID="{C7D124A2-339C-4A31-9895-7136C8593ED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FCB2AD-4D8D-4CCD-84F3-A7E452793E97}" type="pres">
      <dgm:prSet presAssocID="{C7D124A2-339C-4A31-9895-7136C8593EDE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353E07-2260-47E3-9BED-E3BB1E451535}" type="pres">
      <dgm:prSet presAssocID="{5858D311-B5A1-4504-B16C-D790F8C3AFCB}" presName="space" presStyleCnt="0"/>
      <dgm:spPr/>
      <dgm:t>
        <a:bodyPr/>
        <a:lstStyle/>
        <a:p>
          <a:endParaRPr lang="en-US"/>
        </a:p>
      </dgm:t>
    </dgm:pt>
    <dgm:pt modelId="{08B44827-66A5-488D-8AF8-C29EBAD3E625}" type="pres">
      <dgm:prSet presAssocID="{ECA4095D-570F-481C-A739-369B8DA2FCEE}" presName="composite" presStyleCnt="0"/>
      <dgm:spPr/>
      <dgm:t>
        <a:bodyPr/>
        <a:lstStyle/>
        <a:p>
          <a:endParaRPr lang="en-US"/>
        </a:p>
      </dgm:t>
    </dgm:pt>
    <dgm:pt modelId="{2789C15B-C4C9-449B-9170-DF39400E2160}" type="pres">
      <dgm:prSet presAssocID="{ECA4095D-570F-481C-A739-369B8DA2FCE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F0583E-0CBE-413D-8950-25B4602E84A4}" type="pres">
      <dgm:prSet presAssocID="{ECA4095D-570F-481C-A739-369B8DA2FCEE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B9453D-02D9-4C6A-8C8A-5074555F5A44}" type="pres">
      <dgm:prSet presAssocID="{515B27A7-637B-4203-9BE0-B6A8E52FD5FA}" presName="space" presStyleCnt="0"/>
      <dgm:spPr/>
      <dgm:t>
        <a:bodyPr/>
        <a:lstStyle/>
        <a:p>
          <a:endParaRPr lang="en-US"/>
        </a:p>
      </dgm:t>
    </dgm:pt>
    <dgm:pt modelId="{C2DE92D1-54F1-43BF-92D6-715F1F4E3799}" type="pres">
      <dgm:prSet presAssocID="{F3BFFD0E-1FCC-45C4-AC18-A5573F5E6B44}" presName="composite" presStyleCnt="0"/>
      <dgm:spPr/>
      <dgm:t>
        <a:bodyPr/>
        <a:lstStyle/>
        <a:p>
          <a:endParaRPr lang="en-US"/>
        </a:p>
      </dgm:t>
    </dgm:pt>
    <dgm:pt modelId="{8EB52093-0178-445A-BC8D-092CA8F1C407}" type="pres">
      <dgm:prSet presAssocID="{F3BFFD0E-1FCC-45C4-AC18-A5573F5E6B4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FC7160-6B1E-4C6B-8E62-A1DA06D78ED0}" type="pres">
      <dgm:prSet presAssocID="{F3BFFD0E-1FCC-45C4-AC18-A5573F5E6B44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EA86DA4-6010-431B-8E5E-29075D012621}" type="presOf" srcId="{162E6223-9F99-4D25-AEF3-CF560550B334}" destId="{2BFC7160-6B1E-4C6B-8E62-A1DA06D78ED0}" srcOrd="0" destOrd="0" presId="urn:microsoft.com/office/officeart/2005/8/layout/hList1"/>
    <dgm:cxn modelId="{6456E362-AB13-4757-8408-D70E2963D043}" srcId="{C7D124A2-339C-4A31-9895-7136C8593EDE}" destId="{3A50E2EF-8721-4F3E-98D3-69EBDB9A4BA3}" srcOrd="0" destOrd="0" parTransId="{C9CECDC0-8ABA-440D-A197-1430A10A95E9}" sibTransId="{FB7841E2-F0A9-4EF0-9825-F952790A34B4}"/>
    <dgm:cxn modelId="{28A99C90-73B5-47CC-BA56-87A7D8AC9293}" type="presOf" srcId="{96AA6C0A-7471-4FDC-971D-7B4DB62FAB61}" destId="{58802383-709B-4A7D-B9F7-F8F2DA7A8069}" srcOrd="0" destOrd="0" presId="urn:microsoft.com/office/officeart/2005/8/layout/hList1"/>
    <dgm:cxn modelId="{7D5BF110-A17B-45FA-A1C1-B534007FF4CF}" type="presOf" srcId="{C7D124A2-339C-4A31-9895-7136C8593EDE}" destId="{F8D2F6DB-6355-45E5-ABA9-16D4E4D913CC}" srcOrd="0" destOrd="0" presId="urn:microsoft.com/office/officeart/2005/8/layout/hList1"/>
    <dgm:cxn modelId="{C366D8E1-6E23-4A0D-9883-C3A8FFB6D133}" srcId="{96AA6C0A-7471-4FDC-971D-7B4DB62FAB61}" destId="{C7D124A2-339C-4A31-9895-7136C8593EDE}" srcOrd="0" destOrd="0" parTransId="{4A9738FB-5A17-49BA-B43E-7274752E78C9}" sibTransId="{5858D311-B5A1-4504-B16C-D790F8C3AFCB}"/>
    <dgm:cxn modelId="{44AAC4C4-E04F-47C0-8104-F8D112E9C485}" srcId="{ECA4095D-570F-481C-A739-369B8DA2FCEE}" destId="{AAD47DC8-A499-4546-BEAA-6808A970A446}" srcOrd="0" destOrd="0" parTransId="{6D68B40A-FEBD-4A44-BD77-E3DAC3238F26}" sibTransId="{BF80E4D9-124B-4164-93EF-E246D0962CD8}"/>
    <dgm:cxn modelId="{59064FE3-CA08-436F-8829-C73E3A8248D7}" srcId="{96AA6C0A-7471-4FDC-971D-7B4DB62FAB61}" destId="{F3BFFD0E-1FCC-45C4-AC18-A5573F5E6B44}" srcOrd="2" destOrd="0" parTransId="{653D72B4-3BD7-4E0E-AF43-CC3FE0C97E3F}" sibTransId="{49965950-89C4-46FA-B0DB-36D0BB7D36D7}"/>
    <dgm:cxn modelId="{B4323078-4408-493E-8AEA-DC7B1F89F918}" srcId="{96AA6C0A-7471-4FDC-971D-7B4DB62FAB61}" destId="{ECA4095D-570F-481C-A739-369B8DA2FCEE}" srcOrd="1" destOrd="0" parTransId="{323FB199-7165-4278-81C5-73899E24BC09}" sibTransId="{515B27A7-637B-4203-9BE0-B6A8E52FD5FA}"/>
    <dgm:cxn modelId="{40C3AD6E-0F4F-46C9-939E-C8A31DB2004F}" type="presOf" srcId="{ECA4095D-570F-481C-A739-369B8DA2FCEE}" destId="{2789C15B-C4C9-449B-9170-DF39400E2160}" srcOrd="0" destOrd="0" presId="urn:microsoft.com/office/officeart/2005/8/layout/hList1"/>
    <dgm:cxn modelId="{6ED09931-1707-4276-8B65-FFFE7BAE5AD6}" srcId="{F3BFFD0E-1FCC-45C4-AC18-A5573F5E6B44}" destId="{162E6223-9F99-4D25-AEF3-CF560550B334}" srcOrd="0" destOrd="0" parTransId="{A0E1E3E8-B0CF-4C99-A4A2-ED06A764152B}" sibTransId="{89BCCC0F-C3FC-4D24-B2A1-C4895454E2A4}"/>
    <dgm:cxn modelId="{A725AF73-8964-4916-B02D-31E36D83B325}" type="presOf" srcId="{AAD47DC8-A499-4546-BEAA-6808A970A446}" destId="{40F0583E-0CBE-413D-8950-25B4602E84A4}" srcOrd="0" destOrd="0" presId="urn:microsoft.com/office/officeart/2005/8/layout/hList1"/>
    <dgm:cxn modelId="{F7C82806-0FE6-4033-9697-32AF7BFDF5A9}" type="presOf" srcId="{3A50E2EF-8721-4F3E-98D3-69EBDB9A4BA3}" destId="{EFFCB2AD-4D8D-4CCD-84F3-A7E452793E97}" srcOrd="0" destOrd="0" presId="urn:microsoft.com/office/officeart/2005/8/layout/hList1"/>
    <dgm:cxn modelId="{EC4E8D89-B24B-4E88-981D-59FFE07890CA}" type="presOf" srcId="{F3BFFD0E-1FCC-45C4-AC18-A5573F5E6B44}" destId="{8EB52093-0178-445A-BC8D-092CA8F1C407}" srcOrd="0" destOrd="0" presId="urn:microsoft.com/office/officeart/2005/8/layout/hList1"/>
    <dgm:cxn modelId="{4DAB92E1-A2CD-4D3F-9F1E-6F4A3589FFE2}" type="presParOf" srcId="{58802383-709B-4A7D-B9F7-F8F2DA7A8069}" destId="{FA21241C-D479-4259-9CA3-6EB7023264DF}" srcOrd="0" destOrd="0" presId="urn:microsoft.com/office/officeart/2005/8/layout/hList1"/>
    <dgm:cxn modelId="{CEE491E1-702E-4C0E-818F-6518B6868D0A}" type="presParOf" srcId="{FA21241C-D479-4259-9CA3-6EB7023264DF}" destId="{F8D2F6DB-6355-45E5-ABA9-16D4E4D913CC}" srcOrd="0" destOrd="0" presId="urn:microsoft.com/office/officeart/2005/8/layout/hList1"/>
    <dgm:cxn modelId="{FD1656AC-BF54-4803-96D8-598F5517867A}" type="presParOf" srcId="{FA21241C-D479-4259-9CA3-6EB7023264DF}" destId="{EFFCB2AD-4D8D-4CCD-84F3-A7E452793E97}" srcOrd="1" destOrd="0" presId="urn:microsoft.com/office/officeart/2005/8/layout/hList1"/>
    <dgm:cxn modelId="{FEC315C2-1FDA-4822-AE12-3A881BFB4447}" type="presParOf" srcId="{58802383-709B-4A7D-B9F7-F8F2DA7A8069}" destId="{33353E07-2260-47E3-9BED-E3BB1E451535}" srcOrd="1" destOrd="0" presId="urn:microsoft.com/office/officeart/2005/8/layout/hList1"/>
    <dgm:cxn modelId="{43241FFF-B63A-4ED8-8094-069ECDA83964}" type="presParOf" srcId="{58802383-709B-4A7D-B9F7-F8F2DA7A8069}" destId="{08B44827-66A5-488D-8AF8-C29EBAD3E625}" srcOrd="2" destOrd="0" presId="urn:microsoft.com/office/officeart/2005/8/layout/hList1"/>
    <dgm:cxn modelId="{6B9C51F3-1255-4527-8BBB-44D4D8308E76}" type="presParOf" srcId="{08B44827-66A5-488D-8AF8-C29EBAD3E625}" destId="{2789C15B-C4C9-449B-9170-DF39400E2160}" srcOrd="0" destOrd="0" presId="urn:microsoft.com/office/officeart/2005/8/layout/hList1"/>
    <dgm:cxn modelId="{4549DEEC-5121-4E2A-83F3-F235CC81E9DF}" type="presParOf" srcId="{08B44827-66A5-488D-8AF8-C29EBAD3E625}" destId="{40F0583E-0CBE-413D-8950-25B4602E84A4}" srcOrd="1" destOrd="0" presId="urn:microsoft.com/office/officeart/2005/8/layout/hList1"/>
    <dgm:cxn modelId="{8420D147-E48D-45ED-A0F8-76940EECA2BD}" type="presParOf" srcId="{58802383-709B-4A7D-B9F7-F8F2DA7A8069}" destId="{22B9453D-02D9-4C6A-8C8A-5074555F5A44}" srcOrd="3" destOrd="0" presId="urn:microsoft.com/office/officeart/2005/8/layout/hList1"/>
    <dgm:cxn modelId="{8880DD3A-E3BB-4667-BC62-2F55EB10AFC9}" type="presParOf" srcId="{58802383-709B-4A7D-B9F7-F8F2DA7A8069}" destId="{C2DE92D1-54F1-43BF-92D6-715F1F4E3799}" srcOrd="4" destOrd="0" presId="urn:microsoft.com/office/officeart/2005/8/layout/hList1"/>
    <dgm:cxn modelId="{53423B0D-134B-402D-A627-93C3E02B17B1}" type="presParOf" srcId="{C2DE92D1-54F1-43BF-92D6-715F1F4E3799}" destId="{8EB52093-0178-445A-BC8D-092CA8F1C407}" srcOrd="0" destOrd="0" presId="urn:microsoft.com/office/officeart/2005/8/layout/hList1"/>
    <dgm:cxn modelId="{2428F6A6-DDFC-4552-8BD9-7AD948FDE7A5}" type="presParOf" srcId="{C2DE92D1-54F1-43BF-92D6-715F1F4E3799}" destId="{2BFC7160-6B1E-4C6B-8E62-A1DA06D78ED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36D662-C33B-4AC0-AAB2-23F01C8FBF02}" type="doc">
      <dgm:prSet loTypeId="urn:microsoft.com/office/officeart/2005/8/layout/process1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21621088-421F-4791-AD58-B193BC1F18A1}">
      <dgm:prSet phldrT="[Texto]" custT="1"/>
      <dgm:spPr/>
      <dgm:t>
        <a:bodyPr/>
        <a:lstStyle/>
        <a:p>
          <a:r>
            <a:rPr lang="es-EC" sz="2600" dirty="0" smtClean="0">
              <a:latin typeface="Arial" panose="020B0604020202020204" pitchFamily="34" charset="0"/>
              <a:cs typeface="Arial" panose="020B0604020202020204" pitchFamily="34" charset="0"/>
            </a:rPr>
            <a:t>Es el </a:t>
          </a:r>
          <a:r>
            <a:rPr lang="es-EC" sz="2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valor diferencial </a:t>
          </a:r>
          <a:r>
            <a:rPr lang="es-EC" sz="2600" dirty="0" smtClean="0">
              <a:latin typeface="Arial" panose="020B0604020202020204" pitchFamily="34" charset="0"/>
              <a:cs typeface="Arial" panose="020B0604020202020204" pitchFamily="34" charset="0"/>
            </a:rPr>
            <a:t>que hace a una empresa única en el mercado</a:t>
          </a:r>
          <a:endParaRPr lang="es-ES" sz="2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7D5F4C-73B8-433F-86AA-3D3CB360C18C}" type="parTrans" cxnId="{A634DC09-317F-4A2E-B615-12724BF0C362}">
      <dgm:prSet/>
      <dgm:spPr/>
      <dgm:t>
        <a:bodyPr/>
        <a:lstStyle/>
        <a:p>
          <a:endParaRPr lang="es-ES" sz="2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CEB91F-F096-44E3-8BDD-3E4782E9E032}" type="sibTrans" cxnId="{A634DC09-317F-4A2E-B615-12724BF0C362}">
      <dgm:prSet custT="1"/>
      <dgm:spPr>
        <a:solidFill>
          <a:srgbClr val="FF0000"/>
        </a:solidFill>
      </dgm:spPr>
      <dgm:t>
        <a:bodyPr/>
        <a:lstStyle/>
        <a:p>
          <a:endParaRPr lang="es-ES" sz="2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CBE5AB-2CDC-4268-B899-654E0B0A68D7}">
      <dgm:prSet phldrT="[Texto]" custT="1"/>
      <dgm:spPr/>
      <dgm:t>
        <a:bodyPr/>
        <a:lstStyle/>
        <a:p>
          <a:r>
            <a:rPr lang="es-EC" sz="2600" dirty="0" smtClean="0">
              <a:latin typeface="Arial" panose="020B0604020202020204" pitchFamily="34" charset="0"/>
              <a:cs typeface="Arial" panose="020B0604020202020204" pitchFamily="34" charset="0"/>
            </a:rPr>
            <a:t>Este tipo de ventaja se ve reflejada en el </a:t>
          </a:r>
          <a:r>
            <a:rPr lang="es-EC" sz="2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liderazgo en costos </a:t>
          </a:r>
          <a:r>
            <a:rPr lang="es-EC" sz="2600" dirty="0" smtClean="0">
              <a:latin typeface="Arial" panose="020B0604020202020204" pitchFamily="34" charset="0"/>
              <a:cs typeface="Arial" panose="020B0604020202020204" pitchFamily="34" charset="0"/>
            </a:rPr>
            <a:t>,  la </a:t>
          </a:r>
          <a:r>
            <a:rPr lang="es-EC" sz="2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diferenciación</a:t>
          </a:r>
          <a:r>
            <a:rPr lang="es-EC" sz="2600" dirty="0" smtClean="0">
              <a:latin typeface="Arial" panose="020B0604020202020204" pitchFamily="34" charset="0"/>
              <a:cs typeface="Arial" panose="020B0604020202020204" pitchFamily="34" charset="0"/>
            </a:rPr>
            <a:t> en los productos y el </a:t>
          </a:r>
          <a:r>
            <a:rPr lang="es-EC" sz="2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enfoque </a:t>
          </a:r>
          <a:endParaRPr lang="es-ES" sz="26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72D903-BA7F-4FE9-84B4-0A42D94991DE}" type="parTrans" cxnId="{7AB1FEC3-D606-4155-9FD3-473B158D5FE8}">
      <dgm:prSet/>
      <dgm:spPr/>
      <dgm:t>
        <a:bodyPr/>
        <a:lstStyle/>
        <a:p>
          <a:endParaRPr lang="es-ES" sz="2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8E5B43-5766-4FE6-95C1-F4F8CD5B6F83}" type="sibTrans" cxnId="{7AB1FEC3-D606-4155-9FD3-473B158D5FE8}">
      <dgm:prSet custT="1"/>
      <dgm:spPr>
        <a:solidFill>
          <a:srgbClr val="FF0000"/>
        </a:solidFill>
      </dgm:spPr>
      <dgm:t>
        <a:bodyPr/>
        <a:lstStyle/>
        <a:p>
          <a:endParaRPr lang="es-ES" sz="2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B443CE-3CF5-4715-88F3-CAC52066F045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sz="2600" dirty="0" smtClean="0">
              <a:latin typeface="Arial" panose="020B0604020202020204" pitchFamily="34" charset="0"/>
              <a:cs typeface="Arial" panose="020B0604020202020204" pitchFamily="34" charset="0"/>
            </a:rPr>
            <a:t>La finalidad es </a:t>
          </a:r>
          <a:r>
            <a:rPr lang="es-EC" sz="2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competir </a:t>
          </a:r>
          <a:r>
            <a:rPr lang="es-EC" sz="2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bajo mejores condiciones </a:t>
          </a:r>
          <a:r>
            <a:rPr lang="es-EC" sz="2600" dirty="0" smtClean="0">
              <a:latin typeface="Arial" panose="020B0604020202020204" pitchFamily="34" charset="0"/>
              <a:cs typeface="Arial" panose="020B0604020202020204" pitchFamily="34" charset="0"/>
            </a:rPr>
            <a:t>y generar mayores </a:t>
          </a:r>
          <a:r>
            <a:rPr lang="es-EC" sz="2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beneficios económicos.</a:t>
          </a:r>
          <a:endParaRPr lang="es-ES" sz="26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A1502D-153A-4B0B-9705-2F35B128D8F3}" type="parTrans" cxnId="{D2EFFC2A-B1B3-4FC1-8B6A-E4D3B2896A82}">
      <dgm:prSet/>
      <dgm:spPr/>
      <dgm:t>
        <a:bodyPr/>
        <a:lstStyle/>
        <a:p>
          <a:endParaRPr lang="es-ES" sz="2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48E807-544C-4C7E-8DA3-3599D62295F8}" type="sibTrans" cxnId="{D2EFFC2A-B1B3-4FC1-8B6A-E4D3B2896A82}">
      <dgm:prSet/>
      <dgm:spPr/>
      <dgm:t>
        <a:bodyPr/>
        <a:lstStyle/>
        <a:p>
          <a:endParaRPr lang="es-ES" sz="2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E3F5C4-3CED-4D56-A7D1-833CBB127E03}" type="pres">
      <dgm:prSet presAssocID="{B336D662-C33B-4AC0-AAB2-23F01C8FBF0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E40595A-0CC3-4E9C-AD7B-A852247E817F}" type="pres">
      <dgm:prSet presAssocID="{21621088-421F-4791-AD58-B193BC1F18A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0C52F1-8DC5-4DD9-B029-B9C172BE0492}" type="pres">
      <dgm:prSet presAssocID="{49CEB91F-F096-44E3-8BDD-3E4782E9E032}" presName="sibTrans" presStyleLbl="sibTrans2D1" presStyleIdx="0" presStyleCnt="2" custLinFactNeighborX="6072"/>
      <dgm:spPr/>
      <dgm:t>
        <a:bodyPr/>
        <a:lstStyle/>
        <a:p>
          <a:endParaRPr lang="es-ES"/>
        </a:p>
      </dgm:t>
    </dgm:pt>
    <dgm:pt modelId="{08687A66-2AF6-40EA-8EC4-5BB60854302A}" type="pres">
      <dgm:prSet presAssocID="{49CEB91F-F096-44E3-8BDD-3E4782E9E032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870C032E-AC27-43D8-9CA7-D40BAB40DBB8}" type="pres">
      <dgm:prSet presAssocID="{79CBE5AB-2CDC-4268-B899-654E0B0A68D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466224-3FCF-4798-B151-030D46FA823D}" type="pres">
      <dgm:prSet presAssocID="{C68E5B43-5766-4FE6-95C1-F4F8CD5B6F83}" presName="sibTrans" presStyleLbl="sibTrans2D1" presStyleIdx="1" presStyleCnt="2" custLinFactNeighborX="6072"/>
      <dgm:spPr/>
      <dgm:t>
        <a:bodyPr/>
        <a:lstStyle/>
        <a:p>
          <a:endParaRPr lang="es-ES"/>
        </a:p>
      </dgm:t>
    </dgm:pt>
    <dgm:pt modelId="{FA40EDF8-0C9A-4075-8DDA-97CCBB490FB2}" type="pres">
      <dgm:prSet presAssocID="{C68E5B43-5766-4FE6-95C1-F4F8CD5B6F83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9C3C03CE-5948-496C-9567-05970752066F}" type="pres">
      <dgm:prSet presAssocID="{57B443CE-3CF5-4715-88F3-CAC52066F045}" presName="node" presStyleLbl="node1" presStyleIdx="2" presStyleCnt="3" custLinFactNeighborX="309" custLinFactNeighborY="124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3F54EB2-420C-4B0B-90B7-ABEEBB510F6E}" type="presOf" srcId="{C68E5B43-5766-4FE6-95C1-F4F8CD5B6F83}" destId="{FA40EDF8-0C9A-4075-8DDA-97CCBB490FB2}" srcOrd="1" destOrd="0" presId="urn:microsoft.com/office/officeart/2005/8/layout/process1"/>
    <dgm:cxn modelId="{CB15F9E9-3979-408A-B4AE-341988F8B385}" type="presOf" srcId="{B336D662-C33B-4AC0-AAB2-23F01C8FBF02}" destId="{E8E3F5C4-3CED-4D56-A7D1-833CBB127E03}" srcOrd="0" destOrd="0" presId="urn:microsoft.com/office/officeart/2005/8/layout/process1"/>
    <dgm:cxn modelId="{9CB1EF09-32E1-41E6-A239-D14745927C75}" type="presOf" srcId="{79CBE5AB-2CDC-4268-B899-654E0B0A68D7}" destId="{870C032E-AC27-43D8-9CA7-D40BAB40DBB8}" srcOrd="0" destOrd="0" presId="urn:microsoft.com/office/officeart/2005/8/layout/process1"/>
    <dgm:cxn modelId="{1E61F0DB-3DA4-43E0-8E43-BDBD97D8EF43}" type="presOf" srcId="{49CEB91F-F096-44E3-8BDD-3E4782E9E032}" destId="{680C52F1-8DC5-4DD9-B029-B9C172BE0492}" srcOrd="0" destOrd="0" presId="urn:microsoft.com/office/officeart/2005/8/layout/process1"/>
    <dgm:cxn modelId="{45007BEE-F7C7-4936-B56E-4E0EC0F4CC3B}" type="presOf" srcId="{57B443CE-3CF5-4715-88F3-CAC52066F045}" destId="{9C3C03CE-5948-496C-9567-05970752066F}" srcOrd="0" destOrd="0" presId="urn:microsoft.com/office/officeart/2005/8/layout/process1"/>
    <dgm:cxn modelId="{4DF18F9C-D987-463E-A608-7BEBF785E968}" type="presOf" srcId="{21621088-421F-4791-AD58-B193BC1F18A1}" destId="{FE40595A-0CC3-4E9C-AD7B-A852247E817F}" srcOrd="0" destOrd="0" presId="urn:microsoft.com/office/officeart/2005/8/layout/process1"/>
    <dgm:cxn modelId="{7AB1FEC3-D606-4155-9FD3-473B158D5FE8}" srcId="{B336D662-C33B-4AC0-AAB2-23F01C8FBF02}" destId="{79CBE5AB-2CDC-4268-B899-654E0B0A68D7}" srcOrd="1" destOrd="0" parTransId="{DA72D903-BA7F-4FE9-84B4-0A42D94991DE}" sibTransId="{C68E5B43-5766-4FE6-95C1-F4F8CD5B6F83}"/>
    <dgm:cxn modelId="{A634DC09-317F-4A2E-B615-12724BF0C362}" srcId="{B336D662-C33B-4AC0-AAB2-23F01C8FBF02}" destId="{21621088-421F-4791-AD58-B193BC1F18A1}" srcOrd="0" destOrd="0" parTransId="{B17D5F4C-73B8-433F-86AA-3D3CB360C18C}" sibTransId="{49CEB91F-F096-44E3-8BDD-3E4782E9E032}"/>
    <dgm:cxn modelId="{64A4CDA5-4FFA-4580-8667-EA371F433F57}" type="presOf" srcId="{49CEB91F-F096-44E3-8BDD-3E4782E9E032}" destId="{08687A66-2AF6-40EA-8EC4-5BB60854302A}" srcOrd="1" destOrd="0" presId="urn:microsoft.com/office/officeart/2005/8/layout/process1"/>
    <dgm:cxn modelId="{3290AB14-25D2-4C1A-AABE-E77F74FEB8F2}" type="presOf" srcId="{C68E5B43-5766-4FE6-95C1-F4F8CD5B6F83}" destId="{E9466224-3FCF-4798-B151-030D46FA823D}" srcOrd="0" destOrd="0" presId="urn:microsoft.com/office/officeart/2005/8/layout/process1"/>
    <dgm:cxn modelId="{D2EFFC2A-B1B3-4FC1-8B6A-E4D3B2896A82}" srcId="{B336D662-C33B-4AC0-AAB2-23F01C8FBF02}" destId="{57B443CE-3CF5-4715-88F3-CAC52066F045}" srcOrd="2" destOrd="0" parTransId="{65A1502D-153A-4B0B-9705-2F35B128D8F3}" sibTransId="{5748E807-544C-4C7E-8DA3-3599D62295F8}"/>
    <dgm:cxn modelId="{AB7A1D43-4205-4A0A-BA41-B201CFD1501B}" type="presParOf" srcId="{E8E3F5C4-3CED-4D56-A7D1-833CBB127E03}" destId="{FE40595A-0CC3-4E9C-AD7B-A852247E817F}" srcOrd="0" destOrd="0" presId="urn:microsoft.com/office/officeart/2005/8/layout/process1"/>
    <dgm:cxn modelId="{8177D74C-E527-460E-A051-D3C891679B8D}" type="presParOf" srcId="{E8E3F5C4-3CED-4D56-A7D1-833CBB127E03}" destId="{680C52F1-8DC5-4DD9-B029-B9C172BE0492}" srcOrd="1" destOrd="0" presId="urn:microsoft.com/office/officeart/2005/8/layout/process1"/>
    <dgm:cxn modelId="{7F23EFC4-3C1D-46C0-B6B9-1CB51DBD4348}" type="presParOf" srcId="{680C52F1-8DC5-4DD9-B029-B9C172BE0492}" destId="{08687A66-2AF6-40EA-8EC4-5BB60854302A}" srcOrd="0" destOrd="0" presId="urn:microsoft.com/office/officeart/2005/8/layout/process1"/>
    <dgm:cxn modelId="{356AE2FB-1FF7-498C-88E2-C74E3B751D5A}" type="presParOf" srcId="{E8E3F5C4-3CED-4D56-A7D1-833CBB127E03}" destId="{870C032E-AC27-43D8-9CA7-D40BAB40DBB8}" srcOrd="2" destOrd="0" presId="urn:microsoft.com/office/officeart/2005/8/layout/process1"/>
    <dgm:cxn modelId="{EBB9E0EC-2100-4C25-8363-93E0885407C9}" type="presParOf" srcId="{E8E3F5C4-3CED-4D56-A7D1-833CBB127E03}" destId="{E9466224-3FCF-4798-B151-030D46FA823D}" srcOrd="3" destOrd="0" presId="urn:microsoft.com/office/officeart/2005/8/layout/process1"/>
    <dgm:cxn modelId="{8E6642E4-305F-4185-A796-4FF64BF65347}" type="presParOf" srcId="{E9466224-3FCF-4798-B151-030D46FA823D}" destId="{FA40EDF8-0C9A-4075-8DDA-97CCBB490FB2}" srcOrd="0" destOrd="0" presId="urn:microsoft.com/office/officeart/2005/8/layout/process1"/>
    <dgm:cxn modelId="{88BE0755-87AC-4936-B3FC-0E4C4F1B455A}" type="presParOf" srcId="{E8E3F5C4-3CED-4D56-A7D1-833CBB127E03}" destId="{9C3C03CE-5948-496C-9567-05970752066F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D8B2585-4BD6-4A2F-A4CB-B411D63DF5E3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BBF30BCB-2569-42D9-96D4-E15E85AB35C6}">
      <dgm:prSet phldrT="[Texto]" custT="1"/>
      <dgm:spPr/>
      <dgm:t>
        <a:bodyPr/>
        <a:lstStyle/>
        <a:p>
          <a:pPr algn="just"/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Delimita los objetivos, los que deben incluir productividad y generación de ingresos </a:t>
          </a:r>
          <a:endParaRPr lang="es-E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6B056F-75C1-464E-8461-1579A421CA73}" type="parTrans" cxnId="{A079B39B-9D36-4BBE-87A1-F739B67116DD}">
      <dgm:prSet/>
      <dgm:spPr/>
      <dgm:t>
        <a:bodyPr/>
        <a:lstStyle/>
        <a:p>
          <a:pPr algn="just"/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329537-82D5-4F8E-AD3F-490666386DE8}" type="sibTrans" cxnId="{A079B39B-9D36-4BBE-87A1-F739B67116DD}">
      <dgm:prSet/>
      <dgm:spPr/>
      <dgm:t>
        <a:bodyPr/>
        <a:lstStyle/>
        <a:p>
          <a:pPr algn="just"/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43578C-FDE2-45F9-823D-198C2190361F}">
      <dgm:prSet phldrT="[Texto]" custT="1"/>
      <dgm:spPr/>
      <dgm:t>
        <a:bodyPr/>
        <a:lstStyle/>
        <a:p>
          <a:pPr algn="just"/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Desarrollar actividades que generan valor y por tanto incremente la competitividad</a:t>
          </a:r>
          <a:endParaRPr lang="es-E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AC7EE5-2956-4F6E-B1EF-F65083EE5257}" type="parTrans" cxnId="{DC4897D7-5B57-470C-9B30-D927A9C0E618}">
      <dgm:prSet/>
      <dgm:spPr/>
      <dgm:t>
        <a:bodyPr/>
        <a:lstStyle/>
        <a:p>
          <a:pPr algn="just"/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1159C5-313F-44EC-9A7C-672B2BC15376}" type="sibTrans" cxnId="{DC4897D7-5B57-470C-9B30-D927A9C0E618}">
      <dgm:prSet/>
      <dgm:spPr/>
      <dgm:t>
        <a:bodyPr/>
        <a:lstStyle/>
        <a:p>
          <a:pPr algn="just"/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4CCC9A-7D00-45BB-AB36-970973C8625C}">
      <dgm:prSet phldrT="[Texto]" custT="1"/>
      <dgm:spPr/>
      <dgm:t>
        <a:bodyPr/>
        <a:lstStyle/>
        <a:p>
          <a:pPr algn="just"/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Permite reconocer los procesos críticos internos de la organización</a:t>
          </a:r>
          <a:endParaRPr lang="es-E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D9609D-181C-4819-AB8E-868421D6E448}" type="parTrans" cxnId="{3BD1DD69-C672-4375-9356-33D7A0E703AC}">
      <dgm:prSet/>
      <dgm:spPr/>
      <dgm:t>
        <a:bodyPr/>
        <a:lstStyle/>
        <a:p>
          <a:pPr algn="just"/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A58924-79BF-4714-A7DB-070541FF0ACB}" type="sibTrans" cxnId="{3BD1DD69-C672-4375-9356-33D7A0E703AC}">
      <dgm:prSet/>
      <dgm:spPr/>
      <dgm:t>
        <a:bodyPr/>
        <a:lstStyle/>
        <a:p>
          <a:pPr algn="just"/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2BF8B9-F94C-4D2A-889C-FEB5FFD02A42}">
      <dgm:prSet phldrT="[Texto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Conforma la base que permitirá cumplir con los objetivos planteados en las perspectivas anteriores</a:t>
          </a:r>
          <a:endParaRPr lang="es-E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FDD30F-EF18-4317-AC7C-334FC3A8E954}" type="parTrans" cxnId="{468CE70D-19DE-4C65-899E-D6971A889C8A}">
      <dgm:prSet/>
      <dgm:spPr/>
      <dgm:t>
        <a:bodyPr/>
        <a:lstStyle/>
        <a:p>
          <a:pPr algn="just"/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097B8B-B6C7-4FA6-A572-B4D669FDD731}" type="sibTrans" cxnId="{468CE70D-19DE-4C65-899E-D6971A889C8A}">
      <dgm:prSet/>
      <dgm:spPr/>
      <dgm:t>
        <a:bodyPr/>
        <a:lstStyle/>
        <a:p>
          <a:pPr algn="just"/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1121F6-E7F3-4DF6-B2D1-7CD1558DD074}" type="pres">
      <dgm:prSet presAssocID="{DD8B2585-4BD6-4A2F-A4CB-B411D63DF5E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AF18B5-AFA1-4C49-8045-A16F56463B7F}" type="pres">
      <dgm:prSet presAssocID="{BBF30BCB-2569-42D9-96D4-E15E85AB35C6}" presName="parentText" presStyleLbl="node1" presStyleIdx="0" presStyleCnt="4" custLinFactNeighborY="1125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3CAF6B-9520-452D-B347-785A7D90B1D3}" type="pres">
      <dgm:prSet presAssocID="{F3329537-82D5-4F8E-AD3F-490666386DE8}" presName="spacer" presStyleCnt="0"/>
      <dgm:spPr/>
      <dgm:t>
        <a:bodyPr/>
        <a:lstStyle/>
        <a:p>
          <a:endParaRPr lang="es-ES"/>
        </a:p>
      </dgm:t>
    </dgm:pt>
    <dgm:pt modelId="{B0AA1938-555C-4733-A86F-2A7F0DFCDB72}" type="pres">
      <dgm:prSet presAssocID="{6E43578C-FDE2-45F9-823D-198C2190361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ABF664-44B3-4176-BBAD-1FB71072D477}" type="pres">
      <dgm:prSet presAssocID="{B11159C5-313F-44EC-9A7C-672B2BC15376}" presName="spacer" presStyleCnt="0"/>
      <dgm:spPr/>
      <dgm:t>
        <a:bodyPr/>
        <a:lstStyle/>
        <a:p>
          <a:endParaRPr lang="es-ES"/>
        </a:p>
      </dgm:t>
    </dgm:pt>
    <dgm:pt modelId="{098188A7-A06F-438D-BF26-978DBDFABA93}" type="pres">
      <dgm:prSet presAssocID="{BF4CCC9A-7D00-45BB-AB36-970973C8625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21FEA4-3A84-4E8A-A8A2-1046D4F5CE35}" type="pres">
      <dgm:prSet presAssocID="{BDA58924-79BF-4714-A7DB-070541FF0ACB}" presName="spacer" presStyleCnt="0"/>
      <dgm:spPr/>
      <dgm:t>
        <a:bodyPr/>
        <a:lstStyle/>
        <a:p>
          <a:endParaRPr lang="es-ES"/>
        </a:p>
      </dgm:t>
    </dgm:pt>
    <dgm:pt modelId="{E8F0EF06-591C-4917-9420-172F1FE7A3CF}" type="pres">
      <dgm:prSet presAssocID="{1F2BF8B9-F94C-4D2A-889C-FEB5FFD02A4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079B39B-9D36-4BBE-87A1-F739B67116DD}" srcId="{DD8B2585-4BD6-4A2F-A4CB-B411D63DF5E3}" destId="{BBF30BCB-2569-42D9-96D4-E15E85AB35C6}" srcOrd="0" destOrd="0" parTransId="{176B056F-75C1-464E-8461-1579A421CA73}" sibTransId="{F3329537-82D5-4F8E-AD3F-490666386DE8}"/>
    <dgm:cxn modelId="{DC4897D7-5B57-470C-9B30-D927A9C0E618}" srcId="{DD8B2585-4BD6-4A2F-A4CB-B411D63DF5E3}" destId="{6E43578C-FDE2-45F9-823D-198C2190361F}" srcOrd="1" destOrd="0" parTransId="{2DAC7EE5-2956-4F6E-B1EF-F65083EE5257}" sibTransId="{B11159C5-313F-44EC-9A7C-672B2BC15376}"/>
    <dgm:cxn modelId="{3BD1DD69-C672-4375-9356-33D7A0E703AC}" srcId="{DD8B2585-4BD6-4A2F-A4CB-B411D63DF5E3}" destId="{BF4CCC9A-7D00-45BB-AB36-970973C8625C}" srcOrd="2" destOrd="0" parTransId="{BCD9609D-181C-4819-AB8E-868421D6E448}" sibTransId="{BDA58924-79BF-4714-A7DB-070541FF0ACB}"/>
    <dgm:cxn modelId="{0C148BAA-7F52-4746-AA19-5F9CBAC265F6}" type="presOf" srcId="{DD8B2585-4BD6-4A2F-A4CB-B411D63DF5E3}" destId="{631121F6-E7F3-4DF6-B2D1-7CD1558DD074}" srcOrd="0" destOrd="0" presId="urn:microsoft.com/office/officeart/2005/8/layout/vList2"/>
    <dgm:cxn modelId="{0326B982-4D78-4287-882E-FE18E0431598}" type="presOf" srcId="{BBF30BCB-2569-42D9-96D4-E15E85AB35C6}" destId="{17AF18B5-AFA1-4C49-8045-A16F56463B7F}" srcOrd="0" destOrd="0" presId="urn:microsoft.com/office/officeart/2005/8/layout/vList2"/>
    <dgm:cxn modelId="{484712FC-2BD8-46CC-BD58-5598E38969F2}" type="presOf" srcId="{1F2BF8B9-F94C-4D2A-889C-FEB5FFD02A42}" destId="{E8F0EF06-591C-4917-9420-172F1FE7A3CF}" srcOrd="0" destOrd="0" presId="urn:microsoft.com/office/officeart/2005/8/layout/vList2"/>
    <dgm:cxn modelId="{7760A0F2-96D5-4EEC-A50B-69A4BF013CD4}" type="presOf" srcId="{6E43578C-FDE2-45F9-823D-198C2190361F}" destId="{B0AA1938-555C-4733-A86F-2A7F0DFCDB72}" srcOrd="0" destOrd="0" presId="urn:microsoft.com/office/officeart/2005/8/layout/vList2"/>
    <dgm:cxn modelId="{468CE70D-19DE-4C65-899E-D6971A889C8A}" srcId="{DD8B2585-4BD6-4A2F-A4CB-B411D63DF5E3}" destId="{1F2BF8B9-F94C-4D2A-889C-FEB5FFD02A42}" srcOrd="3" destOrd="0" parTransId="{93FDD30F-EF18-4317-AC7C-334FC3A8E954}" sibTransId="{45097B8B-B6C7-4FA6-A572-B4D669FDD731}"/>
    <dgm:cxn modelId="{80B2101C-4C68-4598-ADD9-35F202369389}" type="presOf" srcId="{BF4CCC9A-7D00-45BB-AB36-970973C8625C}" destId="{098188A7-A06F-438D-BF26-978DBDFABA93}" srcOrd="0" destOrd="0" presId="urn:microsoft.com/office/officeart/2005/8/layout/vList2"/>
    <dgm:cxn modelId="{6ED35AFF-85E6-4FA0-8FA5-4E285F5F5369}" type="presParOf" srcId="{631121F6-E7F3-4DF6-B2D1-7CD1558DD074}" destId="{17AF18B5-AFA1-4C49-8045-A16F56463B7F}" srcOrd="0" destOrd="0" presId="urn:microsoft.com/office/officeart/2005/8/layout/vList2"/>
    <dgm:cxn modelId="{32617B65-C7A3-4AE6-91E5-82BDE24BC441}" type="presParOf" srcId="{631121F6-E7F3-4DF6-B2D1-7CD1558DD074}" destId="{5B3CAF6B-9520-452D-B347-785A7D90B1D3}" srcOrd="1" destOrd="0" presId="urn:microsoft.com/office/officeart/2005/8/layout/vList2"/>
    <dgm:cxn modelId="{74410BC8-23E7-4757-A263-B413ED7BBB0E}" type="presParOf" srcId="{631121F6-E7F3-4DF6-B2D1-7CD1558DD074}" destId="{B0AA1938-555C-4733-A86F-2A7F0DFCDB72}" srcOrd="2" destOrd="0" presId="urn:microsoft.com/office/officeart/2005/8/layout/vList2"/>
    <dgm:cxn modelId="{5DC7089E-45CB-47F0-8A53-7A3DC85714B4}" type="presParOf" srcId="{631121F6-E7F3-4DF6-B2D1-7CD1558DD074}" destId="{C8ABF664-44B3-4176-BBAD-1FB71072D477}" srcOrd="3" destOrd="0" presId="urn:microsoft.com/office/officeart/2005/8/layout/vList2"/>
    <dgm:cxn modelId="{45F5FA31-A5E8-4944-A9EF-542D5C5226D0}" type="presParOf" srcId="{631121F6-E7F3-4DF6-B2D1-7CD1558DD074}" destId="{098188A7-A06F-438D-BF26-978DBDFABA93}" srcOrd="4" destOrd="0" presId="urn:microsoft.com/office/officeart/2005/8/layout/vList2"/>
    <dgm:cxn modelId="{F250946B-4B56-43A2-A1A9-E43A1AD9190E}" type="presParOf" srcId="{631121F6-E7F3-4DF6-B2D1-7CD1558DD074}" destId="{CF21FEA4-3A84-4E8A-A8A2-1046D4F5CE35}" srcOrd="5" destOrd="0" presId="urn:microsoft.com/office/officeart/2005/8/layout/vList2"/>
    <dgm:cxn modelId="{716E36AD-094C-4FA9-9694-B3FA15BFF1A8}" type="presParOf" srcId="{631121F6-E7F3-4DF6-B2D1-7CD1558DD074}" destId="{E8F0EF06-591C-4917-9420-172F1FE7A3C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21AF10-A65A-491B-BC91-419177150AE1}" type="doc">
      <dgm:prSet loTypeId="urn:microsoft.com/office/officeart/2005/8/layout/vList5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784BA8C2-EFCC-42CF-95EC-7C9780D4112C}">
      <dgm:prSet phldrT="[Texto]" custT="1"/>
      <dgm:spPr/>
      <dgm:t>
        <a:bodyPr/>
        <a:lstStyle/>
        <a:p>
          <a:r>
            <a:rPr lang="es-EC" sz="2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Tipo de investigación: </a:t>
          </a:r>
          <a:endParaRPr lang="es-ES" sz="2600" dirty="0">
            <a:solidFill>
              <a:schemeClr val="tx1"/>
            </a:solidFill>
          </a:endParaRPr>
        </a:p>
      </dgm:t>
    </dgm:pt>
    <dgm:pt modelId="{058C3E1B-FF4B-49FE-A461-811DBBD6954D}" type="parTrans" cxnId="{F2694534-0DB7-46E6-88E0-385C6B3424F4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0ADB8886-4C5D-4B94-AA90-E55BCE1F8323}" type="sibTrans" cxnId="{F2694534-0DB7-46E6-88E0-385C6B3424F4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F639856D-CA5B-4A47-8C1E-EA9EE636B985}">
      <dgm:prSet phldrT="[Texto]" custT="1"/>
      <dgm:spPr/>
      <dgm:t>
        <a:bodyPr/>
        <a:lstStyle/>
        <a:p>
          <a:r>
            <a:rPr lang="es-EC" sz="2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Población del cantón Quito y Valle de los Chillos.</a:t>
          </a:r>
          <a:endParaRPr lang="es-ES" sz="2600" dirty="0">
            <a:solidFill>
              <a:schemeClr val="tx1"/>
            </a:solidFill>
          </a:endParaRPr>
        </a:p>
      </dgm:t>
    </dgm:pt>
    <dgm:pt modelId="{B2E96837-93C7-4C6D-BC6D-F96143816C84}" type="parTrans" cxnId="{F524EF81-EC61-4291-A869-7D205378647C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0C229DA7-5F79-4B45-A6FD-931AC24C0B26}" type="sibTrans" cxnId="{F524EF81-EC61-4291-A869-7D205378647C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9A7B31F1-A8EF-4564-B6C7-A87CA10F8690}">
      <dgm:prSet custT="1"/>
      <dgm:spPr/>
      <dgm:t>
        <a:bodyPr/>
        <a:lstStyle/>
        <a:p>
          <a:r>
            <a:rPr lang="es-EC" sz="2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Tipo de muestreo: </a:t>
          </a:r>
        </a:p>
      </dgm:t>
    </dgm:pt>
    <dgm:pt modelId="{EBD241F6-311E-44A5-9904-E6C2E049252A}" type="parTrans" cxnId="{7B4A1A76-DCB5-420E-93C3-502426216801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D414A4A3-BAE5-43A7-A2C8-2BC8A077A6E5}" type="sibTrans" cxnId="{7B4A1A76-DCB5-420E-93C3-502426216801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0A9478B7-2E07-4682-824D-84D9B680A18B}">
      <dgm:prSet custT="1"/>
      <dgm:spPr/>
      <dgm:t>
        <a:bodyPr/>
        <a:lstStyle/>
        <a:p>
          <a:r>
            <a:rPr lang="es-EC" sz="26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Instrumento de recolección de información: </a:t>
          </a:r>
          <a:endParaRPr lang="es-EC" sz="26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659DCF-2DE3-4DC9-9999-A3317ED27A31}" type="parTrans" cxnId="{1B732399-CA34-4B7F-BAD5-FCF710159F76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6F9C8D06-F9C2-4AE2-A193-192957A00C80}" type="sibTrans" cxnId="{1B732399-CA34-4B7F-BAD5-FCF710159F76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CD5F93C7-6513-47B2-86A0-6A70C57BC1DF}">
      <dgm:prSet custT="1"/>
      <dgm:spPr/>
      <dgm:t>
        <a:bodyPr/>
        <a:lstStyle/>
        <a:p>
          <a:r>
            <a:rPr lang="es-EC" sz="26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Encuestas realizadas:</a:t>
          </a:r>
          <a:endParaRPr lang="es-EC" sz="26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6EDB7D-2C15-4F09-BB44-669639F9F4F9}" type="parTrans" cxnId="{5E7634A6-108F-4E3F-BE6C-9191598F3848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82AC64BA-04B4-4536-AF46-1E369B20D86E}" type="sibTrans" cxnId="{5E7634A6-108F-4E3F-BE6C-9191598F3848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017A9300-027B-49B9-AC4C-29034EA83CC9}">
      <dgm:prSet custT="1"/>
      <dgm:spPr/>
      <dgm:t>
        <a:bodyPr/>
        <a:lstStyle/>
        <a:p>
          <a:r>
            <a:rPr lang="es-EC" sz="2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Población Objetivo: </a:t>
          </a:r>
        </a:p>
      </dgm:t>
    </dgm:pt>
    <dgm:pt modelId="{BBC37A52-BB82-43E3-9717-16F0DC4BDF2B}" type="parTrans" cxnId="{61323D3E-9800-4409-83C6-5B3280B47414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D700494B-C571-4F49-9AC4-25A062A5EDCF}" type="sibTrans" cxnId="{61323D3E-9800-4409-83C6-5B3280B47414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453051EB-6E7E-4671-A589-6A198626A44C}">
      <dgm:prSet custT="1"/>
      <dgm:spPr/>
      <dgm:t>
        <a:bodyPr/>
        <a:lstStyle/>
        <a:p>
          <a:r>
            <a:rPr lang="es-EC" sz="26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355 encuestas (328 Quito y 27 Valle de los Chillos) </a:t>
          </a:r>
          <a:endParaRPr lang="es-EC" sz="26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49EE16-B4D4-4A2E-B8E4-9E3ECCEE10ED}" type="parTrans" cxnId="{0E8F2C80-04B3-48F7-823F-B17F48F18FEB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B3D8B90F-1298-434B-94BA-6908FD2724BA}" type="sibTrans" cxnId="{0E8F2C80-04B3-48F7-823F-B17F48F18FEB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560DCC4E-CBD5-4E7D-B30E-D24DE715F59B}">
      <dgm:prSet custT="1"/>
      <dgm:spPr/>
      <dgm:t>
        <a:bodyPr/>
        <a:lstStyle/>
        <a:p>
          <a:r>
            <a:rPr lang="es-EC" sz="2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Cuantitativa, Correlacional</a:t>
          </a:r>
        </a:p>
      </dgm:t>
    </dgm:pt>
    <dgm:pt modelId="{DF4DA7F5-AF6B-4662-93D5-E6248692A3FD}" type="parTrans" cxnId="{7BDA0A9F-D3AA-478A-87BF-D46F0C6C871B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F82ED6D1-4478-4CC0-93BA-D48EF5351402}" type="sibTrans" cxnId="{7BDA0A9F-D3AA-478A-87BF-D46F0C6C871B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B1BF31D8-ACEB-4F5E-8DA9-51478CABE43A}">
      <dgm:prSet custT="1"/>
      <dgm:spPr/>
      <dgm:t>
        <a:bodyPr/>
        <a:lstStyle/>
        <a:p>
          <a:r>
            <a:rPr lang="es-EC" sz="2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Muestreo Aleatorio y Estratificado</a:t>
          </a:r>
        </a:p>
      </dgm:t>
    </dgm:pt>
    <dgm:pt modelId="{D8ED8B1E-122D-4C69-B245-6370E11A672D}" type="parTrans" cxnId="{D657F5CF-0D00-4F50-8B92-77002734F554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A94EBBCE-3A2C-4AA3-A99F-A137FAE49AFB}" type="sibTrans" cxnId="{D657F5CF-0D00-4F50-8B92-77002734F554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76156A4D-2977-4536-B2CF-DDBF949FF48F}">
      <dgm:prSet custT="1"/>
      <dgm:spPr/>
      <dgm:t>
        <a:bodyPr/>
        <a:lstStyle/>
        <a:p>
          <a:r>
            <a:rPr lang="es-EC" sz="26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Encuestas</a:t>
          </a:r>
          <a:endParaRPr lang="en-US" sz="2600">
            <a:solidFill>
              <a:schemeClr val="tx1"/>
            </a:solidFill>
          </a:endParaRPr>
        </a:p>
      </dgm:t>
    </dgm:pt>
    <dgm:pt modelId="{1EDDD624-B3DC-4335-BFDB-3C6FCC95503F}" type="parTrans" cxnId="{972F3AF2-60C5-4F40-9337-3650E7BE3B15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5E9723DB-321E-496B-B004-046F39D08E05}" type="sibTrans" cxnId="{972F3AF2-60C5-4F40-9337-3650E7BE3B15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C7D66BAD-E4CD-42BE-B998-326FA62F8E46}" type="pres">
      <dgm:prSet presAssocID="{9F21AF10-A65A-491B-BC91-419177150AE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09D02CA-24CE-44D8-91A9-AD2AB273F0C1}" type="pres">
      <dgm:prSet presAssocID="{784BA8C2-EFCC-42CF-95EC-7C9780D4112C}" presName="linNode" presStyleCnt="0"/>
      <dgm:spPr/>
    </dgm:pt>
    <dgm:pt modelId="{403D809A-4ECC-41B8-ACC3-5166A43C3347}" type="pres">
      <dgm:prSet presAssocID="{784BA8C2-EFCC-42CF-95EC-7C9780D4112C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0AE4BE-968D-4EC4-A0A6-02C851F171DE}" type="pres">
      <dgm:prSet presAssocID="{784BA8C2-EFCC-42CF-95EC-7C9780D4112C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5886C7-BC8F-4A8A-903D-55489D8B2DE0}" type="pres">
      <dgm:prSet presAssocID="{0ADB8886-4C5D-4B94-AA90-E55BCE1F8323}" presName="sp" presStyleCnt="0"/>
      <dgm:spPr/>
    </dgm:pt>
    <dgm:pt modelId="{86610C87-DFFD-44D8-A332-F17E6566730B}" type="pres">
      <dgm:prSet presAssocID="{9A7B31F1-A8EF-4564-B6C7-A87CA10F8690}" presName="linNode" presStyleCnt="0"/>
      <dgm:spPr/>
    </dgm:pt>
    <dgm:pt modelId="{40F42B5C-72AF-4B2D-BC48-F52C214E6EFC}" type="pres">
      <dgm:prSet presAssocID="{9A7B31F1-A8EF-4564-B6C7-A87CA10F8690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544DC6-5561-4030-BC77-1BC459F4AC51}" type="pres">
      <dgm:prSet presAssocID="{9A7B31F1-A8EF-4564-B6C7-A87CA10F8690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84869B-2949-4156-BC8C-68B286373BEB}" type="pres">
      <dgm:prSet presAssocID="{D414A4A3-BAE5-43A7-A2C8-2BC8A077A6E5}" presName="sp" presStyleCnt="0"/>
      <dgm:spPr/>
    </dgm:pt>
    <dgm:pt modelId="{C1850699-56CB-4A30-9DCD-5C670BBD6E50}" type="pres">
      <dgm:prSet presAssocID="{0A9478B7-2E07-4682-824D-84D9B680A18B}" presName="linNode" presStyleCnt="0"/>
      <dgm:spPr/>
    </dgm:pt>
    <dgm:pt modelId="{77C4EE75-811D-44BA-9A0E-D46EFD849076}" type="pres">
      <dgm:prSet presAssocID="{0A9478B7-2E07-4682-824D-84D9B680A18B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0462BE-8648-487F-A1F4-5911C9DC365B}" type="pres">
      <dgm:prSet presAssocID="{0A9478B7-2E07-4682-824D-84D9B680A18B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2607DE-2C70-423D-B052-1AA5F64C984A}" type="pres">
      <dgm:prSet presAssocID="{6F9C8D06-F9C2-4AE2-A193-192957A00C80}" presName="sp" presStyleCnt="0"/>
      <dgm:spPr/>
    </dgm:pt>
    <dgm:pt modelId="{7D5525CE-FF55-4A49-B304-581315DF85B5}" type="pres">
      <dgm:prSet presAssocID="{CD5F93C7-6513-47B2-86A0-6A70C57BC1DF}" presName="linNode" presStyleCnt="0"/>
      <dgm:spPr/>
    </dgm:pt>
    <dgm:pt modelId="{761DF881-1631-4455-9855-8D113FDA0632}" type="pres">
      <dgm:prSet presAssocID="{CD5F93C7-6513-47B2-86A0-6A70C57BC1DF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543641-F903-4514-AD96-6176FB3D087E}" type="pres">
      <dgm:prSet presAssocID="{CD5F93C7-6513-47B2-86A0-6A70C57BC1DF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30957F-9B1B-48D4-A7B3-8D2B3B8E2800}" type="pres">
      <dgm:prSet presAssocID="{82AC64BA-04B4-4536-AF46-1E369B20D86E}" presName="sp" presStyleCnt="0"/>
      <dgm:spPr/>
    </dgm:pt>
    <dgm:pt modelId="{E9779001-EF20-42A5-B971-A749E7A45407}" type="pres">
      <dgm:prSet presAssocID="{017A9300-027B-49B9-AC4C-29034EA83CC9}" presName="linNode" presStyleCnt="0"/>
      <dgm:spPr/>
    </dgm:pt>
    <dgm:pt modelId="{CF4B9F5C-03EC-4CBA-AF26-F630C35BEEE4}" type="pres">
      <dgm:prSet presAssocID="{017A9300-027B-49B9-AC4C-29034EA83CC9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D8FDC6-B818-4E8F-B9A1-D07950A1B7AA}" type="pres">
      <dgm:prSet presAssocID="{017A9300-027B-49B9-AC4C-29034EA83CC9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656B89C-C81B-4848-9FE6-04C01396C400}" type="presOf" srcId="{76156A4D-2977-4536-B2CF-DDBF949FF48F}" destId="{5D0462BE-8648-487F-A1F4-5911C9DC365B}" srcOrd="0" destOrd="0" presId="urn:microsoft.com/office/officeart/2005/8/layout/vList5"/>
    <dgm:cxn modelId="{57546B69-F502-4017-A3A4-1A031CFB1B8B}" type="presOf" srcId="{784BA8C2-EFCC-42CF-95EC-7C9780D4112C}" destId="{403D809A-4ECC-41B8-ACC3-5166A43C3347}" srcOrd="0" destOrd="0" presId="urn:microsoft.com/office/officeart/2005/8/layout/vList5"/>
    <dgm:cxn modelId="{972F3AF2-60C5-4F40-9337-3650E7BE3B15}" srcId="{0A9478B7-2E07-4682-824D-84D9B680A18B}" destId="{76156A4D-2977-4536-B2CF-DDBF949FF48F}" srcOrd="0" destOrd="0" parTransId="{1EDDD624-B3DC-4335-BFDB-3C6FCC95503F}" sibTransId="{5E9723DB-321E-496B-B004-046F39D08E05}"/>
    <dgm:cxn modelId="{61323D3E-9800-4409-83C6-5B3280B47414}" srcId="{9F21AF10-A65A-491B-BC91-419177150AE1}" destId="{017A9300-027B-49B9-AC4C-29034EA83CC9}" srcOrd="4" destOrd="0" parTransId="{BBC37A52-BB82-43E3-9717-16F0DC4BDF2B}" sibTransId="{D700494B-C571-4F49-9AC4-25A062A5EDCF}"/>
    <dgm:cxn modelId="{DFFAD999-B60D-46F2-9FF2-7E4340A7DC11}" type="presOf" srcId="{CD5F93C7-6513-47B2-86A0-6A70C57BC1DF}" destId="{761DF881-1631-4455-9855-8D113FDA0632}" srcOrd="0" destOrd="0" presId="urn:microsoft.com/office/officeart/2005/8/layout/vList5"/>
    <dgm:cxn modelId="{DA83263E-4143-4587-AA33-A91B93184D4B}" type="presOf" srcId="{560DCC4E-CBD5-4E7D-B30E-D24DE715F59B}" destId="{260AE4BE-968D-4EC4-A0A6-02C851F171DE}" srcOrd="0" destOrd="0" presId="urn:microsoft.com/office/officeart/2005/8/layout/vList5"/>
    <dgm:cxn modelId="{DB2DD957-656A-4FA1-89DC-61B7FF8B3B0C}" type="presOf" srcId="{9F21AF10-A65A-491B-BC91-419177150AE1}" destId="{C7D66BAD-E4CD-42BE-B998-326FA62F8E46}" srcOrd="0" destOrd="0" presId="urn:microsoft.com/office/officeart/2005/8/layout/vList5"/>
    <dgm:cxn modelId="{18F58333-53E5-4E04-834B-902CD4FEE5D7}" type="presOf" srcId="{F639856D-CA5B-4A47-8C1E-EA9EE636B985}" destId="{54D8FDC6-B818-4E8F-B9A1-D07950A1B7AA}" srcOrd="0" destOrd="0" presId="urn:microsoft.com/office/officeart/2005/8/layout/vList5"/>
    <dgm:cxn modelId="{E56C323A-C934-4CCF-826C-44BE31082BAA}" type="presOf" srcId="{0A9478B7-2E07-4682-824D-84D9B680A18B}" destId="{77C4EE75-811D-44BA-9A0E-D46EFD849076}" srcOrd="0" destOrd="0" presId="urn:microsoft.com/office/officeart/2005/8/layout/vList5"/>
    <dgm:cxn modelId="{E3D8ACC6-7F4E-4DF8-99FA-3EC8A1D08D62}" type="presOf" srcId="{9A7B31F1-A8EF-4564-B6C7-A87CA10F8690}" destId="{40F42B5C-72AF-4B2D-BC48-F52C214E6EFC}" srcOrd="0" destOrd="0" presId="urn:microsoft.com/office/officeart/2005/8/layout/vList5"/>
    <dgm:cxn modelId="{7B4A1A76-DCB5-420E-93C3-502426216801}" srcId="{9F21AF10-A65A-491B-BC91-419177150AE1}" destId="{9A7B31F1-A8EF-4564-B6C7-A87CA10F8690}" srcOrd="1" destOrd="0" parTransId="{EBD241F6-311E-44A5-9904-E6C2E049252A}" sibTransId="{D414A4A3-BAE5-43A7-A2C8-2BC8A077A6E5}"/>
    <dgm:cxn modelId="{1B732399-CA34-4B7F-BAD5-FCF710159F76}" srcId="{9F21AF10-A65A-491B-BC91-419177150AE1}" destId="{0A9478B7-2E07-4682-824D-84D9B680A18B}" srcOrd="2" destOrd="0" parTransId="{13659DCF-2DE3-4DC9-9999-A3317ED27A31}" sibTransId="{6F9C8D06-F9C2-4AE2-A193-192957A00C80}"/>
    <dgm:cxn modelId="{7BDA0A9F-D3AA-478A-87BF-D46F0C6C871B}" srcId="{784BA8C2-EFCC-42CF-95EC-7C9780D4112C}" destId="{560DCC4E-CBD5-4E7D-B30E-D24DE715F59B}" srcOrd="0" destOrd="0" parTransId="{DF4DA7F5-AF6B-4662-93D5-E6248692A3FD}" sibTransId="{F82ED6D1-4478-4CC0-93BA-D48EF5351402}"/>
    <dgm:cxn modelId="{54E05F24-7ACE-4B84-B1C4-E87D8465F9AC}" type="presOf" srcId="{B1BF31D8-ACEB-4F5E-8DA9-51478CABE43A}" destId="{19544DC6-5561-4030-BC77-1BC459F4AC51}" srcOrd="0" destOrd="0" presId="urn:microsoft.com/office/officeart/2005/8/layout/vList5"/>
    <dgm:cxn modelId="{0E8F2C80-04B3-48F7-823F-B17F48F18FEB}" srcId="{CD5F93C7-6513-47B2-86A0-6A70C57BC1DF}" destId="{453051EB-6E7E-4671-A589-6A198626A44C}" srcOrd="0" destOrd="0" parTransId="{5049EE16-B4D4-4A2E-B8E4-9E3ECCEE10ED}" sibTransId="{B3D8B90F-1298-434B-94BA-6908FD2724BA}"/>
    <dgm:cxn modelId="{F524EF81-EC61-4291-A869-7D205378647C}" srcId="{017A9300-027B-49B9-AC4C-29034EA83CC9}" destId="{F639856D-CA5B-4A47-8C1E-EA9EE636B985}" srcOrd="0" destOrd="0" parTransId="{B2E96837-93C7-4C6D-BC6D-F96143816C84}" sibTransId="{0C229DA7-5F79-4B45-A6FD-931AC24C0B26}"/>
    <dgm:cxn modelId="{D657F5CF-0D00-4F50-8B92-77002734F554}" srcId="{9A7B31F1-A8EF-4564-B6C7-A87CA10F8690}" destId="{B1BF31D8-ACEB-4F5E-8DA9-51478CABE43A}" srcOrd="0" destOrd="0" parTransId="{D8ED8B1E-122D-4C69-B245-6370E11A672D}" sibTransId="{A94EBBCE-3A2C-4AA3-A99F-A137FAE49AFB}"/>
    <dgm:cxn modelId="{F2694534-0DB7-46E6-88E0-385C6B3424F4}" srcId="{9F21AF10-A65A-491B-BC91-419177150AE1}" destId="{784BA8C2-EFCC-42CF-95EC-7C9780D4112C}" srcOrd="0" destOrd="0" parTransId="{058C3E1B-FF4B-49FE-A461-811DBBD6954D}" sibTransId="{0ADB8886-4C5D-4B94-AA90-E55BCE1F8323}"/>
    <dgm:cxn modelId="{6B67AAAE-3236-4942-89E5-811980E720AA}" type="presOf" srcId="{453051EB-6E7E-4671-A589-6A198626A44C}" destId="{A4543641-F903-4514-AD96-6176FB3D087E}" srcOrd="0" destOrd="0" presId="urn:microsoft.com/office/officeart/2005/8/layout/vList5"/>
    <dgm:cxn modelId="{5E7634A6-108F-4E3F-BE6C-9191598F3848}" srcId="{9F21AF10-A65A-491B-BC91-419177150AE1}" destId="{CD5F93C7-6513-47B2-86A0-6A70C57BC1DF}" srcOrd="3" destOrd="0" parTransId="{4C6EDB7D-2C15-4F09-BB44-669639F9F4F9}" sibTransId="{82AC64BA-04B4-4536-AF46-1E369B20D86E}"/>
    <dgm:cxn modelId="{36444628-A29C-402A-8253-593BD6BB366B}" type="presOf" srcId="{017A9300-027B-49B9-AC4C-29034EA83CC9}" destId="{CF4B9F5C-03EC-4CBA-AF26-F630C35BEEE4}" srcOrd="0" destOrd="0" presId="urn:microsoft.com/office/officeart/2005/8/layout/vList5"/>
    <dgm:cxn modelId="{5614479E-0077-451E-8E03-1677D609D2FA}" type="presParOf" srcId="{C7D66BAD-E4CD-42BE-B998-326FA62F8E46}" destId="{D09D02CA-24CE-44D8-91A9-AD2AB273F0C1}" srcOrd="0" destOrd="0" presId="urn:microsoft.com/office/officeart/2005/8/layout/vList5"/>
    <dgm:cxn modelId="{936ABAC8-D9D3-4299-98A6-536F33B3D6B3}" type="presParOf" srcId="{D09D02CA-24CE-44D8-91A9-AD2AB273F0C1}" destId="{403D809A-4ECC-41B8-ACC3-5166A43C3347}" srcOrd="0" destOrd="0" presId="urn:microsoft.com/office/officeart/2005/8/layout/vList5"/>
    <dgm:cxn modelId="{A2BAB3ED-E190-4195-85AD-ED4E94949134}" type="presParOf" srcId="{D09D02CA-24CE-44D8-91A9-AD2AB273F0C1}" destId="{260AE4BE-968D-4EC4-A0A6-02C851F171DE}" srcOrd="1" destOrd="0" presId="urn:microsoft.com/office/officeart/2005/8/layout/vList5"/>
    <dgm:cxn modelId="{4EB66358-A4F3-4C05-BFE1-1FC80A58528E}" type="presParOf" srcId="{C7D66BAD-E4CD-42BE-B998-326FA62F8E46}" destId="{065886C7-BC8F-4A8A-903D-55489D8B2DE0}" srcOrd="1" destOrd="0" presId="urn:microsoft.com/office/officeart/2005/8/layout/vList5"/>
    <dgm:cxn modelId="{51023EEE-C5DC-469D-BA3B-0420E8E3985D}" type="presParOf" srcId="{C7D66BAD-E4CD-42BE-B998-326FA62F8E46}" destId="{86610C87-DFFD-44D8-A332-F17E6566730B}" srcOrd="2" destOrd="0" presId="urn:microsoft.com/office/officeart/2005/8/layout/vList5"/>
    <dgm:cxn modelId="{F0C4E4A7-464C-4FAC-AD21-542B3EAC42C9}" type="presParOf" srcId="{86610C87-DFFD-44D8-A332-F17E6566730B}" destId="{40F42B5C-72AF-4B2D-BC48-F52C214E6EFC}" srcOrd="0" destOrd="0" presId="urn:microsoft.com/office/officeart/2005/8/layout/vList5"/>
    <dgm:cxn modelId="{46D124B7-12FB-4168-9F1F-6873DF915423}" type="presParOf" srcId="{86610C87-DFFD-44D8-A332-F17E6566730B}" destId="{19544DC6-5561-4030-BC77-1BC459F4AC51}" srcOrd="1" destOrd="0" presId="urn:microsoft.com/office/officeart/2005/8/layout/vList5"/>
    <dgm:cxn modelId="{532FE98D-EF8F-4DDF-A0BF-9099C4D867BB}" type="presParOf" srcId="{C7D66BAD-E4CD-42BE-B998-326FA62F8E46}" destId="{EB84869B-2949-4156-BC8C-68B286373BEB}" srcOrd="3" destOrd="0" presId="urn:microsoft.com/office/officeart/2005/8/layout/vList5"/>
    <dgm:cxn modelId="{714F4C22-C3E5-46E9-95C1-1ECC97A10380}" type="presParOf" srcId="{C7D66BAD-E4CD-42BE-B998-326FA62F8E46}" destId="{C1850699-56CB-4A30-9DCD-5C670BBD6E50}" srcOrd="4" destOrd="0" presId="urn:microsoft.com/office/officeart/2005/8/layout/vList5"/>
    <dgm:cxn modelId="{7064DD65-D788-41C2-B49D-7BE603D1B747}" type="presParOf" srcId="{C1850699-56CB-4A30-9DCD-5C670BBD6E50}" destId="{77C4EE75-811D-44BA-9A0E-D46EFD849076}" srcOrd="0" destOrd="0" presId="urn:microsoft.com/office/officeart/2005/8/layout/vList5"/>
    <dgm:cxn modelId="{CF514ED1-7118-45D1-94DC-1E4CAD299557}" type="presParOf" srcId="{C1850699-56CB-4A30-9DCD-5C670BBD6E50}" destId="{5D0462BE-8648-487F-A1F4-5911C9DC365B}" srcOrd="1" destOrd="0" presId="urn:microsoft.com/office/officeart/2005/8/layout/vList5"/>
    <dgm:cxn modelId="{91FF67C0-9F6A-40B1-81D0-297D297BAEAD}" type="presParOf" srcId="{C7D66BAD-E4CD-42BE-B998-326FA62F8E46}" destId="{D32607DE-2C70-423D-B052-1AA5F64C984A}" srcOrd="5" destOrd="0" presId="urn:microsoft.com/office/officeart/2005/8/layout/vList5"/>
    <dgm:cxn modelId="{44E42781-1FB8-41A6-BA25-6191FB7D11BC}" type="presParOf" srcId="{C7D66BAD-E4CD-42BE-B998-326FA62F8E46}" destId="{7D5525CE-FF55-4A49-B304-581315DF85B5}" srcOrd="6" destOrd="0" presId="urn:microsoft.com/office/officeart/2005/8/layout/vList5"/>
    <dgm:cxn modelId="{9CCA52FE-701A-462D-ACF5-19519328923D}" type="presParOf" srcId="{7D5525CE-FF55-4A49-B304-581315DF85B5}" destId="{761DF881-1631-4455-9855-8D113FDA0632}" srcOrd="0" destOrd="0" presId="urn:microsoft.com/office/officeart/2005/8/layout/vList5"/>
    <dgm:cxn modelId="{3109038D-074D-47D3-9C6F-D0EEEFF942D8}" type="presParOf" srcId="{7D5525CE-FF55-4A49-B304-581315DF85B5}" destId="{A4543641-F903-4514-AD96-6176FB3D087E}" srcOrd="1" destOrd="0" presId="urn:microsoft.com/office/officeart/2005/8/layout/vList5"/>
    <dgm:cxn modelId="{98648E2E-2D28-4265-8795-A402048747CD}" type="presParOf" srcId="{C7D66BAD-E4CD-42BE-B998-326FA62F8E46}" destId="{C530957F-9B1B-48D4-A7B3-8D2B3B8E2800}" srcOrd="7" destOrd="0" presId="urn:microsoft.com/office/officeart/2005/8/layout/vList5"/>
    <dgm:cxn modelId="{1404B91E-869C-4C21-91BF-047972C48596}" type="presParOf" srcId="{C7D66BAD-E4CD-42BE-B998-326FA62F8E46}" destId="{E9779001-EF20-42A5-B971-A749E7A45407}" srcOrd="8" destOrd="0" presId="urn:microsoft.com/office/officeart/2005/8/layout/vList5"/>
    <dgm:cxn modelId="{2E9C1243-5D24-4337-B826-12E0FA0382FE}" type="presParOf" srcId="{E9779001-EF20-42A5-B971-A749E7A45407}" destId="{CF4B9F5C-03EC-4CBA-AF26-F630C35BEEE4}" srcOrd="0" destOrd="0" presId="urn:microsoft.com/office/officeart/2005/8/layout/vList5"/>
    <dgm:cxn modelId="{466C6342-9E03-45F6-8894-6DC93722A5AB}" type="presParOf" srcId="{E9779001-EF20-42A5-B971-A749E7A45407}" destId="{54D8FDC6-B818-4E8F-B9A1-D07950A1B7A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07AD86D-898A-4B17-9738-956344A3A5CD}" type="doc">
      <dgm:prSet loTypeId="urn:microsoft.com/office/officeart/2008/layout/CaptionedPictures" loCatId="picture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7D12A062-D4CE-4EAE-A36E-B39F22420648}">
      <dgm:prSet phldrT="[Texto]" custT="1"/>
      <dgm:spPr/>
      <dgm:t>
        <a:bodyPr/>
        <a:lstStyle/>
        <a:p>
          <a:r>
            <a:rPr lang="es-ES" sz="2600" dirty="0" smtClean="0"/>
            <a:t>Fuente de sustento</a:t>
          </a:r>
          <a:endParaRPr lang="es-ES" sz="2600" dirty="0"/>
        </a:p>
      </dgm:t>
    </dgm:pt>
    <dgm:pt modelId="{23656FC3-A530-4153-9F8F-49F99E2ED3D0}" type="parTrans" cxnId="{E3391F62-1857-46A3-AA9B-F46501F6896D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E5815147-F2C6-458D-B59F-08BB5CCE4AAB}" type="sibTrans" cxnId="{E3391F62-1857-46A3-AA9B-F46501F6896D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2FB97E44-2128-43DE-98B8-A42FA9EBD1BF}">
      <dgm:prSet phldrT="[Texto]" phldr="1" custT="1"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B030E0B3-E73F-4143-84FF-B4D253B0ED92}" type="parTrans" cxnId="{8E690F6F-5CC5-4623-ABCE-937E0B4DA38B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8D1878BC-3676-42D2-91F0-743CABC64F02}" type="sibTrans" cxnId="{8E690F6F-5CC5-4623-ABCE-937E0B4DA38B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05A11A63-42CA-4A25-B2E2-53A52F7F899F}">
      <dgm:prSet phldrT="[Texto]" custT="1"/>
      <dgm:spPr/>
      <dgm:t>
        <a:bodyPr/>
        <a:lstStyle/>
        <a:p>
          <a:r>
            <a:rPr lang="es-ES" sz="2600" smtClean="0"/>
            <a:t>Contribución al ingreso nacional</a:t>
          </a:r>
          <a:endParaRPr lang="es-ES" sz="2600" dirty="0"/>
        </a:p>
      </dgm:t>
    </dgm:pt>
    <dgm:pt modelId="{BD8CBC48-7E81-4347-9B99-135FF77C47A6}" type="parTrans" cxnId="{486485B3-91BD-4D40-B750-AC02C93E86D5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E2823518-4C66-4E0E-85D1-5B7FF611B061}" type="sibTrans" cxnId="{486485B3-91BD-4D40-B750-AC02C93E86D5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E0B7F076-F48C-456B-ADB0-CB9BA52BB276}">
      <dgm:prSet phldrT="[Texto]" phldr="1" custT="1"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9C670E78-B8E1-4FC3-8171-B3DD82BB7487}" type="parTrans" cxnId="{058C057B-6C24-4988-9BC0-482ECFEABFBD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F23E1FF6-84A5-4312-8C2E-C454DEFF49BD}" type="sibTrans" cxnId="{058C057B-6C24-4988-9BC0-482ECFEABFBD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8EC1036C-C644-4CBD-B79D-59AB260F5A75}">
      <dgm:prSet phldrT="[Texto]" custT="1"/>
      <dgm:spPr/>
      <dgm:t>
        <a:bodyPr/>
        <a:lstStyle/>
        <a:p>
          <a:r>
            <a:rPr lang="es-ES" sz="2600" smtClean="0"/>
            <a:t>Importancia en el comercio</a:t>
          </a:r>
          <a:endParaRPr lang="es-ES" sz="2600" dirty="0"/>
        </a:p>
      </dgm:t>
    </dgm:pt>
    <dgm:pt modelId="{A43CBD9D-B93A-4AD1-A566-A7725E7B3C28}" type="parTrans" cxnId="{C9D75665-2215-4436-82BC-6B3794E42006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3181448E-C541-46ED-94BA-BEDDA111B385}" type="sibTrans" cxnId="{C9D75665-2215-4436-82BC-6B3794E42006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40B7B46E-EA53-44DE-91D8-6269094F7406}">
      <dgm:prSet phldrT="[Texto]" phldr="1" custT="1"/>
      <dgm:spPr/>
      <dgm:t>
        <a:bodyPr/>
        <a:lstStyle/>
        <a:p>
          <a:endParaRPr lang="es-ES" sz="2600" dirty="0">
            <a:solidFill>
              <a:schemeClr val="tx1"/>
            </a:solidFill>
          </a:endParaRPr>
        </a:p>
      </dgm:t>
    </dgm:pt>
    <dgm:pt modelId="{2E6AED6B-6F39-4FDA-93C3-1B3EC51D1D99}" type="sibTrans" cxnId="{CBDDB94E-B7A9-4918-B053-63205F7539B8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3E5CEC04-C7E7-40AE-A9AE-90A511DB9ED5}" type="parTrans" cxnId="{CBDDB94E-B7A9-4918-B053-63205F7539B8}">
      <dgm:prSet/>
      <dgm:spPr/>
      <dgm:t>
        <a:bodyPr/>
        <a:lstStyle/>
        <a:p>
          <a:endParaRPr lang="es-ES" sz="2600">
            <a:solidFill>
              <a:schemeClr val="tx1"/>
            </a:solidFill>
          </a:endParaRPr>
        </a:p>
      </dgm:t>
    </dgm:pt>
    <dgm:pt modelId="{86100606-64B7-4EF3-AA40-AB1C26E028CF}" type="pres">
      <dgm:prSet presAssocID="{007AD86D-898A-4B17-9738-956344A3A5CD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326EDAD1-7FAB-4EF6-A1AA-36F37C589089}" type="pres">
      <dgm:prSet presAssocID="{40B7B46E-EA53-44DE-91D8-6269094F7406}" presName="composite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572EC38C-A782-4543-982D-FB74FFB035DD}" type="pres">
      <dgm:prSet presAssocID="{40B7B46E-EA53-44DE-91D8-6269094F7406}" presName="Accent" presStyleLbl="trAlignAcc1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762D5E4-177E-4668-8710-0AEC4B3B4453}" type="pres">
      <dgm:prSet presAssocID="{40B7B46E-EA53-44DE-91D8-6269094F7406}" presName="Image" presStyleLbl="alignImgPlace1" presStyleIdx="0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5D82D90-4542-4FEF-8673-0C442707E361}" type="pres">
      <dgm:prSet presAssocID="{40B7B46E-EA53-44DE-91D8-6269094F7406}" presName="ChildComposite" presStyleCnt="0"/>
      <dgm:spPr/>
      <dgm:t>
        <a:bodyPr/>
        <a:lstStyle/>
        <a:p>
          <a:endParaRPr lang="en-US"/>
        </a:p>
      </dgm:t>
    </dgm:pt>
    <dgm:pt modelId="{2FD4A09F-1533-4715-B1EB-DE740D4E2A0A}" type="pres">
      <dgm:prSet presAssocID="{40B7B46E-EA53-44DE-91D8-6269094F7406}" presName="Child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6FF6FF-9D30-4ED7-B934-8230BAAFDAD8}" type="pres">
      <dgm:prSet presAssocID="{40B7B46E-EA53-44DE-91D8-6269094F7406}" presName="Parent" presStyleLbl="revTx" presStyleIdx="0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B9377D-78B0-49AC-9CC2-3D240E89F8DC}" type="pres">
      <dgm:prSet presAssocID="{2E6AED6B-6F39-4FDA-93C3-1B3EC51D1D99}" presName="sibTrans" presStyleCnt="0"/>
      <dgm:spPr/>
      <dgm:t>
        <a:bodyPr/>
        <a:lstStyle/>
        <a:p>
          <a:endParaRPr lang="en-US"/>
        </a:p>
      </dgm:t>
    </dgm:pt>
    <dgm:pt modelId="{6050D089-C3FD-4B09-AFBF-30F23D666A8D}" type="pres">
      <dgm:prSet presAssocID="{2FB97E44-2128-43DE-98B8-A42FA9EBD1BF}" presName="composite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76C1ECBF-6260-492B-AE33-ED98CD2F8763}" type="pres">
      <dgm:prSet presAssocID="{2FB97E44-2128-43DE-98B8-A42FA9EBD1BF}" presName="Accent" presStyleLbl="trAlignAcc1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9307464-86F9-43C3-B1A8-E1A71EAE2BDF}" type="pres">
      <dgm:prSet presAssocID="{2FB97E44-2128-43DE-98B8-A42FA9EBD1BF}" presName="Image" presStyleLbl="alignImgPlace1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2CF44274-843B-44E5-B334-835B16A0ECB5}" type="pres">
      <dgm:prSet presAssocID="{2FB97E44-2128-43DE-98B8-A42FA9EBD1BF}" presName="ChildComposite" presStyleCnt="0"/>
      <dgm:spPr/>
      <dgm:t>
        <a:bodyPr/>
        <a:lstStyle/>
        <a:p>
          <a:endParaRPr lang="en-US"/>
        </a:p>
      </dgm:t>
    </dgm:pt>
    <dgm:pt modelId="{457D1B3A-93BA-4ADC-BBC5-28311E2DE043}" type="pres">
      <dgm:prSet presAssocID="{2FB97E44-2128-43DE-98B8-A42FA9EBD1BF}" presName="Child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623ED5-ECF5-4705-AB17-01B0CCCC56D6}" type="pres">
      <dgm:prSet presAssocID="{2FB97E44-2128-43DE-98B8-A42FA9EBD1BF}" presName="Parent" presStyleLbl="revTx" presStyleIdx="1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C04967-1619-4564-9EA5-6CABFA4A5F2E}" type="pres">
      <dgm:prSet presAssocID="{8D1878BC-3676-42D2-91F0-743CABC64F02}" presName="sibTrans" presStyleCnt="0"/>
      <dgm:spPr/>
      <dgm:t>
        <a:bodyPr/>
        <a:lstStyle/>
        <a:p>
          <a:endParaRPr lang="en-US"/>
        </a:p>
      </dgm:t>
    </dgm:pt>
    <dgm:pt modelId="{4341A464-8E8E-40B7-8DA3-0E11465A304D}" type="pres">
      <dgm:prSet presAssocID="{E0B7F076-F48C-456B-ADB0-CB9BA52BB276}" presName="composite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FCD5430A-BEEB-495F-84EB-7CDE00E30093}" type="pres">
      <dgm:prSet presAssocID="{E0B7F076-F48C-456B-ADB0-CB9BA52BB276}" presName="Accent" presStyleLbl="trAlignAcc1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A22D1C6-0212-4E46-8BD9-898874F1BB8E}" type="pres">
      <dgm:prSet presAssocID="{E0B7F076-F48C-456B-ADB0-CB9BA52BB276}" presName="Image" presStyleLbl="alignImgPlace1" presStyleIdx="2" presStyleCnt="3" custLinFactNeighborY="23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2FCF728-643A-407C-9A31-46C7ED80B247}" type="pres">
      <dgm:prSet presAssocID="{E0B7F076-F48C-456B-ADB0-CB9BA52BB276}" presName="ChildComposite" presStyleCnt="0"/>
      <dgm:spPr/>
      <dgm:t>
        <a:bodyPr/>
        <a:lstStyle/>
        <a:p>
          <a:endParaRPr lang="en-US"/>
        </a:p>
      </dgm:t>
    </dgm:pt>
    <dgm:pt modelId="{1B2F9BB6-CC03-42E9-B2A5-811018DC16F6}" type="pres">
      <dgm:prSet presAssocID="{E0B7F076-F48C-456B-ADB0-CB9BA52BB276}" presName="Child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B4AA21-526D-4EC6-A487-01BA2626AAB3}" type="pres">
      <dgm:prSet presAssocID="{E0B7F076-F48C-456B-ADB0-CB9BA52BB276}" presName="Parent" presStyleLbl="revTx" presStyleIdx="2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D24B1FB-4167-4EBC-97C8-C08D35DB7943}" type="presOf" srcId="{2FB97E44-2128-43DE-98B8-A42FA9EBD1BF}" destId="{32623ED5-ECF5-4705-AB17-01B0CCCC56D6}" srcOrd="0" destOrd="0" presId="urn:microsoft.com/office/officeart/2008/layout/CaptionedPictures"/>
    <dgm:cxn modelId="{C9D75665-2215-4436-82BC-6B3794E42006}" srcId="{E0B7F076-F48C-456B-ADB0-CB9BA52BB276}" destId="{8EC1036C-C644-4CBD-B79D-59AB260F5A75}" srcOrd="0" destOrd="0" parTransId="{A43CBD9D-B93A-4AD1-A566-A7725E7B3C28}" sibTransId="{3181448E-C541-46ED-94BA-BEDDA111B385}"/>
    <dgm:cxn modelId="{47D98E43-D708-445A-B5C3-CFA02AB70695}" type="presOf" srcId="{05A11A63-42CA-4A25-B2E2-53A52F7F899F}" destId="{457D1B3A-93BA-4ADC-BBC5-28311E2DE043}" srcOrd="0" destOrd="0" presId="urn:microsoft.com/office/officeart/2008/layout/CaptionedPictures"/>
    <dgm:cxn modelId="{486485B3-91BD-4D40-B750-AC02C93E86D5}" srcId="{2FB97E44-2128-43DE-98B8-A42FA9EBD1BF}" destId="{05A11A63-42CA-4A25-B2E2-53A52F7F899F}" srcOrd="0" destOrd="0" parTransId="{BD8CBC48-7E81-4347-9B99-135FF77C47A6}" sibTransId="{E2823518-4C66-4E0E-85D1-5B7FF611B061}"/>
    <dgm:cxn modelId="{42D96EAB-4F17-4844-A899-850B8E4239DA}" type="presOf" srcId="{007AD86D-898A-4B17-9738-956344A3A5CD}" destId="{86100606-64B7-4EF3-AA40-AB1C26E028CF}" srcOrd="0" destOrd="0" presId="urn:microsoft.com/office/officeart/2008/layout/CaptionedPictures"/>
    <dgm:cxn modelId="{E3391F62-1857-46A3-AA9B-F46501F6896D}" srcId="{40B7B46E-EA53-44DE-91D8-6269094F7406}" destId="{7D12A062-D4CE-4EAE-A36E-B39F22420648}" srcOrd="0" destOrd="0" parTransId="{23656FC3-A530-4153-9F8F-49F99E2ED3D0}" sibTransId="{E5815147-F2C6-458D-B59F-08BB5CCE4AAB}"/>
    <dgm:cxn modelId="{B8C6FED3-7B94-4A0C-9869-AC6CAB504694}" type="presOf" srcId="{40B7B46E-EA53-44DE-91D8-6269094F7406}" destId="{466FF6FF-9D30-4ED7-B934-8230BAAFDAD8}" srcOrd="0" destOrd="0" presId="urn:microsoft.com/office/officeart/2008/layout/CaptionedPictures"/>
    <dgm:cxn modelId="{CBDDB94E-B7A9-4918-B053-63205F7539B8}" srcId="{007AD86D-898A-4B17-9738-956344A3A5CD}" destId="{40B7B46E-EA53-44DE-91D8-6269094F7406}" srcOrd="0" destOrd="0" parTransId="{3E5CEC04-C7E7-40AE-A9AE-90A511DB9ED5}" sibTransId="{2E6AED6B-6F39-4FDA-93C3-1B3EC51D1D99}"/>
    <dgm:cxn modelId="{058C057B-6C24-4988-9BC0-482ECFEABFBD}" srcId="{007AD86D-898A-4B17-9738-956344A3A5CD}" destId="{E0B7F076-F48C-456B-ADB0-CB9BA52BB276}" srcOrd="2" destOrd="0" parTransId="{9C670E78-B8E1-4FC3-8171-B3DD82BB7487}" sibTransId="{F23E1FF6-84A5-4312-8C2E-C454DEFF49BD}"/>
    <dgm:cxn modelId="{583AB4D8-B753-40C4-B52E-E3D1BE3A4A9C}" type="presOf" srcId="{8EC1036C-C644-4CBD-B79D-59AB260F5A75}" destId="{1B2F9BB6-CC03-42E9-B2A5-811018DC16F6}" srcOrd="0" destOrd="0" presId="urn:microsoft.com/office/officeart/2008/layout/CaptionedPictures"/>
    <dgm:cxn modelId="{348FF854-5CC9-4912-B94C-4FD844747FF4}" type="presOf" srcId="{E0B7F076-F48C-456B-ADB0-CB9BA52BB276}" destId="{10B4AA21-526D-4EC6-A487-01BA2626AAB3}" srcOrd="0" destOrd="0" presId="urn:microsoft.com/office/officeart/2008/layout/CaptionedPictures"/>
    <dgm:cxn modelId="{8E690F6F-5CC5-4623-ABCE-937E0B4DA38B}" srcId="{007AD86D-898A-4B17-9738-956344A3A5CD}" destId="{2FB97E44-2128-43DE-98B8-A42FA9EBD1BF}" srcOrd="1" destOrd="0" parTransId="{B030E0B3-E73F-4143-84FF-B4D253B0ED92}" sibTransId="{8D1878BC-3676-42D2-91F0-743CABC64F02}"/>
    <dgm:cxn modelId="{4E50C284-02F5-4E8F-9DE2-E1BC59519481}" type="presOf" srcId="{7D12A062-D4CE-4EAE-A36E-B39F22420648}" destId="{2FD4A09F-1533-4715-B1EB-DE740D4E2A0A}" srcOrd="0" destOrd="0" presId="urn:microsoft.com/office/officeart/2008/layout/CaptionedPictures"/>
    <dgm:cxn modelId="{91ED359F-44A3-4242-94D8-AA842B5D5173}" type="presParOf" srcId="{86100606-64B7-4EF3-AA40-AB1C26E028CF}" destId="{326EDAD1-7FAB-4EF6-A1AA-36F37C589089}" srcOrd="0" destOrd="0" presId="urn:microsoft.com/office/officeart/2008/layout/CaptionedPictures"/>
    <dgm:cxn modelId="{E0B7FD52-EA0E-453F-8842-ADCA874F3E36}" type="presParOf" srcId="{326EDAD1-7FAB-4EF6-A1AA-36F37C589089}" destId="{572EC38C-A782-4543-982D-FB74FFB035DD}" srcOrd="0" destOrd="0" presId="urn:microsoft.com/office/officeart/2008/layout/CaptionedPictures"/>
    <dgm:cxn modelId="{82BDA4B6-7CA0-4C48-A730-A0DE40A92EE8}" type="presParOf" srcId="{326EDAD1-7FAB-4EF6-A1AA-36F37C589089}" destId="{C762D5E4-177E-4668-8710-0AEC4B3B4453}" srcOrd="1" destOrd="0" presId="urn:microsoft.com/office/officeart/2008/layout/CaptionedPictures"/>
    <dgm:cxn modelId="{070FEED2-B22D-47F3-885F-55B7D3338CD8}" type="presParOf" srcId="{326EDAD1-7FAB-4EF6-A1AA-36F37C589089}" destId="{55D82D90-4542-4FEF-8673-0C442707E361}" srcOrd="2" destOrd="0" presId="urn:microsoft.com/office/officeart/2008/layout/CaptionedPictures"/>
    <dgm:cxn modelId="{C716A977-602B-4657-87ED-203431A987D0}" type="presParOf" srcId="{55D82D90-4542-4FEF-8673-0C442707E361}" destId="{2FD4A09F-1533-4715-B1EB-DE740D4E2A0A}" srcOrd="0" destOrd="0" presId="urn:microsoft.com/office/officeart/2008/layout/CaptionedPictures"/>
    <dgm:cxn modelId="{2D4E482B-DA21-4190-813F-6699BFAC35D2}" type="presParOf" srcId="{55D82D90-4542-4FEF-8673-0C442707E361}" destId="{466FF6FF-9D30-4ED7-B934-8230BAAFDAD8}" srcOrd="1" destOrd="0" presId="urn:microsoft.com/office/officeart/2008/layout/CaptionedPictures"/>
    <dgm:cxn modelId="{975B1110-6407-4345-BBB8-6836AFB0C188}" type="presParOf" srcId="{86100606-64B7-4EF3-AA40-AB1C26E028CF}" destId="{B7B9377D-78B0-49AC-9CC2-3D240E89F8DC}" srcOrd="1" destOrd="0" presId="urn:microsoft.com/office/officeart/2008/layout/CaptionedPictures"/>
    <dgm:cxn modelId="{C67937CE-7519-44D8-A85E-57F0F12781DC}" type="presParOf" srcId="{86100606-64B7-4EF3-AA40-AB1C26E028CF}" destId="{6050D089-C3FD-4B09-AFBF-30F23D666A8D}" srcOrd="2" destOrd="0" presId="urn:microsoft.com/office/officeart/2008/layout/CaptionedPictures"/>
    <dgm:cxn modelId="{7D2F1ADD-F428-4D1D-B2AB-779DA75B36B0}" type="presParOf" srcId="{6050D089-C3FD-4B09-AFBF-30F23D666A8D}" destId="{76C1ECBF-6260-492B-AE33-ED98CD2F8763}" srcOrd="0" destOrd="0" presId="urn:microsoft.com/office/officeart/2008/layout/CaptionedPictures"/>
    <dgm:cxn modelId="{F81E4D63-F37F-48D4-B20F-283CEAF464AA}" type="presParOf" srcId="{6050D089-C3FD-4B09-AFBF-30F23D666A8D}" destId="{E9307464-86F9-43C3-B1A8-E1A71EAE2BDF}" srcOrd="1" destOrd="0" presId="urn:microsoft.com/office/officeart/2008/layout/CaptionedPictures"/>
    <dgm:cxn modelId="{5E187C1C-0754-409E-9FB1-DC5E3C8AEA4C}" type="presParOf" srcId="{6050D089-C3FD-4B09-AFBF-30F23D666A8D}" destId="{2CF44274-843B-44E5-B334-835B16A0ECB5}" srcOrd="2" destOrd="0" presId="urn:microsoft.com/office/officeart/2008/layout/CaptionedPictures"/>
    <dgm:cxn modelId="{32FA0693-46A2-43E2-A35C-A2C5EE54C81A}" type="presParOf" srcId="{2CF44274-843B-44E5-B334-835B16A0ECB5}" destId="{457D1B3A-93BA-4ADC-BBC5-28311E2DE043}" srcOrd="0" destOrd="0" presId="urn:microsoft.com/office/officeart/2008/layout/CaptionedPictures"/>
    <dgm:cxn modelId="{5677BEF2-B320-467B-9C14-EF13ACB58EA1}" type="presParOf" srcId="{2CF44274-843B-44E5-B334-835B16A0ECB5}" destId="{32623ED5-ECF5-4705-AB17-01B0CCCC56D6}" srcOrd="1" destOrd="0" presId="urn:microsoft.com/office/officeart/2008/layout/CaptionedPictures"/>
    <dgm:cxn modelId="{93CF4157-ACDF-45A6-9F8A-350F38740F85}" type="presParOf" srcId="{86100606-64B7-4EF3-AA40-AB1C26E028CF}" destId="{92C04967-1619-4564-9EA5-6CABFA4A5F2E}" srcOrd="3" destOrd="0" presId="urn:microsoft.com/office/officeart/2008/layout/CaptionedPictures"/>
    <dgm:cxn modelId="{ABB28AB8-533A-4CBF-A4E2-B81660772376}" type="presParOf" srcId="{86100606-64B7-4EF3-AA40-AB1C26E028CF}" destId="{4341A464-8E8E-40B7-8DA3-0E11465A304D}" srcOrd="4" destOrd="0" presId="urn:microsoft.com/office/officeart/2008/layout/CaptionedPictures"/>
    <dgm:cxn modelId="{7B526AEA-79D8-43A8-8E76-BC0400B8D3D4}" type="presParOf" srcId="{4341A464-8E8E-40B7-8DA3-0E11465A304D}" destId="{FCD5430A-BEEB-495F-84EB-7CDE00E30093}" srcOrd="0" destOrd="0" presId="urn:microsoft.com/office/officeart/2008/layout/CaptionedPictures"/>
    <dgm:cxn modelId="{ECC3C786-51C2-40BD-8466-30A149654F96}" type="presParOf" srcId="{4341A464-8E8E-40B7-8DA3-0E11465A304D}" destId="{2A22D1C6-0212-4E46-8BD9-898874F1BB8E}" srcOrd="1" destOrd="0" presId="urn:microsoft.com/office/officeart/2008/layout/CaptionedPictures"/>
    <dgm:cxn modelId="{A802EE31-EE10-4D06-873A-75C2124AEACA}" type="presParOf" srcId="{4341A464-8E8E-40B7-8DA3-0E11465A304D}" destId="{12FCF728-643A-407C-9A31-46C7ED80B247}" srcOrd="2" destOrd="0" presId="urn:microsoft.com/office/officeart/2008/layout/CaptionedPictures"/>
    <dgm:cxn modelId="{83079ED1-45EE-4ADA-AA0B-0B5726B09859}" type="presParOf" srcId="{12FCF728-643A-407C-9A31-46C7ED80B247}" destId="{1B2F9BB6-CC03-42E9-B2A5-811018DC16F6}" srcOrd="0" destOrd="0" presId="urn:microsoft.com/office/officeart/2008/layout/CaptionedPictures"/>
    <dgm:cxn modelId="{CBBF9CD6-6B4C-4AA4-9D3A-92198FB6996A}" type="presParOf" srcId="{12FCF728-643A-407C-9A31-46C7ED80B247}" destId="{10B4AA21-526D-4EC6-A487-01BA2626AAB3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AA4BC88-D113-4882-B3BE-11B9BB5DEA2B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accent3_1" csCatId="accent3" phldr="1"/>
      <dgm:spPr/>
    </dgm:pt>
    <dgm:pt modelId="{EDA6781C-E9CB-493E-8FC0-CD5539A897FF}">
      <dgm:prSet phldrT="[Texto]" custT="1"/>
      <dgm:spPr/>
      <dgm:t>
        <a:bodyPr/>
        <a:lstStyle/>
        <a:p>
          <a:r>
            <a:rPr lang="es-EC" sz="1400" b="0" i="0" u="none" dirty="0" smtClean="0"/>
            <a:t>Constitución de la República del Ecuador</a:t>
          </a:r>
          <a:endParaRPr lang="es-ES" sz="1400" b="0" i="0" dirty="0"/>
        </a:p>
      </dgm:t>
    </dgm:pt>
    <dgm:pt modelId="{6C302448-4F42-4CF8-8014-1A0C26B20D98}" type="parTrans" cxnId="{DF7D3137-1840-4AA6-A9A4-3276FA8D904C}">
      <dgm:prSet/>
      <dgm:spPr/>
      <dgm:t>
        <a:bodyPr/>
        <a:lstStyle/>
        <a:p>
          <a:endParaRPr lang="es-ES" sz="1400" b="0" i="0"/>
        </a:p>
      </dgm:t>
    </dgm:pt>
    <dgm:pt modelId="{ABFDCA53-142C-4B64-9FDC-3EC914C09840}" type="sibTrans" cxnId="{DF7D3137-1840-4AA6-A9A4-3276FA8D904C}">
      <dgm:prSet/>
      <dgm:spPr/>
      <dgm:t>
        <a:bodyPr/>
        <a:lstStyle/>
        <a:p>
          <a:endParaRPr lang="es-ES" sz="1400" b="0" i="0"/>
        </a:p>
      </dgm:t>
    </dgm:pt>
    <dgm:pt modelId="{5D4BCB55-FECE-4B94-B70E-F57C82D6F936}">
      <dgm:prSet phldrT="[Texto]" custT="1"/>
      <dgm:spPr/>
      <dgm:t>
        <a:bodyPr/>
        <a:lstStyle/>
        <a:p>
          <a:r>
            <a:rPr lang="es-EC" sz="1400" b="0" i="0" u="none" dirty="0" smtClean="0"/>
            <a:t>La Ley Orgánica de Economía Popular y Solidaria</a:t>
          </a:r>
          <a:endParaRPr lang="es-ES" sz="1400" b="0" i="0" dirty="0"/>
        </a:p>
      </dgm:t>
    </dgm:pt>
    <dgm:pt modelId="{32545E70-EBA9-4FAE-B758-F6AD29F4BA55}" type="parTrans" cxnId="{13DFE4D1-8E4C-4EA7-AA59-DDEBAEDC8715}">
      <dgm:prSet/>
      <dgm:spPr/>
      <dgm:t>
        <a:bodyPr/>
        <a:lstStyle/>
        <a:p>
          <a:endParaRPr lang="es-ES" sz="1400" b="0" i="0"/>
        </a:p>
      </dgm:t>
    </dgm:pt>
    <dgm:pt modelId="{E29B08AF-CD4D-4C53-84BB-8E73AB100133}" type="sibTrans" cxnId="{13DFE4D1-8E4C-4EA7-AA59-DDEBAEDC8715}">
      <dgm:prSet/>
      <dgm:spPr/>
      <dgm:t>
        <a:bodyPr/>
        <a:lstStyle/>
        <a:p>
          <a:endParaRPr lang="es-ES" sz="1400" b="0" i="0"/>
        </a:p>
      </dgm:t>
    </dgm:pt>
    <dgm:pt modelId="{600A0CCC-1259-473A-8CCE-E351AF935A4E}">
      <dgm:prSet phldrT="[Texto]" custT="1"/>
      <dgm:spPr/>
      <dgm:t>
        <a:bodyPr/>
        <a:lstStyle/>
        <a:p>
          <a:r>
            <a:rPr lang="es-EC" sz="1400" b="0" i="0" dirty="0" smtClean="0"/>
            <a:t>Ley Orgánica del Régimen de la Soberanía Alimentaria </a:t>
          </a:r>
          <a:endParaRPr lang="es-ES" sz="1400" b="0" i="0" dirty="0"/>
        </a:p>
      </dgm:t>
    </dgm:pt>
    <dgm:pt modelId="{2D6EC36E-415D-4CF0-B479-A61E41C5A4D5}" type="parTrans" cxnId="{AEE7C624-D174-4807-8605-F9A0086CA57F}">
      <dgm:prSet/>
      <dgm:spPr/>
      <dgm:t>
        <a:bodyPr/>
        <a:lstStyle/>
        <a:p>
          <a:endParaRPr lang="es-ES" sz="1400" b="0" i="0"/>
        </a:p>
      </dgm:t>
    </dgm:pt>
    <dgm:pt modelId="{758452C7-4B7B-42A8-82DB-CFB719A9B742}" type="sibTrans" cxnId="{AEE7C624-D174-4807-8605-F9A0086CA57F}">
      <dgm:prSet/>
      <dgm:spPr/>
      <dgm:t>
        <a:bodyPr/>
        <a:lstStyle/>
        <a:p>
          <a:endParaRPr lang="es-ES" sz="1400" b="0" i="0"/>
        </a:p>
      </dgm:t>
    </dgm:pt>
    <dgm:pt modelId="{C1CC0032-19A9-4355-AC58-3189346C5BAA}" type="pres">
      <dgm:prSet presAssocID="{9AA4BC88-D113-4882-B3BE-11B9BB5DEA2B}" presName="linearFlow" presStyleCnt="0">
        <dgm:presLayoutVars>
          <dgm:dir/>
          <dgm:resizeHandles val="exact"/>
        </dgm:presLayoutVars>
      </dgm:prSet>
      <dgm:spPr/>
    </dgm:pt>
    <dgm:pt modelId="{B128BDD7-9AE4-4B6B-B65A-F6BEAE488D6F}" type="pres">
      <dgm:prSet presAssocID="{EDA6781C-E9CB-493E-8FC0-CD5539A897FF}" presName="comp" presStyleCnt="0"/>
      <dgm:spPr/>
    </dgm:pt>
    <dgm:pt modelId="{D11BF56C-8F51-4581-B489-5137E29D29EE}" type="pres">
      <dgm:prSet presAssocID="{EDA6781C-E9CB-493E-8FC0-CD5539A897FF}" presName="rect2" presStyleLbl="node1" presStyleIdx="0" presStyleCnt="3" custScaleX="11969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4CFC47-5DA2-4E38-B852-CAD574DAF660}" type="pres">
      <dgm:prSet presAssocID="{EDA6781C-E9CB-493E-8FC0-CD5539A897FF}" presName="rect1" presStyleLbl="lnNode1" presStyleIdx="0" presStyleCnt="3" custLinFactNeighborX="-4083" custLinFactNeighborY="-9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FE6FCDC-4E9E-4745-985E-23C37719037B}" type="pres">
      <dgm:prSet presAssocID="{ABFDCA53-142C-4B64-9FDC-3EC914C09840}" presName="sibTrans" presStyleCnt="0"/>
      <dgm:spPr/>
    </dgm:pt>
    <dgm:pt modelId="{BB923B8A-C331-40C4-B8A4-F81F1CB87BCD}" type="pres">
      <dgm:prSet presAssocID="{5D4BCB55-FECE-4B94-B70E-F57C82D6F936}" presName="comp" presStyleCnt="0"/>
      <dgm:spPr/>
    </dgm:pt>
    <dgm:pt modelId="{04062E49-912E-4B09-B194-3B899934A80F}" type="pres">
      <dgm:prSet presAssocID="{5D4BCB55-FECE-4B94-B70E-F57C82D6F936}" presName="rect2" presStyleLbl="node1" presStyleIdx="1" presStyleCnt="3" custLinFactNeighborX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DAFF74-E439-40D8-B248-0C42A4C73753}" type="pres">
      <dgm:prSet presAssocID="{5D4BCB55-FECE-4B94-B70E-F57C82D6F936}" presName="rect1" presStyleLbl="ln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A35602C3-E96E-4382-9128-915F7B9EDBEA}" type="pres">
      <dgm:prSet presAssocID="{E29B08AF-CD4D-4C53-84BB-8E73AB100133}" presName="sibTrans" presStyleCnt="0"/>
      <dgm:spPr/>
    </dgm:pt>
    <dgm:pt modelId="{FC37E4A6-29DA-44BC-B741-952C56BB8029}" type="pres">
      <dgm:prSet presAssocID="{600A0CCC-1259-473A-8CCE-E351AF935A4E}" presName="comp" presStyleCnt="0"/>
      <dgm:spPr/>
    </dgm:pt>
    <dgm:pt modelId="{F5AFC9DE-CE04-40BB-B6F1-E620148B0FB9}" type="pres">
      <dgm:prSet presAssocID="{600A0CCC-1259-473A-8CCE-E351AF935A4E}" presName="rect2" presStyleLbl="node1" presStyleIdx="2" presStyleCnt="3" custScaleX="11786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7570E3-B809-47CD-863D-C7E42E9ABE96}" type="pres">
      <dgm:prSet presAssocID="{600A0CCC-1259-473A-8CCE-E351AF935A4E}" presName="rect1" presStyleLbl="ln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DF7D3137-1840-4AA6-A9A4-3276FA8D904C}" srcId="{9AA4BC88-D113-4882-B3BE-11B9BB5DEA2B}" destId="{EDA6781C-E9CB-493E-8FC0-CD5539A897FF}" srcOrd="0" destOrd="0" parTransId="{6C302448-4F42-4CF8-8014-1A0C26B20D98}" sibTransId="{ABFDCA53-142C-4B64-9FDC-3EC914C09840}"/>
    <dgm:cxn modelId="{A67266B9-B940-42CE-95D3-F944715924AB}" type="presOf" srcId="{5D4BCB55-FECE-4B94-B70E-F57C82D6F936}" destId="{04062E49-912E-4B09-B194-3B899934A80F}" srcOrd="0" destOrd="0" presId="urn:microsoft.com/office/officeart/2008/layout/AlternatingPictureBlocks"/>
    <dgm:cxn modelId="{13DFE4D1-8E4C-4EA7-AA59-DDEBAEDC8715}" srcId="{9AA4BC88-D113-4882-B3BE-11B9BB5DEA2B}" destId="{5D4BCB55-FECE-4B94-B70E-F57C82D6F936}" srcOrd="1" destOrd="0" parTransId="{32545E70-EBA9-4FAE-B758-F6AD29F4BA55}" sibTransId="{E29B08AF-CD4D-4C53-84BB-8E73AB100133}"/>
    <dgm:cxn modelId="{1BE5329C-590F-4006-9560-C7858551E0ED}" type="presOf" srcId="{9AA4BC88-D113-4882-B3BE-11B9BB5DEA2B}" destId="{C1CC0032-19A9-4355-AC58-3189346C5BAA}" srcOrd="0" destOrd="0" presId="urn:microsoft.com/office/officeart/2008/layout/AlternatingPictureBlocks"/>
    <dgm:cxn modelId="{AEE7C624-D174-4807-8605-F9A0086CA57F}" srcId="{9AA4BC88-D113-4882-B3BE-11B9BB5DEA2B}" destId="{600A0CCC-1259-473A-8CCE-E351AF935A4E}" srcOrd="2" destOrd="0" parTransId="{2D6EC36E-415D-4CF0-B479-A61E41C5A4D5}" sibTransId="{758452C7-4B7B-42A8-82DB-CFB719A9B742}"/>
    <dgm:cxn modelId="{19577F63-3FF3-4CE4-92FF-46030C220D36}" type="presOf" srcId="{600A0CCC-1259-473A-8CCE-E351AF935A4E}" destId="{F5AFC9DE-CE04-40BB-B6F1-E620148B0FB9}" srcOrd="0" destOrd="0" presId="urn:microsoft.com/office/officeart/2008/layout/AlternatingPictureBlocks"/>
    <dgm:cxn modelId="{A5B25A08-8734-44F3-8FE9-2754BA50887A}" type="presOf" srcId="{EDA6781C-E9CB-493E-8FC0-CD5539A897FF}" destId="{D11BF56C-8F51-4581-B489-5137E29D29EE}" srcOrd="0" destOrd="0" presId="urn:microsoft.com/office/officeart/2008/layout/AlternatingPictureBlocks"/>
    <dgm:cxn modelId="{49AEE3F1-4F67-499C-B7D4-2C31C31A7330}" type="presParOf" srcId="{C1CC0032-19A9-4355-AC58-3189346C5BAA}" destId="{B128BDD7-9AE4-4B6B-B65A-F6BEAE488D6F}" srcOrd="0" destOrd="0" presId="urn:microsoft.com/office/officeart/2008/layout/AlternatingPictureBlocks"/>
    <dgm:cxn modelId="{15102337-4662-4079-A3EC-40B5DA553721}" type="presParOf" srcId="{B128BDD7-9AE4-4B6B-B65A-F6BEAE488D6F}" destId="{D11BF56C-8F51-4581-B489-5137E29D29EE}" srcOrd="0" destOrd="0" presId="urn:microsoft.com/office/officeart/2008/layout/AlternatingPictureBlocks"/>
    <dgm:cxn modelId="{349C31A0-13A5-4755-BC25-2F5D6B443E71}" type="presParOf" srcId="{B128BDD7-9AE4-4B6B-B65A-F6BEAE488D6F}" destId="{0A4CFC47-5DA2-4E38-B852-CAD574DAF660}" srcOrd="1" destOrd="0" presId="urn:microsoft.com/office/officeart/2008/layout/AlternatingPictureBlocks"/>
    <dgm:cxn modelId="{382E4B2D-E589-4ECC-AC9B-7439B55946CA}" type="presParOf" srcId="{C1CC0032-19A9-4355-AC58-3189346C5BAA}" destId="{7FE6FCDC-4E9E-4745-985E-23C37719037B}" srcOrd="1" destOrd="0" presId="urn:microsoft.com/office/officeart/2008/layout/AlternatingPictureBlocks"/>
    <dgm:cxn modelId="{A143DD67-B858-4165-AF2D-A14F8D984FC5}" type="presParOf" srcId="{C1CC0032-19A9-4355-AC58-3189346C5BAA}" destId="{BB923B8A-C331-40C4-B8A4-F81F1CB87BCD}" srcOrd="2" destOrd="0" presId="urn:microsoft.com/office/officeart/2008/layout/AlternatingPictureBlocks"/>
    <dgm:cxn modelId="{6B006B38-565C-48E6-B958-55002D59D434}" type="presParOf" srcId="{BB923B8A-C331-40C4-B8A4-F81F1CB87BCD}" destId="{04062E49-912E-4B09-B194-3B899934A80F}" srcOrd="0" destOrd="0" presId="urn:microsoft.com/office/officeart/2008/layout/AlternatingPictureBlocks"/>
    <dgm:cxn modelId="{C5CE3CE4-F132-44F6-A3D0-69E23CD6E180}" type="presParOf" srcId="{BB923B8A-C331-40C4-B8A4-F81F1CB87BCD}" destId="{E7DAFF74-E439-40D8-B248-0C42A4C73753}" srcOrd="1" destOrd="0" presId="urn:microsoft.com/office/officeart/2008/layout/AlternatingPictureBlocks"/>
    <dgm:cxn modelId="{7A92FF3C-44A3-4B03-A30F-84BA4A9619A9}" type="presParOf" srcId="{C1CC0032-19A9-4355-AC58-3189346C5BAA}" destId="{A35602C3-E96E-4382-9128-915F7B9EDBEA}" srcOrd="3" destOrd="0" presId="urn:microsoft.com/office/officeart/2008/layout/AlternatingPictureBlocks"/>
    <dgm:cxn modelId="{D32406C0-312A-4C38-BBA8-4E0460E831F9}" type="presParOf" srcId="{C1CC0032-19A9-4355-AC58-3189346C5BAA}" destId="{FC37E4A6-29DA-44BC-B741-952C56BB8029}" srcOrd="4" destOrd="0" presId="urn:microsoft.com/office/officeart/2008/layout/AlternatingPictureBlocks"/>
    <dgm:cxn modelId="{32709D37-6ECD-4FD2-B297-F1246A4AE8A9}" type="presParOf" srcId="{FC37E4A6-29DA-44BC-B741-952C56BB8029}" destId="{F5AFC9DE-CE04-40BB-B6F1-E620148B0FB9}" srcOrd="0" destOrd="0" presId="urn:microsoft.com/office/officeart/2008/layout/AlternatingPictureBlocks"/>
    <dgm:cxn modelId="{98B5E35E-23F2-455E-A3F8-6274377187DB}" type="presParOf" srcId="{FC37E4A6-29DA-44BC-B741-952C56BB8029}" destId="{E17570E3-B809-47CD-863D-C7E42E9ABE9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AA4BC88-D113-4882-B3BE-11B9BB5DEA2B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accent3_1" csCatId="accent3" phldr="1"/>
      <dgm:spPr/>
    </dgm:pt>
    <dgm:pt modelId="{EDA6781C-E9CB-493E-8FC0-CD5539A897FF}">
      <dgm:prSet phldrT="[Texto]" custT="1"/>
      <dgm:spPr/>
      <dgm:t>
        <a:bodyPr/>
        <a:lstStyle/>
        <a:p>
          <a:r>
            <a:rPr lang="es-EC" sz="1500" dirty="0" smtClean="0"/>
            <a:t>Aporte del sector agrícola del 8% al total del PIB del país, dinamizando así la economía</a:t>
          </a:r>
          <a:endParaRPr lang="es-ES" sz="1500" b="0" dirty="0"/>
        </a:p>
      </dgm:t>
    </dgm:pt>
    <dgm:pt modelId="{6C302448-4F42-4CF8-8014-1A0C26B20D98}" type="parTrans" cxnId="{DF7D3137-1840-4AA6-A9A4-3276FA8D904C}">
      <dgm:prSet/>
      <dgm:spPr/>
      <dgm:t>
        <a:bodyPr/>
        <a:lstStyle/>
        <a:p>
          <a:endParaRPr lang="es-ES" sz="1500" b="0"/>
        </a:p>
      </dgm:t>
    </dgm:pt>
    <dgm:pt modelId="{ABFDCA53-142C-4B64-9FDC-3EC914C09840}" type="sibTrans" cxnId="{DF7D3137-1840-4AA6-A9A4-3276FA8D904C}">
      <dgm:prSet/>
      <dgm:spPr/>
      <dgm:t>
        <a:bodyPr/>
        <a:lstStyle/>
        <a:p>
          <a:endParaRPr lang="es-ES" sz="1500" b="0"/>
        </a:p>
      </dgm:t>
    </dgm:pt>
    <dgm:pt modelId="{5D4BCB55-FECE-4B94-B70E-F57C82D6F936}">
      <dgm:prSet phldrT="[Texto]" custT="1"/>
      <dgm:spPr/>
      <dgm:t>
        <a:bodyPr/>
        <a:lstStyle/>
        <a:p>
          <a:r>
            <a:rPr lang="es-EC" sz="1500" dirty="0" smtClean="0"/>
            <a:t>El sector agrícola abarca el 21.2% del empleo pleno en el país.</a:t>
          </a:r>
          <a:r>
            <a:rPr lang="es-EC" sz="1500" b="0" dirty="0" smtClean="0"/>
            <a:t> </a:t>
          </a:r>
          <a:endParaRPr lang="es-ES" sz="1500" b="0" dirty="0"/>
        </a:p>
      </dgm:t>
    </dgm:pt>
    <dgm:pt modelId="{32545E70-EBA9-4FAE-B758-F6AD29F4BA55}" type="parTrans" cxnId="{13DFE4D1-8E4C-4EA7-AA59-DDEBAEDC8715}">
      <dgm:prSet/>
      <dgm:spPr/>
      <dgm:t>
        <a:bodyPr/>
        <a:lstStyle/>
        <a:p>
          <a:endParaRPr lang="es-ES" sz="1500" b="0"/>
        </a:p>
      </dgm:t>
    </dgm:pt>
    <dgm:pt modelId="{E29B08AF-CD4D-4C53-84BB-8E73AB100133}" type="sibTrans" cxnId="{13DFE4D1-8E4C-4EA7-AA59-DDEBAEDC8715}">
      <dgm:prSet/>
      <dgm:spPr/>
      <dgm:t>
        <a:bodyPr/>
        <a:lstStyle/>
        <a:p>
          <a:endParaRPr lang="es-ES" sz="1500" b="0"/>
        </a:p>
      </dgm:t>
    </dgm:pt>
    <dgm:pt modelId="{C1CC0032-19A9-4355-AC58-3189346C5BAA}" type="pres">
      <dgm:prSet presAssocID="{9AA4BC88-D113-4882-B3BE-11B9BB5DEA2B}" presName="linearFlow" presStyleCnt="0">
        <dgm:presLayoutVars>
          <dgm:dir/>
          <dgm:resizeHandles val="exact"/>
        </dgm:presLayoutVars>
      </dgm:prSet>
      <dgm:spPr/>
    </dgm:pt>
    <dgm:pt modelId="{B128BDD7-9AE4-4B6B-B65A-F6BEAE488D6F}" type="pres">
      <dgm:prSet presAssocID="{EDA6781C-E9CB-493E-8FC0-CD5539A897FF}" presName="comp" presStyleCnt="0"/>
      <dgm:spPr/>
    </dgm:pt>
    <dgm:pt modelId="{D11BF56C-8F51-4581-B489-5137E29D29EE}" type="pres">
      <dgm:prSet presAssocID="{EDA6781C-E9CB-493E-8FC0-CD5539A897FF}" presName="rect2" presStyleLbl="node1" presStyleIdx="0" presStyleCnt="2" custScaleX="124578" custLinFactNeighborX="856" custLinFactNeighborY="-86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4CFC47-5DA2-4E38-B852-CAD574DAF660}" type="pres">
      <dgm:prSet presAssocID="{EDA6781C-E9CB-493E-8FC0-CD5539A897FF}" presName="rect1" presStyleLbl="lnNode1" presStyleIdx="0" presStyleCnt="2" custLinFactNeighborX="-2417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FE6FCDC-4E9E-4745-985E-23C37719037B}" type="pres">
      <dgm:prSet presAssocID="{ABFDCA53-142C-4B64-9FDC-3EC914C09840}" presName="sibTrans" presStyleCnt="0"/>
      <dgm:spPr/>
    </dgm:pt>
    <dgm:pt modelId="{BB923B8A-C331-40C4-B8A4-F81F1CB87BCD}" type="pres">
      <dgm:prSet presAssocID="{5D4BCB55-FECE-4B94-B70E-F57C82D6F936}" presName="comp" presStyleCnt="0"/>
      <dgm:spPr/>
    </dgm:pt>
    <dgm:pt modelId="{04062E49-912E-4B09-B194-3B899934A80F}" type="pres">
      <dgm:prSet presAssocID="{5D4BCB55-FECE-4B94-B70E-F57C82D6F936}" presName="rect2" presStyleLbl="node1" presStyleIdx="1" presStyleCnt="2" custScaleX="129426" custLinFactNeighborX="-1026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DAFF74-E439-40D8-B248-0C42A4C73753}" type="pres">
      <dgm:prSet presAssocID="{5D4BCB55-FECE-4B94-B70E-F57C82D6F936}" presName="rect1" presStyleLbl="ln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A5B25A08-8734-44F3-8FE9-2754BA50887A}" type="presOf" srcId="{EDA6781C-E9CB-493E-8FC0-CD5539A897FF}" destId="{D11BF56C-8F51-4581-B489-5137E29D29EE}" srcOrd="0" destOrd="0" presId="urn:microsoft.com/office/officeart/2008/layout/AlternatingPictureBlocks"/>
    <dgm:cxn modelId="{DF7D3137-1840-4AA6-A9A4-3276FA8D904C}" srcId="{9AA4BC88-D113-4882-B3BE-11B9BB5DEA2B}" destId="{EDA6781C-E9CB-493E-8FC0-CD5539A897FF}" srcOrd="0" destOrd="0" parTransId="{6C302448-4F42-4CF8-8014-1A0C26B20D98}" sibTransId="{ABFDCA53-142C-4B64-9FDC-3EC914C09840}"/>
    <dgm:cxn modelId="{13DFE4D1-8E4C-4EA7-AA59-DDEBAEDC8715}" srcId="{9AA4BC88-D113-4882-B3BE-11B9BB5DEA2B}" destId="{5D4BCB55-FECE-4B94-B70E-F57C82D6F936}" srcOrd="1" destOrd="0" parTransId="{32545E70-EBA9-4FAE-B758-F6AD29F4BA55}" sibTransId="{E29B08AF-CD4D-4C53-84BB-8E73AB100133}"/>
    <dgm:cxn modelId="{A67266B9-B940-42CE-95D3-F944715924AB}" type="presOf" srcId="{5D4BCB55-FECE-4B94-B70E-F57C82D6F936}" destId="{04062E49-912E-4B09-B194-3B899934A80F}" srcOrd="0" destOrd="0" presId="urn:microsoft.com/office/officeart/2008/layout/AlternatingPictureBlocks"/>
    <dgm:cxn modelId="{1BE5329C-590F-4006-9560-C7858551E0ED}" type="presOf" srcId="{9AA4BC88-D113-4882-B3BE-11B9BB5DEA2B}" destId="{C1CC0032-19A9-4355-AC58-3189346C5BAA}" srcOrd="0" destOrd="0" presId="urn:microsoft.com/office/officeart/2008/layout/AlternatingPictureBlocks"/>
    <dgm:cxn modelId="{49AEE3F1-4F67-499C-B7D4-2C31C31A7330}" type="presParOf" srcId="{C1CC0032-19A9-4355-AC58-3189346C5BAA}" destId="{B128BDD7-9AE4-4B6B-B65A-F6BEAE488D6F}" srcOrd="0" destOrd="0" presId="urn:microsoft.com/office/officeart/2008/layout/AlternatingPictureBlocks"/>
    <dgm:cxn modelId="{15102337-4662-4079-A3EC-40B5DA553721}" type="presParOf" srcId="{B128BDD7-9AE4-4B6B-B65A-F6BEAE488D6F}" destId="{D11BF56C-8F51-4581-B489-5137E29D29EE}" srcOrd="0" destOrd="0" presId="urn:microsoft.com/office/officeart/2008/layout/AlternatingPictureBlocks"/>
    <dgm:cxn modelId="{349C31A0-13A5-4755-BC25-2F5D6B443E71}" type="presParOf" srcId="{B128BDD7-9AE4-4B6B-B65A-F6BEAE488D6F}" destId="{0A4CFC47-5DA2-4E38-B852-CAD574DAF660}" srcOrd="1" destOrd="0" presId="urn:microsoft.com/office/officeart/2008/layout/AlternatingPictureBlocks"/>
    <dgm:cxn modelId="{382E4B2D-E589-4ECC-AC9B-7439B55946CA}" type="presParOf" srcId="{C1CC0032-19A9-4355-AC58-3189346C5BAA}" destId="{7FE6FCDC-4E9E-4745-985E-23C37719037B}" srcOrd="1" destOrd="0" presId="urn:microsoft.com/office/officeart/2008/layout/AlternatingPictureBlocks"/>
    <dgm:cxn modelId="{A143DD67-B858-4165-AF2D-A14F8D984FC5}" type="presParOf" srcId="{C1CC0032-19A9-4355-AC58-3189346C5BAA}" destId="{BB923B8A-C331-40C4-B8A4-F81F1CB87BCD}" srcOrd="2" destOrd="0" presId="urn:microsoft.com/office/officeart/2008/layout/AlternatingPictureBlocks"/>
    <dgm:cxn modelId="{6B006B38-565C-48E6-B958-55002D59D434}" type="presParOf" srcId="{BB923B8A-C331-40C4-B8A4-F81F1CB87BCD}" destId="{04062E49-912E-4B09-B194-3B899934A80F}" srcOrd="0" destOrd="0" presId="urn:microsoft.com/office/officeart/2008/layout/AlternatingPictureBlocks"/>
    <dgm:cxn modelId="{C5CE3CE4-F132-44F6-A3D0-69E23CD6E180}" type="presParOf" srcId="{BB923B8A-C331-40C4-B8A4-F81F1CB87BCD}" destId="{E7DAFF74-E439-40D8-B248-0C42A4C73753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D4FB3-DB7A-4C32-BA34-17FF95B5E0AB}">
      <dsp:nvSpPr>
        <dsp:cNvPr id="0" name=""/>
        <dsp:cNvSpPr/>
      </dsp:nvSpPr>
      <dsp:spPr>
        <a:xfrm>
          <a:off x="0" y="0"/>
          <a:ext cx="11302270" cy="83124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Elaborar el marco teórico, referencial y conceptual. 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40578" y="40578"/>
        <a:ext cx="11221114" cy="750086"/>
      </dsp:txXfrm>
    </dsp:sp>
    <dsp:sp modelId="{1C910AC0-D4BD-4124-B520-2B1DFB8FFE0D}">
      <dsp:nvSpPr>
        <dsp:cNvPr id="0" name=""/>
        <dsp:cNvSpPr/>
      </dsp:nvSpPr>
      <dsp:spPr>
        <a:xfrm>
          <a:off x="0" y="845599"/>
          <a:ext cx="11302270" cy="831242"/>
        </a:xfrm>
        <a:prstGeom prst="roundRect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Desarrollar el marco metodológico de la investigación como base de la propuesta estratégica</a:t>
          </a:r>
          <a:endParaRPr lang="es-EC" sz="2400" b="1" kern="1200" dirty="0">
            <a:solidFill>
              <a:schemeClr val="tx1"/>
            </a:solidFill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sp:txBody>
      <dsp:txXfrm>
        <a:off x="40578" y="886177"/>
        <a:ext cx="11221114" cy="750086"/>
      </dsp:txXfrm>
    </dsp:sp>
    <dsp:sp modelId="{A37421CE-CA3B-4556-BFD5-B7F6387CAC11}">
      <dsp:nvSpPr>
        <dsp:cNvPr id="0" name=""/>
        <dsp:cNvSpPr/>
      </dsp:nvSpPr>
      <dsp:spPr>
        <a:xfrm>
          <a:off x="0" y="1689540"/>
          <a:ext cx="11302270" cy="831242"/>
        </a:xfrm>
        <a:prstGeom prst="roundRect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Identificar ayudas y barreras en el proceso de comercialización.</a:t>
          </a:r>
          <a:endParaRPr lang="es-EC" sz="2400" b="1" kern="1200" dirty="0">
            <a:solidFill>
              <a:schemeClr val="tx1"/>
            </a:solidFill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sp:txBody>
      <dsp:txXfrm>
        <a:off x="40578" y="1730118"/>
        <a:ext cx="11221114" cy="750086"/>
      </dsp:txXfrm>
    </dsp:sp>
    <dsp:sp modelId="{250A9F6F-6F2C-41EC-B195-8F0680B30911}">
      <dsp:nvSpPr>
        <dsp:cNvPr id="0" name=""/>
        <dsp:cNvSpPr/>
      </dsp:nvSpPr>
      <dsp:spPr>
        <a:xfrm>
          <a:off x="0" y="2533480"/>
          <a:ext cx="11302270" cy="831242"/>
        </a:xfrm>
        <a:prstGeom prst="roundRect">
          <a:avLst/>
        </a:prstGeom>
        <a:solidFill>
          <a:srgbClr val="FFFF2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Construir una estrategia de fortalecimiento integral de los procesos de comercialización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40578" y="2574058"/>
        <a:ext cx="11221114" cy="75008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BF56C-8F51-4581-B489-5137E29D29EE}">
      <dsp:nvSpPr>
        <dsp:cNvPr id="0" name=""/>
        <dsp:cNvSpPr/>
      </dsp:nvSpPr>
      <dsp:spPr>
        <a:xfrm>
          <a:off x="2461521" y="1394"/>
          <a:ext cx="2259748" cy="10220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La tendencia a nivel mundial por el consumo de productos saludables en el año 2018 ha incrementado. </a:t>
          </a:r>
          <a:endParaRPr lang="es-ES" sz="1500" b="0" kern="1200" dirty="0"/>
        </a:p>
      </dsp:txBody>
      <dsp:txXfrm>
        <a:off x="2461521" y="1394"/>
        <a:ext cx="2259748" cy="1022048"/>
      </dsp:txXfrm>
    </dsp:sp>
    <dsp:sp modelId="{0A4CFC47-5DA2-4E38-B852-CAD574DAF660}">
      <dsp:nvSpPr>
        <dsp:cNvPr id="0" name=""/>
        <dsp:cNvSpPr/>
      </dsp:nvSpPr>
      <dsp:spPr>
        <a:xfrm>
          <a:off x="1348510" y="1394"/>
          <a:ext cx="1011827" cy="102204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062E49-912E-4B09-B194-3B899934A80F}">
      <dsp:nvSpPr>
        <dsp:cNvPr id="0" name=""/>
        <dsp:cNvSpPr/>
      </dsp:nvSpPr>
      <dsp:spPr>
        <a:xfrm>
          <a:off x="1348510" y="1192080"/>
          <a:ext cx="2259748" cy="10220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Los consumidores se han centrado en auto cuidarse en la alimentación.</a:t>
          </a:r>
          <a:endParaRPr lang="es-ES" sz="1500" b="0" kern="1200" dirty="0"/>
        </a:p>
      </dsp:txBody>
      <dsp:txXfrm>
        <a:off x="1348510" y="1192080"/>
        <a:ext cx="2259748" cy="1022048"/>
      </dsp:txXfrm>
    </dsp:sp>
    <dsp:sp modelId="{E7DAFF74-E439-40D8-B248-0C42A4C73753}">
      <dsp:nvSpPr>
        <dsp:cNvPr id="0" name=""/>
        <dsp:cNvSpPr/>
      </dsp:nvSpPr>
      <dsp:spPr>
        <a:xfrm>
          <a:off x="3709442" y="1192080"/>
          <a:ext cx="1011827" cy="102204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BF56C-8F51-4581-B489-5137E29D29EE}">
      <dsp:nvSpPr>
        <dsp:cNvPr id="0" name=""/>
        <dsp:cNvSpPr/>
      </dsp:nvSpPr>
      <dsp:spPr>
        <a:xfrm>
          <a:off x="2936867" y="616"/>
          <a:ext cx="2790600" cy="10131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Actividad volcánica que afecta a los cultivos e infraestructura</a:t>
          </a:r>
          <a:endParaRPr lang="es-ES" sz="1500" b="0" kern="1200" dirty="0"/>
        </a:p>
      </dsp:txBody>
      <dsp:txXfrm>
        <a:off x="2936867" y="616"/>
        <a:ext cx="2790600" cy="1013135"/>
      </dsp:txXfrm>
    </dsp:sp>
    <dsp:sp modelId="{0A4CFC47-5DA2-4E38-B852-CAD574DAF660}">
      <dsp:nvSpPr>
        <dsp:cNvPr id="0" name=""/>
        <dsp:cNvSpPr/>
      </dsp:nvSpPr>
      <dsp:spPr>
        <a:xfrm>
          <a:off x="1866355" y="616"/>
          <a:ext cx="1003004" cy="101313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062E49-912E-4B09-B194-3B899934A80F}">
      <dsp:nvSpPr>
        <dsp:cNvPr id="0" name=""/>
        <dsp:cNvSpPr/>
      </dsp:nvSpPr>
      <dsp:spPr>
        <a:xfrm>
          <a:off x="1750704" y="1193589"/>
          <a:ext cx="2899197" cy="10131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Escenarios climatológicos inestables en temperatura y en precipitaciones.</a:t>
          </a:r>
          <a:r>
            <a:rPr lang="es-EC" sz="1500" b="0" kern="1200" dirty="0" smtClean="0"/>
            <a:t> </a:t>
          </a:r>
          <a:endParaRPr lang="es-ES" sz="1500" b="0" kern="1200" dirty="0"/>
        </a:p>
      </dsp:txBody>
      <dsp:txXfrm>
        <a:off x="1750704" y="1193589"/>
        <a:ext cx="2899197" cy="1013135"/>
      </dsp:txXfrm>
    </dsp:sp>
    <dsp:sp modelId="{E7DAFF74-E439-40D8-B248-0C42A4C73753}">
      <dsp:nvSpPr>
        <dsp:cNvPr id="0" name=""/>
        <dsp:cNvSpPr/>
      </dsp:nvSpPr>
      <dsp:spPr>
        <a:xfrm>
          <a:off x="4751613" y="1193589"/>
          <a:ext cx="1003004" cy="101313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BF56C-8F51-4581-B489-5137E29D29EE}">
      <dsp:nvSpPr>
        <dsp:cNvPr id="0" name=""/>
        <dsp:cNvSpPr/>
      </dsp:nvSpPr>
      <dsp:spPr>
        <a:xfrm>
          <a:off x="2930864" y="252"/>
          <a:ext cx="2790600" cy="10131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0" i="0" u="none" kern="1200" dirty="0" smtClean="0"/>
            <a:t>Acceso de internet </a:t>
          </a:r>
          <a:endParaRPr lang="es-EC" sz="1500" b="0" i="0" kern="1200" dirty="0" smtClean="0"/>
        </a:p>
      </dsp:txBody>
      <dsp:txXfrm>
        <a:off x="2930864" y="252"/>
        <a:ext cx="2790600" cy="1013135"/>
      </dsp:txXfrm>
    </dsp:sp>
    <dsp:sp modelId="{0A4CFC47-5DA2-4E38-B852-CAD574DAF660}">
      <dsp:nvSpPr>
        <dsp:cNvPr id="0" name=""/>
        <dsp:cNvSpPr/>
      </dsp:nvSpPr>
      <dsp:spPr>
        <a:xfrm>
          <a:off x="1924219" y="0"/>
          <a:ext cx="1003004" cy="101313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062E49-912E-4B09-B194-3B899934A80F}">
      <dsp:nvSpPr>
        <dsp:cNvPr id="0" name=""/>
        <dsp:cNvSpPr/>
      </dsp:nvSpPr>
      <dsp:spPr>
        <a:xfrm>
          <a:off x="1712186" y="1193589"/>
          <a:ext cx="3650373" cy="10131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0" kern="1200" dirty="0" smtClean="0"/>
            <a:t>Uso de redes sociales</a:t>
          </a:r>
          <a:endParaRPr lang="es-ES" sz="1500" b="0" kern="1200" dirty="0"/>
        </a:p>
      </dsp:txBody>
      <dsp:txXfrm>
        <a:off x="1712186" y="1193589"/>
        <a:ext cx="3650373" cy="1013135"/>
      </dsp:txXfrm>
    </dsp:sp>
    <dsp:sp modelId="{E7DAFF74-E439-40D8-B248-0C42A4C73753}">
      <dsp:nvSpPr>
        <dsp:cNvPr id="0" name=""/>
        <dsp:cNvSpPr/>
      </dsp:nvSpPr>
      <dsp:spPr>
        <a:xfrm>
          <a:off x="5474610" y="1181482"/>
          <a:ext cx="1003004" cy="101313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9E6D73-0F61-4CDC-BD15-643ACC5D8B34}">
      <dsp:nvSpPr>
        <dsp:cNvPr id="0" name=""/>
        <dsp:cNvSpPr/>
      </dsp:nvSpPr>
      <dsp:spPr>
        <a:xfrm>
          <a:off x="0" y="58682"/>
          <a:ext cx="3716687" cy="94769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>
              <a:solidFill>
                <a:schemeClr val="tx1"/>
              </a:solidFill>
            </a:rPr>
            <a:t>Proteger</a:t>
          </a:r>
          <a:r>
            <a:rPr lang="es-ES" sz="2500" kern="1200" dirty="0" smtClean="0">
              <a:solidFill>
                <a:schemeClr val="tx1"/>
              </a:solidFill>
            </a:rPr>
            <a:t> la posición</a:t>
          </a:r>
          <a:endParaRPr lang="es-ES" sz="2500" kern="1200" dirty="0">
            <a:solidFill>
              <a:schemeClr val="tx1"/>
            </a:solidFill>
          </a:endParaRPr>
        </a:p>
      </dsp:txBody>
      <dsp:txXfrm>
        <a:off x="46263" y="104945"/>
        <a:ext cx="3624161" cy="855173"/>
      </dsp:txXfrm>
    </dsp:sp>
    <dsp:sp modelId="{D77D2AA4-AEE7-46BB-B3D6-64A6C61F4400}">
      <dsp:nvSpPr>
        <dsp:cNvPr id="0" name=""/>
        <dsp:cNvSpPr/>
      </dsp:nvSpPr>
      <dsp:spPr>
        <a:xfrm>
          <a:off x="0" y="1099611"/>
          <a:ext cx="3716687" cy="947699"/>
        </a:xfrm>
        <a:prstGeom prst="roundRect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Potenciar la inversión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46263" y="1145874"/>
        <a:ext cx="3624161" cy="855173"/>
      </dsp:txXfrm>
    </dsp:sp>
    <dsp:sp modelId="{0713082B-8B9F-4A24-B8B6-680A76AD0D63}">
      <dsp:nvSpPr>
        <dsp:cNvPr id="0" name=""/>
        <dsp:cNvSpPr/>
      </dsp:nvSpPr>
      <dsp:spPr>
        <a:xfrm>
          <a:off x="0" y="2116431"/>
          <a:ext cx="3716687" cy="947699"/>
        </a:xfrm>
        <a:prstGeom prst="roundRect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solidFill>
                <a:schemeClr val="tx1"/>
              </a:solidFill>
            </a:rPr>
            <a:t>Aporte de capital 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46263" y="2162694"/>
        <a:ext cx="3624161" cy="855173"/>
      </dsp:txXfrm>
    </dsp:sp>
    <dsp:sp modelId="{4F2C42B4-71AE-493C-93DC-F2276E86A85F}">
      <dsp:nvSpPr>
        <dsp:cNvPr id="0" name=""/>
        <dsp:cNvSpPr/>
      </dsp:nvSpPr>
      <dsp:spPr>
        <a:xfrm>
          <a:off x="0" y="3133252"/>
          <a:ext cx="3716687" cy="947699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solidFill>
                <a:schemeClr val="tx1"/>
              </a:solidFill>
            </a:rPr>
            <a:t>Búsqueda de financiamiento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46263" y="3179515"/>
        <a:ext cx="3624161" cy="85517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55C5F-08B5-4ED9-AF29-2FCC0C6AE58E}">
      <dsp:nvSpPr>
        <dsp:cNvPr id="0" name=""/>
        <dsp:cNvSpPr/>
      </dsp:nvSpPr>
      <dsp:spPr>
        <a:xfrm>
          <a:off x="0" y="255401"/>
          <a:ext cx="11517088" cy="151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854" tIns="333248" rIns="893854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es-EC" altLang="en-US" sz="1800" b="1" i="0" u="none" strike="noStrike" kern="1200" cap="none" normalizeH="0" baseline="0" dirty="0" smtClean="0">
              <a:ln/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H0</a:t>
          </a:r>
          <a:r>
            <a:rPr kumimoji="0" lang="es-EC" altLang="en-US" sz="1800" b="0" i="0" u="none" strike="noStrike" kern="1200" cap="none" normalizeH="0" baseline="0" dirty="0" smtClean="0">
              <a:ln/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: No</a:t>
          </a:r>
          <a:r>
            <a:rPr lang="es-EC" sz="1800" kern="1200" dirty="0" smtClean="0"/>
            <a:t> existe relación entre</a:t>
          </a:r>
          <a:r>
            <a:rPr lang="es-EC" sz="1800" b="1" kern="1200" dirty="0" smtClean="0"/>
            <a:t> </a:t>
          </a:r>
          <a:r>
            <a:rPr lang="es-EC" sz="1800" kern="1200" dirty="0" smtClean="0"/>
            <a:t>Administración zonal dónde vive * ¿En qué lugar prefiera comprar los hongos orgánicos?,</a:t>
          </a:r>
          <a:r>
            <a:rPr lang="es-EC" sz="1800" b="1" kern="1200" dirty="0" smtClean="0"/>
            <a:t> </a:t>
          </a:r>
          <a:r>
            <a:rPr lang="es-EC" sz="1800" kern="1200" dirty="0" smtClean="0"/>
            <a:t>es mayor a 0,05; Acepto H0.</a:t>
          </a:r>
          <a:endParaRPr kumimoji="0" lang="en-US" altLang="en-US" sz="1800" b="0" i="0" u="none" strike="noStrike" kern="1200" cap="none" normalizeH="0" baseline="0" dirty="0" smtClean="0">
            <a:ln/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es-EC" altLang="en-US" sz="1800" b="1" i="0" u="none" strike="noStrike" kern="1200" cap="none" normalizeH="0" baseline="0" dirty="0" smtClean="0">
              <a:ln/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H1</a:t>
          </a:r>
          <a:r>
            <a:rPr kumimoji="0" lang="es-EC" altLang="en-US" sz="1800" b="0" i="0" u="none" strike="noStrike" kern="1200" cap="none" normalizeH="0" baseline="0" dirty="0" smtClean="0">
              <a:ln/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:  si </a:t>
          </a:r>
          <a:r>
            <a:rPr lang="es-EC" sz="1800" kern="1200" dirty="0" smtClean="0"/>
            <a:t>existe relación entre</a:t>
          </a:r>
          <a:r>
            <a:rPr lang="es-EC" sz="1800" b="1" kern="1200" dirty="0" smtClean="0"/>
            <a:t> </a:t>
          </a:r>
          <a:r>
            <a:rPr lang="es-EC" sz="1800" kern="1200" dirty="0" smtClean="0"/>
            <a:t>Administración zonal dónde vive * ¿En qué lugar prefiera comprar los hongos </a:t>
          </a:r>
          <a:r>
            <a:rPr lang="es-EC" sz="1800" kern="1200" dirty="0" err="1" smtClean="0"/>
            <a:t>orgánicos?,es</a:t>
          </a:r>
          <a:r>
            <a:rPr lang="es-EC" sz="1800" kern="1200" dirty="0" smtClean="0"/>
            <a:t> menor a 0,05; Rechazo H0.</a:t>
          </a:r>
          <a:endParaRPr kumimoji="0" lang="en-US" altLang="en-US" sz="1800" b="0" i="0" u="none" strike="noStrike" kern="1200" cap="none" normalizeH="0" baseline="0" dirty="0" smtClean="0">
            <a:ln/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55401"/>
        <a:ext cx="11517088" cy="1512000"/>
      </dsp:txXfrm>
    </dsp:sp>
    <dsp:sp modelId="{6E7DAF81-EDFD-4E3A-9014-CB9EA4262228}">
      <dsp:nvSpPr>
        <dsp:cNvPr id="0" name=""/>
        <dsp:cNvSpPr/>
      </dsp:nvSpPr>
      <dsp:spPr>
        <a:xfrm>
          <a:off x="575854" y="19241"/>
          <a:ext cx="8061961" cy="472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723" tIns="0" rIns="30472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Cuál es la relación que existe entre, Administración zonal dónde vive y ¿En qué lugar prefiera comprar los hongos orgánicos?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8911" y="42298"/>
        <a:ext cx="8015847" cy="42620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55C5F-08B5-4ED9-AF29-2FCC0C6AE58E}">
      <dsp:nvSpPr>
        <dsp:cNvPr id="0" name=""/>
        <dsp:cNvSpPr/>
      </dsp:nvSpPr>
      <dsp:spPr>
        <a:xfrm>
          <a:off x="0" y="428020"/>
          <a:ext cx="11517088" cy="1256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854" tIns="583184" rIns="893854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es-EC" altLang="en-US" sz="1800" b="1" i="0" u="none" strike="noStrike" kern="1200" cap="none" normalizeH="0" baseline="0" dirty="0" smtClean="0">
              <a:ln/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H0</a:t>
          </a:r>
          <a:r>
            <a:rPr kumimoji="0" lang="es-EC" altLang="en-US" sz="1800" b="0" i="0" u="none" strike="noStrike" kern="1200" cap="none" normalizeH="0" baseline="0" dirty="0" smtClean="0">
              <a:ln/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:No</a:t>
          </a:r>
          <a:r>
            <a:rPr lang="es-EC" sz="1800" kern="1200" dirty="0" smtClean="0"/>
            <a:t> existe relación entre el presupuesto mensual y la ocupación, es mayor a 0,05; Acepto H0.</a:t>
          </a:r>
          <a:endParaRPr kumimoji="0" lang="en-US" altLang="en-US" sz="1800" b="0" i="0" u="none" strike="noStrike" kern="1200" cap="none" normalizeH="0" baseline="0" dirty="0" smtClean="0">
            <a:ln/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es-EC" altLang="en-US" sz="1800" b="1" i="0" u="none" strike="noStrike" kern="1200" cap="none" normalizeH="0" baseline="0" dirty="0" smtClean="0">
              <a:ln/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H1</a:t>
          </a:r>
          <a:r>
            <a:rPr kumimoji="0" lang="es-EC" altLang="en-US" sz="1800" b="0" i="0" u="none" strike="noStrike" kern="1200" cap="none" normalizeH="0" baseline="0" dirty="0" smtClean="0">
              <a:ln/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: Si </a:t>
          </a:r>
          <a:r>
            <a:rPr lang="es-EC" sz="1800" kern="1200" dirty="0" smtClean="0"/>
            <a:t>existe relación entre el presupuesto mensual y la ocupación, es menor a 0,05; Rechazo H0.</a:t>
          </a:r>
          <a:r>
            <a:rPr lang="es-EC" sz="18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  <a:endParaRPr kumimoji="0" lang="en-US" altLang="en-US" sz="1800" b="0" i="0" u="none" strike="noStrike" kern="1200" cap="none" normalizeH="0" baseline="0" dirty="0" smtClean="0">
            <a:ln/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28020"/>
        <a:ext cx="11517088" cy="1256850"/>
      </dsp:txXfrm>
    </dsp:sp>
    <dsp:sp modelId="{6E7DAF81-EDFD-4E3A-9014-CB9EA4262228}">
      <dsp:nvSpPr>
        <dsp:cNvPr id="0" name=""/>
        <dsp:cNvSpPr/>
      </dsp:nvSpPr>
      <dsp:spPr>
        <a:xfrm>
          <a:off x="575854" y="14740"/>
          <a:ext cx="8061961" cy="8265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723" tIns="0" rIns="30472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¿Cuál es su presupuesto mensual para la compra de productos orgánicos? y Ocupación.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6203" y="55089"/>
        <a:ext cx="7981263" cy="74586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89F4EB-3861-4596-9EFA-4EE8C5A1904B}">
      <dsp:nvSpPr>
        <dsp:cNvPr id="0" name=""/>
        <dsp:cNvSpPr/>
      </dsp:nvSpPr>
      <dsp:spPr>
        <a:xfrm>
          <a:off x="519852" y="0"/>
          <a:ext cx="2837792" cy="333857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831525B-4F68-4CE5-B71A-B7BDDF39963A}">
      <dsp:nvSpPr>
        <dsp:cNvPr id="0" name=""/>
        <dsp:cNvSpPr/>
      </dsp:nvSpPr>
      <dsp:spPr>
        <a:xfrm>
          <a:off x="654148" y="113903"/>
          <a:ext cx="2554012" cy="217007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91C7CF3-9A76-43F0-9D7A-16C47306E5B1}">
      <dsp:nvSpPr>
        <dsp:cNvPr id="0" name=""/>
        <dsp:cNvSpPr/>
      </dsp:nvSpPr>
      <dsp:spPr>
        <a:xfrm>
          <a:off x="561795" y="2303619"/>
          <a:ext cx="2554012" cy="901416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Supermercados Santa María</a:t>
          </a:r>
          <a:endParaRPr lang="es-ES" sz="1700" b="1" kern="1200" dirty="0">
            <a:latin typeface="+mn-lt"/>
            <a:cs typeface="Times New Roman" panose="02020603050405020304" pitchFamily="18" charset="0"/>
          </a:endParaRPr>
        </a:p>
      </dsp:txBody>
      <dsp:txXfrm>
        <a:off x="561795" y="2303619"/>
        <a:ext cx="2554012" cy="901416"/>
      </dsp:txXfrm>
    </dsp:sp>
    <dsp:sp modelId="{EB31554E-CA2D-4324-9DA7-B7E615FFF544}">
      <dsp:nvSpPr>
        <dsp:cNvPr id="0" name=""/>
        <dsp:cNvSpPr/>
      </dsp:nvSpPr>
      <dsp:spPr>
        <a:xfrm>
          <a:off x="4436283" y="0"/>
          <a:ext cx="2837792" cy="333857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50CC9DF-362A-465F-A154-ABEB9D71F600}">
      <dsp:nvSpPr>
        <dsp:cNvPr id="0" name=""/>
        <dsp:cNvSpPr/>
      </dsp:nvSpPr>
      <dsp:spPr>
        <a:xfrm>
          <a:off x="4578172" y="133543"/>
          <a:ext cx="2554012" cy="217007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2C9754F-DD97-4347-9740-2C45B02A3B78}">
      <dsp:nvSpPr>
        <dsp:cNvPr id="0" name=""/>
        <dsp:cNvSpPr/>
      </dsp:nvSpPr>
      <dsp:spPr>
        <a:xfrm>
          <a:off x="4578172" y="2303619"/>
          <a:ext cx="2554012" cy="901416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Supermercados Magda</a:t>
          </a:r>
          <a:r>
            <a:rPr lang="es-ES" sz="1700" b="1" kern="1200" smtClean="0">
              <a:latin typeface="+mn-lt"/>
              <a:cs typeface="Times New Roman" panose="02020603050405020304" pitchFamily="18" charset="0"/>
            </a:rPr>
            <a:t>Mercados Públicos</a:t>
          </a:r>
          <a:endParaRPr lang="es-ES" sz="1700" b="1" kern="1200" dirty="0">
            <a:latin typeface="+mn-lt"/>
            <a:cs typeface="Times New Roman" panose="02020603050405020304" pitchFamily="18" charset="0"/>
          </a:endParaRPr>
        </a:p>
      </dsp:txBody>
      <dsp:txXfrm>
        <a:off x="4578172" y="2303619"/>
        <a:ext cx="2554012" cy="901416"/>
      </dsp:txXfrm>
    </dsp:sp>
    <dsp:sp modelId="{5CCFF6EE-46F3-4801-86E5-02E8780625AE}">
      <dsp:nvSpPr>
        <dsp:cNvPr id="0" name=""/>
        <dsp:cNvSpPr/>
      </dsp:nvSpPr>
      <dsp:spPr>
        <a:xfrm>
          <a:off x="8490407" y="0"/>
          <a:ext cx="2837792" cy="333857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D7083DA-A07D-43F1-ACE5-6C21B7D85519}">
      <dsp:nvSpPr>
        <dsp:cNvPr id="0" name=""/>
        <dsp:cNvSpPr/>
      </dsp:nvSpPr>
      <dsp:spPr>
        <a:xfrm>
          <a:off x="8623664" y="133543"/>
          <a:ext cx="2554012" cy="217007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FE2F3A6-4E28-4F9E-872A-8DABE194914A}">
      <dsp:nvSpPr>
        <dsp:cNvPr id="0" name=""/>
        <dsp:cNvSpPr/>
      </dsp:nvSpPr>
      <dsp:spPr>
        <a:xfrm>
          <a:off x="8452660" y="2303619"/>
          <a:ext cx="2913285" cy="901416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dirty="0" smtClean="0">
              <a:latin typeface="+mn-lt"/>
              <a:cs typeface="Times New Roman" panose="02020603050405020304" pitchFamily="18" charset="0"/>
            </a:rPr>
            <a:t>Club deportivo ecuatoriano “Independiente del Valle”</a:t>
          </a:r>
          <a:endParaRPr lang="en-US" sz="1700" b="1" kern="1200" dirty="0">
            <a:latin typeface="+mn-lt"/>
            <a:cs typeface="Times New Roman" panose="02020603050405020304" pitchFamily="18" charset="0"/>
          </a:endParaRPr>
        </a:p>
      </dsp:txBody>
      <dsp:txXfrm>
        <a:off x="8452660" y="2303619"/>
        <a:ext cx="2913285" cy="90141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04D212-729F-4D7E-B276-0A0BF5AB58A2}">
      <dsp:nvSpPr>
        <dsp:cNvPr id="0" name=""/>
        <dsp:cNvSpPr/>
      </dsp:nvSpPr>
      <dsp:spPr>
        <a:xfrm>
          <a:off x="2488630" y="2652"/>
          <a:ext cx="1910492" cy="1426142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Representa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 la 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unión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fortaleza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del personal que 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conforma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la 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organización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22046" y="36068"/>
        <a:ext cx="1843660" cy="1392726"/>
      </dsp:txXfrm>
    </dsp:sp>
    <dsp:sp modelId="{26571725-EBC7-4733-939B-DF2D41E79CDB}">
      <dsp:nvSpPr>
        <dsp:cNvPr id="0" name=""/>
        <dsp:cNvSpPr/>
      </dsp:nvSpPr>
      <dsp:spPr>
        <a:xfrm>
          <a:off x="2488630" y="1428794"/>
          <a:ext cx="1910492" cy="6132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>
              <a:latin typeface="Arial" panose="020B0604020202020204" pitchFamily="34" charset="0"/>
              <a:cs typeface="Arial" panose="020B0604020202020204" pitchFamily="34" charset="0"/>
            </a:rPr>
            <a:t>Color oro </a:t>
          </a:r>
        </a:p>
      </dsp:txBody>
      <dsp:txXfrm>
        <a:off x="2488630" y="1428794"/>
        <a:ext cx="1345417" cy="613241"/>
      </dsp:txXfrm>
    </dsp:sp>
    <dsp:sp modelId="{F170F368-1AD6-4A4D-9E56-83235BE65E44}">
      <dsp:nvSpPr>
        <dsp:cNvPr id="0" name=""/>
        <dsp:cNvSpPr/>
      </dsp:nvSpPr>
      <dsp:spPr>
        <a:xfrm>
          <a:off x="3888093" y="1526202"/>
          <a:ext cx="668672" cy="66867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3796DB-819F-4256-92C2-6AA2EC6EFB23}">
      <dsp:nvSpPr>
        <dsp:cNvPr id="0" name=""/>
        <dsp:cNvSpPr/>
      </dsp:nvSpPr>
      <dsp:spPr>
        <a:xfrm>
          <a:off x="4722424" y="2652"/>
          <a:ext cx="1910492" cy="1426142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Representa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la 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salubridad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en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los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alimentos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, se 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asocia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con la 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experiencia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que 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adquiere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día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a 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día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el 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cliente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4755840" y="36068"/>
        <a:ext cx="1843660" cy="1392726"/>
      </dsp:txXfrm>
    </dsp:sp>
    <dsp:sp modelId="{118C5024-4647-4704-9ADB-A77FA5AF4039}">
      <dsp:nvSpPr>
        <dsp:cNvPr id="0" name=""/>
        <dsp:cNvSpPr/>
      </dsp:nvSpPr>
      <dsp:spPr>
        <a:xfrm>
          <a:off x="4722424" y="1428794"/>
          <a:ext cx="1910492" cy="6132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>
              <a:latin typeface="Arial" panose="020B0604020202020204" pitchFamily="34" charset="0"/>
              <a:cs typeface="Arial" panose="020B0604020202020204" pitchFamily="34" charset="0"/>
            </a:rPr>
            <a:t>Color natural</a:t>
          </a:r>
        </a:p>
      </dsp:txBody>
      <dsp:txXfrm>
        <a:off x="4722424" y="1428794"/>
        <a:ext cx="1345417" cy="613241"/>
      </dsp:txXfrm>
    </dsp:sp>
    <dsp:sp modelId="{E30F67A3-16EC-4234-8F9E-E79856FFC6E0}">
      <dsp:nvSpPr>
        <dsp:cNvPr id="0" name=""/>
        <dsp:cNvSpPr/>
      </dsp:nvSpPr>
      <dsp:spPr>
        <a:xfrm>
          <a:off x="6121887" y="1526202"/>
          <a:ext cx="668672" cy="66867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C98FFB-BC23-4C89-8BA9-46CA1A63AB31}">
      <dsp:nvSpPr>
        <dsp:cNvPr id="0" name=""/>
        <dsp:cNvSpPr/>
      </dsp:nvSpPr>
      <dsp:spPr>
        <a:xfrm>
          <a:off x="6956219" y="2652"/>
          <a:ext cx="1910492" cy="1426142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Representa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 a lo natural y 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orgánico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del 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producto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además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del 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crecimiento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89635" y="36068"/>
        <a:ext cx="1843660" cy="1392726"/>
      </dsp:txXfrm>
    </dsp:sp>
    <dsp:sp modelId="{267D4B14-67A0-4789-8230-014B5A64F165}">
      <dsp:nvSpPr>
        <dsp:cNvPr id="0" name=""/>
        <dsp:cNvSpPr/>
      </dsp:nvSpPr>
      <dsp:spPr>
        <a:xfrm>
          <a:off x="6956219" y="1428794"/>
          <a:ext cx="1910492" cy="6132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>
              <a:latin typeface="Arial" panose="020B0604020202020204" pitchFamily="34" charset="0"/>
              <a:cs typeface="Arial" panose="020B0604020202020204" pitchFamily="34" charset="0"/>
            </a:rPr>
            <a:t>Color verde</a:t>
          </a:r>
        </a:p>
      </dsp:txBody>
      <dsp:txXfrm>
        <a:off x="6956219" y="1428794"/>
        <a:ext cx="1345417" cy="613241"/>
      </dsp:txXfrm>
    </dsp:sp>
    <dsp:sp modelId="{3AD053DF-29CB-404D-8EC3-844EF43ED196}">
      <dsp:nvSpPr>
        <dsp:cNvPr id="0" name=""/>
        <dsp:cNvSpPr/>
      </dsp:nvSpPr>
      <dsp:spPr>
        <a:xfrm>
          <a:off x="8355681" y="1526202"/>
          <a:ext cx="668672" cy="66867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97341-367A-4891-9E16-39FC3DCADF07}">
      <dsp:nvSpPr>
        <dsp:cNvPr id="0" name=""/>
        <dsp:cNvSpPr/>
      </dsp:nvSpPr>
      <dsp:spPr>
        <a:xfrm>
          <a:off x="9190013" y="2652"/>
          <a:ext cx="1910492" cy="1426142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>
              <a:latin typeface="Arial" panose="020B0604020202020204" pitchFamily="34" charset="0"/>
              <a:cs typeface="Arial" panose="020B0604020202020204" pitchFamily="34" charset="0"/>
            </a:rPr>
            <a:t>Color característico de los hongos. Además represtan la purificación y el optimismo de cada uno de los miembros </a:t>
          </a:r>
        </a:p>
      </dsp:txBody>
      <dsp:txXfrm>
        <a:off x="9223429" y="36068"/>
        <a:ext cx="1843660" cy="1392726"/>
      </dsp:txXfrm>
    </dsp:sp>
    <dsp:sp modelId="{FB5D1F06-F05B-4378-ACA5-77D211B28886}">
      <dsp:nvSpPr>
        <dsp:cNvPr id="0" name=""/>
        <dsp:cNvSpPr/>
      </dsp:nvSpPr>
      <dsp:spPr>
        <a:xfrm>
          <a:off x="9190013" y="1428794"/>
          <a:ext cx="1910492" cy="6132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>
              <a:latin typeface="Arial" panose="020B0604020202020204" pitchFamily="34" charset="0"/>
              <a:cs typeface="Arial" panose="020B0604020202020204" pitchFamily="34" charset="0"/>
            </a:rPr>
            <a:t>Color blanco</a:t>
          </a:r>
        </a:p>
      </dsp:txBody>
      <dsp:txXfrm>
        <a:off x="9190013" y="1428794"/>
        <a:ext cx="1345417" cy="613241"/>
      </dsp:txXfrm>
    </dsp:sp>
    <dsp:sp modelId="{B40A0894-60D0-4DA3-A8F3-058A5BF0DB9B}">
      <dsp:nvSpPr>
        <dsp:cNvPr id="0" name=""/>
        <dsp:cNvSpPr/>
      </dsp:nvSpPr>
      <dsp:spPr>
        <a:xfrm>
          <a:off x="10589475" y="1526202"/>
          <a:ext cx="668672" cy="668672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696E31-C660-416C-AD35-9BEA4562447E}">
      <dsp:nvSpPr>
        <dsp:cNvPr id="0" name=""/>
        <dsp:cNvSpPr/>
      </dsp:nvSpPr>
      <dsp:spPr>
        <a:xfrm>
          <a:off x="425" y="1388717"/>
          <a:ext cx="3562521" cy="285001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1B638C4-7829-44D1-ACE8-59C2E27BC414}">
      <dsp:nvSpPr>
        <dsp:cNvPr id="0" name=""/>
        <dsp:cNvSpPr/>
      </dsp:nvSpPr>
      <dsp:spPr>
        <a:xfrm>
          <a:off x="0" y="4163897"/>
          <a:ext cx="3506256" cy="997505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Hongos frescos</a:t>
          </a:r>
          <a:endParaRPr lang="en-US" sz="26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163897"/>
        <a:ext cx="3506256" cy="997505"/>
      </dsp:txXfrm>
    </dsp:sp>
    <dsp:sp modelId="{46109380-F96B-4835-9726-DF172180C9A5}">
      <dsp:nvSpPr>
        <dsp:cNvPr id="0" name=""/>
        <dsp:cNvSpPr/>
      </dsp:nvSpPr>
      <dsp:spPr>
        <a:xfrm>
          <a:off x="4066983" y="1388717"/>
          <a:ext cx="2818809" cy="285001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FCE5642-877E-494C-8529-F5D01BAB521B}">
      <dsp:nvSpPr>
        <dsp:cNvPr id="0" name=""/>
        <dsp:cNvSpPr/>
      </dsp:nvSpPr>
      <dsp:spPr>
        <a:xfrm>
          <a:off x="4034588" y="4179488"/>
          <a:ext cx="3170643" cy="997505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Hongos en polvo</a:t>
          </a:r>
          <a:endParaRPr lang="en-US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34588" y="4179488"/>
        <a:ext cx="3170643" cy="997505"/>
      </dsp:txXfrm>
    </dsp:sp>
    <dsp:sp modelId="{78165988-66AF-4A71-BE1A-D5036C04C08B}">
      <dsp:nvSpPr>
        <dsp:cNvPr id="0" name=""/>
        <dsp:cNvSpPr/>
      </dsp:nvSpPr>
      <dsp:spPr>
        <a:xfrm>
          <a:off x="7602518" y="1337559"/>
          <a:ext cx="2801531" cy="304883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F0AD356-AAFF-4F56-8866-4B1AB4E279C0}">
      <dsp:nvSpPr>
        <dsp:cNvPr id="0" name=""/>
        <dsp:cNvSpPr/>
      </dsp:nvSpPr>
      <dsp:spPr>
        <a:xfrm>
          <a:off x="7543076" y="4284554"/>
          <a:ext cx="3170643" cy="997505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Hongos secos </a:t>
          </a:r>
          <a:endParaRPr lang="en-US" sz="26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43076" y="4284554"/>
        <a:ext cx="3170643" cy="99750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F1EAB-35C3-4F47-9374-AB4ABB9A94CD}">
      <dsp:nvSpPr>
        <dsp:cNvPr id="0" name=""/>
        <dsp:cNvSpPr/>
      </dsp:nvSpPr>
      <dsp:spPr>
        <a:xfrm>
          <a:off x="1335132" y="615712"/>
          <a:ext cx="3854010" cy="120437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766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smtClean="0"/>
            <a:t>Ayudan a promover una imagen ecológica </a:t>
          </a:r>
          <a:endParaRPr lang="es-ES" sz="2400" b="1" kern="1200"/>
        </a:p>
      </dsp:txBody>
      <dsp:txXfrm>
        <a:off x="1335132" y="615712"/>
        <a:ext cx="3854010" cy="1204378"/>
      </dsp:txXfrm>
    </dsp:sp>
    <dsp:sp modelId="{1CDD28FD-201F-4BFF-A9D5-53624E744E1C}">
      <dsp:nvSpPr>
        <dsp:cNvPr id="0" name=""/>
        <dsp:cNvSpPr/>
      </dsp:nvSpPr>
      <dsp:spPr>
        <a:xfrm>
          <a:off x="1174548" y="441746"/>
          <a:ext cx="843064" cy="1264597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B3162B-00AC-40E7-B2EC-A0079EF2C82B}">
      <dsp:nvSpPr>
        <dsp:cNvPr id="0" name=""/>
        <dsp:cNvSpPr/>
      </dsp:nvSpPr>
      <dsp:spPr>
        <a:xfrm>
          <a:off x="1335132" y="2131891"/>
          <a:ext cx="3854010" cy="120437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766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smtClean="0"/>
            <a:t>Son completamente biodegradables</a:t>
          </a:r>
          <a:endParaRPr lang="en-US" sz="2400" b="1" kern="1200"/>
        </a:p>
      </dsp:txBody>
      <dsp:txXfrm>
        <a:off x="1335132" y="2131891"/>
        <a:ext cx="3854010" cy="1204378"/>
      </dsp:txXfrm>
    </dsp:sp>
    <dsp:sp modelId="{17FCC51E-7DB6-4BCD-AD57-9FB0A770CEA7}">
      <dsp:nvSpPr>
        <dsp:cNvPr id="0" name=""/>
        <dsp:cNvSpPr/>
      </dsp:nvSpPr>
      <dsp:spPr>
        <a:xfrm>
          <a:off x="1174548" y="1957925"/>
          <a:ext cx="843064" cy="1264597"/>
        </a:xfrm>
        <a:prstGeom prst="rect">
          <a:avLst/>
        </a:prstGeom>
        <a:solidFill>
          <a:schemeClr val="accent4">
            <a:tint val="50000"/>
            <a:hueOff val="3815842"/>
            <a:satOff val="-20052"/>
            <a:lumOff val="-1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C80896-9E13-4E84-AA52-5829712B0402}">
      <dsp:nvSpPr>
        <dsp:cNvPr id="0" name=""/>
        <dsp:cNvSpPr/>
      </dsp:nvSpPr>
      <dsp:spPr>
        <a:xfrm>
          <a:off x="1335132" y="3648069"/>
          <a:ext cx="3854010" cy="120437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766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smtClean="0"/>
            <a:t>Son económicas </a:t>
          </a:r>
          <a:endParaRPr lang="en-US" sz="2400" b="1" kern="1200"/>
        </a:p>
      </dsp:txBody>
      <dsp:txXfrm>
        <a:off x="1335132" y="3648069"/>
        <a:ext cx="3854010" cy="1204378"/>
      </dsp:txXfrm>
    </dsp:sp>
    <dsp:sp modelId="{46CA5D76-1618-46AD-816A-9E4D883C9C87}">
      <dsp:nvSpPr>
        <dsp:cNvPr id="0" name=""/>
        <dsp:cNvSpPr/>
      </dsp:nvSpPr>
      <dsp:spPr>
        <a:xfrm>
          <a:off x="1174548" y="3474104"/>
          <a:ext cx="843064" cy="1264597"/>
        </a:xfrm>
        <a:prstGeom prst="rect">
          <a:avLst/>
        </a:prstGeom>
        <a:solidFill>
          <a:schemeClr val="accent4">
            <a:tint val="50000"/>
            <a:hueOff val="7631683"/>
            <a:satOff val="-40104"/>
            <a:lumOff val="-2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E63C1D-144A-4035-8FA2-8013E5002A91}">
      <dsp:nvSpPr>
        <dsp:cNvPr id="0" name=""/>
        <dsp:cNvSpPr/>
      </dsp:nvSpPr>
      <dsp:spPr>
        <a:xfrm>
          <a:off x="1335132" y="5164248"/>
          <a:ext cx="3854010" cy="120437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766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smtClean="0"/>
            <a:t>Los colores de impresión son intensos </a:t>
          </a:r>
          <a:endParaRPr lang="en-US" sz="2400" b="1" kern="1200"/>
        </a:p>
      </dsp:txBody>
      <dsp:txXfrm>
        <a:off x="1335132" y="5164248"/>
        <a:ext cx="3854010" cy="1204378"/>
      </dsp:txXfrm>
    </dsp:sp>
    <dsp:sp modelId="{AF22D0E0-C72C-48CB-B50B-EE1E47FA208D}">
      <dsp:nvSpPr>
        <dsp:cNvPr id="0" name=""/>
        <dsp:cNvSpPr/>
      </dsp:nvSpPr>
      <dsp:spPr>
        <a:xfrm>
          <a:off x="1174548" y="4990282"/>
          <a:ext cx="843064" cy="1264597"/>
        </a:xfrm>
        <a:prstGeom prst="rect">
          <a:avLst/>
        </a:prstGeom>
        <a:solidFill>
          <a:schemeClr val="accent4">
            <a:tint val="50000"/>
            <a:hueOff val="11447524"/>
            <a:satOff val="-60156"/>
            <a:lumOff val="-4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70DB0-BF27-43A5-9725-FCCA4F8218A1}">
      <dsp:nvSpPr>
        <dsp:cNvPr id="0" name=""/>
        <dsp:cNvSpPr/>
      </dsp:nvSpPr>
      <dsp:spPr>
        <a:xfrm>
          <a:off x="0" y="2926468"/>
          <a:ext cx="10867959" cy="96053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 importancia del trabajo radica</a:t>
          </a:r>
          <a:r>
            <a:rPr lang="es-MX" sz="2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en la comercialización del producto y la formulación de estrategias</a:t>
          </a:r>
          <a:r>
            <a:rPr lang="es-EC" sz="2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ES" sz="2300" b="1" kern="1200" dirty="0">
            <a:solidFill>
              <a:schemeClr val="tx1"/>
            </a:solidFill>
          </a:endParaRPr>
        </a:p>
      </dsp:txBody>
      <dsp:txXfrm>
        <a:off x="0" y="2926468"/>
        <a:ext cx="10867959" cy="960532"/>
      </dsp:txXfrm>
    </dsp:sp>
    <dsp:sp modelId="{3CCF2B93-1CAB-411A-A306-0A71427F78B6}">
      <dsp:nvSpPr>
        <dsp:cNvPr id="0" name=""/>
        <dsp:cNvSpPr/>
      </dsp:nvSpPr>
      <dsp:spPr>
        <a:xfrm rot="10800000">
          <a:off x="0" y="1463577"/>
          <a:ext cx="10867959" cy="1477298"/>
        </a:xfrm>
        <a:prstGeom prst="upArrowCallou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b="1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Mejorando el direccionamiento estratégico como punto de partida para el planteamiento de acciones y proyectos  </a:t>
          </a:r>
          <a:endParaRPr lang="es-ES" sz="2300" b="1" kern="1200" dirty="0">
            <a:solidFill>
              <a:schemeClr val="tx1"/>
            </a:solidFill>
          </a:endParaRPr>
        </a:p>
      </dsp:txBody>
      <dsp:txXfrm rot="10800000">
        <a:off x="0" y="1463577"/>
        <a:ext cx="10867959" cy="959904"/>
      </dsp:txXfrm>
    </dsp:sp>
    <dsp:sp modelId="{25E9478E-CD4A-43E8-9A30-7AA623B9DE4A}">
      <dsp:nvSpPr>
        <dsp:cNvPr id="0" name=""/>
        <dsp:cNvSpPr/>
      </dsp:nvSpPr>
      <dsp:spPr>
        <a:xfrm rot="10800000">
          <a:off x="0" y="687"/>
          <a:ext cx="10867959" cy="1477298"/>
        </a:xfrm>
        <a:prstGeom prst="upArrowCallou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 investigación permitirá identificar estrategias de mercadotecnia eficaz</a:t>
          </a:r>
          <a:endParaRPr lang="es-ES" sz="2300" b="1" kern="1200" dirty="0">
            <a:solidFill>
              <a:schemeClr val="tx1"/>
            </a:solidFill>
          </a:endParaRPr>
        </a:p>
      </dsp:txBody>
      <dsp:txXfrm rot="10800000">
        <a:off x="0" y="687"/>
        <a:ext cx="10867959" cy="95990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A6423-22C0-4215-8E00-D99A6010AA19}">
      <dsp:nvSpPr>
        <dsp:cNvPr id="0" name=""/>
        <dsp:cNvSpPr/>
      </dsp:nvSpPr>
      <dsp:spPr>
        <a:xfrm>
          <a:off x="37386" y="1073303"/>
          <a:ext cx="2657533" cy="1831040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764AF0-A157-4DA2-B621-48A8860D2437}">
      <dsp:nvSpPr>
        <dsp:cNvPr id="0" name=""/>
        <dsp:cNvSpPr/>
      </dsp:nvSpPr>
      <dsp:spPr>
        <a:xfrm>
          <a:off x="593" y="3103027"/>
          <a:ext cx="2731120" cy="1692117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Dar a conocer la empresa y el producto</a:t>
          </a:r>
          <a:endParaRPr lang="es-ES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3195" y="3185629"/>
        <a:ext cx="2565916" cy="1526913"/>
      </dsp:txXfrm>
    </dsp:sp>
    <dsp:sp modelId="{7FB417A8-123F-4114-8ADD-5610E39352D7}">
      <dsp:nvSpPr>
        <dsp:cNvPr id="0" name=""/>
        <dsp:cNvSpPr/>
      </dsp:nvSpPr>
      <dsp:spPr>
        <a:xfrm>
          <a:off x="2981340" y="1040305"/>
          <a:ext cx="2657533" cy="1831040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2F3F34-47C4-4199-A8E6-E9189E288C70}">
      <dsp:nvSpPr>
        <dsp:cNvPr id="0" name=""/>
        <dsp:cNvSpPr/>
      </dsp:nvSpPr>
      <dsp:spPr>
        <a:xfrm>
          <a:off x="3050994" y="2946479"/>
          <a:ext cx="2657533" cy="1883509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Atraer a las personas interesadas en conocer la oferta </a:t>
          </a:r>
          <a:endParaRPr lang="en-US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42939" y="3038424"/>
        <a:ext cx="2473643" cy="1699619"/>
      </dsp:txXfrm>
    </dsp:sp>
    <dsp:sp modelId="{751AFEDF-6049-41DF-85BA-86562A33A8D5}">
      <dsp:nvSpPr>
        <dsp:cNvPr id="0" name=""/>
        <dsp:cNvSpPr/>
      </dsp:nvSpPr>
      <dsp:spPr>
        <a:xfrm>
          <a:off x="5920976" y="993010"/>
          <a:ext cx="2657533" cy="1831040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8847BC-67AC-4FFA-80FE-5112652ABE78}">
      <dsp:nvSpPr>
        <dsp:cNvPr id="0" name=""/>
        <dsp:cNvSpPr/>
      </dsp:nvSpPr>
      <dsp:spPr>
        <a:xfrm>
          <a:off x="5985926" y="2946479"/>
          <a:ext cx="2657533" cy="1883509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Promocionar la imagen de marca</a:t>
          </a:r>
          <a:endParaRPr lang="en-US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77871" y="3038424"/>
        <a:ext cx="2473643" cy="1699619"/>
      </dsp:txXfrm>
    </dsp:sp>
    <dsp:sp modelId="{5F56058F-6762-406B-9160-33AA0B0F13DD}">
      <dsp:nvSpPr>
        <dsp:cNvPr id="0" name=""/>
        <dsp:cNvSpPr/>
      </dsp:nvSpPr>
      <dsp:spPr>
        <a:xfrm>
          <a:off x="8873288" y="1060433"/>
          <a:ext cx="2657533" cy="1831040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464C9C-C211-4AC9-AE5C-9D10B484AFF6}">
      <dsp:nvSpPr>
        <dsp:cNvPr id="0" name=""/>
        <dsp:cNvSpPr/>
      </dsp:nvSpPr>
      <dsp:spPr>
        <a:xfrm>
          <a:off x="8844374" y="3095248"/>
          <a:ext cx="2715360" cy="1678708"/>
        </a:xfrm>
        <a:prstGeom prst="roundRect">
          <a:avLst/>
        </a:prstGeom>
        <a:solidFill>
          <a:schemeClr val="bg2">
            <a:lumMod val="90000"/>
          </a:schemeClr>
        </a:solidFill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Tener contacto directo con los posibles clientes</a:t>
          </a:r>
          <a:endParaRPr lang="en-US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26322" y="3177196"/>
        <a:ext cx="2551464" cy="151481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C32DB6-5EDC-4ECC-BD13-B0D4BD5DF156}">
      <dsp:nvSpPr>
        <dsp:cNvPr id="0" name=""/>
        <dsp:cNvSpPr/>
      </dsp:nvSpPr>
      <dsp:spPr>
        <a:xfrm>
          <a:off x="7127" y="71716"/>
          <a:ext cx="2130286" cy="1278172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Alto retorno de la inversión</a:t>
          </a:r>
          <a:endParaRPr lang="es-ES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563" y="109152"/>
        <a:ext cx="2055414" cy="1203300"/>
      </dsp:txXfrm>
    </dsp:sp>
    <dsp:sp modelId="{D7092C71-6CAB-435A-8FE5-2A3D69DA10B8}">
      <dsp:nvSpPr>
        <dsp:cNvPr id="0" name=""/>
        <dsp:cNvSpPr/>
      </dsp:nvSpPr>
      <dsp:spPr>
        <a:xfrm>
          <a:off x="2324879" y="446647"/>
          <a:ext cx="451620" cy="528311"/>
        </a:xfrm>
        <a:prstGeom prst="rightArrow">
          <a:avLst>
            <a:gd name="adj1" fmla="val 60000"/>
            <a:gd name="adj2" fmla="val 50000"/>
          </a:avLst>
        </a:prstGeom>
        <a:solidFill>
          <a:schemeClr val="dk1"/>
        </a:solidFill>
        <a:ln w="12700" cap="flat" cmpd="sng" algn="ctr">
          <a:solidFill>
            <a:schemeClr val="dk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70000" extrusionH="1700"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24879" y="552309"/>
        <a:ext cx="316134" cy="316987"/>
      </dsp:txXfrm>
    </dsp:sp>
    <dsp:sp modelId="{0232FE43-C3CE-4191-B1F2-C363BE8410FE}">
      <dsp:nvSpPr>
        <dsp:cNvPr id="0" name=""/>
        <dsp:cNvSpPr/>
      </dsp:nvSpPr>
      <dsp:spPr>
        <a:xfrm>
          <a:off x="2989529" y="71716"/>
          <a:ext cx="2130286" cy="1278172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256642"/>
            <a:satOff val="0"/>
            <a:lumOff val="1693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Elevado alcance</a:t>
          </a:r>
          <a:endParaRPr lang="en-US" sz="2000" kern="1200" dirty="0" smtClean="0">
            <a:solidFill>
              <a:schemeClr val="tx1"/>
            </a:solidFill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sp:txBody>
      <dsp:txXfrm>
        <a:off x="3026965" y="109152"/>
        <a:ext cx="2055414" cy="1203300"/>
      </dsp:txXfrm>
    </dsp:sp>
    <dsp:sp modelId="{12A4AC67-477D-4ED0-8154-2D6CBCBD8963}">
      <dsp:nvSpPr>
        <dsp:cNvPr id="0" name=""/>
        <dsp:cNvSpPr/>
      </dsp:nvSpPr>
      <dsp:spPr>
        <a:xfrm>
          <a:off x="5307281" y="446647"/>
          <a:ext cx="451620" cy="528311"/>
        </a:xfrm>
        <a:prstGeom prst="rightArrow">
          <a:avLst>
            <a:gd name="adj1" fmla="val 60000"/>
            <a:gd name="adj2" fmla="val 50000"/>
          </a:avLst>
        </a:prstGeom>
        <a:solidFill>
          <a:schemeClr val="dk1"/>
        </a:solidFill>
        <a:ln w="12700" cap="flat" cmpd="sng" algn="ctr">
          <a:solidFill>
            <a:schemeClr val="dk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70000" extrusionH="1700"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07281" y="552309"/>
        <a:ext cx="316134" cy="316987"/>
      </dsp:txXfrm>
    </dsp:sp>
    <dsp:sp modelId="{2749D8E9-901E-4F22-ABDC-7830EFE22BCF}">
      <dsp:nvSpPr>
        <dsp:cNvPr id="0" name=""/>
        <dsp:cNvSpPr/>
      </dsp:nvSpPr>
      <dsp:spPr>
        <a:xfrm>
          <a:off x="5971930" y="71716"/>
          <a:ext cx="2130286" cy="1278172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513283"/>
            <a:satOff val="0"/>
            <a:lumOff val="3387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Detalle cuantitativo continuo </a:t>
          </a:r>
          <a:endParaRPr lang="en-US" sz="2000" kern="1200" dirty="0">
            <a:solidFill>
              <a:schemeClr val="tx1"/>
            </a:solidFill>
            <a:effectLst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sp:txBody>
      <dsp:txXfrm>
        <a:off x="6009366" y="109152"/>
        <a:ext cx="2055414" cy="120330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C30E1-99F7-458C-AFF0-0B98D73CF0E5}">
      <dsp:nvSpPr>
        <dsp:cNvPr id="0" name=""/>
        <dsp:cNvSpPr/>
      </dsp:nvSpPr>
      <dsp:spPr>
        <a:xfrm>
          <a:off x="685161" y="2046"/>
          <a:ext cx="2126319" cy="119031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Interacción con el segmento</a:t>
          </a:r>
          <a:endParaRPr lang="en-US" sz="2000" kern="1200" dirty="0">
            <a:solidFill>
              <a:schemeClr val="tx1"/>
            </a:solidFill>
            <a:effectLst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sp:txBody>
      <dsp:txXfrm>
        <a:off x="720024" y="36909"/>
        <a:ext cx="2056593" cy="1120588"/>
      </dsp:txXfrm>
    </dsp:sp>
    <dsp:sp modelId="{21E6FA73-96E0-409C-A659-9FACFE3F37EB}">
      <dsp:nvSpPr>
        <dsp:cNvPr id="0" name=""/>
        <dsp:cNvSpPr/>
      </dsp:nvSpPr>
      <dsp:spPr>
        <a:xfrm>
          <a:off x="2986059" y="351205"/>
          <a:ext cx="420577" cy="491996"/>
        </a:xfrm>
        <a:prstGeom prst="rightArrow">
          <a:avLst>
            <a:gd name="adj1" fmla="val 60000"/>
            <a:gd name="adj2" fmla="val 50000"/>
          </a:avLst>
        </a:prstGeom>
        <a:solidFill>
          <a:schemeClr val="dk1"/>
        </a:solidFill>
        <a:ln w="12700" cap="flat" cmpd="sng" algn="ctr">
          <a:solidFill>
            <a:schemeClr val="dk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70000" extrusionH="1700"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>
            <a:solidFill>
              <a:schemeClr val="tx1"/>
            </a:solidFill>
          </a:endParaRPr>
        </a:p>
      </dsp:txBody>
      <dsp:txXfrm>
        <a:off x="2986059" y="449604"/>
        <a:ext cx="294404" cy="295198"/>
      </dsp:txXfrm>
    </dsp:sp>
    <dsp:sp modelId="{D592CFB4-BE1A-4E47-BDB6-273569EDAECF}">
      <dsp:nvSpPr>
        <dsp:cNvPr id="0" name=""/>
        <dsp:cNvSpPr/>
      </dsp:nvSpPr>
      <dsp:spPr>
        <a:xfrm>
          <a:off x="3605023" y="1368"/>
          <a:ext cx="2128759" cy="1191671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-394115"/>
            <a:satOff val="5189"/>
            <a:lumOff val="3107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Dar a conocer los productos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639926" y="36271"/>
        <a:ext cx="2058953" cy="1121865"/>
      </dsp:txXfrm>
    </dsp:sp>
    <dsp:sp modelId="{6B1D84BA-6291-4451-AF00-7C7E49F5D4C3}">
      <dsp:nvSpPr>
        <dsp:cNvPr id="0" name=""/>
        <dsp:cNvSpPr/>
      </dsp:nvSpPr>
      <dsp:spPr>
        <a:xfrm>
          <a:off x="5908362" y="351205"/>
          <a:ext cx="420577" cy="491996"/>
        </a:xfrm>
        <a:prstGeom prst="rightArrow">
          <a:avLst>
            <a:gd name="adj1" fmla="val 60000"/>
            <a:gd name="adj2" fmla="val 50000"/>
          </a:avLst>
        </a:prstGeom>
        <a:solidFill>
          <a:schemeClr val="dk1"/>
        </a:solidFill>
        <a:ln w="12700" cap="flat" cmpd="sng" algn="ctr">
          <a:solidFill>
            <a:schemeClr val="dk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70000" extrusionH="1700"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>
            <a:solidFill>
              <a:schemeClr val="tx1"/>
            </a:solidFill>
          </a:endParaRPr>
        </a:p>
      </dsp:txBody>
      <dsp:txXfrm>
        <a:off x="5908362" y="449604"/>
        <a:ext cx="294404" cy="295198"/>
      </dsp:txXfrm>
    </dsp:sp>
    <dsp:sp modelId="{AA828575-DAE4-462B-BBF6-0AA1695A3BD4}">
      <dsp:nvSpPr>
        <dsp:cNvPr id="0" name=""/>
        <dsp:cNvSpPr/>
      </dsp:nvSpPr>
      <dsp:spPr>
        <a:xfrm>
          <a:off x="6527326" y="683"/>
          <a:ext cx="2127608" cy="1193040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-394115"/>
            <a:satOff val="5189"/>
            <a:lumOff val="3107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Brindar un servicio eficiente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6562269" y="35626"/>
        <a:ext cx="2057722" cy="112315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33CFEB-FB1A-4A79-822D-B41A453D17A5}">
      <dsp:nvSpPr>
        <dsp:cNvPr id="0" name=""/>
        <dsp:cNvSpPr/>
      </dsp:nvSpPr>
      <dsp:spPr>
        <a:xfrm>
          <a:off x="0" y="365061"/>
          <a:ext cx="1149176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83E2CD-45C6-41A8-83D6-9B096C63F7E1}">
      <dsp:nvSpPr>
        <dsp:cNvPr id="0" name=""/>
        <dsp:cNvSpPr/>
      </dsp:nvSpPr>
      <dsp:spPr>
        <a:xfrm>
          <a:off x="574588" y="10821"/>
          <a:ext cx="8044233" cy="7084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053" tIns="0" rIns="30405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La organización no cuenta con una estructura formal que permita una adecuada gestión institucional.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9173" y="45406"/>
        <a:ext cx="7975063" cy="639310"/>
      </dsp:txXfrm>
    </dsp:sp>
    <dsp:sp modelId="{2CE6FFE2-9FB4-4558-AC37-CEF9EA7BC6E1}">
      <dsp:nvSpPr>
        <dsp:cNvPr id="0" name=""/>
        <dsp:cNvSpPr/>
      </dsp:nvSpPr>
      <dsp:spPr>
        <a:xfrm>
          <a:off x="0" y="1453701"/>
          <a:ext cx="1149176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51F64-E2AC-485D-B50C-157EBC37E37A}">
      <dsp:nvSpPr>
        <dsp:cNvPr id="0" name=""/>
        <dsp:cNvSpPr/>
      </dsp:nvSpPr>
      <dsp:spPr>
        <a:xfrm>
          <a:off x="574588" y="1099461"/>
          <a:ext cx="8044233" cy="708480"/>
        </a:xfrm>
        <a:prstGeom prst="roundRect">
          <a:avLst/>
        </a:prstGeom>
        <a:gradFill rotWithShape="0">
          <a:gsLst>
            <a:gs pos="0">
              <a:schemeClr val="accent4">
                <a:hueOff val="2598923"/>
                <a:satOff val="-11992"/>
                <a:lumOff val="4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2598923"/>
                <a:satOff val="-11992"/>
                <a:lumOff val="4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2598923"/>
                <a:satOff val="-11992"/>
                <a:lumOff val="4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053" tIns="0" rIns="30405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El proceso de producción efectuado  por ASOCHU es llevado con total prolijidad, por lo tanto tiene un alto potencial de mejora.</a:t>
          </a:r>
          <a:endParaRPr lang="en-US" sz="1800" kern="1200" dirty="0"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sp:txBody>
      <dsp:txXfrm>
        <a:off x="609173" y="1134046"/>
        <a:ext cx="7975063" cy="639310"/>
      </dsp:txXfrm>
    </dsp:sp>
    <dsp:sp modelId="{19A47EF1-B9B3-4511-9FC3-65F70C934DC6}">
      <dsp:nvSpPr>
        <dsp:cNvPr id="0" name=""/>
        <dsp:cNvSpPr/>
      </dsp:nvSpPr>
      <dsp:spPr>
        <a:xfrm>
          <a:off x="0" y="2542341"/>
          <a:ext cx="1149176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BC9670-B60F-4F98-848F-683C226D7783}">
      <dsp:nvSpPr>
        <dsp:cNvPr id="0" name=""/>
        <dsp:cNvSpPr/>
      </dsp:nvSpPr>
      <dsp:spPr>
        <a:xfrm>
          <a:off x="574588" y="2188101"/>
          <a:ext cx="8044233" cy="708480"/>
        </a:xfrm>
        <a:prstGeom prst="round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053" tIns="0" rIns="30405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Existen potenciales oportunidades para hacer sostenible el negocio, una de ellas es la creciente demanda.</a:t>
          </a:r>
          <a:r>
            <a:rPr lang="es-EC" sz="1800" kern="1200" baseline="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endParaRPr lang="en-US" sz="1800" kern="1200" dirty="0"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sp:txBody>
      <dsp:txXfrm>
        <a:off x="609173" y="2222686"/>
        <a:ext cx="7975063" cy="639310"/>
      </dsp:txXfrm>
    </dsp:sp>
    <dsp:sp modelId="{DDB06E02-F083-4429-94C0-6E7E467ED67B}">
      <dsp:nvSpPr>
        <dsp:cNvPr id="0" name=""/>
        <dsp:cNvSpPr/>
      </dsp:nvSpPr>
      <dsp:spPr>
        <a:xfrm>
          <a:off x="0" y="3630981"/>
          <a:ext cx="1149176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7796769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F9B437-8991-4C9B-8947-DE81E06AB9AC}">
      <dsp:nvSpPr>
        <dsp:cNvPr id="0" name=""/>
        <dsp:cNvSpPr/>
      </dsp:nvSpPr>
      <dsp:spPr>
        <a:xfrm>
          <a:off x="574588" y="3276741"/>
          <a:ext cx="8044233" cy="708480"/>
        </a:xfrm>
        <a:prstGeom prst="roundRect">
          <a:avLst/>
        </a:prstGeom>
        <a:gradFill rotWithShape="0">
          <a:gsLst>
            <a:gs pos="0">
              <a:schemeClr val="accent4">
                <a:hueOff val="7796769"/>
                <a:satOff val="-35976"/>
                <a:lumOff val="13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7796769"/>
                <a:satOff val="-35976"/>
                <a:lumOff val="13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7796769"/>
                <a:satOff val="-35976"/>
                <a:lumOff val="13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053" tIns="0" rIns="30405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La asociación debe invertir de forma conservadora.</a:t>
          </a:r>
          <a:endParaRPr lang="en-US" sz="1800" kern="1200" dirty="0"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sp:txBody>
      <dsp:txXfrm>
        <a:off x="609173" y="3311326"/>
        <a:ext cx="7975063" cy="639310"/>
      </dsp:txXfrm>
    </dsp:sp>
    <dsp:sp modelId="{EE174D13-12DF-4F99-9C36-6EFF7700983D}">
      <dsp:nvSpPr>
        <dsp:cNvPr id="0" name=""/>
        <dsp:cNvSpPr/>
      </dsp:nvSpPr>
      <dsp:spPr>
        <a:xfrm>
          <a:off x="0" y="4719621"/>
          <a:ext cx="1149176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4BC531-EE66-4CFC-95BF-DACF0DEA2B7D}">
      <dsp:nvSpPr>
        <dsp:cNvPr id="0" name=""/>
        <dsp:cNvSpPr/>
      </dsp:nvSpPr>
      <dsp:spPr>
        <a:xfrm>
          <a:off x="574588" y="4365381"/>
          <a:ext cx="8044233" cy="70848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053" tIns="0" rIns="30405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La investigación realizada permitió obtener datos referentes al consumo de hongos orgánicos, los resultados manifiestan que gran parte de la población tienen buena percepción y aceptación de estos productos.</a:t>
          </a:r>
          <a:endParaRPr lang="en-US" sz="1800" kern="1200" dirty="0">
            <a:effectLst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sp:txBody>
      <dsp:txXfrm>
        <a:off x="609173" y="4399966"/>
        <a:ext cx="7975063" cy="63931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D8557F-A72C-4CD8-847D-6D33B6F31B58}">
      <dsp:nvSpPr>
        <dsp:cNvPr id="0" name=""/>
        <dsp:cNvSpPr/>
      </dsp:nvSpPr>
      <dsp:spPr>
        <a:xfrm>
          <a:off x="0" y="335095"/>
          <a:ext cx="1057046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406BF-FBF3-4D8A-B869-46BA1409A90D}">
      <dsp:nvSpPr>
        <dsp:cNvPr id="0" name=""/>
        <dsp:cNvSpPr/>
      </dsp:nvSpPr>
      <dsp:spPr>
        <a:xfrm>
          <a:off x="528523" y="10375"/>
          <a:ext cx="7399324" cy="6494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677" tIns="0" rIns="2796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Implementar modelos de fortalecimiento estratégico que permitan mejorar la gestión institucional. 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0226" y="42078"/>
        <a:ext cx="7335918" cy="586034"/>
      </dsp:txXfrm>
    </dsp:sp>
    <dsp:sp modelId="{1CF388EE-96D6-4C77-AF03-555AACFB3D11}">
      <dsp:nvSpPr>
        <dsp:cNvPr id="0" name=""/>
        <dsp:cNvSpPr/>
      </dsp:nvSpPr>
      <dsp:spPr>
        <a:xfrm>
          <a:off x="0" y="1333015"/>
          <a:ext cx="1057046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E21FE5-2D7E-4E2E-BFEC-3A4F39C25A56}">
      <dsp:nvSpPr>
        <dsp:cNvPr id="0" name=""/>
        <dsp:cNvSpPr/>
      </dsp:nvSpPr>
      <dsp:spPr>
        <a:xfrm>
          <a:off x="528523" y="1008296"/>
          <a:ext cx="7399324" cy="649440"/>
        </a:xfrm>
        <a:prstGeom prst="roundRect">
          <a:avLst/>
        </a:prstGeom>
        <a:gradFill rotWithShape="0">
          <a:gsLst>
            <a:gs pos="0">
              <a:schemeClr val="accent4">
                <a:hueOff val="2598923"/>
                <a:satOff val="-11992"/>
                <a:lumOff val="4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2598923"/>
                <a:satOff val="-11992"/>
                <a:lumOff val="4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2598923"/>
                <a:satOff val="-11992"/>
                <a:lumOff val="4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677" tIns="0" rIns="2796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Crear un sólido proceso de comercialización que permita la difusión de información e interacción directa con los clientes.</a:t>
          </a:r>
          <a:endParaRPr lang="en-US" sz="1800" kern="1200" dirty="0"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sp:txBody>
      <dsp:txXfrm>
        <a:off x="560226" y="1039999"/>
        <a:ext cx="7335918" cy="586034"/>
      </dsp:txXfrm>
    </dsp:sp>
    <dsp:sp modelId="{1877E773-F513-4454-8C12-B35A00E42CD1}">
      <dsp:nvSpPr>
        <dsp:cNvPr id="0" name=""/>
        <dsp:cNvSpPr/>
      </dsp:nvSpPr>
      <dsp:spPr>
        <a:xfrm>
          <a:off x="0" y="2330936"/>
          <a:ext cx="1057046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16A0FB-8EB2-4CE6-8F20-D3FF5454C360}">
      <dsp:nvSpPr>
        <dsp:cNvPr id="0" name=""/>
        <dsp:cNvSpPr/>
      </dsp:nvSpPr>
      <dsp:spPr>
        <a:xfrm>
          <a:off x="528523" y="2006215"/>
          <a:ext cx="7399324" cy="649440"/>
        </a:xfrm>
        <a:prstGeom prst="round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677" tIns="0" rIns="2796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Financiar el incremento de la producción con los ingresos obtenidos de alianzas estratégicas con supermercados.</a:t>
          </a:r>
          <a:endParaRPr lang="en-US" sz="1800" kern="1200" dirty="0"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sp:txBody>
      <dsp:txXfrm>
        <a:off x="560226" y="2037918"/>
        <a:ext cx="7335918" cy="586034"/>
      </dsp:txXfrm>
    </dsp:sp>
    <dsp:sp modelId="{16B964AE-389E-45B1-B9D4-9750CB70EA5D}">
      <dsp:nvSpPr>
        <dsp:cNvPr id="0" name=""/>
        <dsp:cNvSpPr/>
      </dsp:nvSpPr>
      <dsp:spPr>
        <a:xfrm>
          <a:off x="0" y="3328856"/>
          <a:ext cx="1057046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7796769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FFCF38-0BEC-4122-9DC2-6ABDC773B5A6}">
      <dsp:nvSpPr>
        <dsp:cNvPr id="0" name=""/>
        <dsp:cNvSpPr/>
      </dsp:nvSpPr>
      <dsp:spPr>
        <a:xfrm>
          <a:off x="528523" y="3004136"/>
          <a:ext cx="7399324" cy="649440"/>
        </a:xfrm>
        <a:prstGeom prst="roundRect">
          <a:avLst/>
        </a:prstGeom>
        <a:gradFill rotWithShape="0">
          <a:gsLst>
            <a:gs pos="0">
              <a:schemeClr val="accent4">
                <a:hueOff val="7796769"/>
                <a:satOff val="-35976"/>
                <a:lumOff val="13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7796769"/>
                <a:satOff val="-35976"/>
                <a:lumOff val="13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7796769"/>
                <a:satOff val="-35976"/>
                <a:lumOff val="13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677" tIns="0" rIns="2796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Aprovechar las oportunidades en el mercado considerando los aspecto internos.</a:t>
          </a:r>
          <a:endParaRPr lang="en-US" sz="1800" kern="1200" dirty="0"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sp:txBody>
      <dsp:txXfrm>
        <a:off x="560226" y="3035839"/>
        <a:ext cx="7335918" cy="586034"/>
      </dsp:txXfrm>
    </dsp:sp>
    <dsp:sp modelId="{BC543016-4BFD-4565-AFDB-0A14EECC9FA1}">
      <dsp:nvSpPr>
        <dsp:cNvPr id="0" name=""/>
        <dsp:cNvSpPr/>
      </dsp:nvSpPr>
      <dsp:spPr>
        <a:xfrm>
          <a:off x="0" y="4326776"/>
          <a:ext cx="1057046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5E8368-3CC7-48E2-B2CF-A55C03013960}">
      <dsp:nvSpPr>
        <dsp:cNvPr id="0" name=""/>
        <dsp:cNvSpPr/>
      </dsp:nvSpPr>
      <dsp:spPr>
        <a:xfrm>
          <a:off x="528523" y="4002056"/>
          <a:ext cx="7399324" cy="64944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677" tIns="0" rIns="2796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Potenciar la difusión de información nutricional e incentivar la alimentación saludable a través de la participación en eventos y ferias. </a:t>
          </a:r>
          <a:endParaRPr lang="en-US" sz="1800" kern="1200" dirty="0"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sp:txBody>
      <dsp:txXfrm>
        <a:off x="560226" y="4033759"/>
        <a:ext cx="7335918" cy="5860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D2F6DB-6355-45E5-ABA9-16D4E4D913CC}">
      <dsp:nvSpPr>
        <dsp:cNvPr id="0" name=""/>
        <dsp:cNvSpPr/>
      </dsp:nvSpPr>
      <dsp:spPr>
        <a:xfrm>
          <a:off x="3374" y="163170"/>
          <a:ext cx="3290490" cy="11599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Teoría de la economía social de mercado</a:t>
          </a:r>
          <a:endParaRPr lang="es-ES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74" y="163170"/>
        <a:ext cx="3290490" cy="1159947"/>
      </dsp:txXfrm>
    </dsp:sp>
    <dsp:sp modelId="{EFFCB2AD-4D8D-4CCD-84F3-A7E452793E97}">
      <dsp:nvSpPr>
        <dsp:cNvPr id="0" name=""/>
        <dsp:cNvSpPr/>
      </dsp:nvSpPr>
      <dsp:spPr>
        <a:xfrm>
          <a:off x="3374" y="1323117"/>
          <a:ext cx="3290490" cy="258990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Permite mejorar la capacidad de producción, competitividad y adaptación al mercado</a:t>
          </a:r>
          <a:endParaRPr lang="es-ES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74" y="1323117"/>
        <a:ext cx="3290490" cy="2589907"/>
      </dsp:txXfrm>
    </dsp:sp>
    <dsp:sp modelId="{2789C15B-C4C9-449B-9170-DF39400E2160}">
      <dsp:nvSpPr>
        <dsp:cNvPr id="0" name=""/>
        <dsp:cNvSpPr/>
      </dsp:nvSpPr>
      <dsp:spPr>
        <a:xfrm>
          <a:off x="3754533" y="163170"/>
          <a:ext cx="3290490" cy="1159947"/>
        </a:xfrm>
        <a:prstGeom prst="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Teoría de la economía solidaria</a:t>
          </a:r>
          <a:endParaRPr lang="es-ES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54533" y="163170"/>
        <a:ext cx="3290490" cy="1159947"/>
      </dsp:txXfrm>
    </dsp:sp>
    <dsp:sp modelId="{40F0583E-0CBE-413D-8950-25B4602E84A4}">
      <dsp:nvSpPr>
        <dsp:cNvPr id="0" name=""/>
        <dsp:cNvSpPr/>
      </dsp:nvSpPr>
      <dsp:spPr>
        <a:xfrm>
          <a:off x="3754533" y="1323117"/>
          <a:ext cx="3290490" cy="2589907"/>
        </a:xfrm>
        <a:prstGeom prst="rect">
          <a:avLst/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Es la búsqueda teórica y práctica de  alternativas  basadas en la solidaridad y el trabajo.</a:t>
          </a:r>
          <a:endParaRPr lang="es-ES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54533" y="1323117"/>
        <a:ext cx="3290490" cy="2589907"/>
      </dsp:txXfrm>
    </dsp:sp>
    <dsp:sp modelId="{8EB52093-0178-445A-BC8D-092CA8F1C407}">
      <dsp:nvSpPr>
        <dsp:cNvPr id="0" name=""/>
        <dsp:cNvSpPr/>
      </dsp:nvSpPr>
      <dsp:spPr>
        <a:xfrm>
          <a:off x="7505692" y="163170"/>
          <a:ext cx="3290490" cy="1159947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Teoría del desarrollo económico</a:t>
          </a:r>
          <a:endParaRPr lang="es-ES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05692" y="163170"/>
        <a:ext cx="3290490" cy="1159947"/>
      </dsp:txXfrm>
    </dsp:sp>
    <dsp:sp modelId="{2BFC7160-6B1E-4C6B-8E62-A1DA06D78ED0}">
      <dsp:nvSpPr>
        <dsp:cNvPr id="0" name=""/>
        <dsp:cNvSpPr/>
      </dsp:nvSpPr>
      <dsp:spPr>
        <a:xfrm>
          <a:off x="7505692" y="1323117"/>
          <a:ext cx="3290490" cy="2589907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 desarrolla las condiciones económicas de la sociedad, en cuanto a la mejora de la infraestructura agrícola e industrial</a:t>
          </a:r>
          <a:endParaRPr lang="es-ES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05692" y="1323117"/>
        <a:ext cx="3290490" cy="25899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0595A-0CC3-4E9C-AD7B-A852247E817F}">
      <dsp:nvSpPr>
        <dsp:cNvPr id="0" name=""/>
        <dsp:cNvSpPr/>
      </dsp:nvSpPr>
      <dsp:spPr>
        <a:xfrm>
          <a:off x="10246" y="471071"/>
          <a:ext cx="3062489" cy="31886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>
              <a:latin typeface="Arial" panose="020B0604020202020204" pitchFamily="34" charset="0"/>
              <a:cs typeface="Arial" panose="020B0604020202020204" pitchFamily="34" charset="0"/>
            </a:rPr>
            <a:t>Es el </a:t>
          </a:r>
          <a:r>
            <a:rPr lang="es-EC" sz="260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valor diferencial </a:t>
          </a:r>
          <a:r>
            <a:rPr lang="es-EC" sz="2600" kern="1200" dirty="0" smtClean="0">
              <a:latin typeface="Arial" panose="020B0604020202020204" pitchFamily="34" charset="0"/>
              <a:cs typeface="Arial" panose="020B0604020202020204" pitchFamily="34" charset="0"/>
            </a:rPr>
            <a:t>que hace a una empresa única en el mercado</a:t>
          </a:r>
          <a:endParaRPr lang="es-E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9943" y="560768"/>
        <a:ext cx="2883095" cy="3009303"/>
      </dsp:txXfrm>
    </dsp:sp>
    <dsp:sp modelId="{680C52F1-8DC5-4DD9-B029-B9C172BE0492}">
      <dsp:nvSpPr>
        <dsp:cNvPr id="0" name=""/>
        <dsp:cNvSpPr/>
      </dsp:nvSpPr>
      <dsp:spPr>
        <a:xfrm>
          <a:off x="3418406" y="1685671"/>
          <a:ext cx="649247" cy="759497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6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18406" y="1837570"/>
        <a:ext cx="454473" cy="455699"/>
      </dsp:txXfrm>
    </dsp:sp>
    <dsp:sp modelId="{870C032E-AC27-43D8-9CA7-D40BAB40DBB8}">
      <dsp:nvSpPr>
        <dsp:cNvPr id="0" name=""/>
        <dsp:cNvSpPr/>
      </dsp:nvSpPr>
      <dsp:spPr>
        <a:xfrm>
          <a:off x="4297731" y="471071"/>
          <a:ext cx="3062489" cy="31886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>
              <a:latin typeface="Arial" panose="020B0604020202020204" pitchFamily="34" charset="0"/>
              <a:cs typeface="Arial" panose="020B0604020202020204" pitchFamily="34" charset="0"/>
            </a:rPr>
            <a:t>Este tipo de ventaja se ve reflejada en el </a:t>
          </a:r>
          <a:r>
            <a:rPr lang="es-EC" sz="260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liderazgo en costos </a:t>
          </a:r>
          <a:r>
            <a:rPr lang="es-EC" sz="2600" kern="1200" dirty="0" smtClean="0">
              <a:latin typeface="Arial" panose="020B0604020202020204" pitchFamily="34" charset="0"/>
              <a:cs typeface="Arial" panose="020B0604020202020204" pitchFamily="34" charset="0"/>
            </a:rPr>
            <a:t>,  la </a:t>
          </a:r>
          <a:r>
            <a:rPr lang="es-EC" sz="260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diferenciación</a:t>
          </a:r>
          <a:r>
            <a:rPr lang="es-EC" sz="2600" kern="1200" dirty="0" smtClean="0">
              <a:latin typeface="Arial" panose="020B0604020202020204" pitchFamily="34" charset="0"/>
              <a:cs typeface="Arial" panose="020B0604020202020204" pitchFamily="34" charset="0"/>
            </a:rPr>
            <a:t> en los productos y el </a:t>
          </a:r>
          <a:r>
            <a:rPr lang="es-EC" sz="260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enfoque </a:t>
          </a:r>
          <a:endParaRPr lang="es-ES" sz="26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87428" y="560768"/>
        <a:ext cx="2883095" cy="3009303"/>
      </dsp:txXfrm>
    </dsp:sp>
    <dsp:sp modelId="{E9466224-3FCF-4798-B151-030D46FA823D}">
      <dsp:nvSpPr>
        <dsp:cNvPr id="0" name=""/>
        <dsp:cNvSpPr/>
      </dsp:nvSpPr>
      <dsp:spPr>
        <a:xfrm rot="31802">
          <a:off x="7706947" y="1705691"/>
          <a:ext cx="651281" cy="759497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6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06951" y="1856686"/>
        <a:ext cx="455897" cy="455699"/>
      </dsp:txXfrm>
    </dsp:sp>
    <dsp:sp modelId="{9C3C03CE-5948-496C-9567-05970752066F}">
      <dsp:nvSpPr>
        <dsp:cNvPr id="0" name=""/>
        <dsp:cNvSpPr/>
      </dsp:nvSpPr>
      <dsp:spPr>
        <a:xfrm>
          <a:off x="8589001" y="510771"/>
          <a:ext cx="3062489" cy="318869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>
              <a:latin typeface="Arial" panose="020B0604020202020204" pitchFamily="34" charset="0"/>
              <a:cs typeface="Arial" panose="020B0604020202020204" pitchFamily="34" charset="0"/>
            </a:rPr>
            <a:t>La finalidad es </a:t>
          </a:r>
          <a:r>
            <a:rPr lang="es-EC" sz="260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competir </a:t>
          </a:r>
          <a:r>
            <a:rPr lang="es-EC" sz="2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bajo mejores condiciones </a:t>
          </a:r>
          <a:r>
            <a:rPr lang="es-EC" sz="2600" kern="1200" dirty="0" smtClean="0">
              <a:latin typeface="Arial" panose="020B0604020202020204" pitchFamily="34" charset="0"/>
              <a:cs typeface="Arial" panose="020B0604020202020204" pitchFamily="34" charset="0"/>
            </a:rPr>
            <a:t>y generar mayores </a:t>
          </a:r>
          <a:r>
            <a:rPr lang="es-EC" sz="260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beneficios económicos.</a:t>
          </a:r>
          <a:endParaRPr lang="es-ES" sz="26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78698" y="600468"/>
        <a:ext cx="2883095" cy="30093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AF18B5-AFA1-4C49-8045-A16F56463B7F}">
      <dsp:nvSpPr>
        <dsp:cNvPr id="0" name=""/>
        <dsp:cNvSpPr/>
      </dsp:nvSpPr>
      <dsp:spPr>
        <a:xfrm>
          <a:off x="0" y="40355"/>
          <a:ext cx="4585580" cy="10670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Delimita los objetivos, los que deben incluir productividad y generación de ingresos </a:t>
          </a:r>
          <a:endParaRPr lang="es-E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089" y="92444"/>
        <a:ext cx="4481402" cy="962862"/>
      </dsp:txXfrm>
    </dsp:sp>
    <dsp:sp modelId="{B0AA1938-555C-4733-A86F-2A7F0DFCDB72}">
      <dsp:nvSpPr>
        <dsp:cNvPr id="0" name=""/>
        <dsp:cNvSpPr/>
      </dsp:nvSpPr>
      <dsp:spPr>
        <a:xfrm>
          <a:off x="0" y="1253082"/>
          <a:ext cx="4585580" cy="1067040"/>
        </a:xfrm>
        <a:prstGeom prst="roundRect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Desarrollar actividades que generan valor y por tanto incremente la competitividad</a:t>
          </a:r>
          <a:endParaRPr lang="es-E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089" y="1305171"/>
        <a:ext cx="4481402" cy="962862"/>
      </dsp:txXfrm>
    </dsp:sp>
    <dsp:sp modelId="{098188A7-A06F-438D-BF26-978DBDFABA93}">
      <dsp:nvSpPr>
        <dsp:cNvPr id="0" name=""/>
        <dsp:cNvSpPr/>
      </dsp:nvSpPr>
      <dsp:spPr>
        <a:xfrm>
          <a:off x="0" y="2484282"/>
          <a:ext cx="4585580" cy="1067040"/>
        </a:xfrm>
        <a:prstGeom prst="roundRect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Permite reconocer los procesos críticos internos de la organización</a:t>
          </a:r>
          <a:endParaRPr lang="es-E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089" y="2536371"/>
        <a:ext cx="4481402" cy="962862"/>
      </dsp:txXfrm>
    </dsp:sp>
    <dsp:sp modelId="{E8F0EF06-591C-4917-9420-172F1FE7A3CF}">
      <dsp:nvSpPr>
        <dsp:cNvPr id="0" name=""/>
        <dsp:cNvSpPr/>
      </dsp:nvSpPr>
      <dsp:spPr>
        <a:xfrm>
          <a:off x="0" y="3715482"/>
          <a:ext cx="4585580" cy="106704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Conforma la base que permitirá cumplir con los objetivos planteados en las perspectivas anteriores</a:t>
          </a:r>
          <a:endParaRPr lang="es-E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089" y="3767571"/>
        <a:ext cx="4481402" cy="9628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0AE4BE-968D-4EC4-A0A6-02C851F171DE}">
      <dsp:nvSpPr>
        <dsp:cNvPr id="0" name=""/>
        <dsp:cNvSpPr/>
      </dsp:nvSpPr>
      <dsp:spPr>
        <a:xfrm rot="5400000">
          <a:off x="6983242" y="-2991750"/>
          <a:ext cx="750146" cy="6925473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Cuantitativa, Correlacional</a:t>
          </a:r>
        </a:p>
      </dsp:txBody>
      <dsp:txXfrm rot="-5400000">
        <a:off x="3895579" y="132532"/>
        <a:ext cx="6888854" cy="676908"/>
      </dsp:txXfrm>
    </dsp:sp>
    <dsp:sp modelId="{403D809A-4ECC-41B8-ACC3-5166A43C3347}">
      <dsp:nvSpPr>
        <dsp:cNvPr id="0" name=""/>
        <dsp:cNvSpPr/>
      </dsp:nvSpPr>
      <dsp:spPr>
        <a:xfrm>
          <a:off x="0" y="2144"/>
          <a:ext cx="3895579" cy="93768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Tipo de investigación: </a:t>
          </a:r>
          <a:endParaRPr lang="es-ES" sz="2600" kern="1200" dirty="0">
            <a:solidFill>
              <a:schemeClr val="tx1"/>
            </a:solidFill>
          </a:endParaRPr>
        </a:p>
      </dsp:txBody>
      <dsp:txXfrm>
        <a:off x="45774" y="47918"/>
        <a:ext cx="3804031" cy="846135"/>
      </dsp:txXfrm>
    </dsp:sp>
    <dsp:sp modelId="{19544DC6-5561-4030-BC77-1BC459F4AC51}">
      <dsp:nvSpPr>
        <dsp:cNvPr id="0" name=""/>
        <dsp:cNvSpPr/>
      </dsp:nvSpPr>
      <dsp:spPr>
        <a:xfrm rot="5400000">
          <a:off x="6983242" y="-2007183"/>
          <a:ext cx="750146" cy="6925473"/>
        </a:xfrm>
        <a:prstGeom prst="round2SameRect">
          <a:avLst/>
        </a:prstGeom>
        <a:solidFill>
          <a:schemeClr val="accent4">
            <a:tint val="40000"/>
            <a:alpha val="90000"/>
            <a:hueOff val="2878480"/>
            <a:satOff val="-15315"/>
            <a:lumOff val="-87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Muestreo Aleatorio y Estratificado</a:t>
          </a:r>
        </a:p>
      </dsp:txBody>
      <dsp:txXfrm rot="-5400000">
        <a:off x="3895579" y="1117099"/>
        <a:ext cx="6888854" cy="676908"/>
      </dsp:txXfrm>
    </dsp:sp>
    <dsp:sp modelId="{40F42B5C-72AF-4B2D-BC48-F52C214E6EFC}">
      <dsp:nvSpPr>
        <dsp:cNvPr id="0" name=""/>
        <dsp:cNvSpPr/>
      </dsp:nvSpPr>
      <dsp:spPr>
        <a:xfrm>
          <a:off x="0" y="986712"/>
          <a:ext cx="3895579" cy="937683"/>
        </a:xfrm>
        <a:prstGeom prst="roundRect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Tipo de muestreo: </a:t>
          </a:r>
        </a:p>
      </dsp:txBody>
      <dsp:txXfrm>
        <a:off x="45774" y="1032486"/>
        <a:ext cx="3804031" cy="846135"/>
      </dsp:txXfrm>
    </dsp:sp>
    <dsp:sp modelId="{5D0462BE-8648-487F-A1F4-5911C9DC365B}">
      <dsp:nvSpPr>
        <dsp:cNvPr id="0" name=""/>
        <dsp:cNvSpPr/>
      </dsp:nvSpPr>
      <dsp:spPr>
        <a:xfrm rot="5400000">
          <a:off x="6983242" y="-1022615"/>
          <a:ext cx="750146" cy="6925473"/>
        </a:xfrm>
        <a:prstGeom prst="round2SameRect">
          <a:avLst/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6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Encuestas</a:t>
          </a:r>
          <a:endParaRPr lang="en-US" sz="2600" kern="1200">
            <a:solidFill>
              <a:schemeClr val="tx1"/>
            </a:solidFill>
          </a:endParaRPr>
        </a:p>
      </dsp:txBody>
      <dsp:txXfrm rot="-5400000">
        <a:off x="3895579" y="2101667"/>
        <a:ext cx="6888854" cy="676908"/>
      </dsp:txXfrm>
    </dsp:sp>
    <dsp:sp modelId="{77C4EE75-811D-44BA-9A0E-D46EFD849076}">
      <dsp:nvSpPr>
        <dsp:cNvPr id="0" name=""/>
        <dsp:cNvSpPr/>
      </dsp:nvSpPr>
      <dsp:spPr>
        <a:xfrm>
          <a:off x="0" y="1971279"/>
          <a:ext cx="3895579" cy="937683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Instrumento de recolección de información: </a:t>
          </a:r>
          <a:endParaRPr lang="es-EC" sz="2600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774" y="2017053"/>
        <a:ext cx="3804031" cy="846135"/>
      </dsp:txXfrm>
    </dsp:sp>
    <dsp:sp modelId="{A4543641-F903-4514-AD96-6176FB3D087E}">
      <dsp:nvSpPr>
        <dsp:cNvPr id="0" name=""/>
        <dsp:cNvSpPr/>
      </dsp:nvSpPr>
      <dsp:spPr>
        <a:xfrm rot="5400000">
          <a:off x="6983242" y="-38048"/>
          <a:ext cx="750146" cy="6925473"/>
        </a:xfrm>
        <a:prstGeom prst="round2SameRect">
          <a:avLst/>
        </a:prstGeom>
        <a:solidFill>
          <a:schemeClr val="accent4">
            <a:tint val="40000"/>
            <a:alpha val="90000"/>
            <a:hueOff val="8635439"/>
            <a:satOff val="-45946"/>
            <a:lumOff val="-261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6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355 encuestas (328 Quito y 27 Valle de los Chillos) </a:t>
          </a:r>
          <a:endParaRPr lang="es-EC" sz="2600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895579" y="3086234"/>
        <a:ext cx="6888854" cy="676908"/>
      </dsp:txXfrm>
    </dsp:sp>
    <dsp:sp modelId="{761DF881-1631-4455-9855-8D113FDA0632}">
      <dsp:nvSpPr>
        <dsp:cNvPr id="0" name=""/>
        <dsp:cNvSpPr/>
      </dsp:nvSpPr>
      <dsp:spPr>
        <a:xfrm>
          <a:off x="0" y="2955846"/>
          <a:ext cx="3895579" cy="937683"/>
        </a:xfrm>
        <a:prstGeom prst="roundRect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Encuestas realizadas:</a:t>
          </a:r>
          <a:endParaRPr lang="es-EC" sz="2600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774" y="3001620"/>
        <a:ext cx="3804031" cy="846135"/>
      </dsp:txXfrm>
    </dsp:sp>
    <dsp:sp modelId="{54D8FDC6-B818-4E8F-B9A1-D07950A1B7AA}">
      <dsp:nvSpPr>
        <dsp:cNvPr id="0" name=""/>
        <dsp:cNvSpPr/>
      </dsp:nvSpPr>
      <dsp:spPr>
        <a:xfrm rot="5400000">
          <a:off x="6983242" y="946518"/>
          <a:ext cx="750146" cy="6925473"/>
        </a:xfrm>
        <a:prstGeom prst="round2Same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Población del cantón Quito y Valle de los Chillos.</a:t>
          </a:r>
          <a:endParaRPr lang="es-ES" sz="2600" kern="1200" dirty="0">
            <a:solidFill>
              <a:schemeClr val="tx1"/>
            </a:solidFill>
          </a:endParaRPr>
        </a:p>
      </dsp:txBody>
      <dsp:txXfrm rot="-5400000">
        <a:off x="3895579" y="4070801"/>
        <a:ext cx="6888854" cy="676908"/>
      </dsp:txXfrm>
    </dsp:sp>
    <dsp:sp modelId="{CF4B9F5C-03EC-4CBA-AF26-F630C35BEEE4}">
      <dsp:nvSpPr>
        <dsp:cNvPr id="0" name=""/>
        <dsp:cNvSpPr/>
      </dsp:nvSpPr>
      <dsp:spPr>
        <a:xfrm>
          <a:off x="0" y="3940414"/>
          <a:ext cx="3895579" cy="937683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Población Objetivo: </a:t>
          </a:r>
        </a:p>
      </dsp:txBody>
      <dsp:txXfrm>
        <a:off x="45774" y="3986188"/>
        <a:ext cx="3804031" cy="84613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EC38C-A782-4543-982D-FB74FFB035DD}">
      <dsp:nvSpPr>
        <dsp:cNvPr id="0" name=""/>
        <dsp:cNvSpPr/>
      </dsp:nvSpPr>
      <dsp:spPr>
        <a:xfrm>
          <a:off x="6379" y="626355"/>
          <a:ext cx="3018939" cy="35516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62D5E4-177E-4668-8710-0AEC4B3B4453}">
      <dsp:nvSpPr>
        <dsp:cNvPr id="0" name=""/>
        <dsp:cNvSpPr/>
      </dsp:nvSpPr>
      <dsp:spPr>
        <a:xfrm>
          <a:off x="157326" y="768423"/>
          <a:ext cx="2717045" cy="230860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FD4A09F-1533-4715-B1EB-DE740D4E2A0A}">
      <dsp:nvSpPr>
        <dsp:cNvPr id="0" name=""/>
        <dsp:cNvSpPr/>
      </dsp:nvSpPr>
      <dsp:spPr>
        <a:xfrm>
          <a:off x="157326" y="3432222"/>
          <a:ext cx="2717045" cy="60375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Fuente de sustento</a:t>
          </a:r>
          <a:endParaRPr lang="es-ES" sz="2600" kern="1200" dirty="0"/>
        </a:p>
      </dsp:txBody>
      <dsp:txXfrm>
        <a:off x="157326" y="3432222"/>
        <a:ext cx="2717045" cy="603759"/>
      </dsp:txXfrm>
    </dsp:sp>
    <dsp:sp modelId="{466FF6FF-9D30-4ED7-B934-8230BAAFDAD8}">
      <dsp:nvSpPr>
        <dsp:cNvPr id="0" name=""/>
        <dsp:cNvSpPr/>
      </dsp:nvSpPr>
      <dsp:spPr>
        <a:xfrm>
          <a:off x="157326" y="3077024"/>
          <a:ext cx="2717045" cy="355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600" kern="1200" dirty="0">
            <a:solidFill>
              <a:schemeClr val="tx1"/>
            </a:solidFill>
          </a:endParaRPr>
        </a:p>
      </dsp:txBody>
      <dsp:txXfrm>
        <a:off x="157326" y="3077024"/>
        <a:ext cx="2717045" cy="355197"/>
      </dsp:txXfrm>
    </dsp:sp>
    <dsp:sp modelId="{76C1ECBF-6260-492B-AE33-ED98CD2F8763}">
      <dsp:nvSpPr>
        <dsp:cNvPr id="0" name=""/>
        <dsp:cNvSpPr/>
      </dsp:nvSpPr>
      <dsp:spPr>
        <a:xfrm>
          <a:off x="3812125" y="626355"/>
          <a:ext cx="3018939" cy="35516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307464-86F9-43C3-B1A8-E1A71EAE2BDF}">
      <dsp:nvSpPr>
        <dsp:cNvPr id="0" name=""/>
        <dsp:cNvSpPr/>
      </dsp:nvSpPr>
      <dsp:spPr>
        <a:xfrm>
          <a:off x="3963072" y="768423"/>
          <a:ext cx="2717045" cy="2308601"/>
        </a:xfrm>
        <a:prstGeom prst="rect">
          <a:avLst/>
        </a:prstGeom>
        <a:solidFill>
          <a:schemeClr val="accent4">
            <a:tint val="50000"/>
            <a:hueOff val="5749951"/>
            <a:satOff val="-31524"/>
            <a:lumOff val="340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57D1B3A-93BA-4ADC-BBC5-28311E2DE043}">
      <dsp:nvSpPr>
        <dsp:cNvPr id="0" name=""/>
        <dsp:cNvSpPr/>
      </dsp:nvSpPr>
      <dsp:spPr>
        <a:xfrm>
          <a:off x="3963072" y="3432222"/>
          <a:ext cx="2717045" cy="603759"/>
        </a:xfrm>
        <a:prstGeom prst="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smtClean="0"/>
            <a:t>Contribución al ingreso nacional</a:t>
          </a:r>
          <a:endParaRPr lang="es-ES" sz="2600" kern="1200" dirty="0"/>
        </a:p>
      </dsp:txBody>
      <dsp:txXfrm>
        <a:off x="3963072" y="3432222"/>
        <a:ext cx="2717045" cy="603759"/>
      </dsp:txXfrm>
    </dsp:sp>
    <dsp:sp modelId="{32623ED5-ECF5-4705-AB17-01B0CCCC56D6}">
      <dsp:nvSpPr>
        <dsp:cNvPr id="0" name=""/>
        <dsp:cNvSpPr/>
      </dsp:nvSpPr>
      <dsp:spPr>
        <a:xfrm>
          <a:off x="3963072" y="3077024"/>
          <a:ext cx="2717045" cy="355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600" kern="1200">
            <a:solidFill>
              <a:schemeClr val="tx1"/>
            </a:solidFill>
          </a:endParaRPr>
        </a:p>
      </dsp:txBody>
      <dsp:txXfrm>
        <a:off x="3963072" y="3077024"/>
        <a:ext cx="2717045" cy="355197"/>
      </dsp:txXfrm>
    </dsp:sp>
    <dsp:sp modelId="{FCD5430A-BEEB-495F-84EB-7CDE00E30093}">
      <dsp:nvSpPr>
        <dsp:cNvPr id="0" name=""/>
        <dsp:cNvSpPr/>
      </dsp:nvSpPr>
      <dsp:spPr>
        <a:xfrm>
          <a:off x="7617871" y="626355"/>
          <a:ext cx="3018939" cy="35516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22D1C6-0212-4E46-8BD9-898874F1BB8E}">
      <dsp:nvSpPr>
        <dsp:cNvPr id="0" name=""/>
        <dsp:cNvSpPr/>
      </dsp:nvSpPr>
      <dsp:spPr>
        <a:xfrm>
          <a:off x="7768818" y="773802"/>
          <a:ext cx="2717045" cy="230860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B2F9BB6-CC03-42E9-B2A5-811018DC16F6}">
      <dsp:nvSpPr>
        <dsp:cNvPr id="0" name=""/>
        <dsp:cNvSpPr/>
      </dsp:nvSpPr>
      <dsp:spPr>
        <a:xfrm>
          <a:off x="7768818" y="3432222"/>
          <a:ext cx="2717045" cy="603759"/>
        </a:xfrm>
        <a:prstGeom prst="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smtClean="0"/>
            <a:t>Importancia en el comercio</a:t>
          </a:r>
          <a:endParaRPr lang="es-ES" sz="2600" kern="1200" dirty="0"/>
        </a:p>
      </dsp:txBody>
      <dsp:txXfrm>
        <a:off x="7768818" y="3432222"/>
        <a:ext cx="2717045" cy="603759"/>
      </dsp:txXfrm>
    </dsp:sp>
    <dsp:sp modelId="{10B4AA21-526D-4EC6-A487-01BA2626AAB3}">
      <dsp:nvSpPr>
        <dsp:cNvPr id="0" name=""/>
        <dsp:cNvSpPr/>
      </dsp:nvSpPr>
      <dsp:spPr>
        <a:xfrm>
          <a:off x="7768818" y="3077024"/>
          <a:ext cx="2717045" cy="355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600" kern="1200">
            <a:solidFill>
              <a:schemeClr val="tx1"/>
            </a:solidFill>
          </a:endParaRPr>
        </a:p>
      </dsp:txBody>
      <dsp:txXfrm>
        <a:off x="7768818" y="3077024"/>
        <a:ext cx="2717045" cy="35519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BF56C-8F51-4581-B489-5137E29D29EE}">
      <dsp:nvSpPr>
        <dsp:cNvPr id="0" name=""/>
        <dsp:cNvSpPr/>
      </dsp:nvSpPr>
      <dsp:spPr>
        <a:xfrm>
          <a:off x="3766927" y="618"/>
          <a:ext cx="1814019" cy="6854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i="0" u="none" kern="1200" dirty="0" smtClean="0"/>
            <a:t>Constitución de la República del Ecuador</a:t>
          </a:r>
          <a:endParaRPr lang="es-ES" sz="1400" b="0" i="0" kern="1200" dirty="0"/>
        </a:p>
      </dsp:txBody>
      <dsp:txXfrm>
        <a:off x="3766927" y="618"/>
        <a:ext cx="1814019" cy="685480"/>
      </dsp:txXfrm>
    </dsp:sp>
    <dsp:sp modelId="{0A4CFC47-5DA2-4E38-B852-CAD574DAF660}">
      <dsp:nvSpPr>
        <dsp:cNvPr id="0" name=""/>
        <dsp:cNvSpPr/>
      </dsp:nvSpPr>
      <dsp:spPr>
        <a:xfrm>
          <a:off x="3141941" y="1"/>
          <a:ext cx="678625" cy="68548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062E49-912E-4B09-B194-3B899934A80F}">
      <dsp:nvSpPr>
        <dsp:cNvPr id="0" name=""/>
        <dsp:cNvSpPr/>
      </dsp:nvSpPr>
      <dsp:spPr>
        <a:xfrm>
          <a:off x="3244254" y="815563"/>
          <a:ext cx="1515597" cy="6854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i="0" u="none" kern="1200" dirty="0" smtClean="0"/>
            <a:t>La Ley Orgánica de Economía Popular y Solidaria</a:t>
          </a:r>
          <a:endParaRPr lang="es-ES" sz="1400" b="0" i="0" kern="1200" dirty="0"/>
        </a:p>
      </dsp:txBody>
      <dsp:txXfrm>
        <a:off x="3244254" y="815563"/>
        <a:ext cx="1515597" cy="685480"/>
      </dsp:txXfrm>
    </dsp:sp>
    <dsp:sp modelId="{E7DAFF74-E439-40D8-B248-0C42A4C73753}">
      <dsp:nvSpPr>
        <dsp:cNvPr id="0" name=""/>
        <dsp:cNvSpPr/>
      </dsp:nvSpPr>
      <dsp:spPr>
        <a:xfrm>
          <a:off x="4827715" y="815563"/>
          <a:ext cx="678625" cy="68548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AFC9DE-CE04-40BB-B6F1-E620148B0FB9}">
      <dsp:nvSpPr>
        <dsp:cNvPr id="0" name=""/>
        <dsp:cNvSpPr/>
      </dsp:nvSpPr>
      <dsp:spPr>
        <a:xfrm>
          <a:off x="3787706" y="1630508"/>
          <a:ext cx="1786313" cy="6854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i="0" kern="1200" dirty="0" smtClean="0"/>
            <a:t>Ley Orgánica del Régimen de la Soberanía Alimentaria </a:t>
          </a:r>
          <a:endParaRPr lang="es-ES" sz="1400" b="0" i="0" kern="1200" dirty="0"/>
        </a:p>
      </dsp:txBody>
      <dsp:txXfrm>
        <a:off x="3787706" y="1630508"/>
        <a:ext cx="1786313" cy="685480"/>
      </dsp:txXfrm>
    </dsp:sp>
    <dsp:sp modelId="{E17570E3-B809-47CD-863D-C7E42E9ABE96}">
      <dsp:nvSpPr>
        <dsp:cNvPr id="0" name=""/>
        <dsp:cNvSpPr/>
      </dsp:nvSpPr>
      <dsp:spPr>
        <a:xfrm>
          <a:off x="3176575" y="1630508"/>
          <a:ext cx="678625" cy="68548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BF56C-8F51-4581-B489-5137E29D29EE}">
      <dsp:nvSpPr>
        <dsp:cNvPr id="0" name=""/>
        <dsp:cNvSpPr/>
      </dsp:nvSpPr>
      <dsp:spPr>
        <a:xfrm>
          <a:off x="2956042" y="0"/>
          <a:ext cx="2790600" cy="10131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Aporte del sector agrícola del 8% al total del PIB del país, dinamizando así la economía</a:t>
          </a:r>
          <a:endParaRPr lang="es-ES" sz="1500" b="0" kern="1200" dirty="0"/>
        </a:p>
      </dsp:txBody>
      <dsp:txXfrm>
        <a:off x="2956042" y="0"/>
        <a:ext cx="2790600" cy="1013135"/>
      </dsp:txXfrm>
    </dsp:sp>
    <dsp:sp modelId="{0A4CFC47-5DA2-4E38-B852-CAD574DAF660}">
      <dsp:nvSpPr>
        <dsp:cNvPr id="0" name=""/>
        <dsp:cNvSpPr/>
      </dsp:nvSpPr>
      <dsp:spPr>
        <a:xfrm>
          <a:off x="1866355" y="616"/>
          <a:ext cx="1003004" cy="101313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062E49-912E-4B09-B194-3B899934A80F}">
      <dsp:nvSpPr>
        <dsp:cNvPr id="0" name=""/>
        <dsp:cNvSpPr/>
      </dsp:nvSpPr>
      <dsp:spPr>
        <a:xfrm>
          <a:off x="1851864" y="1193589"/>
          <a:ext cx="2899197" cy="10131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El sector agrícola abarca el 21.2% del empleo pleno en el país.</a:t>
          </a:r>
          <a:r>
            <a:rPr lang="es-EC" sz="1500" b="0" kern="1200" dirty="0" smtClean="0"/>
            <a:t> </a:t>
          </a:r>
          <a:endParaRPr lang="es-ES" sz="1500" b="0" kern="1200" dirty="0"/>
        </a:p>
      </dsp:txBody>
      <dsp:txXfrm>
        <a:off x="1851864" y="1193589"/>
        <a:ext cx="2899197" cy="1013135"/>
      </dsp:txXfrm>
    </dsp:sp>
    <dsp:sp modelId="{E7DAFF74-E439-40D8-B248-0C42A4C73753}">
      <dsp:nvSpPr>
        <dsp:cNvPr id="0" name=""/>
        <dsp:cNvSpPr/>
      </dsp:nvSpPr>
      <dsp:spPr>
        <a:xfrm>
          <a:off x="4751613" y="1193589"/>
          <a:ext cx="1003004" cy="101313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9B37F-44A7-48F8-BB27-44464F9B53E5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2185C-0C62-4A6F-81E6-ED4FCA8730D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79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95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4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6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44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63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531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9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74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412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60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7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55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745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94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19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183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0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987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96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228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94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80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929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200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428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816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12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75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82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41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1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97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2185C-0C62-4A6F-81E6-ED4FCA8730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19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92D9-B8E1-4A1C-A972-FE884AAC86B1}" type="datetime8">
              <a:rPr lang="es-EC" smtClean="0"/>
              <a:t>29/1/2019 13:06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01476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7114D-4487-40BB-80E1-F8C480D2443C}" type="datetime8">
              <a:rPr lang="es-EC" smtClean="0"/>
              <a:t>29/1/2019 13:06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10108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1807-4602-4790-A30C-3E4CE50D3B46}" type="datetime8">
              <a:rPr lang="es-EC" smtClean="0"/>
              <a:t>29/1/2019 13:06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50514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0962-6D25-42CF-84A8-CED291A46874}" type="datetime8">
              <a:rPr lang="es-EC" smtClean="0"/>
              <a:t>29/1/2019 13:06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67667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776D-0003-4B49-A58B-AD4547AB5D7E}" type="datetime8">
              <a:rPr lang="es-EC" smtClean="0"/>
              <a:t>29/1/2019 13:06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025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416FF-040A-4261-9A31-26405553FCCC}" type="datetime8">
              <a:rPr lang="es-EC" smtClean="0"/>
              <a:t>29/1/2019 13:06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0704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54D39-65A6-406E-AC8F-6411DC1328B5}" type="datetime8">
              <a:rPr lang="es-EC" smtClean="0"/>
              <a:t>29/1/2019 13:06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5814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A029-C040-4FCA-AB76-682401C8860C}" type="datetime8">
              <a:rPr lang="es-EC" smtClean="0"/>
              <a:t>29/1/2019 13:06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19830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5AB2F-584B-4343-97B3-D38738DFEB1A}" type="datetime8">
              <a:rPr lang="es-EC" smtClean="0"/>
              <a:t>29/1/2019 13:06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79724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F6134-0010-4733-B5FC-D0C7D6383E76}" type="datetime8">
              <a:rPr lang="es-EC" smtClean="0"/>
              <a:t>29/1/2019 13:06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777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9CEA3-B34E-4F4D-AFCC-B604FBC01700}" type="datetime8">
              <a:rPr lang="es-EC" smtClean="0"/>
              <a:t>29/1/2019 13:06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39244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5000">
              <a:schemeClr val="accent6">
                <a:lumMod val="5000"/>
                <a:lumOff val="95000"/>
              </a:schemeClr>
            </a:gs>
            <a:gs pos="72000">
              <a:schemeClr val="accent6">
                <a:lumMod val="45000"/>
                <a:lumOff val="55000"/>
              </a:schemeClr>
            </a:gs>
            <a:gs pos="88000">
              <a:schemeClr val="accent6">
                <a:lumMod val="45000"/>
                <a:lumOff val="55000"/>
              </a:schemeClr>
            </a:gs>
            <a:gs pos="97000">
              <a:schemeClr val="accent6">
                <a:lumMod val="45000"/>
                <a:lumOff val="55000"/>
              </a:schemeClr>
            </a:gs>
            <a:gs pos="86000">
              <a:schemeClr val="accent6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35A3-D816-4176-9B31-BF4A62FBCCD1}" type="datetime8">
              <a:rPr lang="es-EC" smtClean="0"/>
              <a:t>29/1/2019 13:06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E9E2B-209E-470C-B815-215AF00FCD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2751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7.xml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0" Type="http://schemas.microsoft.com/office/2007/relationships/diagramDrawing" Target="../diagrams/drawing7.xml"/><Relationship Id="rId4" Type="http://schemas.microsoft.com/office/2007/relationships/hdphoto" Target="../media/hdphoto1.wdp"/><Relationship Id="rId9" Type="http://schemas.openxmlformats.org/officeDocument/2006/relationships/diagramColors" Target="../diagrams/colors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13" Type="http://schemas.openxmlformats.org/officeDocument/2006/relationships/diagramQuickStyle" Target="../diagrams/quickStyle9.xml"/><Relationship Id="rId18" Type="http://schemas.openxmlformats.org/officeDocument/2006/relationships/diagramQuickStyle" Target="../diagrams/quickStyle10.xml"/><Relationship Id="rId26" Type="http://schemas.openxmlformats.org/officeDocument/2006/relationships/diagramData" Target="../diagrams/data12.xml"/><Relationship Id="rId3" Type="http://schemas.openxmlformats.org/officeDocument/2006/relationships/image" Target="../media/image4.png"/><Relationship Id="rId21" Type="http://schemas.openxmlformats.org/officeDocument/2006/relationships/diagramData" Target="../diagrams/data11.xml"/><Relationship Id="rId7" Type="http://schemas.openxmlformats.org/officeDocument/2006/relationships/diagramLayout" Target="../diagrams/layout8.xml"/><Relationship Id="rId12" Type="http://schemas.openxmlformats.org/officeDocument/2006/relationships/diagramLayout" Target="../diagrams/layout9.xml"/><Relationship Id="rId17" Type="http://schemas.openxmlformats.org/officeDocument/2006/relationships/diagramLayout" Target="../diagrams/layout10.xml"/><Relationship Id="rId25" Type="http://schemas.microsoft.com/office/2007/relationships/diagramDrawing" Target="../diagrams/drawing11.xml"/><Relationship Id="rId2" Type="http://schemas.openxmlformats.org/officeDocument/2006/relationships/notesSlide" Target="../notesSlides/notesSlide10.xml"/><Relationship Id="rId16" Type="http://schemas.openxmlformats.org/officeDocument/2006/relationships/diagramData" Target="../diagrams/data10.xml"/><Relationship Id="rId20" Type="http://schemas.microsoft.com/office/2007/relationships/diagramDrawing" Target="../diagrams/drawing10.xml"/><Relationship Id="rId29" Type="http://schemas.openxmlformats.org/officeDocument/2006/relationships/diagramColors" Target="../diagrams/colors12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8.xml"/><Relationship Id="rId11" Type="http://schemas.openxmlformats.org/officeDocument/2006/relationships/diagramData" Target="../diagrams/data9.xml"/><Relationship Id="rId24" Type="http://schemas.openxmlformats.org/officeDocument/2006/relationships/diagramColors" Target="../diagrams/colors11.xml"/><Relationship Id="rId5" Type="http://schemas.openxmlformats.org/officeDocument/2006/relationships/image" Target="../media/image1.png"/><Relationship Id="rId15" Type="http://schemas.microsoft.com/office/2007/relationships/diagramDrawing" Target="../diagrams/drawing9.xml"/><Relationship Id="rId23" Type="http://schemas.openxmlformats.org/officeDocument/2006/relationships/diagramQuickStyle" Target="../diagrams/quickStyle11.xml"/><Relationship Id="rId28" Type="http://schemas.openxmlformats.org/officeDocument/2006/relationships/diagramQuickStyle" Target="../diagrams/quickStyle12.xml"/><Relationship Id="rId10" Type="http://schemas.microsoft.com/office/2007/relationships/diagramDrawing" Target="../diagrams/drawing8.xml"/><Relationship Id="rId19" Type="http://schemas.openxmlformats.org/officeDocument/2006/relationships/diagramColors" Target="../diagrams/colors10.xml"/><Relationship Id="rId4" Type="http://schemas.microsoft.com/office/2007/relationships/hdphoto" Target="../media/hdphoto1.wdp"/><Relationship Id="rId9" Type="http://schemas.openxmlformats.org/officeDocument/2006/relationships/diagramColors" Target="../diagrams/colors8.xml"/><Relationship Id="rId14" Type="http://schemas.openxmlformats.org/officeDocument/2006/relationships/diagramColors" Target="../diagrams/colors9.xml"/><Relationship Id="rId22" Type="http://schemas.openxmlformats.org/officeDocument/2006/relationships/diagramLayout" Target="../diagrams/layout11.xml"/><Relationship Id="rId27" Type="http://schemas.openxmlformats.org/officeDocument/2006/relationships/diagramLayout" Target="../diagrams/layout12.xml"/><Relationship Id="rId30" Type="http://schemas.microsoft.com/office/2007/relationships/diagramDrawing" Target="../diagrams/drawing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diagramData" Target="../diagrams/data13.xml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diagramDrawing" Target="../diagrams/drawing13.xml"/><Relationship Id="rId5" Type="http://schemas.openxmlformats.org/officeDocument/2006/relationships/image" Target="../media/image1.png"/><Relationship Id="rId10" Type="http://schemas.openxmlformats.org/officeDocument/2006/relationships/diagramColors" Target="../diagrams/colors13.xml"/><Relationship Id="rId4" Type="http://schemas.microsoft.com/office/2007/relationships/hdphoto" Target="../media/hdphoto1.wdp"/><Relationship Id="rId9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4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image" Target="../media/image1.png"/><Relationship Id="rId4" Type="http://schemas.microsoft.com/office/2007/relationships/hdphoto" Target="../media/hdphoto1.wdp"/><Relationship Id="rId9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4.png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image" Target="../media/image1.png"/><Relationship Id="rId4" Type="http://schemas.microsoft.com/office/2007/relationships/hdphoto" Target="../media/hdphoto1.wdp"/><Relationship Id="rId9" Type="http://schemas.openxmlformats.org/officeDocument/2006/relationships/chart" Target="../charts/char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.png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13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diagramLayout" Target="../diagrams/layout14.xm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4.xml"/><Relationship Id="rId11" Type="http://schemas.openxmlformats.org/officeDocument/2006/relationships/image" Target="../media/image34.png"/><Relationship Id="rId5" Type="http://schemas.openxmlformats.org/officeDocument/2006/relationships/image" Target="../media/image1.png"/><Relationship Id="rId10" Type="http://schemas.microsoft.com/office/2007/relationships/diagramDrawing" Target="../diagrams/drawing14.xml"/><Relationship Id="rId4" Type="http://schemas.microsoft.com/office/2007/relationships/hdphoto" Target="../media/hdphoto1.wdp"/><Relationship Id="rId9" Type="http://schemas.openxmlformats.org/officeDocument/2006/relationships/diagramColors" Target="../diagrams/colors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15.xml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5.xml"/><Relationship Id="rId11" Type="http://schemas.openxmlformats.org/officeDocument/2006/relationships/image" Target="../media/image33.png"/><Relationship Id="rId5" Type="http://schemas.openxmlformats.org/officeDocument/2006/relationships/image" Target="../media/image1.png"/><Relationship Id="rId10" Type="http://schemas.microsoft.com/office/2007/relationships/diagramDrawing" Target="../diagrams/drawing15.xml"/><Relationship Id="rId4" Type="http://schemas.microsoft.com/office/2007/relationships/hdphoto" Target="../media/hdphoto1.wdp"/><Relationship Id="rId9" Type="http://schemas.openxmlformats.org/officeDocument/2006/relationships/diagramColors" Target="../diagrams/colors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7.xml"/><Relationship Id="rId11" Type="http://schemas.openxmlformats.org/officeDocument/2006/relationships/image" Target="../media/image47.png"/><Relationship Id="rId5" Type="http://schemas.openxmlformats.org/officeDocument/2006/relationships/diagramLayout" Target="../diagrams/layout17.xml"/><Relationship Id="rId10" Type="http://schemas.microsoft.com/office/2007/relationships/hdphoto" Target="../media/hdphoto2.wdp"/><Relationship Id="rId4" Type="http://schemas.openxmlformats.org/officeDocument/2006/relationships/diagramData" Target="../diagrams/data17.xml"/><Relationship Id="rId9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Relationship Id="rId9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1.xml"/><Relationship Id="rId13" Type="http://schemas.openxmlformats.org/officeDocument/2006/relationships/diagramColors" Target="../diagrams/colors2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1.xml"/><Relationship Id="rId12" Type="http://schemas.openxmlformats.org/officeDocument/2006/relationships/diagramQuickStyle" Target="../diagrams/quickStyle2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1.xml"/><Relationship Id="rId11" Type="http://schemas.openxmlformats.org/officeDocument/2006/relationships/diagramLayout" Target="../diagrams/layout22.xml"/><Relationship Id="rId5" Type="http://schemas.openxmlformats.org/officeDocument/2006/relationships/diagramData" Target="../diagrams/data21.xml"/><Relationship Id="rId15" Type="http://schemas.openxmlformats.org/officeDocument/2006/relationships/image" Target="../media/image58.png"/><Relationship Id="rId10" Type="http://schemas.openxmlformats.org/officeDocument/2006/relationships/diagramData" Target="../diagrams/data22.xml"/><Relationship Id="rId4" Type="http://schemas.openxmlformats.org/officeDocument/2006/relationships/image" Target="../media/image57.png"/><Relationship Id="rId9" Type="http://schemas.microsoft.com/office/2007/relationships/diagramDrawing" Target="../diagrams/drawing21.xml"/><Relationship Id="rId14" Type="http://schemas.microsoft.com/office/2007/relationships/diagramDrawing" Target="../diagrams/drawing2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3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2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3.xml"/><Relationship Id="rId5" Type="http://schemas.openxmlformats.org/officeDocument/2006/relationships/image" Target="../media/image1.png"/><Relationship Id="rId10" Type="http://schemas.microsoft.com/office/2007/relationships/diagramDrawing" Target="../diagrams/drawing23.xml"/><Relationship Id="rId4" Type="http://schemas.microsoft.com/office/2007/relationships/hdphoto" Target="../media/hdphoto1.wdp"/><Relationship Id="rId9" Type="http://schemas.openxmlformats.org/officeDocument/2006/relationships/diagramColors" Target="../diagrams/colors2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4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2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4.xml"/><Relationship Id="rId5" Type="http://schemas.openxmlformats.org/officeDocument/2006/relationships/image" Target="../media/image1.png"/><Relationship Id="rId10" Type="http://schemas.microsoft.com/office/2007/relationships/diagramDrawing" Target="../diagrams/drawing24.xml"/><Relationship Id="rId4" Type="http://schemas.microsoft.com/office/2007/relationships/hdphoto" Target="../media/hdphoto1.wdp"/><Relationship Id="rId9" Type="http://schemas.openxmlformats.org/officeDocument/2006/relationships/diagramColors" Target="../diagrams/colors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microsoft.com/office/2007/relationships/hdphoto" Target="../media/hdphoto1.wdp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1.png"/><Relationship Id="rId10" Type="http://schemas.microsoft.com/office/2007/relationships/diagramDrawing" Target="../diagrams/drawing2.xml"/><Relationship Id="rId4" Type="http://schemas.microsoft.com/office/2007/relationships/hdphoto" Target="../media/hdphoto1.wdp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5" Type="http://schemas.openxmlformats.org/officeDocument/2006/relationships/image" Target="../media/image1.png"/><Relationship Id="rId10" Type="http://schemas.microsoft.com/office/2007/relationships/diagramDrawing" Target="../diagrams/drawing3.xml"/><Relationship Id="rId4" Type="http://schemas.microsoft.com/office/2007/relationships/hdphoto" Target="../media/hdphoto1.wdp"/><Relationship Id="rId9" Type="http://schemas.openxmlformats.org/officeDocument/2006/relationships/diagramColors" Target="../diagrams/colors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.xml"/><Relationship Id="rId5" Type="http://schemas.openxmlformats.org/officeDocument/2006/relationships/image" Target="../media/image1.png"/><Relationship Id="rId10" Type="http://schemas.microsoft.com/office/2007/relationships/diagramDrawing" Target="../diagrams/drawing4.xml"/><Relationship Id="rId4" Type="http://schemas.microsoft.com/office/2007/relationships/hdphoto" Target="../media/hdphoto1.wdp"/><Relationship Id="rId9" Type="http://schemas.openxmlformats.org/officeDocument/2006/relationships/diagramColors" Target="../diagrams/colors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5.xml"/><Relationship Id="rId11" Type="http://schemas.openxmlformats.org/officeDocument/2006/relationships/image" Target="../media/image5.gif"/><Relationship Id="rId5" Type="http://schemas.openxmlformats.org/officeDocument/2006/relationships/image" Target="../media/image1.png"/><Relationship Id="rId10" Type="http://schemas.microsoft.com/office/2007/relationships/diagramDrawing" Target="../diagrams/drawing5.xml"/><Relationship Id="rId4" Type="http://schemas.microsoft.com/office/2007/relationships/hdphoto" Target="../media/hdphoto1.wdp"/><Relationship Id="rId9" Type="http://schemas.openxmlformats.org/officeDocument/2006/relationships/diagramColors" Target="../diagrams/colors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6.xml"/><Relationship Id="rId5" Type="http://schemas.openxmlformats.org/officeDocument/2006/relationships/image" Target="../media/image1.png"/><Relationship Id="rId10" Type="http://schemas.microsoft.com/office/2007/relationships/diagramDrawing" Target="../diagrams/drawing6.xml"/><Relationship Id="rId4" Type="http://schemas.microsoft.com/office/2007/relationships/hdphoto" Target="../media/hdphoto1.wdp"/><Relationship Id="rId9" Type="http://schemas.openxmlformats.org/officeDocument/2006/relationships/diagramColors" Target="../diagrams/colors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615859" y="680783"/>
            <a:ext cx="10958536" cy="286232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TEMA: “Fortalecimiento Estratégico en los procesos de comercialización de productos agrícolas orgánicos de la Asociación de producción agrícola cultivadores de hongos </a:t>
            </a:r>
            <a:r>
              <a:rPr lang="es-EC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Uyumbicho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es-EC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Asochu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Sectores de Influencia del Distrito Metropolitano de Quito y el Valle de los Chillos; Aporte para su desarrollo social y solidario</a:t>
            </a:r>
            <a:r>
              <a:rPr lang="es-MX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s-EC" sz="2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142173" y="4477767"/>
            <a:ext cx="7060605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C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AUTORES: </a:t>
            </a:r>
            <a:r>
              <a:rPr lang="es-EC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Carrera Quera, Karen Elizabeth</a:t>
            </a:r>
            <a:endParaRPr lang="es-EC" sz="2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C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          Erazo Paredes, Lizbeth Cristina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803094" y="3687270"/>
            <a:ext cx="10584065" cy="5778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C" sz="2400" b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INGENIERÍA </a:t>
            </a:r>
            <a:r>
              <a:rPr lang="es-EC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MERCADOTECNIA</a:t>
            </a:r>
            <a:endParaRPr lang="es-EC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53" y="160780"/>
            <a:ext cx="2482547" cy="64116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823284" y="6163712"/>
            <a:ext cx="6368716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C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DIRECTOR: Ing. Francis </a:t>
            </a:r>
            <a:r>
              <a:rPr lang="es-EC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Salazar </a:t>
            </a:r>
            <a:r>
              <a:rPr lang="es-EC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Pico</a:t>
            </a:r>
            <a:endParaRPr lang="es-EC" sz="24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3" y="5542816"/>
            <a:ext cx="2271551" cy="13084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20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sultado de imagen para hongos comestibles callamp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701470"/>
            <a:ext cx="5285105" cy="54507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631199" y="1223921"/>
            <a:ext cx="10063495" cy="646331"/>
          </a:xfrm>
          <a:prstGeom prst="rect">
            <a:avLst/>
          </a:prstGeom>
          <a:solidFill>
            <a:srgbClr val="FFFF00"/>
          </a:solidFill>
        </p:spPr>
        <p:txBody>
          <a:bodyPr wrap="square" anchor="ctr">
            <a:spAutoFit/>
          </a:bodyPr>
          <a:lstStyle/>
          <a:p>
            <a:pPr marL="0" lvl="1" algn="ctr">
              <a:spcBef>
                <a:spcPts val="200"/>
              </a:spcBef>
              <a:spcAft>
                <a:spcPts val="0"/>
              </a:spcAft>
            </a:pPr>
            <a:r>
              <a:rPr lang="es-EC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MERCADO AGRÍCOLA EN EL ECUADOR 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461579171"/>
              </p:ext>
            </p:extLst>
          </p:nvPr>
        </p:nvGraphicFramePr>
        <p:xfrm>
          <a:off x="1469564" y="1720876"/>
          <a:ext cx="10643190" cy="4804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Rectángulo 5"/>
          <p:cNvSpPr/>
          <p:nvPr/>
        </p:nvSpPr>
        <p:spPr>
          <a:xfrm>
            <a:off x="5445819" y="2501801"/>
            <a:ext cx="2690679" cy="2286198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flat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5749951"/>
              <a:satOff val="-31524"/>
              <a:lumOff val="340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Marcador de fech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6470-DB4C-49ED-9603-D177D089593E}" type="datetime8">
              <a:rPr lang="es-EC" smtClean="0"/>
              <a:t>29/1/2019 13:06</a:t>
            </a:fld>
            <a:endParaRPr lang="es-EC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10</a:t>
            </a:fld>
            <a:endParaRPr lang="es-EC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 rot="16200000">
            <a:off x="-3118544" y="3129854"/>
            <a:ext cx="6858056" cy="59823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cap="none" dirty="0" smtClean="0">
                <a:ln w="0">
                  <a:solidFill>
                    <a:srgbClr val="CCFF99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itchFamily="34" charset="0"/>
              </a:rPr>
              <a:t>3. DIAGNÓSTICO ESTRATÉGICO</a:t>
            </a:r>
            <a:endParaRPr lang="en-GB" cap="none" dirty="0">
              <a:ln w="0">
                <a:solidFill>
                  <a:srgbClr val="CCFF99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61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Resultado de imagen para hongos comestibles callamp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701470"/>
            <a:ext cx="5285105" cy="54507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111206" y="115651"/>
            <a:ext cx="6132719" cy="646331"/>
          </a:xfrm>
          <a:prstGeom prst="rect">
            <a:avLst/>
          </a:prstGeom>
          <a:solidFill>
            <a:srgbClr val="FFFF00"/>
          </a:solidFill>
        </p:spPr>
        <p:txBody>
          <a:bodyPr wrap="square" anchor="ctr">
            <a:spAutoFit/>
          </a:bodyPr>
          <a:lstStyle/>
          <a:p>
            <a:pPr marL="0" lvl="1" algn="ctr">
              <a:spcBef>
                <a:spcPts val="200"/>
              </a:spcBef>
              <a:spcAft>
                <a:spcPts val="0"/>
              </a:spcAft>
            </a:pPr>
            <a:r>
              <a:rPr lang="es-EC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PESTEL 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204363" y="825529"/>
            <a:ext cx="3550396" cy="396554"/>
          </a:xfrm>
          <a:prstGeom prst="roundRect">
            <a:avLst>
              <a:gd name="adj" fmla="val 22829"/>
            </a:avLst>
          </a:prstGeom>
          <a:solidFill>
            <a:srgbClr val="00B050">
              <a:alpha val="79999"/>
            </a:srgbClr>
          </a:solidFill>
          <a:ln w="9525" algn="ctr">
            <a:solidFill>
              <a:srgbClr val="DDDDDD"/>
            </a:solidFill>
            <a:round/>
            <a:headEnd/>
            <a:tailEnd/>
          </a:ln>
        </p:spPr>
        <p:txBody>
          <a:bodyPr anchor="ctr" anchorCtr="1"/>
          <a:lstStyle/>
          <a:p>
            <a:pPr defTabSz="801447"/>
            <a:r>
              <a:rPr lang="en-US" altLang="zh-CN" sz="1999" b="1" dirty="0" smtClean="0">
                <a:solidFill>
                  <a:srgbClr val="FFC000"/>
                </a:solidFill>
                <a:ea typeface="宋体" pitchFamily="2" charset="-122"/>
                <a:cs typeface="Arial" pitchFamily="34" charset="0"/>
              </a:rPr>
              <a:t>P</a:t>
            </a:r>
            <a:r>
              <a:rPr lang="en-US" altLang="zh-CN" sz="1600" b="1" dirty="0" smtClean="0">
                <a:solidFill>
                  <a:srgbClr val="FFFFFF"/>
                </a:solidFill>
                <a:ea typeface="宋体" pitchFamily="2" charset="-122"/>
                <a:cs typeface="Arial" pitchFamily="34" charset="0"/>
              </a:rPr>
              <a:t>OLÍTICO-</a:t>
            </a:r>
            <a:r>
              <a:rPr lang="en-US" altLang="zh-CN" sz="1999" b="1" dirty="0" smtClean="0">
                <a:solidFill>
                  <a:srgbClr val="FFC000"/>
                </a:solidFill>
                <a:ea typeface="宋体" pitchFamily="2" charset="-122"/>
                <a:cs typeface="Arial" pitchFamily="34" charset="0"/>
              </a:rPr>
              <a:t>L</a:t>
            </a:r>
            <a:r>
              <a:rPr lang="en-US" altLang="zh-CN" sz="1600" b="1" dirty="0" smtClean="0">
                <a:solidFill>
                  <a:srgbClr val="FFFFFF"/>
                </a:solidFill>
                <a:ea typeface="宋体" pitchFamily="2" charset="-122"/>
                <a:cs typeface="Arial" pitchFamily="34" charset="0"/>
              </a:rPr>
              <a:t>EGAL</a:t>
            </a:r>
            <a:endParaRPr lang="en-US" altLang="zh-CN" sz="1600" b="1" dirty="0">
              <a:solidFill>
                <a:srgbClr val="FFFFFF"/>
              </a:solidFill>
              <a:ea typeface="宋体" pitchFamily="2" charset="-122"/>
              <a:cs typeface="Arial" pitchFamily="34" charset="0"/>
            </a:endParaRPr>
          </a:p>
        </p:txBody>
      </p:sp>
      <p:sp>
        <p:nvSpPr>
          <p:cNvPr id="6" name="AutoShape 24"/>
          <p:cNvSpPr>
            <a:spLocks noChangeArrowheads="1"/>
          </p:cNvSpPr>
          <p:nvPr/>
        </p:nvSpPr>
        <p:spPr bwMode="auto">
          <a:xfrm>
            <a:off x="4178234" y="825529"/>
            <a:ext cx="3550396" cy="396554"/>
          </a:xfrm>
          <a:prstGeom prst="roundRect">
            <a:avLst>
              <a:gd name="adj" fmla="val 22829"/>
            </a:avLst>
          </a:prstGeom>
          <a:solidFill>
            <a:srgbClr val="00B050">
              <a:alpha val="79999"/>
            </a:srgbClr>
          </a:solidFill>
          <a:ln w="9525" algn="ctr">
            <a:solidFill>
              <a:srgbClr val="DDDDDD"/>
            </a:solidFill>
            <a:round/>
            <a:headEnd/>
            <a:tailEnd/>
          </a:ln>
        </p:spPr>
        <p:txBody>
          <a:bodyPr anchor="ctr" anchorCtr="1"/>
          <a:lstStyle/>
          <a:p>
            <a:pPr defTabSz="801447"/>
            <a:r>
              <a:rPr lang="en-US" altLang="zh-CN" sz="1999" b="1" dirty="0" smtClean="0">
                <a:solidFill>
                  <a:srgbClr val="FFC000"/>
                </a:solidFill>
                <a:ea typeface="宋体" pitchFamily="2" charset="-122"/>
                <a:cs typeface="Arial" pitchFamily="34" charset="0"/>
              </a:rPr>
              <a:t>E</a:t>
            </a:r>
            <a:r>
              <a:rPr lang="en-US" altLang="zh-CN" sz="1600" b="1" dirty="0" smtClean="0">
                <a:solidFill>
                  <a:srgbClr val="FFFFFF"/>
                </a:solidFill>
                <a:ea typeface="宋体" pitchFamily="2" charset="-122"/>
                <a:cs typeface="Arial" pitchFamily="34" charset="0"/>
              </a:rPr>
              <a:t>CONÓMICO</a:t>
            </a:r>
            <a:endParaRPr lang="en-US" altLang="zh-CN" sz="1600" b="1" dirty="0">
              <a:solidFill>
                <a:srgbClr val="FFFFFF"/>
              </a:solidFill>
              <a:ea typeface="宋体" pitchFamily="2" charset="-122"/>
              <a:cs typeface="Arial" pitchFamily="34" charset="0"/>
            </a:endParaRPr>
          </a:p>
        </p:txBody>
      </p: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8096389" y="825529"/>
            <a:ext cx="3550396" cy="396554"/>
          </a:xfrm>
          <a:prstGeom prst="roundRect">
            <a:avLst>
              <a:gd name="adj" fmla="val 22829"/>
            </a:avLst>
          </a:prstGeom>
          <a:solidFill>
            <a:srgbClr val="00B050">
              <a:alpha val="79999"/>
            </a:srgbClr>
          </a:solidFill>
          <a:ln w="9525" algn="ctr">
            <a:solidFill>
              <a:srgbClr val="DDDDDD"/>
            </a:solidFill>
            <a:round/>
            <a:headEnd/>
            <a:tailEnd/>
          </a:ln>
        </p:spPr>
        <p:txBody>
          <a:bodyPr anchor="ctr" anchorCtr="1"/>
          <a:lstStyle/>
          <a:p>
            <a:pPr defTabSz="801447"/>
            <a:r>
              <a:rPr lang="en-US" altLang="zh-CN" sz="1999" b="1" dirty="0" smtClean="0">
                <a:solidFill>
                  <a:srgbClr val="FFC000"/>
                </a:solidFill>
                <a:ea typeface="宋体" pitchFamily="2" charset="-122"/>
                <a:cs typeface="Arial" pitchFamily="34" charset="0"/>
              </a:rPr>
              <a:t>S</a:t>
            </a:r>
            <a:r>
              <a:rPr lang="en-US" altLang="zh-CN" sz="1600" b="1" dirty="0" smtClean="0">
                <a:solidFill>
                  <a:srgbClr val="FFFFFF"/>
                </a:solidFill>
                <a:ea typeface="宋体" pitchFamily="2" charset="-122"/>
                <a:cs typeface="Arial" pitchFamily="34" charset="0"/>
              </a:rPr>
              <a:t>OCIAL</a:t>
            </a:r>
            <a:endParaRPr lang="en-US" altLang="zh-CN" sz="1600" b="1" dirty="0">
              <a:solidFill>
                <a:srgbClr val="FFFFFF"/>
              </a:solidFill>
              <a:ea typeface="宋体" pitchFamily="2" charset="-122"/>
              <a:cs typeface="Arial" pitchFamily="34" charset="0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731796489"/>
              </p:ext>
            </p:extLst>
          </p:nvPr>
        </p:nvGraphicFramePr>
        <p:xfrm>
          <a:off x="-2413590" y="1400096"/>
          <a:ext cx="8750596" cy="2316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572249359"/>
              </p:ext>
            </p:extLst>
          </p:nvPr>
        </p:nvGraphicFramePr>
        <p:xfrm>
          <a:off x="2035277" y="1408277"/>
          <a:ext cx="7836310" cy="2207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731409737"/>
              </p:ext>
            </p:extLst>
          </p:nvPr>
        </p:nvGraphicFramePr>
        <p:xfrm>
          <a:off x="6938665" y="1400096"/>
          <a:ext cx="6069781" cy="2215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11" name="AutoShape 24"/>
          <p:cNvSpPr>
            <a:spLocks noChangeArrowheads="1"/>
          </p:cNvSpPr>
          <p:nvPr/>
        </p:nvSpPr>
        <p:spPr bwMode="auto">
          <a:xfrm>
            <a:off x="6938665" y="3830510"/>
            <a:ext cx="3550396" cy="396554"/>
          </a:xfrm>
          <a:prstGeom prst="roundRect">
            <a:avLst>
              <a:gd name="adj" fmla="val 22829"/>
            </a:avLst>
          </a:prstGeom>
          <a:solidFill>
            <a:srgbClr val="00B050">
              <a:alpha val="79999"/>
            </a:srgbClr>
          </a:solidFill>
          <a:ln w="9525" algn="ctr">
            <a:solidFill>
              <a:srgbClr val="DDDDDD"/>
            </a:solidFill>
            <a:round/>
            <a:headEnd/>
            <a:tailEnd/>
          </a:ln>
        </p:spPr>
        <p:txBody>
          <a:bodyPr anchor="ctr" anchorCtr="1"/>
          <a:lstStyle/>
          <a:p>
            <a:pPr defTabSz="801447"/>
            <a:r>
              <a:rPr lang="en-US" altLang="zh-CN" sz="1999" b="1" dirty="0" smtClean="0">
                <a:solidFill>
                  <a:srgbClr val="FFC000"/>
                </a:solidFill>
                <a:ea typeface="宋体" pitchFamily="2" charset="-122"/>
                <a:cs typeface="Arial" pitchFamily="34" charset="0"/>
              </a:rPr>
              <a:t>T</a:t>
            </a:r>
            <a:r>
              <a:rPr lang="en-US" altLang="zh-CN" sz="1600" b="1" dirty="0" smtClean="0">
                <a:solidFill>
                  <a:srgbClr val="FFFFFF"/>
                </a:solidFill>
                <a:ea typeface="宋体" pitchFamily="2" charset="-122"/>
                <a:cs typeface="Arial" pitchFamily="34" charset="0"/>
              </a:rPr>
              <a:t>ECNOLÓGICO</a:t>
            </a:r>
            <a:endParaRPr lang="en-US" altLang="zh-CN" sz="1600" b="1" dirty="0">
              <a:solidFill>
                <a:srgbClr val="FFFFFF"/>
              </a:solidFill>
              <a:ea typeface="宋体" pitchFamily="2" charset="-122"/>
              <a:cs typeface="Arial" pitchFamily="34" charset="0"/>
            </a:endParaRPr>
          </a:p>
        </p:txBody>
      </p:sp>
      <p:sp>
        <p:nvSpPr>
          <p:cNvPr id="13" name="AutoShape 24"/>
          <p:cNvSpPr>
            <a:spLocks noChangeArrowheads="1"/>
          </p:cNvSpPr>
          <p:nvPr/>
        </p:nvSpPr>
        <p:spPr bwMode="auto">
          <a:xfrm>
            <a:off x="1858297" y="3830510"/>
            <a:ext cx="3550396" cy="396554"/>
          </a:xfrm>
          <a:prstGeom prst="roundRect">
            <a:avLst>
              <a:gd name="adj" fmla="val 22829"/>
            </a:avLst>
          </a:prstGeom>
          <a:solidFill>
            <a:srgbClr val="00B050">
              <a:alpha val="79999"/>
            </a:srgbClr>
          </a:solidFill>
          <a:ln w="9525" algn="ctr">
            <a:solidFill>
              <a:srgbClr val="DDDDDD"/>
            </a:solidFill>
            <a:round/>
            <a:headEnd/>
            <a:tailEnd/>
          </a:ln>
        </p:spPr>
        <p:txBody>
          <a:bodyPr anchor="ctr" anchorCtr="1"/>
          <a:lstStyle/>
          <a:p>
            <a:pPr defTabSz="801447"/>
            <a:r>
              <a:rPr lang="en-US" altLang="zh-CN" sz="1999" b="1" dirty="0" smtClean="0">
                <a:solidFill>
                  <a:srgbClr val="FFC000"/>
                </a:solidFill>
                <a:ea typeface="宋体" pitchFamily="2" charset="-122"/>
                <a:cs typeface="Arial" pitchFamily="34" charset="0"/>
              </a:rPr>
              <a:t>A</a:t>
            </a:r>
            <a:r>
              <a:rPr lang="en-US" altLang="zh-CN" sz="1600" b="1" dirty="0" smtClean="0">
                <a:solidFill>
                  <a:srgbClr val="FFFFFF"/>
                </a:solidFill>
                <a:ea typeface="宋体" pitchFamily="2" charset="-122"/>
                <a:cs typeface="Arial" pitchFamily="34" charset="0"/>
              </a:rPr>
              <a:t>MBIENTAL</a:t>
            </a:r>
            <a:endParaRPr lang="en-US" altLang="zh-CN" sz="1600" b="1" dirty="0">
              <a:solidFill>
                <a:srgbClr val="FFFFFF"/>
              </a:solidFill>
              <a:ea typeface="宋体" pitchFamily="2" charset="-122"/>
              <a:cs typeface="Arial" pitchFamily="34" charset="0"/>
            </a:endParaRPr>
          </a:p>
        </p:txBody>
      </p:sp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29121720"/>
              </p:ext>
            </p:extLst>
          </p:nvPr>
        </p:nvGraphicFramePr>
        <p:xfrm>
          <a:off x="-107680" y="4429232"/>
          <a:ext cx="7836310" cy="2207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1774129925"/>
              </p:ext>
            </p:extLst>
          </p:nvPr>
        </p:nvGraphicFramePr>
        <p:xfrm>
          <a:off x="5014451" y="4441955"/>
          <a:ext cx="7836310" cy="2207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  <p:sp>
        <p:nvSpPr>
          <p:cNvPr id="12" name="Marcador de fecha 11"/>
          <p:cNvSpPr>
            <a:spLocks noGrp="1"/>
          </p:cNvSpPr>
          <p:nvPr>
            <p:ph type="dt" sz="half" idx="10"/>
          </p:nvPr>
        </p:nvSpPr>
        <p:spPr>
          <a:xfrm>
            <a:off x="368006" y="6356349"/>
            <a:ext cx="2743200" cy="365125"/>
          </a:xfrm>
        </p:spPr>
        <p:txBody>
          <a:bodyPr/>
          <a:lstStyle/>
          <a:p>
            <a:fld id="{12EA052A-0A47-474A-93A6-40FCFDB9B8CC}" type="datetime8">
              <a:rPr lang="es-EC" smtClean="0"/>
              <a:t>29/1/2019 13:06</a:t>
            </a:fld>
            <a:endParaRPr lang="es-EC" dirty="0"/>
          </a:p>
        </p:txBody>
      </p:sp>
      <p:sp>
        <p:nvSpPr>
          <p:cNvPr id="18" name="Marcador de número de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4456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Resultado de imagen para hongos comestibles callamp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42" y="768041"/>
            <a:ext cx="5285105" cy="54507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/>
          <a:srcRect l="20965" t="11364" r="10000" b="8012"/>
          <a:stretch/>
        </p:blipFill>
        <p:spPr>
          <a:xfrm>
            <a:off x="6511901" y="883633"/>
            <a:ext cx="5742121" cy="543053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3111206" y="209683"/>
            <a:ext cx="6132719" cy="43088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1" algn="ctr">
              <a:spcBef>
                <a:spcPts val="200"/>
              </a:spcBef>
              <a:spcAft>
                <a:spcPts val="0"/>
              </a:spcAft>
            </a:pPr>
            <a:r>
              <a:rPr lang="es-EC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MATRIZ DE SÍNTESIS </a:t>
            </a:r>
            <a:endParaRPr lang="en-US" sz="2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00AD-816F-42D6-8A04-25DAB820B1EF}" type="datetime8">
              <a:rPr lang="es-EC" smtClean="0"/>
              <a:t>29/1/2019 13:06</a:t>
            </a:fld>
            <a:endParaRPr lang="es-EC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12</a:t>
            </a:fld>
            <a:endParaRPr lang="es-EC"/>
          </a:p>
        </p:txBody>
      </p:sp>
      <p:sp>
        <p:nvSpPr>
          <p:cNvPr id="13" name="Rectángulo redondeado 12"/>
          <p:cNvSpPr/>
          <p:nvPr/>
        </p:nvSpPr>
        <p:spPr>
          <a:xfrm>
            <a:off x="55313" y="946056"/>
            <a:ext cx="1904435" cy="1834829"/>
          </a:xfrm>
          <a:prstGeom prst="roundRect">
            <a:avLst>
              <a:gd name="adj" fmla="val 10000"/>
            </a:avLst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ángulo redondeado 14"/>
          <p:cNvSpPr/>
          <p:nvPr/>
        </p:nvSpPr>
        <p:spPr>
          <a:xfrm>
            <a:off x="104535" y="3643044"/>
            <a:ext cx="1879691" cy="1833735"/>
          </a:xfrm>
          <a:prstGeom prst="roundRect">
            <a:avLst>
              <a:gd name="adj" fmla="val 10000"/>
            </a:avLst>
          </a:prstGeom>
          <a:blipFill rotWithShape="1">
            <a:blip r:embed="rId8"/>
            <a:srcRect/>
            <a:stretch>
              <a:fillRect l="-3263" t="-5778" r="-7910" b="-6392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-7388970"/>
              <a:satOff val="-12997"/>
              <a:lumOff val="-167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ángulo 8"/>
          <p:cNvSpPr/>
          <p:nvPr/>
        </p:nvSpPr>
        <p:spPr>
          <a:xfrm>
            <a:off x="2120392" y="1123900"/>
            <a:ext cx="4280406" cy="369332"/>
          </a:xfrm>
          <a:prstGeom prst="rect">
            <a:avLst/>
          </a:prstGeom>
          <a:ln w="38100">
            <a:solidFill>
              <a:srgbClr val="48ED1B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/>
              <a:t>Miembros comprometidos y motivados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110766" y="1716502"/>
            <a:ext cx="4280407" cy="369332"/>
          </a:xfrm>
          <a:prstGeom prst="rect">
            <a:avLst/>
          </a:prstGeom>
          <a:ln w="38100">
            <a:solidFill>
              <a:srgbClr val="48ED1B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/>
              <a:t>Creciente demanda nacional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2120392" y="2309103"/>
            <a:ext cx="4270781" cy="366719"/>
          </a:xfrm>
          <a:prstGeom prst="rect">
            <a:avLst/>
          </a:prstGeom>
          <a:ln w="38100">
            <a:solidFill>
              <a:srgbClr val="48ED1B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/>
              <a:t>Búsqueda de alianzas estratégicas </a:t>
            </a:r>
            <a:endParaRPr lang="en-US" dirty="0"/>
          </a:p>
        </p:txBody>
      </p:sp>
      <p:sp>
        <p:nvSpPr>
          <p:cNvPr id="18" name="Rectángulo 17"/>
          <p:cNvSpPr/>
          <p:nvPr/>
        </p:nvSpPr>
        <p:spPr>
          <a:xfrm>
            <a:off x="2120392" y="4046869"/>
            <a:ext cx="4270781" cy="369332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/>
              <a:t>Resultados financieros insuficientes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2120392" y="4721034"/>
            <a:ext cx="4270781" cy="369332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/>
              <a:t>Déficit de capital de trabajo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8209" y="6468617"/>
            <a:ext cx="348629" cy="309893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7883327" y="6429756"/>
            <a:ext cx="3048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Powered</a:t>
            </a:r>
            <a:r>
              <a:rPr lang="es-EC" dirty="0" smtClean="0"/>
              <a:t> </a:t>
            </a:r>
            <a:r>
              <a:rPr lang="es-EC" dirty="0" err="1" smtClean="0"/>
              <a:t>by</a:t>
            </a:r>
            <a:r>
              <a:rPr lang="es-EC" dirty="0" smtClean="0"/>
              <a:t> </a:t>
            </a:r>
            <a:r>
              <a:rPr lang="es-EC" dirty="0" err="1" smtClean="0"/>
              <a:t>Strategos</a:t>
            </a:r>
            <a:r>
              <a:rPr lang="es-EC" dirty="0" smtClean="0"/>
              <a:t> Plus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75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esultado de imagen para hongos comestibles callamp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833" y="690888"/>
            <a:ext cx="5285105" cy="54507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82087"/>
            <a:ext cx="2482547" cy="641162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8" r="2757"/>
          <a:stretch/>
        </p:blipFill>
        <p:spPr bwMode="auto">
          <a:xfrm>
            <a:off x="5202865" y="2448841"/>
            <a:ext cx="6815469" cy="39512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536511"/>
              </p:ext>
            </p:extLst>
          </p:nvPr>
        </p:nvGraphicFramePr>
        <p:xfrm>
          <a:off x="544861" y="4307487"/>
          <a:ext cx="4332556" cy="1097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74838">
                  <a:extLst>
                    <a:ext uri="{9D8B030D-6E8A-4147-A177-3AD203B41FA5}">
                      <a16:colId xmlns:a16="http://schemas.microsoft.com/office/drawing/2014/main" val="420241496"/>
                    </a:ext>
                  </a:extLst>
                </a:gridCol>
                <a:gridCol w="2757718">
                  <a:extLst>
                    <a:ext uri="{9D8B030D-6E8A-4147-A177-3AD203B41FA5}">
                      <a16:colId xmlns:a16="http://schemas.microsoft.com/office/drawing/2014/main" val="3703406042"/>
                    </a:ext>
                  </a:extLst>
                </a:gridCol>
              </a:tblGrid>
              <a:tr h="36057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Puntaje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96045"/>
                  </a:ext>
                </a:extLst>
              </a:tr>
              <a:tr h="360577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EFI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369571"/>
                  </a:ext>
                </a:extLst>
              </a:tr>
              <a:tr h="360577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EFE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2.78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72077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970318"/>
              </p:ext>
            </p:extLst>
          </p:nvPr>
        </p:nvGraphicFramePr>
        <p:xfrm>
          <a:off x="1605516" y="821012"/>
          <a:ext cx="8569842" cy="154897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87282">
                  <a:extLst>
                    <a:ext uri="{9D8B030D-6E8A-4147-A177-3AD203B41FA5}">
                      <a16:colId xmlns:a16="http://schemas.microsoft.com/office/drawing/2014/main" val="708152727"/>
                    </a:ext>
                  </a:extLst>
                </a:gridCol>
                <a:gridCol w="2238683">
                  <a:extLst>
                    <a:ext uri="{9D8B030D-6E8A-4147-A177-3AD203B41FA5}">
                      <a16:colId xmlns:a16="http://schemas.microsoft.com/office/drawing/2014/main" val="3997401877"/>
                    </a:ext>
                  </a:extLst>
                </a:gridCol>
                <a:gridCol w="3043877">
                  <a:extLst>
                    <a:ext uri="{9D8B030D-6E8A-4147-A177-3AD203B41FA5}">
                      <a16:colId xmlns:a16="http://schemas.microsoft.com/office/drawing/2014/main" val="4278394181"/>
                    </a:ext>
                  </a:extLst>
                </a:gridCol>
              </a:tblGrid>
              <a:tr h="674601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RATIO DE BALANZA DE FUERZAS</a:t>
                      </a:r>
                      <a:r>
                        <a:rPr lang="es-EC" baseline="0" dirty="0" smtClean="0"/>
                        <a:t>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OPORTUNIDADES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AMENAZAS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82857"/>
                  </a:ext>
                </a:extLst>
              </a:tr>
              <a:tr h="437189"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FORTALEZAS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kern="1200" dirty="0" smtClean="0">
                          <a:effectLst/>
                        </a:rPr>
                        <a:t>59.33</a:t>
                      </a:r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kern="1200" dirty="0" smtClean="0">
                          <a:effectLst/>
                        </a:rPr>
                        <a:t>44.76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352497"/>
                  </a:ext>
                </a:extLst>
              </a:tr>
              <a:tr h="437189"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DEBILIDADES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kern="1200" dirty="0" smtClean="0">
                          <a:effectLst/>
                        </a:rPr>
                        <a:t>54.00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kern="1200" dirty="0" smtClean="0">
                          <a:effectLst/>
                        </a:rPr>
                        <a:t>52.06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2834209"/>
                  </a:ext>
                </a:extLst>
              </a:tr>
            </a:tbl>
          </a:graphicData>
        </a:graphic>
      </p:graphicFrame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337D9-9C16-44AC-BD4D-F8607A50B849}" type="datetime8">
              <a:rPr lang="es-EC" smtClean="0"/>
              <a:t>29/1/2019 13:06</a:t>
            </a:fld>
            <a:endParaRPr lang="es-EC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13</a:t>
            </a:fld>
            <a:endParaRPr lang="es-EC"/>
          </a:p>
        </p:txBody>
      </p:sp>
      <p:sp>
        <p:nvSpPr>
          <p:cNvPr id="14" name="Rectángulo 13"/>
          <p:cNvSpPr/>
          <p:nvPr/>
        </p:nvSpPr>
        <p:spPr>
          <a:xfrm>
            <a:off x="3119284" y="281647"/>
            <a:ext cx="5882549" cy="430887"/>
          </a:xfrm>
          <a:prstGeom prst="rect">
            <a:avLst/>
          </a:prstGeom>
          <a:solidFill>
            <a:srgbClr val="FFFF21"/>
          </a:solidFill>
        </p:spPr>
        <p:txBody>
          <a:bodyPr wrap="square">
            <a:spAutoFit/>
          </a:bodyPr>
          <a:lstStyle/>
          <a:p>
            <a:pPr marL="0" lvl="1" algn="ctr">
              <a:spcBef>
                <a:spcPts val="200"/>
              </a:spcBef>
              <a:spcAft>
                <a:spcPts val="0"/>
              </a:spcAft>
            </a:pPr>
            <a:r>
              <a:rPr lang="es-EC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MATRIZ RBF   </a:t>
            </a:r>
            <a:endParaRPr lang="en-US" sz="2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946988" y="3769237"/>
            <a:ext cx="3740059" cy="430887"/>
          </a:xfrm>
          <a:prstGeom prst="rect">
            <a:avLst/>
          </a:prstGeom>
          <a:solidFill>
            <a:srgbClr val="FFFF21"/>
          </a:solidFill>
        </p:spPr>
        <p:txBody>
          <a:bodyPr wrap="square">
            <a:spAutoFit/>
          </a:bodyPr>
          <a:lstStyle/>
          <a:p>
            <a:pPr marL="0" lvl="1" algn="ctr">
              <a:spcBef>
                <a:spcPts val="200"/>
              </a:spcBef>
              <a:spcAft>
                <a:spcPts val="0"/>
              </a:spcAft>
            </a:pPr>
            <a:r>
              <a:rPr lang="es-EC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MATRIZ EFI - EFE   </a:t>
            </a:r>
            <a:endParaRPr lang="en-US" sz="2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8209" y="6468617"/>
            <a:ext cx="348629" cy="309893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7883327" y="6429756"/>
            <a:ext cx="3048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Powered</a:t>
            </a:r>
            <a:r>
              <a:rPr lang="es-EC" dirty="0" smtClean="0"/>
              <a:t> </a:t>
            </a:r>
            <a:r>
              <a:rPr lang="es-EC" dirty="0" err="1" smtClean="0"/>
              <a:t>by</a:t>
            </a:r>
            <a:r>
              <a:rPr lang="es-EC" dirty="0" smtClean="0"/>
              <a:t> </a:t>
            </a:r>
            <a:r>
              <a:rPr lang="es-EC" dirty="0" err="1" smtClean="0"/>
              <a:t>Strategos</a:t>
            </a:r>
            <a:r>
              <a:rPr lang="es-EC" dirty="0" smtClean="0"/>
              <a:t> Plus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09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esultado de imagen para hongos comestibles callamp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796" y="676741"/>
            <a:ext cx="5285105" cy="54507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0344" y="3924542"/>
            <a:ext cx="6346284" cy="2796932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redondeado 6"/>
          <p:cNvSpPr/>
          <p:nvPr/>
        </p:nvSpPr>
        <p:spPr>
          <a:xfrm>
            <a:off x="8911990" y="1346232"/>
            <a:ext cx="2140419" cy="526128"/>
          </a:xfrm>
          <a:prstGeom prst="roundRect">
            <a:avLst/>
          </a:prstGeom>
          <a:solidFill>
            <a:srgbClr val="48ED1B"/>
          </a:solidFill>
          <a:ln>
            <a:solidFill>
              <a:srgbClr val="48ED1B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solidFill>
                  <a:schemeClr val="tx1"/>
                </a:solidFill>
                <a:latin typeface="Britannic Bold" panose="020B0903060703020204" pitchFamily="34" charset="0"/>
              </a:rPr>
              <a:t>INVERTIR </a:t>
            </a:r>
            <a:endParaRPr lang="en-US" sz="2400" dirty="0">
              <a:solidFill>
                <a:schemeClr val="tx1"/>
              </a:solidFill>
              <a:latin typeface="Britannic Bold" panose="020B0903060703020204" pitchFamily="34" charset="0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409819786"/>
              </p:ext>
            </p:extLst>
          </p:nvPr>
        </p:nvGraphicFramePr>
        <p:xfrm>
          <a:off x="8228913" y="2192605"/>
          <a:ext cx="3716687" cy="4163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226648" y="6356349"/>
            <a:ext cx="2743200" cy="365125"/>
          </a:xfrm>
        </p:spPr>
        <p:txBody>
          <a:bodyPr/>
          <a:lstStyle/>
          <a:p>
            <a:fld id="{153290B7-0593-41E0-B2D1-ED51D4DBE12F}" type="datetime8">
              <a:rPr lang="es-EC" smtClean="0"/>
              <a:t>29/1/2019 13:06</a:t>
            </a:fld>
            <a:endParaRPr lang="es-EC" dirty="0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14</a:t>
            </a:fld>
            <a:endParaRPr lang="es-EC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2488" y="537817"/>
            <a:ext cx="6274140" cy="2771584"/>
          </a:xfrm>
          <a:prstGeom prst="rect">
            <a:avLst/>
          </a:prstGeom>
        </p:spPr>
      </p:pic>
      <p:sp>
        <p:nvSpPr>
          <p:cNvPr id="14" name="Rectángulo redondeado 13"/>
          <p:cNvSpPr/>
          <p:nvPr/>
        </p:nvSpPr>
        <p:spPr>
          <a:xfrm>
            <a:off x="2101168" y="850845"/>
            <a:ext cx="1737360" cy="41148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Conservadora</a:t>
            </a:r>
            <a:endParaRPr lang="en-US" dirty="0"/>
          </a:p>
        </p:txBody>
      </p:sp>
      <p:sp>
        <p:nvSpPr>
          <p:cNvPr id="15" name="Rectángulo 14"/>
          <p:cNvSpPr/>
          <p:nvPr/>
        </p:nvSpPr>
        <p:spPr>
          <a:xfrm>
            <a:off x="1718474" y="3447882"/>
            <a:ext cx="5302168" cy="430887"/>
          </a:xfrm>
          <a:prstGeom prst="rect">
            <a:avLst/>
          </a:prstGeom>
          <a:solidFill>
            <a:srgbClr val="FFFF21"/>
          </a:solidFill>
        </p:spPr>
        <p:txBody>
          <a:bodyPr wrap="square">
            <a:spAutoFit/>
          </a:bodyPr>
          <a:lstStyle/>
          <a:p>
            <a:pPr lvl="1" algn="ctr">
              <a:spcBef>
                <a:spcPts val="200"/>
              </a:spcBef>
              <a:spcAft>
                <a:spcPts val="0"/>
              </a:spcAft>
            </a:pPr>
            <a:r>
              <a:rPr lang="es-EC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MATRIZ GENERAL ELECTRIC  </a:t>
            </a:r>
            <a:endParaRPr lang="en-US" sz="2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101168" y="63112"/>
            <a:ext cx="4149325" cy="430887"/>
          </a:xfrm>
          <a:prstGeom prst="rect">
            <a:avLst/>
          </a:prstGeom>
          <a:solidFill>
            <a:srgbClr val="FFFF21"/>
          </a:solidFill>
        </p:spPr>
        <p:txBody>
          <a:bodyPr wrap="square">
            <a:spAutoFit/>
          </a:bodyPr>
          <a:lstStyle/>
          <a:p>
            <a:pPr lvl="1" algn="ctr">
              <a:spcBef>
                <a:spcPts val="200"/>
              </a:spcBef>
              <a:spcAft>
                <a:spcPts val="0"/>
              </a:spcAft>
            </a:pPr>
            <a:r>
              <a:rPr lang="es-EC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MATRIZ PEYEA   </a:t>
            </a:r>
            <a:endParaRPr lang="en-US" sz="2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8489387" y="6429756"/>
            <a:ext cx="3048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Powered</a:t>
            </a:r>
            <a:r>
              <a:rPr lang="es-EC" dirty="0" smtClean="0"/>
              <a:t> </a:t>
            </a:r>
            <a:r>
              <a:rPr lang="es-EC" dirty="0" err="1" smtClean="0"/>
              <a:t>by</a:t>
            </a:r>
            <a:r>
              <a:rPr lang="es-EC" dirty="0" smtClean="0"/>
              <a:t> </a:t>
            </a:r>
            <a:r>
              <a:rPr lang="es-EC" dirty="0" err="1" smtClean="0"/>
              <a:t>Strategos</a:t>
            </a:r>
            <a:r>
              <a:rPr lang="es-EC" dirty="0" smtClean="0"/>
              <a:t> Plus</a:t>
            </a:r>
            <a:endParaRPr lang="en-US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25536" y="6468617"/>
            <a:ext cx="348629" cy="30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6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sultado de imagen para hongos comestibles callamp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701470"/>
            <a:ext cx="5285105" cy="54507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320634672"/>
              </p:ext>
            </p:extLst>
          </p:nvPr>
        </p:nvGraphicFramePr>
        <p:xfrm>
          <a:off x="6613970" y="2213790"/>
          <a:ext cx="5306568" cy="3507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1136048400"/>
              </p:ext>
            </p:extLst>
          </p:nvPr>
        </p:nvGraphicFramePr>
        <p:xfrm>
          <a:off x="866643" y="2212874"/>
          <a:ext cx="5207263" cy="3530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6" name="Conector curvado 5"/>
          <p:cNvCxnSpPr/>
          <p:nvPr/>
        </p:nvCxnSpPr>
        <p:spPr>
          <a:xfrm rot="10800000">
            <a:off x="5599411" y="2585930"/>
            <a:ext cx="2286703" cy="839972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993551" y="1375853"/>
            <a:ext cx="40479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PREGUNTA FILTRO 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66643" y="320090"/>
            <a:ext cx="6327374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ANÁLISIS UNIVARIADO</a:t>
            </a:r>
            <a:endParaRPr lang="es-ES" sz="5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099025" y="5558459"/>
            <a:ext cx="3288632" cy="70585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ES DIFÍCIL ENCONTRARLOS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8847304" y="5583601"/>
            <a:ext cx="3288632" cy="70585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SI CONSUMEN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arcador de fech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90C6-C0DB-4695-996D-C0C43B4A1241}" type="datetime8">
              <a:rPr lang="es-EC" smtClean="0"/>
              <a:t>29/1/2019 13:06</a:t>
            </a:fld>
            <a:endParaRPr lang="es-EC"/>
          </a:p>
        </p:txBody>
      </p:sp>
      <p:sp>
        <p:nvSpPr>
          <p:cNvPr id="15" name="Marcador de número de diapositiva 14"/>
          <p:cNvSpPr>
            <a:spLocks noGrp="1"/>
          </p:cNvSpPr>
          <p:nvPr>
            <p:ph type="sldNum" sz="quarter" idx="12"/>
          </p:nvPr>
        </p:nvSpPr>
        <p:spPr>
          <a:xfrm>
            <a:off x="9267254" y="6421755"/>
            <a:ext cx="2743200" cy="365125"/>
          </a:xfrm>
        </p:spPr>
        <p:txBody>
          <a:bodyPr/>
          <a:lstStyle/>
          <a:p>
            <a:fld id="{6E2E9E2B-209E-470C-B815-215AF00FCD19}" type="slidenum">
              <a:rPr lang="es-EC" smtClean="0"/>
              <a:t>15</a:t>
            </a:fld>
            <a:endParaRPr lang="es-EC" dirty="0"/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 rot="16200000">
            <a:off x="-3117850" y="3117850"/>
            <a:ext cx="6858000" cy="6223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cap="none" dirty="0" smtClean="0">
                <a:ln w="0">
                  <a:solidFill>
                    <a:srgbClr val="CCFF99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itchFamily="34" charset="0"/>
              </a:rPr>
              <a:t>4. RESULTADOS </a:t>
            </a:r>
            <a:endParaRPr lang="en-GB" sz="3600" cap="none" dirty="0">
              <a:ln w="0">
                <a:solidFill>
                  <a:srgbClr val="CCFF99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9809066" y="6462381"/>
            <a:ext cx="189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Powered</a:t>
            </a:r>
            <a:r>
              <a:rPr lang="es-EC" dirty="0" smtClean="0"/>
              <a:t> </a:t>
            </a:r>
            <a:r>
              <a:rPr lang="es-EC" dirty="0" err="1" smtClean="0"/>
              <a:t>by</a:t>
            </a:r>
            <a:r>
              <a:rPr lang="es-EC" dirty="0" smtClean="0"/>
              <a:t> SPSS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0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sultado de imagen para hongos comestibles callamp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701470"/>
            <a:ext cx="5285105" cy="54507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455981857"/>
              </p:ext>
            </p:extLst>
          </p:nvPr>
        </p:nvGraphicFramePr>
        <p:xfrm>
          <a:off x="39244" y="3480867"/>
          <a:ext cx="5018567" cy="3125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4123915495"/>
              </p:ext>
            </p:extLst>
          </p:nvPr>
        </p:nvGraphicFramePr>
        <p:xfrm>
          <a:off x="6645348" y="3426838"/>
          <a:ext cx="5124892" cy="3044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270664537"/>
              </p:ext>
            </p:extLst>
          </p:nvPr>
        </p:nvGraphicFramePr>
        <p:xfrm>
          <a:off x="0" y="24972"/>
          <a:ext cx="5018567" cy="3009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1869793567"/>
              </p:ext>
            </p:extLst>
          </p:nvPr>
        </p:nvGraphicFramePr>
        <p:xfrm>
          <a:off x="6645348" y="0"/>
          <a:ext cx="5124893" cy="3115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0" name="Rectángulo 9"/>
          <p:cNvSpPr/>
          <p:nvPr/>
        </p:nvSpPr>
        <p:spPr>
          <a:xfrm>
            <a:off x="3586716" y="5958305"/>
            <a:ext cx="2509284" cy="70585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DEL PRODUCTO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9630207" y="2654332"/>
            <a:ext cx="2553595" cy="70585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PROTEÍNAS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470275" y="2609779"/>
            <a:ext cx="2509284" cy="70585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MENSUALMENTE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9641418" y="5763498"/>
            <a:ext cx="2553595" cy="70585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FRESCOS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15CC-7458-4AC7-A403-B62BF45A15BF}" type="datetime8">
              <a:rPr lang="es-EC" smtClean="0"/>
              <a:t>29/1/2019 13:06</a:t>
            </a:fld>
            <a:endParaRPr lang="es-EC"/>
          </a:p>
        </p:txBody>
      </p:sp>
      <p:sp>
        <p:nvSpPr>
          <p:cNvPr id="15" name="Marcador de número de diapositiva 14"/>
          <p:cNvSpPr>
            <a:spLocks noGrp="1"/>
          </p:cNvSpPr>
          <p:nvPr>
            <p:ph type="sldNum" sz="quarter" idx="12"/>
          </p:nvPr>
        </p:nvSpPr>
        <p:spPr>
          <a:xfrm>
            <a:off x="9369554" y="6537520"/>
            <a:ext cx="2743200" cy="365125"/>
          </a:xfrm>
        </p:spPr>
        <p:txBody>
          <a:bodyPr/>
          <a:lstStyle/>
          <a:p>
            <a:fld id="{6E2E9E2B-209E-470C-B815-215AF00FCD19}" type="slidenum">
              <a:rPr lang="es-EC" smtClean="0"/>
              <a:t>16</a:t>
            </a:fld>
            <a:endParaRPr lang="es-EC" dirty="0"/>
          </a:p>
        </p:txBody>
      </p:sp>
      <p:sp>
        <p:nvSpPr>
          <p:cNvPr id="14" name="CuadroTexto 13"/>
          <p:cNvSpPr txBox="1"/>
          <p:nvPr/>
        </p:nvSpPr>
        <p:spPr>
          <a:xfrm>
            <a:off x="9985532" y="6537520"/>
            <a:ext cx="189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Powered</a:t>
            </a:r>
            <a:r>
              <a:rPr lang="es-EC" dirty="0" smtClean="0"/>
              <a:t> </a:t>
            </a:r>
            <a:r>
              <a:rPr lang="es-EC" dirty="0" err="1" smtClean="0"/>
              <a:t>by</a:t>
            </a:r>
            <a:r>
              <a:rPr lang="es-EC" dirty="0" smtClean="0"/>
              <a:t> SPSS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34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n para hongos comestibles callamp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701470"/>
            <a:ext cx="5285105" cy="54507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1880189522"/>
              </p:ext>
            </p:extLst>
          </p:nvPr>
        </p:nvGraphicFramePr>
        <p:xfrm>
          <a:off x="-17957" y="3426838"/>
          <a:ext cx="4947549" cy="3158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2480974352"/>
              </p:ext>
            </p:extLst>
          </p:nvPr>
        </p:nvGraphicFramePr>
        <p:xfrm>
          <a:off x="6800920" y="3272731"/>
          <a:ext cx="5055185" cy="3158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868762861"/>
              </p:ext>
            </p:extLst>
          </p:nvPr>
        </p:nvGraphicFramePr>
        <p:xfrm>
          <a:off x="0" y="0"/>
          <a:ext cx="4947548" cy="3104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2591973101"/>
              </p:ext>
            </p:extLst>
          </p:nvPr>
        </p:nvGraphicFramePr>
        <p:xfrm>
          <a:off x="6800920" y="0"/>
          <a:ext cx="5068825" cy="3104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9" name="Rectángulo 8"/>
          <p:cNvSpPr/>
          <p:nvPr/>
        </p:nvSpPr>
        <p:spPr>
          <a:xfrm>
            <a:off x="3629497" y="2694603"/>
            <a:ext cx="2553595" cy="70585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SUPERMERCADO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630206" y="2453985"/>
            <a:ext cx="2553595" cy="70585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FESTIVALES DE COMIDA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372498" y="5799280"/>
            <a:ext cx="2553595" cy="70585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26 A 36 DÓLARES 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9672060" y="5730110"/>
            <a:ext cx="2553595" cy="70585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FACEBOOK 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arcador de fecha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EF5B-7152-4374-8BE0-D64B5179A6F1}" type="datetime8">
              <a:rPr lang="es-EC" smtClean="0"/>
              <a:t>29/1/2019 13:06</a:t>
            </a:fld>
            <a:endParaRPr lang="es-EC"/>
          </a:p>
        </p:txBody>
      </p:sp>
      <p:sp>
        <p:nvSpPr>
          <p:cNvPr id="15" name="Marcador de número de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17</a:t>
            </a:fld>
            <a:endParaRPr lang="es-EC"/>
          </a:p>
        </p:txBody>
      </p:sp>
      <p:sp>
        <p:nvSpPr>
          <p:cNvPr id="14" name="CuadroTexto 13"/>
          <p:cNvSpPr txBox="1"/>
          <p:nvPr/>
        </p:nvSpPr>
        <p:spPr>
          <a:xfrm>
            <a:off x="9032889" y="6437409"/>
            <a:ext cx="189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Powered</a:t>
            </a:r>
            <a:r>
              <a:rPr lang="es-EC" dirty="0" smtClean="0"/>
              <a:t> </a:t>
            </a:r>
            <a:r>
              <a:rPr lang="es-EC" dirty="0" err="1" smtClean="0"/>
              <a:t>by</a:t>
            </a:r>
            <a:r>
              <a:rPr lang="es-EC" dirty="0" smtClean="0"/>
              <a:t> SPSS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45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sultado de imagen para hongos comestibles callamp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701470"/>
            <a:ext cx="5285105" cy="54507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06656" y="132828"/>
            <a:ext cx="5958682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ANÁLISIS BIVARIADO</a:t>
            </a:r>
            <a:endParaRPr lang="es-ES" sz="5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62005"/>
              </p:ext>
            </p:extLst>
          </p:nvPr>
        </p:nvGraphicFramePr>
        <p:xfrm>
          <a:off x="4870968" y="1788980"/>
          <a:ext cx="6924756" cy="4708102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934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9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90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5227">
                <a:tc gridSpan="4">
                  <a:txBody>
                    <a:bodyPr/>
                    <a:lstStyle/>
                    <a:p>
                      <a:pPr marL="38100" marR="38100" indent="-381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Correlaciones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3179">
                <a:tc gridSpan="2"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¿En qué lugar prefiera comprar los hongos orgánicos?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¿Qué tipo de promociones le incentivan a la compra?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7424">
                <a:tc rowSpan="3"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¿En qué lugar prefiera comprar los hongos orgánicos?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Correlación de Pearson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,097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2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Sig. (bilateral)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,106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2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281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281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7424">
                <a:tc rowSpan="3"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¿Qué tipo de promociones le incentivan a la compra?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Correlación de Pearson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,097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2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Sig. (bilateral)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,106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281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281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ángulo redondeado 5"/>
          <p:cNvSpPr/>
          <p:nvPr/>
        </p:nvSpPr>
        <p:spPr>
          <a:xfrm>
            <a:off x="6421602" y="946720"/>
            <a:ext cx="4377995" cy="78319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C" sz="20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LUGAR DE COMPRA Y TIPO DE PROMOCIONES</a:t>
            </a:r>
            <a:endParaRPr lang="en-US" sz="2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-97605" y="914392"/>
            <a:ext cx="42683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CORRELACIONES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10" name="Marcador de fech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0BBBE-1516-4726-B8BC-67FD4EE394FD}" type="datetime8">
              <a:rPr lang="es-EC" smtClean="0"/>
              <a:t>29/1/2019 13:06</a:t>
            </a:fld>
            <a:endParaRPr lang="es-EC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>
          <a:xfrm>
            <a:off x="8599967" y="6452045"/>
            <a:ext cx="2743200" cy="365125"/>
          </a:xfrm>
        </p:spPr>
        <p:txBody>
          <a:bodyPr/>
          <a:lstStyle/>
          <a:p>
            <a:fld id="{6E2E9E2B-209E-470C-B815-215AF00FCD19}" type="slidenum">
              <a:rPr lang="es-EC" smtClean="0"/>
              <a:t>18</a:t>
            </a:fld>
            <a:endParaRPr lang="es-EC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87129" y="1620254"/>
            <a:ext cx="3426689" cy="1585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/>
          <a:srcRect b="10797"/>
          <a:stretch/>
        </p:blipFill>
        <p:spPr>
          <a:xfrm>
            <a:off x="473532" y="3473889"/>
            <a:ext cx="3423811" cy="15171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/>
          <a:srcRect t="1710" r="51053"/>
          <a:stretch/>
        </p:blipFill>
        <p:spPr>
          <a:xfrm>
            <a:off x="3686497" y="4164854"/>
            <a:ext cx="892564" cy="8961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8"/>
          <a:srcRect t="1710" r="51053"/>
          <a:stretch/>
        </p:blipFill>
        <p:spPr>
          <a:xfrm>
            <a:off x="3742059" y="2410810"/>
            <a:ext cx="892564" cy="8961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574" y="5231369"/>
            <a:ext cx="3391727" cy="16105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8"/>
          <a:srcRect l="49474" b="394"/>
          <a:stretch/>
        </p:blipFill>
        <p:spPr>
          <a:xfrm>
            <a:off x="3600491" y="5848477"/>
            <a:ext cx="991143" cy="9769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CuadroTexto 17"/>
          <p:cNvSpPr txBox="1"/>
          <p:nvPr/>
        </p:nvSpPr>
        <p:spPr>
          <a:xfrm>
            <a:off x="9032889" y="6437409"/>
            <a:ext cx="189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Powered</a:t>
            </a:r>
            <a:r>
              <a:rPr lang="es-EC" dirty="0" smtClean="0"/>
              <a:t> </a:t>
            </a:r>
            <a:r>
              <a:rPr lang="es-EC" dirty="0" err="1" smtClean="0"/>
              <a:t>by</a:t>
            </a:r>
            <a:r>
              <a:rPr lang="es-EC" dirty="0" smtClean="0"/>
              <a:t> SPSS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2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sultado de imagen para hongos comestibles callamp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701470"/>
            <a:ext cx="5285105" cy="54507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5120177" y="922754"/>
            <a:ext cx="6461456" cy="4426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C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LUGAR DE COMPRA Y PRESUPUESTO MENSUAL</a:t>
            </a:r>
            <a:endParaRPr lang="en-US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258942"/>
              </p:ext>
            </p:extLst>
          </p:nvPr>
        </p:nvGraphicFramePr>
        <p:xfrm>
          <a:off x="4589056" y="1418350"/>
          <a:ext cx="7523698" cy="5046244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110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0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1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16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2362">
                <a:tc gridSpan="4">
                  <a:txBody>
                    <a:bodyPr/>
                    <a:lstStyle/>
                    <a:p>
                      <a:pPr marL="38100" marR="38100"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Correlaciones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1987">
                <a:tc gridSpan="2"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¿En qué lugar prefiera comprar los hongos orgánicos?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¿Cuál es su presupuesto mensual para la compra de productos orgánicos?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1829">
                <a:tc rowSpan="3"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¿En qué lugar prefiera comprar los hongos orgánicos?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Correlación de Pearson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,071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1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Sig. (bilateral)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,236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1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281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281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1829">
                <a:tc rowSpan="3"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¿Cuál es su presupuesto mensual para la compra de productos orgánicos?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Correlación de Pearson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,071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1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Sig. (bilateral)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,236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281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281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AB9E-FEC9-4853-8AA1-D888A14DCBE4}" type="datetime8">
              <a:rPr lang="es-EC" smtClean="0"/>
              <a:t>29/1/2019 13:06</a:t>
            </a:fld>
            <a:endParaRPr lang="es-EC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8610600" y="6461480"/>
            <a:ext cx="2743200" cy="365125"/>
          </a:xfrm>
        </p:spPr>
        <p:txBody>
          <a:bodyPr/>
          <a:lstStyle/>
          <a:p>
            <a:fld id="{6E2E9E2B-209E-470C-B815-215AF00FCD19}" type="slidenum">
              <a:rPr lang="es-EC" smtClean="0"/>
              <a:t>19</a:t>
            </a:fld>
            <a:endParaRPr lang="es-EC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857" y="528849"/>
            <a:ext cx="3972746" cy="2648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00" y="3510387"/>
            <a:ext cx="3972746" cy="28022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/>
          <a:srcRect t="1710" r="51053"/>
          <a:stretch/>
        </p:blipFill>
        <p:spPr>
          <a:xfrm>
            <a:off x="3595307" y="5654091"/>
            <a:ext cx="892564" cy="8961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/>
          <p:cNvSpPr txBox="1"/>
          <p:nvPr/>
        </p:nvSpPr>
        <p:spPr>
          <a:xfrm>
            <a:off x="9032889" y="6437409"/>
            <a:ext cx="189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Powered</a:t>
            </a:r>
            <a:r>
              <a:rPr lang="es-EC" dirty="0" smtClean="0"/>
              <a:t> </a:t>
            </a:r>
            <a:r>
              <a:rPr lang="es-EC" dirty="0" err="1" smtClean="0"/>
              <a:t>by</a:t>
            </a:r>
            <a:r>
              <a:rPr lang="es-EC" dirty="0" smtClean="0"/>
              <a:t> SPSS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62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85F4C-4309-47CB-B928-5FC8F6A333E5}" type="datetime8">
              <a:rPr lang="es-EC" smtClean="0"/>
              <a:t>29/1/2019 13:06</a:t>
            </a:fld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2</a:t>
            </a:fld>
            <a:endParaRPr lang="es-EC"/>
          </a:p>
        </p:txBody>
      </p:sp>
      <p:pic>
        <p:nvPicPr>
          <p:cNvPr id="5" name="WhatsApp Video 2019-01-24 at 00.55.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379" y="938463"/>
            <a:ext cx="9015663" cy="507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4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sultado de imagen para hongos comestibles callamp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701470"/>
            <a:ext cx="5285105" cy="54507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75416" y="113071"/>
            <a:ext cx="4198694" cy="646331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CHI CUADRADO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5B0CD-2FCE-4CE7-ADF5-FA5CA277D14D}" type="datetime8">
              <a:rPr lang="es-EC" smtClean="0"/>
              <a:t>29/1/2019 13:06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20</a:t>
            </a:fld>
            <a:endParaRPr lang="es-EC"/>
          </a:p>
        </p:txBody>
      </p:sp>
      <p:sp>
        <p:nvSpPr>
          <p:cNvPr id="15" name="CuadroTexto 14"/>
          <p:cNvSpPr txBox="1"/>
          <p:nvPr/>
        </p:nvSpPr>
        <p:spPr>
          <a:xfrm>
            <a:off x="3229754" y="6423753"/>
            <a:ext cx="189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Powered</a:t>
            </a:r>
            <a:r>
              <a:rPr lang="es-EC" dirty="0" smtClean="0"/>
              <a:t> </a:t>
            </a:r>
            <a:r>
              <a:rPr lang="es-EC" dirty="0" err="1" smtClean="0"/>
              <a:t>by</a:t>
            </a:r>
            <a:r>
              <a:rPr lang="es-EC" dirty="0" smtClean="0"/>
              <a:t> SPSS</a:t>
            </a:r>
            <a:endParaRPr lang="en-US" dirty="0"/>
          </a:p>
        </p:txBody>
      </p:sp>
      <p:graphicFrame>
        <p:nvGraphicFramePr>
          <p:cNvPr id="19" name="Diagrama 18"/>
          <p:cNvGraphicFramePr/>
          <p:nvPr>
            <p:extLst>
              <p:ext uri="{D42A27DB-BD31-4B8C-83A1-F6EECF244321}">
                <p14:modId xmlns:p14="http://schemas.microsoft.com/office/powerpoint/2010/main" val="4289773477"/>
              </p:ext>
            </p:extLst>
          </p:nvPr>
        </p:nvGraphicFramePr>
        <p:xfrm>
          <a:off x="354283" y="1062434"/>
          <a:ext cx="11517088" cy="1786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46468"/>
              </p:ext>
            </p:extLst>
          </p:nvPr>
        </p:nvGraphicFramePr>
        <p:xfrm>
          <a:off x="583625" y="3094770"/>
          <a:ext cx="5130800" cy="329184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070735">
                  <a:extLst>
                    <a:ext uri="{9D8B030D-6E8A-4147-A177-3AD203B41FA5}">
                      <a16:colId xmlns:a16="http://schemas.microsoft.com/office/drawing/2014/main" val="146897864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val="833314866"/>
                    </a:ext>
                  </a:extLst>
                </a:gridCol>
                <a:gridCol w="540385">
                  <a:extLst>
                    <a:ext uri="{9D8B030D-6E8A-4147-A177-3AD203B41FA5}">
                      <a16:colId xmlns:a16="http://schemas.microsoft.com/office/drawing/2014/main" val="509636022"/>
                    </a:ext>
                  </a:extLst>
                </a:gridCol>
                <a:gridCol w="1710055">
                  <a:extLst>
                    <a:ext uri="{9D8B030D-6E8A-4147-A177-3AD203B41FA5}">
                      <a16:colId xmlns:a16="http://schemas.microsoft.com/office/drawing/2014/main" val="20672002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Valor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gl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Sig. asintótica (bilateral)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233773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Chi-cuadrado de Pearson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34,414</a:t>
                      </a:r>
                      <a:r>
                        <a:rPr lang="es-EC" sz="1800" baseline="30000">
                          <a:effectLst/>
                        </a:rPr>
                        <a:t>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,033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894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Razón de verosimilitudes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39,366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,009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75111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Asociación lineal por lineal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,654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,419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8063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N de casos válidos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281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50051002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a. 17 casillas (53,1%) tienen una frecuencia esperada inferior a 5. La frecuencia mínima esperada es ,74.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319404"/>
                  </a:ext>
                </a:extLst>
              </a:tr>
            </a:tbl>
          </a:graphicData>
        </a:graphic>
      </p:graphicFrame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1"/>
          <a:srcRect l="50658" t="1359" b="13904"/>
          <a:stretch/>
        </p:blipFill>
        <p:spPr>
          <a:xfrm>
            <a:off x="8383605" y="3308276"/>
            <a:ext cx="3179358" cy="3071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2827" y="3308275"/>
            <a:ext cx="2063218" cy="3071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3"/>
          <a:srcRect t="1710" r="51053"/>
          <a:stretch/>
        </p:blipFill>
        <p:spPr>
          <a:xfrm>
            <a:off x="10877959" y="5483373"/>
            <a:ext cx="892564" cy="8961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0848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n para hongos comestibles callamp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701470"/>
            <a:ext cx="5285105" cy="54507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986528" y="242300"/>
            <a:ext cx="2483747" cy="646331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ANOVA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6760-E8B3-4DE2-9A7B-8D5E5D1D7756}" type="datetime8">
              <a:rPr lang="es-EC" smtClean="0"/>
              <a:t>29/1/2019 13:06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8610600" y="6452047"/>
            <a:ext cx="2743200" cy="365125"/>
          </a:xfrm>
        </p:spPr>
        <p:txBody>
          <a:bodyPr/>
          <a:lstStyle/>
          <a:p>
            <a:fld id="{6E2E9E2B-209E-470C-B815-215AF00FCD19}" type="slidenum">
              <a:rPr lang="es-EC" smtClean="0"/>
              <a:t>21</a:t>
            </a:fld>
            <a:endParaRPr lang="es-EC"/>
          </a:p>
        </p:txBody>
      </p:sp>
      <p:sp>
        <p:nvSpPr>
          <p:cNvPr id="13" name="CuadroTexto 12"/>
          <p:cNvSpPr txBox="1"/>
          <p:nvPr/>
        </p:nvSpPr>
        <p:spPr>
          <a:xfrm>
            <a:off x="2513719" y="6504910"/>
            <a:ext cx="189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Powered</a:t>
            </a:r>
            <a:r>
              <a:rPr lang="es-EC" dirty="0" smtClean="0"/>
              <a:t> </a:t>
            </a:r>
            <a:r>
              <a:rPr lang="es-EC" dirty="0" err="1" smtClean="0"/>
              <a:t>by</a:t>
            </a:r>
            <a:r>
              <a:rPr lang="es-EC" dirty="0" smtClean="0"/>
              <a:t> SPSS</a:t>
            </a:r>
            <a:endParaRPr lang="en-US" dirty="0"/>
          </a:p>
        </p:txBody>
      </p:sp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4280904869"/>
              </p:ext>
            </p:extLst>
          </p:nvPr>
        </p:nvGraphicFramePr>
        <p:xfrm>
          <a:off x="354283" y="1062435"/>
          <a:ext cx="11517088" cy="1699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026898"/>
              </p:ext>
            </p:extLst>
          </p:nvPr>
        </p:nvGraphicFramePr>
        <p:xfrm>
          <a:off x="747821" y="3072008"/>
          <a:ext cx="5206411" cy="3228757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932092">
                  <a:extLst>
                    <a:ext uri="{9D8B030D-6E8A-4147-A177-3AD203B41FA5}">
                      <a16:colId xmlns:a16="http://schemas.microsoft.com/office/drawing/2014/main" val="2434175035"/>
                    </a:ext>
                  </a:extLst>
                </a:gridCol>
                <a:gridCol w="1052852">
                  <a:extLst>
                    <a:ext uri="{9D8B030D-6E8A-4147-A177-3AD203B41FA5}">
                      <a16:colId xmlns:a16="http://schemas.microsoft.com/office/drawing/2014/main" val="1918703163"/>
                    </a:ext>
                  </a:extLst>
                </a:gridCol>
                <a:gridCol w="723113">
                  <a:extLst>
                    <a:ext uri="{9D8B030D-6E8A-4147-A177-3AD203B41FA5}">
                      <a16:colId xmlns:a16="http://schemas.microsoft.com/office/drawing/2014/main" val="2926487997"/>
                    </a:ext>
                  </a:extLst>
                </a:gridCol>
                <a:gridCol w="1052128">
                  <a:extLst>
                    <a:ext uri="{9D8B030D-6E8A-4147-A177-3AD203B41FA5}">
                      <a16:colId xmlns:a16="http://schemas.microsoft.com/office/drawing/2014/main" val="3216506657"/>
                    </a:ext>
                  </a:extLst>
                </a:gridCol>
                <a:gridCol w="723113">
                  <a:extLst>
                    <a:ext uri="{9D8B030D-6E8A-4147-A177-3AD203B41FA5}">
                      <a16:colId xmlns:a16="http://schemas.microsoft.com/office/drawing/2014/main" val="3803596289"/>
                    </a:ext>
                  </a:extLst>
                </a:gridCol>
                <a:gridCol w="723113">
                  <a:extLst>
                    <a:ext uri="{9D8B030D-6E8A-4147-A177-3AD203B41FA5}">
                      <a16:colId xmlns:a16="http://schemas.microsoft.com/office/drawing/2014/main" val="2797800848"/>
                    </a:ext>
                  </a:extLst>
                </a:gridCol>
              </a:tblGrid>
              <a:tr h="922502"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Suma de cuadrados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Media cuadrática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Sig.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70131328"/>
                  </a:ext>
                </a:extLst>
              </a:tr>
              <a:tr h="922502"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Inter-grupos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3,544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1,181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3,005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,031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740084"/>
                  </a:ext>
                </a:extLst>
              </a:tr>
              <a:tr h="922502"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Intra-grupos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108,897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277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,393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57318540"/>
                  </a:ext>
                </a:extLst>
              </a:tr>
              <a:tr h="461251">
                <a:tc>
                  <a:txBody>
                    <a:bodyPr/>
                    <a:lstStyle/>
                    <a:p>
                      <a:pPr marL="38100" marR="38100" indent="18034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112,441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indent="18034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280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84111212"/>
                  </a:ext>
                </a:extLst>
              </a:tr>
            </a:tbl>
          </a:graphicData>
        </a:graphic>
      </p:graphicFrame>
      <p:pic>
        <p:nvPicPr>
          <p:cNvPr id="17" name="Imagen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591" y="3327990"/>
            <a:ext cx="2784508" cy="2083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2"/>
          <a:srcRect t="30961"/>
          <a:stretch/>
        </p:blipFill>
        <p:spPr>
          <a:xfrm>
            <a:off x="9279692" y="3327990"/>
            <a:ext cx="2859144" cy="2083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2536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n para hongos comestibles callamp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701470"/>
            <a:ext cx="5285105" cy="54507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0" r="823" b="871"/>
          <a:stretch/>
        </p:blipFill>
        <p:spPr>
          <a:xfrm>
            <a:off x="914853" y="1199007"/>
            <a:ext cx="10686597" cy="560146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866105" y="227579"/>
            <a:ext cx="649344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600" b="1" dirty="0">
                <a:latin typeface="Britannic Bold" panose="020B09030607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PERFIL </a:t>
            </a:r>
            <a:r>
              <a:rPr lang="es-EC" sz="3600" b="1" dirty="0" smtClean="0">
                <a:latin typeface="Britannic Bold" panose="020B09030607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ESTRATÉGICO</a:t>
            </a:r>
            <a:endParaRPr lang="en-US" sz="3600" b="1" dirty="0">
              <a:latin typeface="Britannic Bold" panose="020B0903060703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F6ACD-D0AF-4875-91E7-22E54B2AB69C}" type="datetime8">
              <a:rPr lang="es-EC" smtClean="0"/>
              <a:t>29/1/2019 13:06</a:t>
            </a:fld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22</a:t>
            </a:fld>
            <a:endParaRPr lang="es-EC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 rot="16200000">
            <a:off x="-3117850" y="3117850"/>
            <a:ext cx="6858000" cy="6223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cap="none" dirty="0">
                <a:ln w="0">
                  <a:solidFill>
                    <a:srgbClr val="CCFF99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itchFamily="34" charset="0"/>
              </a:rPr>
              <a:t>5</a:t>
            </a:r>
            <a:r>
              <a:rPr lang="en-GB" sz="3600" cap="none" dirty="0" smtClean="0">
                <a:ln w="0">
                  <a:solidFill>
                    <a:srgbClr val="CCFF99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itchFamily="34" charset="0"/>
              </a:rPr>
              <a:t>. PROPUESTA</a:t>
            </a:r>
            <a:endParaRPr lang="en-GB" sz="3600" cap="none" dirty="0">
              <a:ln w="0">
                <a:solidFill>
                  <a:srgbClr val="CCFF99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41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Resultado de imagen para hongos comestibles callamp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701470"/>
            <a:ext cx="5285105" cy="54507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129473"/>
            <a:ext cx="2482547" cy="641162"/>
          </a:xfrm>
          <a:prstGeom prst="rect">
            <a:avLst/>
          </a:prstGeom>
        </p:spPr>
      </p:pic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CFE2C-E0F2-44E6-BF75-3E0FAB625A44}" type="datetime8">
              <a:rPr lang="es-EC" smtClean="0"/>
              <a:t>29/1/2019 13:06</a:t>
            </a:fld>
            <a:endParaRPr lang="es-EC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23</a:t>
            </a:fld>
            <a:endParaRPr lang="es-EC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236" y="65305"/>
            <a:ext cx="11429181" cy="629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3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63772" y="1340292"/>
            <a:ext cx="10989805" cy="83099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importante para la organización buscar </a:t>
            </a:r>
            <a:r>
              <a:rPr lang="es-EC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asociatividad</a:t>
            </a:r>
            <a:r>
              <a:rPr lang="es-EC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mediante alianzas estrategias, que </a:t>
            </a:r>
            <a:r>
              <a:rPr lang="es-EC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permitirán: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51392" y="2702401"/>
            <a:ext cx="3393559" cy="510778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85750" lvl="0" indent="-285750" algn="ctr">
              <a:buFont typeface="Wingdings" panose="05000000000000000000" pitchFamily="2" charset="2"/>
              <a:buChar char="Ø"/>
            </a:pPr>
            <a:r>
              <a:rPr lang="es-EC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Crecimiento </a:t>
            </a: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873705048"/>
              </p:ext>
            </p:extLst>
          </p:nvPr>
        </p:nvGraphicFramePr>
        <p:xfrm>
          <a:off x="186408" y="3382896"/>
          <a:ext cx="11785852" cy="3338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Rectángulo redondeado 7"/>
          <p:cNvSpPr/>
          <p:nvPr/>
        </p:nvSpPr>
        <p:spPr>
          <a:xfrm>
            <a:off x="3636324" y="2702401"/>
            <a:ext cx="4364909" cy="510778"/>
          </a:xfrm>
          <a:prstGeom prst="round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85750" lvl="0" indent="-285750" algn="ctr">
              <a:buFont typeface="Wingdings" panose="05000000000000000000" pitchFamily="2" charset="2"/>
              <a:buChar char="Ø"/>
            </a:pP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Refrescar la imagen de marca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8218967" y="2704702"/>
            <a:ext cx="3914565" cy="510778"/>
          </a:xfrm>
          <a:prstGeom prst="round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marL="285750" lvl="0" indent="-285750" algn="ctr">
              <a:buFont typeface="Wingdings" panose="05000000000000000000" pitchFamily="2" charset="2"/>
              <a:buChar char="Ø"/>
            </a:pP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Fortalecer la comunicación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-7555" y="246178"/>
            <a:ext cx="8843211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600" b="1" dirty="0">
                <a:latin typeface="Britannic Bold" panose="020B09030607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ALIANZAS ESTRATÉGICAS Y </a:t>
            </a:r>
            <a:r>
              <a:rPr lang="es-EC" sz="3600" b="1" dirty="0" smtClean="0">
                <a:latin typeface="Britannic Bold" panose="020B09030607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COMERCIALES</a:t>
            </a:r>
            <a:endParaRPr lang="en-US" sz="3600" b="1" dirty="0">
              <a:latin typeface="Britannic Bold" panose="020B0903060703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74818-207F-4041-9768-F3B9F4DF67A1}" type="datetime8">
              <a:rPr lang="es-EC" smtClean="0"/>
              <a:t>29/1/2019 13:06</a:t>
            </a:fld>
            <a:endParaRPr lang="es-EC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4627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230295988"/>
              </p:ext>
            </p:extLst>
          </p:nvPr>
        </p:nvGraphicFramePr>
        <p:xfrm>
          <a:off x="223284" y="1329070"/>
          <a:ext cx="6867327" cy="4859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843666"/>
              </p:ext>
            </p:extLst>
          </p:nvPr>
        </p:nvGraphicFramePr>
        <p:xfrm>
          <a:off x="7327683" y="1925053"/>
          <a:ext cx="4605048" cy="374068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902951">
                  <a:extLst>
                    <a:ext uri="{9D8B030D-6E8A-4147-A177-3AD203B41FA5}">
                      <a16:colId xmlns:a16="http://schemas.microsoft.com/office/drawing/2014/main" val="3728535608"/>
                    </a:ext>
                  </a:extLst>
                </a:gridCol>
                <a:gridCol w="1046323">
                  <a:extLst>
                    <a:ext uri="{9D8B030D-6E8A-4147-A177-3AD203B41FA5}">
                      <a16:colId xmlns:a16="http://schemas.microsoft.com/office/drawing/2014/main" val="2563151906"/>
                    </a:ext>
                  </a:extLst>
                </a:gridCol>
                <a:gridCol w="1254483">
                  <a:extLst>
                    <a:ext uri="{9D8B030D-6E8A-4147-A177-3AD203B41FA5}">
                      <a16:colId xmlns:a16="http://schemas.microsoft.com/office/drawing/2014/main" val="884813652"/>
                    </a:ext>
                  </a:extLst>
                </a:gridCol>
                <a:gridCol w="1401291">
                  <a:extLst>
                    <a:ext uri="{9D8B030D-6E8A-4147-A177-3AD203B41FA5}">
                      <a16:colId xmlns:a16="http://schemas.microsoft.com/office/drawing/2014/main" val="3655982048"/>
                    </a:ext>
                  </a:extLst>
                </a:gridCol>
              </a:tblGrid>
              <a:tr h="75485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Años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Oferta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Demanda 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Demanda insatisfecha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513844"/>
                  </a:ext>
                </a:extLst>
              </a:tr>
              <a:tr h="59716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3840 kl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1007081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-1003241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647840"/>
                  </a:ext>
                </a:extLst>
              </a:tr>
              <a:tr h="59716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3924 kl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1029035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-1025111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927596"/>
                  </a:ext>
                </a:extLst>
              </a:tr>
              <a:tr h="59716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4009 kl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1051468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-1047459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420946"/>
                  </a:ext>
                </a:extLst>
              </a:tr>
              <a:tr h="59716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4097 kl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1074390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-1070293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296740"/>
                  </a:ext>
                </a:extLst>
              </a:tr>
              <a:tr h="59716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4186 kl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1097812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-1093626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345823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-12803" y="530264"/>
            <a:ext cx="9429519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600" b="1" dirty="0">
                <a:latin typeface="Britannic Bold" panose="020B09030607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PROYECCIÓN DE OFERTA Y DEMANDA </a:t>
            </a:r>
            <a:endParaRPr lang="en-US" sz="3600" b="1" dirty="0">
              <a:latin typeface="Britannic Bold" panose="020B0903060703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B8DF-6AD5-4A20-A909-062DE0E8DE75}" type="datetime8">
              <a:rPr lang="es-EC" smtClean="0"/>
              <a:t>29/1/2019 13:06</a:t>
            </a:fld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25</a:t>
            </a:fld>
            <a:endParaRPr lang="es-EC"/>
          </a:p>
        </p:txBody>
      </p:sp>
      <p:sp>
        <p:nvSpPr>
          <p:cNvPr id="10" name="CuadroTexto 9"/>
          <p:cNvSpPr txBox="1"/>
          <p:nvPr/>
        </p:nvSpPr>
        <p:spPr>
          <a:xfrm>
            <a:off x="9032889" y="6362978"/>
            <a:ext cx="219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Powered</a:t>
            </a:r>
            <a:r>
              <a:rPr lang="es-EC" dirty="0" smtClean="0"/>
              <a:t> </a:t>
            </a:r>
            <a:r>
              <a:rPr lang="es-EC" dirty="0" err="1" smtClean="0"/>
              <a:t>by</a:t>
            </a:r>
            <a:r>
              <a:rPr lang="es-EC" dirty="0" smtClean="0"/>
              <a:t> </a:t>
            </a:r>
            <a:r>
              <a:rPr lang="es-EC" dirty="0" err="1" smtClean="0"/>
              <a:t>Minitab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38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430830119"/>
              </p:ext>
            </p:extLst>
          </p:nvPr>
        </p:nvGraphicFramePr>
        <p:xfrm>
          <a:off x="-700630" y="4525902"/>
          <a:ext cx="13746779" cy="2197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0" y="282747"/>
            <a:ext cx="935254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600" b="1" dirty="0">
                <a:latin typeface="Britannic Bold" panose="020B09030607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PROPUESTA DE IMAGEN DE </a:t>
            </a:r>
            <a:r>
              <a:rPr lang="es-EC" sz="3600" b="1" dirty="0" smtClean="0">
                <a:latin typeface="Britannic Bold" panose="020B09030607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MARCA</a:t>
            </a:r>
            <a:endParaRPr lang="en-US" sz="3600" b="1" dirty="0">
              <a:latin typeface="Britannic Bold" panose="020B0903060703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F60F-9D2A-4FFC-B7C9-E7743823ABCA}" type="datetime8">
              <a:rPr lang="es-EC" smtClean="0"/>
              <a:t>29/1/2019 13:06</a:t>
            </a:fld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26</a:t>
            </a:fld>
            <a:endParaRPr lang="es-EC"/>
          </a:p>
        </p:txBody>
      </p:sp>
      <p:sp>
        <p:nvSpPr>
          <p:cNvPr id="5" name="Rectángulo 4"/>
          <p:cNvSpPr/>
          <p:nvPr/>
        </p:nvSpPr>
        <p:spPr>
          <a:xfrm>
            <a:off x="1" y="1134447"/>
            <a:ext cx="12191999" cy="30296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10"/>
          <p:cNvSpPr/>
          <p:nvPr/>
        </p:nvSpPr>
        <p:spPr>
          <a:xfrm>
            <a:off x="1449105" y="1236002"/>
            <a:ext cx="3437395" cy="2156900"/>
          </a:xfrm>
          <a:prstGeom prst="rect">
            <a:avLst/>
          </a:prstGeom>
          <a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ectángulo 13"/>
          <p:cNvSpPr/>
          <p:nvPr/>
        </p:nvSpPr>
        <p:spPr>
          <a:xfrm>
            <a:off x="6634716" y="1166371"/>
            <a:ext cx="5220585" cy="2204205"/>
          </a:xfrm>
          <a:prstGeom prst="rect">
            <a:avLst/>
          </a:prstGeom>
          <a:blipFill rotWithShape="1">
            <a:blip r:embed="rId11"/>
            <a:srcRect/>
            <a:stretch>
              <a:fillRect l="-5512" r="-8145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ángulo redondeado 14"/>
          <p:cNvSpPr/>
          <p:nvPr/>
        </p:nvSpPr>
        <p:spPr>
          <a:xfrm>
            <a:off x="1577390" y="3523095"/>
            <a:ext cx="3043577" cy="51077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LOGO ACTUAL </a:t>
            </a:r>
          </a:p>
        </p:txBody>
      </p:sp>
      <p:sp>
        <p:nvSpPr>
          <p:cNvPr id="16" name="Rectángulo redondeado 15"/>
          <p:cNvSpPr/>
          <p:nvPr/>
        </p:nvSpPr>
        <p:spPr>
          <a:xfrm>
            <a:off x="7457609" y="3523095"/>
            <a:ext cx="3914565" cy="510778"/>
          </a:xfrm>
          <a:prstGeom prst="round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LOGO PROPUESTO</a:t>
            </a:r>
          </a:p>
        </p:txBody>
      </p:sp>
      <p:cxnSp>
        <p:nvCxnSpPr>
          <p:cNvPr id="18" name="Conector recto 17"/>
          <p:cNvCxnSpPr>
            <a:stCxn id="5" idx="0"/>
            <a:endCxn id="5" idx="2"/>
          </p:cNvCxnSpPr>
          <p:nvPr/>
        </p:nvCxnSpPr>
        <p:spPr>
          <a:xfrm>
            <a:off x="6096001" y="1134447"/>
            <a:ext cx="0" cy="3029619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47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D049-AC72-4987-8651-E0CBFABEA673}" type="datetime8">
              <a:rPr lang="es-EC" smtClean="0"/>
              <a:t>29/1/2019 13:06</a:t>
            </a:fld>
            <a:endParaRPr lang="es-EC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27</a:t>
            </a:fld>
            <a:endParaRPr lang="es-EC"/>
          </a:p>
        </p:txBody>
      </p:sp>
      <p:sp>
        <p:nvSpPr>
          <p:cNvPr id="11" name="CuadroTexto 10"/>
          <p:cNvSpPr txBox="1"/>
          <p:nvPr/>
        </p:nvSpPr>
        <p:spPr>
          <a:xfrm>
            <a:off x="0" y="521189"/>
            <a:ext cx="54864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latin typeface="Britannic Bold" panose="020B09030607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ETIQUETA </a:t>
            </a:r>
            <a:endParaRPr lang="en-US" sz="3600" b="1" dirty="0">
              <a:latin typeface="Britannic Bold" panose="020B0903060703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Flecha derecha 19"/>
          <p:cNvSpPr/>
          <p:nvPr/>
        </p:nvSpPr>
        <p:spPr>
          <a:xfrm flipH="1">
            <a:off x="3355249" y="2312043"/>
            <a:ext cx="407392" cy="4359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echa derecha 23"/>
          <p:cNvSpPr/>
          <p:nvPr/>
        </p:nvSpPr>
        <p:spPr>
          <a:xfrm flipH="1">
            <a:off x="3377704" y="3898261"/>
            <a:ext cx="407392" cy="4359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echa derecha 24"/>
          <p:cNvSpPr/>
          <p:nvPr/>
        </p:nvSpPr>
        <p:spPr>
          <a:xfrm flipH="1">
            <a:off x="3409788" y="5203455"/>
            <a:ext cx="407392" cy="4359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echa derecha 25"/>
          <p:cNvSpPr/>
          <p:nvPr/>
        </p:nvSpPr>
        <p:spPr>
          <a:xfrm>
            <a:off x="8791841" y="2168503"/>
            <a:ext cx="371259" cy="4359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ttps://scontent.fuio1-1.fna.fbcdn.net/v/t1.15752-9/50422502_2008720696096177_9043240146387861504_n.jpg?_nc_cat=103&amp;_nc_ht=scontent.fuio1-1.fna&amp;oh=05876678dd7c16c302ca6bbe000c28bb&amp;oe=5CB81E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690" y="1381183"/>
            <a:ext cx="4363102" cy="497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ángulo redondeado 27"/>
          <p:cNvSpPr/>
          <p:nvPr/>
        </p:nvSpPr>
        <p:spPr>
          <a:xfrm>
            <a:off x="721895" y="1973179"/>
            <a:ext cx="2326105" cy="77479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dirty="0" smtClean="0"/>
              <a:t>Hecho en Ecuado</a:t>
            </a:r>
            <a:r>
              <a:rPr lang="es-EC" sz="2200" dirty="0"/>
              <a:t>r</a:t>
            </a:r>
            <a:endParaRPr lang="en-US" sz="2200" dirty="0"/>
          </a:p>
        </p:txBody>
      </p:sp>
      <p:sp>
        <p:nvSpPr>
          <p:cNvPr id="31" name="Rectángulo redondeado 30"/>
          <p:cNvSpPr/>
          <p:nvPr/>
        </p:nvSpPr>
        <p:spPr>
          <a:xfrm>
            <a:off x="794454" y="3573818"/>
            <a:ext cx="2326105" cy="77479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dirty="0" smtClean="0"/>
              <a:t>Certificación orgánica </a:t>
            </a:r>
            <a:endParaRPr lang="en-US" sz="2200" dirty="0"/>
          </a:p>
        </p:txBody>
      </p:sp>
      <p:sp>
        <p:nvSpPr>
          <p:cNvPr id="32" name="Rectángulo redondeado 31"/>
          <p:cNvSpPr/>
          <p:nvPr/>
        </p:nvSpPr>
        <p:spPr>
          <a:xfrm>
            <a:off x="750634" y="5066856"/>
            <a:ext cx="2326105" cy="77479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dirty="0" smtClean="0"/>
              <a:t>Primero Ecuador </a:t>
            </a:r>
            <a:endParaRPr lang="en-US" sz="2200" dirty="0"/>
          </a:p>
        </p:txBody>
      </p:sp>
      <p:sp>
        <p:nvSpPr>
          <p:cNvPr id="33" name="Rectángulo redondeado 32"/>
          <p:cNvSpPr/>
          <p:nvPr/>
        </p:nvSpPr>
        <p:spPr>
          <a:xfrm>
            <a:off x="9434292" y="1999070"/>
            <a:ext cx="2326105" cy="109705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dirty="0" smtClean="0"/>
              <a:t>Tabla de contenido nutricional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1267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747449940"/>
              </p:ext>
            </p:extLst>
          </p:nvPr>
        </p:nvGraphicFramePr>
        <p:xfrm>
          <a:off x="640080" y="696468"/>
          <a:ext cx="10713720" cy="633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ángulo redondeado 6"/>
          <p:cNvSpPr/>
          <p:nvPr/>
        </p:nvSpPr>
        <p:spPr>
          <a:xfrm>
            <a:off x="503419" y="291830"/>
            <a:ext cx="5664201" cy="6469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1">
              <a:spcBef>
                <a:spcPts val="200"/>
              </a:spcBef>
              <a:spcAft>
                <a:spcPts val="0"/>
              </a:spcAft>
            </a:pPr>
            <a:r>
              <a:rPr lang="es-EC" sz="3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EMPAQUES PRIMARIOS   </a:t>
            </a:r>
            <a:endParaRPr lang="en-US" sz="3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D049-AC72-4987-8651-E0CBFABEA673}" type="datetime8">
              <a:rPr lang="es-EC" smtClean="0"/>
              <a:t>29/1/2019 13:06</a:t>
            </a:fld>
            <a:endParaRPr lang="es-EC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761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D049-AC72-4987-8651-E0CBFABEA673}" type="datetime8">
              <a:rPr lang="es-EC" smtClean="0"/>
              <a:t>29/1/2019 13:06</a:t>
            </a:fld>
            <a:endParaRPr lang="es-EC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29</a:t>
            </a:fld>
            <a:endParaRPr lang="es-EC"/>
          </a:p>
        </p:txBody>
      </p:sp>
      <p:sp>
        <p:nvSpPr>
          <p:cNvPr id="8" name="Rectángulo redondeado 7"/>
          <p:cNvSpPr/>
          <p:nvPr/>
        </p:nvSpPr>
        <p:spPr>
          <a:xfrm>
            <a:off x="431800" y="850845"/>
            <a:ext cx="5092700" cy="57888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1">
              <a:spcBef>
                <a:spcPts val="200"/>
              </a:spcBef>
              <a:spcAft>
                <a:spcPts val="0"/>
              </a:spcAft>
            </a:pPr>
            <a:r>
              <a:rPr lang="es-EC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EMPAQUE SECUNDARIO   </a:t>
            </a:r>
            <a:endParaRPr lang="en-US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646118529"/>
              </p:ext>
            </p:extLst>
          </p:nvPr>
        </p:nvGraphicFramePr>
        <p:xfrm>
          <a:off x="4990108" y="342901"/>
          <a:ext cx="6363692" cy="6810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74" name="Picture 2" descr="https://scontent.fuio1-1.fna.fbcdn.net/v/t1.15752-9/s2048x2048/47089092_268886493820653_6138137147980382208_n.jpg?_nc_cat=111&amp;_nc_ht=scontent.fuio1-1.fna&amp;oh=ce74802a571b1e05ab06cf119cf821b0&amp;oe=5CB5CB79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6081" y="2292271"/>
            <a:ext cx="4304027" cy="320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20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Resultado de imagen para hongos comestibles callamp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701470"/>
            <a:ext cx="5285105" cy="54507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redondeado 1"/>
          <p:cNvSpPr/>
          <p:nvPr/>
        </p:nvSpPr>
        <p:spPr>
          <a:xfrm>
            <a:off x="246087" y="2630276"/>
            <a:ext cx="4671011" cy="255389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endParaRPr lang="es-EC" sz="2400" b="1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/>
            <a:r>
              <a:rPr lang="es-EC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Asociación de producción agrícola cultivadores de hongos</a:t>
            </a:r>
          </a:p>
          <a:p>
            <a:pPr algn="ctr"/>
            <a:r>
              <a:rPr lang="es-EC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Uyumbicho – ASOCHU</a:t>
            </a:r>
          </a:p>
          <a:p>
            <a:pPr algn="ctr"/>
            <a:endParaRPr lang="es-EC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5992346" y="2579199"/>
            <a:ext cx="5565245" cy="578882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Falta de iniciativa profesional</a:t>
            </a:r>
            <a:endParaRPr lang="en-US" sz="2800" dirty="0"/>
          </a:p>
        </p:txBody>
      </p:sp>
      <p:sp>
        <p:nvSpPr>
          <p:cNvPr id="7" name="Rectángulo redondeado 6"/>
          <p:cNvSpPr/>
          <p:nvPr/>
        </p:nvSpPr>
        <p:spPr>
          <a:xfrm>
            <a:off x="6024243" y="5077774"/>
            <a:ext cx="5533348" cy="578882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Manejo empírico </a:t>
            </a:r>
            <a:endParaRPr lang="es-EC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5992346" y="3502575"/>
            <a:ext cx="5565245" cy="1055608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 existe una estructura organizacional formalizada  </a:t>
            </a:r>
            <a:endParaRPr lang="es-EC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479962" y="878784"/>
            <a:ext cx="8035636" cy="10956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aparral Pro Light" panose="02060403030505090203"/>
              </a:rPr>
              <a:t>PLANTEAMIENTO DEL PROBLEMA</a:t>
            </a:r>
            <a:endParaRPr lang="en-GB" sz="3600" b="1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haparral Pro Light" panose="02060403030505090203"/>
            </a:endParaRPr>
          </a:p>
        </p:txBody>
      </p:sp>
      <p:sp>
        <p:nvSpPr>
          <p:cNvPr id="11" name="Flecha derecha 10"/>
          <p:cNvSpPr/>
          <p:nvPr/>
        </p:nvSpPr>
        <p:spPr>
          <a:xfrm>
            <a:off x="5351321" y="2679545"/>
            <a:ext cx="338803" cy="5930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echa derecha 13"/>
          <p:cNvSpPr/>
          <p:nvPr/>
        </p:nvSpPr>
        <p:spPr>
          <a:xfrm>
            <a:off x="5351322" y="3727928"/>
            <a:ext cx="338802" cy="61079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echa derecha 14"/>
          <p:cNvSpPr/>
          <p:nvPr/>
        </p:nvSpPr>
        <p:spPr>
          <a:xfrm>
            <a:off x="5349446" y="5077774"/>
            <a:ext cx="340678" cy="57888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062" y="140408"/>
            <a:ext cx="2482547" cy="641162"/>
          </a:xfrm>
          <a:prstGeom prst="rect">
            <a:avLst/>
          </a:prstGeom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EB73-B7F1-4E1D-8DD2-D29130A17234}" type="datetime8">
              <a:rPr lang="es-EC" smtClean="0"/>
              <a:t>29/1/2019 13:06</a:t>
            </a:fld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046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800730853"/>
              </p:ext>
            </p:extLst>
          </p:nvPr>
        </p:nvGraphicFramePr>
        <p:xfrm>
          <a:off x="488257" y="947135"/>
          <a:ext cx="11560328" cy="4829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0" y="623970"/>
            <a:ext cx="6540817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600" b="1" dirty="0">
                <a:latin typeface="Britannic Bold" panose="020B09030607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PROMOCIÓN DE VENTAS</a:t>
            </a:r>
            <a:endParaRPr lang="en-US" sz="3600" b="1" dirty="0">
              <a:latin typeface="Britannic Bold" panose="020B0903060703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932EC-CFB3-487C-9D8F-BA79896425BF}" type="datetime8">
              <a:rPr lang="es-EC" smtClean="0"/>
              <a:t>29/1/2019 13:06</a:t>
            </a:fld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6740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9399181" y="4873558"/>
            <a:ext cx="1775638" cy="1665354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184866588"/>
              </p:ext>
            </p:extLst>
          </p:nvPr>
        </p:nvGraphicFramePr>
        <p:xfrm>
          <a:off x="322274" y="4995432"/>
          <a:ext cx="8109345" cy="1421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Rectángulo redondeado 6"/>
          <p:cNvSpPr/>
          <p:nvPr/>
        </p:nvSpPr>
        <p:spPr>
          <a:xfrm>
            <a:off x="471967" y="4365045"/>
            <a:ext cx="2894601" cy="4767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ctr">
              <a:spcBef>
                <a:spcPts val="200"/>
              </a:spcBef>
              <a:spcAft>
                <a:spcPts val="0"/>
              </a:spcAft>
            </a:pPr>
            <a:r>
              <a:rPr lang="es-EC" sz="2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BENEFICIOS </a:t>
            </a:r>
            <a:endParaRPr lang="en-US" sz="2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471967" y="1668252"/>
            <a:ext cx="2894601" cy="4767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ctr">
              <a:spcBef>
                <a:spcPts val="200"/>
              </a:spcBef>
              <a:spcAft>
                <a:spcPts val="0"/>
              </a:spcAft>
            </a:pPr>
            <a:r>
              <a:rPr lang="es-EC" sz="2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OBJETIVO  </a:t>
            </a:r>
            <a:endParaRPr lang="en-US" sz="2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816797569"/>
              </p:ext>
            </p:extLst>
          </p:nvPr>
        </p:nvGraphicFramePr>
        <p:xfrm>
          <a:off x="-404037" y="2806688"/>
          <a:ext cx="9340096" cy="119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0" name="Rectángulo redondeado 9"/>
          <p:cNvSpPr/>
          <p:nvPr/>
        </p:nvSpPr>
        <p:spPr>
          <a:xfrm>
            <a:off x="8542079" y="1668252"/>
            <a:ext cx="3281326" cy="4767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>
              <a:spcBef>
                <a:spcPts val="200"/>
              </a:spcBef>
              <a:spcAft>
                <a:spcPts val="0"/>
              </a:spcAft>
            </a:pPr>
            <a:r>
              <a:rPr lang="es-EC" sz="2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REDES SOCIALES  </a:t>
            </a:r>
            <a:endParaRPr lang="en-US" sz="2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059" y="2267299"/>
            <a:ext cx="2701882" cy="2459482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1122947" y="799439"/>
            <a:ext cx="10308265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600" b="1" dirty="0">
                <a:latin typeface="Britannic Bold" panose="020B09030607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FORTALECIMIENTO DE LA ESTRATEGIA DIGITAL</a:t>
            </a:r>
            <a:endParaRPr lang="en-US" sz="3600" b="1" dirty="0">
              <a:latin typeface="Britannic Bold" panose="020B0903060703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BA58A-18E4-4E63-8A56-27E736A09F60}" type="datetime8">
              <a:rPr lang="es-EC" smtClean="0"/>
              <a:t>29/1/2019 13:06</a:t>
            </a:fld>
            <a:endParaRPr lang="es-EC"/>
          </a:p>
        </p:txBody>
      </p:sp>
      <p:sp>
        <p:nvSpPr>
          <p:cNvPr id="13" name="Marcador de número de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31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194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n para hongos comestibles callamp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701470"/>
            <a:ext cx="5285105" cy="54507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185567659"/>
              </p:ext>
            </p:extLst>
          </p:nvPr>
        </p:nvGraphicFramePr>
        <p:xfrm>
          <a:off x="411480" y="1126708"/>
          <a:ext cx="11491762" cy="5335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2137876" y="276233"/>
            <a:ext cx="7054917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CONCLUSIONES</a:t>
            </a:r>
            <a:endParaRPr lang="es-EC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4EE4D-8C71-4021-8674-1BE441C204BC}" type="datetime8">
              <a:rPr lang="es-EC" smtClean="0"/>
              <a:t>29/1/2019 13:06</a:t>
            </a:fld>
            <a:endParaRPr lang="es-EC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32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3614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sultado de imagen para hongos comestibles callamp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701470"/>
            <a:ext cx="5285105" cy="54507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516416396"/>
              </p:ext>
            </p:extLst>
          </p:nvPr>
        </p:nvGraphicFramePr>
        <p:xfrm>
          <a:off x="676656" y="1464799"/>
          <a:ext cx="10570464" cy="4891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2438400" y="614323"/>
            <a:ext cx="7191807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RECOMENDACIONES</a:t>
            </a:r>
            <a:endParaRPr lang="es-EC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7C84-60B4-44AE-819C-D3C71E87D828}" type="datetime8">
              <a:rPr lang="es-EC" smtClean="0"/>
              <a:t>29/1/2019 13:06</a:t>
            </a:fld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33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3947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D56BD-C8DF-4DAF-AAEB-7D1F1C96ADA1}" type="datetime8">
              <a:rPr lang="es-EC" smtClean="0"/>
              <a:t>29/1/2019 13:06</a:t>
            </a:fld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34</a:t>
            </a:fld>
            <a:endParaRPr lang="es-EC"/>
          </a:p>
        </p:txBody>
      </p:sp>
      <p:sp>
        <p:nvSpPr>
          <p:cNvPr id="2" name="CuadroTexto 1"/>
          <p:cNvSpPr txBox="1"/>
          <p:nvPr/>
        </p:nvSpPr>
        <p:spPr>
          <a:xfrm>
            <a:off x="1604532" y="2249424"/>
            <a:ext cx="91897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  <a:endParaRPr lang="en-US" sz="1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55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n para hongos comestibles callamp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701470"/>
            <a:ext cx="5285105" cy="54507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sp>
        <p:nvSpPr>
          <p:cNvPr id="17" name="Rectángulo redondeado 16"/>
          <p:cNvSpPr/>
          <p:nvPr/>
        </p:nvSpPr>
        <p:spPr>
          <a:xfrm>
            <a:off x="318816" y="981061"/>
            <a:ext cx="11643203" cy="125225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Desarrollar el </a:t>
            </a:r>
            <a:r>
              <a:rPr lang="es-EC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fortalecimiento estratégico </a:t>
            </a:r>
            <a:r>
              <a:rPr lang="es-EC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los </a:t>
            </a:r>
            <a:r>
              <a:rPr lang="es-EC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procesos de comercialización </a:t>
            </a:r>
            <a:r>
              <a:rPr lang="es-EC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es-EC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hongos orgánicos</a:t>
            </a:r>
            <a:endParaRPr lang="es-EC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20315" y="2512911"/>
            <a:ext cx="6296527" cy="584775"/>
          </a:xfrm>
          <a:prstGeom prst="rect">
            <a:avLst/>
          </a:prstGeom>
          <a:solidFill>
            <a:srgbClr val="70F0B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OBJETIVOS ESPECÍFICOS</a:t>
            </a:r>
            <a:endParaRPr lang="es-EC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graphicFrame>
        <p:nvGraphicFramePr>
          <p:cNvPr id="19" name="Diagrama 18"/>
          <p:cNvGraphicFramePr/>
          <p:nvPr>
            <p:extLst>
              <p:ext uri="{D42A27DB-BD31-4B8C-83A1-F6EECF244321}">
                <p14:modId xmlns:p14="http://schemas.microsoft.com/office/powerpoint/2010/main" val="1169136350"/>
              </p:ext>
            </p:extLst>
          </p:nvPr>
        </p:nvGraphicFramePr>
        <p:xfrm>
          <a:off x="489283" y="3271297"/>
          <a:ext cx="11302270" cy="3366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Rectángulo 2"/>
          <p:cNvSpPr/>
          <p:nvPr/>
        </p:nvSpPr>
        <p:spPr>
          <a:xfrm>
            <a:off x="3527881" y="153186"/>
            <a:ext cx="5169892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C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OBJETIVO GENERAL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5AC-7EBB-4257-BE2A-2DC3F04F1C4E}" type="datetime8">
              <a:rPr lang="es-EC" smtClean="0"/>
              <a:t>29/1/2019 13:06</a:t>
            </a:fld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0707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sultado de imagen para hongos comestibles callamp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701470"/>
            <a:ext cx="5285105" cy="54507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823411" y="380421"/>
            <a:ext cx="6657474" cy="940847"/>
          </a:xfrm>
          <a:prstGeom prst="rect">
            <a:avLst/>
          </a:prstGeom>
          <a:solidFill>
            <a:srgbClr val="CCFF99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itchFamily="34" charset="0"/>
              </a:rPr>
              <a:t>JUSTIFICACIÓN   </a:t>
            </a:r>
            <a:endParaRPr lang="en-GB" sz="3600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itchFamily="34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26862475"/>
              </p:ext>
            </p:extLst>
          </p:nvPr>
        </p:nvGraphicFramePr>
        <p:xfrm>
          <a:off x="968441" y="1852712"/>
          <a:ext cx="10867959" cy="388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6738-1775-48CF-947E-35355ABE883A}" type="datetime8">
              <a:rPr lang="es-EC" smtClean="0"/>
              <a:t>29/1/2019 13:06</a:t>
            </a:fld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0234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n para hongos comestibles callamp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701470"/>
            <a:ext cx="5285105" cy="54507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194253907"/>
              </p:ext>
            </p:extLst>
          </p:nvPr>
        </p:nvGraphicFramePr>
        <p:xfrm>
          <a:off x="1189243" y="1866900"/>
          <a:ext cx="10799557" cy="4076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Rectángulo 4"/>
          <p:cNvSpPr/>
          <p:nvPr/>
        </p:nvSpPr>
        <p:spPr>
          <a:xfrm>
            <a:off x="1671484" y="401053"/>
            <a:ext cx="7841484" cy="892552"/>
          </a:xfrm>
          <a:prstGeom prst="rect">
            <a:avLst/>
          </a:prstGeom>
          <a:solidFill>
            <a:srgbClr val="FF5050"/>
          </a:solidFill>
        </p:spPr>
        <p:txBody>
          <a:bodyPr wrap="square">
            <a:spAutoFit/>
          </a:bodyPr>
          <a:lstStyle/>
          <a:p>
            <a:pPr lvl="1" algn="ctr">
              <a:spcBef>
                <a:spcPts val="200"/>
              </a:spcBef>
              <a:spcAft>
                <a:spcPts val="0"/>
              </a:spcAft>
            </a:pPr>
            <a:r>
              <a:rPr lang="es-EC" sz="2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VARIABLE DEPENDIENTE: DESARROLLO SOCIAL Y SOLIDARIO  </a:t>
            </a:r>
            <a:endParaRPr lang="en-US" sz="2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>
          <a:xfrm>
            <a:off x="1245284" y="6270060"/>
            <a:ext cx="2743200" cy="365125"/>
          </a:xfrm>
        </p:spPr>
        <p:txBody>
          <a:bodyPr/>
          <a:lstStyle/>
          <a:p>
            <a:fld id="{9E117D14-64CB-4DB2-9BF8-60D3B2B37D56}" type="datetime8">
              <a:rPr lang="es-EC" smtClean="0"/>
              <a:t>29/1/2019 13:06</a:t>
            </a:fld>
            <a:endParaRPr lang="es-EC" dirty="0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6</a:t>
            </a:fld>
            <a:endParaRPr lang="es-EC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 rot="16200000">
            <a:off x="-3117850" y="3117850"/>
            <a:ext cx="6858000" cy="6223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cap="none" dirty="0" smtClean="0">
                <a:ln w="0">
                  <a:solidFill>
                    <a:srgbClr val="CCFF99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itchFamily="34" charset="0"/>
              </a:rPr>
              <a:t>1. MARCO TEORICO</a:t>
            </a:r>
            <a:endParaRPr lang="en-GB" sz="3600" cap="none" dirty="0">
              <a:ln w="0">
                <a:solidFill>
                  <a:srgbClr val="CCFF99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15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sultado de imagen para hongos comestibles callamp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701470"/>
            <a:ext cx="5285105" cy="54507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836468389"/>
              </p:ext>
            </p:extLst>
          </p:nvPr>
        </p:nvGraphicFramePr>
        <p:xfrm>
          <a:off x="402711" y="2329193"/>
          <a:ext cx="11657952" cy="4130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233941" y="1424796"/>
            <a:ext cx="5757772" cy="523220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/>
              <a:t>TEORÍA DE LA VENTAJA COMPETITIVA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874378" y="285971"/>
            <a:ext cx="6714618" cy="892552"/>
          </a:xfrm>
          <a:prstGeom prst="rect">
            <a:avLst/>
          </a:prstGeom>
          <a:solidFill>
            <a:srgbClr val="FF5050"/>
          </a:solidFill>
        </p:spPr>
        <p:txBody>
          <a:bodyPr wrap="square">
            <a:spAutoFit/>
          </a:bodyPr>
          <a:lstStyle/>
          <a:p>
            <a:pPr lvl="1" algn="ctr">
              <a:spcBef>
                <a:spcPts val="200"/>
              </a:spcBef>
              <a:spcAft>
                <a:spcPts val="0"/>
              </a:spcAft>
            </a:pPr>
            <a:r>
              <a:rPr lang="es-EC" sz="2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VARIABLE INDEPENDIENTE: FORTALECIMIENTO ESTRATÉGICO </a:t>
            </a:r>
            <a:endParaRPr lang="en-US" sz="2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B6766-CC85-4A3B-9348-FE2A34036800}" type="datetime8">
              <a:rPr lang="es-EC" smtClean="0"/>
              <a:t>29/1/2019 13:06</a:t>
            </a:fld>
            <a:endParaRPr lang="es-EC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6404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sultado de imagen para hongos comestibles callamp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701470"/>
            <a:ext cx="5285105" cy="54507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355999058"/>
              </p:ext>
            </p:extLst>
          </p:nvPr>
        </p:nvGraphicFramePr>
        <p:xfrm>
          <a:off x="7404101" y="1525600"/>
          <a:ext cx="4585580" cy="4804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Rectángulo 5"/>
          <p:cNvSpPr/>
          <p:nvPr/>
        </p:nvSpPr>
        <p:spPr>
          <a:xfrm>
            <a:off x="652079" y="227315"/>
            <a:ext cx="8978128" cy="646331"/>
          </a:xfrm>
          <a:prstGeom prst="rect">
            <a:avLst/>
          </a:prstGeom>
          <a:solidFill>
            <a:srgbClr val="FF5050"/>
          </a:solidFill>
        </p:spPr>
        <p:txBody>
          <a:bodyPr wrap="square">
            <a:spAutoFit/>
          </a:bodyPr>
          <a:lstStyle/>
          <a:p>
            <a:pPr lvl="1" algn="ctr">
              <a:spcBef>
                <a:spcPts val="200"/>
              </a:spcBef>
              <a:spcAft>
                <a:spcPts val="0"/>
              </a:spcAft>
            </a:pPr>
            <a:r>
              <a:rPr lang="es-EC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FORTALECIMIENTO ESTRATÉGICO 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68FCF-74DC-4387-BEEB-88C3E556D868}" type="datetime8">
              <a:rPr lang="es-EC" smtClean="0"/>
              <a:t>29/1/2019 13:06</a:t>
            </a:fld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8</a:t>
            </a:fld>
            <a:endParaRPr lang="es-EC"/>
          </a:p>
        </p:txBody>
      </p:sp>
      <p:pic>
        <p:nvPicPr>
          <p:cNvPr id="1026" name="Picture 2" descr="Resultado de imagen para balance score car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"/>
          <a:stretch/>
        </p:blipFill>
        <p:spPr bwMode="auto">
          <a:xfrm>
            <a:off x="838199" y="1045822"/>
            <a:ext cx="6430975" cy="53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60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chemeClr val="accent6">
                <a:lumMod val="5000"/>
                <a:lumOff val="95000"/>
              </a:schemeClr>
            </a:gs>
            <a:gs pos="39000">
              <a:schemeClr val="accent6">
                <a:lumMod val="45000"/>
                <a:lumOff val="55000"/>
              </a:schemeClr>
            </a:gs>
            <a:gs pos="78000">
              <a:schemeClr val="accent6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n para hongos comestibles callamp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701470"/>
            <a:ext cx="5285105" cy="54507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07" y="209683"/>
            <a:ext cx="2482547" cy="64116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2615564" y="633870"/>
            <a:ext cx="6994526" cy="638094"/>
          </a:xfrm>
          <a:prstGeom prst="rect">
            <a:avLst/>
          </a:prstGeom>
          <a:solidFill>
            <a:srgbClr val="FFFF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itchFamily="34" charset="0"/>
              </a:rPr>
              <a:t>NOTA METODOLÓGICA</a:t>
            </a:r>
            <a:endParaRPr lang="en-GB" sz="3600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itchFamily="34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094580272"/>
              </p:ext>
            </p:extLst>
          </p:nvPr>
        </p:nvGraphicFramePr>
        <p:xfrm>
          <a:off x="1053742" y="1476108"/>
          <a:ext cx="10821053" cy="488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2AEE-4916-4D39-B956-8D7E08E45BEF}" type="datetime8">
              <a:rPr lang="es-EC" smtClean="0"/>
              <a:t>29/1/2019 13:06</a:t>
            </a:fld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9E2B-209E-470C-B815-215AF00FCD19}" type="slidenum">
              <a:rPr lang="es-EC" smtClean="0"/>
              <a:t>9</a:t>
            </a:fld>
            <a:endParaRPr lang="es-EC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 rot="16200000">
            <a:off x="-3117850" y="3117850"/>
            <a:ext cx="6858000" cy="6223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cap="none" dirty="0" smtClean="0">
                <a:ln w="0">
                  <a:solidFill>
                    <a:srgbClr val="CCFF99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itchFamily="34" charset="0"/>
              </a:rPr>
              <a:t>2. MARCO METODOLÓGICO</a:t>
            </a:r>
            <a:endParaRPr lang="en-GB" sz="3600" cap="none" dirty="0">
              <a:ln w="0">
                <a:solidFill>
                  <a:srgbClr val="CCFF99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3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17235</TotalTime>
  <Words>1664</Words>
  <Application>Microsoft Office PowerPoint</Application>
  <PresentationFormat>Panorámica</PresentationFormat>
  <Paragraphs>432</Paragraphs>
  <Slides>34</Slides>
  <Notes>33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3" baseType="lpstr">
      <vt:lpstr>宋体</vt:lpstr>
      <vt:lpstr>Arial</vt:lpstr>
      <vt:lpstr>Britannic Bold</vt:lpstr>
      <vt:lpstr>Calibri</vt:lpstr>
      <vt:lpstr>Calibri Light</vt:lpstr>
      <vt:lpstr>Chaparral Pro Light</vt:lpstr>
      <vt:lpstr>Times New Roman</vt:lpstr>
      <vt:lpstr>Wingdings</vt:lpstr>
      <vt:lpstr>Tema de Office</vt:lpstr>
      <vt:lpstr>TEMA: “Fortalecimiento Estratégico en los procesos de comercialización de productos agrícolas orgánicos de la Asociación de producción agrícola cultivadores de hongos Uyumbicho–Asochu y Sectores de Influencia del Distrito Metropolitano de Quito y el Valle de los Chillos; Aporte para su desarrollo social y solidario”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TEMA: “Fortalecimiento Estratégico en los procesos de comercialización de productos agrícolas orgánicos de la asociación de producción agrícola cultivadores de hongos Uyumbicho–Asochu y Sectores de Influencia del Distrito Metropolitano de Quito y el Valle de los Chillos; Aporte para su desarrollo social y solidario”</dc:title>
  <dc:creator>Karen Elizabeth Carrera Quera</dc:creator>
  <cp:lastModifiedBy>Karen Elizabeth Carrera Quera</cp:lastModifiedBy>
  <cp:revision>227</cp:revision>
  <dcterms:created xsi:type="dcterms:W3CDTF">2018-12-20T16:05:27Z</dcterms:created>
  <dcterms:modified xsi:type="dcterms:W3CDTF">2019-01-29T19:39:54Z</dcterms:modified>
</cp:coreProperties>
</file>