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720" r:id="rId1"/>
  </p:sldMasterIdLst>
  <p:notesMasterIdLst>
    <p:notesMasterId r:id="rId42"/>
  </p:notesMasterIdLst>
  <p:handoutMasterIdLst>
    <p:handoutMasterId r:id="rId43"/>
  </p:handoutMasterIdLst>
  <p:sldIdLst>
    <p:sldId id="256" r:id="rId2"/>
    <p:sldId id="257" r:id="rId3"/>
    <p:sldId id="258" r:id="rId4"/>
    <p:sldId id="317" r:id="rId5"/>
    <p:sldId id="322" r:id="rId6"/>
    <p:sldId id="259" r:id="rId7"/>
    <p:sldId id="338" r:id="rId8"/>
    <p:sldId id="344" r:id="rId9"/>
    <p:sldId id="339" r:id="rId10"/>
    <p:sldId id="260" r:id="rId11"/>
    <p:sldId id="311" r:id="rId12"/>
    <p:sldId id="340" r:id="rId13"/>
    <p:sldId id="342" r:id="rId14"/>
    <p:sldId id="341" r:id="rId15"/>
    <p:sldId id="346" r:id="rId16"/>
    <p:sldId id="312" r:id="rId17"/>
    <p:sldId id="345" r:id="rId18"/>
    <p:sldId id="350" r:id="rId19"/>
    <p:sldId id="347" r:id="rId20"/>
    <p:sldId id="354" r:id="rId21"/>
    <p:sldId id="371" r:id="rId22"/>
    <p:sldId id="355" r:id="rId23"/>
    <p:sldId id="349" r:id="rId24"/>
    <p:sldId id="305" r:id="rId25"/>
    <p:sldId id="351" r:id="rId26"/>
    <p:sldId id="372" r:id="rId27"/>
    <p:sldId id="356" r:id="rId28"/>
    <p:sldId id="357" r:id="rId29"/>
    <p:sldId id="353" r:id="rId30"/>
    <p:sldId id="359" r:id="rId31"/>
    <p:sldId id="360" r:id="rId32"/>
    <p:sldId id="364" r:id="rId33"/>
    <p:sldId id="362" r:id="rId34"/>
    <p:sldId id="363" r:id="rId35"/>
    <p:sldId id="365" r:id="rId36"/>
    <p:sldId id="366" r:id="rId37"/>
    <p:sldId id="367" r:id="rId38"/>
    <p:sldId id="368" r:id="rId39"/>
    <p:sldId id="369" r:id="rId40"/>
    <p:sldId id="370"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icio" id="{BE5D1608-DBFF-40AC-93DC-E9E5AC51B00F}">
          <p14:sldIdLst>
            <p14:sldId id="256"/>
            <p14:sldId id="257"/>
          </p14:sldIdLst>
        </p14:section>
        <p14:section name="Objetivos" id="{794F1BB0-8264-4566-9FB3-0FD3DC685C51}">
          <p14:sldIdLst>
            <p14:sldId id="258"/>
            <p14:sldId id="317"/>
          </p14:sldIdLst>
        </p14:section>
        <p14:section name="Justificación y Alcance" id="{6901A09F-3DB5-496E-BE02-B22AFB6A7DD3}">
          <p14:sldIdLst>
            <p14:sldId id="322"/>
            <p14:sldId id="259"/>
          </p14:sldIdLst>
        </p14:section>
        <p14:section name="Estado del arte" id="{AAAF2F72-75B9-40D5-926E-9D16473E4027}">
          <p14:sldIdLst>
            <p14:sldId id="338"/>
            <p14:sldId id="344"/>
            <p14:sldId id="339"/>
            <p14:sldId id="260"/>
            <p14:sldId id="311"/>
            <p14:sldId id="340"/>
            <p14:sldId id="342"/>
            <p14:sldId id="341"/>
          </p14:sldIdLst>
        </p14:section>
        <p14:section name="Experimentación" id="{BDB8C34F-B0ED-4D0A-A359-3E9A37C8A1DD}">
          <p14:sldIdLst>
            <p14:sldId id="346"/>
            <p14:sldId id="312"/>
            <p14:sldId id="345"/>
            <p14:sldId id="350"/>
            <p14:sldId id="347"/>
            <p14:sldId id="354"/>
            <p14:sldId id="371"/>
            <p14:sldId id="355"/>
            <p14:sldId id="349"/>
          </p14:sldIdLst>
        </p14:section>
        <p14:section name="Analisis de resultados" id="{4919D305-EFF7-4830-9EE3-35BE352510FE}">
          <p14:sldIdLst>
            <p14:sldId id="305"/>
            <p14:sldId id="351"/>
            <p14:sldId id="372"/>
            <p14:sldId id="356"/>
            <p14:sldId id="357"/>
            <p14:sldId id="353"/>
            <p14:sldId id="359"/>
            <p14:sldId id="360"/>
            <p14:sldId id="364"/>
            <p14:sldId id="362"/>
            <p14:sldId id="363"/>
          </p14:sldIdLst>
        </p14:section>
        <p14:section name="Conclusiones y recomendaciones" id="{B0A5F6F1-A252-4B87-9155-A9F733BCA769}">
          <p14:sldIdLst>
            <p14:sldId id="365"/>
            <p14:sldId id="366"/>
            <p14:sldId id="367"/>
            <p14:sldId id="368"/>
            <p14:sldId id="369"/>
            <p14:sldId id="37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8" autoAdjust="0"/>
    <p:restoredTop sz="93122" autoAdjust="0"/>
  </p:normalViewPr>
  <p:slideViewPr>
    <p:cSldViewPr snapToGrid="0">
      <p:cViewPr varScale="1">
        <p:scale>
          <a:sx n="78" d="100"/>
          <a:sy n="78" d="100"/>
        </p:scale>
        <p:origin x="372" y="54"/>
      </p:cViewPr>
      <p:guideLst>
        <p:guide orient="horz" pos="2160"/>
        <p:guide pos="3840"/>
      </p:guideLst>
    </p:cSldViewPr>
  </p:slideViewPr>
  <p:notesTextViewPr>
    <p:cViewPr>
      <p:scale>
        <a:sx n="3" d="2"/>
        <a:sy n="3" d="2"/>
      </p:scale>
      <p:origin x="0" y="0"/>
    </p:cViewPr>
  </p:notesTextViewPr>
  <p:notesViewPr>
    <p:cSldViewPr snapToGrid="0">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11.xml.rels><?xml version="1.0" encoding="UTF-8" standalone="yes"?>
<Relationships xmlns="http://schemas.openxmlformats.org/package/2006/relationships"><Relationship Id="rId1" Type="http://schemas.openxmlformats.org/officeDocument/2006/relationships/image" Target="../media/image31.png"/></Relationships>
</file>

<file path=ppt/diagrams/_rels/data17.xml.rels><?xml version="1.0" encoding="UTF-8" standalone="yes"?>
<Relationships xmlns="http://schemas.openxmlformats.org/package/2006/relationships"><Relationship Id="rId1" Type="http://schemas.openxmlformats.org/officeDocument/2006/relationships/image" Target="../media/image45.jpeg"/></Relationships>
</file>

<file path=ppt/diagrams/_rels/data19.xml.rels><?xml version="1.0" encoding="UTF-8" standalone="yes"?>
<Relationships xmlns="http://schemas.openxmlformats.org/package/2006/relationships"><Relationship Id="rId1" Type="http://schemas.openxmlformats.org/officeDocument/2006/relationships/image" Target="../media/image58.png"/></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ata3.xml.rels><?xml version="1.0" encoding="UTF-8" standalone="yes"?>
<Relationships xmlns="http://schemas.openxmlformats.org/package/2006/relationships"><Relationship Id="rId1" Type="http://schemas.openxmlformats.org/officeDocument/2006/relationships/image" Target="../media/image18.png"/></Relationships>
</file>

<file path=ppt/diagrams/_rels/data6.xml.rels><?xml version="1.0" encoding="UTF-8" standalone="yes"?>
<Relationships xmlns="http://schemas.openxmlformats.org/package/2006/relationships"><Relationship Id="rId1" Type="http://schemas.openxmlformats.org/officeDocument/2006/relationships/image" Target="../media/image23.jpeg"/></Relationships>
</file>

<file path=ppt/diagrams/_rels/data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45.jpeg"/></Relationships>
</file>

<file path=ppt/diagrams/_rels/drawing19.xml.rels><?xml version="1.0" encoding="UTF-8" standalone="yes"?>
<Relationships xmlns="http://schemas.openxmlformats.org/package/2006/relationships"><Relationship Id="rId1" Type="http://schemas.openxmlformats.org/officeDocument/2006/relationships/image" Target="../media/image5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6.xml.rels><?xml version="1.0" encoding="UTF-8" standalone="yes"?>
<Relationships xmlns="http://schemas.openxmlformats.org/package/2006/relationships"><Relationship Id="rId1" Type="http://schemas.openxmlformats.org/officeDocument/2006/relationships/image" Target="../media/image23.jpeg"/></Relationships>
</file>

<file path=ppt/diagrams/_rels/drawing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333AED-BEE6-49B9-8105-BBE1B82651DA}" type="doc">
      <dgm:prSet loTypeId="urn:microsoft.com/office/officeart/2008/layout/AscendingPictureAccentProcess" loCatId="picture" qsTypeId="urn:microsoft.com/office/officeart/2005/8/quickstyle/simple1" qsCatId="simple" csTypeId="urn:microsoft.com/office/officeart/2005/8/colors/accent1_2" csCatId="accent1" phldr="1"/>
      <dgm:spPr/>
    </dgm:pt>
    <dgm:pt modelId="{9364097A-C69F-4CFD-A598-69CB64DB0B34}">
      <dgm:prSet phldrT="[Texto]" custT="1"/>
      <dgm:spPr/>
      <dgm:t>
        <a:bodyPr/>
        <a:lstStyle/>
        <a:p>
          <a:r>
            <a:rPr lang="es-MX" sz="1600" dirty="0" smtClean="0"/>
            <a:t>Muestras listas para la extracción</a:t>
          </a:r>
          <a:br>
            <a:rPr lang="es-MX" sz="1600" dirty="0" smtClean="0"/>
          </a:br>
          <a:r>
            <a:rPr lang="es-MX" sz="1600" dirty="0" smtClean="0"/>
            <a:t>Fuente: Propia</a:t>
          </a:r>
          <a:endParaRPr lang="es-MX" sz="1600" dirty="0"/>
        </a:p>
      </dgm:t>
    </dgm:pt>
    <dgm:pt modelId="{050B6761-EF4F-4796-9DD7-77C9E79EAEAA}" type="parTrans" cxnId="{B2304AA5-120F-41E6-B83A-8532C6FD9178}">
      <dgm:prSet/>
      <dgm:spPr/>
      <dgm:t>
        <a:bodyPr/>
        <a:lstStyle/>
        <a:p>
          <a:endParaRPr lang="es-MX"/>
        </a:p>
      </dgm:t>
    </dgm:pt>
    <dgm:pt modelId="{324345D3-9EF7-4F5F-82CA-E98E38431682}" type="sibTrans" cxnId="{B2304AA5-120F-41E6-B83A-8532C6FD9178}">
      <dgm:prSet/>
      <dgm:spPr>
        <a:blipFill rotWithShape="1">
          <a:blip xmlns:r="http://schemas.openxmlformats.org/officeDocument/2006/relationships" r:embed="rId1"/>
          <a:stretch>
            <a:fillRect/>
          </a:stretch>
        </a:blipFill>
      </dgm:spPr>
      <dgm:t>
        <a:bodyPr/>
        <a:lstStyle/>
        <a:p>
          <a:endParaRPr lang="es-MX"/>
        </a:p>
      </dgm:t>
      <dgm:extLst>
        <a:ext uri="{E40237B7-FDA0-4F09-8148-C483321AD2D9}">
          <dgm14:cNvPr xmlns:dgm14="http://schemas.microsoft.com/office/drawing/2010/diagram" id="0" name="" descr="http://www.premiosacha.org/sites/default/files/styles/large/public/2017-09-28-PHOTO-00000068.jpg?itok=cT3ZFE-p"/>
        </a:ext>
      </dgm:extLst>
    </dgm:pt>
    <dgm:pt modelId="{11FD78BB-4370-4F15-8749-EBB88635508D}">
      <dgm:prSet phldrT="[Texto]" custT="1"/>
      <dgm:spPr/>
      <dgm:t>
        <a:bodyPr/>
        <a:lstStyle/>
        <a:p>
          <a:r>
            <a:rPr lang="es-MX" sz="1600" dirty="0" smtClean="0"/>
            <a:t>Procesos de extracción</a:t>
          </a:r>
          <a:br>
            <a:rPr lang="es-MX" sz="1600" dirty="0" smtClean="0"/>
          </a:br>
          <a:r>
            <a:rPr lang="es-MX" sz="1600" dirty="0" smtClean="0"/>
            <a:t>Fuente: Propia</a:t>
          </a:r>
          <a:endParaRPr lang="es-MX" sz="1600" dirty="0"/>
        </a:p>
      </dgm:t>
    </dgm:pt>
    <dgm:pt modelId="{24CFA61F-3D8B-44A3-A350-33836A9D1F94}" type="parTrans" cxnId="{368AE17A-67B3-4A53-BDFB-C4B2BA843563}">
      <dgm:prSet/>
      <dgm:spPr/>
      <dgm:t>
        <a:bodyPr/>
        <a:lstStyle/>
        <a:p>
          <a:endParaRPr lang="es-MX"/>
        </a:p>
      </dgm:t>
    </dgm:pt>
    <dgm:pt modelId="{B9992FC7-AE9A-417F-8E4B-3FB1E111DD8E}" type="sibTrans" cxnId="{368AE17A-67B3-4A53-BDFB-C4B2BA843563}">
      <dgm:prSet/>
      <dgm:spPr>
        <a:blipFill rotWithShape="1">
          <a:blip xmlns:r="http://schemas.openxmlformats.org/officeDocument/2006/relationships" r:embed="rId2"/>
          <a:stretch>
            <a:fillRect/>
          </a:stretch>
        </a:blipFill>
      </dgm:spPr>
      <dgm:t>
        <a:bodyPr/>
        <a:lstStyle/>
        <a:p>
          <a:endParaRPr lang="es-MX"/>
        </a:p>
      </dgm:t>
    </dgm:pt>
    <dgm:pt modelId="{3E9EB65A-CC5E-492E-AF50-A6CB9E2FDE9A}">
      <dgm:prSet phldrT="[Texto]" custT="1"/>
      <dgm:spPr/>
      <dgm:t>
        <a:bodyPr/>
        <a:lstStyle/>
        <a:p>
          <a:r>
            <a:rPr lang="es-MX" sz="1600" dirty="0" smtClean="0"/>
            <a:t>Fibras obtenidas Fuente: Propia</a:t>
          </a:r>
          <a:endParaRPr lang="es-MX" sz="1600" dirty="0"/>
        </a:p>
      </dgm:t>
    </dgm:pt>
    <dgm:pt modelId="{79605676-3018-48D4-89C9-EDC344BC6806}" type="parTrans" cxnId="{CA64C4F6-F414-4366-A70B-4E66F938AB32}">
      <dgm:prSet/>
      <dgm:spPr/>
      <dgm:t>
        <a:bodyPr/>
        <a:lstStyle/>
        <a:p>
          <a:endParaRPr lang="es-MX"/>
        </a:p>
      </dgm:t>
    </dgm:pt>
    <dgm:pt modelId="{ABE0C566-67D5-4555-B239-5BD0CE2AEA91}" type="sibTrans" cxnId="{CA64C4F6-F414-4366-A70B-4E66F938AB32}">
      <dgm:prSet/>
      <dgm:spPr>
        <a:blipFill rotWithShape="1">
          <a:blip xmlns:r="http://schemas.openxmlformats.org/officeDocument/2006/relationships" r:embed="rId3"/>
          <a:stretch>
            <a:fillRect/>
          </a:stretch>
        </a:blipFill>
      </dgm:spPr>
      <dgm:t>
        <a:bodyPr/>
        <a:lstStyle/>
        <a:p>
          <a:endParaRPr lang="es-MX"/>
        </a:p>
      </dgm:t>
    </dgm:pt>
    <dgm:pt modelId="{D8C1E91E-8703-4A30-8171-9F4EBB04DA42}" type="pres">
      <dgm:prSet presAssocID="{DA333AED-BEE6-49B9-8105-BBE1B82651DA}" presName="Name0" presStyleCnt="0">
        <dgm:presLayoutVars>
          <dgm:chMax val="7"/>
          <dgm:chPref val="7"/>
          <dgm:dir/>
        </dgm:presLayoutVars>
      </dgm:prSet>
      <dgm:spPr/>
    </dgm:pt>
    <dgm:pt modelId="{DAE0421E-4B4F-477B-9BFB-078BB56F75E2}" type="pres">
      <dgm:prSet presAssocID="{DA333AED-BEE6-49B9-8105-BBE1B82651DA}" presName="dot1" presStyleLbl="alignNode1" presStyleIdx="0" presStyleCnt="12"/>
      <dgm:spPr/>
    </dgm:pt>
    <dgm:pt modelId="{88877BF7-9AC9-4932-993D-8AE571D3C529}" type="pres">
      <dgm:prSet presAssocID="{DA333AED-BEE6-49B9-8105-BBE1B82651DA}" presName="dot2" presStyleLbl="alignNode1" presStyleIdx="1" presStyleCnt="12"/>
      <dgm:spPr/>
    </dgm:pt>
    <dgm:pt modelId="{5FAE8250-489B-49C0-B39B-2159A1C3D9D0}" type="pres">
      <dgm:prSet presAssocID="{DA333AED-BEE6-49B9-8105-BBE1B82651DA}" presName="dot3" presStyleLbl="alignNode1" presStyleIdx="2" presStyleCnt="12"/>
      <dgm:spPr/>
    </dgm:pt>
    <dgm:pt modelId="{9C557AC2-B89B-486C-B2E2-901D0AE5618F}" type="pres">
      <dgm:prSet presAssocID="{DA333AED-BEE6-49B9-8105-BBE1B82651DA}" presName="dot4" presStyleLbl="alignNode1" presStyleIdx="3" presStyleCnt="12"/>
      <dgm:spPr/>
    </dgm:pt>
    <dgm:pt modelId="{99C1504C-C08C-4F21-8BE7-2F35172D4ACE}" type="pres">
      <dgm:prSet presAssocID="{DA333AED-BEE6-49B9-8105-BBE1B82651DA}" presName="dot5" presStyleLbl="alignNode1" presStyleIdx="4" presStyleCnt="12"/>
      <dgm:spPr/>
    </dgm:pt>
    <dgm:pt modelId="{C4DCD858-3D4F-41FE-B3BE-F84B4E851819}" type="pres">
      <dgm:prSet presAssocID="{DA333AED-BEE6-49B9-8105-BBE1B82651DA}" presName="dotArrow1" presStyleLbl="alignNode1" presStyleIdx="5" presStyleCnt="12"/>
      <dgm:spPr/>
    </dgm:pt>
    <dgm:pt modelId="{F6384527-DDFE-454A-B217-FCF5DBD2F172}" type="pres">
      <dgm:prSet presAssocID="{DA333AED-BEE6-49B9-8105-BBE1B82651DA}" presName="dotArrow2" presStyleLbl="alignNode1" presStyleIdx="6" presStyleCnt="12"/>
      <dgm:spPr/>
    </dgm:pt>
    <dgm:pt modelId="{0999F623-3020-4E96-861D-5E2F168FC36A}" type="pres">
      <dgm:prSet presAssocID="{DA333AED-BEE6-49B9-8105-BBE1B82651DA}" presName="dotArrow3" presStyleLbl="alignNode1" presStyleIdx="7" presStyleCnt="12"/>
      <dgm:spPr/>
    </dgm:pt>
    <dgm:pt modelId="{3A4F0996-B018-4FF3-BE1F-43833C65581E}" type="pres">
      <dgm:prSet presAssocID="{DA333AED-BEE6-49B9-8105-BBE1B82651DA}" presName="dotArrow4" presStyleLbl="alignNode1" presStyleIdx="8" presStyleCnt="12"/>
      <dgm:spPr/>
    </dgm:pt>
    <dgm:pt modelId="{7C327F4C-6FBA-43F3-84BB-8632611A6536}" type="pres">
      <dgm:prSet presAssocID="{DA333AED-BEE6-49B9-8105-BBE1B82651DA}" presName="dotArrow5" presStyleLbl="alignNode1" presStyleIdx="9" presStyleCnt="12"/>
      <dgm:spPr/>
    </dgm:pt>
    <dgm:pt modelId="{5542BE8B-1738-4BC0-BBA8-129AA5829738}" type="pres">
      <dgm:prSet presAssocID="{DA333AED-BEE6-49B9-8105-BBE1B82651DA}" presName="dotArrow6" presStyleLbl="alignNode1" presStyleIdx="10" presStyleCnt="12"/>
      <dgm:spPr/>
    </dgm:pt>
    <dgm:pt modelId="{33F7E43A-3514-4513-B6AD-9D6E7077601A}" type="pres">
      <dgm:prSet presAssocID="{DA333AED-BEE6-49B9-8105-BBE1B82651DA}" presName="dotArrow7" presStyleLbl="alignNode1" presStyleIdx="11" presStyleCnt="12"/>
      <dgm:spPr/>
    </dgm:pt>
    <dgm:pt modelId="{71F4904A-5F53-4744-92D1-55B39FC59CB8}" type="pres">
      <dgm:prSet presAssocID="{9364097A-C69F-4CFD-A598-69CB64DB0B34}" presName="parTx1" presStyleLbl="node1" presStyleIdx="0" presStyleCnt="3" custScaleX="93816" custScaleY="114914" custLinFactNeighborX="20028" custLinFactNeighborY="-7470"/>
      <dgm:spPr/>
      <dgm:t>
        <a:bodyPr/>
        <a:lstStyle/>
        <a:p>
          <a:endParaRPr lang="es-MX"/>
        </a:p>
      </dgm:t>
    </dgm:pt>
    <dgm:pt modelId="{DE2A29AB-BC3E-412B-B304-643ACD4FEB2D}" type="pres">
      <dgm:prSet presAssocID="{324345D3-9EF7-4F5F-82CA-E98E38431682}" presName="picture1" presStyleCnt="0"/>
      <dgm:spPr/>
    </dgm:pt>
    <dgm:pt modelId="{BFD0D358-1EBF-40FD-84C9-D7B14E0F908B}" type="pres">
      <dgm:prSet presAssocID="{324345D3-9EF7-4F5F-82CA-E98E38431682}" presName="imageRepeatNode" presStyleLbl="fgImgPlace1" presStyleIdx="0" presStyleCnt="3" custLinFactNeighborX="38000"/>
      <dgm:spPr/>
      <dgm:t>
        <a:bodyPr/>
        <a:lstStyle/>
        <a:p>
          <a:endParaRPr lang="es-MX"/>
        </a:p>
      </dgm:t>
    </dgm:pt>
    <dgm:pt modelId="{61AF9392-0C56-4293-BBF8-C4D53086F511}" type="pres">
      <dgm:prSet presAssocID="{11FD78BB-4370-4F15-8749-EBB88635508D}" presName="parTx2" presStyleLbl="node1" presStyleIdx="1" presStyleCnt="3" custScaleX="106007" custScaleY="110964"/>
      <dgm:spPr/>
      <dgm:t>
        <a:bodyPr/>
        <a:lstStyle/>
        <a:p>
          <a:endParaRPr lang="es-MX"/>
        </a:p>
      </dgm:t>
    </dgm:pt>
    <dgm:pt modelId="{5C86F1B8-3F24-46A0-98BF-5AF3DF106B7C}" type="pres">
      <dgm:prSet presAssocID="{B9992FC7-AE9A-417F-8E4B-3FB1E111DD8E}" presName="picture2" presStyleCnt="0"/>
      <dgm:spPr/>
    </dgm:pt>
    <dgm:pt modelId="{315013CD-9C88-45DF-A34E-3C02F0B04189}" type="pres">
      <dgm:prSet presAssocID="{B9992FC7-AE9A-417F-8E4B-3FB1E111DD8E}" presName="imageRepeatNode" presStyleLbl="fgImgPlace1" presStyleIdx="1" presStyleCnt="3"/>
      <dgm:spPr/>
      <dgm:t>
        <a:bodyPr/>
        <a:lstStyle/>
        <a:p>
          <a:endParaRPr lang="es-MX"/>
        </a:p>
      </dgm:t>
    </dgm:pt>
    <dgm:pt modelId="{572E6259-0458-4407-A0AB-7D0F4F326826}" type="pres">
      <dgm:prSet presAssocID="{3E9EB65A-CC5E-492E-AF50-A6CB9E2FDE9A}" presName="parTx3" presStyleLbl="node1" presStyleIdx="2" presStyleCnt="3" custScaleX="99081" custScaleY="74061"/>
      <dgm:spPr/>
      <dgm:t>
        <a:bodyPr/>
        <a:lstStyle/>
        <a:p>
          <a:endParaRPr lang="es-MX"/>
        </a:p>
      </dgm:t>
    </dgm:pt>
    <dgm:pt modelId="{05C5742F-2AF3-469F-9B84-ACBBF2BFBEBB}" type="pres">
      <dgm:prSet presAssocID="{ABE0C566-67D5-4555-B239-5BD0CE2AEA91}" presName="picture3" presStyleCnt="0"/>
      <dgm:spPr/>
    </dgm:pt>
    <dgm:pt modelId="{3C8D8CF0-D129-40A0-81BF-FC4F8A5955C2}" type="pres">
      <dgm:prSet presAssocID="{ABE0C566-67D5-4555-B239-5BD0CE2AEA91}" presName="imageRepeatNode" presStyleLbl="fgImgPlace1" presStyleIdx="2" presStyleCnt="3"/>
      <dgm:spPr/>
      <dgm:t>
        <a:bodyPr/>
        <a:lstStyle/>
        <a:p>
          <a:endParaRPr lang="es-MX"/>
        </a:p>
      </dgm:t>
    </dgm:pt>
  </dgm:ptLst>
  <dgm:cxnLst>
    <dgm:cxn modelId="{2EA8552B-9591-42A8-B9AD-7863263A9857}" type="presOf" srcId="{B9992FC7-AE9A-417F-8E4B-3FB1E111DD8E}" destId="{315013CD-9C88-45DF-A34E-3C02F0B04189}" srcOrd="0" destOrd="0" presId="urn:microsoft.com/office/officeart/2008/layout/AscendingPictureAccentProcess"/>
    <dgm:cxn modelId="{E38C563B-736F-4290-83AB-F3645721FFC2}" type="presOf" srcId="{ABE0C566-67D5-4555-B239-5BD0CE2AEA91}" destId="{3C8D8CF0-D129-40A0-81BF-FC4F8A5955C2}" srcOrd="0" destOrd="0" presId="urn:microsoft.com/office/officeart/2008/layout/AscendingPictureAccentProcess"/>
    <dgm:cxn modelId="{368AE17A-67B3-4A53-BDFB-C4B2BA843563}" srcId="{DA333AED-BEE6-49B9-8105-BBE1B82651DA}" destId="{11FD78BB-4370-4F15-8749-EBB88635508D}" srcOrd="1" destOrd="0" parTransId="{24CFA61F-3D8B-44A3-A350-33836A9D1F94}" sibTransId="{B9992FC7-AE9A-417F-8E4B-3FB1E111DD8E}"/>
    <dgm:cxn modelId="{CA64C4F6-F414-4366-A70B-4E66F938AB32}" srcId="{DA333AED-BEE6-49B9-8105-BBE1B82651DA}" destId="{3E9EB65A-CC5E-492E-AF50-A6CB9E2FDE9A}" srcOrd="2" destOrd="0" parTransId="{79605676-3018-48D4-89C9-EDC344BC6806}" sibTransId="{ABE0C566-67D5-4555-B239-5BD0CE2AEA91}"/>
    <dgm:cxn modelId="{7E3C5867-77FD-4E5E-A217-0257A64EE284}" type="presOf" srcId="{3E9EB65A-CC5E-492E-AF50-A6CB9E2FDE9A}" destId="{572E6259-0458-4407-A0AB-7D0F4F326826}" srcOrd="0" destOrd="0" presId="urn:microsoft.com/office/officeart/2008/layout/AscendingPictureAccentProcess"/>
    <dgm:cxn modelId="{8C8AA15D-BAC0-42A2-A57D-8455B951A89F}" type="presOf" srcId="{DA333AED-BEE6-49B9-8105-BBE1B82651DA}" destId="{D8C1E91E-8703-4A30-8171-9F4EBB04DA42}" srcOrd="0" destOrd="0" presId="urn:microsoft.com/office/officeart/2008/layout/AscendingPictureAccentProcess"/>
    <dgm:cxn modelId="{D002828B-4487-4F2F-9195-750BF22328BE}" type="presOf" srcId="{324345D3-9EF7-4F5F-82CA-E98E38431682}" destId="{BFD0D358-1EBF-40FD-84C9-D7B14E0F908B}" srcOrd="0" destOrd="0" presId="urn:microsoft.com/office/officeart/2008/layout/AscendingPictureAccentProcess"/>
    <dgm:cxn modelId="{81C7ADB6-A9CA-49D8-AC4E-17CB4F184E84}" type="presOf" srcId="{11FD78BB-4370-4F15-8749-EBB88635508D}" destId="{61AF9392-0C56-4293-BBF8-C4D53086F511}" srcOrd="0" destOrd="0" presId="urn:microsoft.com/office/officeart/2008/layout/AscendingPictureAccentProcess"/>
    <dgm:cxn modelId="{B2304AA5-120F-41E6-B83A-8532C6FD9178}" srcId="{DA333AED-BEE6-49B9-8105-BBE1B82651DA}" destId="{9364097A-C69F-4CFD-A598-69CB64DB0B34}" srcOrd="0" destOrd="0" parTransId="{050B6761-EF4F-4796-9DD7-77C9E79EAEAA}" sibTransId="{324345D3-9EF7-4F5F-82CA-E98E38431682}"/>
    <dgm:cxn modelId="{92FC946B-A6DF-47BE-ABAC-EE2169C10EB3}" type="presOf" srcId="{9364097A-C69F-4CFD-A598-69CB64DB0B34}" destId="{71F4904A-5F53-4744-92D1-55B39FC59CB8}" srcOrd="0" destOrd="0" presId="urn:microsoft.com/office/officeart/2008/layout/AscendingPictureAccentProcess"/>
    <dgm:cxn modelId="{9B997926-98C6-42A7-AA88-F05D9ECC9F64}" type="presParOf" srcId="{D8C1E91E-8703-4A30-8171-9F4EBB04DA42}" destId="{DAE0421E-4B4F-477B-9BFB-078BB56F75E2}" srcOrd="0" destOrd="0" presId="urn:microsoft.com/office/officeart/2008/layout/AscendingPictureAccentProcess"/>
    <dgm:cxn modelId="{CAA7AC95-05C5-42FF-923D-2CC6132DFCE5}" type="presParOf" srcId="{D8C1E91E-8703-4A30-8171-9F4EBB04DA42}" destId="{88877BF7-9AC9-4932-993D-8AE571D3C529}" srcOrd="1" destOrd="0" presId="urn:microsoft.com/office/officeart/2008/layout/AscendingPictureAccentProcess"/>
    <dgm:cxn modelId="{B84DC235-94F2-4C2B-AEC7-303D80D21BBC}" type="presParOf" srcId="{D8C1E91E-8703-4A30-8171-9F4EBB04DA42}" destId="{5FAE8250-489B-49C0-B39B-2159A1C3D9D0}" srcOrd="2" destOrd="0" presId="urn:microsoft.com/office/officeart/2008/layout/AscendingPictureAccentProcess"/>
    <dgm:cxn modelId="{18361ABE-27E0-4842-9E2D-D2280F3A3C07}" type="presParOf" srcId="{D8C1E91E-8703-4A30-8171-9F4EBB04DA42}" destId="{9C557AC2-B89B-486C-B2E2-901D0AE5618F}" srcOrd="3" destOrd="0" presId="urn:microsoft.com/office/officeart/2008/layout/AscendingPictureAccentProcess"/>
    <dgm:cxn modelId="{F1FAD6B6-6949-41AF-B1CF-2DE820B3A728}" type="presParOf" srcId="{D8C1E91E-8703-4A30-8171-9F4EBB04DA42}" destId="{99C1504C-C08C-4F21-8BE7-2F35172D4ACE}" srcOrd="4" destOrd="0" presId="urn:microsoft.com/office/officeart/2008/layout/AscendingPictureAccentProcess"/>
    <dgm:cxn modelId="{A667E91A-5965-4FD2-80CB-E2DF96C21099}" type="presParOf" srcId="{D8C1E91E-8703-4A30-8171-9F4EBB04DA42}" destId="{C4DCD858-3D4F-41FE-B3BE-F84B4E851819}" srcOrd="5" destOrd="0" presId="urn:microsoft.com/office/officeart/2008/layout/AscendingPictureAccentProcess"/>
    <dgm:cxn modelId="{A16D2859-D8D3-4258-B42E-F7FF0D65E6C3}" type="presParOf" srcId="{D8C1E91E-8703-4A30-8171-9F4EBB04DA42}" destId="{F6384527-DDFE-454A-B217-FCF5DBD2F172}" srcOrd="6" destOrd="0" presId="urn:microsoft.com/office/officeart/2008/layout/AscendingPictureAccentProcess"/>
    <dgm:cxn modelId="{49E053C1-EA66-4A4C-BB09-DB8D7F3084CA}" type="presParOf" srcId="{D8C1E91E-8703-4A30-8171-9F4EBB04DA42}" destId="{0999F623-3020-4E96-861D-5E2F168FC36A}" srcOrd="7" destOrd="0" presId="urn:microsoft.com/office/officeart/2008/layout/AscendingPictureAccentProcess"/>
    <dgm:cxn modelId="{D9D2C5DC-8446-46ED-9F6B-7D5287B6AEC8}" type="presParOf" srcId="{D8C1E91E-8703-4A30-8171-9F4EBB04DA42}" destId="{3A4F0996-B018-4FF3-BE1F-43833C65581E}" srcOrd="8" destOrd="0" presId="urn:microsoft.com/office/officeart/2008/layout/AscendingPictureAccentProcess"/>
    <dgm:cxn modelId="{94FAD444-5CCD-4D90-93E9-767A68D56F51}" type="presParOf" srcId="{D8C1E91E-8703-4A30-8171-9F4EBB04DA42}" destId="{7C327F4C-6FBA-43F3-84BB-8632611A6536}" srcOrd="9" destOrd="0" presId="urn:microsoft.com/office/officeart/2008/layout/AscendingPictureAccentProcess"/>
    <dgm:cxn modelId="{D6762721-0B2A-40E3-8131-BA2A4CDDA3DD}" type="presParOf" srcId="{D8C1E91E-8703-4A30-8171-9F4EBB04DA42}" destId="{5542BE8B-1738-4BC0-BBA8-129AA5829738}" srcOrd="10" destOrd="0" presId="urn:microsoft.com/office/officeart/2008/layout/AscendingPictureAccentProcess"/>
    <dgm:cxn modelId="{4FC15105-0B51-445A-9A0F-75F344421935}" type="presParOf" srcId="{D8C1E91E-8703-4A30-8171-9F4EBB04DA42}" destId="{33F7E43A-3514-4513-B6AD-9D6E7077601A}" srcOrd="11" destOrd="0" presId="urn:microsoft.com/office/officeart/2008/layout/AscendingPictureAccentProcess"/>
    <dgm:cxn modelId="{B18836B7-DDD3-436E-B10A-2CDF78E52A5A}" type="presParOf" srcId="{D8C1E91E-8703-4A30-8171-9F4EBB04DA42}" destId="{71F4904A-5F53-4744-92D1-55B39FC59CB8}" srcOrd="12" destOrd="0" presId="urn:microsoft.com/office/officeart/2008/layout/AscendingPictureAccentProcess"/>
    <dgm:cxn modelId="{DCE613BE-8C33-48F8-81A7-1AFB73387108}" type="presParOf" srcId="{D8C1E91E-8703-4A30-8171-9F4EBB04DA42}" destId="{DE2A29AB-BC3E-412B-B304-643ACD4FEB2D}" srcOrd="13" destOrd="0" presId="urn:microsoft.com/office/officeart/2008/layout/AscendingPictureAccentProcess"/>
    <dgm:cxn modelId="{5D2ACBB3-00D3-4EF8-AD7F-535D05CC6D61}" type="presParOf" srcId="{DE2A29AB-BC3E-412B-B304-643ACD4FEB2D}" destId="{BFD0D358-1EBF-40FD-84C9-D7B14E0F908B}" srcOrd="0" destOrd="0" presId="urn:microsoft.com/office/officeart/2008/layout/AscendingPictureAccentProcess"/>
    <dgm:cxn modelId="{93336381-6E75-4FFA-9B33-E0EED84A1CA4}" type="presParOf" srcId="{D8C1E91E-8703-4A30-8171-9F4EBB04DA42}" destId="{61AF9392-0C56-4293-BBF8-C4D53086F511}" srcOrd="14" destOrd="0" presId="urn:microsoft.com/office/officeart/2008/layout/AscendingPictureAccentProcess"/>
    <dgm:cxn modelId="{11FD67EE-1A5D-4226-AA77-252D7185DDC0}" type="presParOf" srcId="{D8C1E91E-8703-4A30-8171-9F4EBB04DA42}" destId="{5C86F1B8-3F24-46A0-98BF-5AF3DF106B7C}" srcOrd="15" destOrd="0" presId="urn:microsoft.com/office/officeart/2008/layout/AscendingPictureAccentProcess"/>
    <dgm:cxn modelId="{BE149D9E-5CDD-4420-BE77-D73638AC9A1D}" type="presParOf" srcId="{5C86F1B8-3F24-46A0-98BF-5AF3DF106B7C}" destId="{315013CD-9C88-45DF-A34E-3C02F0B04189}" srcOrd="0" destOrd="0" presId="urn:microsoft.com/office/officeart/2008/layout/AscendingPictureAccentProcess"/>
    <dgm:cxn modelId="{EBD6C125-CDE5-419A-AC77-10FB294A86A3}" type="presParOf" srcId="{D8C1E91E-8703-4A30-8171-9F4EBB04DA42}" destId="{572E6259-0458-4407-A0AB-7D0F4F326826}" srcOrd="16" destOrd="0" presId="urn:microsoft.com/office/officeart/2008/layout/AscendingPictureAccentProcess"/>
    <dgm:cxn modelId="{76FE6C8A-7752-42AC-A442-AECD600CB4D4}" type="presParOf" srcId="{D8C1E91E-8703-4A30-8171-9F4EBB04DA42}" destId="{05C5742F-2AF3-469F-9B84-ACBBF2BFBEBB}" srcOrd="17" destOrd="0" presId="urn:microsoft.com/office/officeart/2008/layout/AscendingPictureAccentProcess"/>
    <dgm:cxn modelId="{166F7B75-4095-4A08-840C-D31B52308F33}" type="presParOf" srcId="{05C5742F-2AF3-469F-9B84-ACBBF2BFBEBB}" destId="{3C8D8CF0-D129-40A0-81BF-FC4F8A5955C2}"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951EC81-3736-4011-BD06-4374F508EA09}" type="doc">
      <dgm:prSet loTypeId="urn:microsoft.com/office/officeart/2005/8/layout/equation2" loCatId="process" qsTypeId="urn:microsoft.com/office/officeart/2005/8/quickstyle/simple1" qsCatId="simple" csTypeId="urn:microsoft.com/office/officeart/2005/8/colors/accent1_2" csCatId="accent1" phldr="1"/>
      <dgm:spPr/>
      <dgm:t>
        <a:bodyPr/>
        <a:lstStyle/>
        <a:p>
          <a:endParaRPr lang="es-MX"/>
        </a:p>
      </dgm:t>
    </dgm:pt>
    <dgm:pt modelId="{7C410A17-4342-4B78-A4F4-C1100E4C87C4}">
      <dgm:prSet phldrT="[Texto]" custT="1"/>
      <dgm:spPr/>
      <dgm:t>
        <a:bodyPr/>
        <a:lstStyle/>
        <a:p>
          <a:r>
            <a:rPr lang="es-EC" sz="1800" dirty="0" smtClean="0"/>
            <a:t>Combinación de dos o más micro o macro constituyentes</a:t>
          </a:r>
          <a:endParaRPr lang="es-MX" sz="1800" dirty="0"/>
        </a:p>
      </dgm:t>
    </dgm:pt>
    <dgm:pt modelId="{B3148F5A-EEC5-4097-A62A-80DAB97980E1}" type="parTrans" cxnId="{B9DE9D39-9E21-46EC-AFB4-D80BB0BF8B9B}">
      <dgm:prSet/>
      <dgm:spPr/>
      <dgm:t>
        <a:bodyPr/>
        <a:lstStyle/>
        <a:p>
          <a:endParaRPr lang="es-MX"/>
        </a:p>
      </dgm:t>
    </dgm:pt>
    <dgm:pt modelId="{9F600228-8491-4EFD-9063-9F480F95A8FA}" type="sibTrans" cxnId="{B9DE9D39-9E21-46EC-AFB4-D80BB0BF8B9B}">
      <dgm:prSet/>
      <dgm:spPr/>
      <dgm:t>
        <a:bodyPr/>
        <a:lstStyle/>
        <a:p>
          <a:endParaRPr lang="es-MX"/>
        </a:p>
      </dgm:t>
    </dgm:pt>
    <dgm:pt modelId="{EFCE019F-88D3-45E1-9EDA-2E166405FB93}">
      <dgm:prSet phldrT="[Texto]" custT="1"/>
      <dgm:spPr/>
      <dgm:t>
        <a:bodyPr/>
        <a:lstStyle/>
        <a:p>
          <a:r>
            <a:rPr lang="es-EC" sz="1800" dirty="0" smtClean="0"/>
            <a:t>Difieren en forma y composición química</a:t>
          </a:r>
          <a:endParaRPr lang="es-MX" sz="1800" dirty="0"/>
        </a:p>
      </dgm:t>
    </dgm:pt>
    <dgm:pt modelId="{9AB1A212-EF18-4074-B360-72FC3A7B8590}" type="parTrans" cxnId="{D8BB2475-5FB9-4FFD-B876-5AE652E57142}">
      <dgm:prSet/>
      <dgm:spPr/>
      <dgm:t>
        <a:bodyPr/>
        <a:lstStyle/>
        <a:p>
          <a:endParaRPr lang="es-MX"/>
        </a:p>
      </dgm:t>
    </dgm:pt>
    <dgm:pt modelId="{723E9D7E-5CE0-4D2E-A010-8C5788136D15}" type="sibTrans" cxnId="{D8BB2475-5FB9-4FFD-B876-5AE652E57142}">
      <dgm:prSet/>
      <dgm:spPr/>
      <dgm:t>
        <a:bodyPr/>
        <a:lstStyle/>
        <a:p>
          <a:endParaRPr lang="es-MX"/>
        </a:p>
      </dgm:t>
    </dgm:pt>
    <dgm:pt modelId="{6115ABE7-9F9A-4723-8EE2-59C8678F7F03}">
      <dgm:prSet phldrT="[Texto]"/>
      <dgm:spPr/>
      <dgm:t>
        <a:bodyPr/>
        <a:lstStyle/>
        <a:p>
          <a:r>
            <a:rPr lang="es-EC" dirty="0" smtClean="0"/>
            <a:t>Los materiales compuestos son usados por sus peculiares propiedades </a:t>
          </a:r>
          <a:endParaRPr lang="es-MX" dirty="0"/>
        </a:p>
      </dgm:t>
    </dgm:pt>
    <dgm:pt modelId="{3E686F18-2848-4C43-BA0C-00D70CEF6CA0}" type="parTrans" cxnId="{D4BC949F-6BB0-4404-9F80-FFBDCDCAF6A3}">
      <dgm:prSet/>
      <dgm:spPr/>
      <dgm:t>
        <a:bodyPr/>
        <a:lstStyle/>
        <a:p>
          <a:endParaRPr lang="es-MX"/>
        </a:p>
      </dgm:t>
    </dgm:pt>
    <dgm:pt modelId="{4B8E8DEC-3C18-4654-ADB0-6C3F620065BD}" type="sibTrans" cxnId="{D4BC949F-6BB0-4404-9F80-FFBDCDCAF6A3}">
      <dgm:prSet/>
      <dgm:spPr/>
      <dgm:t>
        <a:bodyPr/>
        <a:lstStyle/>
        <a:p>
          <a:endParaRPr lang="es-MX"/>
        </a:p>
      </dgm:t>
    </dgm:pt>
    <dgm:pt modelId="{0EF54980-476C-4143-A366-55A91BC5EAA5}" type="pres">
      <dgm:prSet presAssocID="{1951EC81-3736-4011-BD06-4374F508EA09}" presName="Name0" presStyleCnt="0">
        <dgm:presLayoutVars>
          <dgm:dir/>
          <dgm:resizeHandles val="exact"/>
        </dgm:presLayoutVars>
      </dgm:prSet>
      <dgm:spPr/>
      <dgm:t>
        <a:bodyPr/>
        <a:lstStyle/>
        <a:p>
          <a:endParaRPr lang="es-MX"/>
        </a:p>
      </dgm:t>
    </dgm:pt>
    <dgm:pt modelId="{2877FC51-D24D-4DCB-BC3F-E9B33BD9C78B}" type="pres">
      <dgm:prSet presAssocID="{1951EC81-3736-4011-BD06-4374F508EA09}" presName="vNodes" presStyleCnt="0"/>
      <dgm:spPr/>
    </dgm:pt>
    <dgm:pt modelId="{09A04D4F-0C47-4EC4-8C2F-D0B5D5F1C1CD}" type="pres">
      <dgm:prSet presAssocID="{7C410A17-4342-4B78-A4F4-C1100E4C87C4}" presName="node" presStyleLbl="node1" presStyleIdx="0" presStyleCnt="3" custScaleX="208600">
        <dgm:presLayoutVars>
          <dgm:bulletEnabled val="1"/>
        </dgm:presLayoutVars>
      </dgm:prSet>
      <dgm:spPr/>
      <dgm:t>
        <a:bodyPr/>
        <a:lstStyle/>
        <a:p>
          <a:endParaRPr lang="es-MX"/>
        </a:p>
      </dgm:t>
    </dgm:pt>
    <dgm:pt modelId="{A7A2CA36-3BC3-46CA-8D6A-5F0A1DF39BF3}" type="pres">
      <dgm:prSet presAssocID="{9F600228-8491-4EFD-9063-9F480F95A8FA}" presName="spacerT" presStyleCnt="0"/>
      <dgm:spPr/>
    </dgm:pt>
    <dgm:pt modelId="{4CA72DCA-A305-4193-84EA-DEF3FC52A4BF}" type="pres">
      <dgm:prSet presAssocID="{9F600228-8491-4EFD-9063-9F480F95A8FA}" presName="sibTrans" presStyleLbl="sibTrans2D1" presStyleIdx="0" presStyleCnt="2"/>
      <dgm:spPr/>
      <dgm:t>
        <a:bodyPr/>
        <a:lstStyle/>
        <a:p>
          <a:endParaRPr lang="es-MX"/>
        </a:p>
      </dgm:t>
    </dgm:pt>
    <dgm:pt modelId="{A69FD7CE-2BB5-4C91-A6A3-CA90FD331C0C}" type="pres">
      <dgm:prSet presAssocID="{9F600228-8491-4EFD-9063-9F480F95A8FA}" presName="spacerB" presStyleCnt="0"/>
      <dgm:spPr/>
    </dgm:pt>
    <dgm:pt modelId="{4F213205-DB49-42BC-A366-D1D757229192}" type="pres">
      <dgm:prSet presAssocID="{EFCE019F-88D3-45E1-9EDA-2E166405FB93}" presName="node" presStyleLbl="node1" presStyleIdx="1" presStyleCnt="3" custScaleX="208600">
        <dgm:presLayoutVars>
          <dgm:bulletEnabled val="1"/>
        </dgm:presLayoutVars>
      </dgm:prSet>
      <dgm:spPr/>
      <dgm:t>
        <a:bodyPr/>
        <a:lstStyle/>
        <a:p>
          <a:endParaRPr lang="es-MX"/>
        </a:p>
      </dgm:t>
    </dgm:pt>
    <dgm:pt modelId="{88F385C7-C2ED-457E-A6FE-3546F807A533}" type="pres">
      <dgm:prSet presAssocID="{1951EC81-3736-4011-BD06-4374F508EA09}" presName="sibTransLast" presStyleLbl="sibTrans2D1" presStyleIdx="1" presStyleCnt="2"/>
      <dgm:spPr/>
      <dgm:t>
        <a:bodyPr/>
        <a:lstStyle/>
        <a:p>
          <a:endParaRPr lang="es-MX"/>
        </a:p>
      </dgm:t>
    </dgm:pt>
    <dgm:pt modelId="{8697B854-65DF-4E82-B7A7-CBCABED9095F}" type="pres">
      <dgm:prSet presAssocID="{1951EC81-3736-4011-BD06-4374F508EA09}" presName="connectorText" presStyleLbl="sibTrans2D1" presStyleIdx="1" presStyleCnt="2"/>
      <dgm:spPr/>
      <dgm:t>
        <a:bodyPr/>
        <a:lstStyle/>
        <a:p>
          <a:endParaRPr lang="es-MX"/>
        </a:p>
      </dgm:t>
    </dgm:pt>
    <dgm:pt modelId="{AF4C42F2-2061-4EC7-93A1-7910555EC0C7}" type="pres">
      <dgm:prSet presAssocID="{1951EC81-3736-4011-BD06-4374F508EA09}" presName="lastNode" presStyleLbl="node1" presStyleIdx="2" presStyleCnt="3">
        <dgm:presLayoutVars>
          <dgm:bulletEnabled val="1"/>
        </dgm:presLayoutVars>
      </dgm:prSet>
      <dgm:spPr/>
      <dgm:t>
        <a:bodyPr/>
        <a:lstStyle/>
        <a:p>
          <a:endParaRPr lang="es-MX"/>
        </a:p>
      </dgm:t>
    </dgm:pt>
  </dgm:ptLst>
  <dgm:cxnLst>
    <dgm:cxn modelId="{49D0C1E3-AB90-4E10-B89D-E574924DA49C}" type="presOf" srcId="{9F600228-8491-4EFD-9063-9F480F95A8FA}" destId="{4CA72DCA-A305-4193-84EA-DEF3FC52A4BF}" srcOrd="0" destOrd="0" presId="urn:microsoft.com/office/officeart/2005/8/layout/equation2"/>
    <dgm:cxn modelId="{2FDB5DD4-6DB5-4109-BCFF-CE9B41A52388}" type="presOf" srcId="{6115ABE7-9F9A-4723-8EE2-59C8678F7F03}" destId="{AF4C42F2-2061-4EC7-93A1-7910555EC0C7}" srcOrd="0" destOrd="0" presId="urn:microsoft.com/office/officeart/2005/8/layout/equation2"/>
    <dgm:cxn modelId="{D8BB2475-5FB9-4FFD-B876-5AE652E57142}" srcId="{1951EC81-3736-4011-BD06-4374F508EA09}" destId="{EFCE019F-88D3-45E1-9EDA-2E166405FB93}" srcOrd="1" destOrd="0" parTransId="{9AB1A212-EF18-4074-B360-72FC3A7B8590}" sibTransId="{723E9D7E-5CE0-4D2E-A010-8C5788136D15}"/>
    <dgm:cxn modelId="{B9DE9D39-9E21-46EC-AFB4-D80BB0BF8B9B}" srcId="{1951EC81-3736-4011-BD06-4374F508EA09}" destId="{7C410A17-4342-4B78-A4F4-C1100E4C87C4}" srcOrd="0" destOrd="0" parTransId="{B3148F5A-EEC5-4097-A62A-80DAB97980E1}" sibTransId="{9F600228-8491-4EFD-9063-9F480F95A8FA}"/>
    <dgm:cxn modelId="{74370ABB-71F6-43EE-8F48-AAEDBA7BFD8A}" type="presOf" srcId="{723E9D7E-5CE0-4D2E-A010-8C5788136D15}" destId="{88F385C7-C2ED-457E-A6FE-3546F807A533}" srcOrd="0" destOrd="0" presId="urn:microsoft.com/office/officeart/2005/8/layout/equation2"/>
    <dgm:cxn modelId="{70D927D5-57B4-40F0-9C67-1BD9D1D86168}" type="presOf" srcId="{723E9D7E-5CE0-4D2E-A010-8C5788136D15}" destId="{8697B854-65DF-4E82-B7A7-CBCABED9095F}" srcOrd="1" destOrd="0" presId="urn:microsoft.com/office/officeart/2005/8/layout/equation2"/>
    <dgm:cxn modelId="{B3787A3A-83F4-4E04-B9B6-1C041EE372D2}" type="presOf" srcId="{EFCE019F-88D3-45E1-9EDA-2E166405FB93}" destId="{4F213205-DB49-42BC-A366-D1D757229192}" srcOrd="0" destOrd="0" presId="urn:microsoft.com/office/officeart/2005/8/layout/equation2"/>
    <dgm:cxn modelId="{D4BC949F-6BB0-4404-9F80-FFBDCDCAF6A3}" srcId="{1951EC81-3736-4011-BD06-4374F508EA09}" destId="{6115ABE7-9F9A-4723-8EE2-59C8678F7F03}" srcOrd="2" destOrd="0" parTransId="{3E686F18-2848-4C43-BA0C-00D70CEF6CA0}" sibTransId="{4B8E8DEC-3C18-4654-ADB0-6C3F620065BD}"/>
    <dgm:cxn modelId="{CA9D63EB-DC28-4BC8-A0AF-06CFEAE9F28B}" type="presOf" srcId="{7C410A17-4342-4B78-A4F4-C1100E4C87C4}" destId="{09A04D4F-0C47-4EC4-8C2F-D0B5D5F1C1CD}" srcOrd="0" destOrd="0" presId="urn:microsoft.com/office/officeart/2005/8/layout/equation2"/>
    <dgm:cxn modelId="{F1CF1A76-F092-4483-907E-511FCC495594}" type="presOf" srcId="{1951EC81-3736-4011-BD06-4374F508EA09}" destId="{0EF54980-476C-4143-A366-55A91BC5EAA5}" srcOrd="0" destOrd="0" presId="urn:microsoft.com/office/officeart/2005/8/layout/equation2"/>
    <dgm:cxn modelId="{F38A3D49-3723-4CC1-8672-73493DE75A49}" type="presParOf" srcId="{0EF54980-476C-4143-A366-55A91BC5EAA5}" destId="{2877FC51-D24D-4DCB-BC3F-E9B33BD9C78B}" srcOrd="0" destOrd="0" presId="urn:microsoft.com/office/officeart/2005/8/layout/equation2"/>
    <dgm:cxn modelId="{CBA034D8-81F8-4B5A-839C-AB42CDED05BE}" type="presParOf" srcId="{2877FC51-D24D-4DCB-BC3F-E9B33BD9C78B}" destId="{09A04D4F-0C47-4EC4-8C2F-D0B5D5F1C1CD}" srcOrd="0" destOrd="0" presId="urn:microsoft.com/office/officeart/2005/8/layout/equation2"/>
    <dgm:cxn modelId="{E2509210-DA16-4612-BC49-CD2C9BC1166E}" type="presParOf" srcId="{2877FC51-D24D-4DCB-BC3F-E9B33BD9C78B}" destId="{A7A2CA36-3BC3-46CA-8D6A-5F0A1DF39BF3}" srcOrd="1" destOrd="0" presId="urn:microsoft.com/office/officeart/2005/8/layout/equation2"/>
    <dgm:cxn modelId="{2026AE13-9FE3-4136-A548-E85D9F858DEA}" type="presParOf" srcId="{2877FC51-D24D-4DCB-BC3F-E9B33BD9C78B}" destId="{4CA72DCA-A305-4193-84EA-DEF3FC52A4BF}" srcOrd="2" destOrd="0" presId="urn:microsoft.com/office/officeart/2005/8/layout/equation2"/>
    <dgm:cxn modelId="{A872A140-D303-43F3-ACBA-6BA2E60D8A4B}" type="presParOf" srcId="{2877FC51-D24D-4DCB-BC3F-E9B33BD9C78B}" destId="{A69FD7CE-2BB5-4C91-A6A3-CA90FD331C0C}" srcOrd="3" destOrd="0" presId="urn:microsoft.com/office/officeart/2005/8/layout/equation2"/>
    <dgm:cxn modelId="{BA51C212-763A-41F3-9B09-6910EB1C76EE}" type="presParOf" srcId="{2877FC51-D24D-4DCB-BC3F-E9B33BD9C78B}" destId="{4F213205-DB49-42BC-A366-D1D757229192}" srcOrd="4" destOrd="0" presId="urn:microsoft.com/office/officeart/2005/8/layout/equation2"/>
    <dgm:cxn modelId="{9DDA5FF5-3CB8-47D4-B14C-3C378CA55511}" type="presParOf" srcId="{0EF54980-476C-4143-A366-55A91BC5EAA5}" destId="{88F385C7-C2ED-457E-A6FE-3546F807A533}" srcOrd="1" destOrd="0" presId="urn:microsoft.com/office/officeart/2005/8/layout/equation2"/>
    <dgm:cxn modelId="{96F68B9D-8379-4724-8B47-66B531212D0E}" type="presParOf" srcId="{88F385C7-C2ED-457E-A6FE-3546F807A533}" destId="{8697B854-65DF-4E82-B7A7-CBCABED9095F}" srcOrd="0" destOrd="0" presId="urn:microsoft.com/office/officeart/2005/8/layout/equation2"/>
    <dgm:cxn modelId="{E3D27D56-3929-4D03-91EF-0C84C7E38E5C}" type="presParOf" srcId="{0EF54980-476C-4143-A366-55A91BC5EAA5}" destId="{AF4C42F2-2061-4EC7-93A1-7910555EC0C7}"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64A562F-202B-453C-8B9D-52F5420D6E2F}" type="doc">
      <dgm:prSet loTypeId="urn:microsoft.com/office/officeart/2009/3/layout/SnapshotPictureList" loCatId="picture" qsTypeId="urn:microsoft.com/office/officeart/2005/8/quickstyle/simple1" qsCatId="simple" csTypeId="urn:microsoft.com/office/officeart/2005/8/colors/accent1_2" csCatId="accent1" phldr="1"/>
      <dgm:spPr/>
    </dgm:pt>
    <dgm:pt modelId="{42CBC2A3-FD32-459E-9178-A5A5B4F13A93}">
      <dgm:prSet phldrT="[Texto]" custT="1"/>
      <dgm:spPr/>
      <dgm:t>
        <a:bodyPr/>
        <a:lstStyle/>
        <a:p>
          <a:r>
            <a:rPr lang="es-EC" sz="1000" b="0" i="0" dirty="0" smtClean="0"/>
            <a:t>Técnicas de moldeo</a:t>
          </a:r>
          <a:endParaRPr lang="es-MX" sz="1000" b="1" i="1" dirty="0" smtClean="0"/>
        </a:p>
        <a:p>
          <a:r>
            <a:rPr lang="es-EC" sz="1000" b="0" i="0" dirty="0" smtClean="0"/>
            <a:t>Fuente: </a:t>
          </a:r>
          <a:r>
            <a:rPr lang="es-MX" sz="1000" b="0" i="0" dirty="0" smtClean="0"/>
            <a:t>(</a:t>
          </a:r>
          <a:r>
            <a:rPr lang="es-MX" sz="1000" b="0" i="0" dirty="0" err="1" smtClean="0"/>
            <a:t>Askeland</a:t>
          </a:r>
          <a:r>
            <a:rPr lang="es-MX" sz="1000" b="0" i="0" dirty="0" smtClean="0"/>
            <a:t>, 1998)</a:t>
          </a:r>
          <a:endParaRPr lang="es-MX" sz="1000" dirty="0"/>
        </a:p>
      </dgm:t>
    </dgm:pt>
    <dgm:pt modelId="{448D6948-8E3A-4DA8-A1B0-CA5E735FCFEF}" type="parTrans" cxnId="{961EEE31-9B99-49B1-8FA5-A8EA4E9838EA}">
      <dgm:prSet/>
      <dgm:spPr/>
      <dgm:t>
        <a:bodyPr/>
        <a:lstStyle/>
        <a:p>
          <a:endParaRPr lang="es-MX"/>
        </a:p>
      </dgm:t>
    </dgm:pt>
    <dgm:pt modelId="{25B76A98-5383-4B4B-89F5-13C86CB6AD2D}" type="sibTrans" cxnId="{961EEE31-9B99-49B1-8FA5-A8EA4E9838EA}">
      <dgm:prSet/>
      <dgm:spPr/>
      <dgm:t>
        <a:bodyPr/>
        <a:lstStyle/>
        <a:p>
          <a:endParaRPr lang="es-MX"/>
        </a:p>
      </dgm:t>
    </dgm:pt>
    <dgm:pt modelId="{BC5FAA28-76A5-41A9-9A37-B33A198BCBDE}" type="pres">
      <dgm:prSet presAssocID="{864A562F-202B-453C-8B9D-52F5420D6E2F}" presName="Name0" presStyleCnt="0">
        <dgm:presLayoutVars>
          <dgm:chMax/>
          <dgm:chPref/>
          <dgm:dir/>
          <dgm:animLvl val="lvl"/>
        </dgm:presLayoutVars>
      </dgm:prSet>
      <dgm:spPr/>
    </dgm:pt>
    <dgm:pt modelId="{96652112-16DA-4EEE-8BD4-962F11D9CC4F}" type="pres">
      <dgm:prSet presAssocID="{42CBC2A3-FD32-459E-9178-A5A5B4F13A93}" presName="composite" presStyleCnt="0"/>
      <dgm:spPr/>
    </dgm:pt>
    <dgm:pt modelId="{5B79A563-06D8-45F4-A556-F92B6A941B53}" type="pres">
      <dgm:prSet presAssocID="{42CBC2A3-FD32-459E-9178-A5A5B4F13A93}" presName="ParentAccentShape" presStyleLbl="trBgShp" presStyleIdx="0" presStyleCnt="1" custScaleX="197173" custScaleY="369903"/>
      <dgm:spPr/>
    </dgm:pt>
    <dgm:pt modelId="{EF6C2CF5-7860-477C-B00B-22858E9E6073}" type="pres">
      <dgm:prSet presAssocID="{42CBC2A3-FD32-459E-9178-A5A5B4F13A93}" presName="ParentText" presStyleLbl="revTx" presStyleIdx="0" presStyleCnt="2" custScaleX="128345" custScaleY="262558" custLinFactY="500000" custLinFactNeighborX="-31470" custLinFactNeighborY="508338">
        <dgm:presLayoutVars>
          <dgm:chMax val="1"/>
          <dgm:chPref val="1"/>
          <dgm:bulletEnabled val="1"/>
        </dgm:presLayoutVars>
      </dgm:prSet>
      <dgm:spPr/>
      <dgm:t>
        <a:bodyPr/>
        <a:lstStyle/>
        <a:p>
          <a:endParaRPr lang="es-MX"/>
        </a:p>
      </dgm:t>
    </dgm:pt>
    <dgm:pt modelId="{0FDF5035-8501-4765-95F3-E2AFCAD35310}" type="pres">
      <dgm:prSet presAssocID="{42CBC2A3-FD32-459E-9178-A5A5B4F13A93}" presName="ChildText" presStyleLbl="revTx" presStyleIdx="1" presStyleCnt="2">
        <dgm:presLayoutVars>
          <dgm:chMax val="0"/>
          <dgm:chPref val="0"/>
        </dgm:presLayoutVars>
      </dgm:prSet>
      <dgm:spPr/>
    </dgm:pt>
    <dgm:pt modelId="{09FFCABB-3A35-4280-AA6B-018CDF55F039}" type="pres">
      <dgm:prSet presAssocID="{42CBC2A3-FD32-459E-9178-A5A5B4F13A93}" presName="ChildAccentShape" presStyleLbl="trBgShp" presStyleIdx="0" presStyleCnt="1"/>
      <dgm:spPr/>
    </dgm:pt>
    <dgm:pt modelId="{E001835B-DF24-46EF-9B8C-885B7FB7606F}" type="pres">
      <dgm:prSet presAssocID="{42CBC2A3-FD32-459E-9178-A5A5B4F13A93}" presName="Image" presStyleLbl="alignImgPlace1" presStyleIdx="0" presStyleCnt="1" custScaleX="176526" custScaleY="334696" custLinFactNeighborX="2110" custLinFactNeighborY="-2257"/>
      <dgm:spPr>
        <a:blipFill rotWithShape="1">
          <a:blip xmlns:r="http://schemas.openxmlformats.org/officeDocument/2006/relationships" r:embed="rId1"/>
          <a:stretch>
            <a:fillRect/>
          </a:stretch>
        </a:blipFill>
      </dgm:spPr>
    </dgm:pt>
  </dgm:ptLst>
  <dgm:cxnLst>
    <dgm:cxn modelId="{961EEE31-9B99-49B1-8FA5-A8EA4E9838EA}" srcId="{864A562F-202B-453C-8B9D-52F5420D6E2F}" destId="{42CBC2A3-FD32-459E-9178-A5A5B4F13A93}" srcOrd="0" destOrd="0" parTransId="{448D6948-8E3A-4DA8-A1B0-CA5E735FCFEF}" sibTransId="{25B76A98-5383-4B4B-89F5-13C86CB6AD2D}"/>
    <dgm:cxn modelId="{313854BE-9260-43E6-A8B6-680CA5DF147F}" type="presOf" srcId="{42CBC2A3-FD32-459E-9178-A5A5B4F13A93}" destId="{EF6C2CF5-7860-477C-B00B-22858E9E6073}" srcOrd="0" destOrd="0" presId="urn:microsoft.com/office/officeart/2009/3/layout/SnapshotPictureList"/>
    <dgm:cxn modelId="{140EBF39-0C7B-4280-B616-07C80EDC75EF}" type="presOf" srcId="{864A562F-202B-453C-8B9D-52F5420D6E2F}" destId="{BC5FAA28-76A5-41A9-9A37-B33A198BCBDE}" srcOrd="0" destOrd="0" presId="urn:microsoft.com/office/officeart/2009/3/layout/SnapshotPictureList"/>
    <dgm:cxn modelId="{046EDC92-846E-4946-AED7-DAB2DFC49F03}" type="presParOf" srcId="{BC5FAA28-76A5-41A9-9A37-B33A198BCBDE}" destId="{96652112-16DA-4EEE-8BD4-962F11D9CC4F}" srcOrd="0" destOrd="0" presId="urn:microsoft.com/office/officeart/2009/3/layout/SnapshotPictureList"/>
    <dgm:cxn modelId="{C9D184FF-174F-475D-9E00-6892C874F5A7}" type="presParOf" srcId="{96652112-16DA-4EEE-8BD4-962F11D9CC4F}" destId="{5B79A563-06D8-45F4-A556-F92B6A941B53}" srcOrd="0" destOrd="0" presId="urn:microsoft.com/office/officeart/2009/3/layout/SnapshotPictureList"/>
    <dgm:cxn modelId="{3C2251DF-AE3D-4621-96C3-916F713005D9}" type="presParOf" srcId="{96652112-16DA-4EEE-8BD4-962F11D9CC4F}" destId="{EF6C2CF5-7860-477C-B00B-22858E9E6073}" srcOrd="1" destOrd="0" presId="urn:microsoft.com/office/officeart/2009/3/layout/SnapshotPictureList"/>
    <dgm:cxn modelId="{36276D2C-713D-45A4-9934-56BA4C8E9C75}" type="presParOf" srcId="{96652112-16DA-4EEE-8BD4-962F11D9CC4F}" destId="{0FDF5035-8501-4765-95F3-E2AFCAD35310}" srcOrd="2" destOrd="0" presId="urn:microsoft.com/office/officeart/2009/3/layout/SnapshotPictureList"/>
    <dgm:cxn modelId="{94EE9090-E5BC-46B6-B569-307F2FF96B2E}" type="presParOf" srcId="{96652112-16DA-4EEE-8BD4-962F11D9CC4F}" destId="{09FFCABB-3A35-4280-AA6B-018CDF55F039}" srcOrd="3" destOrd="0" presId="urn:microsoft.com/office/officeart/2009/3/layout/SnapshotPictureList"/>
    <dgm:cxn modelId="{FD4F959D-E864-4688-8056-479A424BFD08}" type="presParOf" srcId="{96652112-16DA-4EEE-8BD4-962F11D9CC4F}" destId="{E001835B-DF24-46EF-9B8C-885B7FB7606F}" srcOrd="4" destOrd="0" presId="urn:microsoft.com/office/officeart/2009/3/layout/SnapshotPictur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F6755E1-9535-421A-ADAE-B8881836EE3C}" type="doc">
      <dgm:prSet loTypeId="urn:microsoft.com/office/officeart/2005/8/layout/cycle8" loCatId="cycle" qsTypeId="urn:microsoft.com/office/officeart/2005/8/quickstyle/simple1" qsCatId="simple" csTypeId="urn:microsoft.com/office/officeart/2005/8/colors/accent1_2" csCatId="accent1" phldr="1"/>
      <dgm:spPr/>
    </dgm:pt>
    <dgm:pt modelId="{6EE396F2-EEEC-4CB4-85C4-63E9EA932B5A}" type="pres">
      <dgm:prSet presAssocID="{1F6755E1-9535-421A-ADAE-B8881836EE3C}" presName="compositeShape" presStyleCnt="0">
        <dgm:presLayoutVars>
          <dgm:chMax val="7"/>
          <dgm:dir/>
          <dgm:resizeHandles val="exact"/>
        </dgm:presLayoutVars>
      </dgm:prSet>
      <dgm:spPr/>
    </dgm:pt>
  </dgm:ptLst>
  <dgm:cxnLst>
    <dgm:cxn modelId="{E3120C2F-7862-4C33-9157-81713FC05859}" type="presOf" srcId="{1F6755E1-9535-421A-ADAE-B8881836EE3C}" destId="{6EE396F2-EEEC-4CB4-85C4-63E9EA932B5A}" srcOrd="0"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F74FE2D-5F29-499C-BF70-C74FA2EC249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MX"/>
        </a:p>
      </dgm:t>
    </dgm:pt>
    <dgm:pt modelId="{21040459-5C40-4D8A-AF42-A746B1FFA887}">
      <dgm:prSet phldrT="[Texto]"/>
      <dgm:spPr/>
      <dgm:t>
        <a:bodyPr/>
        <a:lstStyle/>
        <a:p>
          <a:r>
            <a:rPr lang="es-EC" b="1" dirty="0" smtClean="0"/>
            <a:t>Materiales compuestos con fibras de electrospinning</a:t>
          </a:r>
          <a:endParaRPr lang="es-MX" dirty="0"/>
        </a:p>
      </dgm:t>
    </dgm:pt>
    <dgm:pt modelId="{04DAFDFD-EA89-493E-B15E-53989FED2E8A}" type="parTrans" cxnId="{6CC4473E-E17C-4A91-AFE1-2A0F00AF6D75}">
      <dgm:prSet/>
      <dgm:spPr/>
      <dgm:t>
        <a:bodyPr/>
        <a:lstStyle/>
        <a:p>
          <a:endParaRPr lang="es-MX"/>
        </a:p>
      </dgm:t>
    </dgm:pt>
    <dgm:pt modelId="{C41E62D9-4687-4015-90C8-F20BC5C85124}" type="sibTrans" cxnId="{6CC4473E-E17C-4A91-AFE1-2A0F00AF6D75}">
      <dgm:prSet/>
      <dgm:spPr/>
      <dgm:t>
        <a:bodyPr/>
        <a:lstStyle/>
        <a:p>
          <a:endParaRPr lang="es-MX"/>
        </a:p>
      </dgm:t>
    </dgm:pt>
    <dgm:pt modelId="{52FD8531-5D0A-4EA1-AAF2-784BA03523DA}">
      <dgm:prSet phldrT="[Texto]"/>
      <dgm:spPr/>
      <dgm:t>
        <a:bodyPr/>
        <a:lstStyle/>
        <a:p>
          <a:r>
            <a:rPr lang="es-EC" dirty="0" smtClean="0"/>
            <a:t>Se enfoca en obtención de una fibra compuesta con componentes luminiscentes orgánicos e inorgánicos, metales, óxidos de metales, cerámicos y con polímeros orgánicos. Con la finalidad de obtener fibras de electrospinning como elementos clave en dispositivos. Por ejemplo en los dispositivos optoelectrónicos, en el diodo de emisión de luz.</a:t>
          </a:r>
          <a:endParaRPr lang="es-MX" dirty="0"/>
        </a:p>
      </dgm:t>
    </dgm:pt>
    <dgm:pt modelId="{CAEBFCF6-9DB6-414D-BBFD-F3F2A485233E}" type="parTrans" cxnId="{54E55602-9DD3-4E40-9765-504A7A1E4774}">
      <dgm:prSet/>
      <dgm:spPr/>
      <dgm:t>
        <a:bodyPr/>
        <a:lstStyle/>
        <a:p>
          <a:endParaRPr lang="es-MX"/>
        </a:p>
      </dgm:t>
    </dgm:pt>
    <dgm:pt modelId="{C8B121B5-B89E-4787-8501-0662176B5A3F}" type="sibTrans" cxnId="{54E55602-9DD3-4E40-9765-504A7A1E4774}">
      <dgm:prSet/>
      <dgm:spPr/>
      <dgm:t>
        <a:bodyPr/>
        <a:lstStyle/>
        <a:p>
          <a:endParaRPr lang="es-MX"/>
        </a:p>
      </dgm:t>
    </dgm:pt>
    <dgm:pt modelId="{AAF0DF6F-7238-41F8-9CEA-6F67FDDB9A7F}">
      <dgm:prSet phldrT="[Texto]"/>
      <dgm:spPr/>
      <dgm:t>
        <a:bodyPr/>
        <a:lstStyle/>
        <a:p>
          <a:r>
            <a:rPr lang="es-MX" dirty="0" smtClean="0"/>
            <a:t>Materiales Innovadores </a:t>
          </a:r>
          <a:endParaRPr lang="es-MX" dirty="0"/>
        </a:p>
      </dgm:t>
    </dgm:pt>
    <dgm:pt modelId="{B749E5DA-9D62-4520-92DB-0E50A7E1E554}" type="parTrans" cxnId="{EA808F62-CA8B-44C2-8DAA-DDE692869672}">
      <dgm:prSet/>
      <dgm:spPr/>
      <dgm:t>
        <a:bodyPr/>
        <a:lstStyle/>
        <a:p>
          <a:endParaRPr lang="es-MX"/>
        </a:p>
      </dgm:t>
    </dgm:pt>
    <dgm:pt modelId="{27105B45-5CB0-4C5C-BA51-96FA9C5BA569}" type="sibTrans" cxnId="{EA808F62-CA8B-44C2-8DAA-DDE692869672}">
      <dgm:prSet/>
      <dgm:spPr/>
      <dgm:t>
        <a:bodyPr/>
        <a:lstStyle/>
        <a:p>
          <a:endParaRPr lang="es-MX"/>
        </a:p>
      </dgm:t>
    </dgm:pt>
    <dgm:pt modelId="{930BAC21-6736-4978-8585-6B899D1280E1}">
      <dgm:prSet phldrT="[Texto]"/>
      <dgm:spPr/>
      <dgm:t>
        <a:bodyPr/>
        <a:lstStyle/>
        <a:p>
          <a:r>
            <a:rPr lang="es-MX" dirty="0" smtClean="0"/>
            <a:t>El objetivo fundamental es armonizar los aspectos funcionales con los tecnológicos, estéticos, anatómicos, fisiológicos, ergonómicos, entre otros.</a:t>
          </a:r>
          <a:endParaRPr lang="es-MX" dirty="0"/>
        </a:p>
      </dgm:t>
    </dgm:pt>
    <dgm:pt modelId="{04766DFF-5277-409B-AC36-A9CAA230CAC8}" type="parTrans" cxnId="{4E053DE5-8974-4D42-82C1-1A85C58C43C7}">
      <dgm:prSet/>
      <dgm:spPr/>
      <dgm:t>
        <a:bodyPr/>
        <a:lstStyle/>
        <a:p>
          <a:endParaRPr lang="es-MX"/>
        </a:p>
      </dgm:t>
    </dgm:pt>
    <dgm:pt modelId="{845A2A82-4516-4B27-A786-EF9346B03111}" type="sibTrans" cxnId="{4E053DE5-8974-4D42-82C1-1A85C58C43C7}">
      <dgm:prSet/>
      <dgm:spPr/>
      <dgm:t>
        <a:bodyPr/>
        <a:lstStyle/>
        <a:p>
          <a:endParaRPr lang="es-MX"/>
        </a:p>
      </dgm:t>
    </dgm:pt>
    <dgm:pt modelId="{C1E4FB83-ABE3-4974-8D42-E9927B5D5DA5}">
      <dgm:prSet phldrT="[Texto]"/>
      <dgm:spPr/>
      <dgm:t>
        <a:bodyPr/>
        <a:lstStyle/>
        <a:p>
          <a:r>
            <a:rPr lang="es-MX" smtClean="0"/>
            <a:t>Materiales Compuestos y Biomimetismo</a:t>
          </a:r>
          <a:endParaRPr lang="es-MX" dirty="0"/>
        </a:p>
      </dgm:t>
    </dgm:pt>
    <dgm:pt modelId="{D857EBDA-CC4C-47E8-93CF-5DF59390D9BA}" type="parTrans" cxnId="{F18FB6F8-2B80-4978-B1C2-F83475B031BB}">
      <dgm:prSet/>
      <dgm:spPr/>
      <dgm:t>
        <a:bodyPr/>
        <a:lstStyle/>
        <a:p>
          <a:endParaRPr lang="es-MX"/>
        </a:p>
      </dgm:t>
    </dgm:pt>
    <dgm:pt modelId="{6239CF75-358A-4A9C-B1F1-6D946FD1C796}" type="sibTrans" cxnId="{F18FB6F8-2B80-4978-B1C2-F83475B031BB}">
      <dgm:prSet/>
      <dgm:spPr/>
      <dgm:t>
        <a:bodyPr/>
        <a:lstStyle/>
        <a:p>
          <a:endParaRPr lang="es-MX"/>
        </a:p>
      </dgm:t>
    </dgm:pt>
    <dgm:pt modelId="{BD136DB9-03F8-4DF8-9AC1-2AF10F0AF378}">
      <dgm:prSet phldrT="[Texto]"/>
      <dgm:spPr/>
      <dgm:t>
        <a:bodyPr/>
        <a:lstStyle/>
        <a:p>
          <a:r>
            <a:rPr lang="es-EC" dirty="0" smtClean="0"/>
            <a:t>Los materiales desarrollados por </a:t>
          </a:r>
          <a:r>
            <a:rPr lang="es-EC" dirty="0" err="1" smtClean="0"/>
            <a:t>biomimetismo</a:t>
          </a:r>
          <a:r>
            <a:rPr lang="es-EC" dirty="0" smtClean="0"/>
            <a:t>, generalmente tienen un enfoque de material compuesto.</a:t>
          </a:r>
          <a:endParaRPr lang="es-MX" dirty="0"/>
        </a:p>
      </dgm:t>
    </dgm:pt>
    <dgm:pt modelId="{EB64C244-B315-438F-83BB-49DD2871B1F3}" type="parTrans" cxnId="{6C1BC9BD-7232-4C5F-A839-41049634BA48}">
      <dgm:prSet/>
      <dgm:spPr/>
      <dgm:t>
        <a:bodyPr/>
        <a:lstStyle/>
        <a:p>
          <a:endParaRPr lang="es-MX"/>
        </a:p>
      </dgm:t>
    </dgm:pt>
    <dgm:pt modelId="{D2A4BE1B-8147-4346-9F42-A07C81BF53A2}" type="sibTrans" cxnId="{6C1BC9BD-7232-4C5F-A839-41049634BA48}">
      <dgm:prSet/>
      <dgm:spPr/>
      <dgm:t>
        <a:bodyPr/>
        <a:lstStyle/>
        <a:p>
          <a:endParaRPr lang="es-MX"/>
        </a:p>
      </dgm:t>
    </dgm:pt>
    <dgm:pt modelId="{DBFCE0A0-279C-44CD-8FBD-7158146484F0}">
      <dgm:prSet phldrT="[Texto]"/>
      <dgm:spPr/>
      <dgm:t>
        <a:bodyPr/>
        <a:lstStyle/>
        <a:p>
          <a:r>
            <a:rPr lang="es-EC" dirty="0" smtClean="0"/>
            <a:t>El desarrollo de las nuevas tecnologías exige obtener nuevos materiales, por lo cual para dicha obtención la naturaleza es la fuente más grande de inspiración.</a:t>
          </a:r>
          <a:endParaRPr lang="es-MX" dirty="0"/>
        </a:p>
      </dgm:t>
    </dgm:pt>
    <dgm:pt modelId="{6743A7BC-B04C-401D-B585-22563D734A65}" type="parTrans" cxnId="{460DB91D-598A-4F66-A0B2-02640A177A7B}">
      <dgm:prSet/>
      <dgm:spPr/>
      <dgm:t>
        <a:bodyPr/>
        <a:lstStyle/>
        <a:p>
          <a:endParaRPr lang="es-MX"/>
        </a:p>
      </dgm:t>
    </dgm:pt>
    <dgm:pt modelId="{A1F65009-84FB-4B51-8AA5-173BAD206431}" type="sibTrans" cxnId="{460DB91D-598A-4F66-A0B2-02640A177A7B}">
      <dgm:prSet/>
      <dgm:spPr/>
      <dgm:t>
        <a:bodyPr/>
        <a:lstStyle/>
        <a:p>
          <a:endParaRPr lang="es-MX"/>
        </a:p>
      </dgm:t>
    </dgm:pt>
    <dgm:pt modelId="{B00FD768-838B-44B2-9E93-1043C8AEA73F}" type="pres">
      <dgm:prSet presAssocID="{9F74FE2D-5F29-499C-BF70-C74FA2EC2494}" presName="linear" presStyleCnt="0">
        <dgm:presLayoutVars>
          <dgm:dir/>
          <dgm:animLvl val="lvl"/>
          <dgm:resizeHandles val="exact"/>
        </dgm:presLayoutVars>
      </dgm:prSet>
      <dgm:spPr/>
      <dgm:t>
        <a:bodyPr/>
        <a:lstStyle/>
        <a:p>
          <a:endParaRPr lang="es-MX"/>
        </a:p>
      </dgm:t>
    </dgm:pt>
    <dgm:pt modelId="{A31447F1-66E4-4B3B-8864-43291879C3CE}" type="pres">
      <dgm:prSet presAssocID="{AAF0DF6F-7238-41F8-9CEA-6F67FDDB9A7F}" presName="parentLin" presStyleCnt="0"/>
      <dgm:spPr/>
    </dgm:pt>
    <dgm:pt modelId="{E2414898-CAB4-440F-B467-657A7AC848CA}" type="pres">
      <dgm:prSet presAssocID="{AAF0DF6F-7238-41F8-9CEA-6F67FDDB9A7F}" presName="parentLeftMargin" presStyleLbl="node1" presStyleIdx="0" presStyleCnt="3"/>
      <dgm:spPr/>
      <dgm:t>
        <a:bodyPr/>
        <a:lstStyle/>
        <a:p>
          <a:endParaRPr lang="es-MX"/>
        </a:p>
      </dgm:t>
    </dgm:pt>
    <dgm:pt modelId="{3A11F888-23A6-4650-B6AE-F208536A5940}" type="pres">
      <dgm:prSet presAssocID="{AAF0DF6F-7238-41F8-9CEA-6F67FDDB9A7F}" presName="parentText" presStyleLbl="node1" presStyleIdx="0" presStyleCnt="3">
        <dgm:presLayoutVars>
          <dgm:chMax val="0"/>
          <dgm:bulletEnabled val="1"/>
        </dgm:presLayoutVars>
      </dgm:prSet>
      <dgm:spPr/>
      <dgm:t>
        <a:bodyPr/>
        <a:lstStyle/>
        <a:p>
          <a:endParaRPr lang="es-MX"/>
        </a:p>
      </dgm:t>
    </dgm:pt>
    <dgm:pt modelId="{EA30908C-92B7-4D12-899C-66B11031A98A}" type="pres">
      <dgm:prSet presAssocID="{AAF0DF6F-7238-41F8-9CEA-6F67FDDB9A7F}" presName="negativeSpace" presStyleCnt="0"/>
      <dgm:spPr/>
    </dgm:pt>
    <dgm:pt modelId="{B93414A5-7D6B-4FAB-91CE-CFAAE0A26975}" type="pres">
      <dgm:prSet presAssocID="{AAF0DF6F-7238-41F8-9CEA-6F67FDDB9A7F}" presName="childText" presStyleLbl="conFgAcc1" presStyleIdx="0" presStyleCnt="3">
        <dgm:presLayoutVars>
          <dgm:bulletEnabled val="1"/>
        </dgm:presLayoutVars>
      </dgm:prSet>
      <dgm:spPr/>
      <dgm:t>
        <a:bodyPr/>
        <a:lstStyle/>
        <a:p>
          <a:endParaRPr lang="es-MX"/>
        </a:p>
      </dgm:t>
    </dgm:pt>
    <dgm:pt modelId="{1E37BF4F-4A70-44AC-8E73-92981EFCBBBC}" type="pres">
      <dgm:prSet presAssocID="{27105B45-5CB0-4C5C-BA51-96FA9C5BA569}" presName="spaceBetweenRectangles" presStyleCnt="0"/>
      <dgm:spPr/>
    </dgm:pt>
    <dgm:pt modelId="{5A0449BE-7BCE-45F9-B0ED-58969BB03687}" type="pres">
      <dgm:prSet presAssocID="{C1E4FB83-ABE3-4974-8D42-E9927B5D5DA5}" presName="parentLin" presStyleCnt="0"/>
      <dgm:spPr/>
    </dgm:pt>
    <dgm:pt modelId="{B6B75FE7-016A-4F22-8D11-5E0D97D30908}" type="pres">
      <dgm:prSet presAssocID="{C1E4FB83-ABE3-4974-8D42-E9927B5D5DA5}" presName="parentLeftMargin" presStyleLbl="node1" presStyleIdx="0" presStyleCnt="3"/>
      <dgm:spPr/>
      <dgm:t>
        <a:bodyPr/>
        <a:lstStyle/>
        <a:p>
          <a:endParaRPr lang="es-MX"/>
        </a:p>
      </dgm:t>
    </dgm:pt>
    <dgm:pt modelId="{ABC17A69-C94D-42CD-B23C-88240BCEDE8A}" type="pres">
      <dgm:prSet presAssocID="{C1E4FB83-ABE3-4974-8D42-E9927B5D5DA5}" presName="parentText" presStyleLbl="node1" presStyleIdx="1" presStyleCnt="3" custScaleY="85151">
        <dgm:presLayoutVars>
          <dgm:chMax val="0"/>
          <dgm:bulletEnabled val="1"/>
        </dgm:presLayoutVars>
      </dgm:prSet>
      <dgm:spPr/>
      <dgm:t>
        <a:bodyPr/>
        <a:lstStyle/>
        <a:p>
          <a:endParaRPr lang="es-MX"/>
        </a:p>
      </dgm:t>
    </dgm:pt>
    <dgm:pt modelId="{BBE2C823-6958-4FAF-B79A-6BC2E4581258}" type="pres">
      <dgm:prSet presAssocID="{C1E4FB83-ABE3-4974-8D42-E9927B5D5DA5}" presName="negativeSpace" presStyleCnt="0"/>
      <dgm:spPr/>
    </dgm:pt>
    <dgm:pt modelId="{27BCF20D-A2A3-44F9-B977-BA77B85A8428}" type="pres">
      <dgm:prSet presAssocID="{C1E4FB83-ABE3-4974-8D42-E9927B5D5DA5}" presName="childText" presStyleLbl="conFgAcc1" presStyleIdx="1" presStyleCnt="3" custLinFactY="-1880" custLinFactNeighborX="-2422" custLinFactNeighborY="-100000">
        <dgm:presLayoutVars>
          <dgm:bulletEnabled val="1"/>
        </dgm:presLayoutVars>
      </dgm:prSet>
      <dgm:spPr/>
      <dgm:t>
        <a:bodyPr/>
        <a:lstStyle/>
        <a:p>
          <a:endParaRPr lang="es-MX"/>
        </a:p>
      </dgm:t>
    </dgm:pt>
    <dgm:pt modelId="{956907ED-00CF-4E64-BA87-EC8F8EFC17D1}" type="pres">
      <dgm:prSet presAssocID="{6239CF75-358A-4A9C-B1F1-6D946FD1C796}" presName="spaceBetweenRectangles" presStyleCnt="0"/>
      <dgm:spPr/>
    </dgm:pt>
    <dgm:pt modelId="{6152F43D-407C-46E4-81B3-F53370629468}" type="pres">
      <dgm:prSet presAssocID="{21040459-5C40-4D8A-AF42-A746B1FFA887}" presName="parentLin" presStyleCnt="0"/>
      <dgm:spPr/>
    </dgm:pt>
    <dgm:pt modelId="{8673A25C-C129-4EC3-8B2D-5426797DD53C}" type="pres">
      <dgm:prSet presAssocID="{21040459-5C40-4D8A-AF42-A746B1FFA887}" presName="parentLeftMargin" presStyleLbl="node1" presStyleIdx="1" presStyleCnt="3"/>
      <dgm:spPr/>
      <dgm:t>
        <a:bodyPr/>
        <a:lstStyle/>
        <a:p>
          <a:endParaRPr lang="es-MX"/>
        </a:p>
      </dgm:t>
    </dgm:pt>
    <dgm:pt modelId="{71159DF9-E804-4067-BA45-E5B731A0F488}" type="pres">
      <dgm:prSet presAssocID="{21040459-5C40-4D8A-AF42-A746B1FFA887}" presName="parentText" presStyleLbl="node1" presStyleIdx="2" presStyleCnt="3">
        <dgm:presLayoutVars>
          <dgm:chMax val="0"/>
          <dgm:bulletEnabled val="1"/>
        </dgm:presLayoutVars>
      </dgm:prSet>
      <dgm:spPr/>
      <dgm:t>
        <a:bodyPr/>
        <a:lstStyle/>
        <a:p>
          <a:endParaRPr lang="es-MX"/>
        </a:p>
      </dgm:t>
    </dgm:pt>
    <dgm:pt modelId="{947FD9DA-BCA1-43E7-B6AF-36D8245BA0C8}" type="pres">
      <dgm:prSet presAssocID="{21040459-5C40-4D8A-AF42-A746B1FFA887}" presName="negativeSpace" presStyleCnt="0"/>
      <dgm:spPr/>
    </dgm:pt>
    <dgm:pt modelId="{DDE90107-C1B7-4B8F-A6E2-6799383F8D7B}" type="pres">
      <dgm:prSet presAssocID="{21040459-5C40-4D8A-AF42-A746B1FFA887}" presName="childText" presStyleLbl="conFgAcc1" presStyleIdx="2" presStyleCnt="3">
        <dgm:presLayoutVars>
          <dgm:bulletEnabled val="1"/>
        </dgm:presLayoutVars>
      </dgm:prSet>
      <dgm:spPr/>
      <dgm:t>
        <a:bodyPr/>
        <a:lstStyle/>
        <a:p>
          <a:endParaRPr lang="es-MX"/>
        </a:p>
      </dgm:t>
    </dgm:pt>
  </dgm:ptLst>
  <dgm:cxnLst>
    <dgm:cxn modelId="{EA808F62-CA8B-44C2-8DAA-DDE692869672}" srcId="{9F74FE2D-5F29-499C-BF70-C74FA2EC2494}" destId="{AAF0DF6F-7238-41F8-9CEA-6F67FDDB9A7F}" srcOrd="0" destOrd="0" parTransId="{B749E5DA-9D62-4520-92DB-0E50A7E1E554}" sibTransId="{27105B45-5CB0-4C5C-BA51-96FA9C5BA569}"/>
    <dgm:cxn modelId="{C2A2D987-89CC-462D-8224-F35EFFCCB644}" type="presOf" srcId="{BD136DB9-03F8-4DF8-9AC1-2AF10F0AF378}" destId="{27BCF20D-A2A3-44F9-B977-BA77B85A8428}" srcOrd="0" destOrd="1" presId="urn:microsoft.com/office/officeart/2005/8/layout/list1"/>
    <dgm:cxn modelId="{AC031A80-6244-4640-BD76-ECD746B86E0E}" type="presOf" srcId="{DBFCE0A0-279C-44CD-8FBD-7158146484F0}" destId="{27BCF20D-A2A3-44F9-B977-BA77B85A8428}" srcOrd="0" destOrd="0" presId="urn:microsoft.com/office/officeart/2005/8/layout/list1"/>
    <dgm:cxn modelId="{460DB91D-598A-4F66-A0B2-02640A177A7B}" srcId="{C1E4FB83-ABE3-4974-8D42-E9927B5D5DA5}" destId="{DBFCE0A0-279C-44CD-8FBD-7158146484F0}" srcOrd="0" destOrd="0" parTransId="{6743A7BC-B04C-401D-B585-22563D734A65}" sibTransId="{A1F65009-84FB-4B51-8AA5-173BAD206431}"/>
    <dgm:cxn modelId="{6CC4473E-E17C-4A91-AFE1-2A0F00AF6D75}" srcId="{9F74FE2D-5F29-499C-BF70-C74FA2EC2494}" destId="{21040459-5C40-4D8A-AF42-A746B1FFA887}" srcOrd="2" destOrd="0" parTransId="{04DAFDFD-EA89-493E-B15E-53989FED2E8A}" sibTransId="{C41E62D9-4687-4015-90C8-F20BC5C85124}"/>
    <dgm:cxn modelId="{444EB7E0-D516-428B-A9BB-7CBA4D01AA60}" type="presOf" srcId="{AAF0DF6F-7238-41F8-9CEA-6F67FDDB9A7F}" destId="{E2414898-CAB4-440F-B467-657A7AC848CA}" srcOrd="0" destOrd="0" presId="urn:microsoft.com/office/officeart/2005/8/layout/list1"/>
    <dgm:cxn modelId="{D5B927F0-6DB0-4A83-A460-2894C3FF9548}" type="presOf" srcId="{C1E4FB83-ABE3-4974-8D42-E9927B5D5DA5}" destId="{B6B75FE7-016A-4F22-8D11-5E0D97D30908}" srcOrd="0" destOrd="0" presId="urn:microsoft.com/office/officeart/2005/8/layout/list1"/>
    <dgm:cxn modelId="{4E053DE5-8974-4D42-82C1-1A85C58C43C7}" srcId="{AAF0DF6F-7238-41F8-9CEA-6F67FDDB9A7F}" destId="{930BAC21-6736-4978-8585-6B899D1280E1}" srcOrd="0" destOrd="0" parTransId="{04766DFF-5277-409B-AC36-A9CAA230CAC8}" sibTransId="{845A2A82-4516-4B27-A786-EF9346B03111}"/>
    <dgm:cxn modelId="{4426FF13-9C9F-4E1B-AB03-174EFDE5270D}" type="presOf" srcId="{52FD8531-5D0A-4EA1-AAF2-784BA03523DA}" destId="{DDE90107-C1B7-4B8F-A6E2-6799383F8D7B}" srcOrd="0" destOrd="0" presId="urn:microsoft.com/office/officeart/2005/8/layout/list1"/>
    <dgm:cxn modelId="{6C1BC9BD-7232-4C5F-A839-41049634BA48}" srcId="{C1E4FB83-ABE3-4974-8D42-E9927B5D5DA5}" destId="{BD136DB9-03F8-4DF8-9AC1-2AF10F0AF378}" srcOrd="1" destOrd="0" parTransId="{EB64C244-B315-438F-83BB-49DD2871B1F3}" sibTransId="{D2A4BE1B-8147-4346-9F42-A07C81BF53A2}"/>
    <dgm:cxn modelId="{D01E08FD-DFA2-446E-A975-FA543C0C9895}" type="presOf" srcId="{930BAC21-6736-4978-8585-6B899D1280E1}" destId="{B93414A5-7D6B-4FAB-91CE-CFAAE0A26975}" srcOrd="0" destOrd="0" presId="urn:microsoft.com/office/officeart/2005/8/layout/list1"/>
    <dgm:cxn modelId="{54E55602-9DD3-4E40-9765-504A7A1E4774}" srcId="{21040459-5C40-4D8A-AF42-A746B1FFA887}" destId="{52FD8531-5D0A-4EA1-AAF2-784BA03523DA}" srcOrd="0" destOrd="0" parTransId="{CAEBFCF6-9DB6-414D-BBFD-F3F2A485233E}" sibTransId="{C8B121B5-B89E-4787-8501-0662176B5A3F}"/>
    <dgm:cxn modelId="{90AEE3FD-71D5-48FC-844C-B49E52470290}" type="presOf" srcId="{21040459-5C40-4D8A-AF42-A746B1FFA887}" destId="{71159DF9-E804-4067-BA45-E5B731A0F488}" srcOrd="1" destOrd="0" presId="urn:microsoft.com/office/officeart/2005/8/layout/list1"/>
    <dgm:cxn modelId="{BE470825-5BEA-442E-8007-2AF3469B26E3}" type="presOf" srcId="{AAF0DF6F-7238-41F8-9CEA-6F67FDDB9A7F}" destId="{3A11F888-23A6-4650-B6AE-F208536A5940}" srcOrd="1" destOrd="0" presId="urn:microsoft.com/office/officeart/2005/8/layout/list1"/>
    <dgm:cxn modelId="{7CF4F312-F5D2-4668-ADDA-1414AF283375}" type="presOf" srcId="{C1E4FB83-ABE3-4974-8D42-E9927B5D5DA5}" destId="{ABC17A69-C94D-42CD-B23C-88240BCEDE8A}" srcOrd="1" destOrd="0" presId="urn:microsoft.com/office/officeart/2005/8/layout/list1"/>
    <dgm:cxn modelId="{F18FB6F8-2B80-4978-B1C2-F83475B031BB}" srcId="{9F74FE2D-5F29-499C-BF70-C74FA2EC2494}" destId="{C1E4FB83-ABE3-4974-8D42-E9927B5D5DA5}" srcOrd="1" destOrd="0" parTransId="{D857EBDA-CC4C-47E8-93CF-5DF59390D9BA}" sibTransId="{6239CF75-358A-4A9C-B1F1-6D946FD1C796}"/>
    <dgm:cxn modelId="{80779F2B-540D-4EFD-BFA6-79606BAE7B4F}" type="presOf" srcId="{9F74FE2D-5F29-499C-BF70-C74FA2EC2494}" destId="{B00FD768-838B-44B2-9E93-1043C8AEA73F}" srcOrd="0" destOrd="0" presId="urn:microsoft.com/office/officeart/2005/8/layout/list1"/>
    <dgm:cxn modelId="{EB253BD5-2AD6-4B45-8ACC-6F60A8DA402D}" type="presOf" srcId="{21040459-5C40-4D8A-AF42-A746B1FFA887}" destId="{8673A25C-C129-4EC3-8B2D-5426797DD53C}" srcOrd="0" destOrd="0" presId="urn:microsoft.com/office/officeart/2005/8/layout/list1"/>
    <dgm:cxn modelId="{58EAFF57-4D93-46E8-84C4-970459699276}" type="presParOf" srcId="{B00FD768-838B-44B2-9E93-1043C8AEA73F}" destId="{A31447F1-66E4-4B3B-8864-43291879C3CE}" srcOrd="0" destOrd="0" presId="urn:microsoft.com/office/officeart/2005/8/layout/list1"/>
    <dgm:cxn modelId="{F79A7BCD-99DF-410B-AE3A-C3C1DA194F5B}" type="presParOf" srcId="{A31447F1-66E4-4B3B-8864-43291879C3CE}" destId="{E2414898-CAB4-440F-B467-657A7AC848CA}" srcOrd="0" destOrd="0" presId="urn:microsoft.com/office/officeart/2005/8/layout/list1"/>
    <dgm:cxn modelId="{D55AAD60-01D1-46D2-9089-46095FB8ECE6}" type="presParOf" srcId="{A31447F1-66E4-4B3B-8864-43291879C3CE}" destId="{3A11F888-23A6-4650-B6AE-F208536A5940}" srcOrd="1" destOrd="0" presId="urn:microsoft.com/office/officeart/2005/8/layout/list1"/>
    <dgm:cxn modelId="{841FD7E1-974E-4880-A0FD-6BC49FED2C21}" type="presParOf" srcId="{B00FD768-838B-44B2-9E93-1043C8AEA73F}" destId="{EA30908C-92B7-4D12-899C-66B11031A98A}" srcOrd="1" destOrd="0" presId="urn:microsoft.com/office/officeart/2005/8/layout/list1"/>
    <dgm:cxn modelId="{A8CD8BF5-E9A6-41DE-8908-5B1C00C1FB77}" type="presParOf" srcId="{B00FD768-838B-44B2-9E93-1043C8AEA73F}" destId="{B93414A5-7D6B-4FAB-91CE-CFAAE0A26975}" srcOrd="2" destOrd="0" presId="urn:microsoft.com/office/officeart/2005/8/layout/list1"/>
    <dgm:cxn modelId="{9933FD19-9667-4666-AAD4-572D4C739662}" type="presParOf" srcId="{B00FD768-838B-44B2-9E93-1043C8AEA73F}" destId="{1E37BF4F-4A70-44AC-8E73-92981EFCBBBC}" srcOrd="3" destOrd="0" presId="urn:microsoft.com/office/officeart/2005/8/layout/list1"/>
    <dgm:cxn modelId="{E906AABE-0927-4232-9F2A-81F64249B98D}" type="presParOf" srcId="{B00FD768-838B-44B2-9E93-1043C8AEA73F}" destId="{5A0449BE-7BCE-45F9-B0ED-58969BB03687}" srcOrd="4" destOrd="0" presId="urn:microsoft.com/office/officeart/2005/8/layout/list1"/>
    <dgm:cxn modelId="{4F66E308-BEC2-418F-95B5-3854AFFDD12C}" type="presParOf" srcId="{5A0449BE-7BCE-45F9-B0ED-58969BB03687}" destId="{B6B75FE7-016A-4F22-8D11-5E0D97D30908}" srcOrd="0" destOrd="0" presId="urn:microsoft.com/office/officeart/2005/8/layout/list1"/>
    <dgm:cxn modelId="{FF5B0AA2-D84D-409E-9583-03E9B1B49A45}" type="presParOf" srcId="{5A0449BE-7BCE-45F9-B0ED-58969BB03687}" destId="{ABC17A69-C94D-42CD-B23C-88240BCEDE8A}" srcOrd="1" destOrd="0" presId="urn:microsoft.com/office/officeart/2005/8/layout/list1"/>
    <dgm:cxn modelId="{DBCA1CC4-9D1F-4C1C-87A5-646A874C2251}" type="presParOf" srcId="{B00FD768-838B-44B2-9E93-1043C8AEA73F}" destId="{BBE2C823-6958-4FAF-B79A-6BC2E4581258}" srcOrd="5" destOrd="0" presId="urn:microsoft.com/office/officeart/2005/8/layout/list1"/>
    <dgm:cxn modelId="{6093DCEB-6017-40EF-AD9A-95B00B79E134}" type="presParOf" srcId="{B00FD768-838B-44B2-9E93-1043C8AEA73F}" destId="{27BCF20D-A2A3-44F9-B977-BA77B85A8428}" srcOrd="6" destOrd="0" presId="urn:microsoft.com/office/officeart/2005/8/layout/list1"/>
    <dgm:cxn modelId="{A83249AE-C042-4B82-B7CB-6ED2BD4CD9B7}" type="presParOf" srcId="{B00FD768-838B-44B2-9E93-1043C8AEA73F}" destId="{956907ED-00CF-4E64-BA87-EC8F8EFC17D1}" srcOrd="7" destOrd="0" presId="urn:microsoft.com/office/officeart/2005/8/layout/list1"/>
    <dgm:cxn modelId="{2ECAC632-94CD-45AD-A7C9-27046C3B3EB2}" type="presParOf" srcId="{B00FD768-838B-44B2-9E93-1043C8AEA73F}" destId="{6152F43D-407C-46E4-81B3-F53370629468}" srcOrd="8" destOrd="0" presId="urn:microsoft.com/office/officeart/2005/8/layout/list1"/>
    <dgm:cxn modelId="{B5B927D8-DC53-4CD9-B998-5397809516CD}" type="presParOf" srcId="{6152F43D-407C-46E4-81B3-F53370629468}" destId="{8673A25C-C129-4EC3-8B2D-5426797DD53C}" srcOrd="0" destOrd="0" presId="urn:microsoft.com/office/officeart/2005/8/layout/list1"/>
    <dgm:cxn modelId="{F3168CEE-F9E6-4FCA-B2A0-9B4E0915B5EE}" type="presParOf" srcId="{6152F43D-407C-46E4-81B3-F53370629468}" destId="{71159DF9-E804-4067-BA45-E5B731A0F488}" srcOrd="1" destOrd="0" presId="urn:microsoft.com/office/officeart/2005/8/layout/list1"/>
    <dgm:cxn modelId="{6261B830-90B7-453C-8C89-51155271A241}" type="presParOf" srcId="{B00FD768-838B-44B2-9E93-1043C8AEA73F}" destId="{947FD9DA-BCA1-43E7-B6AF-36D8245BA0C8}" srcOrd="9" destOrd="0" presId="urn:microsoft.com/office/officeart/2005/8/layout/list1"/>
    <dgm:cxn modelId="{597BEDE5-38D8-4F02-98BF-705408CDF50D}" type="presParOf" srcId="{B00FD768-838B-44B2-9E93-1043C8AEA73F}" destId="{DDE90107-C1B7-4B8F-A6E2-6799383F8D7B}" srcOrd="10" destOrd="0" presId="urn:microsoft.com/office/officeart/2005/8/layout/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49F4D99-A445-496E-A06A-A2AC8BE14D39}"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s-MX"/>
        </a:p>
      </dgm:t>
    </dgm:pt>
    <dgm:pt modelId="{6864FC4C-4BED-4ED6-B80D-C6E831400A69}">
      <dgm:prSet phldrT="[Texto]" custT="1"/>
      <dgm:spPr/>
      <dgm:t>
        <a:bodyPr/>
        <a:lstStyle/>
        <a:p>
          <a:r>
            <a:rPr lang="es-MX" sz="2400" dirty="0" smtClean="0"/>
            <a:t>PVP</a:t>
          </a:r>
          <a:endParaRPr lang="es-MX" sz="2400" dirty="0"/>
        </a:p>
      </dgm:t>
    </dgm:pt>
    <dgm:pt modelId="{42A6FC67-39B9-4AFD-8279-F857CD7A69FB}" type="parTrans" cxnId="{73DA50DB-B013-4627-8031-B88AE734F2AC}">
      <dgm:prSet/>
      <dgm:spPr/>
      <dgm:t>
        <a:bodyPr/>
        <a:lstStyle/>
        <a:p>
          <a:endParaRPr lang="es-MX"/>
        </a:p>
      </dgm:t>
    </dgm:pt>
    <dgm:pt modelId="{1182A33D-8471-4281-851D-C6BD4D767207}" type="sibTrans" cxnId="{73DA50DB-B013-4627-8031-B88AE734F2AC}">
      <dgm:prSet/>
      <dgm:spPr/>
      <dgm:t>
        <a:bodyPr/>
        <a:lstStyle/>
        <a:p>
          <a:endParaRPr lang="es-MX"/>
        </a:p>
      </dgm:t>
    </dgm:pt>
    <dgm:pt modelId="{8DE9E82D-E678-45D3-8984-BB818BAF940E}">
      <dgm:prSet phldrT="[Texto]"/>
      <dgm:spPr/>
      <dgm:t>
        <a:bodyPr/>
        <a:lstStyle/>
        <a:p>
          <a:r>
            <a:rPr lang="es-EC" b="1" dirty="0" smtClean="0"/>
            <a:t>Polivinilpirrolidona</a:t>
          </a:r>
          <a:endParaRPr lang="es-MX" dirty="0"/>
        </a:p>
      </dgm:t>
    </dgm:pt>
    <dgm:pt modelId="{D87C453C-0C06-41F9-8BAF-DC808CB299B7}" type="parTrans" cxnId="{46EEFEA9-DAB8-4B0A-9B38-D8DC91661198}">
      <dgm:prSet/>
      <dgm:spPr/>
      <dgm:t>
        <a:bodyPr/>
        <a:lstStyle/>
        <a:p>
          <a:endParaRPr lang="es-MX"/>
        </a:p>
      </dgm:t>
    </dgm:pt>
    <dgm:pt modelId="{06067367-1768-4A2D-8406-7DE88FFDABCA}" type="sibTrans" cxnId="{46EEFEA9-DAB8-4B0A-9B38-D8DC91661198}">
      <dgm:prSet/>
      <dgm:spPr/>
      <dgm:t>
        <a:bodyPr/>
        <a:lstStyle/>
        <a:p>
          <a:endParaRPr lang="es-MX"/>
        </a:p>
      </dgm:t>
    </dgm:pt>
    <dgm:pt modelId="{AD970D36-F575-4B53-8B3C-D582E5CDA9BB}">
      <dgm:prSet phldrT="[Texto]" custT="1"/>
      <dgm:spPr/>
      <dgm:t>
        <a:bodyPr/>
        <a:lstStyle/>
        <a:p>
          <a:r>
            <a:rPr lang="es-MX" sz="2400" dirty="0" smtClean="0"/>
            <a:t>PAN</a:t>
          </a:r>
          <a:endParaRPr lang="es-MX" sz="2400" dirty="0"/>
        </a:p>
      </dgm:t>
    </dgm:pt>
    <dgm:pt modelId="{73A71BD4-3375-4BF7-8F1F-76F6C26F2463}" type="parTrans" cxnId="{A05389F1-680F-4D7D-9DE0-BFB3273C108D}">
      <dgm:prSet/>
      <dgm:spPr/>
      <dgm:t>
        <a:bodyPr/>
        <a:lstStyle/>
        <a:p>
          <a:endParaRPr lang="es-MX"/>
        </a:p>
      </dgm:t>
    </dgm:pt>
    <dgm:pt modelId="{59EE1323-CEAA-42CE-B3D2-F6C228A393D4}" type="sibTrans" cxnId="{A05389F1-680F-4D7D-9DE0-BFB3273C108D}">
      <dgm:prSet/>
      <dgm:spPr/>
      <dgm:t>
        <a:bodyPr/>
        <a:lstStyle/>
        <a:p>
          <a:endParaRPr lang="es-MX"/>
        </a:p>
      </dgm:t>
    </dgm:pt>
    <dgm:pt modelId="{EEC0CC4A-195D-41AE-8D3C-A5B3B158634D}">
      <dgm:prSet phldrT="[Texto]"/>
      <dgm:spPr/>
      <dgm:t>
        <a:bodyPr/>
        <a:lstStyle/>
        <a:p>
          <a:pPr marL="355600" indent="0"/>
          <a:r>
            <a:rPr lang="es-EC" b="1" dirty="0" smtClean="0"/>
            <a:t>Poliacrilonitrilo</a:t>
          </a:r>
          <a:endParaRPr lang="es-MX" dirty="0"/>
        </a:p>
      </dgm:t>
    </dgm:pt>
    <dgm:pt modelId="{22074540-BA04-4C87-ADF3-0F9010DC7D23}" type="parTrans" cxnId="{6F1A39FE-B119-4282-B385-EAA926695D06}">
      <dgm:prSet/>
      <dgm:spPr/>
      <dgm:t>
        <a:bodyPr/>
        <a:lstStyle/>
        <a:p>
          <a:endParaRPr lang="es-MX"/>
        </a:p>
      </dgm:t>
    </dgm:pt>
    <dgm:pt modelId="{CA0E0818-4553-4857-B6D6-79EA0861391C}" type="sibTrans" cxnId="{6F1A39FE-B119-4282-B385-EAA926695D06}">
      <dgm:prSet/>
      <dgm:spPr/>
      <dgm:t>
        <a:bodyPr/>
        <a:lstStyle/>
        <a:p>
          <a:endParaRPr lang="es-MX"/>
        </a:p>
      </dgm:t>
    </dgm:pt>
    <dgm:pt modelId="{5E437518-6F0F-41AF-9893-1FE09689A96D}">
      <dgm:prSet phldrT="[Texto]" custT="1"/>
      <dgm:spPr/>
      <dgm:t>
        <a:bodyPr/>
        <a:lstStyle/>
        <a:p>
          <a:r>
            <a:rPr lang="es-MX" sz="2000" dirty="0" smtClean="0"/>
            <a:t>Quitosán</a:t>
          </a:r>
          <a:endParaRPr lang="es-MX" sz="2000" dirty="0"/>
        </a:p>
      </dgm:t>
    </dgm:pt>
    <dgm:pt modelId="{2FF370C7-E84C-4CEF-B841-629E3545D5A6}" type="parTrans" cxnId="{690F4DB8-6963-48BC-A0EC-5FD27E41F896}">
      <dgm:prSet/>
      <dgm:spPr/>
      <dgm:t>
        <a:bodyPr/>
        <a:lstStyle/>
        <a:p>
          <a:endParaRPr lang="es-MX"/>
        </a:p>
      </dgm:t>
    </dgm:pt>
    <dgm:pt modelId="{FE3B5E96-D190-473E-84E4-B340517E3B29}" type="sibTrans" cxnId="{690F4DB8-6963-48BC-A0EC-5FD27E41F896}">
      <dgm:prSet/>
      <dgm:spPr/>
      <dgm:t>
        <a:bodyPr/>
        <a:lstStyle/>
        <a:p>
          <a:endParaRPr lang="es-MX"/>
        </a:p>
      </dgm:t>
    </dgm:pt>
    <dgm:pt modelId="{8D016A4B-09CE-4384-82E5-215EBB123342}">
      <dgm:prSet phldrT="[Texto]"/>
      <dgm:spPr/>
      <dgm:t>
        <a:bodyPr/>
        <a:lstStyle/>
        <a:p>
          <a:r>
            <a:rPr lang="es-EC" dirty="0" smtClean="0"/>
            <a:t>Es un polisacárido que se obtiene de la quitina parcialmente desacetilada</a:t>
          </a:r>
          <a:endParaRPr lang="es-MX" dirty="0"/>
        </a:p>
      </dgm:t>
    </dgm:pt>
    <dgm:pt modelId="{06B7E0AF-5D19-495E-AB3D-5C5F53E43118}" type="parTrans" cxnId="{EE83FDB5-63EC-497E-B2E8-F8A1E2542B0F}">
      <dgm:prSet/>
      <dgm:spPr/>
      <dgm:t>
        <a:bodyPr/>
        <a:lstStyle/>
        <a:p>
          <a:endParaRPr lang="es-MX"/>
        </a:p>
      </dgm:t>
    </dgm:pt>
    <dgm:pt modelId="{CD05C52F-D6EE-4E2C-A14D-2CE6C538F14A}" type="sibTrans" cxnId="{EE83FDB5-63EC-497E-B2E8-F8A1E2542B0F}">
      <dgm:prSet/>
      <dgm:spPr/>
      <dgm:t>
        <a:bodyPr/>
        <a:lstStyle/>
        <a:p>
          <a:endParaRPr lang="es-MX"/>
        </a:p>
      </dgm:t>
    </dgm:pt>
    <dgm:pt modelId="{DA438E5E-E5C9-49B8-8015-05E252CAF7E2}">
      <dgm:prSet phldrT="[Texto]"/>
      <dgm:spPr/>
      <dgm:t>
        <a:bodyPr/>
        <a:lstStyle/>
        <a:p>
          <a:r>
            <a:rPr lang="es-MX" dirty="0" smtClean="0"/>
            <a:t>Soluble en agua y otros disolventes polares</a:t>
          </a:r>
          <a:endParaRPr lang="es-MX" dirty="0"/>
        </a:p>
      </dgm:t>
    </dgm:pt>
    <dgm:pt modelId="{77904E49-71E6-4DDB-AD02-F021E25C8724}" type="parTrans" cxnId="{2C9ACD1A-FFCF-4DEC-902D-2FA6371EB8DA}">
      <dgm:prSet/>
      <dgm:spPr/>
      <dgm:t>
        <a:bodyPr/>
        <a:lstStyle/>
        <a:p>
          <a:endParaRPr lang="es-MX"/>
        </a:p>
      </dgm:t>
    </dgm:pt>
    <dgm:pt modelId="{DA21DB80-A9C8-4A3F-BC84-F30FD99166FC}" type="sibTrans" cxnId="{2C9ACD1A-FFCF-4DEC-902D-2FA6371EB8DA}">
      <dgm:prSet/>
      <dgm:spPr/>
      <dgm:t>
        <a:bodyPr/>
        <a:lstStyle/>
        <a:p>
          <a:endParaRPr lang="es-MX"/>
        </a:p>
      </dgm:t>
    </dgm:pt>
    <dgm:pt modelId="{CCC566CA-1EA4-4D80-83AC-DEB7B6629EEA}">
      <dgm:prSet phldrT="[Texto]"/>
      <dgm:spPr/>
      <dgm:t>
        <a:bodyPr/>
        <a:lstStyle/>
        <a:p>
          <a:endParaRPr lang="es-MX" dirty="0"/>
        </a:p>
      </dgm:t>
    </dgm:pt>
    <dgm:pt modelId="{4A61412E-6885-4854-A093-BAC9F3ED5915}" type="parTrans" cxnId="{7AF9ABAC-7E02-4DEA-B011-6B2A581C1723}">
      <dgm:prSet/>
      <dgm:spPr/>
      <dgm:t>
        <a:bodyPr/>
        <a:lstStyle/>
        <a:p>
          <a:endParaRPr lang="es-MX"/>
        </a:p>
      </dgm:t>
    </dgm:pt>
    <dgm:pt modelId="{A0F04EB5-39F0-4C43-8E2C-C9D553AB0D29}" type="sibTrans" cxnId="{7AF9ABAC-7E02-4DEA-B011-6B2A581C1723}">
      <dgm:prSet/>
      <dgm:spPr/>
      <dgm:t>
        <a:bodyPr/>
        <a:lstStyle/>
        <a:p>
          <a:endParaRPr lang="es-MX"/>
        </a:p>
      </dgm:t>
    </dgm:pt>
    <dgm:pt modelId="{16574BEA-9D04-4C51-943F-1EFF59725D2F}">
      <dgm:prSet phldrT="[Texto]"/>
      <dgm:spPr/>
      <dgm:t>
        <a:bodyPr/>
        <a:lstStyle/>
        <a:p>
          <a:pPr marL="355600" indent="0"/>
          <a:r>
            <a:rPr lang="es-MX" dirty="0" smtClean="0"/>
            <a:t>Termoplástico</a:t>
          </a:r>
          <a:endParaRPr lang="es-MX" dirty="0"/>
        </a:p>
      </dgm:t>
    </dgm:pt>
    <dgm:pt modelId="{7C442044-F62E-499D-8433-C1BCA07F3E01}" type="parTrans" cxnId="{9CD7303F-505C-4033-B959-E2B36F2F6832}">
      <dgm:prSet/>
      <dgm:spPr/>
      <dgm:t>
        <a:bodyPr/>
        <a:lstStyle/>
        <a:p>
          <a:endParaRPr lang="es-MX"/>
        </a:p>
      </dgm:t>
    </dgm:pt>
    <dgm:pt modelId="{4E5BB2FF-DD2E-425A-8919-383117C5F95D}" type="sibTrans" cxnId="{9CD7303F-505C-4033-B959-E2B36F2F6832}">
      <dgm:prSet/>
      <dgm:spPr/>
      <dgm:t>
        <a:bodyPr/>
        <a:lstStyle/>
        <a:p>
          <a:endParaRPr lang="es-MX"/>
        </a:p>
      </dgm:t>
    </dgm:pt>
    <dgm:pt modelId="{021075D4-3953-4681-8A57-04293A6243D4}">
      <dgm:prSet phldrT="[Texto]"/>
      <dgm:spPr/>
      <dgm:t>
        <a:bodyPr/>
        <a:lstStyle/>
        <a:p>
          <a:pPr marL="355600" indent="0"/>
          <a:r>
            <a:rPr lang="es-MX" dirty="0" smtClean="0"/>
            <a:t>Formado por copolímeros capaces de resistir ambientes adversos</a:t>
          </a:r>
          <a:endParaRPr lang="es-MX" dirty="0"/>
        </a:p>
      </dgm:t>
    </dgm:pt>
    <dgm:pt modelId="{B1968001-5862-48EF-897D-C6DB9764DF71}" type="parTrans" cxnId="{4A9DD344-0601-425E-8516-AEFA45F59F34}">
      <dgm:prSet/>
      <dgm:spPr/>
      <dgm:t>
        <a:bodyPr/>
        <a:lstStyle/>
        <a:p>
          <a:endParaRPr lang="es-MX"/>
        </a:p>
      </dgm:t>
    </dgm:pt>
    <dgm:pt modelId="{AA487BCE-0013-47B1-89B0-E8CCB962DF1C}" type="sibTrans" cxnId="{4A9DD344-0601-425E-8516-AEFA45F59F34}">
      <dgm:prSet/>
      <dgm:spPr/>
      <dgm:t>
        <a:bodyPr/>
        <a:lstStyle/>
        <a:p>
          <a:endParaRPr lang="es-MX"/>
        </a:p>
      </dgm:t>
    </dgm:pt>
    <dgm:pt modelId="{B6113E6D-569B-4998-8D98-5162BADCEBAB}" type="pres">
      <dgm:prSet presAssocID="{849F4D99-A445-496E-A06A-A2AC8BE14D39}" presName="Name0" presStyleCnt="0">
        <dgm:presLayoutVars>
          <dgm:chMax/>
          <dgm:chPref/>
          <dgm:dir/>
          <dgm:animLvl val="lvl"/>
        </dgm:presLayoutVars>
      </dgm:prSet>
      <dgm:spPr/>
      <dgm:t>
        <a:bodyPr/>
        <a:lstStyle/>
        <a:p>
          <a:endParaRPr lang="es-MX"/>
        </a:p>
      </dgm:t>
    </dgm:pt>
    <dgm:pt modelId="{C4F8E36A-3D19-4D96-8DD0-C3771406680E}" type="pres">
      <dgm:prSet presAssocID="{6864FC4C-4BED-4ED6-B80D-C6E831400A69}" presName="composite" presStyleCnt="0"/>
      <dgm:spPr/>
    </dgm:pt>
    <dgm:pt modelId="{9EFE55C3-5201-4FD8-ABDC-7B0143A18FB2}" type="pres">
      <dgm:prSet presAssocID="{6864FC4C-4BED-4ED6-B80D-C6E831400A69}" presName="Parent1" presStyleLbl="node1" presStyleIdx="0" presStyleCnt="6">
        <dgm:presLayoutVars>
          <dgm:chMax val="1"/>
          <dgm:chPref val="1"/>
          <dgm:bulletEnabled val="1"/>
        </dgm:presLayoutVars>
      </dgm:prSet>
      <dgm:spPr/>
      <dgm:t>
        <a:bodyPr/>
        <a:lstStyle/>
        <a:p>
          <a:endParaRPr lang="es-MX"/>
        </a:p>
      </dgm:t>
    </dgm:pt>
    <dgm:pt modelId="{F121CB92-4F17-4559-A048-29EA7B764074}" type="pres">
      <dgm:prSet presAssocID="{6864FC4C-4BED-4ED6-B80D-C6E831400A69}" presName="Childtext1" presStyleLbl="revTx" presStyleIdx="0" presStyleCnt="3">
        <dgm:presLayoutVars>
          <dgm:chMax val="0"/>
          <dgm:chPref val="0"/>
          <dgm:bulletEnabled val="1"/>
        </dgm:presLayoutVars>
      </dgm:prSet>
      <dgm:spPr/>
      <dgm:t>
        <a:bodyPr/>
        <a:lstStyle/>
        <a:p>
          <a:endParaRPr lang="es-MX"/>
        </a:p>
      </dgm:t>
    </dgm:pt>
    <dgm:pt modelId="{A0B7762A-E54E-424F-B172-5771AEFAAAA1}" type="pres">
      <dgm:prSet presAssocID="{6864FC4C-4BED-4ED6-B80D-C6E831400A69}" presName="BalanceSpacing" presStyleCnt="0"/>
      <dgm:spPr/>
    </dgm:pt>
    <dgm:pt modelId="{5BB8E0BD-A2F9-4F44-8E55-408E883CD1B7}" type="pres">
      <dgm:prSet presAssocID="{6864FC4C-4BED-4ED6-B80D-C6E831400A69}" presName="BalanceSpacing1" presStyleCnt="0"/>
      <dgm:spPr/>
    </dgm:pt>
    <dgm:pt modelId="{88860CD9-B7B2-457C-AE42-4E617AFF6BE2}" type="pres">
      <dgm:prSet presAssocID="{1182A33D-8471-4281-851D-C6BD4D767207}" presName="Accent1Text" presStyleLbl="node1" presStyleIdx="1" presStyleCnt="6"/>
      <dgm:spPr/>
      <dgm:t>
        <a:bodyPr/>
        <a:lstStyle/>
        <a:p>
          <a:endParaRPr lang="es-MX"/>
        </a:p>
      </dgm:t>
    </dgm:pt>
    <dgm:pt modelId="{9413CAC4-8553-4F71-A307-16F610F85E42}" type="pres">
      <dgm:prSet presAssocID="{1182A33D-8471-4281-851D-C6BD4D767207}" presName="spaceBetweenRectangles" presStyleCnt="0"/>
      <dgm:spPr/>
    </dgm:pt>
    <dgm:pt modelId="{D843869F-19F9-420C-A9A2-BE0023CCBD8E}" type="pres">
      <dgm:prSet presAssocID="{AD970D36-F575-4B53-8B3C-D582E5CDA9BB}" presName="composite" presStyleCnt="0"/>
      <dgm:spPr/>
    </dgm:pt>
    <dgm:pt modelId="{61D5922A-8AEB-4A37-9215-054AEAB3BD4F}" type="pres">
      <dgm:prSet presAssocID="{AD970D36-F575-4B53-8B3C-D582E5CDA9BB}" presName="Parent1" presStyleLbl="node1" presStyleIdx="2" presStyleCnt="6">
        <dgm:presLayoutVars>
          <dgm:chMax val="1"/>
          <dgm:chPref val="1"/>
          <dgm:bulletEnabled val="1"/>
        </dgm:presLayoutVars>
      </dgm:prSet>
      <dgm:spPr/>
      <dgm:t>
        <a:bodyPr/>
        <a:lstStyle/>
        <a:p>
          <a:endParaRPr lang="es-MX"/>
        </a:p>
      </dgm:t>
    </dgm:pt>
    <dgm:pt modelId="{2AB97640-ACC3-414E-B94A-A8F35189D36B}" type="pres">
      <dgm:prSet presAssocID="{AD970D36-F575-4B53-8B3C-D582E5CDA9BB}" presName="Childtext1" presStyleLbl="revTx" presStyleIdx="1" presStyleCnt="3">
        <dgm:presLayoutVars>
          <dgm:chMax val="0"/>
          <dgm:chPref val="0"/>
          <dgm:bulletEnabled val="1"/>
        </dgm:presLayoutVars>
      </dgm:prSet>
      <dgm:spPr/>
      <dgm:t>
        <a:bodyPr/>
        <a:lstStyle/>
        <a:p>
          <a:endParaRPr lang="es-MX"/>
        </a:p>
      </dgm:t>
    </dgm:pt>
    <dgm:pt modelId="{43C432FC-BDF7-4265-A84E-830C81581505}" type="pres">
      <dgm:prSet presAssocID="{AD970D36-F575-4B53-8B3C-D582E5CDA9BB}" presName="BalanceSpacing" presStyleCnt="0"/>
      <dgm:spPr/>
    </dgm:pt>
    <dgm:pt modelId="{EB246F2A-0B78-4598-A686-6D75B2A2542E}" type="pres">
      <dgm:prSet presAssocID="{AD970D36-F575-4B53-8B3C-D582E5CDA9BB}" presName="BalanceSpacing1" presStyleCnt="0"/>
      <dgm:spPr/>
    </dgm:pt>
    <dgm:pt modelId="{A48DAFA1-D48A-4F8D-AB2A-3AD42A6F8520}" type="pres">
      <dgm:prSet presAssocID="{59EE1323-CEAA-42CE-B3D2-F6C228A393D4}" presName="Accent1Text" presStyleLbl="node1" presStyleIdx="3" presStyleCnt="6"/>
      <dgm:spPr/>
      <dgm:t>
        <a:bodyPr/>
        <a:lstStyle/>
        <a:p>
          <a:endParaRPr lang="es-MX"/>
        </a:p>
      </dgm:t>
    </dgm:pt>
    <dgm:pt modelId="{35723FBD-76C9-4544-8758-80D8EB507E59}" type="pres">
      <dgm:prSet presAssocID="{59EE1323-CEAA-42CE-B3D2-F6C228A393D4}" presName="spaceBetweenRectangles" presStyleCnt="0"/>
      <dgm:spPr/>
    </dgm:pt>
    <dgm:pt modelId="{300EF750-AB87-4853-B7BC-84CC4EDCBBA5}" type="pres">
      <dgm:prSet presAssocID="{5E437518-6F0F-41AF-9893-1FE09689A96D}" presName="composite" presStyleCnt="0"/>
      <dgm:spPr/>
    </dgm:pt>
    <dgm:pt modelId="{74223195-E62E-41A2-8863-11C58D3B2B2F}" type="pres">
      <dgm:prSet presAssocID="{5E437518-6F0F-41AF-9893-1FE09689A96D}" presName="Parent1" presStyleLbl="node1" presStyleIdx="4" presStyleCnt="6">
        <dgm:presLayoutVars>
          <dgm:chMax val="1"/>
          <dgm:chPref val="1"/>
          <dgm:bulletEnabled val="1"/>
        </dgm:presLayoutVars>
      </dgm:prSet>
      <dgm:spPr/>
      <dgm:t>
        <a:bodyPr/>
        <a:lstStyle/>
        <a:p>
          <a:endParaRPr lang="es-MX"/>
        </a:p>
      </dgm:t>
    </dgm:pt>
    <dgm:pt modelId="{02176C5F-99D0-4A71-BC65-C6B6B91A9337}" type="pres">
      <dgm:prSet presAssocID="{5E437518-6F0F-41AF-9893-1FE09689A96D}" presName="Childtext1" presStyleLbl="revTx" presStyleIdx="2" presStyleCnt="3">
        <dgm:presLayoutVars>
          <dgm:chMax val="0"/>
          <dgm:chPref val="0"/>
          <dgm:bulletEnabled val="1"/>
        </dgm:presLayoutVars>
      </dgm:prSet>
      <dgm:spPr/>
      <dgm:t>
        <a:bodyPr/>
        <a:lstStyle/>
        <a:p>
          <a:endParaRPr lang="es-MX"/>
        </a:p>
      </dgm:t>
    </dgm:pt>
    <dgm:pt modelId="{F38BFB22-4389-40AA-AF57-A040AEA1A76A}" type="pres">
      <dgm:prSet presAssocID="{5E437518-6F0F-41AF-9893-1FE09689A96D}" presName="BalanceSpacing" presStyleCnt="0"/>
      <dgm:spPr/>
    </dgm:pt>
    <dgm:pt modelId="{2387A9CB-C5D9-4598-81E1-17CB104418E3}" type="pres">
      <dgm:prSet presAssocID="{5E437518-6F0F-41AF-9893-1FE09689A96D}" presName="BalanceSpacing1" presStyleCnt="0"/>
      <dgm:spPr/>
    </dgm:pt>
    <dgm:pt modelId="{18839FC3-B0B6-4238-A518-187CC46C99AD}" type="pres">
      <dgm:prSet presAssocID="{FE3B5E96-D190-473E-84E4-B340517E3B29}" presName="Accent1Text" presStyleLbl="node1" presStyleIdx="5" presStyleCnt="6"/>
      <dgm:spPr/>
      <dgm:t>
        <a:bodyPr/>
        <a:lstStyle/>
        <a:p>
          <a:endParaRPr lang="es-MX"/>
        </a:p>
      </dgm:t>
    </dgm:pt>
  </dgm:ptLst>
  <dgm:cxnLst>
    <dgm:cxn modelId="{6F1A39FE-B119-4282-B385-EAA926695D06}" srcId="{AD970D36-F575-4B53-8B3C-D582E5CDA9BB}" destId="{EEC0CC4A-195D-41AE-8D3C-A5B3B158634D}" srcOrd="0" destOrd="0" parTransId="{22074540-BA04-4C87-ADF3-0F9010DC7D23}" sibTransId="{CA0E0818-4553-4857-B6D6-79EA0861391C}"/>
    <dgm:cxn modelId="{E272CEB0-DD72-44C1-988F-CA95A4FED9BB}" type="presOf" srcId="{6864FC4C-4BED-4ED6-B80D-C6E831400A69}" destId="{9EFE55C3-5201-4FD8-ABDC-7B0143A18FB2}" srcOrd="0" destOrd="0" presId="urn:microsoft.com/office/officeart/2008/layout/AlternatingHexagons"/>
    <dgm:cxn modelId="{0171BFF4-A775-4B6C-872F-EEBBB08BE52C}" type="presOf" srcId="{CCC566CA-1EA4-4D80-83AC-DEB7B6629EEA}" destId="{F121CB92-4F17-4559-A048-29EA7B764074}" srcOrd="0" destOrd="2" presId="urn:microsoft.com/office/officeart/2008/layout/AlternatingHexagons"/>
    <dgm:cxn modelId="{55E478BA-6293-459D-9781-99433A85E24A}" type="presOf" srcId="{EEC0CC4A-195D-41AE-8D3C-A5B3B158634D}" destId="{2AB97640-ACC3-414E-B94A-A8F35189D36B}" srcOrd="0" destOrd="0" presId="urn:microsoft.com/office/officeart/2008/layout/AlternatingHexagons"/>
    <dgm:cxn modelId="{A05389F1-680F-4D7D-9DE0-BFB3273C108D}" srcId="{849F4D99-A445-496E-A06A-A2AC8BE14D39}" destId="{AD970D36-F575-4B53-8B3C-D582E5CDA9BB}" srcOrd="1" destOrd="0" parTransId="{73A71BD4-3375-4BF7-8F1F-76F6C26F2463}" sibTransId="{59EE1323-CEAA-42CE-B3D2-F6C228A393D4}"/>
    <dgm:cxn modelId="{2C9ACD1A-FFCF-4DEC-902D-2FA6371EB8DA}" srcId="{6864FC4C-4BED-4ED6-B80D-C6E831400A69}" destId="{DA438E5E-E5C9-49B8-8015-05E252CAF7E2}" srcOrd="1" destOrd="0" parTransId="{77904E49-71E6-4DDB-AD02-F021E25C8724}" sibTransId="{DA21DB80-A9C8-4A3F-BC84-F30FD99166FC}"/>
    <dgm:cxn modelId="{9CD7303F-505C-4033-B959-E2B36F2F6832}" srcId="{AD970D36-F575-4B53-8B3C-D582E5CDA9BB}" destId="{16574BEA-9D04-4C51-943F-1EFF59725D2F}" srcOrd="1" destOrd="0" parTransId="{7C442044-F62E-499D-8433-C1BCA07F3E01}" sibTransId="{4E5BB2FF-DD2E-425A-8919-383117C5F95D}"/>
    <dgm:cxn modelId="{C04C0836-A427-48D4-84E6-EC2FC5FD0834}" type="presOf" srcId="{021075D4-3953-4681-8A57-04293A6243D4}" destId="{2AB97640-ACC3-414E-B94A-A8F35189D36B}" srcOrd="0" destOrd="2" presId="urn:microsoft.com/office/officeart/2008/layout/AlternatingHexagons"/>
    <dgm:cxn modelId="{46EEFEA9-DAB8-4B0A-9B38-D8DC91661198}" srcId="{6864FC4C-4BED-4ED6-B80D-C6E831400A69}" destId="{8DE9E82D-E678-45D3-8984-BB818BAF940E}" srcOrd="0" destOrd="0" parTransId="{D87C453C-0C06-41F9-8BAF-DC808CB299B7}" sibTransId="{06067367-1768-4A2D-8406-7DE88FFDABCA}"/>
    <dgm:cxn modelId="{73DA50DB-B013-4627-8031-B88AE734F2AC}" srcId="{849F4D99-A445-496E-A06A-A2AC8BE14D39}" destId="{6864FC4C-4BED-4ED6-B80D-C6E831400A69}" srcOrd="0" destOrd="0" parTransId="{42A6FC67-39B9-4AFD-8279-F857CD7A69FB}" sibTransId="{1182A33D-8471-4281-851D-C6BD4D767207}"/>
    <dgm:cxn modelId="{EE83FDB5-63EC-497E-B2E8-F8A1E2542B0F}" srcId="{5E437518-6F0F-41AF-9893-1FE09689A96D}" destId="{8D016A4B-09CE-4384-82E5-215EBB123342}" srcOrd="0" destOrd="0" parTransId="{06B7E0AF-5D19-495E-AB3D-5C5F53E43118}" sibTransId="{CD05C52F-D6EE-4E2C-A14D-2CE6C538F14A}"/>
    <dgm:cxn modelId="{521556C9-BBA7-4331-8B35-57A6B0FE1B9E}" type="presOf" srcId="{DA438E5E-E5C9-49B8-8015-05E252CAF7E2}" destId="{F121CB92-4F17-4559-A048-29EA7B764074}" srcOrd="0" destOrd="1" presId="urn:microsoft.com/office/officeart/2008/layout/AlternatingHexagons"/>
    <dgm:cxn modelId="{7AF9ABAC-7E02-4DEA-B011-6B2A581C1723}" srcId="{6864FC4C-4BED-4ED6-B80D-C6E831400A69}" destId="{CCC566CA-1EA4-4D80-83AC-DEB7B6629EEA}" srcOrd="2" destOrd="0" parTransId="{4A61412E-6885-4854-A093-BAC9F3ED5915}" sibTransId="{A0F04EB5-39F0-4C43-8E2C-C9D553AB0D29}"/>
    <dgm:cxn modelId="{56363D65-4BE4-4E2E-A488-CF816F7D6B6D}" type="presOf" srcId="{1182A33D-8471-4281-851D-C6BD4D767207}" destId="{88860CD9-B7B2-457C-AE42-4E617AFF6BE2}" srcOrd="0" destOrd="0" presId="urn:microsoft.com/office/officeart/2008/layout/AlternatingHexagons"/>
    <dgm:cxn modelId="{690F4DB8-6963-48BC-A0EC-5FD27E41F896}" srcId="{849F4D99-A445-496E-A06A-A2AC8BE14D39}" destId="{5E437518-6F0F-41AF-9893-1FE09689A96D}" srcOrd="2" destOrd="0" parTransId="{2FF370C7-E84C-4CEF-B841-629E3545D5A6}" sibTransId="{FE3B5E96-D190-473E-84E4-B340517E3B29}"/>
    <dgm:cxn modelId="{4A9DD344-0601-425E-8516-AEFA45F59F34}" srcId="{AD970D36-F575-4B53-8B3C-D582E5CDA9BB}" destId="{021075D4-3953-4681-8A57-04293A6243D4}" srcOrd="2" destOrd="0" parTransId="{B1968001-5862-48EF-897D-C6DB9764DF71}" sibTransId="{AA487BCE-0013-47B1-89B0-E8CCB962DF1C}"/>
    <dgm:cxn modelId="{0AF10F24-E9BC-43DE-962B-427FAAAFE201}" type="presOf" srcId="{59EE1323-CEAA-42CE-B3D2-F6C228A393D4}" destId="{A48DAFA1-D48A-4F8D-AB2A-3AD42A6F8520}" srcOrd="0" destOrd="0" presId="urn:microsoft.com/office/officeart/2008/layout/AlternatingHexagons"/>
    <dgm:cxn modelId="{E567F838-3F45-4570-99AF-493040F8D468}" type="presOf" srcId="{849F4D99-A445-496E-A06A-A2AC8BE14D39}" destId="{B6113E6D-569B-4998-8D98-5162BADCEBAB}" srcOrd="0" destOrd="0" presId="urn:microsoft.com/office/officeart/2008/layout/AlternatingHexagons"/>
    <dgm:cxn modelId="{B74DB732-92E7-4CD8-B04D-95C66844B90B}" type="presOf" srcId="{5E437518-6F0F-41AF-9893-1FE09689A96D}" destId="{74223195-E62E-41A2-8863-11C58D3B2B2F}" srcOrd="0" destOrd="0" presId="urn:microsoft.com/office/officeart/2008/layout/AlternatingHexagons"/>
    <dgm:cxn modelId="{2EC160A6-2245-4FAA-8B5C-DF1B16437AE5}" type="presOf" srcId="{FE3B5E96-D190-473E-84E4-B340517E3B29}" destId="{18839FC3-B0B6-4238-A518-187CC46C99AD}" srcOrd="0" destOrd="0" presId="urn:microsoft.com/office/officeart/2008/layout/AlternatingHexagons"/>
    <dgm:cxn modelId="{63C5684B-FD48-4AAE-8F63-D8DB3D733337}" type="presOf" srcId="{AD970D36-F575-4B53-8B3C-D582E5CDA9BB}" destId="{61D5922A-8AEB-4A37-9215-054AEAB3BD4F}" srcOrd="0" destOrd="0" presId="urn:microsoft.com/office/officeart/2008/layout/AlternatingHexagons"/>
    <dgm:cxn modelId="{1BCAC9EA-88C9-4791-BBCE-2F53840997E6}" type="presOf" srcId="{16574BEA-9D04-4C51-943F-1EFF59725D2F}" destId="{2AB97640-ACC3-414E-B94A-A8F35189D36B}" srcOrd="0" destOrd="1" presId="urn:microsoft.com/office/officeart/2008/layout/AlternatingHexagons"/>
    <dgm:cxn modelId="{8E108CBC-45AF-4B93-878F-582F68091EDE}" type="presOf" srcId="{8D016A4B-09CE-4384-82E5-215EBB123342}" destId="{02176C5F-99D0-4A71-BC65-C6B6B91A9337}" srcOrd="0" destOrd="0" presId="urn:microsoft.com/office/officeart/2008/layout/AlternatingHexagons"/>
    <dgm:cxn modelId="{603AA788-CAB6-4D8B-A818-12E9BB43C2B0}" type="presOf" srcId="{8DE9E82D-E678-45D3-8984-BB818BAF940E}" destId="{F121CB92-4F17-4559-A048-29EA7B764074}" srcOrd="0" destOrd="0" presId="urn:microsoft.com/office/officeart/2008/layout/AlternatingHexagons"/>
    <dgm:cxn modelId="{99AD6140-CE75-4877-9988-B74F0AC347FD}" type="presParOf" srcId="{B6113E6D-569B-4998-8D98-5162BADCEBAB}" destId="{C4F8E36A-3D19-4D96-8DD0-C3771406680E}" srcOrd="0" destOrd="0" presId="urn:microsoft.com/office/officeart/2008/layout/AlternatingHexagons"/>
    <dgm:cxn modelId="{8A191575-B9CB-41F8-A75D-8B6380300553}" type="presParOf" srcId="{C4F8E36A-3D19-4D96-8DD0-C3771406680E}" destId="{9EFE55C3-5201-4FD8-ABDC-7B0143A18FB2}" srcOrd="0" destOrd="0" presId="urn:microsoft.com/office/officeart/2008/layout/AlternatingHexagons"/>
    <dgm:cxn modelId="{58CAF4D5-AAA0-4F39-9CA5-0B4F25C91F95}" type="presParOf" srcId="{C4F8E36A-3D19-4D96-8DD0-C3771406680E}" destId="{F121CB92-4F17-4559-A048-29EA7B764074}" srcOrd="1" destOrd="0" presId="urn:microsoft.com/office/officeart/2008/layout/AlternatingHexagons"/>
    <dgm:cxn modelId="{0DBF7779-1C72-497E-9DC5-54AFD10EA120}" type="presParOf" srcId="{C4F8E36A-3D19-4D96-8DD0-C3771406680E}" destId="{A0B7762A-E54E-424F-B172-5771AEFAAAA1}" srcOrd="2" destOrd="0" presId="urn:microsoft.com/office/officeart/2008/layout/AlternatingHexagons"/>
    <dgm:cxn modelId="{B409CF62-2C87-4E28-997F-389EFC1B341B}" type="presParOf" srcId="{C4F8E36A-3D19-4D96-8DD0-C3771406680E}" destId="{5BB8E0BD-A2F9-4F44-8E55-408E883CD1B7}" srcOrd="3" destOrd="0" presId="urn:microsoft.com/office/officeart/2008/layout/AlternatingHexagons"/>
    <dgm:cxn modelId="{922DFDA0-BF20-4BB7-8EEA-14CD48FF33AA}" type="presParOf" srcId="{C4F8E36A-3D19-4D96-8DD0-C3771406680E}" destId="{88860CD9-B7B2-457C-AE42-4E617AFF6BE2}" srcOrd="4" destOrd="0" presId="urn:microsoft.com/office/officeart/2008/layout/AlternatingHexagons"/>
    <dgm:cxn modelId="{A527B35A-882D-4BA7-A70F-3A1100149064}" type="presParOf" srcId="{B6113E6D-569B-4998-8D98-5162BADCEBAB}" destId="{9413CAC4-8553-4F71-A307-16F610F85E42}" srcOrd="1" destOrd="0" presId="urn:microsoft.com/office/officeart/2008/layout/AlternatingHexagons"/>
    <dgm:cxn modelId="{39E90B78-6060-42B6-BEE9-8BB94FCFD285}" type="presParOf" srcId="{B6113E6D-569B-4998-8D98-5162BADCEBAB}" destId="{D843869F-19F9-420C-A9A2-BE0023CCBD8E}" srcOrd="2" destOrd="0" presId="urn:microsoft.com/office/officeart/2008/layout/AlternatingHexagons"/>
    <dgm:cxn modelId="{D014F27B-2188-4F2D-8DEF-6457A0597A85}" type="presParOf" srcId="{D843869F-19F9-420C-A9A2-BE0023CCBD8E}" destId="{61D5922A-8AEB-4A37-9215-054AEAB3BD4F}" srcOrd="0" destOrd="0" presId="urn:microsoft.com/office/officeart/2008/layout/AlternatingHexagons"/>
    <dgm:cxn modelId="{8F5F0F38-DDA8-44B9-97DB-3DD2528840C6}" type="presParOf" srcId="{D843869F-19F9-420C-A9A2-BE0023CCBD8E}" destId="{2AB97640-ACC3-414E-B94A-A8F35189D36B}" srcOrd="1" destOrd="0" presId="urn:microsoft.com/office/officeart/2008/layout/AlternatingHexagons"/>
    <dgm:cxn modelId="{9A701D7D-28A3-45A9-BA80-4644D593391F}" type="presParOf" srcId="{D843869F-19F9-420C-A9A2-BE0023CCBD8E}" destId="{43C432FC-BDF7-4265-A84E-830C81581505}" srcOrd="2" destOrd="0" presId="urn:microsoft.com/office/officeart/2008/layout/AlternatingHexagons"/>
    <dgm:cxn modelId="{B8E1E07F-1A71-4758-BCB6-865747C91D9D}" type="presParOf" srcId="{D843869F-19F9-420C-A9A2-BE0023CCBD8E}" destId="{EB246F2A-0B78-4598-A686-6D75B2A2542E}" srcOrd="3" destOrd="0" presId="urn:microsoft.com/office/officeart/2008/layout/AlternatingHexagons"/>
    <dgm:cxn modelId="{5AD8A8F0-13E7-4453-965C-D527B33F4766}" type="presParOf" srcId="{D843869F-19F9-420C-A9A2-BE0023CCBD8E}" destId="{A48DAFA1-D48A-4F8D-AB2A-3AD42A6F8520}" srcOrd="4" destOrd="0" presId="urn:microsoft.com/office/officeart/2008/layout/AlternatingHexagons"/>
    <dgm:cxn modelId="{5A0891CC-9B8D-4733-B5AC-99417E518682}" type="presParOf" srcId="{B6113E6D-569B-4998-8D98-5162BADCEBAB}" destId="{35723FBD-76C9-4544-8758-80D8EB507E59}" srcOrd="3" destOrd="0" presId="urn:microsoft.com/office/officeart/2008/layout/AlternatingHexagons"/>
    <dgm:cxn modelId="{4B96BFD9-0BE6-46E4-9FD6-3C68B9BC8B9D}" type="presParOf" srcId="{B6113E6D-569B-4998-8D98-5162BADCEBAB}" destId="{300EF750-AB87-4853-B7BC-84CC4EDCBBA5}" srcOrd="4" destOrd="0" presId="urn:microsoft.com/office/officeart/2008/layout/AlternatingHexagons"/>
    <dgm:cxn modelId="{BFFBE154-9267-4C02-9F00-8149589C43B8}" type="presParOf" srcId="{300EF750-AB87-4853-B7BC-84CC4EDCBBA5}" destId="{74223195-E62E-41A2-8863-11C58D3B2B2F}" srcOrd="0" destOrd="0" presId="urn:microsoft.com/office/officeart/2008/layout/AlternatingHexagons"/>
    <dgm:cxn modelId="{0A7700C2-7CE6-49EF-986D-80A3C3963745}" type="presParOf" srcId="{300EF750-AB87-4853-B7BC-84CC4EDCBBA5}" destId="{02176C5F-99D0-4A71-BC65-C6B6B91A9337}" srcOrd="1" destOrd="0" presId="urn:microsoft.com/office/officeart/2008/layout/AlternatingHexagons"/>
    <dgm:cxn modelId="{E36A4155-03C7-46F3-ABC7-167217AED650}" type="presParOf" srcId="{300EF750-AB87-4853-B7BC-84CC4EDCBBA5}" destId="{F38BFB22-4389-40AA-AF57-A040AEA1A76A}" srcOrd="2" destOrd="0" presId="urn:microsoft.com/office/officeart/2008/layout/AlternatingHexagons"/>
    <dgm:cxn modelId="{78E4DE6F-55DB-43DD-B1F0-72574CD2F37D}" type="presParOf" srcId="{300EF750-AB87-4853-B7BC-84CC4EDCBBA5}" destId="{2387A9CB-C5D9-4598-81E1-17CB104418E3}" srcOrd="3" destOrd="0" presId="urn:microsoft.com/office/officeart/2008/layout/AlternatingHexagons"/>
    <dgm:cxn modelId="{061A31A8-3442-4FBC-9B34-4E65BD21EE26}" type="presParOf" srcId="{300EF750-AB87-4853-B7BC-84CC4EDCBBA5}" destId="{18839FC3-B0B6-4238-A518-187CC46C99AD}"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928BD75-F157-4920-BB6E-BE5760A524A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51B47BCD-D605-4F21-8520-E19BB319D3AA}">
      <dgm:prSet phldrT="[Texto]"/>
      <dgm:spPr/>
      <dgm:t>
        <a:bodyPr/>
        <a:lstStyle/>
        <a:p>
          <a:r>
            <a:rPr lang="es-MX" dirty="0" smtClean="0"/>
            <a:t>Método Químico</a:t>
          </a:r>
          <a:endParaRPr lang="es-MX" dirty="0"/>
        </a:p>
      </dgm:t>
    </dgm:pt>
    <dgm:pt modelId="{1DBC8008-0AD5-46C5-8525-8720ED115022}" type="parTrans" cxnId="{3ABB1C56-53C4-474A-A174-32934914E9A9}">
      <dgm:prSet/>
      <dgm:spPr/>
      <dgm:t>
        <a:bodyPr/>
        <a:lstStyle/>
        <a:p>
          <a:endParaRPr lang="es-MX"/>
        </a:p>
      </dgm:t>
    </dgm:pt>
    <dgm:pt modelId="{AD41409B-F997-43CB-B52A-F5059148EBA7}" type="sibTrans" cxnId="{3ABB1C56-53C4-474A-A174-32934914E9A9}">
      <dgm:prSet/>
      <dgm:spPr/>
      <dgm:t>
        <a:bodyPr/>
        <a:lstStyle/>
        <a:p>
          <a:endParaRPr lang="es-MX"/>
        </a:p>
      </dgm:t>
    </dgm:pt>
    <dgm:pt modelId="{59BCB8C3-CAED-4D92-86A1-FB057AE43803}">
      <dgm:prSet phldrT="[Texto]"/>
      <dgm:spPr/>
      <dgm:t>
        <a:bodyPr/>
        <a:lstStyle/>
        <a:p>
          <a:pPr algn="just"/>
          <a:r>
            <a:rPr lang="es-EC" dirty="0" smtClean="0"/>
            <a:t>Inmersiones en solución de hidróxido de sodio (</a:t>
          </a:r>
          <a:r>
            <a:rPr lang="es-EC" dirty="0" err="1" smtClean="0"/>
            <a:t>NaOH</a:t>
          </a:r>
          <a:r>
            <a:rPr lang="es-EC" dirty="0" smtClean="0"/>
            <a:t>), con la finalidad de disolver la lignina alrededor de las fibras, y posteriormente realizar una extracción de forma manual.</a:t>
          </a:r>
          <a:endParaRPr lang="es-MX" dirty="0"/>
        </a:p>
      </dgm:t>
    </dgm:pt>
    <dgm:pt modelId="{59BAF7FD-D30F-4E76-AB31-F8DED3ABB942}" type="parTrans" cxnId="{039BD656-4F17-435E-92A2-ABF4649C0968}">
      <dgm:prSet/>
      <dgm:spPr/>
      <dgm:t>
        <a:bodyPr/>
        <a:lstStyle/>
        <a:p>
          <a:endParaRPr lang="es-MX"/>
        </a:p>
      </dgm:t>
    </dgm:pt>
    <dgm:pt modelId="{3582B330-C09C-4968-97B6-680B38CAAD72}" type="sibTrans" cxnId="{039BD656-4F17-435E-92A2-ABF4649C0968}">
      <dgm:prSet/>
      <dgm:spPr/>
      <dgm:t>
        <a:bodyPr/>
        <a:lstStyle/>
        <a:p>
          <a:endParaRPr lang="es-MX"/>
        </a:p>
      </dgm:t>
    </dgm:pt>
    <dgm:pt modelId="{98D3E853-2F20-4E22-9ADE-DC8FDDDB8FBD}">
      <dgm:prSet phldrT="[Texto]"/>
      <dgm:spPr/>
      <dgm:t>
        <a:bodyPr/>
        <a:lstStyle/>
        <a:p>
          <a:r>
            <a:rPr lang="es-MX" dirty="0" smtClean="0"/>
            <a:t>Método Mecánico</a:t>
          </a:r>
          <a:endParaRPr lang="es-MX" dirty="0"/>
        </a:p>
      </dgm:t>
    </dgm:pt>
    <dgm:pt modelId="{F3E007B6-8387-4553-984D-629472C93A4F}" type="parTrans" cxnId="{08E56D93-8238-49F6-B3C3-889798821221}">
      <dgm:prSet/>
      <dgm:spPr/>
      <dgm:t>
        <a:bodyPr/>
        <a:lstStyle/>
        <a:p>
          <a:endParaRPr lang="es-MX"/>
        </a:p>
      </dgm:t>
    </dgm:pt>
    <dgm:pt modelId="{2C53DAD5-FF94-41F8-A564-B1AAFEAB513F}" type="sibTrans" cxnId="{08E56D93-8238-49F6-B3C3-889798821221}">
      <dgm:prSet/>
      <dgm:spPr/>
      <dgm:t>
        <a:bodyPr/>
        <a:lstStyle/>
        <a:p>
          <a:endParaRPr lang="es-MX"/>
        </a:p>
      </dgm:t>
    </dgm:pt>
    <dgm:pt modelId="{F7FAAF07-FAD0-45EB-9330-B020C87B0B1D}">
      <dgm:prSet phldrT="[Texto]"/>
      <dgm:spPr/>
      <dgm:t>
        <a:bodyPr/>
        <a:lstStyle/>
        <a:p>
          <a:pPr algn="just"/>
          <a:r>
            <a:rPr lang="es-EC" dirty="0" smtClean="0"/>
            <a:t>Cortes de extracción de la corteza en secciones con gran cantidad de fibras. Con el corte realizado se realizan cizallamientos a las fibras de forma longitudinal a las muestras para lograr la separación de las fibras</a:t>
          </a:r>
          <a:endParaRPr lang="es-MX" dirty="0"/>
        </a:p>
      </dgm:t>
    </dgm:pt>
    <dgm:pt modelId="{7EEE3952-6707-4A4B-BFC9-C02767B07155}" type="parTrans" cxnId="{2EA3BCF0-A5EA-4A0D-8BAE-C38DEE7246DA}">
      <dgm:prSet/>
      <dgm:spPr/>
      <dgm:t>
        <a:bodyPr/>
        <a:lstStyle/>
        <a:p>
          <a:endParaRPr lang="es-MX"/>
        </a:p>
      </dgm:t>
    </dgm:pt>
    <dgm:pt modelId="{DAE73207-049F-455A-BD62-229743B7C206}" type="sibTrans" cxnId="{2EA3BCF0-A5EA-4A0D-8BAE-C38DEE7246DA}">
      <dgm:prSet/>
      <dgm:spPr/>
      <dgm:t>
        <a:bodyPr/>
        <a:lstStyle/>
        <a:p>
          <a:endParaRPr lang="es-MX"/>
        </a:p>
      </dgm:t>
    </dgm:pt>
    <dgm:pt modelId="{4F0042C6-919E-4DE7-AED2-327ACD0271BD}">
      <dgm:prSet phldrT="[Texto]"/>
      <dgm:spPr/>
      <dgm:t>
        <a:bodyPr/>
        <a:lstStyle/>
        <a:p>
          <a:pPr algn="l"/>
          <a:endParaRPr lang="es-MX" dirty="0"/>
        </a:p>
      </dgm:t>
    </dgm:pt>
    <dgm:pt modelId="{D7D8449B-E435-430E-B7D4-C82DE15EE3E0}" type="parTrans" cxnId="{47929D8E-F527-4DE8-BD80-33CCF59D3753}">
      <dgm:prSet/>
      <dgm:spPr/>
      <dgm:t>
        <a:bodyPr/>
        <a:lstStyle/>
        <a:p>
          <a:endParaRPr lang="es-MX"/>
        </a:p>
      </dgm:t>
    </dgm:pt>
    <dgm:pt modelId="{3B062EBA-83D8-4059-9195-00C0A83C7119}" type="sibTrans" cxnId="{47929D8E-F527-4DE8-BD80-33CCF59D3753}">
      <dgm:prSet/>
      <dgm:spPr/>
      <dgm:t>
        <a:bodyPr/>
        <a:lstStyle/>
        <a:p>
          <a:endParaRPr lang="es-MX"/>
        </a:p>
      </dgm:t>
    </dgm:pt>
    <dgm:pt modelId="{0CA0186C-4CF0-49B5-9B1E-F0FE82FBE5F0}">
      <dgm:prSet phldrT="[Texto]"/>
      <dgm:spPr/>
      <dgm:t>
        <a:bodyPr/>
        <a:lstStyle/>
        <a:p>
          <a:pPr algn="l"/>
          <a:endParaRPr lang="es-MX" dirty="0"/>
        </a:p>
      </dgm:t>
    </dgm:pt>
    <dgm:pt modelId="{DC905958-B03C-4E79-88A6-380FC1B22A4D}" type="parTrans" cxnId="{1461B7F7-EFEF-449D-A40D-B59E19470A5B}">
      <dgm:prSet/>
      <dgm:spPr/>
      <dgm:t>
        <a:bodyPr/>
        <a:lstStyle/>
        <a:p>
          <a:endParaRPr lang="es-MX"/>
        </a:p>
      </dgm:t>
    </dgm:pt>
    <dgm:pt modelId="{FD214D3E-190D-4AF1-8980-AEC905ADCA4E}" type="sibTrans" cxnId="{1461B7F7-EFEF-449D-A40D-B59E19470A5B}">
      <dgm:prSet/>
      <dgm:spPr/>
      <dgm:t>
        <a:bodyPr/>
        <a:lstStyle/>
        <a:p>
          <a:endParaRPr lang="es-MX"/>
        </a:p>
      </dgm:t>
    </dgm:pt>
    <dgm:pt modelId="{F663FF66-D5EB-4195-B377-5F511B355457}">
      <dgm:prSet phldrT="[Texto]"/>
      <dgm:spPr/>
      <dgm:t>
        <a:bodyPr/>
        <a:lstStyle/>
        <a:p>
          <a:pPr algn="l"/>
          <a:endParaRPr lang="es-MX" dirty="0"/>
        </a:p>
      </dgm:t>
    </dgm:pt>
    <dgm:pt modelId="{A2FC95F5-2709-4536-9B14-7C9334F55B6E}" type="parTrans" cxnId="{1CA54826-2857-435F-95F7-6CB90E3B3AF4}">
      <dgm:prSet/>
      <dgm:spPr/>
      <dgm:t>
        <a:bodyPr/>
        <a:lstStyle/>
        <a:p>
          <a:endParaRPr lang="es-MX"/>
        </a:p>
      </dgm:t>
    </dgm:pt>
    <dgm:pt modelId="{55A39622-39CC-4928-A39E-D012FA49E741}" type="sibTrans" cxnId="{1CA54826-2857-435F-95F7-6CB90E3B3AF4}">
      <dgm:prSet/>
      <dgm:spPr/>
      <dgm:t>
        <a:bodyPr/>
        <a:lstStyle/>
        <a:p>
          <a:endParaRPr lang="es-MX"/>
        </a:p>
      </dgm:t>
    </dgm:pt>
    <dgm:pt modelId="{65C77492-6286-4D4B-B495-737EFA1F0B3B}">
      <dgm:prSet phldrT="[Texto]"/>
      <dgm:spPr/>
      <dgm:t>
        <a:bodyPr/>
        <a:lstStyle/>
        <a:p>
          <a:pPr algn="l"/>
          <a:endParaRPr lang="es-MX" dirty="0"/>
        </a:p>
      </dgm:t>
    </dgm:pt>
    <dgm:pt modelId="{0D4FB207-1E95-4FE4-A83C-8AFC5F192153}" type="parTrans" cxnId="{E26AFA6F-D953-4A29-B86D-1A3AA429C1C0}">
      <dgm:prSet/>
      <dgm:spPr/>
      <dgm:t>
        <a:bodyPr/>
        <a:lstStyle/>
        <a:p>
          <a:endParaRPr lang="es-MX"/>
        </a:p>
      </dgm:t>
    </dgm:pt>
    <dgm:pt modelId="{F1994EC5-FE90-4512-88F4-200241E33596}" type="sibTrans" cxnId="{E26AFA6F-D953-4A29-B86D-1A3AA429C1C0}">
      <dgm:prSet/>
      <dgm:spPr/>
      <dgm:t>
        <a:bodyPr/>
        <a:lstStyle/>
        <a:p>
          <a:endParaRPr lang="es-MX"/>
        </a:p>
      </dgm:t>
    </dgm:pt>
    <dgm:pt modelId="{C40534E9-D0A2-4725-A8D4-69BEFB056417}">
      <dgm:prSet phldrT="[Texto]"/>
      <dgm:spPr/>
      <dgm:t>
        <a:bodyPr/>
        <a:lstStyle/>
        <a:p>
          <a:pPr algn="just"/>
          <a:r>
            <a:rPr lang="es-EC" dirty="0" smtClean="0"/>
            <a:t>La parte atacada resulta extremadamente dañadas.</a:t>
          </a:r>
          <a:endParaRPr lang="es-MX" dirty="0"/>
        </a:p>
      </dgm:t>
    </dgm:pt>
    <dgm:pt modelId="{FC3B93C5-512F-4E95-A66B-A3EF67A019DA}" type="parTrans" cxnId="{16387CEE-7F48-44CB-AA52-EC91E786D40F}">
      <dgm:prSet/>
      <dgm:spPr/>
      <dgm:t>
        <a:bodyPr/>
        <a:lstStyle/>
        <a:p>
          <a:endParaRPr lang="es-MX"/>
        </a:p>
      </dgm:t>
    </dgm:pt>
    <dgm:pt modelId="{E997CADC-8EA0-4313-86D8-C1D20C66836D}" type="sibTrans" cxnId="{16387CEE-7F48-44CB-AA52-EC91E786D40F}">
      <dgm:prSet/>
      <dgm:spPr/>
      <dgm:t>
        <a:bodyPr/>
        <a:lstStyle/>
        <a:p>
          <a:endParaRPr lang="es-MX"/>
        </a:p>
      </dgm:t>
    </dgm:pt>
    <dgm:pt modelId="{F76375BE-88CB-4A51-A99B-355793F97827}">
      <dgm:prSet phldrT="[Texto]"/>
      <dgm:spPr/>
      <dgm:t>
        <a:bodyPr/>
        <a:lstStyle/>
        <a:p>
          <a:pPr algn="l"/>
          <a:endParaRPr lang="es-MX" dirty="0"/>
        </a:p>
      </dgm:t>
    </dgm:pt>
    <dgm:pt modelId="{35D89972-36BE-406C-8DAB-A7C788E6B112}" type="parTrans" cxnId="{F23451D1-3FF5-468C-8D5E-30124C2CBAAA}">
      <dgm:prSet/>
      <dgm:spPr/>
      <dgm:t>
        <a:bodyPr/>
        <a:lstStyle/>
        <a:p>
          <a:endParaRPr lang="es-MX"/>
        </a:p>
      </dgm:t>
    </dgm:pt>
    <dgm:pt modelId="{D2974C79-8E77-432A-9DF7-11E499E090D0}" type="sibTrans" cxnId="{F23451D1-3FF5-468C-8D5E-30124C2CBAAA}">
      <dgm:prSet/>
      <dgm:spPr/>
      <dgm:t>
        <a:bodyPr/>
        <a:lstStyle/>
        <a:p>
          <a:endParaRPr lang="es-MX"/>
        </a:p>
      </dgm:t>
    </dgm:pt>
    <dgm:pt modelId="{EA12700F-D0F5-4002-824B-C4446697B868}">
      <dgm:prSet phldrT="[Texto]"/>
      <dgm:spPr/>
      <dgm:t>
        <a:bodyPr/>
        <a:lstStyle/>
        <a:p>
          <a:pPr algn="l"/>
          <a:endParaRPr lang="es-MX" dirty="0"/>
        </a:p>
      </dgm:t>
    </dgm:pt>
    <dgm:pt modelId="{621813C0-8610-454D-992A-D59504448D95}" type="parTrans" cxnId="{DF740053-CEBB-4C04-B06D-C58DE1D74529}">
      <dgm:prSet/>
      <dgm:spPr/>
      <dgm:t>
        <a:bodyPr/>
        <a:lstStyle/>
        <a:p>
          <a:endParaRPr lang="es-MX"/>
        </a:p>
      </dgm:t>
    </dgm:pt>
    <dgm:pt modelId="{57B6CCB6-5A8E-4072-9B42-DD009FEB53BB}" type="sibTrans" cxnId="{DF740053-CEBB-4C04-B06D-C58DE1D74529}">
      <dgm:prSet/>
      <dgm:spPr/>
      <dgm:t>
        <a:bodyPr/>
        <a:lstStyle/>
        <a:p>
          <a:endParaRPr lang="es-MX"/>
        </a:p>
      </dgm:t>
    </dgm:pt>
    <dgm:pt modelId="{5DDE216F-6428-4843-A7DC-6F3B3B4210C4}">
      <dgm:prSet phldrT="[Texto]"/>
      <dgm:spPr/>
      <dgm:t>
        <a:bodyPr/>
        <a:lstStyle/>
        <a:p>
          <a:pPr algn="l"/>
          <a:endParaRPr lang="es-MX" dirty="0"/>
        </a:p>
      </dgm:t>
    </dgm:pt>
    <dgm:pt modelId="{B0B40BB0-B0C1-4208-A07F-97C06DE11060}" type="parTrans" cxnId="{EBCFC456-7B51-430E-BD4C-3734B710D88D}">
      <dgm:prSet/>
      <dgm:spPr/>
      <dgm:t>
        <a:bodyPr/>
        <a:lstStyle/>
        <a:p>
          <a:endParaRPr lang="es-MX"/>
        </a:p>
      </dgm:t>
    </dgm:pt>
    <dgm:pt modelId="{7E444466-C173-4FAA-A70D-8177061410B7}" type="sibTrans" cxnId="{EBCFC456-7B51-430E-BD4C-3734B710D88D}">
      <dgm:prSet/>
      <dgm:spPr/>
      <dgm:t>
        <a:bodyPr/>
        <a:lstStyle/>
        <a:p>
          <a:endParaRPr lang="es-MX"/>
        </a:p>
      </dgm:t>
    </dgm:pt>
    <dgm:pt modelId="{1F59EFA0-55C6-40D2-BF76-AA06027174E1}">
      <dgm:prSet phldrT="[Texto]"/>
      <dgm:spPr/>
      <dgm:t>
        <a:bodyPr/>
        <a:lstStyle/>
        <a:p>
          <a:pPr algn="just"/>
          <a:r>
            <a:rPr lang="es-MX" dirty="0" smtClean="0"/>
            <a:t>Posteriormente de la limpieza se obtienen las fibras completas a ser ensayadas.</a:t>
          </a:r>
          <a:endParaRPr lang="es-MX" dirty="0"/>
        </a:p>
      </dgm:t>
    </dgm:pt>
    <dgm:pt modelId="{8D3FDB68-2FC4-48E4-924C-306570E37BE6}" type="parTrans" cxnId="{43ED2012-C237-4AE1-A9E4-1029EB7D0074}">
      <dgm:prSet/>
      <dgm:spPr/>
      <dgm:t>
        <a:bodyPr/>
        <a:lstStyle/>
        <a:p>
          <a:endParaRPr lang="es-MX"/>
        </a:p>
      </dgm:t>
    </dgm:pt>
    <dgm:pt modelId="{B4617301-C2D8-4959-A0AC-D0446E907DFB}" type="sibTrans" cxnId="{43ED2012-C237-4AE1-A9E4-1029EB7D0074}">
      <dgm:prSet/>
      <dgm:spPr/>
      <dgm:t>
        <a:bodyPr/>
        <a:lstStyle/>
        <a:p>
          <a:endParaRPr lang="es-MX"/>
        </a:p>
      </dgm:t>
    </dgm:pt>
    <dgm:pt modelId="{13913030-E883-4BA1-836F-FC13F65F6E9C}">
      <dgm:prSet phldrT="[Texto]"/>
      <dgm:spPr/>
      <dgm:t>
        <a:bodyPr/>
        <a:lstStyle/>
        <a:p>
          <a:pPr algn="l"/>
          <a:endParaRPr lang="es-MX" dirty="0"/>
        </a:p>
      </dgm:t>
    </dgm:pt>
    <dgm:pt modelId="{06E65F4D-1A45-48C8-AA41-E2B8E3C6FCE7}" type="parTrans" cxnId="{9C95A630-970F-4562-89F1-F8DD80A0181D}">
      <dgm:prSet/>
      <dgm:spPr/>
      <dgm:t>
        <a:bodyPr/>
        <a:lstStyle/>
        <a:p>
          <a:endParaRPr lang="es-MX"/>
        </a:p>
      </dgm:t>
    </dgm:pt>
    <dgm:pt modelId="{2B1FE5C2-A236-4D3D-91ED-AE06BC55E156}" type="sibTrans" cxnId="{9C95A630-970F-4562-89F1-F8DD80A0181D}">
      <dgm:prSet/>
      <dgm:spPr/>
      <dgm:t>
        <a:bodyPr/>
        <a:lstStyle/>
        <a:p>
          <a:endParaRPr lang="es-MX"/>
        </a:p>
      </dgm:t>
    </dgm:pt>
    <dgm:pt modelId="{72BAC335-C023-4C7E-AACE-880C3D7D8446}">
      <dgm:prSet phldrT="[Texto]"/>
      <dgm:spPr/>
      <dgm:t>
        <a:bodyPr/>
        <a:lstStyle/>
        <a:p>
          <a:pPr algn="l"/>
          <a:endParaRPr lang="es-MX" dirty="0"/>
        </a:p>
      </dgm:t>
    </dgm:pt>
    <dgm:pt modelId="{155CEAFA-FCA7-4C97-814B-F7E138F0E9F4}" type="parTrans" cxnId="{F5379DDD-BCC1-4547-A90D-9D5BA7A2FA75}">
      <dgm:prSet/>
      <dgm:spPr/>
      <dgm:t>
        <a:bodyPr/>
        <a:lstStyle/>
        <a:p>
          <a:endParaRPr lang="es-MX"/>
        </a:p>
      </dgm:t>
    </dgm:pt>
    <dgm:pt modelId="{708A8B46-AAD2-487D-9295-6818F88B78E2}" type="sibTrans" cxnId="{F5379DDD-BCC1-4547-A90D-9D5BA7A2FA75}">
      <dgm:prSet/>
      <dgm:spPr/>
      <dgm:t>
        <a:bodyPr/>
        <a:lstStyle/>
        <a:p>
          <a:endParaRPr lang="es-MX"/>
        </a:p>
      </dgm:t>
    </dgm:pt>
    <dgm:pt modelId="{B4F93320-5BDF-4F80-BAEF-3B36A95760A9}">
      <dgm:prSet phldrT="[Texto]"/>
      <dgm:spPr/>
      <dgm:t>
        <a:bodyPr/>
        <a:lstStyle/>
        <a:p>
          <a:pPr algn="l"/>
          <a:endParaRPr lang="es-MX" dirty="0"/>
        </a:p>
      </dgm:t>
    </dgm:pt>
    <dgm:pt modelId="{4CAFFB51-8F21-4CDF-A841-5FD1F0F1CD2A}" type="parTrans" cxnId="{D64D932A-B952-47A3-A357-B4DA3508E2EB}">
      <dgm:prSet/>
      <dgm:spPr/>
      <dgm:t>
        <a:bodyPr/>
        <a:lstStyle/>
        <a:p>
          <a:endParaRPr lang="es-MX"/>
        </a:p>
      </dgm:t>
    </dgm:pt>
    <dgm:pt modelId="{DBCED161-4481-4A10-B534-E79C24B81983}" type="sibTrans" cxnId="{D64D932A-B952-47A3-A357-B4DA3508E2EB}">
      <dgm:prSet/>
      <dgm:spPr/>
      <dgm:t>
        <a:bodyPr/>
        <a:lstStyle/>
        <a:p>
          <a:endParaRPr lang="es-MX"/>
        </a:p>
      </dgm:t>
    </dgm:pt>
    <dgm:pt modelId="{7B69DE40-C8FC-4290-8BDA-CF56F5114BFA}">
      <dgm:prSet phldrT="[Texto]"/>
      <dgm:spPr/>
      <dgm:t>
        <a:bodyPr/>
        <a:lstStyle/>
        <a:p>
          <a:pPr algn="l"/>
          <a:endParaRPr lang="es-MX" dirty="0"/>
        </a:p>
      </dgm:t>
    </dgm:pt>
    <dgm:pt modelId="{7E2AF22A-A7B3-4BD3-A176-384D59D679FB}" type="parTrans" cxnId="{98AD7A9F-375F-498F-AB00-5FDFE8AEE9AF}">
      <dgm:prSet/>
      <dgm:spPr/>
      <dgm:t>
        <a:bodyPr/>
        <a:lstStyle/>
        <a:p>
          <a:endParaRPr lang="es-MX"/>
        </a:p>
      </dgm:t>
    </dgm:pt>
    <dgm:pt modelId="{F9B5BDA8-AAA9-448E-A22A-B50B3D5EF9BC}" type="sibTrans" cxnId="{98AD7A9F-375F-498F-AB00-5FDFE8AEE9AF}">
      <dgm:prSet/>
      <dgm:spPr/>
      <dgm:t>
        <a:bodyPr/>
        <a:lstStyle/>
        <a:p>
          <a:endParaRPr lang="es-MX"/>
        </a:p>
      </dgm:t>
    </dgm:pt>
    <dgm:pt modelId="{9F3B02C6-D55C-4B9E-B6AE-B36FB6CCE589}" type="pres">
      <dgm:prSet presAssocID="{3928BD75-F157-4920-BB6E-BE5760A524AD}" presName="Name0" presStyleCnt="0">
        <dgm:presLayoutVars>
          <dgm:dir/>
          <dgm:animLvl val="lvl"/>
          <dgm:resizeHandles val="exact"/>
        </dgm:presLayoutVars>
      </dgm:prSet>
      <dgm:spPr/>
      <dgm:t>
        <a:bodyPr/>
        <a:lstStyle/>
        <a:p>
          <a:endParaRPr lang="es-MX"/>
        </a:p>
      </dgm:t>
    </dgm:pt>
    <dgm:pt modelId="{9261B678-DDB2-43D2-AC91-CA832F4F316E}" type="pres">
      <dgm:prSet presAssocID="{51B47BCD-D605-4F21-8520-E19BB319D3AA}" presName="composite" presStyleCnt="0"/>
      <dgm:spPr/>
    </dgm:pt>
    <dgm:pt modelId="{2CC05F07-5B07-419A-BD82-372A89BCAC76}" type="pres">
      <dgm:prSet presAssocID="{51B47BCD-D605-4F21-8520-E19BB319D3AA}" presName="parTx" presStyleLbl="alignNode1" presStyleIdx="0" presStyleCnt="2">
        <dgm:presLayoutVars>
          <dgm:chMax val="0"/>
          <dgm:chPref val="0"/>
          <dgm:bulletEnabled val="1"/>
        </dgm:presLayoutVars>
      </dgm:prSet>
      <dgm:spPr/>
      <dgm:t>
        <a:bodyPr/>
        <a:lstStyle/>
        <a:p>
          <a:endParaRPr lang="es-MX"/>
        </a:p>
      </dgm:t>
    </dgm:pt>
    <dgm:pt modelId="{F069BF56-5022-4DE5-88EF-342ABAEFD953}" type="pres">
      <dgm:prSet presAssocID="{51B47BCD-D605-4F21-8520-E19BB319D3AA}" presName="desTx" presStyleLbl="alignAccFollowNode1" presStyleIdx="0" presStyleCnt="2">
        <dgm:presLayoutVars>
          <dgm:bulletEnabled val="1"/>
        </dgm:presLayoutVars>
      </dgm:prSet>
      <dgm:spPr/>
      <dgm:t>
        <a:bodyPr/>
        <a:lstStyle/>
        <a:p>
          <a:endParaRPr lang="es-MX"/>
        </a:p>
      </dgm:t>
    </dgm:pt>
    <dgm:pt modelId="{0F1AAB8F-9DFE-4454-81F2-4EA1D9A37C4E}" type="pres">
      <dgm:prSet presAssocID="{AD41409B-F997-43CB-B52A-F5059148EBA7}" presName="space" presStyleCnt="0"/>
      <dgm:spPr/>
    </dgm:pt>
    <dgm:pt modelId="{4702AA0D-F77C-470C-8E3A-2F3A57ED9337}" type="pres">
      <dgm:prSet presAssocID="{98D3E853-2F20-4E22-9ADE-DC8FDDDB8FBD}" presName="composite" presStyleCnt="0"/>
      <dgm:spPr/>
    </dgm:pt>
    <dgm:pt modelId="{2029FF5A-1CB5-4D75-85E4-CA0562BDBB5C}" type="pres">
      <dgm:prSet presAssocID="{98D3E853-2F20-4E22-9ADE-DC8FDDDB8FBD}" presName="parTx" presStyleLbl="alignNode1" presStyleIdx="1" presStyleCnt="2">
        <dgm:presLayoutVars>
          <dgm:chMax val="0"/>
          <dgm:chPref val="0"/>
          <dgm:bulletEnabled val="1"/>
        </dgm:presLayoutVars>
      </dgm:prSet>
      <dgm:spPr/>
      <dgm:t>
        <a:bodyPr/>
        <a:lstStyle/>
        <a:p>
          <a:endParaRPr lang="es-MX"/>
        </a:p>
      </dgm:t>
    </dgm:pt>
    <dgm:pt modelId="{65645177-F08C-45BF-9D6D-997D4F593153}" type="pres">
      <dgm:prSet presAssocID="{98D3E853-2F20-4E22-9ADE-DC8FDDDB8FBD}" presName="desTx" presStyleLbl="alignAccFollowNode1" presStyleIdx="1" presStyleCnt="2">
        <dgm:presLayoutVars>
          <dgm:bulletEnabled val="1"/>
        </dgm:presLayoutVars>
      </dgm:prSet>
      <dgm:spPr/>
      <dgm:t>
        <a:bodyPr/>
        <a:lstStyle/>
        <a:p>
          <a:endParaRPr lang="es-MX"/>
        </a:p>
      </dgm:t>
    </dgm:pt>
  </dgm:ptLst>
  <dgm:cxnLst>
    <dgm:cxn modelId="{E26AFA6F-D953-4A29-B86D-1A3AA429C1C0}" srcId="{51B47BCD-D605-4F21-8520-E19BB319D3AA}" destId="{65C77492-6286-4D4B-B495-737EFA1F0B3B}" srcOrd="4" destOrd="0" parTransId="{0D4FB207-1E95-4FE4-A83C-8AFC5F192153}" sibTransId="{F1994EC5-FE90-4512-88F4-200241E33596}"/>
    <dgm:cxn modelId="{A22CE6BE-EA97-4B0B-8C91-1E49DC539F60}" type="presOf" srcId="{4F0042C6-919E-4DE7-AED2-327ACD0271BD}" destId="{F069BF56-5022-4DE5-88EF-342ABAEFD953}" srcOrd="0" destOrd="7" presId="urn:microsoft.com/office/officeart/2005/8/layout/hList1"/>
    <dgm:cxn modelId="{DDC46A0C-0223-4C1D-9306-BA6BD08903AC}" type="presOf" srcId="{F663FF66-D5EB-4195-B377-5F511B355457}" destId="{F069BF56-5022-4DE5-88EF-342ABAEFD953}" srcOrd="0" destOrd="1" presId="urn:microsoft.com/office/officeart/2005/8/layout/hList1"/>
    <dgm:cxn modelId="{58EF9661-B9DF-4C99-B70E-35FE0821FE23}" type="presOf" srcId="{98D3E853-2F20-4E22-9ADE-DC8FDDDB8FBD}" destId="{2029FF5A-1CB5-4D75-85E4-CA0562BDBB5C}" srcOrd="0" destOrd="0" presId="urn:microsoft.com/office/officeart/2005/8/layout/hList1"/>
    <dgm:cxn modelId="{DF740053-CEBB-4C04-B06D-C58DE1D74529}" srcId="{98D3E853-2F20-4E22-9ADE-DC8FDDDB8FBD}" destId="{EA12700F-D0F5-4002-824B-C4446697B868}" srcOrd="5" destOrd="0" parTransId="{621813C0-8610-454D-992A-D59504448D95}" sibTransId="{57B6CCB6-5A8E-4072-9B42-DD009FEB53BB}"/>
    <dgm:cxn modelId="{47929D8E-F527-4DE8-BD80-33CCF59D3753}" srcId="{51B47BCD-D605-4F21-8520-E19BB319D3AA}" destId="{4F0042C6-919E-4DE7-AED2-327ACD0271BD}" srcOrd="7" destOrd="0" parTransId="{D7D8449B-E435-430E-B7D4-C82DE15EE3E0}" sibTransId="{3B062EBA-83D8-4059-9195-00C0A83C7119}"/>
    <dgm:cxn modelId="{6CC7D7AD-CE60-483E-8FFC-93B01E12C09E}" type="presOf" srcId="{7B69DE40-C8FC-4290-8BDA-CF56F5114BFA}" destId="{F069BF56-5022-4DE5-88EF-342ABAEFD953}" srcOrd="0" destOrd="3" presId="urn:microsoft.com/office/officeart/2005/8/layout/hList1"/>
    <dgm:cxn modelId="{08E56D93-8238-49F6-B3C3-889798821221}" srcId="{3928BD75-F157-4920-BB6E-BE5760A524AD}" destId="{98D3E853-2F20-4E22-9ADE-DC8FDDDB8FBD}" srcOrd="1" destOrd="0" parTransId="{F3E007B6-8387-4553-984D-629472C93A4F}" sibTransId="{2C53DAD5-FF94-41F8-A564-B1AAFEAB513F}"/>
    <dgm:cxn modelId="{15E833F6-1A02-4B90-ABFB-9C937B79D5C9}" type="presOf" srcId="{F76375BE-88CB-4A51-A99B-355793F97827}" destId="{65645177-F08C-45BF-9D6D-997D4F593153}" srcOrd="0" destOrd="6" presId="urn:microsoft.com/office/officeart/2005/8/layout/hList1"/>
    <dgm:cxn modelId="{43ED2012-C237-4AE1-A9E4-1029EB7D0074}" srcId="{98D3E853-2F20-4E22-9ADE-DC8FDDDB8FBD}" destId="{1F59EFA0-55C6-40D2-BF76-AA06027174E1}" srcOrd="4" destOrd="0" parTransId="{8D3FDB68-2FC4-48E4-924C-306570E37BE6}" sibTransId="{B4617301-C2D8-4959-A0AC-D0446E907DFB}"/>
    <dgm:cxn modelId="{05B06A78-C6A6-4C85-942E-03390FFBA4C1}" type="presOf" srcId="{51B47BCD-D605-4F21-8520-E19BB319D3AA}" destId="{2CC05F07-5B07-419A-BD82-372A89BCAC76}" srcOrd="0" destOrd="0" presId="urn:microsoft.com/office/officeart/2005/8/layout/hList1"/>
    <dgm:cxn modelId="{504077E9-FD72-4365-BB48-3E114812D363}" type="presOf" srcId="{B4F93320-5BDF-4F80-BAEF-3B36A95760A9}" destId="{F069BF56-5022-4DE5-88EF-342ABAEFD953}" srcOrd="0" destOrd="2" presId="urn:microsoft.com/office/officeart/2005/8/layout/hList1"/>
    <dgm:cxn modelId="{3ABB1C56-53C4-474A-A174-32934914E9A9}" srcId="{3928BD75-F157-4920-BB6E-BE5760A524AD}" destId="{51B47BCD-D605-4F21-8520-E19BB319D3AA}" srcOrd="0" destOrd="0" parTransId="{1DBC8008-0AD5-46C5-8525-8720ED115022}" sibTransId="{AD41409B-F997-43CB-B52A-F5059148EBA7}"/>
    <dgm:cxn modelId="{952A0F8C-0660-4C60-B1F1-69EBCB0EB78C}" type="presOf" srcId="{5DDE216F-6428-4843-A7DC-6F3B3B4210C4}" destId="{65645177-F08C-45BF-9D6D-997D4F593153}" srcOrd="0" destOrd="3" presId="urn:microsoft.com/office/officeart/2005/8/layout/hList1"/>
    <dgm:cxn modelId="{A19899D4-7E12-4C7D-B81E-3BEC932B42A2}" type="presOf" srcId="{1F59EFA0-55C6-40D2-BF76-AA06027174E1}" destId="{65645177-F08C-45BF-9D6D-997D4F593153}" srcOrd="0" destOrd="4" presId="urn:microsoft.com/office/officeart/2005/8/layout/hList1"/>
    <dgm:cxn modelId="{B02F58FB-B7A4-4AF6-BE94-71BC6DF993EB}" type="presOf" srcId="{0CA0186C-4CF0-49B5-9B1E-F0FE82FBE5F0}" destId="{F069BF56-5022-4DE5-88EF-342ABAEFD953}" srcOrd="0" destOrd="6" presId="urn:microsoft.com/office/officeart/2005/8/layout/hList1"/>
    <dgm:cxn modelId="{B04371B6-A1B7-429A-A830-BD9D9F570E81}" type="presOf" srcId="{65C77492-6286-4D4B-B495-737EFA1F0B3B}" destId="{F069BF56-5022-4DE5-88EF-342ABAEFD953}" srcOrd="0" destOrd="4" presId="urn:microsoft.com/office/officeart/2005/8/layout/hList1"/>
    <dgm:cxn modelId="{98AD7A9F-375F-498F-AB00-5FDFE8AEE9AF}" srcId="{51B47BCD-D605-4F21-8520-E19BB319D3AA}" destId="{7B69DE40-C8FC-4290-8BDA-CF56F5114BFA}" srcOrd="3" destOrd="0" parTransId="{7E2AF22A-A7B3-4BD3-A176-384D59D679FB}" sibTransId="{F9B5BDA8-AAA9-448E-A22A-B50B3D5EF9BC}"/>
    <dgm:cxn modelId="{EBCFC456-7B51-430E-BD4C-3734B710D88D}" srcId="{98D3E853-2F20-4E22-9ADE-DC8FDDDB8FBD}" destId="{5DDE216F-6428-4843-A7DC-6F3B3B4210C4}" srcOrd="3" destOrd="0" parTransId="{B0B40BB0-B0C1-4208-A07F-97C06DE11060}" sibTransId="{7E444466-C173-4FAA-A70D-8177061410B7}"/>
    <dgm:cxn modelId="{DB52A01B-5ABB-42E3-8064-D2A57D999C23}" type="presOf" srcId="{72BAC335-C023-4C7E-AACE-880C3D7D8446}" destId="{65645177-F08C-45BF-9D6D-997D4F593153}" srcOrd="0" destOrd="1" presId="urn:microsoft.com/office/officeart/2005/8/layout/hList1"/>
    <dgm:cxn modelId="{F5379DDD-BCC1-4547-A90D-9D5BA7A2FA75}" srcId="{98D3E853-2F20-4E22-9ADE-DC8FDDDB8FBD}" destId="{72BAC335-C023-4C7E-AACE-880C3D7D8446}" srcOrd="1" destOrd="0" parTransId="{155CEAFA-FCA7-4C97-814B-F7E138F0E9F4}" sibTransId="{708A8B46-AAD2-487D-9295-6818F88B78E2}"/>
    <dgm:cxn modelId="{EB364D39-E11D-4DF3-942A-9EA3FCB5C396}" type="presOf" srcId="{F7FAAF07-FAD0-45EB-9330-B020C87B0B1D}" destId="{65645177-F08C-45BF-9D6D-997D4F593153}" srcOrd="0" destOrd="0" presId="urn:microsoft.com/office/officeart/2005/8/layout/hList1"/>
    <dgm:cxn modelId="{D64D932A-B952-47A3-A357-B4DA3508E2EB}" srcId="{51B47BCD-D605-4F21-8520-E19BB319D3AA}" destId="{B4F93320-5BDF-4F80-BAEF-3B36A95760A9}" srcOrd="2" destOrd="0" parTransId="{4CAFFB51-8F21-4CDF-A841-5FD1F0F1CD2A}" sibTransId="{DBCED161-4481-4A10-B534-E79C24B81983}"/>
    <dgm:cxn modelId="{2EA3BCF0-A5EA-4A0D-8BAE-C38DEE7246DA}" srcId="{98D3E853-2F20-4E22-9ADE-DC8FDDDB8FBD}" destId="{F7FAAF07-FAD0-45EB-9330-B020C87B0B1D}" srcOrd="0" destOrd="0" parTransId="{7EEE3952-6707-4A4B-BFC9-C02767B07155}" sibTransId="{DAE73207-049F-455A-BD62-229743B7C206}"/>
    <dgm:cxn modelId="{1461B7F7-EFEF-449D-A40D-B59E19470A5B}" srcId="{51B47BCD-D605-4F21-8520-E19BB319D3AA}" destId="{0CA0186C-4CF0-49B5-9B1E-F0FE82FBE5F0}" srcOrd="6" destOrd="0" parTransId="{DC905958-B03C-4E79-88A6-380FC1B22A4D}" sibTransId="{FD214D3E-190D-4AF1-8980-AEC905ADCA4E}"/>
    <dgm:cxn modelId="{F6DDBEF0-301A-45F6-8126-4AE37F5B3A53}" type="presOf" srcId="{EA12700F-D0F5-4002-824B-C4446697B868}" destId="{65645177-F08C-45BF-9D6D-997D4F593153}" srcOrd="0" destOrd="5" presId="urn:microsoft.com/office/officeart/2005/8/layout/hList1"/>
    <dgm:cxn modelId="{CE16955D-FDF7-471A-957C-2DA771A0E7E3}" type="presOf" srcId="{3928BD75-F157-4920-BB6E-BE5760A524AD}" destId="{9F3B02C6-D55C-4B9E-B6AE-B36FB6CCE589}" srcOrd="0" destOrd="0" presId="urn:microsoft.com/office/officeart/2005/8/layout/hList1"/>
    <dgm:cxn modelId="{B02F1B76-A87B-4FF5-AD2C-03274C6C1E66}" type="presOf" srcId="{C40534E9-D0A2-4725-A8D4-69BEFB056417}" destId="{F069BF56-5022-4DE5-88EF-342ABAEFD953}" srcOrd="0" destOrd="5" presId="urn:microsoft.com/office/officeart/2005/8/layout/hList1"/>
    <dgm:cxn modelId="{16387CEE-7F48-44CB-AA52-EC91E786D40F}" srcId="{51B47BCD-D605-4F21-8520-E19BB319D3AA}" destId="{C40534E9-D0A2-4725-A8D4-69BEFB056417}" srcOrd="5" destOrd="0" parTransId="{FC3B93C5-512F-4E95-A66B-A3EF67A019DA}" sibTransId="{E997CADC-8EA0-4313-86D8-C1D20C66836D}"/>
    <dgm:cxn modelId="{039BD656-4F17-435E-92A2-ABF4649C0968}" srcId="{51B47BCD-D605-4F21-8520-E19BB319D3AA}" destId="{59BCB8C3-CAED-4D92-86A1-FB057AE43803}" srcOrd="0" destOrd="0" parTransId="{59BAF7FD-D30F-4E76-AB31-F8DED3ABB942}" sibTransId="{3582B330-C09C-4968-97B6-680B38CAAD72}"/>
    <dgm:cxn modelId="{9D0FE823-6D5E-4BA2-BE9E-F743E503CA06}" type="presOf" srcId="{59BCB8C3-CAED-4D92-86A1-FB057AE43803}" destId="{F069BF56-5022-4DE5-88EF-342ABAEFD953}" srcOrd="0" destOrd="0" presId="urn:microsoft.com/office/officeart/2005/8/layout/hList1"/>
    <dgm:cxn modelId="{F23451D1-3FF5-468C-8D5E-30124C2CBAAA}" srcId="{98D3E853-2F20-4E22-9ADE-DC8FDDDB8FBD}" destId="{F76375BE-88CB-4A51-A99B-355793F97827}" srcOrd="6" destOrd="0" parTransId="{35D89972-36BE-406C-8DAB-A7C788E6B112}" sibTransId="{D2974C79-8E77-432A-9DF7-11E499E090D0}"/>
    <dgm:cxn modelId="{A6D244E8-CF96-4EA8-AEF5-2E56B831077D}" type="presOf" srcId="{13913030-E883-4BA1-836F-FC13F65F6E9C}" destId="{65645177-F08C-45BF-9D6D-997D4F593153}" srcOrd="0" destOrd="2" presId="urn:microsoft.com/office/officeart/2005/8/layout/hList1"/>
    <dgm:cxn modelId="{9C95A630-970F-4562-89F1-F8DD80A0181D}" srcId="{98D3E853-2F20-4E22-9ADE-DC8FDDDB8FBD}" destId="{13913030-E883-4BA1-836F-FC13F65F6E9C}" srcOrd="2" destOrd="0" parTransId="{06E65F4D-1A45-48C8-AA41-E2B8E3C6FCE7}" sibTransId="{2B1FE5C2-A236-4D3D-91ED-AE06BC55E156}"/>
    <dgm:cxn modelId="{1CA54826-2857-435F-95F7-6CB90E3B3AF4}" srcId="{51B47BCD-D605-4F21-8520-E19BB319D3AA}" destId="{F663FF66-D5EB-4195-B377-5F511B355457}" srcOrd="1" destOrd="0" parTransId="{A2FC95F5-2709-4536-9B14-7C9334F55B6E}" sibTransId="{55A39622-39CC-4928-A39E-D012FA49E741}"/>
    <dgm:cxn modelId="{EAF36223-646A-4A46-A41E-332E8A592B1F}" type="presParOf" srcId="{9F3B02C6-D55C-4B9E-B6AE-B36FB6CCE589}" destId="{9261B678-DDB2-43D2-AC91-CA832F4F316E}" srcOrd="0" destOrd="0" presId="urn:microsoft.com/office/officeart/2005/8/layout/hList1"/>
    <dgm:cxn modelId="{38C9385C-38F0-4C99-A144-DBB3A7B05108}" type="presParOf" srcId="{9261B678-DDB2-43D2-AC91-CA832F4F316E}" destId="{2CC05F07-5B07-419A-BD82-372A89BCAC76}" srcOrd="0" destOrd="0" presId="urn:microsoft.com/office/officeart/2005/8/layout/hList1"/>
    <dgm:cxn modelId="{0D5D30BC-2C47-464F-AF2D-00FCD2B50A8B}" type="presParOf" srcId="{9261B678-DDB2-43D2-AC91-CA832F4F316E}" destId="{F069BF56-5022-4DE5-88EF-342ABAEFD953}" srcOrd="1" destOrd="0" presId="urn:microsoft.com/office/officeart/2005/8/layout/hList1"/>
    <dgm:cxn modelId="{E8FD5D95-D605-406C-A1F2-9717EFE649EB}" type="presParOf" srcId="{9F3B02C6-D55C-4B9E-B6AE-B36FB6CCE589}" destId="{0F1AAB8F-9DFE-4454-81F2-4EA1D9A37C4E}" srcOrd="1" destOrd="0" presId="urn:microsoft.com/office/officeart/2005/8/layout/hList1"/>
    <dgm:cxn modelId="{2733E9EC-A345-4ADC-B25F-D3AB74C40137}" type="presParOf" srcId="{9F3B02C6-D55C-4B9E-B6AE-B36FB6CCE589}" destId="{4702AA0D-F77C-470C-8E3A-2F3A57ED9337}" srcOrd="2" destOrd="0" presId="urn:microsoft.com/office/officeart/2005/8/layout/hList1"/>
    <dgm:cxn modelId="{2C9E77BD-DF04-45C0-A589-C6FBF22ABB26}" type="presParOf" srcId="{4702AA0D-F77C-470C-8E3A-2F3A57ED9337}" destId="{2029FF5A-1CB5-4D75-85E4-CA0562BDBB5C}" srcOrd="0" destOrd="0" presId="urn:microsoft.com/office/officeart/2005/8/layout/hList1"/>
    <dgm:cxn modelId="{A9E4ADDB-A7F6-44A4-91C0-957EE912211D}" type="presParOf" srcId="{4702AA0D-F77C-470C-8E3A-2F3A57ED9337}" destId="{65645177-F08C-45BF-9D6D-997D4F59315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DDA68AF-6878-4F4E-BFD1-553DCBB908C5}" type="doc">
      <dgm:prSet loTypeId="urn:microsoft.com/office/officeart/2005/8/layout/arrow2" loCatId="process" qsTypeId="urn:microsoft.com/office/officeart/2005/8/quickstyle/simple1" qsCatId="simple" csTypeId="urn:microsoft.com/office/officeart/2005/8/colors/accent1_2" csCatId="accent1" phldr="1"/>
      <dgm:spPr/>
    </dgm:pt>
    <dgm:pt modelId="{26CD2E21-9992-457D-9DC7-F0EF99987569}">
      <dgm:prSet phldrT="[Texto]" custT="1"/>
      <dgm:spPr/>
      <dgm:t>
        <a:bodyPr/>
        <a:lstStyle/>
        <a:p>
          <a:r>
            <a:rPr lang="es-MX" sz="2000" b="0" dirty="0" smtClean="0"/>
            <a:t>Preparación de la solución</a:t>
          </a:r>
          <a:endParaRPr lang="es-MX" sz="2000" b="0" dirty="0"/>
        </a:p>
      </dgm:t>
    </dgm:pt>
    <dgm:pt modelId="{8F3B1248-2FF1-4F6D-A1BE-9AA13264E666}" type="parTrans" cxnId="{B91178D9-B80D-437B-8C06-F231CCA374E1}">
      <dgm:prSet/>
      <dgm:spPr/>
      <dgm:t>
        <a:bodyPr/>
        <a:lstStyle/>
        <a:p>
          <a:endParaRPr lang="es-MX" sz="1800" b="0"/>
        </a:p>
      </dgm:t>
    </dgm:pt>
    <dgm:pt modelId="{82C0046C-CA84-497D-A703-03910582CFA3}" type="sibTrans" cxnId="{B91178D9-B80D-437B-8C06-F231CCA374E1}">
      <dgm:prSet/>
      <dgm:spPr/>
      <dgm:t>
        <a:bodyPr/>
        <a:lstStyle/>
        <a:p>
          <a:endParaRPr lang="es-MX" sz="1800" b="0"/>
        </a:p>
      </dgm:t>
    </dgm:pt>
    <dgm:pt modelId="{9B933125-07CF-4DFE-AAEC-551D258A606A}">
      <dgm:prSet phldrT="[Texto]" custT="1"/>
      <dgm:spPr/>
      <dgm:t>
        <a:bodyPr/>
        <a:lstStyle/>
        <a:p>
          <a:r>
            <a:rPr lang="es-MX" sz="2000" b="0" dirty="0" smtClean="0"/>
            <a:t>Obtención de fibras alineadas</a:t>
          </a:r>
          <a:endParaRPr lang="es-MX" sz="2000" b="0" dirty="0"/>
        </a:p>
      </dgm:t>
    </dgm:pt>
    <dgm:pt modelId="{2DB5D2C5-C14E-4DFF-A5E2-3A8B55282968}" type="parTrans" cxnId="{A5BE451E-51B9-4CA6-B964-FC3D9AEE9E42}">
      <dgm:prSet/>
      <dgm:spPr/>
      <dgm:t>
        <a:bodyPr/>
        <a:lstStyle/>
        <a:p>
          <a:endParaRPr lang="es-MX" sz="1800" b="0"/>
        </a:p>
      </dgm:t>
    </dgm:pt>
    <dgm:pt modelId="{4B865139-64BC-4089-8003-ED97E260B808}" type="sibTrans" cxnId="{A5BE451E-51B9-4CA6-B964-FC3D9AEE9E42}">
      <dgm:prSet/>
      <dgm:spPr/>
      <dgm:t>
        <a:bodyPr/>
        <a:lstStyle/>
        <a:p>
          <a:endParaRPr lang="es-MX" sz="1800" b="0"/>
        </a:p>
      </dgm:t>
    </dgm:pt>
    <dgm:pt modelId="{7257A30C-CFCE-4772-A5F6-773FD3C30EA9}">
      <dgm:prSet phldrT="[Texto]" custT="1"/>
      <dgm:spPr/>
      <dgm:t>
        <a:bodyPr/>
        <a:lstStyle/>
        <a:p>
          <a:r>
            <a:rPr lang="es-MX" sz="2000" b="0" dirty="0" smtClean="0"/>
            <a:t>Selección de parámetros para la técnica de electrospinning</a:t>
          </a:r>
          <a:endParaRPr lang="es-MX" sz="2000" b="0" dirty="0"/>
        </a:p>
      </dgm:t>
    </dgm:pt>
    <dgm:pt modelId="{A4C5EB32-CD78-440C-B03E-AE85560136FA}" type="parTrans" cxnId="{193050D5-DF52-438D-A187-623D649C29EC}">
      <dgm:prSet/>
      <dgm:spPr/>
      <dgm:t>
        <a:bodyPr/>
        <a:lstStyle/>
        <a:p>
          <a:endParaRPr lang="es-MX" sz="1800" b="0"/>
        </a:p>
      </dgm:t>
    </dgm:pt>
    <dgm:pt modelId="{DF4A8268-B740-4A60-91AD-0154F0E29B3A}" type="sibTrans" cxnId="{193050D5-DF52-438D-A187-623D649C29EC}">
      <dgm:prSet/>
      <dgm:spPr/>
      <dgm:t>
        <a:bodyPr/>
        <a:lstStyle/>
        <a:p>
          <a:endParaRPr lang="es-MX" sz="1800" b="0"/>
        </a:p>
      </dgm:t>
    </dgm:pt>
    <dgm:pt modelId="{8C5B7D8F-E6F1-4B84-B5D0-E40867E57C1F}" type="pres">
      <dgm:prSet presAssocID="{4DDA68AF-6878-4F4E-BFD1-553DCBB908C5}" presName="arrowDiagram" presStyleCnt="0">
        <dgm:presLayoutVars>
          <dgm:chMax val="5"/>
          <dgm:dir/>
          <dgm:resizeHandles val="exact"/>
        </dgm:presLayoutVars>
      </dgm:prSet>
      <dgm:spPr/>
    </dgm:pt>
    <dgm:pt modelId="{8EB03B63-25AA-4EF8-A8FE-BB2EB462FC3A}" type="pres">
      <dgm:prSet presAssocID="{4DDA68AF-6878-4F4E-BFD1-553DCBB908C5}" presName="arrow" presStyleLbl="bgShp" presStyleIdx="0" presStyleCnt="1"/>
      <dgm:spPr/>
    </dgm:pt>
    <dgm:pt modelId="{41B68FD1-8507-4BD4-88BD-4BE9BFFA8C0F}" type="pres">
      <dgm:prSet presAssocID="{4DDA68AF-6878-4F4E-BFD1-553DCBB908C5}" presName="arrowDiagram3" presStyleCnt="0"/>
      <dgm:spPr/>
    </dgm:pt>
    <dgm:pt modelId="{13EA037C-744B-4611-9E17-37205E766E5C}" type="pres">
      <dgm:prSet presAssocID="{7257A30C-CFCE-4772-A5F6-773FD3C30EA9}" presName="bullet3a" presStyleLbl="node1" presStyleIdx="0" presStyleCnt="3"/>
      <dgm:spPr/>
    </dgm:pt>
    <dgm:pt modelId="{A78AD923-87C3-44C3-B8E2-DEA3B02F3A80}" type="pres">
      <dgm:prSet presAssocID="{7257A30C-CFCE-4772-A5F6-773FD3C30EA9}" presName="textBox3a" presStyleLbl="revTx" presStyleIdx="0" presStyleCnt="3">
        <dgm:presLayoutVars>
          <dgm:bulletEnabled val="1"/>
        </dgm:presLayoutVars>
      </dgm:prSet>
      <dgm:spPr/>
      <dgm:t>
        <a:bodyPr/>
        <a:lstStyle/>
        <a:p>
          <a:endParaRPr lang="es-MX"/>
        </a:p>
      </dgm:t>
    </dgm:pt>
    <dgm:pt modelId="{C2827224-383B-404A-827F-6FAEDF9694B9}" type="pres">
      <dgm:prSet presAssocID="{26CD2E21-9992-457D-9DC7-F0EF99987569}" presName="bullet3b" presStyleLbl="node1" presStyleIdx="1" presStyleCnt="3"/>
      <dgm:spPr/>
    </dgm:pt>
    <dgm:pt modelId="{EE1C43E9-991E-4B39-AD1B-71B947692FAB}" type="pres">
      <dgm:prSet presAssocID="{26CD2E21-9992-457D-9DC7-F0EF99987569}" presName="textBox3b" presStyleLbl="revTx" presStyleIdx="1" presStyleCnt="3">
        <dgm:presLayoutVars>
          <dgm:bulletEnabled val="1"/>
        </dgm:presLayoutVars>
      </dgm:prSet>
      <dgm:spPr/>
      <dgm:t>
        <a:bodyPr/>
        <a:lstStyle/>
        <a:p>
          <a:endParaRPr lang="es-MX"/>
        </a:p>
      </dgm:t>
    </dgm:pt>
    <dgm:pt modelId="{7D7ECEA3-3E8C-4F1A-A64E-D7C25B24CC15}" type="pres">
      <dgm:prSet presAssocID="{9B933125-07CF-4DFE-AAEC-551D258A606A}" presName="bullet3c" presStyleLbl="node1" presStyleIdx="2" presStyleCnt="3"/>
      <dgm:spPr/>
    </dgm:pt>
    <dgm:pt modelId="{82FF8596-DB72-4703-A40C-8A6C1C589003}" type="pres">
      <dgm:prSet presAssocID="{9B933125-07CF-4DFE-AAEC-551D258A606A}" presName="textBox3c" presStyleLbl="revTx" presStyleIdx="2" presStyleCnt="3">
        <dgm:presLayoutVars>
          <dgm:bulletEnabled val="1"/>
        </dgm:presLayoutVars>
      </dgm:prSet>
      <dgm:spPr/>
      <dgm:t>
        <a:bodyPr/>
        <a:lstStyle/>
        <a:p>
          <a:endParaRPr lang="es-MX"/>
        </a:p>
      </dgm:t>
    </dgm:pt>
  </dgm:ptLst>
  <dgm:cxnLst>
    <dgm:cxn modelId="{B91178D9-B80D-437B-8C06-F231CCA374E1}" srcId="{4DDA68AF-6878-4F4E-BFD1-553DCBB908C5}" destId="{26CD2E21-9992-457D-9DC7-F0EF99987569}" srcOrd="1" destOrd="0" parTransId="{8F3B1248-2FF1-4F6D-A1BE-9AA13264E666}" sibTransId="{82C0046C-CA84-497D-A703-03910582CFA3}"/>
    <dgm:cxn modelId="{7F4E2E07-EB1F-4A26-B6B2-6C8B26EA3168}" type="presOf" srcId="{9B933125-07CF-4DFE-AAEC-551D258A606A}" destId="{82FF8596-DB72-4703-A40C-8A6C1C589003}" srcOrd="0" destOrd="0" presId="urn:microsoft.com/office/officeart/2005/8/layout/arrow2"/>
    <dgm:cxn modelId="{193050D5-DF52-438D-A187-623D649C29EC}" srcId="{4DDA68AF-6878-4F4E-BFD1-553DCBB908C5}" destId="{7257A30C-CFCE-4772-A5F6-773FD3C30EA9}" srcOrd="0" destOrd="0" parTransId="{A4C5EB32-CD78-440C-B03E-AE85560136FA}" sibTransId="{DF4A8268-B740-4A60-91AD-0154F0E29B3A}"/>
    <dgm:cxn modelId="{5334BC34-8AB0-4258-B9AC-8AAAD94D0971}" type="presOf" srcId="{7257A30C-CFCE-4772-A5F6-773FD3C30EA9}" destId="{A78AD923-87C3-44C3-B8E2-DEA3B02F3A80}" srcOrd="0" destOrd="0" presId="urn:microsoft.com/office/officeart/2005/8/layout/arrow2"/>
    <dgm:cxn modelId="{45AA7E93-4883-4F05-B78E-A9E6ACBA9287}" type="presOf" srcId="{26CD2E21-9992-457D-9DC7-F0EF99987569}" destId="{EE1C43E9-991E-4B39-AD1B-71B947692FAB}" srcOrd="0" destOrd="0" presId="urn:microsoft.com/office/officeart/2005/8/layout/arrow2"/>
    <dgm:cxn modelId="{BFE9487E-4FE5-4B54-8594-8F538311D749}" type="presOf" srcId="{4DDA68AF-6878-4F4E-BFD1-553DCBB908C5}" destId="{8C5B7D8F-E6F1-4B84-B5D0-E40867E57C1F}" srcOrd="0" destOrd="0" presId="urn:microsoft.com/office/officeart/2005/8/layout/arrow2"/>
    <dgm:cxn modelId="{A5BE451E-51B9-4CA6-B964-FC3D9AEE9E42}" srcId="{4DDA68AF-6878-4F4E-BFD1-553DCBB908C5}" destId="{9B933125-07CF-4DFE-AAEC-551D258A606A}" srcOrd="2" destOrd="0" parTransId="{2DB5D2C5-C14E-4DFF-A5E2-3A8B55282968}" sibTransId="{4B865139-64BC-4089-8003-ED97E260B808}"/>
    <dgm:cxn modelId="{B7DDB6B1-3327-4047-B13E-78AF62797691}" type="presParOf" srcId="{8C5B7D8F-E6F1-4B84-B5D0-E40867E57C1F}" destId="{8EB03B63-25AA-4EF8-A8FE-BB2EB462FC3A}" srcOrd="0" destOrd="0" presId="urn:microsoft.com/office/officeart/2005/8/layout/arrow2"/>
    <dgm:cxn modelId="{035CDE36-9664-4EB9-BEA8-61E5A1DC39E2}" type="presParOf" srcId="{8C5B7D8F-E6F1-4B84-B5D0-E40867E57C1F}" destId="{41B68FD1-8507-4BD4-88BD-4BE9BFFA8C0F}" srcOrd="1" destOrd="0" presId="urn:microsoft.com/office/officeart/2005/8/layout/arrow2"/>
    <dgm:cxn modelId="{413B6394-D56F-4A88-846F-1AA3077A4FF3}" type="presParOf" srcId="{41B68FD1-8507-4BD4-88BD-4BE9BFFA8C0F}" destId="{13EA037C-744B-4611-9E17-37205E766E5C}" srcOrd="0" destOrd="0" presId="urn:microsoft.com/office/officeart/2005/8/layout/arrow2"/>
    <dgm:cxn modelId="{1B716C4C-5C42-4501-A419-78400742D4E0}" type="presParOf" srcId="{41B68FD1-8507-4BD4-88BD-4BE9BFFA8C0F}" destId="{A78AD923-87C3-44C3-B8E2-DEA3B02F3A80}" srcOrd="1" destOrd="0" presId="urn:microsoft.com/office/officeart/2005/8/layout/arrow2"/>
    <dgm:cxn modelId="{C7D93E24-F269-4AF5-AD99-6B0C4D8E8E77}" type="presParOf" srcId="{41B68FD1-8507-4BD4-88BD-4BE9BFFA8C0F}" destId="{C2827224-383B-404A-827F-6FAEDF9694B9}" srcOrd="2" destOrd="0" presId="urn:microsoft.com/office/officeart/2005/8/layout/arrow2"/>
    <dgm:cxn modelId="{0E026F18-B5C7-41DE-9BB2-D67B798AE48B}" type="presParOf" srcId="{41B68FD1-8507-4BD4-88BD-4BE9BFFA8C0F}" destId="{EE1C43E9-991E-4B39-AD1B-71B947692FAB}" srcOrd="3" destOrd="0" presId="urn:microsoft.com/office/officeart/2005/8/layout/arrow2"/>
    <dgm:cxn modelId="{8E5D2405-3AE3-4E82-9132-1668CE2DB3BF}" type="presParOf" srcId="{41B68FD1-8507-4BD4-88BD-4BE9BFFA8C0F}" destId="{7D7ECEA3-3E8C-4F1A-A64E-D7C25B24CC15}" srcOrd="4" destOrd="0" presId="urn:microsoft.com/office/officeart/2005/8/layout/arrow2"/>
    <dgm:cxn modelId="{DB2F1475-18AE-4713-807D-5142FCF0442A}" type="presParOf" srcId="{41B68FD1-8507-4BD4-88BD-4BE9BFFA8C0F}" destId="{82FF8596-DB72-4703-A40C-8A6C1C589003}"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01320CA-0CFF-4985-8FC1-F47E18C1D68E}" type="doc">
      <dgm:prSet loTypeId="urn:microsoft.com/office/officeart/2008/layout/BendingPictureCaptionList" loCatId="picture" qsTypeId="urn:microsoft.com/office/officeart/2005/8/quickstyle/simple1" qsCatId="simple" csTypeId="urn:microsoft.com/office/officeart/2005/8/colors/accent1_2" csCatId="accent1" phldr="1"/>
      <dgm:spPr/>
    </dgm:pt>
    <dgm:pt modelId="{F37E5DF4-2BF6-444D-BCBD-B197F180BBB3}">
      <dgm:prSet phldrT="[Texto]"/>
      <dgm:spPr/>
      <dgm:t>
        <a:bodyPr/>
        <a:lstStyle/>
        <a:p>
          <a:r>
            <a:rPr lang="es-MX" dirty="0" smtClean="0"/>
            <a:t>Colector de placas paralelas</a:t>
          </a:r>
          <a:endParaRPr lang="es-MX" dirty="0"/>
        </a:p>
      </dgm:t>
    </dgm:pt>
    <dgm:pt modelId="{8D9B5CD2-24BE-40F9-8A22-E6FCB7D8B70B}" type="parTrans" cxnId="{1789A4EC-CC4D-4508-834E-28D1FA101937}">
      <dgm:prSet/>
      <dgm:spPr/>
      <dgm:t>
        <a:bodyPr/>
        <a:lstStyle/>
        <a:p>
          <a:endParaRPr lang="es-MX"/>
        </a:p>
      </dgm:t>
    </dgm:pt>
    <dgm:pt modelId="{27FCA4DC-409E-4F3F-93D9-C2895ECCB0FC}" type="sibTrans" cxnId="{1789A4EC-CC4D-4508-834E-28D1FA101937}">
      <dgm:prSet/>
      <dgm:spPr/>
      <dgm:t>
        <a:bodyPr/>
        <a:lstStyle/>
        <a:p>
          <a:endParaRPr lang="es-MX"/>
        </a:p>
      </dgm:t>
    </dgm:pt>
    <dgm:pt modelId="{0825118D-EBEB-47B6-8E16-EE300CBB91BF}" type="pres">
      <dgm:prSet presAssocID="{301320CA-0CFF-4985-8FC1-F47E18C1D68E}" presName="Name0" presStyleCnt="0">
        <dgm:presLayoutVars>
          <dgm:dir/>
          <dgm:resizeHandles val="exact"/>
        </dgm:presLayoutVars>
      </dgm:prSet>
      <dgm:spPr/>
    </dgm:pt>
    <dgm:pt modelId="{8167D04D-3062-4429-94CA-B94850562530}" type="pres">
      <dgm:prSet presAssocID="{F37E5DF4-2BF6-444D-BCBD-B197F180BBB3}" presName="composite" presStyleCnt="0"/>
      <dgm:spPr/>
    </dgm:pt>
    <dgm:pt modelId="{FD2BCF98-1193-44B3-AAB0-E10BB7EF9E18}" type="pres">
      <dgm:prSet presAssocID="{F37E5DF4-2BF6-444D-BCBD-B197F180BBB3}" presName="rect1" presStyleLbl="bgImgPlace1" presStyleIdx="0" presStyleCnt="1" custScaleY="157166" custLinFactNeighborX="-1345" custLinFactNeighborY="-20180"/>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61000" b="-61000"/>
          </a:stretch>
        </a:blipFill>
      </dgm:spPr>
      <dgm:extLst>
        <a:ext uri="{E40237B7-FDA0-4F09-8148-C483321AD2D9}">
          <dgm14:cNvPr xmlns:dgm14="http://schemas.microsoft.com/office/drawing/2010/diagram" id="0" name="" descr="C:\Users\USUARIO\Dropbox\tesis\apuntes cris\WhatsApp Image 2018-10-17 at 7.25.19 PM (1).jpeg"/>
        </a:ext>
      </dgm:extLst>
    </dgm:pt>
    <dgm:pt modelId="{60276FD0-9EC7-418D-84F4-A8026464BE5F}" type="pres">
      <dgm:prSet presAssocID="{F37E5DF4-2BF6-444D-BCBD-B197F180BBB3}" presName="wedgeRectCallout1" presStyleLbl="node1" presStyleIdx="0" presStyleCnt="1" custScaleX="107317" custScaleY="49436" custLinFactNeighborX="-4397" custLinFactNeighborY="51207">
        <dgm:presLayoutVars>
          <dgm:bulletEnabled val="1"/>
        </dgm:presLayoutVars>
      </dgm:prSet>
      <dgm:spPr/>
      <dgm:t>
        <a:bodyPr/>
        <a:lstStyle/>
        <a:p>
          <a:endParaRPr lang="es-MX"/>
        </a:p>
      </dgm:t>
    </dgm:pt>
  </dgm:ptLst>
  <dgm:cxnLst>
    <dgm:cxn modelId="{114EB060-44CB-44AE-AC05-647A9263E746}" type="presOf" srcId="{301320CA-0CFF-4985-8FC1-F47E18C1D68E}" destId="{0825118D-EBEB-47B6-8E16-EE300CBB91BF}" srcOrd="0" destOrd="0" presId="urn:microsoft.com/office/officeart/2008/layout/BendingPictureCaptionList"/>
    <dgm:cxn modelId="{4A9208DB-0F2F-48E6-9FA6-78C536F4DE90}" type="presOf" srcId="{F37E5DF4-2BF6-444D-BCBD-B197F180BBB3}" destId="{60276FD0-9EC7-418D-84F4-A8026464BE5F}" srcOrd="0" destOrd="0" presId="urn:microsoft.com/office/officeart/2008/layout/BendingPictureCaptionList"/>
    <dgm:cxn modelId="{1789A4EC-CC4D-4508-834E-28D1FA101937}" srcId="{301320CA-0CFF-4985-8FC1-F47E18C1D68E}" destId="{F37E5DF4-2BF6-444D-BCBD-B197F180BBB3}" srcOrd="0" destOrd="0" parTransId="{8D9B5CD2-24BE-40F9-8A22-E6FCB7D8B70B}" sibTransId="{27FCA4DC-409E-4F3F-93D9-C2895ECCB0FC}"/>
    <dgm:cxn modelId="{D1540D0E-0655-4589-9523-A48FD40700F5}" type="presParOf" srcId="{0825118D-EBEB-47B6-8E16-EE300CBB91BF}" destId="{8167D04D-3062-4429-94CA-B94850562530}" srcOrd="0" destOrd="0" presId="urn:microsoft.com/office/officeart/2008/layout/BendingPictureCaptionList"/>
    <dgm:cxn modelId="{B8606086-0112-4744-BDF9-0063C77BAB5C}" type="presParOf" srcId="{8167D04D-3062-4429-94CA-B94850562530}" destId="{FD2BCF98-1193-44B3-AAB0-E10BB7EF9E18}" srcOrd="0" destOrd="0" presId="urn:microsoft.com/office/officeart/2008/layout/BendingPictureCaptionList"/>
    <dgm:cxn modelId="{409730D1-D1DC-48E1-9B2D-F2550A5B6506}" type="presParOf" srcId="{8167D04D-3062-4429-94CA-B94850562530}" destId="{60276FD0-9EC7-418D-84F4-A8026464BE5F}"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385358B-BF62-4E93-BC62-341AC8981260}"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s-MX"/>
        </a:p>
      </dgm:t>
    </dgm:pt>
    <dgm:pt modelId="{ED0634F0-4C65-4593-A714-72CC728B7829}">
      <dgm:prSet phldrT="[Texto]"/>
      <dgm:spPr/>
      <dgm:t>
        <a:bodyPr/>
        <a:lstStyle/>
        <a:p>
          <a:r>
            <a:rPr lang="es-EC" dirty="0" smtClean="0">
              <a:effectLst/>
              <a:latin typeface="Arial" panose="020B0604020202020204" pitchFamily="34" charset="0"/>
              <a:ea typeface="Calibri" panose="020F0502020204030204" pitchFamily="34" charset="0"/>
              <a:cs typeface="Times New Roman" panose="02020603050405020304" pitchFamily="18" charset="0"/>
            </a:rPr>
            <a:t>1) Solubilidad de quitosán en ácido acético</a:t>
          </a:r>
          <a:endParaRPr lang="es-MX" dirty="0"/>
        </a:p>
      </dgm:t>
    </dgm:pt>
    <dgm:pt modelId="{4433E4CE-AFA3-41BB-B61C-A02E982CB660}" type="parTrans" cxnId="{C4935C5C-1F8A-473B-8563-E8DD2A6DCE78}">
      <dgm:prSet/>
      <dgm:spPr/>
      <dgm:t>
        <a:bodyPr/>
        <a:lstStyle/>
        <a:p>
          <a:endParaRPr lang="es-MX"/>
        </a:p>
      </dgm:t>
    </dgm:pt>
    <dgm:pt modelId="{E304BE84-415A-4C51-A745-F77C96610C72}" type="sibTrans" cxnId="{C4935C5C-1F8A-473B-8563-E8DD2A6DCE78}">
      <dgm:prSet/>
      <dgm:spPr/>
      <dgm:t>
        <a:bodyPr/>
        <a:lstStyle/>
        <a:p>
          <a:endParaRPr lang="es-MX"/>
        </a:p>
      </dgm:t>
    </dgm:pt>
    <dgm:pt modelId="{97B72B30-CDFF-4B4D-B1F6-C4C667A491D5}">
      <dgm:prSet phldrT="[Texto]"/>
      <dgm:spPr/>
      <dgm:t>
        <a:bodyPr/>
        <a:lstStyle/>
        <a:p>
          <a:r>
            <a:rPr lang="es-EC" dirty="0" smtClean="0">
              <a:effectLst/>
              <a:latin typeface="Arial" panose="020B0604020202020204" pitchFamily="34" charset="0"/>
              <a:ea typeface="Calibri" panose="020F0502020204030204" pitchFamily="34" charset="0"/>
              <a:cs typeface="Times New Roman" panose="02020603050405020304" pitchFamily="18" charset="0"/>
            </a:rPr>
            <a:t>2) Formación de burbujas al momento de inyección </a:t>
          </a:r>
          <a:endParaRPr lang="es-MX" dirty="0"/>
        </a:p>
      </dgm:t>
    </dgm:pt>
    <dgm:pt modelId="{BFA53B1D-874C-463A-9772-A9A29108FA11}" type="parTrans" cxnId="{19C37BF3-B877-4DD3-A3E7-B6CBD4340628}">
      <dgm:prSet/>
      <dgm:spPr/>
      <dgm:t>
        <a:bodyPr/>
        <a:lstStyle/>
        <a:p>
          <a:endParaRPr lang="es-MX"/>
        </a:p>
      </dgm:t>
    </dgm:pt>
    <dgm:pt modelId="{B55F6765-1879-46D1-9BDC-EC2CC2DD5F1D}" type="sibTrans" cxnId="{19C37BF3-B877-4DD3-A3E7-B6CBD4340628}">
      <dgm:prSet/>
      <dgm:spPr/>
      <dgm:t>
        <a:bodyPr/>
        <a:lstStyle/>
        <a:p>
          <a:endParaRPr lang="es-MX"/>
        </a:p>
      </dgm:t>
    </dgm:pt>
    <dgm:pt modelId="{AAC9EB1C-1FF2-4FAC-A026-47D048F0301C}">
      <dgm:prSet phldrT="[Texto]"/>
      <dgm:spPr/>
      <dgm:t>
        <a:bodyPr/>
        <a:lstStyle/>
        <a:p>
          <a:r>
            <a:rPr lang="es-EC" dirty="0" smtClean="0">
              <a:effectLst/>
              <a:latin typeface="Arial" panose="020B0604020202020204" pitchFamily="34" charset="0"/>
              <a:ea typeface="Calibri" panose="020F0502020204030204" pitchFamily="34" charset="0"/>
              <a:cs typeface="Times New Roman" panose="02020603050405020304" pitchFamily="18" charset="0"/>
            </a:rPr>
            <a:t>3) Tiempo de secado de la resina </a:t>
          </a:r>
          <a:endParaRPr lang="es-MX" dirty="0"/>
        </a:p>
      </dgm:t>
    </dgm:pt>
    <dgm:pt modelId="{D75EED59-71C8-4B05-A948-EA074F511DF2}" type="parTrans" cxnId="{1FDCE2C3-F9B1-4248-BFAC-64EA45B49348}">
      <dgm:prSet/>
      <dgm:spPr/>
      <dgm:t>
        <a:bodyPr/>
        <a:lstStyle/>
        <a:p>
          <a:endParaRPr lang="es-MX"/>
        </a:p>
      </dgm:t>
    </dgm:pt>
    <dgm:pt modelId="{5C4043F7-989C-42FC-9AEB-4CC5695D0DA7}" type="sibTrans" cxnId="{1FDCE2C3-F9B1-4248-BFAC-64EA45B49348}">
      <dgm:prSet/>
      <dgm:spPr/>
      <dgm:t>
        <a:bodyPr/>
        <a:lstStyle/>
        <a:p>
          <a:endParaRPr lang="es-MX"/>
        </a:p>
      </dgm:t>
    </dgm:pt>
    <dgm:pt modelId="{CE6D3E28-113C-4392-9DA9-5D09A2FA52A4}" type="pres">
      <dgm:prSet presAssocID="{6385358B-BF62-4E93-BC62-341AC8981260}" presName="Name0" presStyleCnt="0">
        <dgm:presLayoutVars>
          <dgm:chMax val="7"/>
          <dgm:chPref val="7"/>
          <dgm:dir/>
          <dgm:animLvl val="lvl"/>
        </dgm:presLayoutVars>
      </dgm:prSet>
      <dgm:spPr/>
      <dgm:t>
        <a:bodyPr/>
        <a:lstStyle/>
        <a:p>
          <a:endParaRPr lang="es-MX"/>
        </a:p>
      </dgm:t>
    </dgm:pt>
    <dgm:pt modelId="{BC4BE73E-BD5A-4984-A3A7-0C7440658559}" type="pres">
      <dgm:prSet presAssocID="{ED0634F0-4C65-4593-A714-72CC728B7829}" presName="Accent1" presStyleCnt="0"/>
      <dgm:spPr/>
    </dgm:pt>
    <dgm:pt modelId="{169FE2ED-AD2C-4608-A36D-A40D374DFEF2}" type="pres">
      <dgm:prSet presAssocID="{ED0634F0-4C65-4593-A714-72CC728B7829}" presName="Accent" presStyleLbl="node1" presStyleIdx="0" presStyleCnt="3"/>
      <dgm:spPr/>
    </dgm:pt>
    <dgm:pt modelId="{3B8057B1-8CE7-4D0F-A6E3-EF1F035F978A}" type="pres">
      <dgm:prSet presAssocID="{ED0634F0-4C65-4593-A714-72CC728B7829}" presName="Parent1" presStyleLbl="revTx" presStyleIdx="0" presStyleCnt="3">
        <dgm:presLayoutVars>
          <dgm:chMax val="1"/>
          <dgm:chPref val="1"/>
          <dgm:bulletEnabled val="1"/>
        </dgm:presLayoutVars>
      </dgm:prSet>
      <dgm:spPr/>
      <dgm:t>
        <a:bodyPr/>
        <a:lstStyle/>
        <a:p>
          <a:endParaRPr lang="es-MX"/>
        </a:p>
      </dgm:t>
    </dgm:pt>
    <dgm:pt modelId="{1C7623FF-0CB4-493C-96F0-1053C5FA3419}" type="pres">
      <dgm:prSet presAssocID="{97B72B30-CDFF-4B4D-B1F6-C4C667A491D5}" presName="Accent2" presStyleCnt="0"/>
      <dgm:spPr/>
    </dgm:pt>
    <dgm:pt modelId="{4696C1A4-15A1-4407-BE8E-0574449EB8E6}" type="pres">
      <dgm:prSet presAssocID="{97B72B30-CDFF-4B4D-B1F6-C4C667A491D5}" presName="Accent" presStyleLbl="node1" presStyleIdx="1" presStyleCnt="3"/>
      <dgm:spPr/>
    </dgm:pt>
    <dgm:pt modelId="{759F6025-4A12-4D7C-88D4-27D5FD145D5F}" type="pres">
      <dgm:prSet presAssocID="{97B72B30-CDFF-4B4D-B1F6-C4C667A491D5}" presName="Parent2" presStyleLbl="revTx" presStyleIdx="1" presStyleCnt="3">
        <dgm:presLayoutVars>
          <dgm:chMax val="1"/>
          <dgm:chPref val="1"/>
          <dgm:bulletEnabled val="1"/>
        </dgm:presLayoutVars>
      </dgm:prSet>
      <dgm:spPr/>
      <dgm:t>
        <a:bodyPr/>
        <a:lstStyle/>
        <a:p>
          <a:endParaRPr lang="es-MX"/>
        </a:p>
      </dgm:t>
    </dgm:pt>
    <dgm:pt modelId="{C16A1C19-8AB3-4D3D-B121-003BB7806541}" type="pres">
      <dgm:prSet presAssocID="{AAC9EB1C-1FF2-4FAC-A026-47D048F0301C}" presName="Accent3" presStyleCnt="0"/>
      <dgm:spPr/>
    </dgm:pt>
    <dgm:pt modelId="{0590FBD9-B147-4B01-8F56-1C70BE3CFD58}" type="pres">
      <dgm:prSet presAssocID="{AAC9EB1C-1FF2-4FAC-A026-47D048F0301C}" presName="Accent" presStyleLbl="node1" presStyleIdx="2" presStyleCnt="3"/>
      <dgm:spPr/>
    </dgm:pt>
    <dgm:pt modelId="{40A0730D-11E3-4B45-929B-32B50962A85F}" type="pres">
      <dgm:prSet presAssocID="{AAC9EB1C-1FF2-4FAC-A026-47D048F0301C}" presName="Parent3" presStyleLbl="revTx" presStyleIdx="2" presStyleCnt="3">
        <dgm:presLayoutVars>
          <dgm:chMax val="1"/>
          <dgm:chPref val="1"/>
          <dgm:bulletEnabled val="1"/>
        </dgm:presLayoutVars>
      </dgm:prSet>
      <dgm:spPr/>
      <dgm:t>
        <a:bodyPr/>
        <a:lstStyle/>
        <a:p>
          <a:endParaRPr lang="es-MX"/>
        </a:p>
      </dgm:t>
    </dgm:pt>
  </dgm:ptLst>
  <dgm:cxnLst>
    <dgm:cxn modelId="{C4935C5C-1F8A-473B-8563-E8DD2A6DCE78}" srcId="{6385358B-BF62-4E93-BC62-341AC8981260}" destId="{ED0634F0-4C65-4593-A714-72CC728B7829}" srcOrd="0" destOrd="0" parTransId="{4433E4CE-AFA3-41BB-B61C-A02E982CB660}" sibTransId="{E304BE84-415A-4C51-A745-F77C96610C72}"/>
    <dgm:cxn modelId="{2BE31968-0662-48E3-A1B9-1AAA2B29FCDF}" type="presOf" srcId="{AAC9EB1C-1FF2-4FAC-A026-47D048F0301C}" destId="{40A0730D-11E3-4B45-929B-32B50962A85F}" srcOrd="0" destOrd="0" presId="urn:microsoft.com/office/officeart/2009/layout/CircleArrowProcess"/>
    <dgm:cxn modelId="{19C37BF3-B877-4DD3-A3E7-B6CBD4340628}" srcId="{6385358B-BF62-4E93-BC62-341AC8981260}" destId="{97B72B30-CDFF-4B4D-B1F6-C4C667A491D5}" srcOrd="1" destOrd="0" parTransId="{BFA53B1D-874C-463A-9772-A9A29108FA11}" sibTransId="{B55F6765-1879-46D1-9BDC-EC2CC2DD5F1D}"/>
    <dgm:cxn modelId="{59B45638-FDBA-4357-92DB-5BEE93DFEF46}" type="presOf" srcId="{6385358B-BF62-4E93-BC62-341AC8981260}" destId="{CE6D3E28-113C-4392-9DA9-5D09A2FA52A4}" srcOrd="0" destOrd="0" presId="urn:microsoft.com/office/officeart/2009/layout/CircleArrowProcess"/>
    <dgm:cxn modelId="{7DB42143-5CB7-4659-A0D4-96D8E9B44405}" type="presOf" srcId="{97B72B30-CDFF-4B4D-B1F6-C4C667A491D5}" destId="{759F6025-4A12-4D7C-88D4-27D5FD145D5F}" srcOrd="0" destOrd="0" presId="urn:microsoft.com/office/officeart/2009/layout/CircleArrowProcess"/>
    <dgm:cxn modelId="{1FDCE2C3-F9B1-4248-BFAC-64EA45B49348}" srcId="{6385358B-BF62-4E93-BC62-341AC8981260}" destId="{AAC9EB1C-1FF2-4FAC-A026-47D048F0301C}" srcOrd="2" destOrd="0" parTransId="{D75EED59-71C8-4B05-A948-EA074F511DF2}" sibTransId="{5C4043F7-989C-42FC-9AEB-4CC5695D0DA7}"/>
    <dgm:cxn modelId="{40D3B069-41AB-4A6C-850C-B8D647AB84ED}" type="presOf" srcId="{ED0634F0-4C65-4593-A714-72CC728B7829}" destId="{3B8057B1-8CE7-4D0F-A6E3-EF1F035F978A}" srcOrd="0" destOrd="0" presId="urn:microsoft.com/office/officeart/2009/layout/CircleArrowProcess"/>
    <dgm:cxn modelId="{CABD1914-924B-44A0-AAF5-477F959E7C9A}" type="presParOf" srcId="{CE6D3E28-113C-4392-9DA9-5D09A2FA52A4}" destId="{BC4BE73E-BD5A-4984-A3A7-0C7440658559}" srcOrd="0" destOrd="0" presId="urn:microsoft.com/office/officeart/2009/layout/CircleArrowProcess"/>
    <dgm:cxn modelId="{48077B7B-4FDF-4B0D-90ED-10A75BF04CF1}" type="presParOf" srcId="{BC4BE73E-BD5A-4984-A3A7-0C7440658559}" destId="{169FE2ED-AD2C-4608-A36D-A40D374DFEF2}" srcOrd="0" destOrd="0" presId="urn:microsoft.com/office/officeart/2009/layout/CircleArrowProcess"/>
    <dgm:cxn modelId="{BC670CC7-1785-4EE2-BC93-19FE98F74095}" type="presParOf" srcId="{CE6D3E28-113C-4392-9DA9-5D09A2FA52A4}" destId="{3B8057B1-8CE7-4D0F-A6E3-EF1F035F978A}" srcOrd="1" destOrd="0" presId="urn:microsoft.com/office/officeart/2009/layout/CircleArrowProcess"/>
    <dgm:cxn modelId="{670EFD0F-426E-4799-A7A4-012F53548A73}" type="presParOf" srcId="{CE6D3E28-113C-4392-9DA9-5D09A2FA52A4}" destId="{1C7623FF-0CB4-493C-96F0-1053C5FA3419}" srcOrd="2" destOrd="0" presId="urn:microsoft.com/office/officeart/2009/layout/CircleArrowProcess"/>
    <dgm:cxn modelId="{F156E717-05D4-483B-BFB8-26F6800B687E}" type="presParOf" srcId="{1C7623FF-0CB4-493C-96F0-1053C5FA3419}" destId="{4696C1A4-15A1-4407-BE8E-0574449EB8E6}" srcOrd="0" destOrd="0" presId="urn:microsoft.com/office/officeart/2009/layout/CircleArrowProcess"/>
    <dgm:cxn modelId="{249E9B3D-4648-43FA-B929-4C22B82B6131}" type="presParOf" srcId="{CE6D3E28-113C-4392-9DA9-5D09A2FA52A4}" destId="{759F6025-4A12-4D7C-88D4-27D5FD145D5F}" srcOrd="3" destOrd="0" presId="urn:microsoft.com/office/officeart/2009/layout/CircleArrowProcess"/>
    <dgm:cxn modelId="{7D1200E4-9E44-44D7-86F2-56739C9B49CF}" type="presParOf" srcId="{CE6D3E28-113C-4392-9DA9-5D09A2FA52A4}" destId="{C16A1C19-8AB3-4D3D-B121-003BB7806541}" srcOrd="4" destOrd="0" presId="urn:microsoft.com/office/officeart/2009/layout/CircleArrowProcess"/>
    <dgm:cxn modelId="{A7D17971-EF6A-4061-84B5-57AB1B0C1F47}" type="presParOf" srcId="{C16A1C19-8AB3-4D3D-B121-003BB7806541}" destId="{0590FBD9-B147-4B01-8F56-1C70BE3CFD58}" srcOrd="0" destOrd="0" presId="urn:microsoft.com/office/officeart/2009/layout/CircleArrowProcess"/>
    <dgm:cxn modelId="{344D754B-E54D-4DAB-B538-B0724FE0CB1B}" type="presParOf" srcId="{CE6D3E28-113C-4392-9DA9-5D09A2FA52A4}" destId="{40A0730D-11E3-4B45-929B-32B50962A85F}"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E1DD1E3-139A-4DB9-9B9B-9324C85E5882}" type="doc">
      <dgm:prSet loTypeId="urn:microsoft.com/office/officeart/2008/layout/BendingPictureCaptionList" loCatId="picture" qsTypeId="urn:microsoft.com/office/officeart/2005/8/quickstyle/simple1" qsCatId="simple" csTypeId="urn:microsoft.com/office/officeart/2005/8/colors/accent1_2" csCatId="accent1" phldr="1"/>
      <dgm:spPr/>
    </dgm:pt>
    <dgm:pt modelId="{C2B5DAD1-3227-4D69-84A4-989FADD2CDDB}">
      <dgm:prSet phldrT="[Texto]"/>
      <dgm:spPr/>
      <dgm:t>
        <a:bodyPr/>
        <a:lstStyle/>
        <a:p>
          <a:r>
            <a:rPr lang="es-EC" dirty="0" smtClean="0"/>
            <a:t>Probetas serán de 30 x 30 x 2 [mm] estas medidas se realizaron en base a los parámetros recomendados por el reómetro HR-2 del laboratorio de reología</a:t>
          </a:r>
          <a:endParaRPr lang="es-MX" dirty="0"/>
        </a:p>
      </dgm:t>
    </dgm:pt>
    <dgm:pt modelId="{E416EE50-42D4-4E42-9BD7-42C05555EAB3}" type="parTrans" cxnId="{F84F1E49-6220-488D-9209-D9C44CF3A92A}">
      <dgm:prSet/>
      <dgm:spPr/>
      <dgm:t>
        <a:bodyPr/>
        <a:lstStyle/>
        <a:p>
          <a:endParaRPr lang="es-MX"/>
        </a:p>
      </dgm:t>
    </dgm:pt>
    <dgm:pt modelId="{1E9E5D79-E788-4D40-91A0-7CF88A2D069F}" type="sibTrans" cxnId="{F84F1E49-6220-488D-9209-D9C44CF3A92A}">
      <dgm:prSet/>
      <dgm:spPr/>
      <dgm:t>
        <a:bodyPr/>
        <a:lstStyle/>
        <a:p>
          <a:endParaRPr lang="es-MX"/>
        </a:p>
      </dgm:t>
    </dgm:pt>
    <dgm:pt modelId="{C1DA52B1-41EB-453D-AA0E-0437C9D27767}" type="pres">
      <dgm:prSet presAssocID="{2E1DD1E3-139A-4DB9-9B9B-9324C85E5882}" presName="Name0" presStyleCnt="0">
        <dgm:presLayoutVars>
          <dgm:dir/>
          <dgm:resizeHandles val="exact"/>
        </dgm:presLayoutVars>
      </dgm:prSet>
      <dgm:spPr/>
    </dgm:pt>
    <dgm:pt modelId="{7D311BCA-423C-44D4-A6D2-5AC2422CF3EE}" type="pres">
      <dgm:prSet presAssocID="{C2B5DAD1-3227-4D69-84A4-989FADD2CDDB}" presName="composite" presStyleCnt="0"/>
      <dgm:spPr/>
    </dgm:pt>
    <dgm:pt modelId="{1897FDF8-50E9-4C17-9137-875F5A147F87}" type="pres">
      <dgm:prSet presAssocID="{C2B5DAD1-3227-4D69-84A4-989FADD2CDDB}" presName="rect1" presStyleLbl="bgImgPlace1" presStyleIdx="0" presStyleCnt="1" custScaleX="104773" custScaleY="98180" custLinFactNeighborY="-4717"/>
      <dgm:spPr>
        <a:blipFill rotWithShape="1">
          <a:blip xmlns:r="http://schemas.openxmlformats.org/officeDocument/2006/relationships" r:embed="rId1"/>
          <a:stretch>
            <a:fillRect/>
          </a:stretch>
        </a:blipFill>
      </dgm:spPr>
    </dgm:pt>
    <dgm:pt modelId="{CBB0B3DF-91A0-4E8F-B1DE-227733D7AEA7}" type="pres">
      <dgm:prSet presAssocID="{C2B5DAD1-3227-4D69-84A4-989FADD2CDDB}" presName="wedgeRectCallout1" presStyleLbl="node1" presStyleIdx="0" presStyleCnt="1" custScaleX="114503" custScaleY="94717" custLinFactNeighborX="-1893" custLinFactNeighborY="40989">
        <dgm:presLayoutVars>
          <dgm:bulletEnabled val="1"/>
        </dgm:presLayoutVars>
      </dgm:prSet>
      <dgm:spPr/>
      <dgm:t>
        <a:bodyPr/>
        <a:lstStyle/>
        <a:p>
          <a:endParaRPr lang="es-MX"/>
        </a:p>
      </dgm:t>
    </dgm:pt>
  </dgm:ptLst>
  <dgm:cxnLst>
    <dgm:cxn modelId="{F66CC4F1-CB00-4FD5-AC53-BDB6EDF4036E}" type="presOf" srcId="{C2B5DAD1-3227-4D69-84A4-989FADD2CDDB}" destId="{CBB0B3DF-91A0-4E8F-B1DE-227733D7AEA7}" srcOrd="0" destOrd="0" presId="urn:microsoft.com/office/officeart/2008/layout/BendingPictureCaptionList"/>
    <dgm:cxn modelId="{F84F1E49-6220-488D-9209-D9C44CF3A92A}" srcId="{2E1DD1E3-139A-4DB9-9B9B-9324C85E5882}" destId="{C2B5DAD1-3227-4D69-84A4-989FADD2CDDB}" srcOrd="0" destOrd="0" parTransId="{E416EE50-42D4-4E42-9BD7-42C05555EAB3}" sibTransId="{1E9E5D79-E788-4D40-91A0-7CF88A2D069F}"/>
    <dgm:cxn modelId="{EC3A0C6E-96C2-45FD-A8C4-1F60703A1CEE}" type="presOf" srcId="{2E1DD1E3-139A-4DB9-9B9B-9324C85E5882}" destId="{C1DA52B1-41EB-453D-AA0E-0437C9D27767}" srcOrd="0" destOrd="0" presId="urn:microsoft.com/office/officeart/2008/layout/BendingPictureCaptionList"/>
    <dgm:cxn modelId="{B36BB9E7-710C-4FA3-8667-4AC735893FBF}" type="presParOf" srcId="{C1DA52B1-41EB-453D-AA0E-0437C9D27767}" destId="{7D311BCA-423C-44D4-A6D2-5AC2422CF3EE}" srcOrd="0" destOrd="0" presId="urn:microsoft.com/office/officeart/2008/layout/BendingPictureCaptionList"/>
    <dgm:cxn modelId="{89940EBD-E9CD-4261-83CB-A937351DFA12}" type="presParOf" srcId="{7D311BCA-423C-44D4-A6D2-5AC2422CF3EE}" destId="{1897FDF8-50E9-4C17-9137-875F5A147F87}" srcOrd="0" destOrd="0" presId="urn:microsoft.com/office/officeart/2008/layout/BendingPictureCaptionList"/>
    <dgm:cxn modelId="{DA98F65D-DCCB-4AD0-B7D7-AD4746E7202D}" type="presParOf" srcId="{7D311BCA-423C-44D4-A6D2-5AC2422CF3EE}" destId="{CBB0B3DF-91A0-4E8F-B1DE-227733D7AEA7}" srcOrd="1" destOrd="0" presId="urn:microsoft.com/office/officeart/2008/layout/BendingPictureCap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333AED-BEE6-49B9-8105-BBE1B82651DA}" type="doc">
      <dgm:prSet loTypeId="urn:microsoft.com/office/officeart/2008/layout/AscendingPictureAccentProcess" loCatId="picture" qsTypeId="urn:microsoft.com/office/officeart/2005/8/quickstyle/simple1" qsCatId="simple" csTypeId="urn:microsoft.com/office/officeart/2005/8/colors/accent1_2" csCatId="accent1" phldr="1"/>
      <dgm:spPr/>
    </dgm:pt>
    <dgm:pt modelId="{9364097A-C69F-4CFD-A598-69CB64DB0B34}">
      <dgm:prSet phldrT="[Texto]" custT="1"/>
      <dgm:spPr/>
      <dgm:t>
        <a:bodyPr/>
        <a:lstStyle/>
        <a:p>
          <a:r>
            <a:rPr lang="es-MX" sz="1600" dirty="0" smtClean="0"/>
            <a:t>Obtención de fibras de electrospinning</a:t>
          </a:r>
          <a:br>
            <a:rPr lang="es-MX" sz="1600" dirty="0" smtClean="0"/>
          </a:br>
          <a:r>
            <a:rPr lang="es-MX" sz="1600" dirty="0" smtClean="0"/>
            <a:t>Fuente: Propia</a:t>
          </a:r>
          <a:endParaRPr lang="es-MX" sz="1600" dirty="0"/>
        </a:p>
      </dgm:t>
    </dgm:pt>
    <dgm:pt modelId="{050B6761-EF4F-4796-9DD7-77C9E79EAEAA}" type="parTrans" cxnId="{B2304AA5-120F-41E6-B83A-8532C6FD9178}">
      <dgm:prSet/>
      <dgm:spPr/>
      <dgm:t>
        <a:bodyPr/>
        <a:lstStyle/>
        <a:p>
          <a:endParaRPr lang="es-MX"/>
        </a:p>
      </dgm:t>
    </dgm:pt>
    <dgm:pt modelId="{324345D3-9EF7-4F5F-82CA-E98E38431682}" type="sibTrans" cxnId="{B2304AA5-120F-41E6-B83A-8532C6FD9178}">
      <dgm:prSet/>
      <dgm:spPr>
        <a:blipFill rotWithShape="1">
          <a:blip xmlns:r="http://schemas.openxmlformats.org/officeDocument/2006/relationships" r:embed="rId1"/>
          <a:stretch>
            <a:fillRect/>
          </a:stretch>
        </a:blipFill>
      </dgm:spPr>
      <dgm:t>
        <a:bodyPr/>
        <a:lstStyle/>
        <a:p>
          <a:endParaRPr lang="es-MX"/>
        </a:p>
      </dgm:t>
      <dgm:extLst>
        <a:ext uri="{E40237B7-FDA0-4F09-8148-C483321AD2D9}">
          <dgm14:cNvPr xmlns:dgm14="http://schemas.microsoft.com/office/drawing/2010/diagram" id="0" name="" descr="http://www.premiosacha.org/sites/default/files/styles/large/public/2017-09-28-PHOTO-00000068.jpg?itok=cT3ZFE-p"/>
        </a:ext>
      </dgm:extLst>
    </dgm:pt>
    <dgm:pt modelId="{11FD78BB-4370-4F15-8749-EBB88635508D}">
      <dgm:prSet phldrT="[Texto]" custT="1"/>
      <dgm:spPr/>
      <dgm:t>
        <a:bodyPr/>
        <a:lstStyle/>
        <a:p>
          <a:r>
            <a:rPr lang="es-MX" sz="1600" dirty="0" smtClean="0"/>
            <a:t>Procesos de obtención</a:t>
          </a:r>
          <a:br>
            <a:rPr lang="es-MX" sz="1600" dirty="0" smtClean="0"/>
          </a:br>
          <a:r>
            <a:rPr lang="es-MX" sz="1600" dirty="0" smtClean="0"/>
            <a:t>Fuente: Propia</a:t>
          </a:r>
          <a:endParaRPr lang="es-MX" sz="1600" dirty="0"/>
        </a:p>
      </dgm:t>
    </dgm:pt>
    <dgm:pt modelId="{24CFA61F-3D8B-44A3-A350-33836A9D1F94}" type="parTrans" cxnId="{368AE17A-67B3-4A53-BDFB-C4B2BA843563}">
      <dgm:prSet/>
      <dgm:spPr/>
      <dgm:t>
        <a:bodyPr/>
        <a:lstStyle/>
        <a:p>
          <a:endParaRPr lang="es-MX"/>
        </a:p>
      </dgm:t>
    </dgm:pt>
    <dgm:pt modelId="{B9992FC7-AE9A-417F-8E4B-3FB1E111DD8E}" type="sibTrans" cxnId="{368AE17A-67B3-4A53-BDFB-C4B2BA843563}">
      <dgm:prSet/>
      <dgm:spPr>
        <a:blipFill rotWithShape="1">
          <a:blip xmlns:r="http://schemas.openxmlformats.org/officeDocument/2006/relationships" r:embed="rId2"/>
          <a:stretch>
            <a:fillRect/>
          </a:stretch>
        </a:blipFill>
      </dgm:spPr>
      <dgm:t>
        <a:bodyPr/>
        <a:lstStyle/>
        <a:p>
          <a:endParaRPr lang="es-MX"/>
        </a:p>
      </dgm:t>
    </dgm:pt>
    <dgm:pt modelId="{694AB74B-3E56-4A77-A073-A093C3A67F13}">
      <dgm:prSet phldrT="[Texto]" custT="1"/>
      <dgm:spPr/>
      <dgm:t>
        <a:bodyPr/>
        <a:lstStyle/>
        <a:p>
          <a:r>
            <a:rPr lang="es-MX" sz="1600" dirty="0" smtClean="0"/>
            <a:t>Colección de fibras alineadas</a:t>
          </a:r>
          <a:br>
            <a:rPr lang="es-MX" sz="1600" dirty="0" smtClean="0"/>
          </a:br>
          <a:r>
            <a:rPr lang="es-MX" sz="1600" dirty="0" smtClean="0"/>
            <a:t>Fuente: Propia</a:t>
          </a:r>
          <a:endParaRPr lang="es-MX" sz="1600" dirty="0"/>
        </a:p>
      </dgm:t>
    </dgm:pt>
    <dgm:pt modelId="{244F0439-39F1-44E5-BD1D-C0D797FBF87D}" type="parTrans" cxnId="{6158FF79-5690-4708-8405-4EC865A28105}">
      <dgm:prSet/>
      <dgm:spPr/>
      <dgm:t>
        <a:bodyPr/>
        <a:lstStyle/>
        <a:p>
          <a:endParaRPr lang="es-MX"/>
        </a:p>
      </dgm:t>
    </dgm:pt>
    <dgm:pt modelId="{E73AA0ED-7A53-472A-B03C-01EA575C1EA9}" type="sibTrans" cxnId="{6158FF79-5690-4708-8405-4EC865A28105}">
      <dgm:prSet/>
      <dgm:spPr>
        <a:blipFill rotWithShape="1">
          <a:blip xmlns:r="http://schemas.openxmlformats.org/officeDocument/2006/relationships" r:embed="rId3"/>
          <a:stretch>
            <a:fillRect/>
          </a:stretch>
        </a:blipFill>
      </dgm:spPr>
      <dgm:t>
        <a:bodyPr/>
        <a:lstStyle/>
        <a:p>
          <a:endParaRPr lang="es-MX"/>
        </a:p>
      </dgm:t>
    </dgm:pt>
    <dgm:pt modelId="{D8C1E91E-8703-4A30-8171-9F4EBB04DA42}" type="pres">
      <dgm:prSet presAssocID="{DA333AED-BEE6-49B9-8105-BBE1B82651DA}" presName="Name0" presStyleCnt="0">
        <dgm:presLayoutVars>
          <dgm:chMax val="7"/>
          <dgm:chPref val="7"/>
          <dgm:dir/>
        </dgm:presLayoutVars>
      </dgm:prSet>
      <dgm:spPr/>
    </dgm:pt>
    <dgm:pt modelId="{DAE0421E-4B4F-477B-9BFB-078BB56F75E2}" type="pres">
      <dgm:prSet presAssocID="{DA333AED-BEE6-49B9-8105-BBE1B82651DA}" presName="dot1" presStyleLbl="alignNode1" presStyleIdx="0" presStyleCnt="12"/>
      <dgm:spPr/>
    </dgm:pt>
    <dgm:pt modelId="{88877BF7-9AC9-4932-993D-8AE571D3C529}" type="pres">
      <dgm:prSet presAssocID="{DA333AED-BEE6-49B9-8105-BBE1B82651DA}" presName="dot2" presStyleLbl="alignNode1" presStyleIdx="1" presStyleCnt="12"/>
      <dgm:spPr/>
    </dgm:pt>
    <dgm:pt modelId="{5FAE8250-489B-49C0-B39B-2159A1C3D9D0}" type="pres">
      <dgm:prSet presAssocID="{DA333AED-BEE6-49B9-8105-BBE1B82651DA}" presName="dot3" presStyleLbl="alignNode1" presStyleIdx="2" presStyleCnt="12"/>
      <dgm:spPr/>
    </dgm:pt>
    <dgm:pt modelId="{9C557AC2-B89B-486C-B2E2-901D0AE5618F}" type="pres">
      <dgm:prSet presAssocID="{DA333AED-BEE6-49B9-8105-BBE1B82651DA}" presName="dot4" presStyleLbl="alignNode1" presStyleIdx="3" presStyleCnt="12"/>
      <dgm:spPr/>
    </dgm:pt>
    <dgm:pt modelId="{99C1504C-C08C-4F21-8BE7-2F35172D4ACE}" type="pres">
      <dgm:prSet presAssocID="{DA333AED-BEE6-49B9-8105-BBE1B82651DA}" presName="dot5" presStyleLbl="alignNode1" presStyleIdx="4" presStyleCnt="12"/>
      <dgm:spPr/>
    </dgm:pt>
    <dgm:pt modelId="{C4DCD858-3D4F-41FE-B3BE-F84B4E851819}" type="pres">
      <dgm:prSet presAssocID="{DA333AED-BEE6-49B9-8105-BBE1B82651DA}" presName="dotArrow1" presStyleLbl="alignNode1" presStyleIdx="5" presStyleCnt="12"/>
      <dgm:spPr/>
    </dgm:pt>
    <dgm:pt modelId="{F6384527-DDFE-454A-B217-FCF5DBD2F172}" type="pres">
      <dgm:prSet presAssocID="{DA333AED-BEE6-49B9-8105-BBE1B82651DA}" presName="dotArrow2" presStyleLbl="alignNode1" presStyleIdx="6" presStyleCnt="12"/>
      <dgm:spPr/>
    </dgm:pt>
    <dgm:pt modelId="{0999F623-3020-4E96-861D-5E2F168FC36A}" type="pres">
      <dgm:prSet presAssocID="{DA333AED-BEE6-49B9-8105-BBE1B82651DA}" presName="dotArrow3" presStyleLbl="alignNode1" presStyleIdx="7" presStyleCnt="12"/>
      <dgm:spPr/>
    </dgm:pt>
    <dgm:pt modelId="{3A4F0996-B018-4FF3-BE1F-43833C65581E}" type="pres">
      <dgm:prSet presAssocID="{DA333AED-BEE6-49B9-8105-BBE1B82651DA}" presName="dotArrow4" presStyleLbl="alignNode1" presStyleIdx="8" presStyleCnt="12"/>
      <dgm:spPr/>
    </dgm:pt>
    <dgm:pt modelId="{7C327F4C-6FBA-43F3-84BB-8632611A6536}" type="pres">
      <dgm:prSet presAssocID="{DA333AED-BEE6-49B9-8105-BBE1B82651DA}" presName="dotArrow5" presStyleLbl="alignNode1" presStyleIdx="9" presStyleCnt="12"/>
      <dgm:spPr/>
    </dgm:pt>
    <dgm:pt modelId="{5542BE8B-1738-4BC0-BBA8-129AA5829738}" type="pres">
      <dgm:prSet presAssocID="{DA333AED-BEE6-49B9-8105-BBE1B82651DA}" presName="dotArrow6" presStyleLbl="alignNode1" presStyleIdx="10" presStyleCnt="12"/>
      <dgm:spPr/>
    </dgm:pt>
    <dgm:pt modelId="{33F7E43A-3514-4513-B6AD-9D6E7077601A}" type="pres">
      <dgm:prSet presAssocID="{DA333AED-BEE6-49B9-8105-BBE1B82651DA}" presName="dotArrow7" presStyleLbl="alignNode1" presStyleIdx="11" presStyleCnt="12"/>
      <dgm:spPr/>
    </dgm:pt>
    <dgm:pt modelId="{71F4904A-5F53-4744-92D1-55B39FC59CB8}" type="pres">
      <dgm:prSet presAssocID="{9364097A-C69F-4CFD-A598-69CB64DB0B34}" presName="parTx1" presStyleLbl="node1" presStyleIdx="0" presStyleCnt="3" custScaleX="98302" custScaleY="107406" custLinFactNeighborX="20028" custLinFactNeighborY="-7470"/>
      <dgm:spPr/>
      <dgm:t>
        <a:bodyPr/>
        <a:lstStyle/>
        <a:p>
          <a:endParaRPr lang="es-MX"/>
        </a:p>
      </dgm:t>
    </dgm:pt>
    <dgm:pt modelId="{DE2A29AB-BC3E-412B-B304-643ACD4FEB2D}" type="pres">
      <dgm:prSet presAssocID="{324345D3-9EF7-4F5F-82CA-E98E38431682}" presName="picture1" presStyleCnt="0"/>
      <dgm:spPr/>
    </dgm:pt>
    <dgm:pt modelId="{BFD0D358-1EBF-40FD-84C9-D7B14E0F908B}" type="pres">
      <dgm:prSet presAssocID="{324345D3-9EF7-4F5F-82CA-E98E38431682}" presName="imageRepeatNode" presStyleLbl="fgImgPlace1" presStyleIdx="0" presStyleCnt="3" custLinFactNeighborX="38000"/>
      <dgm:spPr/>
      <dgm:t>
        <a:bodyPr/>
        <a:lstStyle/>
        <a:p>
          <a:endParaRPr lang="es-MX"/>
        </a:p>
      </dgm:t>
    </dgm:pt>
    <dgm:pt modelId="{61AF9392-0C56-4293-BBF8-C4D53086F511}" type="pres">
      <dgm:prSet presAssocID="{11FD78BB-4370-4F15-8749-EBB88635508D}" presName="parTx2" presStyleLbl="node1" presStyleIdx="1" presStyleCnt="3" custScaleX="100673" custScaleY="106921"/>
      <dgm:spPr/>
      <dgm:t>
        <a:bodyPr/>
        <a:lstStyle/>
        <a:p>
          <a:endParaRPr lang="es-MX"/>
        </a:p>
      </dgm:t>
    </dgm:pt>
    <dgm:pt modelId="{5C86F1B8-3F24-46A0-98BF-5AF3DF106B7C}" type="pres">
      <dgm:prSet presAssocID="{B9992FC7-AE9A-417F-8E4B-3FB1E111DD8E}" presName="picture2" presStyleCnt="0"/>
      <dgm:spPr/>
    </dgm:pt>
    <dgm:pt modelId="{315013CD-9C88-45DF-A34E-3C02F0B04189}" type="pres">
      <dgm:prSet presAssocID="{B9992FC7-AE9A-417F-8E4B-3FB1E111DD8E}" presName="imageRepeatNode" presStyleLbl="fgImgPlace1" presStyleIdx="1" presStyleCnt="3"/>
      <dgm:spPr/>
      <dgm:t>
        <a:bodyPr/>
        <a:lstStyle/>
        <a:p>
          <a:endParaRPr lang="es-MX"/>
        </a:p>
      </dgm:t>
    </dgm:pt>
    <dgm:pt modelId="{D13F9718-B05F-4A68-859A-A7BC822728D4}" type="pres">
      <dgm:prSet presAssocID="{694AB74B-3E56-4A77-A073-A093C3A67F13}" presName="parTx3" presStyleLbl="node1" presStyleIdx="2" presStyleCnt="3" custScaleX="102389" custScaleY="103326"/>
      <dgm:spPr/>
      <dgm:t>
        <a:bodyPr/>
        <a:lstStyle/>
        <a:p>
          <a:endParaRPr lang="es-MX"/>
        </a:p>
      </dgm:t>
    </dgm:pt>
    <dgm:pt modelId="{0DAFB11F-6CA1-4938-B17F-FC30F05053A9}" type="pres">
      <dgm:prSet presAssocID="{E73AA0ED-7A53-472A-B03C-01EA575C1EA9}" presName="picture3" presStyleCnt="0"/>
      <dgm:spPr/>
    </dgm:pt>
    <dgm:pt modelId="{1EAF7A1A-E3F7-4296-BC19-6BB54B50C14B}" type="pres">
      <dgm:prSet presAssocID="{E73AA0ED-7A53-472A-B03C-01EA575C1EA9}" presName="imageRepeatNode" presStyleLbl="fgImgPlace1" presStyleIdx="2" presStyleCnt="3"/>
      <dgm:spPr/>
      <dgm:t>
        <a:bodyPr/>
        <a:lstStyle/>
        <a:p>
          <a:endParaRPr lang="es-MX"/>
        </a:p>
      </dgm:t>
    </dgm:pt>
  </dgm:ptLst>
  <dgm:cxnLst>
    <dgm:cxn modelId="{6158FF79-5690-4708-8405-4EC865A28105}" srcId="{DA333AED-BEE6-49B9-8105-BBE1B82651DA}" destId="{694AB74B-3E56-4A77-A073-A093C3A67F13}" srcOrd="2" destOrd="0" parTransId="{244F0439-39F1-44E5-BD1D-C0D797FBF87D}" sibTransId="{E73AA0ED-7A53-472A-B03C-01EA575C1EA9}"/>
    <dgm:cxn modelId="{368AE17A-67B3-4A53-BDFB-C4B2BA843563}" srcId="{DA333AED-BEE6-49B9-8105-BBE1B82651DA}" destId="{11FD78BB-4370-4F15-8749-EBB88635508D}" srcOrd="1" destOrd="0" parTransId="{24CFA61F-3D8B-44A3-A350-33836A9D1F94}" sibTransId="{B9992FC7-AE9A-417F-8E4B-3FB1E111DD8E}"/>
    <dgm:cxn modelId="{BFD10B51-EBDB-4BA4-9903-EC28971A1BF2}" type="presOf" srcId="{E73AA0ED-7A53-472A-B03C-01EA575C1EA9}" destId="{1EAF7A1A-E3F7-4296-BC19-6BB54B50C14B}" srcOrd="0" destOrd="0" presId="urn:microsoft.com/office/officeart/2008/layout/AscendingPictureAccentProcess"/>
    <dgm:cxn modelId="{CFB7BD4A-7DB3-479C-BD6B-0A17D54C5036}" type="presOf" srcId="{B9992FC7-AE9A-417F-8E4B-3FB1E111DD8E}" destId="{315013CD-9C88-45DF-A34E-3C02F0B04189}" srcOrd="0" destOrd="0" presId="urn:microsoft.com/office/officeart/2008/layout/AscendingPictureAccentProcess"/>
    <dgm:cxn modelId="{2FF21E36-E090-4B6A-BA11-98004FA4F7FB}" type="presOf" srcId="{324345D3-9EF7-4F5F-82CA-E98E38431682}" destId="{BFD0D358-1EBF-40FD-84C9-D7B14E0F908B}" srcOrd="0" destOrd="0" presId="urn:microsoft.com/office/officeart/2008/layout/AscendingPictureAccentProcess"/>
    <dgm:cxn modelId="{0E13F1CD-36EC-401C-AFA3-CC6141765D1E}" type="presOf" srcId="{9364097A-C69F-4CFD-A598-69CB64DB0B34}" destId="{71F4904A-5F53-4744-92D1-55B39FC59CB8}" srcOrd="0" destOrd="0" presId="urn:microsoft.com/office/officeart/2008/layout/AscendingPictureAccentProcess"/>
    <dgm:cxn modelId="{B2304AA5-120F-41E6-B83A-8532C6FD9178}" srcId="{DA333AED-BEE6-49B9-8105-BBE1B82651DA}" destId="{9364097A-C69F-4CFD-A598-69CB64DB0B34}" srcOrd="0" destOrd="0" parTransId="{050B6761-EF4F-4796-9DD7-77C9E79EAEAA}" sibTransId="{324345D3-9EF7-4F5F-82CA-E98E38431682}"/>
    <dgm:cxn modelId="{743F8CAF-7C58-4123-A406-8D952716BD16}" type="presOf" srcId="{DA333AED-BEE6-49B9-8105-BBE1B82651DA}" destId="{D8C1E91E-8703-4A30-8171-9F4EBB04DA42}" srcOrd="0" destOrd="0" presId="urn:microsoft.com/office/officeart/2008/layout/AscendingPictureAccentProcess"/>
    <dgm:cxn modelId="{FEF7E146-2F43-43AF-9875-EF912A283165}" type="presOf" srcId="{694AB74B-3E56-4A77-A073-A093C3A67F13}" destId="{D13F9718-B05F-4A68-859A-A7BC822728D4}" srcOrd="0" destOrd="0" presId="urn:microsoft.com/office/officeart/2008/layout/AscendingPictureAccentProcess"/>
    <dgm:cxn modelId="{E2C86A38-DB5B-4D40-B92E-68B97E06E166}" type="presOf" srcId="{11FD78BB-4370-4F15-8749-EBB88635508D}" destId="{61AF9392-0C56-4293-BBF8-C4D53086F511}" srcOrd="0" destOrd="0" presId="urn:microsoft.com/office/officeart/2008/layout/AscendingPictureAccentProcess"/>
    <dgm:cxn modelId="{FD8739EA-7AAF-4463-89A6-75C09B86E3DD}" type="presParOf" srcId="{D8C1E91E-8703-4A30-8171-9F4EBB04DA42}" destId="{DAE0421E-4B4F-477B-9BFB-078BB56F75E2}" srcOrd="0" destOrd="0" presId="urn:microsoft.com/office/officeart/2008/layout/AscendingPictureAccentProcess"/>
    <dgm:cxn modelId="{561FB025-B77B-4C88-A81C-CB041BB6BC36}" type="presParOf" srcId="{D8C1E91E-8703-4A30-8171-9F4EBB04DA42}" destId="{88877BF7-9AC9-4932-993D-8AE571D3C529}" srcOrd="1" destOrd="0" presId="urn:microsoft.com/office/officeart/2008/layout/AscendingPictureAccentProcess"/>
    <dgm:cxn modelId="{14C1E772-E7DC-4956-B323-71F80E6B90E6}" type="presParOf" srcId="{D8C1E91E-8703-4A30-8171-9F4EBB04DA42}" destId="{5FAE8250-489B-49C0-B39B-2159A1C3D9D0}" srcOrd="2" destOrd="0" presId="urn:microsoft.com/office/officeart/2008/layout/AscendingPictureAccentProcess"/>
    <dgm:cxn modelId="{6557CB3D-5E52-4D8D-A08F-27CDB9451971}" type="presParOf" srcId="{D8C1E91E-8703-4A30-8171-9F4EBB04DA42}" destId="{9C557AC2-B89B-486C-B2E2-901D0AE5618F}" srcOrd="3" destOrd="0" presId="urn:microsoft.com/office/officeart/2008/layout/AscendingPictureAccentProcess"/>
    <dgm:cxn modelId="{F44BCD56-CE1F-40A4-9556-44AC77CFFB22}" type="presParOf" srcId="{D8C1E91E-8703-4A30-8171-9F4EBB04DA42}" destId="{99C1504C-C08C-4F21-8BE7-2F35172D4ACE}" srcOrd="4" destOrd="0" presId="urn:microsoft.com/office/officeart/2008/layout/AscendingPictureAccentProcess"/>
    <dgm:cxn modelId="{7DCC81B9-A8A3-4C53-A554-968C71911B97}" type="presParOf" srcId="{D8C1E91E-8703-4A30-8171-9F4EBB04DA42}" destId="{C4DCD858-3D4F-41FE-B3BE-F84B4E851819}" srcOrd="5" destOrd="0" presId="urn:microsoft.com/office/officeart/2008/layout/AscendingPictureAccentProcess"/>
    <dgm:cxn modelId="{28655BDF-EC48-4583-86E8-ACFD0E01BE2D}" type="presParOf" srcId="{D8C1E91E-8703-4A30-8171-9F4EBB04DA42}" destId="{F6384527-DDFE-454A-B217-FCF5DBD2F172}" srcOrd="6" destOrd="0" presId="urn:microsoft.com/office/officeart/2008/layout/AscendingPictureAccentProcess"/>
    <dgm:cxn modelId="{D6B3AFA6-2FDD-4ABD-87C8-FE4B03F068DF}" type="presParOf" srcId="{D8C1E91E-8703-4A30-8171-9F4EBB04DA42}" destId="{0999F623-3020-4E96-861D-5E2F168FC36A}" srcOrd="7" destOrd="0" presId="urn:microsoft.com/office/officeart/2008/layout/AscendingPictureAccentProcess"/>
    <dgm:cxn modelId="{89DC5562-A635-490D-8E61-DD03D08EED5E}" type="presParOf" srcId="{D8C1E91E-8703-4A30-8171-9F4EBB04DA42}" destId="{3A4F0996-B018-4FF3-BE1F-43833C65581E}" srcOrd="8" destOrd="0" presId="urn:microsoft.com/office/officeart/2008/layout/AscendingPictureAccentProcess"/>
    <dgm:cxn modelId="{F547991B-3FBC-4F52-BBFB-1822E61F0973}" type="presParOf" srcId="{D8C1E91E-8703-4A30-8171-9F4EBB04DA42}" destId="{7C327F4C-6FBA-43F3-84BB-8632611A6536}" srcOrd="9" destOrd="0" presId="urn:microsoft.com/office/officeart/2008/layout/AscendingPictureAccentProcess"/>
    <dgm:cxn modelId="{4B87BB6F-D3A4-4ACB-84E6-8D966A6EFDAD}" type="presParOf" srcId="{D8C1E91E-8703-4A30-8171-9F4EBB04DA42}" destId="{5542BE8B-1738-4BC0-BBA8-129AA5829738}" srcOrd="10" destOrd="0" presId="urn:microsoft.com/office/officeart/2008/layout/AscendingPictureAccentProcess"/>
    <dgm:cxn modelId="{DBD55511-79F4-4E2A-B1E2-3501FF9D80DE}" type="presParOf" srcId="{D8C1E91E-8703-4A30-8171-9F4EBB04DA42}" destId="{33F7E43A-3514-4513-B6AD-9D6E7077601A}" srcOrd="11" destOrd="0" presId="urn:microsoft.com/office/officeart/2008/layout/AscendingPictureAccentProcess"/>
    <dgm:cxn modelId="{947398FE-739B-433A-90EA-AE961FFC45A6}" type="presParOf" srcId="{D8C1E91E-8703-4A30-8171-9F4EBB04DA42}" destId="{71F4904A-5F53-4744-92D1-55B39FC59CB8}" srcOrd="12" destOrd="0" presId="urn:microsoft.com/office/officeart/2008/layout/AscendingPictureAccentProcess"/>
    <dgm:cxn modelId="{E018C5E2-72F2-49F6-B47C-440BD2E4FA0D}" type="presParOf" srcId="{D8C1E91E-8703-4A30-8171-9F4EBB04DA42}" destId="{DE2A29AB-BC3E-412B-B304-643ACD4FEB2D}" srcOrd="13" destOrd="0" presId="urn:microsoft.com/office/officeart/2008/layout/AscendingPictureAccentProcess"/>
    <dgm:cxn modelId="{7E3BD2C1-51AF-4E9C-B485-61EDF797E1BE}" type="presParOf" srcId="{DE2A29AB-BC3E-412B-B304-643ACD4FEB2D}" destId="{BFD0D358-1EBF-40FD-84C9-D7B14E0F908B}" srcOrd="0" destOrd="0" presId="urn:microsoft.com/office/officeart/2008/layout/AscendingPictureAccentProcess"/>
    <dgm:cxn modelId="{E9EBC797-B1A3-4094-865D-BC486FA4DC3F}" type="presParOf" srcId="{D8C1E91E-8703-4A30-8171-9F4EBB04DA42}" destId="{61AF9392-0C56-4293-BBF8-C4D53086F511}" srcOrd="14" destOrd="0" presId="urn:microsoft.com/office/officeart/2008/layout/AscendingPictureAccentProcess"/>
    <dgm:cxn modelId="{10C11672-B70A-4233-8F8D-1DB95C14FE4B}" type="presParOf" srcId="{D8C1E91E-8703-4A30-8171-9F4EBB04DA42}" destId="{5C86F1B8-3F24-46A0-98BF-5AF3DF106B7C}" srcOrd="15" destOrd="0" presId="urn:microsoft.com/office/officeart/2008/layout/AscendingPictureAccentProcess"/>
    <dgm:cxn modelId="{73CA101B-759F-43AD-A8BB-E1A7949F67BE}" type="presParOf" srcId="{5C86F1B8-3F24-46A0-98BF-5AF3DF106B7C}" destId="{315013CD-9C88-45DF-A34E-3C02F0B04189}" srcOrd="0" destOrd="0" presId="urn:microsoft.com/office/officeart/2008/layout/AscendingPictureAccentProcess"/>
    <dgm:cxn modelId="{CE9C77F8-6138-4858-B5E3-687AD82A022C}" type="presParOf" srcId="{D8C1E91E-8703-4A30-8171-9F4EBB04DA42}" destId="{D13F9718-B05F-4A68-859A-A7BC822728D4}" srcOrd="16" destOrd="0" presId="urn:microsoft.com/office/officeart/2008/layout/AscendingPictureAccentProcess"/>
    <dgm:cxn modelId="{5664FEF3-CAD6-4234-8B57-74D18697CCD9}" type="presParOf" srcId="{D8C1E91E-8703-4A30-8171-9F4EBB04DA42}" destId="{0DAFB11F-6CA1-4938-B17F-FC30F05053A9}" srcOrd="17" destOrd="0" presId="urn:microsoft.com/office/officeart/2008/layout/AscendingPictureAccentProcess"/>
    <dgm:cxn modelId="{2A084496-5B5F-40A9-88FF-D9B802E41C8F}" type="presParOf" srcId="{0DAFB11F-6CA1-4938-B17F-FC30F05053A9}" destId="{1EAF7A1A-E3F7-4296-BC19-6BB54B50C14B}" srcOrd="0" destOrd="0" presId="urn:microsoft.com/office/officeart/2008/layout/AscendingPictureAccen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EFDF440-9A85-4F40-9234-C35CCC3D28E5}" type="doc">
      <dgm:prSet loTypeId="urn:microsoft.com/office/officeart/2005/8/layout/target1" loCatId="relationship" qsTypeId="urn:microsoft.com/office/officeart/2005/8/quickstyle/simple1" qsCatId="simple" csTypeId="urn:microsoft.com/office/officeart/2005/8/colors/accent1_2" csCatId="accent1" phldr="1"/>
      <dgm:spPr/>
    </dgm:pt>
    <dgm:pt modelId="{AC6E09D0-558A-4F76-AA3B-DDCEEA9B044D}">
      <dgm:prSet phldrT="[Texto]"/>
      <dgm:spPr/>
      <dgm:t>
        <a:bodyPr/>
        <a:lstStyle/>
        <a:p>
          <a:r>
            <a:rPr lang="es-MX" dirty="0" smtClean="0"/>
            <a:t>Núcleo blando </a:t>
          </a:r>
          <a:endParaRPr lang="es-MX" dirty="0"/>
        </a:p>
      </dgm:t>
    </dgm:pt>
    <dgm:pt modelId="{B6E453CF-CB0C-4C72-A49A-3589F34362EC}" type="parTrans" cxnId="{E19B9EB9-8334-4BEC-933F-009B6CEBC467}">
      <dgm:prSet/>
      <dgm:spPr/>
      <dgm:t>
        <a:bodyPr/>
        <a:lstStyle/>
        <a:p>
          <a:endParaRPr lang="es-MX"/>
        </a:p>
      </dgm:t>
    </dgm:pt>
    <dgm:pt modelId="{18ED1355-886D-458D-B0EB-4B22CEE34EA8}" type="sibTrans" cxnId="{E19B9EB9-8334-4BEC-933F-009B6CEBC467}">
      <dgm:prSet/>
      <dgm:spPr/>
      <dgm:t>
        <a:bodyPr/>
        <a:lstStyle/>
        <a:p>
          <a:endParaRPr lang="es-MX"/>
        </a:p>
      </dgm:t>
    </dgm:pt>
    <dgm:pt modelId="{D9AA4D82-EAE2-448A-9FF0-137B247678C2}">
      <dgm:prSet phldrT="[Texto]"/>
      <dgm:spPr/>
      <dgm:t>
        <a:bodyPr/>
        <a:lstStyle/>
        <a:p>
          <a:r>
            <a:rPr lang="es-MX" dirty="0" smtClean="0"/>
            <a:t>Refuerzo</a:t>
          </a:r>
          <a:endParaRPr lang="es-MX" dirty="0"/>
        </a:p>
      </dgm:t>
    </dgm:pt>
    <dgm:pt modelId="{6D167A56-B094-4C6A-B772-69DBB914F5C6}" type="parTrans" cxnId="{88781241-1502-4942-AA0A-8AF96F150EF3}">
      <dgm:prSet/>
      <dgm:spPr/>
      <dgm:t>
        <a:bodyPr/>
        <a:lstStyle/>
        <a:p>
          <a:endParaRPr lang="es-MX"/>
        </a:p>
      </dgm:t>
    </dgm:pt>
    <dgm:pt modelId="{0C48266E-78DE-43D2-BD89-24F1F55EEE0E}" type="sibTrans" cxnId="{88781241-1502-4942-AA0A-8AF96F150EF3}">
      <dgm:prSet/>
      <dgm:spPr/>
      <dgm:t>
        <a:bodyPr/>
        <a:lstStyle/>
        <a:p>
          <a:endParaRPr lang="es-MX"/>
        </a:p>
      </dgm:t>
    </dgm:pt>
    <dgm:pt modelId="{22E13A5D-0F66-44F0-83CC-4712E9F3395B}">
      <dgm:prSet phldrT="[Texto]"/>
      <dgm:spPr/>
      <dgm:t>
        <a:bodyPr/>
        <a:lstStyle/>
        <a:p>
          <a:r>
            <a:rPr lang="es-MX" dirty="0" smtClean="0"/>
            <a:t>Capa impermeable</a:t>
          </a:r>
          <a:endParaRPr lang="es-MX" dirty="0"/>
        </a:p>
      </dgm:t>
    </dgm:pt>
    <dgm:pt modelId="{318FC08F-DA10-49BE-BA02-D74539F041B7}" type="parTrans" cxnId="{B94228C7-A367-4271-AAD7-1B4C56354B75}">
      <dgm:prSet/>
      <dgm:spPr/>
      <dgm:t>
        <a:bodyPr/>
        <a:lstStyle/>
        <a:p>
          <a:endParaRPr lang="es-MX"/>
        </a:p>
      </dgm:t>
    </dgm:pt>
    <dgm:pt modelId="{EA53340A-9931-4D47-9CA5-C340CCC0D826}" type="sibTrans" cxnId="{B94228C7-A367-4271-AAD7-1B4C56354B75}">
      <dgm:prSet/>
      <dgm:spPr/>
      <dgm:t>
        <a:bodyPr/>
        <a:lstStyle/>
        <a:p>
          <a:endParaRPr lang="es-MX"/>
        </a:p>
      </dgm:t>
    </dgm:pt>
    <dgm:pt modelId="{627B8EC0-149B-43D9-80D2-0C2F25B0D50B}" type="pres">
      <dgm:prSet presAssocID="{BEFDF440-9A85-4F40-9234-C35CCC3D28E5}" presName="composite" presStyleCnt="0">
        <dgm:presLayoutVars>
          <dgm:chMax val="5"/>
          <dgm:dir/>
          <dgm:resizeHandles val="exact"/>
        </dgm:presLayoutVars>
      </dgm:prSet>
      <dgm:spPr/>
    </dgm:pt>
    <dgm:pt modelId="{48CCF617-ED9C-4E4F-B1C2-1D14C63C1A7B}" type="pres">
      <dgm:prSet presAssocID="{AC6E09D0-558A-4F76-AA3B-DDCEEA9B044D}" presName="circle1" presStyleLbl="lnNode1" presStyleIdx="0" presStyleCnt="3" custScaleX="277940" custScaleY="274085"/>
      <dgm:spPr>
        <a:solidFill>
          <a:srgbClr val="92D050"/>
        </a:solidFill>
      </dgm:spPr>
    </dgm:pt>
    <dgm:pt modelId="{D6DB2519-F95F-46F9-A808-FFFA93E6693B}" type="pres">
      <dgm:prSet presAssocID="{AC6E09D0-558A-4F76-AA3B-DDCEEA9B044D}" presName="text1" presStyleLbl="revTx" presStyleIdx="0" presStyleCnt="3">
        <dgm:presLayoutVars>
          <dgm:bulletEnabled val="1"/>
        </dgm:presLayoutVars>
      </dgm:prSet>
      <dgm:spPr/>
      <dgm:t>
        <a:bodyPr/>
        <a:lstStyle/>
        <a:p>
          <a:endParaRPr lang="es-MX"/>
        </a:p>
      </dgm:t>
    </dgm:pt>
    <dgm:pt modelId="{F374E749-4DA4-4855-8679-092AF0088E71}" type="pres">
      <dgm:prSet presAssocID="{AC6E09D0-558A-4F76-AA3B-DDCEEA9B044D}" presName="line1" presStyleLbl="callout" presStyleIdx="0" presStyleCnt="6"/>
      <dgm:spPr>
        <a:ln>
          <a:solidFill>
            <a:schemeClr val="tx1"/>
          </a:solidFill>
        </a:ln>
      </dgm:spPr>
    </dgm:pt>
    <dgm:pt modelId="{C0149ED9-8588-417D-A2B2-DC18D9AD8955}" type="pres">
      <dgm:prSet presAssocID="{AC6E09D0-558A-4F76-AA3B-DDCEEA9B044D}" presName="d1" presStyleLbl="callout" presStyleIdx="1" presStyleCnt="6"/>
      <dgm:spPr>
        <a:ln>
          <a:solidFill>
            <a:schemeClr val="tx1"/>
          </a:solidFill>
        </a:ln>
      </dgm:spPr>
    </dgm:pt>
    <dgm:pt modelId="{C67AD16D-3E30-4B07-8A3E-A776142A0118}" type="pres">
      <dgm:prSet presAssocID="{D9AA4D82-EAE2-448A-9FF0-137B247678C2}" presName="circle2" presStyleLbl="lnNode1" presStyleIdx="1" presStyleCnt="3" custScaleX="138086" custScaleY="133911"/>
      <dgm:spPr>
        <a:solidFill>
          <a:schemeClr val="accent1">
            <a:lumMod val="50000"/>
          </a:schemeClr>
        </a:solidFill>
      </dgm:spPr>
    </dgm:pt>
    <dgm:pt modelId="{53605627-1303-4906-8C77-8CA340FB1B04}" type="pres">
      <dgm:prSet presAssocID="{D9AA4D82-EAE2-448A-9FF0-137B247678C2}" presName="text2" presStyleLbl="revTx" presStyleIdx="1" presStyleCnt="3">
        <dgm:presLayoutVars>
          <dgm:bulletEnabled val="1"/>
        </dgm:presLayoutVars>
      </dgm:prSet>
      <dgm:spPr/>
      <dgm:t>
        <a:bodyPr/>
        <a:lstStyle/>
        <a:p>
          <a:endParaRPr lang="es-MX"/>
        </a:p>
      </dgm:t>
    </dgm:pt>
    <dgm:pt modelId="{065CBE3F-F23E-45B3-B728-9C6C74064720}" type="pres">
      <dgm:prSet presAssocID="{D9AA4D82-EAE2-448A-9FF0-137B247678C2}" presName="line2" presStyleLbl="callout" presStyleIdx="2" presStyleCnt="6"/>
      <dgm:spPr>
        <a:ln>
          <a:solidFill>
            <a:schemeClr val="tx1"/>
          </a:solidFill>
        </a:ln>
      </dgm:spPr>
    </dgm:pt>
    <dgm:pt modelId="{01B68327-0963-4D7B-8FE2-C337AEFA2CEA}" type="pres">
      <dgm:prSet presAssocID="{D9AA4D82-EAE2-448A-9FF0-137B247678C2}" presName="d2" presStyleLbl="callout" presStyleIdx="3" presStyleCnt="6" custScaleX="59452" custScaleY="57591" custLinFactNeighborX="20341" custLinFactNeighborY="-20775"/>
      <dgm:spPr>
        <a:ln>
          <a:solidFill>
            <a:schemeClr val="tx1"/>
          </a:solidFill>
        </a:ln>
      </dgm:spPr>
    </dgm:pt>
    <dgm:pt modelId="{50688903-E7CD-4B09-92E8-E832A494BABC}" type="pres">
      <dgm:prSet presAssocID="{22E13A5D-0F66-44F0-83CC-4712E9F3395B}" presName="circle3" presStyleLbl="lnNode1" presStyleIdx="2" presStyleCnt="3"/>
      <dgm:spPr/>
    </dgm:pt>
    <dgm:pt modelId="{3A6694B6-D43D-4BF7-A075-52EEA7CE9AFB}" type="pres">
      <dgm:prSet presAssocID="{22E13A5D-0F66-44F0-83CC-4712E9F3395B}" presName="text3" presStyleLbl="revTx" presStyleIdx="2" presStyleCnt="3">
        <dgm:presLayoutVars>
          <dgm:bulletEnabled val="1"/>
        </dgm:presLayoutVars>
      </dgm:prSet>
      <dgm:spPr/>
      <dgm:t>
        <a:bodyPr/>
        <a:lstStyle/>
        <a:p>
          <a:endParaRPr lang="es-MX"/>
        </a:p>
      </dgm:t>
    </dgm:pt>
    <dgm:pt modelId="{650F89B9-05CB-490D-99BD-F55AB8BBB10B}" type="pres">
      <dgm:prSet presAssocID="{22E13A5D-0F66-44F0-83CC-4712E9F3395B}" presName="line3" presStyleLbl="callout" presStyleIdx="4" presStyleCnt="6"/>
      <dgm:spPr>
        <a:ln>
          <a:solidFill>
            <a:schemeClr val="tx1"/>
          </a:solidFill>
        </a:ln>
      </dgm:spPr>
    </dgm:pt>
    <dgm:pt modelId="{5D6962FA-A11F-48EF-82F7-6C14E0B3A3A0}" type="pres">
      <dgm:prSet presAssocID="{22E13A5D-0F66-44F0-83CC-4712E9F3395B}" presName="d3" presStyleLbl="callout" presStyleIdx="5" presStyleCnt="6" custFlipVert="1" custFlipHor="1" custScaleX="36180" custScaleY="40183" custLinFactNeighborX="33312" custLinFactNeighborY="-30211"/>
      <dgm:spPr>
        <a:ln>
          <a:solidFill>
            <a:schemeClr val="tx1"/>
          </a:solidFill>
        </a:ln>
      </dgm:spPr>
    </dgm:pt>
  </dgm:ptLst>
  <dgm:cxnLst>
    <dgm:cxn modelId="{42D52611-5C1E-4E8D-9EBF-1B4B6C76C493}" type="presOf" srcId="{BEFDF440-9A85-4F40-9234-C35CCC3D28E5}" destId="{627B8EC0-149B-43D9-80D2-0C2F25B0D50B}" srcOrd="0" destOrd="0" presId="urn:microsoft.com/office/officeart/2005/8/layout/target1"/>
    <dgm:cxn modelId="{B94228C7-A367-4271-AAD7-1B4C56354B75}" srcId="{BEFDF440-9A85-4F40-9234-C35CCC3D28E5}" destId="{22E13A5D-0F66-44F0-83CC-4712E9F3395B}" srcOrd="2" destOrd="0" parTransId="{318FC08F-DA10-49BE-BA02-D74539F041B7}" sibTransId="{EA53340A-9931-4D47-9CA5-C340CCC0D826}"/>
    <dgm:cxn modelId="{E19B9EB9-8334-4BEC-933F-009B6CEBC467}" srcId="{BEFDF440-9A85-4F40-9234-C35CCC3D28E5}" destId="{AC6E09D0-558A-4F76-AA3B-DDCEEA9B044D}" srcOrd="0" destOrd="0" parTransId="{B6E453CF-CB0C-4C72-A49A-3589F34362EC}" sibTransId="{18ED1355-886D-458D-B0EB-4B22CEE34EA8}"/>
    <dgm:cxn modelId="{88781241-1502-4942-AA0A-8AF96F150EF3}" srcId="{BEFDF440-9A85-4F40-9234-C35CCC3D28E5}" destId="{D9AA4D82-EAE2-448A-9FF0-137B247678C2}" srcOrd="1" destOrd="0" parTransId="{6D167A56-B094-4C6A-B772-69DBB914F5C6}" sibTransId="{0C48266E-78DE-43D2-BD89-24F1F55EEE0E}"/>
    <dgm:cxn modelId="{BE237910-4282-4E2F-8E1B-3D54551D3C41}" type="presOf" srcId="{D9AA4D82-EAE2-448A-9FF0-137B247678C2}" destId="{53605627-1303-4906-8C77-8CA340FB1B04}" srcOrd="0" destOrd="0" presId="urn:microsoft.com/office/officeart/2005/8/layout/target1"/>
    <dgm:cxn modelId="{C1855282-2484-4873-8655-DF14B03E0FE4}" type="presOf" srcId="{22E13A5D-0F66-44F0-83CC-4712E9F3395B}" destId="{3A6694B6-D43D-4BF7-A075-52EEA7CE9AFB}" srcOrd="0" destOrd="0" presId="urn:microsoft.com/office/officeart/2005/8/layout/target1"/>
    <dgm:cxn modelId="{4834AAB3-275B-4D88-9FE5-670D53B6E286}" type="presOf" srcId="{AC6E09D0-558A-4F76-AA3B-DDCEEA9B044D}" destId="{D6DB2519-F95F-46F9-A808-FFFA93E6693B}" srcOrd="0" destOrd="0" presId="urn:microsoft.com/office/officeart/2005/8/layout/target1"/>
    <dgm:cxn modelId="{366691A3-BA77-4DB0-9394-4C74FA320A0E}" type="presParOf" srcId="{627B8EC0-149B-43D9-80D2-0C2F25B0D50B}" destId="{48CCF617-ED9C-4E4F-B1C2-1D14C63C1A7B}" srcOrd="0" destOrd="0" presId="urn:microsoft.com/office/officeart/2005/8/layout/target1"/>
    <dgm:cxn modelId="{C1E22FC5-1BDB-46A2-9E40-7A38B0830804}" type="presParOf" srcId="{627B8EC0-149B-43D9-80D2-0C2F25B0D50B}" destId="{D6DB2519-F95F-46F9-A808-FFFA93E6693B}" srcOrd="1" destOrd="0" presId="urn:microsoft.com/office/officeart/2005/8/layout/target1"/>
    <dgm:cxn modelId="{E0CFD192-CB5C-45D2-BF90-1487899BC425}" type="presParOf" srcId="{627B8EC0-149B-43D9-80D2-0C2F25B0D50B}" destId="{F374E749-4DA4-4855-8679-092AF0088E71}" srcOrd="2" destOrd="0" presId="urn:microsoft.com/office/officeart/2005/8/layout/target1"/>
    <dgm:cxn modelId="{67CEC7BB-1B2C-40DF-9C44-C062B0A26AA4}" type="presParOf" srcId="{627B8EC0-149B-43D9-80D2-0C2F25B0D50B}" destId="{C0149ED9-8588-417D-A2B2-DC18D9AD8955}" srcOrd="3" destOrd="0" presId="urn:microsoft.com/office/officeart/2005/8/layout/target1"/>
    <dgm:cxn modelId="{49A3A2F9-134A-42BC-814E-BF8D17C7860E}" type="presParOf" srcId="{627B8EC0-149B-43D9-80D2-0C2F25B0D50B}" destId="{C67AD16D-3E30-4B07-8A3E-A776142A0118}" srcOrd="4" destOrd="0" presId="urn:microsoft.com/office/officeart/2005/8/layout/target1"/>
    <dgm:cxn modelId="{D2545EBF-33C9-4D63-BF49-270F784DF09A}" type="presParOf" srcId="{627B8EC0-149B-43D9-80D2-0C2F25B0D50B}" destId="{53605627-1303-4906-8C77-8CA340FB1B04}" srcOrd="5" destOrd="0" presId="urn:microsoft.com/office/officeart/2005/8/layout/target1"/>
    <dgm:cxn modelId="{2A3C115B-AEE4-40A8-BB1C-16D3032D2CF3}" type="presParOf" srcId="{627B8EC0-149B-43D9-80D2-0C2F25B0D50B}" destId="{065CBE3F-F23E-45B3-B728-9C6C74064720}" srcOrd="6" destOrd="0" presId="urn:microsoft.com/office/officeart/2005/8/layout/target1"/>
    <dgm:cxn modelId="{98B403B4-A5C2-4A3B-A26F-9212FF091E6E}" type="presParOf" srcId="{627B8EC0-149B-43D9-80D2-0C2F25B0D50B}" destId="{01B68327-0963-4D7B-8FE2-C337AEFA2CEA}" srcOrd="7" destOrd="0" presId="urn:microsoft.com/office/officeart/2005/8/layout/target1"/>
    <dgm:cxn modelId="{9C207159-0631-4BB1-9B82-82932FAD6779}" type="presParOf" srcId="{627B8EC0-149B-43D9-80D2-0C2F25B0D50B}" destId="{50688903-E7CD-4B09-92E8-E832A494BABC}" srcOrd="8" destOrd="0" presId="urn:microsoft.com/office/officeart/2005/8/layout/target1"/>
    <dgm:cxn modelId="{8E6EA04E-7203-4E5A-9589-71899678C4D3}" type="presParOf" srcId="{627B8EC0-149B-43D9-80D2-0C2F25B0D50B}" destId="{3A6694B6-D43D-4BF7-A075-52EEA7CE9AFB}" srcOrd="9" destOrd="0" presId="urn:microsoft.com/office/officeart/2005/8/layout/target1"/>
    <dgm:cxn modelId="{C6D5BC33-6BCB-4593-90E5-BFBD7F3EF7A8}" type="presParOf" srcId="{627B8EC0-149B-43D9-80D2-0C2F25B0D50B}" destId="{650F89B9-05CB-490D-99BD-F55AB8BBB10B}" srcOrd="10" destOrd="0" presId="urn:microsoft.com/office/officeart/2005/8/layout/target1"/>
    <dgm:cxn modelId="{92F91E7D-CD55-4CA7-9036-3E544F060B43}" type="presParOf" srcId="{627B8EC0-149B-43D9-80D2-0C2F25B0D50B}" destId="{5D6962FA-A11F-48EF-82F7-6C14E0B3A3A0}" srcOrd="11" destOrd="0" presId="urn:microsoft.com/office/officeart/2005/8/layout/targe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B1986CD-DD99-434C-A2B0-1AC8AA07D4FA}"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MX"/>
        </a:p>
      </dgm:t>
    </dgm:pt>
    <dgm:pt modelId="{64801001-F4E4-4DB7-B2AE-6FA9D4E8B951}">
      <dgm:prSet phldrT="[Texto]"/>
      <dgm:spPr/>
      <dgm:t>
        <a:bodyPr/>
        <a:lstStyle/>
        <a:p>
          <a:r>
            <a:rPr lang="es-MX" dirty="0" smtClean="0"/>
            <a:t>Resistencia a agentes ambientales</a:t>
          </a:r>
          <a:endParaRPr lang="es-MX" dirty="0"/>
        </a:p>
      </dgm:t>
    </dgm:pt>
    <dgm:pt modelId="{D940E742-17F3-41E3-AAE4-DA344C94B503}" type="parTrans" cxnId="{AD9AA44F-313A-4B98-8E64-FC8F756B6699}">
      <dgm:prSet/>
      <dgm:spPr/>
      <dgm:t>
        <a:bodyPr/>
        <a:lstStyle/>
        <a:p>
          <a:endParaRPr lang="es-MX"/>
        </a:p>
      </dgm:t>
    </dgm:pt>
    <dgm:pt modelId="{C909E2BF-F0F8-4F0A-8911-C06DAF5FE276}" type="sibTrans" cxnId="{AD9AA44F-313A-4B98-8E64-FC8F756B6699}">
      <dgm:prSet/>
      <dgm:spPr/>
      <dgm:t>
        <a:bodyPr/>
        <a:lstStyle/>
        <a:p>
          <a:endParaRPr lang="es-MX"/>
        </a:p>
      </dgm:t>
    </dgm:pt>
    <dgm:pt modelId="{B5A07AC8-686A-4B80-93A3-24E205967E71}">
      <dgm:prSet phldrT="[Texto]"/>
      <dgm:spPr/>
      <dgm:t>
        <a:bodyPr/>
        <a:lstStyle/>
        <a:p>
          <a:r>
            <a:rPr lang="es-MX" dirty="0" smtClean="0"/>
            <a:t>Fibras crean protección contra el exceso de humedad al interior del tronco</a:t>
          </a:r>
          <a:endParaRPr lang="es-MX" dirty="0"/>
        </a:p>
      </dgm:t>
    </dgm:pt>
    <dgm:pt modelId="{79F13673-D8C3-47EA-A284-05BB727D54E3}" type="parTrans" cxnId="{531932C0-C388-4D84-BBF6-69BED9843B38}">
      <dgm:prSet/>
      <dgm:spPr/>
      <dgm:t>
        <a:bodyPr/>
        <a:lstStyle/>
        <a:p>
          <a:endParaRPr lang="es-MX"/>
        </a:p>
      </dgm:t>
    </dgm:pt>
    <dgm:pt modelId="{AC2BE740-68C0-4E40-B0B1-44D449DEE488}" type="sibTrans" cxnId="{531932C0-C388-4D84-BBF6-69BED9843B38}">
      <dgm:prSet/>
      <dgm:spPr/>
      <dgm:t>
        <a:bodyPr/>
        <a:lstStyle/>
        <a:p>
          <a:endParaRPr lang="es-MX"/>
        </a:p>
      </dgm:t>
    </dgm:pt>
    <dgm:pt modelId="{D9888D3B-CBF5-4F54-8527-1DA726CAB6C5}">
      <dgm:prSet phldrT="[Texto]"/>
      <dgm:spPr/>
      <dgm:t>
        <a:bodyPr/>
        <a:lstStyle/>
        <a:p>
          <a:r>
            <a:rPr lang="es-MX" smtClean="0"/>
            <a:t>PAN genera capa de protección contra agentes como Peróxido de Hidrogeno</a:t>
          </a:r>
          <a:endParaRPr lang="es-MX" dirty="0"/>
        </a:p>
      </dgm:t>
    </dgm:pt>
    <dgm:pt modelId="{5590B4C8-1404-4452-810C-39791395836D}" type="parTrans" cxnId="{58CA20F0-92BB-498F-8D14-482167F537A8}">
      <dgm:prSet/>
      <dgm:spPr/>
      <dgm:t>
        <a:bodyPr/>
        <a:lstStyle/>
        <a:p>
          <a:endParaRPr lang="es-MX"/>
        </a:p>
      </dgm:t>
    </dgm:pt>
    <dgm:pt modelId="{616F806A-BB9B-4CD3-86B3-8F16A4D55CA9}" type="sibTrans" cxnId="{58CA20F0-92BB-498F-8D14-482167F537A8}">
      <dgm:prSet/>
      <dgm:spPr/>
      <dgm:t>
        <a:bodyPr/>
        <a:lstStyle/>
        <a:p>
          <a:endParaRPr lang="es-MX"/>
        </a:p>
      </dgm:t>
    </dgm:pt>
    <dgm:pt modelId="{CF1568FF-E2E3-49AC-851F-F4549A41D20D}">
      <dgm:prSet phldrT="[Texto]"/>
      <dgm:spPr/>
      <dgm:t>
        <a:bodyPr/>
        <a:lstStyle/>
        <a:p>
          <a:r>
            <a:rPr lang="es-MX" smtClean="0"/>
            <a:t>Aglomeración de fibras en la parte externa del material</a:t>
          </a:r>
          <a:endParaRPr lang="es-MX" dirty="0"/>
        </a:p>
      </dgm:t>
    </dgm:pt>
    <dgm:pt modelId="{C99AC83A-B2DC-4FE4-9548-B952F6CF8F3F}" type="parTrans" cxnId="{F771A5E6-50DD-47AE-9BAB-5F181CA8F4A9}">
      <dgm:prSet/>
      <dgm:spPr/>
      <dgm:t>
        <a:bodyPr/>
        <a:lstStyle/>
        <a:p>
          <a:endParaRPr lang="es-MX"/>
        </a:p>
      </dgm:t>
    </dgm:pt>
    <dgm:pt modelId="{E7CD3743-A4F0-4DD2-BBB7-395879A7C28F}" type="sibTrans" cxnId="{F771A5E6-50DD-47AE-9BAB-5F181CA8F4A9}">
      <dgm:prSet/>
      <dgm:spPr/>
      <dgm:t>
        <a:bodyPr/>
        <a:lstStyle/>
        <a:p>
          <a:endParaRPr lang="es-MX"/>
        </a:p>
      </dgm:t>
    </dgm:pt>
    <dgm:pt modelId="{5C1E5AED-30B4-43F5-AA7F-472548C4D364}" type="pres">
      <dgm:prSet presAssocID="{5B1986CD-DD99-434C-A2B0-1AC8AA07D4FA}" presName="Name0" presStyleCnt="0">
        <dgm:presLayoutVars>
          <dgm:dir/>
          <dgm:resizeHandles val="exact"/>
        </dgm:presLayoutVars>
      </dgm:prSet>
      <dgm:spPr/>
      <dgm:t>
        <a:bodyPr/>
        <a:lstStyle/>
        <a:p>
          <a:endParaRPr lang="es-MX"/>
        </a:p>
      </dgm:t>
    </dgm:pt>
    <dgm:pt modelId="{D5FD4741-935B-4824-A8AC-10F2331C5824}" type="pres">
      <dgm:prSet presAssocID="{64801001-F4E4-4DB7-B2AE-6FA9D4E8B951}" presName="composite" presStyleCnt="0"/>
      <dgm:spPr/>
    </dgm:pt>
    <dgm:pt modelId="{C95B8F09-2663-42C4-B247-4B98AA32101D}" type="pres">
      <dgm:prSet presAssocID="{64801001-F4E4-4DB7-B2AE-6FA9D4E8B951}" presName="rect1" presStyleLbl="trAlignAcc1" presStyleIdx="0" presStyleCnt="4">
        <dgm:presLayoutVars>
          <dgm:bulletEnabled val="1"/>
        </dgm:presLayoutVars>
      </dgm:prSet>
      <dgm:spPr/>
      <dgm:t>
        <a:bodyPr/>
        <a:lstStyle/>
        <a:p>
          <a:endParaRPr lang="es-MX"/>
        </a:p>
      </dgm:t>
    </dgm:pt>
    <dgm:pt modelId="{BB2A4F3E-C53B-4B7B-939D-B20DB6300934}" type="pres">
      <dgm:prSet presAssocID="{64801001-F4E4-4DB7-B2AE-6FA9D4E8B951}" presName="rect2" presStyleLbl="fgImgPlace1" presStyleIdx="0" presStyleCnt="4"/>
      <dgm:spPr/>
    </dgm:pt>
    <dgm:pt modelId="{15021326-59E1-4B9D-AE62-220951A6F9C2}" type="pres">
      <dgm:prSet presAssocID="{C909E2BF-F0F8-4F0A-8911-C06DAF5FE276}" presName="sibTrans" presStyleCnt="0"/>
      <dgm:spPr/>
    </dgm:pt>
    <dgm:pt modelId="{A977DBF8-8515-458F-AC76-68018E5779C8}" type="pres">
      <dgm:prSet presAssocID="{CF1568FF-E2E3-49AC-851F-F4549A41D20D}" presName="composite" presStyleCnt="0"/>
      <dgm:spPr/>
    </dgm:pt>
    <dgm:pt modelId="{386A2591-6E84-4F95-AC0C-945EA1729C1B}" type="pres">
      <dgm:prSet presAssocID="{CF1568FF-E2E3-49AC-851F-F4549A41D20D}" presName="rect1" presStyleLbl="trAlignAcc1" presStyleIdx="1" presStyleCnt="4">
        <dgm:presLayoutVars>
          <dgm:bulletEnabled val="1"/>
        </dgm:presLayoutVars>
      </dgm:prSet>
      <dgm:spPr/>
      <dgm:t>
        <a:bodyPr/>
        <a:lstStyle/>
        <a:p>
          <a:endParaRPr lang="es-MX"/>
        </a:p>
      </dgm:t>
    </dgm:pt>
    <dgm:pt modelId="{2A71A2DC-390D-4B23-8DC3-576CD37F2C5E}" type="pres">
      <dgm:prSet presAssocID="{CF1568FF-E2E3-49AC-851F-F4549A41D20D}" presName="rect2" presStyleLbl="fgImgPlace1" presStyleIdx="1" presStyleCnt="4"/>
      <dgm:spPr/>
    </dgm:pt>
    <dgm:pt modelId="{E0293A29-015B-4333-B307-901CD52CE8B3}" type="pres">
      <dgm:prSet presAssocID="{E7CD3743-A4F0-4DD2-BBB7-395879A7C28F}" presName="sibTrans" presStyleCnt="0"/>
      <dgm:spPr/>
    </dgm:pt>
    <dgm:pt modelId="{2FB1E4F8-A4E9-42DD-948A-ADF8FAEF87A8}" type="pres">
      <dgm:prSet presAssocID="{B5A07AC8-686A-4B80-93A3-24E205967E71}" presName="composite" presStyleCnt="0"/>
      <dgm:spPr/>
    </dgm:pt>
    <dgm:pt modelId="{8CF13930-3ACA-4B11-A780-280D15E41F6E}" type="pres">
      <dgm:prSet presAssocID="{B5A07AC8-686A-4B80-93A3-24E205967E71}" presName="rect1" presStyleLbl="trAlignAcc1" presStyleIdx="2" presStyleCnt="4">
        <dgm:presLayoutVars>
          <dgm:bulletEnabled val="1"/>
        </dgm:presLayoutVars>
      </dgm:prSet>
      <dgm:spPr/>
      <dgm:t>
        <a:bodyPr/>
        <a:lstStyle/>
        <a:p>
          <a:endParaRPr lang="es-MX"/>
        </a:p>
      </dgm:t>
    </dgm:pt>
    <dgm:pt modelId="{F79A7F36-10CD-4D49-A8EB-3D4430EAEFFA}" type="pres">
      <dgm:prSet presAssocID="{B5A07AC8-686A-4B80-93A3-24E205967E71}" presName="rect2" presStyleLbl="fgImgPlace1" presStyleIdx="2" presStyleCnt="4"/>
      <dgm:spPr/>
    </dgm:pt>
    <dgm:pt modelId="{99210CF2-521F-4252-A0BE-BD7FA47F2192}" type="pres">
      <dgm:prSet presAssocID="{AC2BE740-68C0-4E40-B0B1-44D449DEE488}" presName="sibTrans" presStyleCnt="0"/>
      <dgm:spPr/>
    </dgm:pt>
    <dgm:pt modelId="{D623750C-0F2A-4BE0-92CE-81562382AD7C}" type="pres">
      <dgm:prSet presAssocID="{D9888D3B-CBF5-4F54-8527-1DA726CAB6C5}" presName="composite" presStyleCnt="0"/>
      <dgm:spPr/>
    </dgm:pt>
    <dgm:pt modelId="{C29BCBAC-C35D-47DC-8C19-338EEC447E7C}" type="pres">
      <dgm:prSet presAssocID="{D9888D3B-CBF5-4F54-8527-1DA726CAB6C5}" presName="rect1" presStyleLbl="trAlignAcc1" presStyleIdx="3" presStyleCnt="4">
        <dgm:presLayoutVars>
          <dgm:bulletEnabled val="1"/>
        </dgm:presLayoutVars>
      </dgm:prSet>
      <dgm:spPr/>
      <dgm:t>
        <a:bodyPr/>
        <a:lstStyle/>
        <a:p>
          <a:endParaRPr lang="es-MX"/>
        </a:p>
      </dgm:t>
    </dgm:pt>
    <dgm:pt modelId="{BF42D27D-6CAE-4489-92CC-76E7BB4F611B}" type="pres">
      <dgm:prSet presAssocID="{D9888D3B-CBF5-4F54-8527-1DA726CAB6C5}" presName="rect2" presStyleLbl="fgImgPlace1" presStyleIdx="3" presStyleCnt="4"/>
      <dgm:spPr/>
    </dgm:pt>
  </dgm:ptLst>
  <dgm:cxnLst>
    <dgm:cxn modelId="{531932C0-C388-4D84-BBF6-69BED9843B38}" srcId="{5B1986CD-DD99-434C-A2B0-1AC8AA07D4FA}" destId="{B5A07AC8-686A-4B80-93A3-24E205967E71}" srcOrd="2" destOrd="0" parTransId="{79F13673-D8C3-47EA-A284-05BB727D54E3}" sibTransId="{AC2BE740-68C0-4E40-B0B1-44D449DEE488}"/>
    <dgm:cxn modelId="{6B86D5BE-407A-4B9D-ACBD-927406E24533}" type="presOf" srcId="{CF1568FF-E2E3-49AC-851F-F4549A41D20D}" destId="{386A2591-6E84-4F95-AC0C-945EA1729C1B}" srcOrd="0" destOrd="0" presId="urn:microsoft.com/office/officeart/2008/layout/PictureStrips"/>
    <dgm:cxn modelId="{F771A5E6-50DD-47AE-9BAB-5F181CA8F4A9}" srcId="{5B1986CD-DD99-434C-A2B0-1AC8AA07D4FA}" destId="{CF1568FF-E2E3-49AC-851F-F4549A41D20D}" srcOrd="1" destOrd="0" parTransId="{C99AC83A-B2DC-4FE4-9548-B952F6CF8F3F}" sibTransId="{E7CD3743-A4F0-4DD2-BBB7-395879A7C28F}"/>
    <dgm:cxn modelId="{AD9AA44F-313A-4B98-8E64-FC8F756B6699}" srcId="{5B1986CD-DD99-434C-A2B0-1AC8AA07D4FA}" destId="{64801001-F4E4-4DB7-B2AE-6FA9D4E8B951}" srcOrd="0" destOrd="0" parTransId="{D940E742-17F3-41E3-AAE4-DA344C94B503}" sibTransId="{C909E2BF-F0F8-4F0A-8911-C06DAF5FE276}"/>
    <dgm:cxn modelId="{4214BCC3-2FC0-4B79-8146-A4B049BD51BE}" type="presOf" srcId="{5B1986CD-DD99-434C-A2B0-1AC8AA07D4FA}" destId="{5C1E5AED-30B4-43F5-AA7F-472548C4D364}" srcOrd="0" destOrd="0" presId="urn:microsoft.com/office/officeart/2008/layout/PictureStrips"/>
    <dgm:cxn modelId="{92BA471B-9843-4712-9C65-59A73ED4B52C}" type="presOf" srcId="{B5A07AC8-686A-4B80-93A3-24E205967E71}" destId="{8CF13930-3ACA-4B11-A780-280D15E41F6E}" srcOrd="0" destOrd="0" presId="urn:microsoft.com/office/officeart/2008/layout/PictureStrips"/>
    <dgm:cxn modelId="{58CA20F0-92BB-498F-8D14-482167F537A8}" srcId="{5B1986CD-DD99-434C-A2B0-1AC8AA07D4FA}" destId="{D9888D3B-CBF5-4F54-8527-1DA726CAB6C5}" srcOrd="3" destOrd="0" parTransId="{5590B4C8-1404-4452-810C-39791395836D}" sibTransId="{616F806A-BB9B-4CD3-86B3-8F16A4D55CA9}"/>
    <dgm:cxn modelId="{0A249052-2EAB-402F-87D6-BBDE4A951F5D}" type="presOf" srcId="{D9888D3B-CBF5-4F54-8527-1DA726CAB6C5}" destId="{C29BCBAC-C35D-47DC-8C19-338EEC447E7C}" srcOrd="0" destOrd="0" presId="urn:microsoft.com/office/officeart/2008/layout/PictureStrips"/>
    <dgm:cxn modelId="{54AE583B-0691-43DC-805E-D1AB8669759E}" type="presOf" srcId="{64801001-F4E4-4DB7-B2AE-6FA9D4E8B951}" destId="{C95B8F09-2663-42C4-B247-4B98AA32101D}" srcOrd="0" destOrd="0" presId="urn:microsoft.com/office/officeart/2008/layout/PictureStrips"/>
    <dgm:cxn modelId="{2D784855-8FA1-4B39-8626-F00AA25430B6}" type="presParOf" srcId="{5C1E5AED-30B4-43F5-AA7F-472548C4D364}" destId="{D5FD4741-935B-4824-A8AC-10F2331C5824}" srcOrd="0" destOrd="0" presId="urn:microsoft.com/office/officeart/2008/layout/PictureStrips"/>
    <dgm:cxn modelId="{4154C3C5-231D-438A-B3C8-66D8E9078AF9}" type="presParOf" srcId="{D5FD4741-935B-4824-A8AC-10F2331C5824}" destId="{C95B8F09-2663-42C4-B247-4B98AA32101D}" srcOrd="0" destOrd="0" presId="urn:microsoft.com/office/officeart/2008/layout/PictureStrips"/>
    <dgm:cxn modelId="{92B64E7C-CB5C-4884-91DA-C42D528FC00A}" type="presParOf" srcId="{D5FD4741-935B-4824-A8AC-10F2331C5824}" destId="{BB2A4F3E-C53B-4B7B-939D-B20DB6300934}" srcOrd="1" destOrd="0" presId="urn:microsoft.com/office/officeart/2008/layout/PictureStrips"/>
    <dgm:cxn modelId="{CF54623D-CAEA-4978-955D-22102C69188A}" type="presParOf" srcId="{5C1E5AED-30B4-43F5-AA7F-472548C4D364}" destId="{15021326-59E1-4B9D-AE62-220951A6F9C2}" srcOrd="1" destOrd="0" presId="urn:microsoft.com/office/officeart/2008/layout/PictureStrips"/>
    <dgm:cxn modelId="{B1B254CC-53ED-45FD-8A54-F5937A032C65}" type="presParOf" srcId="{5C1E5AED-30B4-43F5-AA7F-472548C4D364}" destId="{A977DBF8-8515-458F-AC76-68018E5779C8}" srcOrd="2" destOrd="0" presId="urn:microsoft.com/office/officeart/2008/layout/PictureStrips"/>
    <dgm:cxn modelId="{66177CB0-47ED-4472-88C0-E4DD9238ECF7}" type="presParOf" srcId="{A977DBF8-8515-458F-AC76-68018E5779C8}" destId="{386A2591-6E84-4F95-AC0C-945EA1729C1B}" srcOrd="0" destOrd="0" presId="urn:microsoft.com/office/officeart/2008/layout/PictureStrips"/>
    <dgm:cxn modelId="{3ACA1231-23E3-4252-9B70-4163BCD2BA48}" type="presParOf" srcId="{A977DBF8-8515-458F-AC76-68018E5779C8}" destId="{2A71A2DC-390D-4B23-8DC3-576CD37F2C5E}" srcOrd="1" destOrd="0" presId="urn:microsoft.com/office/officeart/2008/layout/PictureStrips"/>
    <dgm:cxn modelId="{F977618A-E074-4377-9C74-A957C3457EB9}" type="presParOf" srcId="{5C1E5AED-30B4-43F5-AA7F-472548C4D364}" destId="{E0293A29-015B-4333-B307-901CD52CE8B3}" srcOrd="3" destOrd="0" presId="urn:microsoft.com/office/officeart/2008/layout/PictureStrips"/>
    <dgm:cxn modelId="{9DE1D027-7D33-4BAB-A86D-32F3B62DFD7B}" type="presParOf" srcId="{5C1E5AED-30B4-43F5-AA7F-472548C4D364}" destId="{2FB1E4F8-A4E9-42DD-948A-ADF8FAEF87A8}" srcOrd="4" destOrd="0" presId="urn:microsoft.com/office/officeart/2008/layout/PictureStrips"/>
    <dgm:cxn modelId="{B3740CF3-B9E3-4360-B30B-71600D17991A}" type="presParOf" srcId="{2FB1E4F8-A4E9-42DD-948A-ADF8FAEF87A8}" destId="{8CF13930-3ACA-4B11-A780-280D15E41F6E}" srcOrd="0" destOrd="0" presId="urn:microsoft.com/office/officeart/2008/layout/PictureStrips"/>
    <dgm:cxn modelId="{A570CD14-21A0-4A68-A606-BC6F3E7F662D}" type="presParOf" srcId="{2FB1E4F8-A4E9-42DD-948A-ADF8FAEF87A8}" destId="{F79A7F36-10CD-4D49-A8EB-3D4430EAEFFA}" srcOrd="1" destOrd="0" presId="urn:microsoft.com/office/officeart/2008/layout/PictureStrips"/>
    <dgm:cxn modelId="{5BEBABF6-5BD9-45B0-8343-ABD85D9967E6}" type="presParOf" srcId="{5C1E5AED-30B4-43F5-AA7F-472548C4D364}" destId="{99210CF2-521F-4252-A0BE-BD7FA47F2192}" srcOrd="5" destOrd="0" presId="urn:microsoft.com/office/officeart/2008/layout/PictureStrips"/>
    <dgm:cxn modelId="{1E7D8690-7732-4F14-B7FB-088BC73780AC}" type="presParOf" srcId="{5C1E5AED-30B4-43F5-AA7F-472548C4D364}" destId="{D623750C-0F2A-4BE0-92CE-81562382AD7C}" srcOrd="6" destOrd="0" presId="urn:microsoft.com/office/officeart/2008/layout/PictureStrips"/>
    <dgm:cxn modelId="{ABEC22E6-9922-4207-9BD8-314AF31C04E5}" type="presParOf" srcId="{D623750C-0F2A-4BE0-92CE-81562382AD7C}" destId="{C29BCBAC-C35D-47DC-8C19-338EEC447E7C}" srcOrd="0" destOrd="0" presId="urn:microsoft.com/office/officeart/2008/layout/PictureStrips"/>
    <dgm:cxn modelId="{F328CC08-5A43-4FC7-88C7-B409A2614A8D}" type="presParOf" srcId="{D623750C-0F2A-4BE0-92CE-81562382AD7C}" destId="{BF42D27D-6CAE-4489-92CC-76E7BB4F611B}" srcOrd="1" destOrd="0" presId="urn:microsoft.com/office/officeart/2008/layout/PictureStrip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3915F59-8D7C-496D-9A40-1104EEE41AB3}"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s-MX"/>
        </a:p>
      </dgm:t>
    </dgm:pt>
    <dgm:pt modelId="{15F6B158-FFE2-436F-A47E-8F1C49D42508}">
      <dgm:prSet phldrT="[Texto]"/>
      <dgm:spPr/>
      <dgm:t>
        <a:bodyPr/>
        <a:lstStyle/>
        <a:p>
          <a:r>
            <a:rPr lang="es-MX" dirty="0" smtClean="0"/>
            <a:t>Empaque para conexiones industriales</a:t>
          </a:r>
          <a:endParaRPr lang="es-MX" dirty="0"/>
        </a:p>
      </dgm:t>
    </dgm:pt>
    <dgm:pt modelId="{02979648-B77B-44B8-AAD6-582D1A5FAE60}" type="parTrans" cxnId="{9F29B103-B382-4F63-9B84-92C3A2CE4A5A}">
      <dgm:prSet/>
      <dgm:spPr/>
      <dgm:t>
        <a:bodyPr/>
        <a:lstStyle/>
        <a:p>
          <a:endParaRPr lang="es-MX"/>
        </a:p>
      </dgm:t>
    </dgm:pt>
    <dgm:pt modelId="{EF6C7A4F-D9B2-4367-95CC-815573D5C197}" type="sibTrans" cxnId="{9F29B103-B382-4F63-9B84-92C3A2CE4A5A}">
      <dgm:prSet/>
      <dgm:spPr/>
      <dgm:t>
        <a:bodyPr/>
        <a:lstStyle/>
        <a:p>
          <a:endParaRPr lang="es-MX"/>
        </a:p>
      </dgm:t>
    </dgm:pt>
    <dgm:pt modelId="{9611CA17-266F-44E1-B5CC-93BB536EB9E0}">
      <dgm:prSet phldrT="[Texto]"/>
      <dgm:spPr/>
      <dgm:t>
        <a:bodyPr/>
        <a:lstStyle/>
        <a:p>
          <a:r>
            <a:rPr lang="es-MX" dirty="0" smtClean="0"/>
            <a:t>Daño en empaques con contacto de agentes oxidantes</a:t>
          </a:r>
          <a:endParaRPr lang="es-MX" dirty="0"/>
        </a:p>
      </dgm:t>
    </dgm:pt>
    <dgm:pt modelId="{F998FDD7-EE56-49A7-992F-28B15BC2CBEB}" type="parTrans" cxnId="{78FF7626-E76B-4B99-BC36-B7B6A6E8B003}">
      <dgm:prSet/>
      <dgm:spPr/>
      <dgm:t>
        <a:bodyPr/>
        <a:lstStyle/>
        <a:p>
          <a:endParaRPr lang="es-MX"/>
        </a:p>
      </dgm:t>
    </dgm:pt>
    <dgm:pt modelId="{7C8562B9-D5DE-451D-8808-208DB85E7960}" type="sibTrans" cxnId="{78FF7626-E76B-4B99-BC36-B7B6A6E8B003}">
      <dgm:prSet/>
      <dgm:spPr/>
      <dgm:t>
        <a:bodyPr/>
        <a:lstStyle/>
        <a:p>
          <a:endParaRPr lang="es-MX"/>
        </a:p>
      </dgm:t>
    </dgm:pt>
    <dgm:pt modelId="{D90638E2-294B-4175-837B-7D3C091BF9C9}">
      <dgm:prSet phldrT="[Texto]"/>
      <dgm:spPr/>
      <dgm:t>
        <a:bodyPr/>
        <a:lstStyle/>
        <a:p>
          <a:r>
            <a:rPr lang="es-MX" dirty="0" smtClean="0"/>
            <a:t>Flexibilidad del material permite el fácil manejo e implementación</a:t>
          </a:r>
          <a:endParaRPr lang="es-MX" dirty="0"/>
        </a:p>
      </dgm:t>
    </dgm:pt>
    <dgm:pt modelId="{A5C35D4C-329D-489E-A5AB-78ED25B5665D}" type="parTrans" cxnId="{E2BA8B4E-826E-465B-90FA-677801F064E7}">
      <dgm:prSet/>
      <dgm:spPr/>
      <dgm:t>
        <a:bodyPr/>
        <a:lstStyle/>
        <a:p>
          <a:endParaRPr lang="es-MX"/>
        </a:p>
      </dgm:t>
    </dgm:pt>
    <dgm:pt modelId="{62AB09D2-7C3C-4366-B23B-AFC704B82FCF}" type="sibTrans" cxnId="{E2BA8B4E-826E-465B-90FA-677801F064E7}">
      <dgm:prSet/>
      <dgm:spPr/>
      <dgm:t>
        <a:bodyPr/>
        <a:lstStyle/>
        <a:p>
          <a:endParaRPr lang="es-MX"/>
        </a:p>
      </dgm:t>
    </dgm:pt>
    <dgm:pt modelId="{B5D5EDB2-E4AD-4C23-A8A6-1C792DE9B065}" type="pres">
      <dgm:prSet presAssocID="{83915F59-8D7C-496D-9A40-1104EEE41AB3}" presName="Name0" presStyleCnt="0">
        <dgm:presLayoutVars>
          <dgm:dir/>
          <dgm:animLvl val="lvl"/>
          <dgm:resizeHandles/>
        </dgm:presLayoutVars>
      </dgm:prSet>
      <dgm:spPr/>
      <dgm:t>
        <a:bodyPr/>
        <a:lstStyle/>
        <a:p>
          <a:endParaRPr lang="es-MX"/>
        </a:p>
      </dgm:t>
    </dgm:pt>
    <dgm:pt modelId="{55B198D2-ED22-44B4-BA87-55576AFD21DA}" type="pres">
      <dgm:prSet presAssocID="{15F6B158-FFE2-436F-A47E-8F1C49D42508}" presName="linNode" presStyleCnt="0"/>
      <dgm:spPr/>
    </dgm:pt>
    <dgm:pt modelId="{BE4DC702-0437-47BA-A091-D2D44D630A6C}" type="pres">
      <dgm:prSet presAssocID="{15F6B158-FFE2-436F-A47E-8F1C49D42508}" presName="parentShp" presStyleLbl="node1" presStyleIdx="0" presStyleCnt="1">
        <dgm:presLayoutVars>
          <dgm:bulletEnabled val="1"/>
        </dgm:presLayoutVars>
      </dgm:prSet>
      <dgm:spPr/>
      <dgm:t>
        <a:bodyPr/>
        <a:lstStyle/>
        <a:p>
          <a:endParaRPr lang="es-MX"/>
        </a:p>
      </dgm:t>
    </dgm:pt>
    <dgm:pt modelId="{B714072C-5AEC-428B-9187-E53C79ADD2F4}" type="pres">
      <dgm:prSet presAssocID="{15F6B158-FFE2-436F-A47E-8F1C49D42508}" presName="childShp" presStyleLbl="bgAccFollowNode1" presStyleIdx="0" presStyleCnt="1">
        <dgm:presLayoutVars>
          <dgm:bulletEnabled val="1"/>
        </dgm:presLayoutVars>
      </dgm:prSet>
      <dgm:spPr/>
      <dgm:t>
        <a:bodyPr/>
        <a:lstStyle/>
        <a:p>
          <a:endParaRPr lang="es-MX"/>
        </a:p>
      </dgm:t>
    </dgm:pt>
  </dgm:ptLst>
  <dgm:cxnLst>
    <dgm:cxn modelId="{38F26352-5498-4344-929D-FAE3A5624790}" type="presOf" srcId="{D90638E2-294B-4175-837B-7D3C091BF9C9}" destId="{B714072C-5AEC-428B-9187-E53C79ADD2F4}" srcOrd="0" destOrd="1" presId="urn:microsoft.com/office/officeart/2005/8/layout/vList6"/>
    <dgm:cxn modelId="{9FD74649-1FDB-452B-9DE3-25DD5FDD40A6}" type="presOf" srcId="{83915F59-8D7C-496D-9A40-1104EEE41AB3}" destId="{B5D5EDB2-E4AD-4C23-A8A6-1C792DE9B065}" srcOrd="0" destOrd="0" presId="urn:microsoft.com/office/officeart/2005/8/layout/vList6"/>
    <dgm:cxn modelId="{78FF7626-E76B-4B99-BC36-B7B6A6E8B003}" srcId="{15F6B158-FFE2-436F-A47E-8F1C49D42508}" destId="{9611CA17-266F-44E1-B5CC-93BB536EB9E0}" srcOrd="0" destOrd="0" parTransId="{F998FDD7-EE56-49A7-992F-28B15BC2CBEB}" sibTransId="{7C8562B9-D5DE-451D-8808-208DB85E7960}"/>
    <dgm:cxn modelId="{9F29B103-B382-4F63-9B84-92C3A2CE4A5A}" srcId="{83915F59-8D7C-496D-9A40-1104EEE41AB3}" destId="{15F6B158-FFE2-436F-A47E-8F1C49D42508}" srcOrd="0" destOrd="0" parTransId="{02979648-B77B-44B8-AAD6-582D1A5FAE60}" sibTransId="{EF6C7A4F-D9B2-4367-95CC-815573D5C197}"/>
    <dgm:cxn modelId="{C5461C65-156C-4D21-BACE-90CC3D78A036}" type="presOf" srcId="{15F6B158-FFE2-436F-A47E-8F1C49D42508}" destId="{BE4DC702-0437-47BA-A091-D2D44D630A6C}" srcOrd="0" destOrd="0" presId="urn:microsoft.com/office/officeart/2005/8/layout/vList6"/>
    <dgm:cxn modelId="{E2BA8B4E-826E-465B-90FA-677801F064E7}" srcId="{15F6B158-FFE2-436F-A47E-8F1C49D42508}" destId="{D90638E2-294B-4175-837B-7D3C091BF9C9}" srcOrd="1" destOrd="0" parTransId="{A5C35D4C-329D-489E-A5AB-78ED25B5665D}" sibTransId="{62AB09D2-7C3C-4366-B23B-AFC704B82FCF}"/>
    <dgm:cxn modelId="{3F61FF19-4853-412F-8249-DD28FB564604}" type="presOf" srcId="{9611CA17-266F-44E1-B5CC-93BB536EB9E0}" destId="{B714072C-5AEC-428B-9187-E53C79ADD2F4}" srcOrd="0" destOrd="0" presId="urn:microsoft.com/office/officeart/2005/8/layout/vList6"/>
    <dgm:cxn modelId="{33848033-0D9C-473E-9B8C-C10B9AB73BF9}" type="presParOf" srcId="{B5D5EDB2-E4AD-4C23-A8A6-1C792DE9B065}" destId="{55B198D2-ED22-44B4-BA87-55576AFD21DA}" srcOrd="0" destOrd="0" presId="urn:microsoft.com/office/officeart/2005/8/layout/vList6"/>
    <dgm:cxn modelId="{CECB3F55-822B-4008-82BD-EFC4F702DDD9}" type="presParOf" srcId="{55B198D2-ED22-44B4-BA87-55576AFD21DA}" destId="{BE4DC702-0437-47BA-A091-D2D44D630A6C}" srcOrd="0" destOrd="0" presId="urn:microsoft.com/office/officeart/2005/8/layout/vList6"/>
    <dgm:cxn modelId="{E5FCF0F6-E529-4215-9660-146CD8EDA4BB}" type="presParOf" srcId="{55B198D2-ED22-44B4-BA87-55576AFD21DA}" destId="{B714072C-5AEC-428B-9187-E53C79ADD2F4}" srcOrd="1" destOrd="0" presId="urn:microsoft.com/office/officeart/2005/8/layout/vList6"/>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092BA1-E5F8-4FEC-9930-5C99F31AC48A}"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FAF86BD6-88BB-4709-BC8F-62B2335AD167}">
      <dgm:prSet phldrT="[Texto]" custT="1"/>
      <dgm:spPr/>
      <dgm:t>
        <a:bodyPr/>
        <a:lstStyle/>
        <a:p>
          <a:r>
            <a:rPr lang="es-MX" sz="1800" dirty="0" smtClean="0">
              <a:solidFill>
                <a:schemeClr val="tx1"/>
              </a:solidFill>
            </a:rPr>
            <a:t>Material compuesto sintético </a:t>
          </a:r>
          <a:endParaRPr lang="es-MX" sz="1800" dirty="0">
            <a:solidFill>
              <a:schemeClr val="tx1"/>
            </a:solidFill>
          </a:endParaRPr>
        </a:p>
      </dgm:t>
    </dgm:pt>
    <dgm:pt modelId="{F365B091-C8AF-4639-855C-03C9AA1F8C9E}" type="parTrans" cxnId="{69080FB6-7A02-4D98-B7CE-7DF8D3083264}">
      <dgm:prSet/>
      <dgm:spPr/>
      <dgm:t>
        <a:bodyPr/>
        <a:lstStyle/>
        <a:p>
          <a:endParaRPr lang="es-MX"/>
        </a:p>
      </dgm:t>
    </dgm:pt>
    <dgm:pt modelId="{14BE32FF-5045-4943-BEC9-58E77FF0D68D}" type="sibTrans" cxnId="{69080FB6-7A02-4D98-B7CE-7DF8D3083264}">
      <dgm:prSet/>
      <dgm:spPr>
        <a:blipFill>
          <a:blip xmlns:r="http://schemas.openxmlformats.org/officeDocument/2006/relationships" r:embed="rId1"/>
          <a:srcRect/>
          <a:stretch>
            <a:fillRect l="-7000" r="-7000"/>
          </a:stretch>
        </a:blipFill>
      </dgm:spPr>
      <dgm:t>
        <a:bodyPr/>
        <a:lstStyle/>
        <a:p>
          <a:endParaRPr lang="es-MX"/>
        </a:p>
      </dgm:t>
    </dgm:pt>
    <dgm:pt modelId="{CA3733CF-27D8-4185-AFAB-CC6774743076}" type="pres">
      <dgm:prSet presAssocID="{BC092BA1-E5F8-4FEC-9930-5C99F31AC48A}" presName="Name0" presStyleCnt="0">
        <dgm:presLayoutVars>
          <dgm:chMax val="7"/>
          <dgm:chPref val="7"/>
          <dgm:dir/>
        </dgm:presLayoutVars>
      </dgm:prSet>
      <dgm:spPr/>
    </dgm:pt>
    <dgm:pt modelId="{EEB6DF87-B4B3-4140-8D40-F4B31148AD80}" type="pres">
      <dgm:prSet presAssocID="{BC092BA1-E5F8-4FEC-9930-5C99F31AC48A}" presName="Name1" presStyleCnt="0"/>
      <dgm:spPr/>
    </dgm:pt>
    <dgm:pt modelId="{1F6836B3-D058-4DD6-931E-104E7AA60F67}" type="pres">
      <dgm:prSet presAssocID="{14BE32FF-5045-4943-BEC9-58E77FF0D68D}" presName="picture_1" presStyleCnt="0"/>
      <dgm:spPr/>
    </dgm:pt>
    <dgm:pt modelId="{BB8A0B67-C35A-4D73-8919-8422390CFC8E}" type="pres">
      <dgm:prSet presAssocID="{14BE32FF-5045-4943-BEC9-58E77FF0D68D}" presName="pictureRepeatNode" presStyleLbl="alignImgPlace1" presStyleIdx="0" presStyleCnt="1" custScaleX="173370" custScaleY="121593" custLinFactNeighborX="3315" custLinFactNeighborY="-26046"/>
      <dgm:spPr/>
      <dgm:t>
        <a:bodyPr/>
        <a:lstStyle/>
        <a:p>
          <a:endParaRPr lang="es-MX"/>
        </a:p>
      </dgm:t>
    </dgm:pt>
    <dgm:pt modelId="{1FD44EF8-D286-4637-8C60-35F3CB530D1C}" type="pres">
      <dgm:prSet presAssocID="{FAF86BD6-88BB-4709-BC8F-62B2335AD167}" presName="text_1" presStyleLbl="node1" presStyleIdx="0" presStyleCnt="0" custScaleX="308165" custLinFactY="33937" custLinFactNeighborX="605" custLinFactNeighborY="100000">
        <dgm:presLayoutVars>
          <dgm:bulletEnabled val="1"/>
        </dgm:presLayoutVars>
      </dgm:prSet>
      <dgm:spPr/>
      <dgm:t>
        <a:bodyPr/>
        <a:lstStyle/>
        <a:p>
          <a:endParaRPr lang="es-MX"/>
        </a:p>
      </dgm:t>
    </dgm:pt>
  </dgm:ptLst>
  <dgm:cxnLst>
    <dgm:cxn modelId="{A4E0BA0A-6F57-4D46-8631-3D56340CDC0C}" type="presOf" srcId="{14BE32FF-5045-4943-BEC9-58E77FF0D68D}" destId="{BB8A0B67-C35A-4D73-8919-8422390CFC8E}" srcOrd="0" destOrd="0" presId="urn:microsoft.com/office/officeart/2008/layout/CircularPictureCallout"/>
    <dgm:cxn modelId="{50DFF341-B4BD-4AEE-BFD9-19385A1A9195}" type="presOf" srcId="{FAF86BD6-88BB-4709-BC8F-62B2335AD167}" destId="{1FD44EF8-D286-4637-8C60-35F3CB530D1C}" srcOrd="0" destOrd="0" presId="urn:microsoft.com/office/officeart/2008/layout/CircularPictureCallout"/>
    <dgm:cxn modelId="{C14DC127-B150-4259-BFA5-2C143FCAC2FA}" type="presOf" srcId="{BC092BA1-E5F8-4FEC-9930-5C99F31AC48A}" destId="{CA3733CF-27D8-4185-AFAB-CC6774743076}" srcOrd="0" destOrd="0" presId="urn:microsoft.com/office/officeart/2008/layout/CircularPictureCallout"/>
    <dgm:cxn modelId="{69080FB6-7A02-4D98-B7CE-7DF8D3083264}" srcId="{BC092BA1-E5F8-4FEC-9930-5C99F31AC48A}" destId="{FAF86BD6-88BB-4709-BC8F-62B2335AD167}" srcOrd="0" destOrd="0" parTransId="{F365B091-C8AF-4639-855C-03C9AA1F8C9E}" sibTransId="{14BE32FF-5045-4943-BEC9-58E77FF0D68D}"/>
    <dgm:cxn modelId="{AC75E506-F9EB-4024-8797-9160D34AEC3D}" type="presParOf" srcId="{CA3733CF-27D8-4185-AFAB-CC6774743076}" destId="{EEB6DF87-B4B3-4140-8D40-F4B31148AD80}" srcOrd="0" destOrd="0" presId="urn:microsoft.com/office/officeart/2008/layout/CircularPictureCallout"/>
    <dgm:cxn modelId="{550865DF-4FDF-4CA7-91F7-A4F921691B92}" type="presParOf" srcId="{EEB6DF87-B4B3-4140-8D40-F4B31148AD80}" destId="{1F6836B3-D058-4DD6-931E-104E7AA60F67}" srcOrd="0" destOrd="0" presId="urn:microsoft.com/office/officeart/2008/layout/CircularPictureCallout"/>
    <dgm:cxn modelId="{893A9795-D262-480A-92FE-C8B3B2C4BFEA}" type="presParOf" srcId="{1F6836B3-D058-4DD6-931E-104E7AA60F67}" destId="{BB8A0B67-C35A-4D73-8919-8422390CFC8E}" srcOrd="0" destOrd="0" presId="urn:microsoft.com/office/officeart/2008/layout/CircularPictureCallout"/>
    <dgm:cxn modelId="{721EDAAE-BBCA-488E-BD32-381F9A13C25A}" type="presParOf" srcId="{EEB6DF87-B4B3-4140-8D40-F4B31148AD80}" destId="{1FD44EF8-D286-4637-8C60-35F3CB530D1C}" srcOrd="1" destOrd="0" presId="urn:microsoft.com/office/officeart/2008/layout/CircularPictureCallou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E3CAF8-78EB-4875-B712-A567AAD451C1}" type="doc">
      <dgm:prSet loTypeId="urn:microsoft.com/office/officeart/2005/8/layout/orgChart1" loCatId="hierarchy" qsTypeId="urn:microsoft.com/office/officeart/2005/8/quickstyle/3d1" qsCatId="3D" csTypeId="urn:microsoft.com/office/officeart/2005/8/colors/accent1_4" csCatId="accent1" phldr="1"/>
      <dgm:spPr/>
      <dgm:t>
        <a:bodyPr/>
        <a:lstStyle/>
        <a:p>
          <a:endParaRPr lang="es-MX"/>
        </a:p>
      </dgm:t>
    </dgm:pt>
    <dgm:pt modelId="{A29F3ADF-79FC-4659-A57C-6E2B308BAE21}">
      <dgm:prSet phldrT="[Texto]"/>
      <dgm:spPr/>
      <dgm:t>
        <a:bodyPr/>
        <a:lstStyle/>
        <a:p>
          <a:r>
            <a:rPr lang="es-MX" dirty="0" smtClean="0"/>
            <a:t>Biomimesis </a:t>
          </a:r>
          <a:endParaRPr lang="es-MX" dirty="0"/>
        </a:p>
      </dgm:t>
    </dgm:pt>
    <dgm:pt modelId="{BFCE8B09-01E1-4D0D-95C0-1DC0C1A84ABC}" type="parTrans" cxnId="{4FEED0DF-B426-40E2-8185-462BCF335350}">
      <dgm:prSet/>
      <dgm:spPr/>
      <dgm:t>
        <a:bodyPr/>
        <a:lstStyle/>
        <a:p>
          <a:endParaRPr lang="es-MX"/>
        </a:p>
      </dgm:t>
    </dgm:pt>
    <dgm:pt modelId="{71F641AA-AD70-4417-B03A-D11DFB537C58}" type="sibTrans" cxnId="{4FEED0DF-B426-40E2-8185-462BCF335350}">
      <dgm:prSet/>
      <dgm:spPr/>
      <dgm:t>
        <a:bodyPr/>
        <a:lstStyle/>
        <a:p>
          <a:endParaRPr lang="es-MX"/>
        </a:p>
      </dgm:t>
    </dgm:pt>
    <dgm:pt modelId="{C30C5426-73F5-4C4B-BD98-BE2901413136}" type="asst">
      <dgm:prSet phldrT="[Texto]"/>
      <dgm:spPr/>
      <dgm:t>
        <a:bodyPr/>
        <a:lstStyle/>
        <a:p>
          <a:r>
            <a:rPr lang="es-EC" dirty="0" smtClean="0"/>
            <a:t>Estudio de la formación, estructura o función de sustancias y materiales biológicamente producidos </a:t>
          </a:r>
          <a:endParaRPr lang="es-MX" dirty="0"/>
        </a:p>
      </dgm:t>
    </dgm:pt>
    <dgm:pt modelId="{8C76FF87-8B6D-4655-91FA-6C2B9B0A2713}" type="parTrans" cxnId="{CD15F333-DE06-4418-8775-27716BCA81BB}">
      <dgm:prSet/>
      <dgm:spPr/>
      <dgm:t>
        <a:bodyPr/>
        <a:lstStyle/>
        <a:p>
          <a:endParaRPr lang="es-MX"/>
        </a:p>
      </dgm:t>
    </dgm:pt>
    <dgm:pt modelId="{B6DA92AB-C60B-4152-A2FD-B4156DA8DC14}" type="sibTrans" cxnId="{CD15F333-DE06-4418-8775-27716BCA81BB}">
      <dgm:prSet/>
      <dgm:spPr/>
      <dgm:t>
        <a:bodyPr/>
        <a:lstStyle/>
        <a:p>
          <a:endParaRPr lang="es-MX"/>
        </a:p>
      </dgm:t>
    </dgm:pt>
    <dgm:pt modelId="{9204F6E5-3342-4B77-9419-7F9E08714A92}">
      <dgm:prSet phldrT="[Texto]"/>
      <dgm:spPr/>
      <dgm:t>
        <a:bodyPr/>
        <a:lstStyle/>
        <a:p>
          <a:r>
            <a:rPr lang="es-EC" dirty="0" smtClean="0"/>
            <a:t>Síntesis molecular:</a:t>
          </a:r>
        </a:p>
        <a:p>
          <a:r>
            <a:rPr lang="es-EC" dirty="0" smtClean="0"/>
            <a:t>Unidades atómicas y moleculares son ensambladas para formar estructuras moleculares </a:t>
          </a:r>
          <a:endParaRPr lang="es-MX" dirty="0"/>
        </a:p>
      </dgm:t>
    </dgm:pt>
    <dgm:pt modelId="{412F4098-DAB2-42AF-A83B-E1C017D58DE4}" type="parTrans" cxnId="{E4C9B466-8B94-4B08-80D1-F3BF8619C5EC}">
      <dgm:prSet/>
      <dgm:spPr/>
      <dgm:t>
        <a:bodyPr/>
        <a:lstStyle/>
        <a:p>
          <a:endParaRPr lang="es-MX"/>
        </a:p>
      </dgm:t>
    </dgm:pt>
    <dgm:pt modelId="{8B79CF3A-026F-4323-A459-B25B5E43CE37}" type="sibTrans" cxnId="{E4C9B466-8B94-4B08-80D1-F3BF8619C5EC}">
      <dgm:prSet/>
      <dgm:spPr/>
      <dgm:t>
        <a:bodyPr/>
        <a:lstStyle/>
        <a:p>
          <a:endParaRPr lang="es-MX"/>
        </a:p>
      </dgm:t>
    </dgm:pt>
    <dgm:pt modelId="{3D34EE9D-ADE8-497D-B3F1-5F6A04D9BA4D}">
      <dgm:prSet phldrT="[Texto]"/>
      <dgm:spPr/>
      <dgm:t>
        <a:bodyPr/>
        <a:lstStyle/>
        <a:p>
          <a:r>
            <a:rPr lang="es-MX" dirty="0" smtClean="0"/>
            <a:t>Estructuras Biológicas:</a:t>
          </a:r>
        </a:p>
        <a:p>
          <a:r>
            <a:rPr lang="es-EC" dirty="0" smtClean="0"/>
            <a:t>La distribución y la morfología de las fibras en la estructura natural</a:t>
          </a:r>
          <a:endParaRPr lang="es-MX" dirty="0" smtClean="0"/>
        </a:p>
      </dgm:t>
    </dgm:pt>
    <dgm:pt modelId="{5E52BBBE-C2BA-4A85-850B-EA1131FAEF3B}" type="parTrans" cxnId="{91831B36-4304-41A2-A7D3-75E79C3DC33F}">
      <dgm:prSet/>
      <dgm:spPr/>
      <dgm:t>
        <a:bodyPr/>
        <a:lstStyle/>
        <a:p>
          <a:endParaRPr lang="es-MX"/>
        </a:p>
      </dgm:t>
    </dgm:pt>
    <dgm:pt modelId="{8080E848-0AAF-4CE0-827C-ACB79EA441DD}" type="sibTrans" cxnId="{91831B36-4304-41A2-A7D3-75E79C3DC33F}">
      <dgm:prSet/>
      <dgm:spPr/>
      <dgm:t>
        <a:bodyPr/>
        <a:lstStyle/>
        <a:p>
          <a:endParaRPr lang="es-MX"/>
        </a:p>
      </dgm:t>
    </dgm:pt>
    <dgm:pt modelId="{3BCC7E92-4B54-4893-84BB-FA2DAB7BA7BF}" type="pres">
      <dgm:prSet presAssocID="{C5E3CAF8-78EB-4875-B712-A567AAD451C1}" presName="hierChild1" presStyleCnt="0">
        <dgm:presLayoutVars>
          <dgm:orgChart val="1"/>
          <dgm:chPref val="1"/>
          <dgm:dir/>
          <dgm:animOne val="branch"/>
          <dgm:animLvl val="lvl"/>
          <dgm:resizeHandles/>
        </dgm:presLayoutVars>
      </dgm:prSet>
      <dgm:spPr/>
      <dgm:t>
        <a:bodyPr/>
        <a:lstStyle/>
        <a:p>
          <a:endParaRPr lang="es-MX"/>
        </a:p>
      </dgm:t>
    </dgm:pt>
    <dgm:pt modelId="{2C9A6B0E-BB3E-4652-A527-1CA36E21C9E0}" type="pres">
      <dgm:prSet presAssocID="{A29F3ADF-79FC-4659-A57C-6E2B308BAE21}" presName="hierRoot1" presStyleCnt="0">
        <dgm:presLayoutVars>
          <dgm:hierBranch val="init"/>
        </dgm:presLayoutVars>
      </dgm:prSet>
      <dgm:spPr/>
      <dgm:t>
        <a:bodyPr/>
        <a:lstStyle/>
        <a:p>
          <a:endParaRPr lang="es-MX"/>
        </a:p>
      </dgm:t>
    </dgm:pt>
    <dgm:pt modelId="{B3218BC3-1B9C-41B3-988D-60CC73C3031C}" type="pres">
      <dgm:prSet presAssocID="{A29F3ADF-79FC-4659-A57C-6E2B308BAE21}" presName="rootComposite1" presStyleCnt="0"/>
      <dgm:spPr/>
      <dgm:t>
        <a:bodyPr/>
        <a:lstStyle/>
        <a:p>
          <a:endParaRPr lang="es-MX"/>
        </a:p>
      </dgm:t>
    </dgm:pt>
    <dgm:pt modelId="{E4B39CF6-7A11-40EE-BDFA-4C4504BDC1F5}" type="pres">
      <dgm:prSet presAssocID="{A29F3ADF-79FC-4659-A57C-6E2B308BAE21}" presName="rootText1" presStyleLbl="node0" presStyleIdx="0" presStyleCnt="1" custScaleY="38343">
        <dgm:presLayoutVars>
          <dgm:chPref val="3"/>
        </dgm:presLayoutVars>
      </dgm:prSet>
      <dgm:spPr/>
      <dgm:t>
        <a:bodyPr/>
        <a:lstStyle/>
        <a:p>
          <a:endParaRPr lang="es-MX"/>
        </a:p>
      </dgm:t>
    </dgm:pt>
    <dgm:pt modelId="{D610E9F8-3E53-4C4A-9373-4729E9CB1EE7}" type="pres">
      <dgm:prSet presAssocID="{A29F3ADF-79FC-4659-A57C-6E2B308BAE21}" presName="rootConnector1" presStyleLbl="node1" presStyleIdx="0" presStyleCnt="0"/>
      <dgm:spPr/>
      <dgm:t>
        <a:bodyPr/>
        <a:lstStyle/>
        <a:p>
          <a:endParaRPr lang="es-MX"/>
        </a:p>
      </dgm:t>
    </dgm:pt>
    <dgm:pt modelId="{32A5A269-0DC2-40CC-9D60-9DBEBAF3A43C}" type="pres">
      <dgm:prSet presAssocID="{A29F3ADF-79FC-4659-A57C-6E2B308BAE21}" presName="hierChild2" presStyleCnt="0"/>
      <dgm:spPr/>
      <dgm:t>
        <a:bodyPr/>
        <a:lstStyle/>
        <a:p>
          <a:endParaRPr lang="es-MX"/>
        </a:p>
      </dgm:t>
    </dgm:pt>
    <dgm:pt modelId="{BBF32AE1-8135-4E29-B289-B2E767D77260}" type="pres">
      <dgm:prSet presAssocID="{412F4098-DAB2-42AF-A83B-E1C017D58DE4}" presName="Name37" presStyleLbl="parChTrans1D2" presStyleIdx="0" presStyleCnt="3"/>
      <dgm:spPr/>
      <dgm:t>
        <a:bodyPr/>
        <a:lstStyle/>
        <a:p>
          <a:endParaRPr lang="es-MX"/>
        </a:p>
      </dgm:t>
    </dgm:pt>
    <dgm:pt modelId="{FD52CBCD-2FCF-4CBE-94BC-AB50FD562B9C}" type="pres">
      <dgm:prSet presAssocID="{9204F6E5-3342-4B77-9419-7F9E08714A92}" presName="hierRoot2" presStyleCnt="0">
        <dgm:presLayoutVars>
          <dgm:hierBranch val="init"/>
        </dgm:presLayoutVars>
      </dgm:prSet>
      <dgm:spPr/>
      <dgm:t>
        <a:bodyPr/>
        <a:lstStyle/>
        <a:p>
          <a:endParaRPr lang="es-MX"/>
        </a:p>
      </dgm:t>
    </dgm:pt>
    <dgm:pt modelId="{5771C9FF-A81D-4DBF-96CE-733ABCA6EF45}" type="pres">
      <dgm:prSet presAssocID="{9204F6E5-3342-4B77-9419-7F9E08714A92}" presName="rootComposite" presStyleCnt="0"/>
      <dgm:spPr/>
      <dgm:t>
        <a:bodyPr/>
        <a:lstStyle/>
        <a:p>
          <a:endParaRPr lang="es-MX"/>
        </a:p>
      </dgm:t>
    </dgm:pt>
    <dgm:pt modelId="{C37CB107-C7F5-4FA1-9A67-8F26ACDEB159}" type="pres">
      <dgm:prSet presAssocID="{9204F6E5-3342-4B77-9419-7F9E08714A92}" presName="rootText" presStyleLbl="node2" presStyleIdx="0" presStyleCnt="2">
        <dgm:presLayoutVars>
          <dgm:chPref val="3"/>
        </dgm:presLayoutVars>
      </dgm:prSet>
      <dgm:spPr/>
      <dgm:t>
        <a:bodyPr/>
        <a:lstStyle/>
        <a:p>
          <a:endParaRPr lang="es-MX"/>
        </a:p>
      </dgm:t>
    </dgm:pt>
    <dgm:pt modelId="{28FD3E36-E338-4A52-B4BC-FFBF1632CB7A}" type="pres">
      <dgm:prSet presAssocID="{9204F6E5-3342-4B77-9419-7F9E08714A92}" presName="rootConnector" presStyleLbl="node2" presStyleIdx="0" presStyleCnt="2"/>
      <dgm:spPr/>
      <dgm:t>
        <a:bodyPr/>
        <a:lstStyle/>
        <a:p>
          <a:endParaRPr lang="es-MX"/>
        </a:p>
      </dgm:t>
    </dgm:pt>
    <dgm:pt modelId="{078AAD02-4CBD-4276-AB2B-68EE887E7F61}" type="pres">
      <dgm:prSet presAssocID="{9204F6E5-3342-4B77-9419-7F9E08714A92}" presName="hierChild4" presStyleCnt="0"/>
      <dgm:spPr/>
      <dgm:t>
        <a:bodyPr/>
        <a:lstStyle/>
        <a:p>
          <a:endParaRPr lang="es-MX"/>
        </a:p>
      </dgm:t>
    </dgm:pt>
    <dgm:pt modelId="{CDE45D40-E087-44F5-A351-23EE8252A3CE}" type="pres">
      <dgm:prSet presAssocID="{9204F6E5-3342-4B77-9419-7F9E08714A92}" presName="hierChild5" presStyleCnt="0"/>
      <dgm:spPr/>
      <dgm:t>
        <a:bodyPr/>
        <a:lstStyle/>
        <a:p>
          <a:endParaRPr lang="es-MX"/>
        </a:p>
      </dgm:t>
    </dgm:pt>
    <dgm:pt modelId="{D55A8398-94D8-4BBD-83EE-742F06BD4B78}" type="pres">
      <dgm:prSet presAssocID="{5E52BBBE-C2BA-4A85-850B-EA1131FAEF3B}" presName="Name37" presStyleLbl="parChTrans1D2" presStyleIdx="1" presStyleCnt="3"/>
      <dgm:spPr/>
      <dgm:t>
        <a:bodyPr/>
        <a:lstStyle/>
        <a:p>
          <a:endParaRPr lang="es-MX"/>
        </a:p>
      </dgm:t>
    </dgm:pt>
    <dgm:pt modelId="{2065848F-C4E7-418E-90B5-C1F3E0A4EE22}" type="pres">
      <dgm:prSet presAssocID="{3D34EE9D-ADE8-497D-B3F1-5F6A04D9BA4D}" presName="hierRoot2" presStyleCnt="0">
        <dgm:presLayoutVars>
          <dgm:hierBranch val="init"/>
        </dgm:presLayoutVars>
      </dgm:prSet>
      <dgm:spPr/>
      <dgm:t>
        <a:bodyPr/>
        <a:lstStyle/>
        <a:p>
          <a:endParaRPr lang="es-MX"/>
        </a:p>
      </dgm:t>
    </dgm:pt>
    <dgm:pt modelId="{69EB9B7C-0A6F-452C-A5BD-09C8C4D1F5DB}" type="pres">
      <dgm:prSet presAssocID="{3D34EE9D-ADE8-497D-B3F1-5F6A04D9BA4D}" presName="rootComposite" presStyleCnt="0"/>
      <dgm:spPr/>
      <dgm:t>
        <a:bodyPr/>
        <a:lstStyle/>
        <a:p>
          <a:endParaRPr lang="es-MX"/>
        </a:p>
      </dgm:t>
    </dgm:pt>
    <dgm:pt modelId="{EF9B4AF9-0CA9-4E0C-8F7F-F07D3D3F08B9}" type="pres">
      <dgm:prSet presAssocID="{3D34EE9D-ADE8-497D-B3F1-5F6A04D9BA4D}" presName="rootText" presStyleLbl="node2" presStyleIdx="1" presStyleCnt="2">
        <dgm:presLayoutVars>
          <dgm:chPref val="3"/>
        </dgm:presLayoutVars>
      </dgm:prSet>
      <dgm:spPr/>
      <dgm:t>
        <a:bodyPr/>
        <a:lstStyle/>
        <a:p>
          <a:endParaRPr lang="es-MX"/>
        </a:p>
      </dgm:t>
    </dgm:pt>
    <dgm:pt modelId="{CC49CF73-4DA9-4289-AE3B-0B1EBDF31638}" type="pres">
      <dgm:prSet presAssocID="{3D34EE9D-ADE8-497D-B3F1-5F6A04D9BA4D}" presName="rootConnector" presStyleLbl="node2" presStyleIdx="1" presStyleCnt="2"/>
      <dgm:spPr/>
      <dgm:t>
        <a:bodyPr/>
        <a:lstStyle/>
        <a:p>
          <a:endParaRPr lang="es-MX"/>
        </a:p>
      </dgm:t>
    </dgm:pt>
    <dgm:pt modelId="{78380615-E619-48DD-B944-D2A42DBFCBE0}" type="pres">
      <dgm:prSet presAssocID="{3D34EE9D-ADE8-497D-B3F1-5F6A04D9BA4D}" presName="hierChild4" presStyleCnt="0"/>
      <dgm:spPr/>
      <dgm:t>
        <a:bodyPr/>
        <a:lstStyle/>
        <a:p>
          <a:endParaRPr lang="es-MX"/>
        </a:p>
      </dgm:t>
    </dgm:pt>
    <dgm:pt modelId="{1C06F69F-9BBF-4BC0-9B4C-9375127A9D93}" type="pres">
      <dgm:prSet presAssocID="{3D34EE9D-ADE8-497D-B3F1-5F6A04D9BA4D}" presName="hierChild5" presStyleCnt="0"/>
      <dgm:spPr/>
      <dgm:t>
        <a:bodyPr/>
        <a:lstStyle/>
        <a:p>
          <a:endParaRPr lang="es-MX"/>
        </a:p>
      </dgm:t>
    </dgm:pt>
    <dgm:pt modelId="{E5B710F9-4613-4009-A2F4-0C43C83C9CD6}" type="pres">
      <dgm:prSet presAssocID="{A29F3ADF-79FC-4659-A57C-6E2B308BAE21}" presName="hierChild3" presStyleCnt="0"/>
      <dgm:spPr/>
      <dgm:t>
        <a:bodyPr/>
        <a:lstStyle/>
        <a:p>
          <a:endParaRPr lang="es-MX"/>
        </a:p>
      </dgm:t>
    </dgm:pt>
    <dgm:pt modelId="{9FAE7148-3F32-4329-A1CB-245FBE9FD65A}" type="pres">
      <dgm:prSet presAssocID="{8C76FF87-8B6D-4655-91FA-6C2B9B0A2713}" presName="Name111" presStyleLbl="parChTrans1D2" presStyleIdx="2" presStyleCnt="3"/>
      <dgm:spPr/>
      <dgm:t>
        <a:bodyPr/>
        <a:lstStyle/>
        <a:p>
          <a:endParaRPr lang="es-MX"/>
        </a:p>
      </dgm:t>
    </dgm:pt>
    <dgm:pt modelId="{8ACD3B0B-091D-4FDA-93A5-ABE6982D2EDA}" type="pres">
      <dgm:prSet presAssocID="{C30C5426-73F5-4C4B-BD98-BE2901413136}" presName="hierRoot3" presStyleCnt="0">
        <dgm:presLayoutVars>
          <dgm:hierBranch val="init"/>
        </dgm:presLayoutVars>
      </dgm:prSet>
      <dgm:spPr/>
      <dgm:t>
        <a:bodyPr/>
        <a:lstStyle/>
        <a:p>
          <a:endParaRPr lang="es-MX"/>
        </a:p>
      </dgm:t>
    </dgm:pt>
    <dgm:pt modelId="{55822D8F-81B0-4CD5-9C4E-3B095D5CD411}" type="pres">
      <dgm:prSet presAssocID="{C30C5426-73F5-4C4B-BD98-BE2901413136}" presName="rootComposite3" presStyleCnt="0"/>
      <dgm:spPr/>
      <dgm:t>
        <a:bodyPr/>
        <a:lstStyle/>
        <a:p>
          <a:endParaRPr lang="es-MX"/>
        </a:p>
      </dgm:t>
    </dgm:pt>
    <dgm:pt modelId="{221860C4-10F7-45DB-BE5D-3AF9C0A5200D}" type="pres">
      <dgm:prSet presAssocID="{C30C5426-73F5-4C4B-BD98-BE2901413136}" presName="rootText3" presStyleLbl="asst1" presStyleIdx="0" presStyleCnt="1">
        <dgm:presLayoutVars>
          <dgm:chPref val="3"/>
        </dgm:presLayoutVars>
      </dgm:prSet>
      <dgm:spPr/>
      <dgm:t>
        <a:bodyPr/>
        <a:lstStyle/>
        <a:p>
          <a:endParaRPr lang="es-MX"/>
        </a:p>
      </dgm:t>
    </dgm:pt>
    <dgm:pt modelId="{0503CA82-AC39-4D0F-AC6C-0C7A8FE7146E}" type="pres">
      <dgm:prSet presAssocID="{C30C5426-73F5-4C4B-BD98-BE2901413136}" presName="rootConnector3" presStyleLbl="asst1" presStyleIdx="0" presStyleCnt="1"/>
      <dgm:spPr/>
      <dgm:t>
        <a:bodyPr/>
        <a:lstStyle/>
        <a:p>
          <a:endParaRPr lang="es-MX"/>
        </a:p>
      </dgm:t>
    </dgm:pt>
    <dgm:pt modelId="{D2E0BAE6-F1D7-4828-BEC7-A609B438F723}" type="pres">
      <dgm:prSet presAssocID="{C30C5426-73F5-4C4B-BD98-BE2901413136}" presName="hierChild6" presStyleCnt="0"/>
      <dgm:spPr/>
      <dgm:t>
        <a:bodyPr/>
        <a:lstStyle/>
        <a:p>
          <a:endParaRPr lang="es-MX"/>
        </a:p>
      </dgm:t>
    </dgm:pt>
    <dgm:pt modelId="{253E3153-0269-4B65-9312-D9390C654D23}" type="pres">
      <dgm:prSet presAssocID="{C30C5426-73F5-4C4B-BD98-BE2901413136}" presName="hierChild7" presStyleCnt="0"/>
      <dgm:spPr/>
      <dgm:t>
        <a:bodyPr/>
        <a:lstStyle/>
        <a:p>
          <a:endParaRPr lang="es-MX"/>
        </a:p>
      </dgm:t>
    </dgm:pt>
  </dgm:ptLst>
  <dgm:cxnLst>
    <dgm:cxn modelId="{56EC54CE-938E-49FC-BAA1-38DA4128650E}" type="presOf" srcId="{A29F3ADF-79FC-4659-A57C-6E2B308BAE21}" destId="{E4B39CF6-7A11-40EE-BDFA-4C4504BDC1F5}" srcOrd="0" destOrd="0" presId="urn:microsoft.com/office/officeart/2005/8/layout/orgChart1"/>
    <dgm:cxn modelId="{91831B36-4304-41A2-A7D3-75E79C3DC33F}" srcId="{A29F3ADF-79FC-4659-A57C-6E2B308BAE21}" destId="{3D34EE9D-ADE8-497D-B3F1-5F6A04D9BA4D}" srcOrd="2" destOrd="0" parTransId="{5E52BBBE-C2BA-4A85-850B-EA1131FAEF3B}" sibTransId="{8080E848-0AAF-4CE0-827C-ACB79EA441DD}"/>
    <dgm:cxn modelId="{0579AAD2-2EBB-414F-8B54-FD8082512FFB}" type="presOf" srcId="{C5E3CAF8-78EB-4875-B712-A567AAD451C1}" destId="{3BCC7E92-4B54-4893-84BB-FA2DAB7BA7BF}" srcOrd="0" destOrd="0" presId="urn:microsoft.com/office/officeart/2005/8/layout/orgChart1"/>
    <dgm:cxn modelId="{B2F3FFDA-0DAB-463B-BC9F-59D7873041FF}" type="presOf" srcId="{9204F6E5-3342-4B77-9419-7F9E08714A92}" destId="{28FD3E36-E338-4A52-B4BC-FFBF1632CB7A}" srcOrd="1" destOrd="0" presId="urn:microsoft.com/office/officeart/2005/8/layout/orgChart1"/>
    <dgm:cxn modelId="{E4C9B466-8B94-4B08-80D1-F3BF8619C5EC}" srcId="{A29F3ADF-79FC-4659-A57C-6E2B308BAE21}" destId="{9204F6E5-3342-4B77-9419-7F9E08714A92}" srcOrd="1" destOrd="0" parTransId="{412F4098-DAB2-42AF-A83B-E1C017D58DE4}" sibTransId="{8B79CF3A-026F-4323-A459-B25B5E43CE37}"/>
    <dgm:cxn modelId="{FD26610D-3C5D-4289-A742-1BD016B2053F}" type="presOf" srcId="{A29F3ADF-79FC-4659-A57C-6E2B308BAE21}" destId="{D610E9F8-3E53-4C4A-9373-4729E9CB1EE7}" srcOrd="1" destOrd="0" presId="urn:microsoft.com/office/officeart/2005/8/layout/orgChart1"/>
    <dgm:cxn modelId="{CD15F333-DE06-4418-8775-27716BCA81BB}" srcId="{A29F3ADF-79FC-4659-A57C-6E2B308BAE21}" destId="{C30C5426-73F5-4C4B-BD98-BE2901413136}" srcOrd="0" destOrd="0" parTransId="{8C76FF87-8B6D-4655-91FA-6C2B9B0A2713}" sibTransId="{B6DA92AB-C60B-4152-A2FD-B4156DA8DC14}"/>
    <dgm:cxn modelId="{821F1A06-1424-4418-AF1A-89D9E366B207}" type="presOf" srcId="{5E52BBBE-C2BA-4A85-850B-EA1131FAEF3B}" destId="{D55A8398-94D8-4BBD-83EE-742F06BD4B78}" srcOrd="0" destOrd="0" presId="urn:microsoft.com/office/officeart/2005/8/layout/orgChart1"/>
    <dgm:cxn modelId="{8EF9BC0C-D414-426A-B12E-449BC641CEE6}" type="presOf" srcId="{8C76FF87-8B6D-4655-91FA-6C2B9B0A2713}" destId="{9FAE7148-3F32-4329-A1CB-245FBE9FD65A}" srcOrd="0" destOrd="0" presId="urn:microsoft.com/office/officeart/2005/8/layout/orgChart1"/>
    <dgm:cxn modelId="{D44A9099-C926-4B03-8FCB-252D1D60BE43}" type="presOf" srcId="{C30C5426-73F5-4C4B-BD98-BE2901413136}" destId="{0503CA82-AC39-4D0F-AC6C-0C7A8FE7146E}" srcOrd="1" destOrd="0" presId="urn:microsoft.com/office/officeart/2005/8/layout/orgChart1"/>
    <dgm:cxn modelId="{6915FD7F-3BD4-4831-A725-8588B66FB478}" type="presOf" srcId="{3D34EE9D-ADE8-497D-B3F1-5F6A04D9BA4D}" destId="{CC49CF73-4DA9-4289-AE3B-0B1EBDF31638}" srcOrd="1" destOrd="0" presId="urn:microsoft.com/office/officeart/2005/8/layout/orgChart1"/>
    <dgm:cxn modelId="{4FEED0DF-B426-40E2-8185-462BCF335350}" srcId="{C5E3CAF8-78EB-4875-B712-A567AAD451C1}" destId="{A29F3ADF-79FC-4659-A57C-6E2B308BAE21}" srcOrd="0" destOrd="0" parTransId="{BFCE8B09-01E1-4D0D-95C0-1DC0C1A84ABC}" sibTransId="{71F641AA-AD70-4417-B03A-D11DFB537C58}"/>
    <dgm:cxn modelId="{FED396AF-7DE4-4638-9DFA-4D76CF66CEB5}" type="presOf" srcId="{3D34EE9D-ADE8-497D-B3F1-5F6A04D9BA4D}" destId="{EF9B4AF9-0CA9-4E0C-8F7F-F07D3D3F08B9}" srcOrd="0" destOrd="0" presId="urn:microsoft.com/office/officeart/2005/8/layout/orgChart1"/>
    <dgm:cxn modelId="{29E6D646-98D3-4189-9232-41DEF9DB5B79}" type="presOf" srcId="{C30C5426-73F5-4C4B-BD98-BE2901413136}" destId="{221860C4-10F7-45DB-BE5D-3AF9C0A5200D}" srcOrd="0" destOrd="0" presId="urn:microsoft.com/office/officeart/2005/8/layout/orgChart1"/>
    <dgm:cxn modelId="{9A73B3C3-C290-4DEA-9C75-94075B5F4651}" type="presOf" srcId="{9204F6E5-3342-4B77-9419-7F9E08714A92}" destId="{C37CB107-C7F5-4FA1-9A67-8F26ACDEB159}" srcOrd="0" destOrd="0" presId="urn:microsoft.com/office/officeart/2005/8/layout/orgChart1"/>
    <dgm:cxn modelId="{8BFE2DA2-D9DD-42D6-87AC-113EADFB04AC}" type="presOf" srcId="{412F4098-DAB2-42AF-A83B-E1C017D58DE4}" destId="{BBF32AE1-8135-4E29-B289-B2E767D77260}" srcOrd="0" destOrd="0" presId="urn:microsoft.com/office/officeart/2005/8/layout/orgChart1"/>
    <dgm:cxn modelId="{623B29B6-3C09-4FD0-9E06-47F474EBBCFC}" type="presParOf" srcId="{3BCC7E92-4B54-4893-84BB-FA2DAB7BA7BF}" destId="{2C9A6B0E-BB3E-4652-A527-1CA36E21C9E0}" srcOrd="0" destOrd="0" presId="urn:microsoft.com/office/officeart/2005/8/layout/orgChart1"/>
    <dgm:cxn modelId="{8981F79F-3854-4AE1-BD79-BB44B7770E20}" type="presParOf" srcId="{2C9A6B0E-BB3E-4652-A527-1CA36E21C9E0}" destId="{B3218BC3-1B9C-41B3-988D-60CC73C3031C}" srcOrd="0" destOrd="0" presId="urn:microsoft.com/office/officeart/2005/8/layout/orgChart1"/>
    <dgm:cxn modelId="{4188AA45-F088-4137-9897-A1435561D1ED}" type="presParOf" srcId="{B3218BC3-1B9C-41B3-988D-60CC73C3031C}" destId="{E4B39CF6-7A11-40EE-BDFA-4C4504BDC1F5}" srcOrd="0" destOrd="0" presId="urn:microsoft.com/office/officeart/2005/8/layout/orgChart1"/>
    <dgm:cxn modelId="{F495FCAF-AF95-463E-9378-94DAEF3B2F6A}" type="presParOf" srcId="{B3218BC3-1B9C-41B3-988D-60CC73C3031C}" destId="{D610E9F8-3E53-4C4A-9373-4729E9CB1EE7}" srcOrd="1" destOrd="0" presId="urn:microsoft.com/office/officeart/2005/8/layout/orgChart1"/>
    <dgm:cxn modelId="{15DB07FB-8323-4748-96B3-1F49D76523F4}" type="presParOf" srcId="{2C9A6B0E-BB3E-4652-A527-1CA36E21C9E0}" destId="{32A5A269-0DC2-40CC-9D60-9DBEBAF3A43C}" srcOrd="1" destOrd="0" presId="urn:microsoft.com/office/officeart/2005/8/layout/orgChart1"/>
    <dgm:cxn modelId="{23067714-E5A7-4EE5-8E40-FA8D7535F70B}" type="presParOf" srcId="{32A5A269-0DC2-40CC-9D60-9DBEBAF3A43C}" destId="{BBF32AE1-8135-4E29-B289-B2E767D77260}" srcOrd="0" destOrd="0" presId="urn:microsoft.com/office/officeart/2005/8/layout/orgChart1"/>
    <dgm:cxn modelId="{C4852EFF-2D9E-4477-93E6-B486F514FDF9}" type="presParOf" srcId="{32A5A269-0DC2-40CC-9D60-9DBEBAF3A43C}" destId="{FD52CBCD-2FCF-4CBE-94BC-AB50FD562B9C}" srcOrd="1" destOrd="0" presId="urn:microsoft.com/office/officeart/2005/8/layout/orgChart1"/>
    <dgm:cxn modelId="{3DF34364-8FF6-4390-9876-725D10801238}" type="presParOf" srcId="{FD52CBCD-2FCF-4CBE-94BC-AB50FD562B9C}" destId="{5771C9FF-A81D-4DBF-96CE-733ABCA6EF45}" srcOrd="0" destOrd="0" presId="urn:microsoft.com/office/officeart/2005/8/layout/orgChart1"/>
    <dgm:cxn modelId="{E0F98019-8864-49C0-A8D2-7B8B4F4B52A6}" type="presParOf" srcId="{5771C9FF-A81D-4DBF-96CE-733ABCA6EF45}" destId="{C37CB107-C7F5-4FA1-9A67-8F26ACDEB159}" srcOrd="0" destOrd="0" presId="urn:microsoft.com/office/officeart/2005/8/layout/orgChart1"/>
    <dgm:cxn modelId="{FB646529-7444-4ED6-8E51-12D2323E07A9}" type="presParOf" srcId="{5771C9FF-A81D-4DBF-96CE-733ABCA6EF45}" destId="{28FD3E36-E338-4A52-B4BC-FFBF1632CB7A}" srcOrd="1" destOrd="0" presId="urn:microsoft.com/office/officeart/2005/8/layout/orgChart1"/>
    <dgm:cxn modelId="{88741B9A-D62C-4941-A29D-214CAFE1E4DE}" type="presParOf" srcId="{FD52CBCD-2FCF-4CBE-94BC-AB50FD562B9C}" destId="{078AAD02-4CBD-4276-AB2B-68EE887E7F61}" srcOrd="1" destOrd="0" presId="urn:microsoft.com/office/officeart/2005/8/layout/orgChart1"/>
    <dgm:cxn modelId="{CD77E7F2-9D54-4B87-8FC3-3AC612747A39}" type="presParOf" srcId="{FD52CBCD-2FCF-4CBE-94BC-AB50FD562B9C}" destId="{CDE45D40-E087-44F5-A351-23EE8252A3CE}" srcOrd="2" destOrd="0" presId="urn:microsoft.com/office/officeart/2005/8/layout/orgChart1"/>
    <dgm:cxn modelId="{25EBD044-4719-498F-A400-6EC6CE7CE107}" type="presParOf" srcId="{32A5A269-0DC2-40CC-9D60-9DBEBAF3A43C}" destId="{D55A8398-94D8-4BBD-83EE-742F06BD4B78}" srcOrd="2" destOrd="0" presId="urn:microsoft.com/office/officeart/2005/8/layout/orgChart1"/>
    <dgm:cxn modelId="{9E0DB3CA-3C2C-4B99-B6E8-A7A7D9AC04DA}" type="presParOf" srcId="{32A5A269-0DC2-40CC-9D60-9DBEBAF3A43C}" destId="{2065848F-C4E7-418E-90B5-C1F3E0A4EE22}" srcOrd="3" destOrd="0" presId="urn:microsoft.com/office/officeart/2005/8/layout/orgChart1"/>
    <dgm:cxn modelId="{3502115B-4BDD-42FA-A451-B519119B5B64}" type="presParOf" srcId="{2065848F-C4E7-418E-90B5-C1F3E0A4EE22}" destId="{69EB9B7C-0A6F-452C-A5BD-09C8C4D1F5DB}" srcOrd="0" destOrd="0" presId="urn:microsoft.com/office/officeart/2005/8/layout/orgChart1"/>
    <dgm:cxn modelId="{B7ABF30B-9D70-4434-8E0C-A0B63E75B4B7}" type="presParOf" srcId="{69EB9B7C-0A6F-452C-A5BD-09C8C4D1F5DB}" destId="{EF9B4AF9-0CA9-4E0C-8F7F-F07D3D3F08B9}" srcOrd="0" destOrd="0" presId="urn:microsoft.com/office/officeart/2005/8/layout/orgChart1"/>
    <dgm:cxn modelId="{108F5710-1903-4DF1-B9C6-5BC5AC7F146D}" type="presParOf" srcId="{69EB9B7C-0A6F-452C-A5BD-09C8C4D1F5DB}" destId="{CC49CF73-4DA9-4289-AE3B-0B1EBDF31638}" srcOrd="1" destOrd="0" presId="urn:microsoft.com/office/officeart/2005/8/layout/orgChart1"/>
    <dgm:cxn modelId="{083CED7F-233B-4774-8974-164D9EB597E0}" type="presParOf" srcId="{2065848F-C4E7-418E-90B5-C1F3E0A4EE22}" destId="{78380615-E619-48DD-B944-D2A42DBFCBE0}" srcOrd="1" destOrd="0" presId="urn:microsoft.com/office/officeart/2005/8/layout/orgChart1"/>
    <dgm:cxn modelId="{570BF4B9-88C7-4EA6-BC77-342F1BFE9A02}" type="presParOf" srcId="{2065848F-C4E7-418E-90B5-C1F3E0A4EE22}" destId="{1C06F69F-9BBF-4BC0-9B4C-9375127A9D93}" srcOrd="2" destOrd="0" presId="urn:microsoft.com/office/officeart/2005/8/layout/orgChart1"/>
    <dgm:cxn modelId="{8ED66B65-6CA8-40A8-84D4-4F7A98903170}" type="presParOf" srcId="{2C9A6B0E-BB3E-4652-A527-1CA36E21C9E0}" destId="{E5B710F9-4613-4009-A2F4-0C43C83C9CD6}" srcOrd="2" destOrd="0" presId="urn:microsoft.com/office/officeart/2005/8/layout/orgChart1"/>
    <dgm:cxn modelId="{5D87C053-2EDE-4B99-84D3-EB8A5C2F0B6D}" type="presParOf" srcId="{E5B710F9-4613-4009-A2F4-0C43C83C9CD6}" destId="{9FAE7148-3F32-4329-A1CB-245FBE9FD65A}" srcOrd="0" destOrd="0" presId="urn:microsoft.com/office/officeart/2005/8/layout/orgChart1"/>
    <dgm:cxn modelId="{B157FDAE-3487-4E83-853B-A13174459114}" type="presParOf" srcId="{E5B710F9-4613-4009-A2F4-0C43C83C9CD6}" destId="{8ACD3B0B-091D-4FDA-93A5-ABE6982D2EDA}" srcOrd="1" destOrd="0" presId="urn:microsoft.com/office/officeart/2005/8/layout/orgChart1"/>
    <dgm:cxn modelId="{FBEF1890-1FA1-4FD0-99E4-A1ED9544E749}" type="presParOf" srcId="{8ACD3B0B-091D-4FDA-93A5-ABE6982D2EDA}" destId="{55822D8F-81B0-4CD5-9C4E-3B095D5CD411}" srcOrd="0" destOrd="0" presId="urn:microsoft.com/office/officeart/2005/8/layout/orgChart1"/>
    <dgm:cxn modelId="{07732813-7895-4399-A0F8-E275461D939C}" type="presParOf" srcId="{55822D8F-81B0-4CD5-9C4E-3B095D5CD411}" destId="{221860C4-10F7-45DB-BE5D-3AF9C0A5200D}" srcOrd="0" destOrd="0" presId="urn:microsoft.com/office/officeart/2005/8/layout/orgChart1"/>
    <dgm:cxn modelId="{EF84247A-3639-49E8-AF99-E022BF42419A}" type="presParOf" srcId="{55822D8F-81B0-4CD5-9C4E-3B095D5CD411}" destId="{0503CA82-AC39-4D0F-AC6C-0C7A8FE7146E}" srcOrd="1" destOrd="0" presId="urn:microsoft.com/office/officeart/2005/8/layout/orgChart1"/>
    <dgm:cxn modelId="{AD554031-3EE6-4A48-9EB4-46E667BF352C}" type="presParOf" srcId="{8ACD3B0B-091D-4FDA-93A5-ABE6982D2EDA}" destId="{D2E0BAE6-F1D7-4828-BEC7-A609B438F723}" srcOrd="1" destOrd="0" presId="urn:microsoft.com/office/officeart/2005/8/layout/orgChart1"/>
    <dgm:cxn modelId="{3653ADBE-7683-4187-949A-73260D8F413A}" type="presParOf" srcId="{8ACD3B0B-091D-4FDA-93A5-ABE6982D2EDA}" destId="{253E3153-0269-4B65-9312-D9390C654D2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E83C52-E75D-4D55-B673-273CAF764C06}"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s-MX"/>
        </a:p>
      </dgm:t>
    </dgm:pt>
    <dgm:pt modelId="{7CDA8C41-AB82-4DFE-BD72-3A0FE3CB1F9D}">
      <dgm:prSet phldrT="[Texto]" custT="1"/>
      <dgm:spPr/>
      <dgm:t>
        <a:bodyPr/>
        <a:lstStyle/>
        <a:p>
          <a:r>
            <a:rPr lang="es-MX" sz="1800" smtClean="0"/>
            <a:t>Chonta</a:t>
          </a:r>
          <a:endParaRPr lang="es-MX" sz="1800" dirty="0"/>
        </a:p>
      </dgm:t>
    </dgm:pt>
    <dgm:pt modelId="{BC385AB0-A622-4DDD-9E41-AD1099A9112B}" type="parTrans" cxnId="{88AB0972-2DF3-43A5-84B7-A34E7297569E}">
      <dgm:prSet/>
      <dgm:spPr/>
      <dgm:t>
        <a:bodyPr/>
        <a:lstStyle/>
        <a:p>
          <a:endParaRPr lang="es-MX"/>
        </a:p>
      </dgm:t>
    </dgm:pt>
    <dgm:pt modelId="{CEE9A78B-50C4-4436-8E50-F217804900DB}" type="sibTrans" cxnId="{88AB0972-2DF3-43A5-84B7-A34E7297569E}">
      <dgm:prSet/>
      <dgm:spPr/>
      <dgm:t>
        <a:bodyPr/>
        <a:lstStyle/>
        <a:p>
          <a:endParaRPr lang="es-MX"/>
        </a:p>
      </dgm:t>
    </dgm:pt>
    <dgm:pt modelId="{65804D36-58B7-45DC-A718-A07BEEF47D3E}">
      <dgm:prSet phldrT="[Texto]" custT="1"/>
      <dgm:spPr/>
      <dgm:t>
        <a:bodyPr/>
        <a:lstStyle/>
        <a:p>
          <a:r>
            <a:rPr lang="es-EC" sz="1700" i="1" dirty="0" err="1" smtClean="0"/>
            <a:t>Bactris</a:t>
          </a:r>
          <a:r>
            <a:rPr lang="es-EC" sz="1700" i="1" dirty="0" smtClean="0"/>
            <a:t> </a:t>
          </a:r>
          <a:r>
            <a:rPr lang="es-EC" sz="1700" i="1" dirty="0" err="1" smtClean="0"/>
            <a:t>Gasipaes</a:t>
          </a:r>
          <a:r>
            <a:rPr lang="es-EC" sz="1700" dirty="0" smtClean="0"/>
            <a:t> es una palma arborescente de tallo solitario, que puede alcanzar hasta 30 m de altura y 0.3 m de diámetro</a:t>
          </a:r>
          <a:endParaRPr lang="es-MX" sz="1700" dirty="0"/>
        </a:p>
      </dgm:t>
    </dgm:pt>
    <dgm:pt modelId="{6DFCCBDA-05AB-4506-B778-9630873E9328}" type="parTrans" cxnId="{BBF1C86A-9027-445E-922E-F24DA366E445}">
      <dgm:prSet/>
      <dgm:spPr/>
      <dgm:t>
        <a:bodyPr/>
        <a:lstStyle/>
        <a:p>
          <a:endParaRPr lang="es-MX"/>
        </a:p>
      </dgm:t>
    </dgm:pt>
    <dgm:pt modelId="{4FCCBCFB-7D41-4341-8213-D1303A33BBC4}" type="sibTrans" cxnId="{BBF1C86A-9027-445E-922E-F24DA366E445}">
      <dgm:prSet/>
      <dgm:spPr/>
      <dgm:t>
        <a:bodyPr/>
        <a:lstStyle/>
        <a:p>
          <a:endParaRPr lang="es-MX"/>
        </a:p>
      </dgm:t>
    </dgm:pt>
    <dgm:pt modelId="{D5FF0E32-061D-4705-A611-42CE2E030E19}">
      <dgm:prSet phldrT="[Texto]" custT="1"/>
      <dgm:spPr/>
      <dgm:t>
        <a:bodyPr/>
        <a:lstStyle/>
        <a:p>
          <a:r>
            <a:rPr lang="es-MX" sz="1800" dirty="0" smtClean="0"/>
            <a:t>Ecuador </a:t>
          </a:r>
          <a:endParaRPr lang="es-MX" sz="1800" dirty="0"/>
        </a:p>
      </dgm:t>
    </dgm:pt>
    <dgm:pt modelId="{A8ED7072-E9CC-46CA-A13D-2BEFA7D95B43}" type="parTrans" cxnId="{3A2F7D67-1A46-4687-B6F9-7F5C1E6C3B09}">
      <dgm:prSet/>
      <dgm:spPr/>
      <dgm:t>
        <a:bodyPr/>
        <a:lstStyle/>
        <a:p>
          <a:endParaRPr lang="es-MX"/>
        </a:p>
      </dgm:t>
    </dgm:pt>
    <dgm:pt modelId="{009282C5-DD37-4D8B-807A-241A61FB2291}" type="sibTrans" cxnId="{3A2F7D67-1A46-4687-B6F9-7F5C1E6C3B09}">
      <dgm:prSet/>
      <dgm:spPr/>
      <dgm:t>
        <a:bodyPr/>
        <a:lstStyle/>
        <a:p>
          <a:endParaRPr lang="es-MX"/>
        </a:p>
      </dgm:t>
    </dgm:pt>
    <dgm:pt modelId="{62A677CE-5D42-4EB8-9B7A-710F0580CD4D}">
      <dgm:prSet phldrT="[Texto]" custT="1"/>
      <dgm:spPr/>
      <dgm:t>
        <a:bodyPr/>
        <a:lstStyle/>
        <a:p>
          <a:r>
            <a:rPr lang="es-MX" sz="1700" dirty="0" smtClean="0"/>
            <a:t>- </a:t>
          </a:r>
          <a:r>
            <a:rPr lang="es-EC" sz="1700" i="1" dirty="0" err="1" smtClean="0"/>
            <a:t>Irartea</a:t>
          </a:r>
          <a:r>
            <a:rPr lang="es-EC" sz="1700" i="1" dirty="0" smtClean="0"/>
            <a:t>(DELTOIDEA)</a:t>
          </a:r>
          <a:endParaRPr lang="es-MX" sz="1700" dirty="0"/>
        </a:p>
      </dgm:t>
    </dgm:pt>
    <dgm:pt modelId="{9128F9C2-F350-487E-BAB7-6F22F66980EB}" type="parTrans" cxnId="{D6FBB9EE-8EBE-437C-B796-A029D517D64B}">
      <dgm:prSet/>
      <dgm:spPr/>
      <dgm:t>
        <a:bodyPr/>
        <a:lstStyle/>
        <a:p>
          <a:endParaRPr lang="es-MX"/>
        </a:p>
      </dgm:t>
    </dgm:pt>
    <dgm:pt modelId="{A60670AD-4759-4E8F-B313-139BF37655F9}" type="sibTrans" cxnId="{D6FBB9EE-8EBE-437C-B796-A029D517D64B}">
      <dgm:prSet/>
      <dgm:spPr/>
      <dgm:t>
        <a:bodyPr/>
        <a:lstStyle/>
        <a:p>
          <a:endParaRPr lang="es-MX"/>
        </a:p>
      </dgm:t>
    </dgm:pt>
    <dgm:pt modelId="{8DA35840-6F82-41AD-B5B4-71C755563B11}">
      <dgm:prSet phldrT="[Texto]" custT="1"/>
      <dgm:spPr/>
      <dgm:t>
        <a:bodyPr/>
        <a:lstStyle/>
        <a:p>
          <a:r>
            <a:rPr lang="es-MX" sz="1700" dirty="0" smtClean="0"/>
            <a:t>- </a:t>
          </a:r>
          <a:r>
            <a:rPr lang="es-EC" sz="1700" i="1" dirty="0" err="1" smtClean="0"/>
            <a:t>Wettinia</a:t>
          </a:r>
          <a:r>
            <a:rPr lang="es-EC" sz="1700" i="1" dirty="0" smtClean="0"/>
            <a:t> (QUINARIA)</a:t>
          </a:r>
          <a:endParaRPr lang="es-MX" sz="1700" dirty="0"/>
        </a:p>
      </dgm:t>
    </dgm:pt>
    <dgm:pt modelId="{1085B3BE-F973-45B8-82D7-39225FBB3FE5}" type="parTrans" cxnId="{16362BA7-5507-4863-8D81-B680BDD749C0}">
      <dgm:prSet/>
      <dgm:spPr/>
      <dgm:t>
        <a:bodyPr/>
        <a:lstStyle/>
        <a:p>
          <a:endParaRPr lang="es-MX"/>
        </a:p>
      </dgm:t>
    </dgm:pt>
    <dgm:pt modelId="{F0E0753D-764D-4C5F-AE1A-5E44C4B8783D}" type="sibTrans" cxnId="{16362BA7-5507-4863-8D81-B680BDD749C0}">
      <dgm:prSet/>
      <dgm:spPr/>
      <dgm:t>
        <a:bodyPr/>
        <a:lstStyle/>
        <a:p>
          <a:endParaRPr lang="es-MX"/>
        </a:p>
      </dgm:t>
    </dgm:pt>
    <dgm:pt modelId="{2FFE96D0-3EBC-4378-A4F6-EA8B57FC970F}">
      <dgm:prSet phldrT="[Texto]" custT="1"/>
      <dgm:spPr/>
      <dgm:t>
        <a:bodyPr/>
        <a:lstStyle/>
        <a:p>
          <a:r>
            <a:rPr lang="es-MX" sz="1700" dirty="0" smtClean="0"/>
            <a:t>- </a:t>
          </a:r>
          <a:r>
            <a:rPr lang="es-EC" sz="1700" i="1" dirty="0" err="1" smtClean="0"/>
            <a:t>Bactris</a:t>
          </a:r>
          <a:r>
            <a:rPr lang="es-EC" sz="1700" i="1" dirty="0" smtClean="0"/>
            <a:t> (GASIPAES</a:t>
          </a:r>
          <a:r>
            <a:rPr lang="es-EC" sz="1200" i="1" dirty="0" smtClean="0"/>
            <a:t>)</a:t>
          </a:r>
          <a:endParaRPr lang="es-MX" sz="1200" dirty="0"/>
        </a:p>
      </dgm:t>
    </dgm:pt>
    <dgm:pt modelId="{CA0737CC-1310-4BE1-980D-25C3B6C38F97}" type="parTrans" cxnId="{4849C926-9083-477D-B808-A7F985E03D7B}">
      <dgm:prSet/>
      <dgm:spPr/>
      <dgm:t>
        <a:bodyPr/>
        <a:lstStyle/>
        <a:p>
          <a:endParaRPr lang="es-MX"/>
        </a:p>
      </dgm:t>
    </dgm:pt>
    <dgm:pt modelId="{4C9B5B48-3D7D-4B5D-BD4E-35F84173E602}" type="sibTrans" cxnId="{4849C926-9083-477D-B808-A7F985E03D7B}">
      <dgm:prSet/>
      <dgm:spPr/>
      <dgm:t>
        <a:bodyPr/>
        <a:lstStyle/>
        <a:p>
          <a:endParaRPr lang="es-MX"/>
        </a:p>
      </dgm:t>
    </dgm:pt>
    <dgm:pt modelId="{69994966-E439-460E-83CF-BB6CB94A3C8C}">
      <dgm:prSet phldrT="[Texto]" custT="1"/>
      <dgm:spPr/>
      <dgm:t>
        <a:bodyPr/>
        <a:lstStyle/>
        <a:p>
          <a:r>
            <a:rPr lang="es-MX" sz="1600" dirty="0" smtClean="0"/>
            <a:t>Propiedades Físico - Mecánicas</a:t>
          </a:r>
          <a:endParaRPr lang="es-MX" sz="1600" dirty="0"/>
        </a:p>
      </dgm:t>
    </dgm:pt>
    <dgm:pt modelId="{F8747519-2AA8-4F77-9DE5-D2FFAB23A06F}" type="parTrans" cxnId="{E2157CBB-3893-4839-B639-4A2BC1336FD0}">
      <dgm:prSet/>
      <dgm:spPr/>
      <dgm:t>
        <a:bodyPr/>
        <a:lstStyle/>
        <a:p>
          <a:endParaRPr lang="es-MX"/>
        </a:p>
      </dgm:t>
    </dgm:pt>
    <dgm:pt modelId="{8B1329DA-9841-4F5D-A9BB-140E8D50C211}" type="sibTrans" cxnId="{E2157CBB-3893-4839-B639-4A2BC1336FD0}">
      <dgm:prSet/>
      <dgm:spPr/>
      <dgm:t>
        <a:bodyPr/>
        <a:lstStyle/>
        <a:p>
          <a:endParaRPr lang="es-MX"/>
        </a:p>
      </dgm:t>
    </dgm:pt>
    <dgm:pt modelId="{FE6193D9-880D-4C33-892A-5513D45E6417}">
      <dgm:prSet phldrT="[Texto]" custT="1"/>
      <dgm:spPr/>
      <dgm:t>
        <a:bodyPr/>
        <a:lstStyle/>
        <a:p>
          <a:r>
            <a:rPr lang="es-EC" sz="1700" dirty="0" smtClean="0"/>
            <a:t>Su </a:t>
          </a:r>
          <a:r>
            <a:rPr lang="es-EC" sz="1700" dirty="0" smtClean="0"/>
            <a:t>estructura </a:t>
          </a:r>
          <a:r>
            <a:rPr lang="es-EC" sz="1700" dirty="0" smtClean="0"/>
            <a:t>permite que las principales </a:t>
          </a:r>
          <a:r>
            <a:rPr lang="es-EC" sz="1700" dirty="0" smtClean="0"/>
            <a:t>características </a:t>
          </a:r>
          <a:r>
            <a:rPr lang="es-EC" sz="1700" dirty="0" smtClean="0"/>
            <a:t>sean la impermeabilidad y </a:t>
          </a:r>
          <a:r>
            <a:rPr lang="es-EC" sz="1700" dirty="0" smtClean="0"/>
            <a:t>la alta resistencia</a:t>
          </a:r>
          <a:r>
            <a:rPr lang="es-EC" sz="1700" dirty="0" smtClean="0"/>
            <a:t>. </a:t>
          </a:r>
          <a:endParaRPr lang="es-MX" sz="1700" dirty="0"/>
        </a:p>
      </dgm:t>
    </dgm:pt>
    <dgm:pt modelId="{5E0814DB-F803-49CB-A7FA-CA4F963D0D7E}" type="parTrans" cxnId="{E832ACA2-8C80-4E0B-AFD0-E387904F0AF5}">
      <dgm:prSet/>
      <dgm:spPr/>
      <dgm:t>
        <a:bodyPr/>
        <a:lstStyle/>
        <a:p>
          <a:endParaRPr lang="es-MX"/>
        </a:p>
      </dgm:t>
    </dgm:pt>
    <dgm:pt modelId="{20CF8CDA-5C06-420F-BAD7-064D3A5DDD75}" type="sibTrans" cxnId="{E832ACA2-8C80-4E0B-AFD0-E387904F0AF5}">
      <dgm:prSet/>
      <dgm:spPr/>
      <dgm:t>
        <a:bodyPr/>
        <a:lstStyle/>
        <a:p>
          <a:endParaRPr lang="es-MX"/>
        </a:p>
      </dgm:t>
    </dgm:pt>
    <dgm:pt modelId="{4BD2BADD-2345-4711-BAF4-B6E6BD67033F}">
      <dgm:prSet phldrT="[Texto]"/>
      <dgm:spPr/>
      <dgm:t>
        <a:bodyPr/>
        <a:lstStyle/>
        <a:p>
          <a:r>
            <a:rPr lang="es-MX" dirty="0" smtClean="0"/>
            <a:t>Fuente de inspiración natural </a:t>
          </a:r>
          <a:endParaRPr lang="es-MX" dirty="0"/>
        </a:p>
      </dgm:t>
    </dgm:pt>
    <dgm:pt modelId="{3647CCA2-F249-475B-AD9D-85A80DC12100}" type="parTrans" cxnId="{55EAE126-C3C9-461E-89BD-129958670183}">
      <dgm:prSet/>
      <dgm:spPr/>
      <dgm:t>
        <a:bodyPr/>
        <a:lstStyle/>
        <a:p>
          <a:endParaRPr lang="es-MX"/>
        </a:p>
      </dgm:t>
    </dgm:pt>
    <dgm:pt modelId="{A696DC21-87B7-41CA-95F8-1EA320EEC239}" type="sibTrans" cxnId="{55EAE126-C3C9-461E-89BD-129958670183}">
      <dgm:prSet/>
      <dgm:spPr/>
      <dgm:t>
        <a:bodyPr/>
        <a:lstStyle/>
        <a:p>
          <a:endParaRPr lang="es-MX"/>
        </a:p>
      </dgm:t>
    </dgm:pt>
    <dgm:pt modelId="{C3B6A29A-26E7-41FB-94D1-7D5E78C2EE06}">
      <dgm:prSet phldrT="[Texto]" custT="1"/>
      <dgm:spPr/>
      <dgm:t>
        <a:bodyPr/>
        <a:lstStyle/>
        <a:p>
          <a:pPr algn="just"/>
          <a:r>
            <a:rPr lang="es-MX" sz="1600" dirty="0" smtClean="0"/>
            <a:t>Su morfología </a:t>
          </a:r>
          <a:r>
            <a:rPr lang="es-EC" sz="1600" dirty="0" smtClean="0"/>
            <a:t>está compuesta de una capa delgada de resina más fibras y en el centro la mayor concentración de resina</a:t>
          </a:r>
          <a:endParaRPr lang="es-MX" sz="1600" dirty="0"/>
        </a:p>
      </dgm:t>
    </dgm:pt>
    <dgm:pt modelId="{864E59C9-BD57-4D4C-9F57-8203B3523068}" type="parTrans" cxnId="{F93E9C20-6D83-46BB-9322-C4E13F6140CD}">
      <dgm:prSet/>
      <dgm:spPr/>
      <dgm:t>
        <a:bodyPr/>
        <a:lstStyle/>
        <a:p>
          <a:endParaRPr lang="es-MX"/>
        </a:p>
      </dgm:t>
    </dgm:pt>
    <dgm:pt modelId="{D6DEE18D-3F5D-4EFE-B912-82A5422B80E7}" type="sibTrans" cxnId="{F93E9C20-6D83-46BB-9322-C4E13F6140CD}">
      <dgm:prSet/>
      <dgm:spPr/>
      <dgm:t>
        <a:bodyPr/>
        <a:lstStyle/>
        <a:p>
          <a:endParaRPr lang="es-MX"/>
        </a:p>
      </dgm:t>
    </dgm:pt>
    <dgm:pt modelId="{6D700388-27A6-40D7-BD10-74D3DB2FB82F}" type="pres">
      <dgm:prSet presAssocID="{2DE83C52-E75D-4D55-B673-273CAF764C06}" presName="Name0" presStyleCnt="0">
        <dgm:presLayoutVars>
          <dgm:chMax/>
          <dgm:chPref/>
          <dgm:dir/>
          <dgm:animLvl val="lvl"/>
        </dgm:presLayoutVars>
      </dgm:prSet>
      <dgm:spPr/>
      <dgm:t>
        <a:bodyPr/>
        <a:lstStyle/>
        <a:p>
          <a:endParaRPr lang="es-MX"/>
        </a:p>
      </dgm:t>
    </dgm:pt>
    <dgm:pt modelId="{25FAB75E-2FCA-45C6-B964-5B528296C77F}" type="pres">
      <dgm:prSet presAssocID="{7CDA8C41-AB82-4DFE-BD72-3A0FE3CB1F9D}" presName="composite" presStyleCnt="0"/>
      <dgm:spPr/>
    </dgm:pt>
    <dgm:pt modelId="{2263E895-CA7B-49A1-8587-659CB7507C36}" type="pres">
      <dgm:prSet presAssocID="{7CDA8C41-AB82-4DFE-BD72-3A0FE3CB1F9D}" presName="Parent1" presStyleLbl="node1" presStyleIdx="0" presStyleCnt="8" custLinFactNeighborY="0">
        <dgm:presLayoutVars>
          <dgm:chMax val="1"/>
          <dgm:chPref val="1"/>
          <dgm:bulletEnabled val="1"/>
        </dgm:presLayoutVars>
      </dgm:prSet>
      <dgm:spPr/>
      <dgm:t>
        <a:bodyPr/>
        <a:lstStyle/>
        <a:p>
          <a:endParaRPr lang="es-MX"/>
        </a:p>
      </dgm:t>
    </dgm:pt>
    <dgm:pt modelId="{AF49595A-3F49-4405-AFEF-EFE623A6E082}" type="pres">
      <dgm:prSet presAssocID="{7CDA8C41-AB82-4DFE-BD72-3A0FE3CB1F9D}" presName="Childtext1" presStyleLbl="revTx" presStyleIdx="0" presStyleCnt="4" custLinFactNeighborX="64533" custLinFactNeighborY="6428">
        <dgm:presLayoutVars>
          <dgm:chMax val="0"/>
          <dgm:chPref val="0"/>
          <dgm:bulletEnabled val="1"/>
        </dgm:presLayoutVars>
      </dgm:prSet>
      <dgm:spPr/>
      <dgm:t>
        <a:bodyPr/>
        <a:lstStyle/>
        <a:p>
          <a:endParaRPr lang="es-MX"/>
        </a:p>
      </dgm:t>
    </dgm:pt>
    <dgm:pt modelId="{573A997D-B57B-4925-80B7-9BD3DE229182}" type="pres">
      <dgm:prSet presAssocID="{7CDA8C41-AB82-4DFE-BD72-3A0FE3CB1F9D}" presName="BalanceSpacing" presStyleCnt="0"/>
      <dgm:spPr/>
    </dgm:pt>
    <dgm:pt modelId="{8BC5C47E-C35D-40F8-A876-19087EB39705}" type="pres">
      <dgm:prSet presAssocID="{7CDA8C41-AB82-4DFE-BD72-3A0FE3CB1F9D}" presName="BalanceSpacing1" presStyleCnt="0"/>
      <dgm:spPr/>
    </dgm:pt>
    <dgm:pt modelId="{DA8B2AEE-1C17-482E-9BC5-FC82E9576F19}" type="pres">
      <dgm:prSet presAssocID="{CEE9A78B-50C4-4436-8E50-F217804900DB}" presName="Accent1Text" presStyleLbl="node1" presStyleIdx="1" presStyleCnt="8"/>
      <dgm:spPr/>
      <dgm:t>
        <a:bodyPr/>
        <a:lstStyle/>
        <a:p>
          <a:endParaRPr lang="es-MX"/>
        </a:p>
      </dgm:t>
    </dgm:pt>
    <dgm:pt modelId="{8334A09A-A285-4D56-8B3F-7962BFDC3B62}" type="pres">
      <dgm:prSet presAssocID="{CEE9A78B-50C4-4436-8E50-F217804900DB}" presName="spaceBetweenRectangles" presStyleCnt="0"/>
      <dgm:spPr/>
    </dgm:pt>
    <dgm:pt modelId="{E0FCF5B7-CE09-4FAA-9D2B-21D9A9A0B2F2}" type="pres">
      <dgm:prSet presAssocID="{D5FF0E32-061D-4705-A611-42CE2E030E19}" presName="composite" presStyleCnt="0"/>
      <dgm:spPr/>
    </dgm:pt>
    <dgm:pt modelId="{1F1A5F4E-F19D-4CDE-9E52-56715C6DB2A9}" type="pres">
      <dgm:prSet presAssocID="{D5FF0E32-061D-4705-A611-42CE2E030E19}" presName="Parent1" presStyleLbl="node1" presStyleIdx="2" presStyleCnt="8">
        <dgm:presLayoutVars>
          <dgm:chMax val="1"/>
          <dgm:chPref val="1"/>
          <dgm:bulletEnabled val="1"/>
        </dgm:presLayoutVars>
      </dgm:prSet>
      <dgm:spPr/>
      <dgm:t>
        <a:bodyPr/>
        <a:lstStyle/>
        <a:p>
          <a:endParaRPr lang="es-MX"/>
        </a:p>
      </dgm:t>
    </dgm:pt>
    <dgm:pt modelId="{635FB144-1674-46FF-BE93-4416D1977E51}" type="pres">
      <dgm:prSet presAssocID="{D5FF0E32-061D-4705-A611-42CE2E030E19}" presName="Childtext1" presStyleLbl="revTx" presStyleIdx="1" presStyleCnt="4" custScaleX="141122" custLinFactNeighborX="-52072" custLinFactNeighborY="5383">
        <dgm:presLayoutVars>
          <dgm:chMax val="0"/>
          <dgm:chPref val="0"/>
          <dgm:bulletEnabled val="1"/>
        </dgm:presLayoutVars>
      </dgm:prSet>
      <dgm:spPr/>
      <dgm:t>
        <a:bodyPr/>
        <a:lstStyle/>
        <a:p>
          <a:endParaRPr lang="es-MX"/>
        </a:p>
      </dgm:t>
    </dgm:pt>
    <dgm:pt modelId="{940FE8C5-C7B0-4E7A-B512-D92A305B241A}" type="pres">
      <dgm:prSet presAssocID="{D5FF0E32-061D-4705-A611-42CE2E030E19}" presName="BalanceSpacing" presStyleCnt="0"/>
      <dgm:spPr/>
    </dgm:pt>
    <dgm:pt modelId="{A59563C7-C436-453E-B062-42BC8CC0976C}" type="pres">
      <dgm:prSet presAssocID="{D5FF0E32-061D-4705-A611-42CE2E030E19}" presName="BalanceSpacing1" presStyleCnt="0"/>
      <dgm:spPr/>
    </dgm:pt>
    <dgm:pt modelId="{97473376-39CF-4851-848C-9663B4D0D811}" type="pres">
      <dgm:prSet presAssocID="{009282C5-DD37-4D8B-807A-241A61FB2291}" presName="Accent1Text" presStyleLbl="node1" presStyleIdx="3" presStyleCnt="8"/>
      <dgm:spPr/>
      <dgm:t>
        <a:bodyPr/>
        <a:lstStyle/>
        <a:p>
          <a:endParaRPr lang="es-MX"/>
        </a:p>
      </dgm:t>
    </dgm:pt>
    <dgm:pt modelId="{F3C0B77B-F58A-4415-974E-25CA102E2AD4}" type="pres">
      <dgm:prSet presAssocID="{009282C5-DD37-4D8B-807A-241A61FB2291}" presName="spaceBetweenRectangles" presStyleCnt="0"/>
      <dgm:spPr/>
    </dgm:pt>
    <dgm:pt modelId="{4350DE93-CC4D-43CA-B90E-CCA627AA36B6}" type="pres">
      <dgm:prSet presAssocID="{69994966-E439-460E-83CF-BB6CB94A3C8C}" presName="composite" presStyleCnt="0"/>
      <dgm:spPr/>
    </dgm:pt>
    <dgm:pt modelId="{72C66746-C344-4F0E-B639-F3A5489EF7B3}" type="pres">
      <dgm:prSet presAssocID="{69994966-E439-460E-83CF-BB6CB94A3C8C}" presName="Parent1" presStyleLbl="node1" presStyleIdx="4" presStyleCnt="8" custScaleX="129525" custLinFactNeighborX="9412" custLinFactNeighborY="-1477">
        <dgm:presLayoutVars>
          <dgm:chMax val="1"/>
          <dgm:chPref val="1"/>
          <dgm:bulletEnabled val="1"/>
        </dgm:presLayoutVars>
      </dgm:prSet>
      <dgm:spPr/>
      <dgm:t>
        <a:bodyPr/>
        <a:lstStyle/>
        <a:p>
          <a:endParaRPr lang="es-MX"/>
        </a:p>
      </dgm:t>
    </dgm:pt>
    <dgm:pt modelId="{8F9E4258-8A43-43A9-AA58-77135E14AAE2}" type="pres">
      <dgm:prSet presAssocID="{69994966-E439-460E-83CF-BB6CB94A3C8C}" presName="Childtext1" presStyleLbl="revTx" presStyleIdx="2" presStyleCnt="4" custScaleX="104317" custLinFactNeighborX="52938" custLinFactNeighborY="1370">
        <dgm:presLayoutVars>
          <dgm:chMax val="0"/>
          <dgm:chPref val="0"/>
          <dgm:bulletEnabled val="1"/>
        </dgm:presLayoutVars>
      </dgm:prSet>
      <dgm:spPr/>
      <dgm:t>
        <a:bodyPr/>
        <a:lstStyle/>
        <a:p>
          <a:endParaRPr lang="es-MX"/>
        </a:p>
      </dgm:t>
    </dgm:pt>
    <dgm:pt modelId="{CA24B7EF-0040-4277-ABFA-94B39061D917}" type="pres">
      <dgm:prSet presAssocID="{69994966-E439-460E-83CF-BB6CB94A3C8C}" presName="BalanceSpacing" presStyleCnt="0"/>
      <dgm:spPr/>
    </dgm:pt>
    <dgm:pt modelId="{013EB255-1D23-4643-9D54-F9B647EED856}" type="pres">
      <dgm:prSet presAssocID="{69994966-E439-460E-83CF-BB6CB94A3C8C}" presName="BalanceSpacing1" presStyleCnt="0"/>
      <dgm:spPr/>
    </dgm:pt>
    <dgm:pt modelId="{B20EDED0-273C-4DA3-9BB7-DDDA676A069B}" type="pres">
      <dgm:prSet presAssocID="{8B1329DA-9841-4F5D-A9BB-140E8D50C211}" presName="Accent1Text" presStyleLbl="node1" presStyleIdx="5" presStyleCnt="8" custFlipHor="1" custScaleX="3343" custScaleY="2989" custLinFactNeighborX="42514" custLinFactNeighborY="-4539"/>
      <dgm:spPr/>
      <dgm:t>
        <a:bodyPr/>
        <a:lstStyle/>
        <a:p>
          <a:endParaRPr lang="es-MX"/>
        </a:p>
      </dgm:t>
    </dgm:pt>
    <dgm:pt modelId="{F8CB9DD8-45E7-4643-BAF8-BF761818B740}" type="pres">
      <dgm:prSet presAssocID="{8B1329DA-9841-4F5D-A9BB-140E8D50C211}" presName="spaceBetweenRectangles" presStyleCnt="0"/>
      <dgm:spPr/>
    </dgm:pt>
    <dgm:pt modelId="{293F01CD-7C20-4713-BD20-39CB5C4C5FCF}" type="pres">
      <dgm:prSet presAssocID="{4BD2BADD-2345-4711-BAF4-B6E6BD67033F}" presName="composite" presStyleCnt="0"/>
      <dgm:spPr/>
    </dgm:pt>
    <dgm:pt modelId="{4B8AFE1C-E40E-4D9E-8A30-ADF9C17F8433}" type="pres">
      <dgm:prSet presAssocID="{4BD2BADD-2345-4711-BAF4-B6E6BD67033F}" presName="Parent1" presStyleLbl="node1" presStyleIdx="6" presStyleCnt="8" custScaleX="115098" custLinFactNeighborX="-8360" custLinFactNeighborY="-4545">
        <dgm:presLayoutVars>
          <dgm:chMax val="1"/>
          <dgm:chPref val="1"/>
          <dgm:bulletEnabled val="1"/>
        </dgm:presLayoutVars>
      </dgm:prSet>
      <dgm:spPr/>
      <dgm:t>
        <a:bodyPr/>
        <a:lstStyle/>
        <a:p>
          <a:endParaRPr lang="es-MX"/>
        </a:p>
      </dgm:t>
    </dgm:pt>
    <dgm:pt modelId="{C10942CC-32CE-4F83-A292-9755CEDD6686}" type="pres">
      <dgm:prSet presAssocID="{4BD2BADD-2345-4711-BAF4-B6E6BD67033F}" presName="Childtext1" presStyleLbl="revTx" presStyleIdx="3" presStyleCnt="4" custLinFactNeighborX="-23779" custLinFactNeighborY="-11576">
        <dgm:presLayoutVars>
          <dgm:chMax val="0"/>
          <dgm:chPref val="0"/>
          <dgm:bulletEnabled val="1"/>
        </dgm:presLayoutVars>
      </dgm:prSet>
      <dgm:spPr/>
      <dgm:t>
        <a:bodyPr/>
        <a:lstStyle/>
        <a:p>
          <a:endParaRPr lang="es-MX"/>
        </a:p>
      </dgm:t>
    </dgm:pt>
    <dgm:pt modelId="{27F79A4D-FF04-4FEB-898C-056986839FD3}" type="pres">
      <dgm:prSet presAssocID="{4BD2BADD-2345-4711-BAF4-B6E6BD67033F}" presName="BalanceSpacing" presStyleCnt="0"/>
      <dgm:spPr/>
    </dgm:pt>
    <dgm:pt modelId="{B1854EB7-FB89-493B-8F4B-D215042B3657}" type="pres">
      <dgm:prSet presAssocID="{4BD2BADD-2345-4711-BAF4-B6E6BD67033F}" presName="BalanceSpacing1" presStyleCnt="0"/>
      <dgm:spPr/>
    </dgm:pt>
    <dgm:pt modelId="{2E5419ED-DC23-4ABC-938D-C9686ACFCBA8}" type="pres">
      <dgm:prSet presAssocID="{A696DC21-87B7-41CA-95F8-1EA320EEC239}" presName="Accent1Text" presStyleLbl="node1" presStyleIdx="7" presStyleCnt="8"/>
      <dgm:spPr/>
      <dgm:t>
        <a:bodyPr/>
        <a:lstStyle/>
        <a:p>
          <a:endParaRPr lang="es-MX"/>
        </a:p>
      </dgm:t>
    </dgm:pt>
  </dgm:ptLst>
  <dgm:cxnLst>
    <dgm:cxn modelId="{E7242B7F-E064-4FB6-AA71-BB5A30D789E0}" type="presOf" srcId="{8DA35840-6F82-41AD-B5B4-71C755563B11}" destId="{635FB144-1674-46FF-BE93-4416D1977E51}" srcOrd="0" destOrd="1" presId="urn:microsoft.com/office/officeart/2008/layout/AlternatingHexagons"/>
    <dgm:cxn modelId="{E832ACA2-8C80-4E0B-AFD0-E387904F0AF5}" srcId="{69994966-E439-460E-83CF-BB6CB94A3C8C}" destId="{FE6193D9-880D-4C33-892A-5513D45E6417}" srcOrd="0" destOrd="0" parTransId="{5E0814DB-F803-49CB-A7FA-CA4F963D0D7E}" sibTransId="{20CF8CDA-5C06-420F-BAD7-064D3A5DDD75}"/>
    <dgm:cxn modelId="{59EA3947-0FE8-4CC0-A37F-DB7CC06B253E}" type="presOf" srcId="{7CDA8C41-AB82-4DFE-BD72-3A0FE3CB1F9D}" destId="{2263E895-CA7B-49A1-8587-659CB7507C36}" srcOrd="0" destOrd="0" presId="urn:microsoft.com/office/officeart/2008/layout/AlternatingHexagons"/>
    <dgm:cxn modelId="{55EAE126-C3C9-461E-89BD-129958670183}" srcId="{2DE83C52-E75D-4D55-B673-273CAF764C06}" destId="{4BD2BADD-2345-4711-BAF4-B6E6BD67033F}" srcOrd="3" destOrd="0" parTransId="{3647CCA2-F249-475B-AD9D-85A80DC12100}" sibTransId="{A696DC21-87B7-41CA-95F8-1EA320EEC239}"/>
    <dgm:cxn modelId="{4849C926-9083-477D-B808-A7F985E03D7B}" srcId="{D5FF0E32-061D-4705-A611-42CE2E030E19}" destId="{2FFE96D0-3EBC-4378-A4F6-EA8B57FC970F}" srcOrd="2" destOrd="0" parTransId="{CA0737CC-1310-4BE1-980D-25C3B6C38F97}" sibTransId="{4C9B5B48-3D7D-4B5D-BD4E-35F84173E602}"/>
    <dgm:cxn modelId="{8DE22506-2EA2-42DA-AC5E-00BC4FB4BBC0}" type="presOf" srcId="{8B1329DA-9841-4F5D-A9BB-140E8D50C211}" destId="{B20EDED0-273C-4DA3-9BB7-DDDA676A069B}" srcOrd="0" destOrd="0" presId="urn:microsoft.com/office/officeart/2008/layout/AlternatingHexagons"/>
    <dgm:cxn modelId="{E2157CBB-3893-4839-B639-4A2BC1336FD0}" srcId="{2DE83C52-E75D-4D55-B673-273CAF764C06}" destId="{69994966-E439-460E-83CF-BB6CB94A3C8C}" srcOrd="2" destOrd="0" parTransId="{F8747519-2AA8-4F77-9DE5-D2FFAB23A06F}" sibTransId="{8B1329DA-9841-4F5D-A9BB-140E8D50C211}"/>
    <dgm:cxn modelId="{5B07D02F-F99C-4385-99B6-D61AD3DCDD89}" type="presOf" srcId="{65804D36-58B7-45DC-A718-A07BEEF47D3E}" destId="{AF49595A-3F49-4405-AFEF-EFE623A6E082}" srcOrd="0" destOrd="0" presId="urn:microsoft.com/office/officeart/2008/layout/AlternatingHexagons"/>
    <dgm:cxn modelId="{0859E86B-637D-4B71-952E-056D1D2EF42D}" type="presOf" srcId="{2DE83C52-E75D-4D55-B673-273CAF764C06}" destId="{6D700388-27A6-40D7-BD10-74D3DB2FB82F}" srcOrd="0" destOrd="0" presId="urn:microsoft.com/office/officeart/2008/layout/AlternatingHexagons"/>
    <dgm:cxn modelId="{EEEFC408-C020-4B4A-934E-C461F3E4F595}" type="presOf" srcId="{C3B6A29A-26E7-41FB-94D1-7D5E78C2EE06}" destId="{C10942CC-32CE-4F83-A292-9755CEDD6686}" srcOrd="0" destOrd="0" presId="urn:microsoft.com/office/officeart/2008/layout/AlternatingHexagons"/>
    <dgm:cxn modelId="{88AB0972-2DF3-43A5-84B7-A34E7297569E}" srcId="{2DE83C52-E75D-4D55-B673-273CAF764C06}" destId="{7CDA8C41-AB82-4DFE-BD72-3A0FE3CB1F9D}" srcOrd="0" destOrd="0" parTransId="{BC385AB0-A622-4DDD-9E41-AD1099A9112B}" sibTransId="{CEE9A78B-50C4-4436-8E50-F217804900DB}"/>
    <dgm:cxn modelId="{3A2F7D67-1A46-4687-B6F9-7F5C1E6C3B09}" srcId="{2DE83C52-E75D-4D55-B673-273CAF764C06}" destId="{D5FF0E32-061D-4705-A611-42CE2E030E19}" srcOrd="1" destOrd="0" parTransId="{A8ED7072-E9CC-46CA-A13D-2BEFA7D95B43}" sibTransId="{009282C5-DD37-4D8B-807A-241A61FB2291}"/>
    <dgm:cxn modelId="{3BC41A5D-DC11-483F-965D-18E1D85952F5}" type="presOf" srcId="{D5FF0E32-061D-4705-A611-42CE2E030E19}" destId="{1F1A5F4E-F19D-4CDE-9E52-56715C6DB2A9}" srcOrd="0" destOrd="0" presId="urn:microsoft.com/office/officeart/2008/layout/AlternatingHexagons"/>
    <dgm:cxn modelId="{9AF4D403-1EAA-471A-A1D5-B05C7955A230}" type="presOf" srcId="{009282C5-DD37-4D8B-807A-241A61FB2291}" destId="{97473376-39CF-4851-848C-9663B4D0D811}" srcOrd="0" destOrd="0" presId="urn:microsoft.com/office/officeart/2008/layout/AlternatingHexagons"/>
    <dgm:cxn modelId="{727534D5-AD95-4AE4-BC46-63E7C11CA54C}" type="presOf" srcId="{A696DC21-87B7-41CA-95F8-1EA320EEC239}" destId="{2E5419ED-DC23-4ABC-938D-C9686ACFCBA8}" srcOrd="0" destOrd="0" presId="urn:microsoft.com/office/officeart/2008/layout/AlternatingHexagons"/>
    <dgm:cxn modelId="{9627CE73-50EA-4C15-BB78-3772C1C4CFFF}" type="presOf" srcId="{2FFE96D0-3EBC-4378-A4F6-EA8B57FC970F}" destId="{635FB144-1674-46FF-BE93-4416D1977E51}" srcOrd="0" destOrd="2" presId="urn:microsoft.com/office/officeart/2008/layout/AlternatingHexagons"/>
    <dgm:cxn modelId="{BBF1C86A-9027-445E-922E-F24DA366E445}" srcId="{7CDA8C41-AB82-4DFE-BD72-3A0FE3CB1F9D}" destId="{65804D36-58B7-45DC-A718-A07BEEF47D3E}" srcOrd="0" destOrd="0" parTransId="{6DFCCBDA-05AB-4506-B778-9630873E9328}" sibTransId="{4FCCBCFB-7D41-4341-8213-D1303A33BBC4}"/>
    <dgm:cxn modelId="{CB416BE2-9FA6-4DB9-9ACF-186F983093D4}" type="presOf" srcId="{CEE9A78B-50C4-4436-8E50-F217804900DB}" destId="{DA8B2AEE-1C17-482E-9BC5-FC82E9576F19}" srcOrd="0" destOrd="0" presId="urn:microsoft.com/office/officeart/2008/layout/AlternatingHexagons"/>
    <dgm:cxn modelId="{EE63F955-9C7B-461E-8530-C50BCAFA0871}" type="presOf" srcId="{FE6193D9-880D-4C33-892A-5513D45E6417}" destId="{8F9E4258-8A43-43A9-AA58-77135E14AAE2}" srcOrd="0" destOrd="0" presId="urn:microsoft.com/office/officeart/2008/layout/AlternatingHexagons"/>
    <dgm:cxn modelId="{32906219-50B5-4417-9767-4338A28113AE}" type="presOf" srcId="{4BD2BADD-2345-4711-BAF4-B6E6BD67033F}" destId="{4B8AFE1C-E40E-4D9E-8A30-ADF9C17F8433}" srcOrd="0" destOrd="0" presId="urn:microsoft.com/office/officeart/2008/layout/AlternatingHexagons"/>
    <dgm:cxn modelId="{16362BA7-5507-4863-8D81-B680BDD749C0}" srcId="{D5FF0E32-061D-4705-A611-42CE2E030E19}" destId="{8DA35840-6F82-41AD-B5B4-71C755563B11}" srcOrd="1" destOrd="0" parTransId="{1085B3BE-F973-45B8-82D7-39225FBB3FE5}" sibTransId="{F0E0753D-764D-4C5F-AE1A-5E44C4B8783D}"/>
    <dgm:cxn modelId="{6A3B8549-6D7D-4F6E-9359-09317389FCB5}" type="presOf" srcId="{69994966-E439-460E-83CF-BB6CB94A3C8C}" destId="{72C66746-C344-4F0E-B639-F3A5489EF7B3}" srcOrd="0" destOrd="0" presId="urn:microsoft.com/office/officeart/2008/layout/AlternatingHexagons"/>
    <dgm:cxn modelId="{C38D6D1D-D290-4806-AF7E-978EE3DB22D6}" type="presOf" srcId="{62A677CE-5D42-4EB8-9B7A-710F0580CD4D}" destId="{635FB144-1674-46FF-BE93-4416D1977E51}" srcOrd="0" destOrd="0" presId="urn:microsoft.com/office/officeart/2008/layout/AlternatingHexagons"/>
    <dgm:cxn modelId="{D6FBB9EE-8EBE-437C-B796-A029D517D64B}" srcId="{D5FF0E32-061D-4705-A611-42CE2E030E19}" destId="{62A677CE-5D42-4EB8-9B7A-710F0580CD4D}" srcOrd="0" destOrd="0" parTransId="{9128F9C2-F350-487E-BAB7-6F22F66980EB}" sibTransId="{A60670AD-4759-4E8F-B313-139BF37655F9}"/>
    <dgm:cxn modelId="{F93E9C20-6D83-46BB-9322-C4E13F6140CD}" srcId="{4BD2BADD-2345-4711-BAF4-B6E6BD67033F}" destId="{C3B6A29A-26E7-41FB-94D1-7D5E78C2EE06}" srcOrd="0" destOrd="0" parTransId="{864E59C9-BD57-4D4C-9F57-8203B3523068}" sibTransId="{D6DEE18D-3F5D-4EFE-B912-82A5422B80E7}"/>
    <dgm:cxn modelId="{D6935279-B6B1-43F9-A2EF-23F41371C9C9}" type="presParOf" srcId="{6D700388-27A6-40D7-BD10-74D3DB2FB82F}" destId="{25FAB75E-2FCA-45C6-B964-5B528296C77F}" srcOrd="0" destOrd="0" presId="urn:microsoft.com/office/officeart/2008/layout/AlternatingHexagons"/>
    <dgm:cxn modelId="{999E5189-34E6-45A0-B22B-64FCFA00C477}" type="presParOf" srcId="{25FAB75E-2FCA-45C6-B964-5B528296C77F}" destId="{2263E895-CA7B-49A1-8587-659CB7507C36}" srcOrd="0" destOrd="0" presId="urn:microsoft.com/office/officeart/2008/layout/AlternatingHexagons"/>
    <dgm:cxn modelId="{9C1E7727-7100-4B27-B7C4-ABB6BC02DAA1}" type="presParOf" srcId="{25FAB75E-2FCA-45C6-B964-5B528296C77F}" destId="{AF49595A-3F49-4405-AFEF-EFE623A6E082}" srcOrd="1" destOrd="0" presId="urn:microsoft.com/office/officeart/2008/layout/AlternatingHexagons"/>
    <dgm:cxn modelId="{FEEC263F-8B38-43D2-B3F9-3322C7F0F6CD}" type="presParOf" srcId="{25FAB75E-2FCA-45C6-B964-5B528296C77F}" destId="{573A997D-B57B-4925-80B7-9BD3DE229182}" srcOrd="2" destOrd="0" presId="urn:microsoft.com/office/officeart/2008/layout/AlternatingHexagons"/>
    <dgm:cxn modelId="{6641CAA8-C518-45BE-8018-4F50859E6DF3}" type="presParOf" srcId="{25FAB75E-2FCA-45C6-B964-5B528296C77F}" destId="{8BC5C47E-C35D-40F8-A876-19087EB39705}" srcOrd="3" destOrd="0" presId="urn:microsoft.com/office/officeart/2008/layout/AlternatingHexagons"/>
    <dgm:cxn modelId="{72D9EB7B-6646-4891-B443-E75491D8E776}" type="presParOf" srcId="{25FAB75E-2FCA-45C6-B964-5B528296C77F}" destId="{DA8B2AEE-1C17-482E-9BC5-FC82E9576F19}" srcOrd="4" destOrd="0" presId="urn:microsoft.com/office/officeart/2008/layout/AlternatingHexagons"/>
    <dgm:cxn modelId="{3F413CC0-7C62-48F2-AD8F-CA54DA345CB4}" type="presParOf" srcId="{6D700388-27A6-40D7-BD10-74D3DB2FB82F}" destId="{8334A09A-A285-4D56-8B3F-7962BFDC3B62}" srcOrd="1" destOrd="0" presId="urn:microsoft.com/office/officeart/2008/layout/AlternatingHexagons"/>
    <dgm:cxn modelId="{A0E380C4-F303-41AF-8EEA-F2C16691BC4C}" type="presParOf" srcId="{6D700388-27A6-40D7-BD10-74D3DB2FB82F}" destId="{E0FCF5B7-CE09-4FAA-9D2B-21D9A9A0B2F2}" srcOrd="2" destOrd="0" presId="urn:microsoft.com/office/officeart/2008/layout/AlternatingHexagons"/>
    <dgm:cxn modelId="{C4859484-27FE-41DA-B9C1-DBEDA77975EF}" type="presParOf" srcId="{E0FCF5B7-CE09-4FAA-9D2B-21D9A9A0B2F2}" destId="{1F1A5F4E-F19D-4CDE-9E52-56715C6DB2A9}" srcOrd="0" destOrd="0" presId="urn:microsoft.com/office/officeart/2008/layout/AlternatingHexagons"/>
    <dgm:cxn modelId="{9AAF5B76-69E5-42D3-9194-A4A766A18C8B}" type="presParOf" srcId="{E0FCF5B7-CE09-4FAA-9D2B-21D9A9A0B2F2}" destId="{635FB144-1674-46FF-BE93-4416D1977E51}" srcOrd="1" destOrd="0" presId="urn:microsoft.com/office/officeart/2008/layout/AlternatingHexagons"/>
    <dgm:cxn modelId="{F7BAB339-7248-446A-95EE-BBBCCF488BB3}" type="presParOf" srcId="{E0FCF5B7-CE09-4FAA-9D2B-21D9A9A0B2F2}" destId="{940FE8C5-C7B0-4E7A-B512-D92A305B241A}" srcOrd="2" destOrd="0" presId="urn:microsoft.com/office/officeart/2008/layout/AlternatingHexagons"/>
    <dgm:cxn modelId="{BF04A57B-3BA8-4DE2-A475-1DE8C402256B}" type="presParOf" srcId="{E0FCF5B7-CE09-4FAA-9D2B-21D9A9A0B2F2}" destId="{A59563C7-C436-453E-B062-42BC8CC0976C}" srcOrd="3" destOrd="0" presId="urn:microsoft.com/office/officeart/2008/layout/AlternatingHexagons"/>
    <dgm:cxn modelId="{7824CE04-7F96-460A-B81C-D1D5DE287FCF}" type="presParOf" srcId="{E0FCF5B7-CE09-4FAA-9D2B-21D9A9A0B2F2}" destId="{97473376-39CF-4851-848C-9663B4D0D811}" srcOrd="4" destOrd="0" presId="urn:microsoft.com/office/officeart/2008/layout/AlternatingHexagons"/>
    <dgm:cxn modelId="{0A51BB76-C486-4651-87F5-AC6E31118663}" type="presParOf" srcId="{6D700388-27A6-40D7-BD10-74D3DB2FB82F}" destId="{F3C0B77B-F58A-4415-974E-25CA102E2AD4}" srcOrd="3" destOrd="0" presId="urn:microsoft.com/office/officeart/2008/layout/AlternatingHexagons"/>
    <dgm:cxn modelId="{2084FDD7-67AB-47E0-83BB-65489E87AA91}" type="presParOf" srcId="{6D700388-27A6-40D7-BD10-74D3DB2FB82F}" destId="{4350DE93-CC4D-43CA-B90E-CCA627AA36B6}" srcOrd="4" destOrd="0" presId="urn:microsoft.com/office/officeart/2008/layout/AlternatingHexagons"/>
    <dgm:cxn modelId="{BE855411-13B4-4B33-AD4C-F7B71CF6D0AD}" type="presParOf" srcId="{4350DE93-CC4D-43CA-B90E-CCA627AA36B6}" destId="{72C66746-C344-4F0E-B639-F3A5489EF7B3}" srcOrd="0" destOrd="0" presId="urn:microsoft.com/office/officeart/2008/layout/AlternatingHexagons"/>
    <dgm:cxn modelId="{46A5DA42-FA4E-4E45-B505-2CCA996EE8C4}" type="presParOf" srcId="{4350DE93-CC4D-43CA-B90E-CCA627AA36B6}" destId="{8F9E4258-8A43-43A9-AA58-77135E14AAE2}" srcOrd="1" destOrd="0" presId="urn:microsoft.com/office/officeart/2008/layout/AlternatingHexagons"/>
    <dgm:cxn modelId="{AE7ECEFA-5108-44F5-88D1-7C8025B0D95C}" type="presParOf" srcId="{4350DE93-CC4D-43CA-B90E-CCA627AA36B6}" destId="{CA24B7EF-0040-4277-ABFA-94B39061D917}" srcOrd="2" destOrd="0" presId="urn:microsoft.com/office/officeart/2008/layout/AlternatingHexagons"/>
    <dgm:cxn modelId="{D42BE95B-917B-4327-AAFD-4E2399E4D94C}" type="presParOf" srcId="{4350DE93-CC4D-43CA-B90E-CCA627AA36B6}" destId="{013EB255-1D23-4643-9D54-F9B647EED856}" srcOrd="3" destOrd="0" presId="urn:microsoft.com/office/officeart/2008/layout/AlternatingHexagons"/>
    <dgm:cxn modelId="{E8EA5025-9F5A-4421-8921-AC7ADFB698DE}" type="presParOf" srcId="{4350DE93-CC4D-43CA-B90E-CCA627AA36B6}" destId="{B20EDED0-273C-4DA3-9BB7-DDDA676A069B}" srcOrd="4" destOrd="0" presId="urn:microsoft.com/office/officeart/2008/layout/AlternatingHexagons"/>
    <dgm:cxn modelId="{9285EF0B-1658-4FFA-8D19-986BBB9D4B78}" type="presParOf" srcId="{6D700388-27A6-40D7-BD10-74D3DB2FB82F}" destId="{F8CB9DD8-45E7-4643-BAF8-BF761818B740}" srcOrd="5" destOrd="0" presId="urn:microsoft.com/office/officeart/2008/layout/AlternatingHexagons"/>
    <dgm:cxn modelId="{4C083D3A-73B5-40F2-927E-E411A9BEE2CB}" type="presParOf" srcId="{6D700388-27A6-40D7-BD10-74D3DB2FB82F}" destId="{293F01CD-7C20-4713-BD20-39CB5C4C5FCF}" srcOrd="6" destOrd="0" presId="urn:microsoft.com/office/officeart/2008/layout/AlternatingHexagons"/>
    <dgm:cxn modelId="{1E6E8128-D3E4-41BC-88BC-0EA42CADE42C}" type="presParOf" srcId="{293F01CD-7C20-4713-BD20-39CB5C4C5FCF}" destId="{4B8AFE1C-E40E-4D9E-8A30-ADF9C17F8433}" srcOrd="0" destOrd="0" presId="urn:microsoft.com/office/officeart/2008/layout/AlternatingHexagons"/>
    <dgm:cxn modelId="{2A493189-B355-439E-8F94-6F407C500E23}" type="presParOf" srcId="{293F01CD-7C20-4713-BD20-39CB5C4C5FCF}" destId="{C10942CC-32CE-4F83-A292-9755CEDD6686}" srcOrd="1" destOrd="0" presId="urn:microsoft.com/office/officeart/2008/layout/AlternatingHexagons"/>
    <dgm:cxn modelId="{6F8EB0F7-D4B3-40A3-A26E-B31CF0498E32}" type="presParOf" srcId="{293F01CD-7C20-4713-BD20-39CB5C4C5FCF}" destId="{27F79A4D-FF04-4FEB-898C-056986839FD3}" srcOrd="2" destOrd="0" presId="urn:microsoft.com/office/officeart/2008/layout/AlternatingHexagons"/>
    <dgm:cxn modelId="{BE11E208-232C-45AF-9231-9455B5406324}" type="presParOf" srcId="{293F01CD-7C20-4713-BD20-39CB5C4C5FCF}" destId="{B1854EB7-FB89-493B-8F4B-D215042B3657}" srcOrd="3" destOrd="0" presId="urn:microsoft.com/office/officeart/2008/layout/AlternatingHexagons"/>
    <dgm:cxn modelId="{5E8D3C1B-F729-4F84-B2C7-8113035E0E8D}" type="presParOf" srcId="{293F01CD-7C20-4713-BD20-39CB5C4C5FCF}" destId="{2E5419ED-DC23-4ABC-938D-C9686ACFCBA8}"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F00A9EA-1B64-489D-8909-36EE1FC04DB3}" type="doc">
      <dgm:prSet loTypeId="urn:microsoft.com/office/officeart/2008/layout/PictureAccentBlocks" loCatId="picture" qsTypeId="urn:microsoft.com/office/officeart/2005/8/quickstyle/simple1" qsCatId="simple" csTypeId="urn:microsoft.com/office/officeart/2005/8/colors/accent1_2" csCatId="accent1" phldr="1"/>
      <dgm:spPr/>
    </dgm:pt>
    <dgm:pt modelId="{631E781F-A6D7-4A36-9BD9-4468D755BF2D}">
      <dgm:prSet phldrT="[Texto]"/>
      <dgm:spPr/>
      <dgm:t>
        <a:bodyPr/>
        <a:lstStyle/>
        <a:p>
          <a:r>
            <a:rPr lang="es-EC" dirty="0" smtClean="0"/>
            <a:t>Fibras extraídas de abacá</a:t>
          </a:r>
          <a:br>
            <a:rPr lang="es-EC" dirty="0" smtClean="0"/>
          </a:br>
          <a:r>
            <a:rPr lang="es-EC" dirty="0" smtClean="0"/>
            <a:t>Fuente </a:t>
          </a:r>
          <a:r>
            <a:rPr lang="es-MX" b="0" i="0" dirty="0" smtClean="0"/>
            <a:t>(González &amp; </a:t>
          </a:r>
          <a:r>
            <a:rPr lang="es-MX" b="0" i="0" dirty="0" err="1" smtClean="0"/>
            <a:t>Arbo</a:t>
          </a:r>
          <a:r>
            <a:rPr lang="es-MX" b="0" i="0" dirty="0" smtClean="0"/>
            <a:t>, 2013)</a:t>
          </a:r>
          <a:endParaRPr lang="es-MX" dirty="0"/>
        </a:p>
      </dgm:t>
    </dgm:pt>
    <dgm:pt modelId="{F2C6C4B4-D5C9-4798-8F3D-3C9CA214A3B5}" type="parTrans" cxnId="{8C8FD303-4FEA-427A-BED8-DD55E4FF1A46}">
      <dgm:prSet/>
      <dgm:spPr/>
      <dgm:t>
        <a:bodyPr/>
        <a:lstStyle/>
        <a:p>
          <a:endParaRPr lang="es-MX"/>
        </a:p>
      </dgm:t>
    </dgm:pt>
    <dgm:pt modelId="{BF8A50DA-A07C-44DE-8EC9-B2FDCB9A1E19}" type="sibTrans" cxnId="{8C8FD303-4FEA-427A-BED8-DD55E4FF1A46}">
      <dgm:prSet/>
      <dgm:spPr/>
      <dgm:t>
        <a:bodyPr/>
        <a:lstStyle/>
        <a:p>
          <a:endParaRPr lang="es-MX"/>
        </a:p>
      </dgm:t>
    </dgm:pt>
    <dgm:pt modelId="{859596D7-7A15-413E-AE12-7DD8B75A4AC2}" type="pres">
      <dgm:prSet presAssocID="{0F00A9EA-1B64-489D-8909-36EE1FC04DB3}" presName="Name0" presStyleCnt="0">
        <dgm:presLayoutVars>
          <dgm:dir/>
        </dgm:presLayoutVars>
      </dgm:prSet>
      <dgm:spPr/>
    </dgm:pt>
    <dgm:pt modelId="{6A459563-2CA8-439F-AE11-54F5633B6989}" type="pres">
      <dgm:prSet presAssocID="{631E781F-A6D7-4A36-9BD9-4468D755BF2D}" presName="composite" presStyleCnt="0"/>
      <dgm:spPr/>
    </dgm:pt>
    <dgm:pt modelId="{82AB1E23-AD95-41BD-8942-6D6DA11ACBFF}" type="pres">
      <dgm:prSet presAssocID="{631E781F-A6D7-4A36-9BD9-4468D755BF2D}" presName="Image" presStyleLbl="alignNode1" presStyleIdx="0" presStyleCnt="1" custLinFactNeighborX="9807" custLinFactNeighborY="10960"/>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dgm:spPr>
      <dgm:extLst>
        <a:ext uri="{E40237B7-FDA0-4F09-8148-C483321AD2D9}">
          <dgm14:cNvPr xmlns:dgm14="http://schemas.microsoft.com/office/drawing/2010/diagram" id="0" name="" descr="Fibras extraidas de hojas de Musa textilis"/>
        </a:ext>
      </dgm:extLst>
    </dgm:pt>
    <dgm:pt modelId="{ED1B0D92-371F-4B1A-8D74-CB005E877113}" type="pres">
      <dgm:prSet presAssocID="{631E781F-A6D7-4A36-9BD9-4468D755BF2D}" presName="Parent" presStyleLbl="revTx" presStyleIdx="0" presStyleCnt="1">
        <dgm:presLayoutVars>
          <dgm:bulletEnabled val="1"/>
        </dgm:presLayoutVars>
      </dgm:prSet>
      <dgm:spPr/>
      <dgm:t>
        <a:bodyPr/>
        <a:lstStyle/>
        <a:p>
          <a:endParaRPr lang="es-MX"/>
        </a:p>
      </dgm:t>
    </dgm:pt>
  </dgm:ptLst>
  <dgm:cxnLst>
    <dgm:cxn modelId="{C6CDEDBD-DDDC-4B89-89AA-381264B528F1}" type="presOf" srcId="{631E781F-A6D7-4A36-9BD9-4468D755BF2D}" destId="{ED1B0D92-371F-4B1A-8D74-CB005E877113}" srcOrd="0" destOrd="0" presId="urn:microsoft.com/office/officeart/2008/layout/PictureAccentBlocks"/>
    <dgm:cxn modelId="{0049182F-3DFD-45B3-9533-B75A3C623680}" type="presOf" srcId="{0F00A9EA-1B64-489D-8909-36EE1FC04DB3}" destId="{859596D7-7A15-413E-AE12-7DD8B75A4AC2}" srcOrd="0" destOrd="0" presId="urn:microsoft.com/office/officeart/2008/layout/PictureAccentBlocks"/>
    <dgm:cxn modelId="{8C8FD303-4FEA-427A-BED8-DD55E4FF1A46}" srcId="{0F00A9EA-1B64-489D-8909-36EE1FC04DB3}" destId="{631E781F-A6D7-4A36-9BD9-4468D755BF2D}" srcOrd="0" destOrd="0" parTransId="{F2C6C4B4-D5C9-4798-8F3D-3C9CA214A3B5}" sibTransId="{BF8A50DA-A07C-44DE-8EC9-B2FDCB9A1E19}"/>
    <dgm:cxn modelId="{CF79F515-74C4-4196-8A47-A5D090F8AC50}" type="presParOf" srcId="{859596D7-7A15-413E-AE12-7DD8B75A4AC2}" destId="{6A459563-2CA8-439F-AE11-54F5633B6989}" srcOrd="0" destOrd="0" presId="urn:microsoft.com/office/officeart/2008/layout/PictureAccentBlocks"/>
    <dgm:cxn modelId="{2CC19DC6-1C5A-47D6-A130-181D99FEAA4E}" type="presParOf" srcId="{6A459563-2CA8-439F-AE11-54F5633B6989}" destId="{82AB1E23-AD95-41BD-8942-6D6DA11ACBFF}" srcOrd="0" destOrd="0" presId="urn:microsoft.com/office/officeart/2008/layout/PictureAccentBlocks"/>
    <dgm:cxn modelId="{8A2B81CE-7EAA-4F61-B614-ED8B7AB608D6}" type="presParOf" srcId="{6A459563-2CA8-439F-AE11-54F5633B6989}" destId="{ED1B0D92-371F-4B1A-8D74-CB005E877113}" srcOrd="1" destOrd="0" presId="urn:microsoft.com/office/officeart/2008/layout/PictureAccent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D20BE8-8943-4575-8234-9239AAE7E0DA}"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s-MX"/>
        </a:p>
      </dgm:t>
    </dgm:pt>
    <dgm:pt modelId="{6D636126-42FC-44F5-B016-14DE2D1EB0C1}">
      <dgm:prSet phldrT="[Texto]"/>
      <dgm:spPr/>
      <dgm:t>
        <a:bodyPr/>
        <a:lstStyle/>
        <a:p>
          <a:r>
            <a:rPr lang="es-MX" dirty="0" smtClean="0"/>
            <a:t>Fibras duras</a:t>
          </a:r>
          <a:endParaRPr lang="es-MX" dirty="0"/>
        </a:p>
      </dgm:t>
    </dgm:pt>
    <dgm:pt modelId="{7A86F50E-9E1B-45A8-803B-F428D88583E1}" type="parTrans" cxnId="{0FBC60CD-8E78-40D7-A9D5-5F2CA65AC551}">
      <dgm:prSet/>
      <dgm:spPr/>
      <dgm:t>
        <a:bodyPr/>
        <a:lstStyle/>
        <a:p>
          <a:endParaRPr lang="es-MX"/>
        </a:p>
      </dgm:t>
    </dgm:pt>
    <dgm:pt modelId="{71A47596-5487-40F3-87CE-05D20F22EC78}" type="sibTrans" cxnId="{0FBC60CD-8E78-40D7-A9D5-5F2CA65AC551}">
      <dgm:prSet/>
      <dgm:spPr/>
      <dgm:t>
        <a:bodyPr/>
        <a:lstStyle/>
        <a:p>
          <a:endParaRPr lang="es-MX"/>
        </a:p>
      </dgm:t>
    </dgm:pt>
    <dgm:pt modelId="{1363B34F-B3EB-4016-B01F-83A8BB9082BE}">
      <dgm:prSet phldrT="[Texto]"/>
      <dgm:spPr/>
      <dgm:t>
        <a:bodyPr/>
        <a:lstStyle/>
        <a:p>
          <a:r>
            <a:rPr lang="es-EC" dirty="0" smtClean="0"/>
            <a:t>Hojas de Monocotiledóneas</a:t>
          </a:r>
          <a:endParaRPr lang="es-MX" dirty="0"/>
        </a:p>
      </dgm:t>
    </dgm:pt>
    <dgm:pt modelId="{B9D97691-B42C-4BA2-BD65-D89F57DCED62}" type="parTrans" cxnId="{B879CBE5-F417-4DCB-8B67-E30FDB3A8685}">
      <dgm:prSet/>
      <dgm:spPr/>
      <dgm:t>
        <a:bodyPr/>
        <a:lstStyle/>
        <a:p>
          <a:endParaRPr lang="es-MX"/>
        </a:p>
      </dgm:t>
    </dgm:pt>
    <dgm:pt modelId="{A097194D-5870-4C79-8108-B5F5B3186DB4}" type="sibTrans" cxnId="{B879CBE5-F417-4DCB-8B67-E30FDB3A8685}">
      <dgm:prSet/>
      <dgm:spPr/>
      <dgm:t>
        <a:bodyPr/>
        <a:lstStyle/>
        <a:p>
          <a:endParaRPr lang="es-MX"/>
        </a:p>
      </dgm:t>
    </dgm:pt>
    <dgm:pt modelId="{0C83EEE8-5391-4B28-8596-946972B2EE94}">
      <dgm:prSet phldrT="[Texto]"/>
      <dgm:spPr/>
      <dgm:t>
        <a:bodyPr/>
        <a:lstStyle/>
        <a:p>
          <a:r>
            <a:rPr lang="es-MX" dirty="0" smtClean="0"/>
            <a:t>Alto contenido de lignina</a:t>
          </a:r>
        </a:p>
      </dgm:t>
    </dgm:pt>
    <dgm:pt modelId="{2786A4CC-50C6-46B7-9BAE-6BCE2CDF7EF9}" type="parTrans" cxnId="{BFAE21E4-051B-4F25-B545-C99C254CD8E1}">
      <dgm:prSet/>
      <dgm:spPr/>
      <dgm:t>
        <a:bodyPr/>
        <a:lstStyle/>
        <a:p>
          <a:endParaRPr lang="es-MX"/>
        </a:p>
      </dgm:t>
    </dgm:pt>
    <dgm:pt modelId="{0CB75BDA-ED15-4CD5-A1C3-1960F16F6CB7}" type="sibTrans" cxnId="{BFAE21E4-051B-4F25-B545-C99C254CD8E1}">
      <dgm:prSet/>
      <dgm:spPr/>
      <dgm:t>
        <a:bodyPr/>
        <a:lstStyle/>
        <a:p>
          <a:endParaRPr lang="es-MX"/>
        </a:p>
      </dgm:t>
    </dgm:pt>
    <dgm:pt modelId="{E1D60779-2B78-496F-9235-AB35D347A08D}">
      <dgm:prSet phldrT="[Texto]"/>
      <dgm:spPr/>
      <dgm:t>
        <a:bodyPr/>
        <a:lstStyle/>
        <a:p>
          <a:r>
            <a:rPr lang="es-MX" dirty="0" smtClean="0"/>
            <a:t>Textura rígida</a:t>
          </a:r>
          <a:endParaRPr lang="es-MX" dirty="0"/>
        </a:p>
      </dgm:t>
    </dgm:pt>
    <dgm:pt modelId="{83EF14A9-8A5D-4F66-97C9-3F49E8A12CFA}" type="parTrans" cxnId="{879486A6-821C-4C04-B193-75BE67A6999F}">
      <dgm:prSet/>
      <dgm:spPr/>
      <dgm:t>
        <a:bodyPr/>
        <a:lstStyle/>
        <a:p>
          <a:endParaRPr lang="es-MX"/>
        </a:p>
      </dgm:t>
    </dgm:pt>
    <dgm:pt modelId="{B16682BD-DF6D-48C7-9F3D-F8EA69D38C5A}" type="sibTrans" cxnId="{879486A6-821C-4C04-B193-75BE67A6999F}">
      <dgm:prSet/>
      <dgm:spPr/>
      <dgm:t>
        <a:bodyPr/>
        <a:lstStyle/>
        <a:p>
          <a:endParaRPr lang="es-MX"/>
        </a:p>
      </dgm:t>
    </dgm:pt>
    <dgm:pt modelId="{0C81BD11-E28D-422D-BFE8-B8D0A3A2D01E}">
      <dgm:prSet phldrT="[Texto]"/>
      <dgm:spPr/>
      <dgm:t>
        <a:bodyPr/>
        <a:lstStyle/>
        <a:p>
          <a:r>
            <a:rPr lang="es-MX" dirty="0" smtClean="0"/>
            <a:t>Fibras blandas</a:t>
          </a:r>
          <a:endParaRPr lang="es-MX" dirty="0"/>
        </a:p>
      </dgm:t>
    </dgm:pt>
    <dgm:pt modelId="{9AC9D338-DD0D-4B98-BC0E-55D71BF5C485}" type="parTrans" cxnId="{5305C0F3-3A49-4B97-97BE-458A997224F6}">
      <dgm:prSet/>
      <dgm:spPr/>
      <dgm:t>
        <a:bodyPr/>
        <a:lstStyle/>
        <a:p>
          <a:endParaRPr lang="es-MX"/>
        </a:p>
      </dgm:t>
    </dgm:pt>
    <dgm:pt modelId="{47CE22D5-443A-474F-8650-68F8D96936DC}" type="sibTrans" cxnId="{5305C0F3-3A49-4B97-97BE-458A997224F6}">
      <dgm:prSet/>
      <dgm:spPr/>
      <dgm:t>
        <a:bodyPr/>
        <a:lstStyle/>
        <a:p>
          <a:endParaRPr lang="es-MX"/>
        </a:p>
      </dgm:t>
    </dgm:pt>
    <dgm:pt modelId="{6C4A22D7-C49E-44FD-BFF5-29AAD389E9F0}">
      <dgm:prSet phldrT="[Texto]"/>
      <dgm:spPr/>
      <dgm:t>
        <a:bodyPr/>
        <a:lstStyle/>
        <a:p>
          <a:r>
            <a:rPr lang="es-EC" dirty="0" smtClean="0"/>
            <a:t>Tallos de Dicotiledóneas</a:t>
          </a:r>
          <a:endParaRPr lang="es-MX" dirty="0"/>
        </a:p>
      </dgm:t>
    </dgm:pt>
    <dgm:pt modelId="{63CE7378-C85E-4705-B9EC-C0684ADE9AA8}" type="parTrans" cxnId="{93A43999-1CF6-41C8-9B15-5937526AB67B}">
      <dgm:prSet/>
      <dgm:spPr/>
      <dgm:t>
        <a:bodyPr/>
        <a:lstStyle/>
        <a:p>
          <a:endParaRPr lang="es-MX"/>
        </a:p>
      </dgm:t>
    </dgm:pt>
    <dgm:pt modelId="{6629B71B-2E9A-4D03-AC70-51EE1D2F46EF}" type="sibTrans" cxnId="{93A43999-1CF6-41C8-9B15-5937526AB67B}">
      <dgm:prSet/>
      <dgm:spPr/>
      <dgm:t>
        <a:bodyPr/>
        <a:lstStyle/>
        <a:p>
          <a:endParaRPr lang="es-MX"/>
        </a:p>
      </dgm:t>
    </dgm:pt>
    <dgm:pt modelId="{75B7C33C-5693-468B-B636-9221F34AF954}">
      <dgm:prSet phldrT="[Texto]"/>
      <dgm:spPr/>
      <dgm:t>
        <a:bodyPr/>
        <a:lstStyle/>
        <a:p>
          <a:r>
            <a:rPr lang="es-MX" dirty="0" smtClean="0"/>
            <a:t>Bajo contenido de lignina </a:t>
          </a:r>
          <a:endParaRPr lang="es-MX" dirty="0"/>
        </a:p>
      </dgm:t>
    </dgm:pt>
    <dgm:pt modelId="{296CB828-05E6-4BD0-8A2D-30355AAAE6FA}" type="parTrans" cxnId="{202CAC89-25D7-439B-8B05-53382D01EBF1}">
      <dgm:prSet/>
      <dgm:spPr/>
      <dgm:t>
        <a:bodyPr/>
        <a:lstStyle/>
        <a:p>
          <a:endParaRPr lang="es-MX"/>
        </a:p>
      </dgm:t>
    </dgm:pt>
    <dgm:pt modelId="{44065762-B8A2-47B4-920F-23A4D3E16CA0}" type="sibTrans" cxnId="{202CAC89-25D7-439B-8B05-53382D01EBF1}">
      <dgm:prSet/>
      <dgm:spPr/>
      <dgm:t>
        <a:bodyPr/>
        <a:lstStyle/>
        <a:p>
          <a:endParaRPr lang="es-MX"/>
        </a:p>
      </dgm:t>
    </dgm:pt>
    <dgm:pt modelId="{112FC381-41D3-41DE-B405-B3DC95A32E86}">
      <dgm:prSet phldrT="[Texto]"/>
      <dgm:spPr/>
      <dgm:t>
        <a:bodyPr/>
        <a:lstStyle/>
        <a:p>
          <a:r>
            <a:rPr lang="es-MX" dirty="0" smtClean="0"/>
            <a:t>Elásticas y flexibles</a:t>
          </a:r>
          <a:endParaRPr lang="es-MX" dirty="0"/>
        </a:p>
      </dgm:t>
    </dgm:pt>
    <dgm:pt modelId="{85798462-9140-479D-BD3D-C6FBCFF69C79}" type="parTrans" cxnId="{CD6A54A4-145D-40B0-9174-94662A5E0341}">
      <dgm:prSet/>
      <dgm:spPr/>
      <dgm:t>
        <a:bodyPr/>
        <a:lstStyle/>
        <a:p>
          <a:endParaRPr lang="es-MX"/>
        </a:p>
      </dgm:t>
    </dgm:pt>
    <dgm:pt modelId="{7B6DE545-76A6-4D1F-8EA3-B16DAF7F66A7}" type="sibTrans" cxnId="{CD6A54A4-145D-40B0-9174-94662A5E0341}">
      <dgm:prSet/>
      <dgm:spPr/>
      <dgm:t>
        <a:bodyPr/>
        <a:lstStyle/>
        <a:p>
          <a:endParaRPr lang="es-MX"/>
        </a:p>
      </dgm:t>
    </dgm:pt>
    <dgm:pt modelId="{E87A091F-2A82-4A72-9C6C-F4179C813CDF}">
      <dgm:prSet phldrT="[Texto]"/>
      <dgm:spPr/>
      <dgm:t>
        <a:bodyPr/>
        <a:lstStyle/>
        <a:p>
          <a:r>
            <a:rPr lang="es-MX" smtClean="0"/>
            <a:t>Troncos duros</a:t>
          </a:r>
          <a:endParaRPr lang="es-MX" dirty="0"/>
        </a:p>
      </dgm:t>
    </dgm:pt>
    <dgm:pt modelId="{ED8788AB-1A07-4E6D-946D-3AA45C4B8001}" type="parTrans" cxnId="{65DE2293-553E-4C8D-9AF8-28488A760822}">
      <dgm:prSet/>
      <dgm:spPr/>
      <dgm:t>
        <a:bodyPr/>
        <a:lstStyle/>
        <a:p>
          <a:endParaRPr lang="es-MX"/>
        </a:p>
      </dgm:t>
    </dgm:pt>
    <dgm:pt modelId="{0BD90E96-01AB-4559-85B3-63103EC729EC}" type="sibTrans" cxnId="{65DE2293-553E-4C8D-9AF8-28488A760822}">
      <dgm:prSet/>
      <dgm:spPr/>
      <dgm:t>
        <a:bodyPr/>
        <a:lstStyle/>
        <a:p>
          <a:endParaRPr lang="es-MX"/>
        </a:p>
      </dgm:t>
    </dgm:pt>
    <dgm:pt modelId="{A5A799E9-42A0-4D9B-8315-27FDB39CBF79}">
      <dgm:prSet phldrT="[Texto]"/>
      <dgm:spPr/>
      <dgm:t>
        <a:bodyPr/>
        <a:lstStyle/>
        <a:p>
          <a:r>
            <a:rPr lang="es-MX" dirty="0" smtClean="0"/>
            <a:t>Hojas tratadas</a:t>
          </a:r>
          <a:endParaRPr lang="es-MX" dirty="0"/>
        </a:p>
      </dgm:t>
    </dgm:pt>
    <dgm:pt modelId="{3EF5A300-9C6E-4D7B-84C9-413721D48B57}" type="parTrans" cxnId="{61DD4F37-AA86-47D7-81F4-DBC34CCA4F25}">
      <dgm:prSet/>
      <dgm:spPr/>
      <dgm:t>
        <a:bodyPr/>
        <a:lstStyle/>
        <a:p>
          <a:endParaRPr lang="es-MX"/>
        </a:p>
      </dgm:t>
    </dgm:pt>
    <dgm:pt modelId="{CC1A1321-0ED8-4FC4-8D68-DCA70F86AF5F}" type="sibTrans" cxnId="{61DD4F37-AA86-47D7-81F4-DBC34CCA4F25}">
      <dgm:prSet/>
      <dgm:spPr/>
      <dgm:t>
        <a:bodyPr/>
        <a:lstStyle/>
        <a:p>
          <a:endParaRPr lang="es-MX"/>
        </a:p>
      </dgm:t>
    </dgm:pt>
    <dgm:pt modelId="{757DDACE-A008-4923-9F85-EFF7C7203D00}" type="pres">
      <dgm:prSet presAssocID="{71D20BE8-8943-4575-8234-9239AAE7E0DA}" presName="layout" presStyleCnt="0">
        <dgm:presLayoutVars>
          <dgm:chMax/>
          <dgm:chPref/>
          <dgm:dir/>
          <dgm:resizeHandles/>
        </dgm:presLayoutVars>
      </dgm:prSet>
      <dgm:spPr/>
      <dgm:t>
        <a:bodyPr/>
        <a:lstStyle/>
        <a:p>
          <a:endParaRPr lang="es-MX"/>
        </a:p>
      </dgm:t>
    </dgm:pt>
    <dgm:pt modelId="{BF204DFB-0060-40DE-940C-A8BDF3412DEC}" type="pres">
      <dgm:prSet presAssocID="{6D636126-42FC-44F5-B016-14DE2D1EB0C1}" presName="root" presStyleCnt="0">
        <dgm:presLayoutVars>
          <dgm:chMax/>
          <dgm:chPref/>
        </dgm:presLayoutVars>
      </dgm:prSet>
      <dgm:spPr/>
    </dgm:pt>
    <dgm:pt modelId="{A82A9E7D-2F13-4B20-923B-DBC5EE599BF0}" type="pres">
      <dgm:prSet presAssocID="{6D636126-42FC-44F5-B016-14DE2D1EB0C1}" presName="rootComposite" presStyleCnt="0">
        <dgm:presLayoutVars/>
      </dgm:prSet>
      <dgm:spPr/>
    </dgm:pt>
    <dgm:pt modelId="{29EC9C30-619C-4FF4-AB89-2ED4CD4E4289}" type="pres">
      <dgm:prSet presAssocID="{6D636126-42FC-44F5-B016-14DE2D1EB0C1}" presName="ParentAccent" presStyleLbl="alignNode1" presStyleIdx="0" presStyleCnt="2"/>
      <dgm:spPr/>
    </dgm:pt>
    <dgm:pt modelId="{DDDEC382-9F5B-4AE8-8D86-C2A92D66F341}" type="pres">
      <dgm:prSet presAssocID="{6D636126-42FC-44F5-B016-14DE2D1EB0C1}" presName="ParentSmallAccent" presStyleLbl="fgAcc1" presStyleIdx="0" presStyleCnt="2"/>
      <dgm:spPr/>
    </dgm:pt>
    <dgm:pt modelId="{66DD0700-121A-4688-BD80-B73BE505C84D}" type="pres">
      <dgm:prSet presAssocID="{6D636126-42FC-44F5-B016-14DE2D1EB0C1}" presName="Parent" presStyleLbl="revTx" presStyleIdx="0" presStyleCnt="10">
        <dgm:presLayoutVars>
          <dgm:chMax/>
          <dgm:chPref val="4"/>
          <dgm:bulletEnabled val="1"/>
        </dgm:presLayoutVars>
      </dgm:prSet>
      <dgm:spPr/>
      <dgm:t>
        <a:bodyPr/>
        <a:lstStyle/>
        <a:p>
          <a:endParaRPr lang="es-MX"/>
        </a:p>
      </dgm:t>
    </dgm:pt>
    <dgm:pt modelId="{1C6D6494-C0BC-4440-A0CA-E71759F1711C}" type="pres">
      <dgm:prSet presAssocID="{6D636126-42FC-44F5-B016-14DE2D1EB0C1}" presName="childShape" presStyleCnt="0">
        <dgm:presLayoutVars>
          <dgm:chMax val="0"/>
          <dgm:chPref val="0"/>
        </dgm:presLayoutVars>
      </dgm:prSet>
      <dgm:spPr/>
    </dgm:pt>
    <dgm:pt modelId="{B1BCB632-AEA4-47CC-95E6-A6A6D1959246}" type="pres">
      <dgm:prSet presAssocID="{1363B34F-B3EB-4016-B01F-83A8BB9082BE}" presName="childComposite" presStyleCnt="0">
        <dgm:presLayoutVars>
          <dgm:chMax val="0"/>
          <dgm:chPref val="0"/>
        </dgm:presLayoutVars>
      </dgm:prSet>
      <dgm:spPr/>
    </dgm:pt>
    <dgm:pt modelId="{88317562-57D6-46A6-A127-F8520309A6AC}" type="pres">
      <dgm:prSet presAssocID="{1363B34F-B3EB-4016-B01F-83A8BB9082BE}" presName="ChildAccent" presStyleLbl="solidFgAcc1" presStyleIdx="0" presStyleCnt="8"/>
      <dgm:spPr/>
    </dgm:pt>
    <dgm:pt modelId="{AFC4E5E4-C53B-4A50-91FD-3FC11D25F221}" type="pres">
      <dgm:prSet presAssocID="{1363B34F-B3EB-4016-B01F-83A8BB9082BE}" presName="Child" presStyleLbl="revTx" presStyleIdx="1" presStyleCnt="10">
        <dgm:presLayoutVars>
          <dgm:chMax val="0"/>
          <dgm:chPref val="0"/>
          <dgm:bulletEnabled val="1"/>
        </dgm:presLayoutVars>
      </dgm:prSet>
      <dgm:spPr/>
      <dgm:t>
        <a:bodyPr/>
        <a:lstStyle/>
        <a:p>
          <a:endParaRPr lang="es-MX"/>
        </a:p>
      </dgm:t>
    </dgm:pt>
    <dgm:pt modelId="{30D2536A-B94B-4B7A-A9FD-845613539062}" type="pres">
      <dgm:prSet presAssocID="{E87A091F-2A82-4A72-9C6C-F4179C813CDF}" presName="childComposite" presStyleCnt="0">
        <dgm:presLayoutVars>
          <dgm:chMax val="0"/>
          <dgm:chPref val="0"/>
        </dgm:presLayoutVars>
      </dgm:prSet>
      <dgm:spPr/>
    </dgm:pt>
    <dgm:pt modelId="{8B27B3CC-33F0-4A13-BF87-97B3FAD83ED0}" type="pres">
      <dgm:prSet presAssocID="{E87A091F-2A82-4A72-9C6C-F4179C813CDF}" presName="ChildAccent" presStyleLbl="solidFgAcc1" presStyleIdx="1" presStyleCnt="8"/>
      <dgm:spPr/>
    </dgm:pt>
    <dgm:pt modelId="{F15DE75B-4FCE-42BA-B431-C56336E8EBCA}" type="pres">
      <dgm:prSet presAssocID="{E87A091F-2A82-4A72-9C6C-F4179C813CDF}" presName="Child" presStyleLbl="revTx" presStyleIdx="2" presStyleCnt="10">
        <dgm:presLayoutVars>
          <dgm:chMax val="0"/>
          <dgm:chPref val="0"/>
          <dgm:bulletEnabled val="1"/>
        </dgm:presLayoutVars>
      </dgm:prSet>
      <dgm:spPr/>
      <dgm:t>
        <a:bodyPr/>
        <a:lstStyle/>
        <a:p>
          <a:endParaRPr lang="es-MX"/>
        </a:p>
      </dgm:t>
    </dgm:pt>
    <dgm:pt modelId="{6EE5A7E8-A7D8-43C7-9403-B2E711A8CF74}" type="pres">
      <dgm:prSet presAssocID="{0C83EEE8-5391-4B28-8596-946972B2EE94}" presName="childComposite" presStyleCnt="0">
        <dgm:presLayoutVars>
          <dgm:chMax val="0"/>
          <dgm:chPref val="0"/>
        </dgm:presLayoutVars>
      </dgm:prSet>
      <dgm:spPr/>
    </dgm:pt>
    <dgm:pt modelId="{8FF0C978-0C2F-47F9-8CA1-9A44A18C4045}" type="pres">
      <dgm:prSet presAssocID="{0C83EEE8-5391-4B28-8596-946972B2EE94}" presName="ChildAccent" presStyleLbl="solidFgAcc1" presStyleIdx="2" presStyleCnt="8"/>
      <dgm:spPr/>
    </dgm:pt>
    <dgm:pt modelId="{AADDE6A1-3A97-4AF8-A741-F5FD7163A4C7}" type="pres">
      <dgm:prSet presAssocID="{0C83EEE8-5391-4B28-8596-946972B2EE94}" presName="Child" presStyleLbl="revTx" presStyleIdx="3" presStyleCnt="10">
        <dgm:presLayoutVars>
          <dgm:chMax val="0"/>
          <dgm:chPref val="0"/>
          <dgm:bulletEnabled val="1"/>
        </dgm:presLayoutVars>
      </dgm:prSet>
      <dgm:spPr/>
      <dgm:t>
        <a:bodyPr/>
        <a:lstStyle/>
        <a:p>
          <a:endParaRPr lang="es-MX"/>
        </a:p>
      </dgm:t>
    </dgm:pt>
    <dgm:pt modelId="{255C2586-A473-4B7D-822E-F653621433C1}" type="pres">
      <dgm:prSet presAssocID="{E1D60779-2B78-496F-9235-AB35D347A08D}" presName="childComposite" presStyleCnt="0">
        <dgm:presLayoutVars>
          <dgm:chMax val="0"/>
          <dgm:chPref val="0"/>
        </dgm:presLayoutVars>
      </dgm:prSet>
      <dgm:spPr/>
    </dgm:pt>
    <dgm:pt modelId="{14AE3D3D-DD15-4F1C-B638-DEFC69998C1A}" type="pres">
      <dgm:prSet presAssocID="{E1D60779-2B78-496F-9235-AB35D347A08D}" presName="ChildAccent" presStyleLbl="solidFgAcc1" presStyleIdx="3" presStyleCnt="8"/>
      <dgm:spPr/>
    </dgm:pt>
    <dgm:pt modelId="{1C53182C-AA2C-45AF-B8FA-FBCDA27F27A2}" type="pres">
      <dgm:prSet presAssocID="{E1D60779-2B78-496F-9235-AB35D347A08D}" presName="Child" presStyleLbl="revTx" presStyleIdx="4" presStyleCnt="10">
        <dgm:presLayoutVars>
          <dgm:chMax val="0"/>
          <dgm:chPref val="0"/>
          <dgm:bulletEnabled val="1"/>
        </dgm:presLayoutVars>
      </dgm:prSet>
      <dgm:spPr/>
      <dgm:t>
        <a:bodyPr/>
        <a:lstStyle/>
        <a:p>
          <a:endParaRPr lang="es-MX"/>
        </a:p>
      </dgm:t>
    </dgm:pt>
    <dgm:pt modelId="{9FAE0FF5-370B-40EF-BF3B-7A5F3EEEE001}" type="pres">
      <dgm:prSet presAssocID="{0C81BD11-E28D-422D-BFE8-B8D0A3A2D01E}" presName="root" presStyleCnt="0">
        <dgm:presLayoutVars>
          <dgm:chMax/>
          <dgm:chPref/>
        </dgm:presLayoutVars>
      </dgm:prSet>
      <dgm:spPr/>
    </dgm:pt>
    <dgm:pt modelId="{5F3CA149-693D-4F49-B1F5-4101AA8B5E91}" type="pres">
      <dgm:prSet presAssocID="{0C81BD11-E28D-422D-BFE8-B8D0A3A2D01E}" presName="rootComposite" presStyleCnt="0">
        <dgm:presLayoutVars/>
      </dgm:prSet>
      <dgm:spPr/>
    </dgm:pt>
    <dgm:pt modelId="{EED4FA06-15E4-4E0F-9FCC-1CCD434BFAE9}" type="pres">
      <dgm:prSet presAssocID="{0C81BD11-E28D-422D-BFE8-B8D0A3A2D01E}" presName="ParentAccent" presStyleLbl="alignNode1" presStyleIdx="1" presStyleCnt="2"/>
      <dgm:spPr/>
    </dgm:pt>
    <dgm:pt modelId="{171F6E41-9E79-477D-88A0-3FCDE8E62793}" type="pres">
      <dgm:prSet presAssocID="{0C81BD11-E28D-422D-BFE8-B8D0A3A2D01E}" presName="ParentSmallAccent" presStyleLbl="fgAcc1" presStyleIdx="1" presStyleCnt="2"/>
      <dgm:spPr/>
    </dgm:pt>
    <dgm:pt modelId="{5E3AD2CE-08AD-45C3-AA13-6155E12E2582}" type="pres">
      <dgm:prSet presAssocID="{0C81BD11-E28D-422D-BFE8-B8D0A3A2D01E}" presName="Parent" presStyleLbl="revTx" presStyleIdx="5" presStyleCnt="10">
        <dgm:presLayoutVars>
          <dgm:chMax/>
          <dgm:chPref val="4"/>
          <dgm:bulletEnabled val="1"/>
        </dgm:presLayoutVars>
      </dgm:prSet>
      <dgm:spPr/>
      <dgm:t>
        <a:bodyPr/>
        <a:lstStyle/>
        <a:p>
          <a:endParaRPr lang="es-MX"/>
        </a:p>
      </dgm:t>
    </dgm:pt>
    <dgm:pt modelId="{D7BEAEF9-8B22-4A1F-8EB7-0CA4E4D93BE2}" type="pres">
      <dgm:prSet presAssocID="{0C81BD11-E28D-422D-BFE8-B8D0A3A2D01E}" presName="childShape" presStyleCnt="0">
        <dgm:presLayoutVars>
          <dgm:chMax val="0"/>
          <dgm:chPref val="0"/>
        </dgm:presLayoutVars>
      </dgm:prSet>
      <dgm:spPr/>
    </dgm:pt>
    <dgm:pt modelId="{4946018B-E0A9-4D7A-BCD7-2A2E70CF3889}" type="pres">
      <dgm:prSet presAssocID="{6C4A22D7-C49E-44FD-BFF5-29AAD389E9F0}" presName="childComposite" presStyleCnt="0">
        <dgm:presLayoutVars>
          <dgm:chMax val="0"/>
          <dgm:chPref val="0"/>
        </dgm:presLayoutVars>
      </dgm:prSet>
      <dgm:spPr/>
    </dgm:pt>
    <dgm:pt modelId="{3E50C74A-5671-4D4A-8E48-A61DBBB3D4E1}" type="pres">
      <dgm:prSet presAssocID="{6C4A22D7-C49E-44FD-BFF5-29AAD389E9F0}" presName="ChildAccent" presStyleLbl="solidFgAcc1" presStyleIdx="4" presStyleCnt="8"/>
      <dgm:spPr/>
    </dgm:pt>
    <dgm:pt modelId="{DA237D79-D5BD-4B41-B31E-8CA4C4A6B96A}" type="pres">
      <dgm:prSet presAssocID="{6C4A22D7-C49E-44FD-BFF5-29AAD389E9F0}" presName="Child" presStyleLbl="revTx" presStyleIdx="6" presStyleCnt="10">
        <dgm:presLayoutVars>
          <dgm:chMax val="0"/>
          <dgm:chPref val="0"/>
          <dgm:bulletEnabled val="1"/>
        </dgm:presLayoutVars>
      </dgm:prSet>
      <dgm:spPr/>
      <dgm:t>
        <a:bodyPr/>
        <a:lstStyle/>
        <a:p>
          <a:endParaRPr lang="es-MX"/>
        </a:p>
      </dgm:t>
    </dgm:pt>
    <dgm:pt modelId="{4C6EC6FA-B42E-422A-89DF-CFC24665FA47}" type="pres">
      <dgm:prSet presAssocID="{A5A799E9-42A0-4D9B-8315-27FDB39CBF79}" presName="childComposite" presStyleCnt="0">
        <dgm:presLayoutVars>
          <dgm:chMax val="0"/>
          <dgm:chPref val="0"/>
        </dgm:presLayoutVars>
      </dgm:prSet>
      <dgm:spPr/>
    </dgm:pt>
    <dgm:pt modelId="{80695F41-97FF-4EB5-B532-26C33F6B8836}" type="pres">
      <dgm:prSet presAssocID="{A5A799E9-42A0-4D9B-8315-27FDB39CBF79}" presName="ChildAccent" presStyleLbl="solidFgAcc1" presStyleIdx="5" presStyleCnt="8"/>
      <dgm:spPr/>
    </dgm:pt>
    <dgm:pt modelId="{3FF9921B-2909-4FAB-A9CE-C441141DE63E}" type="pres">
      <dgm:prSet presAssocID="{A5A799E9-42A0-4D9B-8315-27FDB39CBF79}" presName="Child" presStyleLbl="revTx" presStyleIdx="7" presStyleCnt="10">
        <dgm:presLayoutVars>
          <dgm:chMax val="0"/>
          <dgm:chPref val="0"/>
          <dgm:bulletEnabled val="1"/>
        </dgm:presLayoutVars>
      </dgm:prSet>
      <dgm:spPr/>
      <dgm:t>
        <a:bodyPr/>
        <a:lstStyle/>
        <a:p>
          <a:endParaRPr lang="es-MX"/>
        </a:p>
      </dgm:t>
    </dgm:pt>
    <dgm:pt modelId="{D371FAAF-F12F-42CD-AC7B-D29B73385ED4}" type="pres">
      <dgm:prSet presAssocID="{75B7C33C-5693-468B-B636-9221F34AF954}" presName="childComposite" presStyleCnt="0">
        <dgm:presLayoutVars>
          <dgm:chMax val="0"/>
          <dgm:chPref val="0"/>
        </dgm:presLayoutVars>
      </dgm:prSet>
      <dgm:spPr/>
    </dgm:pt>
    <dgm:pt modelId="{2D1BF176-C56E-4A74-822B-2965691DA0C4}" type="pres">
      <dgm:prSet presAssocID="{75B7C33C-5693-468B-B636-9221F34AF954}" presName="ChildAccent" presStyleLbl="solidFgAcc1" presStyleIdx="6" presStyleCnt="8"/>
      <dgm:spPr/>
    </dgm:pt>
    <dgm:pt modelId="{1F19E01A-9EC7-4EDA-B883-A07E2F045676}" type="pres">
      <dgm:prSet presAssocID="{75B7C33C-5693-468B-B636-9221F34AF954}" presName="Child" presStyleLbl="revTx" presStyleIdx="8" presStyleCnt="10">
        <dgm:presLayoutVars>
          <dgm:chMax val="0"/>
          <dgm:chPref val="0"/>
          <dgm:bulletEnabled val="1"/>
        </dgm:presLayoutVars>
      </dgm:prSet>
      <dgm:spPr/>
      <dgm:t>
        <a:bodyPr/>
        <a:lstStyle/>
        <a:p>
          <a:endParaRPr lang="es-MX"/>
        </a:p>
      </dgm:t>
    </dgm:pt>
    <dgm:pt modelId="{40B45B7F-D982-4B3A-A8A2-AE8A9D3D9169}" type="pres">
      <dgm:prSet presAssocID="{112FC381-41D3-41DE-B405-B3DC95A32E86}" presName="childComposite" presStyleCnt="0">
        <dgm:presLayoutVars>
          <dgm:chMax val="0"/>
          <dgm:chPref val="0"/>
        </dgm:presLayoutVars>
      </dgm:prSet>
      <dgm:spPr/>
    </dgm:pt>
    <dgm:pt modelId="{72B42631-1340-4320-B3E5-FE48731D6F49}" type="pres">
      <dgm:prSet presAssocID="{112FC381-41D3-41DE-B405-B3DC95A32E86}" presName="ChildAccent" presStyleLbl="solidFgAcc1" presStyleIdx="7" presStyleCnt="8"/>
      <dgm:spPr/>
    </dgm:pt>
    <dgm:pt modelId="{7C2DFE97-5316-4DA6-8DBD-FDB954FC45FF}" type="pres">
      <dgm:prSet presAssocID="{112FC381-41D3-41DE-B405-B3DC95A32E86}" presName="Child" presStyleLbl="revTx" presStyleIdx="9" presStyleCnt="10">
        <dgm:presLayoutVars>
          <dgm:chMax val="0"/>
          <dgm:chPref val="0"/>
          <dgm:bulletEnabled val="1"/>
        </dgm:presLayoutVars>
      </dgm:prSet>
      <dgm:spPr/>
      <dgm:t>
        <a:bodyPr/>
        <a:lstStyle/>
        <a:p>
          <a:endParaRPr lang="es-MX"/>
        </a:p>
      </dgm:t>
    </dgm:pt>
  </dgm:ptLst>
  <dgm:cxnLst>
    <dgm:cxn modelId="{91A657CB-0F2A-46C7-A63C-893558419012}" type="presOf" srcId="{71D20BE8-8943-4575-8234-9239AAE7E0DA}" destId="{757DDACE-A008-4923-9F85-EFF7C7203D00}" srcOrd="0" destOrd="0" presId="urn:microsoft.com/office/officeart/2008/layout/SquareAccentList"/>
    <dgm:cxn modelId="{879486A6-821C-4C04-B193-75BE67A6999F}" srcId="{6D636126-42FC-44F5-B016-14DE2D1EB0C1}" destId="{E1D60779-2B78-496F-9235-AB35D347A08D}" srcOrd="3" destOrd="0" parTransId="{83EF14A9-8A5D-4F66-97C9-3F49E8A12CFA}" sibTransId="{B16682BD-DF6D-48C7-9F3D-F8EA69D38C5A}"/>
    <dgm:cxn modelId="{859D4046-7F17-4BC2-9BBF-74243E4AB11F}" type="presOf" srcId="{112FC381-41D3-41DE-B405-B3DC95A32E86}" destId="{7C2DFE97-5316-4DA6-8DBD-FDB954FC45FF}" srcOrd="0" destOrd="0" presId="urn:microsoft.com/office/officeart/2008/layout/SquareAccentList"/>
    <dgm:cxn modelId="{202CAC89-25D7-439B-8B05-53382D01EBF1}" srcId="{0C81BD11-E28D-422D-BFE8-B8D0A3A2D01E}" destId="{75B7C33C-5693-468B-B636-9221F34AF954}" srcOrd="2" destOrd="0" parTransId="{296CB828-05E6-4BD0-8A2D-30355AAAE6FA}" sibTransId="{44065762-B8A2-47B4-920F-23A4D3E16CA0}"/>
    <dgm:cxn modelId="{CD6A54A4-145D-40B0-9174-94662A5E0341}" srcId="{0C81BD11-E28D-422D-BFE8-B8D0A3A2D01E}" destId="{112FC381-41D3-41DE-B405-B3DC95A32E86}" srcOrd="3" destOrd="0" parTransId="{85798462-9140-479D-BD3D-C6FBCFF69C79}" sibTransId="{7B6DE545-76A6-4D1F-8EA3-B16DAF7F66A7}"/>
    <dgm:cxn modelId="{18DB4FF7-617E-4E41-A127-BB755108E804}" type="presOf" srcId="{E1D60779-2B78-496F-9235-AB35D347A08D}" destId="{1C53182C-AA2C-45AF-B8FA-FBCDA27F27A2}" srcOrd="0" destOrd="0" presId="urn:microsoft.com/office/officeart/2008/layout/SquareAccentList"/>
    <dgm:cxn modelId="{61DD4F37-AA86-47D7-81F4-DBC34CCA4F25}" srcId="{0C81BD11-E28D-422D-BFE8-B8D0A3A2D01E}" destId="{A5A799E9-42A0-4D9B-8315-27FDB39CBF79}" srcOrd="1" destOrd="0" parTransId="{3EF5A300-9C6E-4D7B-84C9-413721D48B57}" sibTransId="{CC1A1321-0ED8-4FC4-8D68-DCA70F86AF5F}"/>
    <dgm:cxn modelId="{0FBC60CD-8E78-40D7-A9D5-5F2CA65AC551}" srcId="{71D20BE8-8943-4575-8234-9239AAE7E0DA}" destId="{6D636126-42FC-44F5-B016-14DE2D1EB0C1}" srcOrd="0" destOrd="0" parTransId="{7A86F50E-9E1B-45A8-803B-F428D88583E1}" sibTransId="{71A47596-5487-40F3-87CE-05D20F22EC78}"/>
    <dgm:cxn modelId="{793C8710-1738-47A1-A251-BEE27EF01E0D}" type="presOf" srcId="{6D636126-42FC-44F5-B016-14DE2D1EB0C1}" destId="{66DD0700-121A-4688-BD80-B73BE505C84D}" srcOrd="0" destOrd="0" presId="urn:microsoft.com/office/officeart/2008/layout/SquareAccentList"/>
    <dgm:cxn modelId="{A29F0E87-80E2-4A23-B4CC-763A7ABDE2BB}" type="presOf" srcId="{6C4A22D7-C49E-44FD-BFF5-29AAD389E9F0}" destId="{DA237D79-D5BD-4B41-B31E-8CA4C4A6B96A}" srcOrd="0" destOrd="0" presId="urn:microsoft.com/office/officeart/2008/layout/SquareAccentList"/>
    <dgm:cxn modelId="{CDDEA912-3E94-4C80-AECF-8363CDB55D68}" type="presOf" srcId="{E87A091F-2A82-4A72-9C6C-F4179C813CDF}" destId="{F15DE75B-4FCE-42BA-B431-C56336E8EBCA}" srcOrd="0" destOrd="0" presId="urn:microsoft.com/office/officeart/2008/layout/SquareAccentList"/>
    <dgm:cxn modelId="{65DE2293-553E-4C8D-9AF8-28488A760822}" srcId="{6D636126-42FC-44F5-B016-14DE2D1EB0C1}" destId="{E87A091F-2A82-4A72-9C6C-F4179C813CDF}" srcOrd="1" destOrd="0" parTransId="{ED8788AB-1A07-4E6D-946D-3AA45C4B8001}" sibTransId="{0BD90E96-01AB-4559-85B3-63103EC729EC}"/>
    <dgm:cxn modelId="{BFAE21E4-051B-4F25-B545-C99C254CD8E1}" srcId="{6D636126-42FC-44F5-B016-14DE2D1EB0C1}" destId="{0C83EEE8-5391-4B28-8596-946972B2EE94}" srcOrd="2" destOrd="0" parTransId="{2786A4CC-50C6-46B7-9BAE-6BCE2CDF7EF9}" sibTransId="{0CB75BDA-ED15-4CD5-A1C3-1960F16F6CB7}"/>
    <dgm:cxn modelId="{88743BCA-F252-4D7A-ADDA-300E2E761479}" type="presOf" srcId="{0C83EEE8-5391-4B28-8596-946972B2EE94}" destId="{AADDE6A1-3A97-4AF8-A741-F5FD7163A4C7}" srcOrd="0" destOrd="0" presId="urn:microsoft.com/office/officeart/2008/layout/SquareAccentList"/>
    <dgm:cxn modelId="{3EF07FCD-B1F6-41C5-9654-D914729DE702}" type="presOf" srcId="{A5A799E9-42A0-4D9B-8315-27FDB39CBF79}" destId="{3FF9921B-2909-4FAB-A9CE-C441141DE63E}" srcOrd="0" destOrd="0" presId="urn:microsoft.com/office/officeart/2008/layout/SquareAccentList"/>
    <dgm:cxn modelId="{B879CBE5-F417-4DCB-8B67-E30FDB3A8685}" srcId="{6D636126-42FC-44F5-B016-14DE2D1EB0C1}" destId="{1363B34F-B3EB-4016-B01F-83A8BB9082BE}" srcOrd="0" destOrd="0" parTransId="{B9D97691-B42C-4BA2-BD65-D89F57DCED62}" sibTransId="{A097194D-5870-4C79-8108-B5F5B3186DB4}"/>
    <dgm:cxn modelId="{93A43999-1CF6-41C8-9B15-5937526AB67B}" srcId="{0C81BD11-E28D-422D-BFE8-B8D0A3A2D01E}" destId="{6C4A22D7-C49E-44FD-BFF5-29AAD389E9F0}" srcOrd="0" destOrd="0" parTransId="{63CE7378-C85E-4705-B9EC-C0684ADE9AA8}" sibTransId="{6629B71B-2E9A-4D03-AC70-51EE1D2F46EF}"/>
    <dgm:cxn modelId="{5305C0F3-3A49-4B97-97BE-458A997224F6}" srcId="{71D20BE8-8943-4575-8234-9239AAE7E0DA}" destId="{0C81BD11-E28D-422D-BFE8-B8D0A3A2D01E}" srcOrd="1" destOrd="0" parTransId="{9AC9D338-DD0D-4B98-BC0E-55D71BF5C485}" sibTransId="{47CE22D5-443A-474F-8650-68F8D96936DC}"/>
    <dgm:cxn modelId="{48306E15-08A6-4009-B3F4-097364E614A8}" type="presOf" srcId="{0C81BD11-E28D-422D-BFE8-B8D0A3A2D01E}" destId="{5E3AD2CE-08AD-45C3-AA13-6155E12E2582}" srcOrd="0" destOrd="0" presId="urn:microsoft.com/office/officeart/2008/layout/SquareAccentList"/>
    <dgm:cxn modelId="{1E21256C-B93D-4A1F-89E0-27CC43051CA3}" type="presOf" srcId="{1363B34F-B3EB-4016-B01F-83A8BB9082BE}" destId="{AFC4E5E4-C53B-4A50-91FD-3FC11D25F221}" srcOrd="0" destOrd="0" presId="urn:microsoft.com/office/officeart/2008/layout/SquareAccentList"/>
    <dgm:cxn modelId="{9DC95D37-5923-470B-8EB8-E0B90D133A4C}" type="presOf" srcId="{75B7C33C-5693-468B-B636-9221F34AF954}" destId="{1F19E01A-9EC7-4EDA-B883-A07E2F045676}" srcOrd="0" destOrd="0" presId="urn:microsoft.com/office/officeart/2008/layout/SquareAccentList"/>
    <dgm:cxn modelId="{05F8E417-F612-4E9D-91EF-98725D3499EF}" type="presParOf" srcId="{757DDACE-A008-4923-9F85-EFF7C7203D00}" destId="{BF204DFB-0060-40DE-940C-A8BDF3412DEC}" srcOrd="0" destOrd="0" presId="urn:microsoft.com/office/officeart/2008/layout/SquareAccentList"/>
    <dgm:cxn modelId="{6E9EAAF0-A884-4AC8-ABBE-020F1E6837D4}" type="presParOf" srcId="{BF204DFB-0060-40DE-940C-A8BDF3412DEC}" destId="{A82A9E7D-2F13-4B20-923B-DBC5EE599BF0}" srcOrd="0" destOrd="0" presId="urn:microsoft.com/office/officeart/2008/layout/SquareAccentList"/>
    <dgm:cxn modelId="{37AC2528-91C0-4229-A441-7ED846F688C8}" type="presParOf" srcId="{A82A9E7D-2F13-4B20-923B-DBC5EE599BF0}" destId="{29EC9C30-619C-4FF4-AB89-2ED4CD4E4289}" srcOrd="0" destOrd="0" presId="urn:microsoft.com/office/officeart/2008/layout/SquareAccentList"/>
    <dgm:cxn modelId="{8CAA6218-16A2-4411-8B83-428D569C30F9}" type="presParOf" srcId="{A82A9E7D-2F13-4B20-923B-DBC5EE599BF0}" destId="{DDDEC382-9F5B-4AE8-8D86-C2A92D66F341}" srcOrd="1" destOrd="0" presId="urn:microsoft.com/office/officeart/2008/layout/SquareAccentList"/>
    <dgm:cxn modelId="{6FDCBCED-8B74-4BDF-8C27-E0E33A0CF304}" type="presParOf" srcId="{A82A9E7D-2F13-4B20-923B-DBC5EE599BF0}" destId="{66DD0700-121A-4688-BD80-B73BE505C84D}" srcOrd="2" destOrd="0" presId="urn:microsoft.com/office/officeart/2008/layout/SquareAccentList"/>
    <dgm:cxn modelId="{49F9B8B9-20DE-4A71-88E0-1E2DBAC697AD}" type="presParOf" srcId="{BF204DFB-0060-40DE-940C-A8BDF3412DEC}" destId="{1C6D6494-C0BC-4440-A0CA-E71759F1711C}" srcOrd="1" destOrd="0" presId="urn:microsoft.com/office/officeart/2008/layout/SquareAccentList"/>
    <dgm:cxn modelId="{69B675DF-09F2-474F-9A88-64EC88275580}" type="presParOf" srcId="{1C6D6494-C0BC-4440-A0CA-E71759F1711C}" destId="{B1BCB632-AEA4-47CC-95E6-A6A6D1959246}" srcOrd="0" destOrd="0" presId="urn:microsoft.com/office/officeart/2008/layout/SquareAccentList"/>
    <dgm:cxn modelId="{8C575FCA-5CE1-4AAE-BB90-6D247B7A88AE}" type="presParOf" srcId="{B1BCB632-AEA4-47CC-95E6-A6A6D1959246}" destId="{88317562-57D6-46A6-A127-F8520309A6AC}" srcOrd="0" destOrd="0" presId="urn:microsoft.com/office/officeart/2008/layout/SquareAccentList"/>
    <dgm:cxn modelId="{6A28692C-7690-4839-A233-8CDA0D872E39}" type="presParOf" srcId="{B1BCB632-AEA4-47CC-95E6-A6A6D1959246}" destId="{AFC4E5E4-C53B-4A50-91FD-3FC11D25F221}" srcOrd="1" destOrd="0" presId="urn:microsoft.com/office/officeart/2008/layout/SquareAccentList"/>
    <dgm:cxn modelId="{B0ED0616-D329-4877-971D-7FB921C29CF7}" type="presParOf" srcId="{1C6D6494-C0BC-4440-A0CA-E71759F1711C}" destId="{30D2536A-B94B-4B7A-A9FD-845613539062}" srcOrd="1" destOrd="0" presId="urn:microsoft.com/office/officeart/2008/layout/SquareAccentList"/>
    <dgm:cxn modelId="{8BB54445-31F7-4847-B775-6F85DE415574}" type="presParOf" srcId="{30D2536A-B94B-4B7A-A9FD-845613539062}" destId="{8B27B3CC-33F0-4A13-BF87-97B3FAD83ED0}" srcOrd="0" destOrd="0" presId="urn:microsoft.com/office/officeart/2008/layout/SquareAccentList"/>
    <dgm:cxn modelId="{CDA57A98-4242-4452-85CE-F72F8332B4E0}" type="presParOf" srcId="{30D2536A-B94B-4B7A-A9FD-845613539062}" destId="{F15DE75B-4FCE-42BA-B431-C56336E8EBCA}" srcOrd="1" destOrd="0" presId="urn:microsoft.com/office/officeart/2008/layout/SquareAccentList"/>
    <dgm:cxn modelId="{6CB6359E-401B-46A3-A4F7-B361DAC664F9}" type="presParOf" srcId="{1C6D6494-C0BC-4440-A0CA-E71759F1711C}" destId="{6EE5A7E8-A7D8-43C7-9403-B2E711A8CF74}" srcOrd="2" destOrd="0" presId="urn:microsoft.com/office/officeart/2008/layout/SquareAccentList"/>
    <dgm:cxn modelId="{80D84287-859B-4DDE-A20F-0D761961C4DF}" type="presParOf" srcId="{6EE5A7E8-A7D8-43C7-9403-B2E711A8CF74}" destId="{8FF0C978-0C2F-47F9-8CA1-9A44A18C4045}" srcOrd="0" destOrd="0" presId="urn:microsoft.com/office/officeart/2008/layout/SquareAccentList"/>
    <dgm:cxn modelId="{88F298E3-9533-4590-B83A-E634902FA839}" type="presParOf" srcId="{6EE5A7E8-A7D8-43C7-9403-B2E711A8CF74}" destId="{AADDE6A1-3A97-4AF8-A741-F5FD7163A4C7}" srcOrd="1" destOrd="0" presId="urn:microsoft.com/office/officeart/2008/layout/SquareAccentList"/>
    <dgm:cxn modelId="{12603192-2E55-4124-8CB3-D7CB2A758593}" type="presParOf" srcId="{1C6D6494-C0BC-4440-A0CA-E71759F1711C}" destId="{255C2586-A473-4B7D-822E-F653621433C1}" srcOrd="3" destOrd="0" presId="urn:microsoft.com/office/officeart/2008/layout/SquareAccentList"/>
    <dgm:cxn modelId="{44F893E0-6053-4C17-80D0-C5166D6BC163}" type="presParOf" srcId="{255C2586-A473-4B7D-822E-F653621433C1}" destId="{14AE3D3D-DD15-4F1C-B638-DEFC69998C1A}" srcOrd="0" destOrd="0" presId="urn:microsoft.com/office/officeart/2008/layout/SquareAccentList"/>
    <dgm:cxn modelId="{4AE91025-F7A6-43F5-8ED4-D3318E36F094}" type="presParOf" srcId="{255C2586-A473-4B7D-822E-F653621433C1}" destId="{1C53182C-AA2C-45AF-B8FA-FBCDA27F27A2}" srcOrd="1" destOrd="0" presId="urn:microsoft.com/office/officeart/2008/layout/SquareAccentList"/>
    <dgm:cxn modelId="{CA36C2EF-3A00-47A5-8E1A-761A4604095F}" type="presParOf" srcId="{757DDACE-A008-4923-9F85-EFF7C7203D00}" destId="{9FAE0FF5-370B-40EF-BF3B-7A5F3EEEE001}" srcOrd="1" destOrd="0" presId="urn:microsoft.com/office/officeart/2008/layout/SquareAccentList"/>
    <dgm:cxn modelId="{6D35749F-E6C8-43C8-B52E-AD5737376C15}" type="presParOf" srcId="{9FAE0FF5-370B-40EF-BF3B-7A5F3EEEE001}" destId="{5F3CA149-693D-4F49-B1F5-4101AA8B5E91}" srcOrd="0" destOrd="0" presId="urn:microsoft.com/office/officeart/2008/layout/SquareAccentList"/>
    <dgm:cxn modelId="{3FBE4271-7817-43F2-B157-6A767E1E5C42}" type="presParOf" srcId="{5F3CA149-693D-4F49-B1F5-4101AA8B5E91}" destId="{EED4FA06-15E4-4E0F-9FCC-1CCD434BFAE9}" srcOrd="0" destOrd="0" presId="urn:microsoft.com/office/officeart/2008/layout/SquareAccentList"/>
    <dgm:cxn modelId="{C7CA3B38-9D98-4C20-AE5F-0DAB8F5BEC06}" type="presParOf" srcId="{5F3CA149-693D-4F49-B1F5-4101AA8B5E91}" destId="{171F6E41-9E79-477D-88A0-3FCDE8E62793}" srcOrd="1" destOrd="0" presId="urn:microsoft.com/office/officeart/2008/layout/SquareAccentList"/>
    <dgm:cxn modelId="{9A1452C9-32A8-4AF7-966F-8A6F6DA5C8E0}" type="presParOf" srcId="{5F3CA149-693D-4F49-B1F5-4101AA8B5E91}" destId="{5E3AD2CE-08AD-45C3-AA13-6155E12E2582}" srcOrd="2" destOrd="0" presId="urn:microsoft.com/office/officeart/2008/layout/SquareAccentList"/>
    <dgm:cxn modelId="{56485486-AC7F-4563-A2E9-CA258A0FABC7}" type="presParOf" srcId="{9FAE0FF5-370B-40EF-BF3B-7A5F3EEEE001}" destId="{D7BEAEF9-8B22-4A1F-8EB7-0CA4E4D93BE2}" srcOrd="1" destOrd="0" presId="urn:microsoft.com/office/officeart/2008/layout/SquareAccentList"/>
    <dgm:cxn modelId="{B9E90BD2-87E7-4731-B1B5-439D9198C63D}" type="presParOf" srcId="{D7BEAEF9-8B22-4A1F-8EB7-0CA4E4D93BE2}" destId="{4946018B-E0A9-4D7A-BCD7-2A2E70CF3889}" srcOrd="0" destOrd="0" presId="urn:microsoft.com/office/officeart/2008/layout/SquareAccentList"/>
    <dgm:cxn modelId="{096637EA-B27B-4E39-9680-9B9938C06432}" type="presParOf" srcId="{4946018B-E0A9-4D7A-BCD7-2A2E70CF3889}" destId="{3E50C74A-5671-4D4A-8E48-A61DBBB3D4E1}" srcOrd="0" destOrd="0" presId="urn:microsoft.com/office/officeart/2008/layout/SquareAccentList"/>
    <dgm:cxn modelId="{BBB85CE0-8DE2-4E0F-A979-F7D3FB3D275C}" type="presParOf" srcId="{4946018B-E0A9-4D7A-BCD7-2A2E70CF3889}" destId="{DA237D79-D5BD-4B41-B31E-8CA4C4A6B96A}" srcOrd="1" destOrd="0" presId="urn:microsoft.com/office/officeart/2008/layout/SquareAccentList"/>
    <dgm:cxn modelId="{DBC09AEE-545B-4192-B7C8-67D2A6072465}" type="presParOf" srcId="{D7BEAEF9-8B22-4A1F-8EB7-0CA4E4D93BE2}" destId="{4C6EC6FA-B42E-422A-89DF-CFC24665FA47}" srcOrd="1" destOrd="0" presId="urn:microsoft.com/office/officeart/2008/layout/SquareAccentList"/>
    <dgm:cxn modelId="{4A837710-6A22-40EA-882E-4DFBD28FB944}" type="presParOf" srcId="{4C6EC6FA-B42E-422A-89DF-CFC24665FA47}" destId="{80695F41-97FF-4EB5-B532-26C33F6B8836}" srcOrd="0" destOrd="0" presId="urn:microsoft.com/office/officeart/2008/layout/SquareAccentList"/>
    <dgm:cxn modelId="{08A0DDD2-2EF3-4FD2-BC8B-2A2A43ABA284}" type="presParOf" srcId="{4C6EC6FA-B42E-422A-89DF-CFC24665FA47}" destId="{3FF9921B-2909-4FAB-A9CE-C441141DE63E}" srcOrd="1" destOrd="0" presId="urn:microsoft.com/office/officeart/2008/layout/SquareAccentList"/>
    <dgm:cxn modelId="{312383F5-4793-44B2-9E7F-2EA080FC5224}" type="presParOf" srcId="{D7BEAEF9-8B22-4A1F-8EB7-0CA4E4D93BE2}" destId="{D371FAAF-F12F-42CD-AC7B-D29B73385ED4}" srcOrd="2" destOrd="0" presId="urn:microsoft.com/office/officeart/2008/layout/SquareAccentList"/>
    <dgm:cxn modelId="{335205E0-3080-486C-ACB4-310B484DC613}" type="presParOf" srcId="{D371FAAF-F12F-42CD-AC7B-D29B73385ED4}" destId="{2D1BF176-C56E-4A74-822B-2965691DA0C4}" srcOrd="0" destOrd="0" presId="urn:microsoft.com/office/officeart/2008/layout/SquareAccentList"/>
    <dgm:cxn modelId="{489092A7-9B0D-4714-A3D7-6B143634E742}" type="presParOf" srcId="{D371FAAF-F12F-42CD-AC7B-D29B73385ED4}" destId="{1F19E01A-9EC7-4EDA-B883-A07E2F045676}" srcOrd="1" destOrd="0" presId="urn:microsoft.com/office/officeart/2008/layout/SquareAccentList"/>
    <dgm:cxn modelId="{D055F566-3201-4355-A3E4-FB42F2A7CDAA}" type="presParOf" srcId="{D7BEAEF9-8B22-4A1F-8EB7-0CA4E4D93BE2}" destId="{40B45B7F-D982-4B3A-A8A2-AE8A9D3D9169}" srcOrd="3" destOrd="0" presId="urn:microsoft.com/office/officeart/2008/layout/SquareAccentList"/>
    <dgm:cxn modelId="{56A87941-9DE9-4260-B38F-A0B25DD0F897}" type="presParOf" srcId="{40B45B7F-D982-4B3A-A8A2-AE8A9D3D9169}" destId="{72B42631-1340-4320-B3E5-FE48731D6F49}" srcOrd="0" destOrd="0" presId="urn:microsoft.com/office/officeart/2008/layout/SquareAccentList"/>
    <dgm:cxn modelId="{7F65DD0B-5D04-4491-A96D-F630893572AE}" type="presParOf" srcId="{40B45B7F-D982-4B3A-A8A2-AE8A9D3D9169}" destId="{7C2DFE97-5316-4DA6-8DBD-FDB954FC45FF}" srcOrd="1" destOrd="0" presId="urn:microsoft.com/office/officeart/2008/layout/Squa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D49BCF6-A8C2-410F-91EC-304BE7B0F6A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MX"/>
        </a:p>
      </dgm:t>
    </dgm:pt>
    <dgm:pt modelId="{34C6614E-4BC5-42D4-BDB6-FD81D72EDE07}">
      <dgm:prSet phldrT="[Texto]"/>
      <dgm:spPr/>
      <dgm:t>
        <a:bodyPr/>
        <a:lstStyle/>
        <a:p>
          <a:r>
            <a:rPr lang="es-MX" dirty="0" smtClean="0"/>
            <a:t>Extracción química</a:t>
          </a:r>
          <a:endParaRPr lang="es-MX" dirty="0"/>
        </a:p>
      </dgm:t>
    </dgm:pt>
    <dgm:pt modelId="{24D80C49-4E42-40DD-9459-DAB3088349F7}" type="parTrans" cxnId="{D8DD3637-FB90-403F-ABBD-84078B249196}">
      <dgm:prSet/>
      <dgm:spPr/>
      <dgm:t>
        <a:bodyPr/>
        <a:lstStyle/>
        <a:p>
          <a:endParaRPr lang="es-MX"/>
        </a:p>
      </dgm:t>
    </dgm:pt>
    <dgm:pt modelId="{E2176DCD-4DFA-4F25-82AF-83B75CC76833}" type="sibTrans" cxnId="{D8DD3637-FB90-403F-ABBD-84078B249196}">
      <dgm:prSet/>
      <dgm:spPr/>
      <dgm:t>
        <a:bodyPr/>
        <a:lstStyle/>
        <a:p>
          <a:endParaRPr lang="es-MX"/>
        </a:p>
      </dgm:t>
    </dgm:pt>
    <dgm:pt modelId="{8D5A3C5F-AC8E-4C27-B8AF-70B2EBC62AD4}">
      <dgm:prSet phldrT="[Texto]"/>
      <dgm:spPr/>
      <dgm:t>
        <a:bodyPr/>
        <a:lstStyle/>
        <a:p>
          <a:r>
            <a:rPr lang="es-MX" dirty="0" smtClean="0"/>
            <a:t>Extracción mecánica</a:t>
          </a:r>
          <a:endParaRPr lang="es-MX" dirty="0"/>
        </a:p>
      </dgm:t>
    </dgm:pt>
    <dgm:pt modelId="{46B3E141-C797-400B-A568-8509BDDFFF62}" type="parTrans" cxnId="{4C425C54-08DD-4B46-9D30-2B6A408FA324}">
      <dgm:prSet/>
      <dgm:spPr/>
      <dgm:t>
        <a:bodyPr/>
        <a:lstStyle/>
        <a:p>
          <a:endParaRPr lang="es-MX"/>
        </a:p>
      </dgm:t>
    </dgm:pt>
    <dgm:pt modelId="{F178D573-2718-4FB1-A7DF-B8058D1F2E50}" type="sibTrans" cxnId="{4C425C54-08DD-4B46-9D30-2B6A408FA324}">
      <dgm:prSet/>
      <dgm:spPr/>
      <dgm:t>
        <a:bodyPr/>
        <a:lstStyle/>
        <a:p>
          <a:endParaRPr lang="es-MX"/>
        </a:p>
      </dgm:t>
    </dgm:pt>
    <dgm:pt modelId="{460761E0-B9CE-42AF-875E-8B394E016E4F}">
      <dgm:prSet phldrT="[Texto]"/>
      <dgm:spPr/>
      <dgm:t>
        <a:bodyPr/>
        <a:lstStyle/>
        <a:p>
          <a:r>
            <a:rPr lang="es-MX" dirty="0" smtClean="0"/>
            <a:t>Inmersión en baño de hidróxido de sodio </a:t>
          </a:r>
          <a:endParaRPr lang="es-MX" dirty="0"/>
        </a:p>
      </dgm:t>
    </dgm:pt>
    <dgm:pt modelId="{91144828-CA5E-4A44-8122-8E91F572FD58}" type="parTrans" cxnId="{B72A8761-7D9F-419A-9AF5-2560E4CD9D4F}">
      <dgm:prSet/>
      <dgm:spPr/>
      <dgm:t>
        <a:bodyPr/>
        <a:lstStyle/>
        <a:p>
          <a:endParaRPr lang="es-MX"/>
        </a:p>
      </dgm:t>
    </dgm:pt>
    <dgm:pt modelId="{9B491393-2B58-4002-A075-10037094176F}" type="sibTrans" cxnId="{B72A8761-7D9F-419A-9AF5-2560E4CD9D4F}">
      <dgm:prSet/>
      <dgm:spPr/>
      <dgm:t>
        <a:bodyPr/>
        <a:lstStyle/>
        <a:p>
          <a:endParaRPr lang="es-MX"/>
        </a:p>
      </dgm:t>
    </dgm:pt>
    <dgm:pt modelId="{DC711957-925B-4D28-A9A8-CB21859A84CE}">
      <dgm:prSet phldrT="[Texto]"/>
      <dgm:spPr/>
      <dgm:t>
        <a:bodyPr/>
        <a:lstStyle/>
        <a:p>
          <a:r>
            <a:rPr lang="es-MX" dirty="0" smtClean="0"/>
            <a:t>Lavado en ácido acético</a:t>
          </a:r>
          <a:endParaRPr lang="es-MX" dirty="0"/>
        </a:p>
      </dgm:t>
    </dgm:pt>
    <dgm:pt modelId="{E5508565-F6D4-4957-B87A-0E8A2289048F}" type="parTrans" cxnId="{C3C758C6-4CA9-40F6-B1FB-C281BD557F0B}">
      <dgm:prSet/>
      <dgm:spPr/>
      <dgm:t>
        <a:bodyPr/>
        <a:lstStyle/>
        <a:p>
          <a:endParaRPr lang="es-MX"/>
        </a:p>
      </dgm:t>
    </dgm:pt>
    <dgm:pt modelId="{9A8F7E1E-F048-413D-881A-5004ECE7E043}" type="sibTrans" cxnId="{C3C758C6-4CA9-40F6-B1FB-C281BD557F0B}">
      <dgm:prSet/>
      <dgm:spPr/>
      <dgm:t>
        <a:bodyPr/>
        <a:lstStyle/>
        <a:p>
          <a:endParaRPr lang="es-MX"/>
        </a:p>
      </dgm:t>
    </dgm:pt>
    <dgm:pt modelId="{C50C13B8-B94B-4B56-A8F2-395CE5705B31}">
      <dgm:prSet phldrT="[Texto]"/>
      <dgm:spPr/>
      <dgm:t>
        <a:bodyPr/>
        <a:lstStyle/>
        <a:p>
          <a:r>
            <a:rPr lang="es-MX" dirty="0" smtClean="0"/>
            <a:t>Corte en el sentido de las fibras</a:t>
          </a:r>
          <a:endParaRPr lang="es-MX" dirty="0"/>
        </a:p>
      </dgm:t>
    </dgm:pt>
    <dgm:pt modelId="{6F766E46-E663-461F-8EA3-5944822ACD04}" type="parTrans" cxnId="{F3035361-43D4-46AB-A2C3-87651155BC06}">
      <dgm:prSet/>
      <dgm:spPr/>
      <dgm:t>
        <a:bodyPr/>
        <a:lstStyle/>
        <a:p>
          <a:endParaRPr lang="es-MX"/>
        </a:p>
      </dgm:t>
    </dgm:pt>
    <dgm:pt modelId="{7DB7B0C8-5319-48F6-AF86-85F61B7CB035}" type="sibTrans" cxnId="{F3035361-43D4-46AB-A2C3-87651155BC06}">
      <dgm:prSet/>
      <dgm:spPr/>
      <dgm:t>
        <a:bodyPr/>
        <a:lstStyle/>
        <a:p>
          <a:endParaRPr lang="es-MX"/>
        </a:p>
      </dgm:t>
    </dgm:pt>
    <dgm:pt modelId="{09204396-DEDB-43E1-9C8C-8561FD5BDBD1}">
      <dgm:prSet phldrT="[Texto]"/>
      <dgm:spPr/>
      <dgm:t>
        <a:bodyPr/>
        <a:lstStyle/>
        <a:p>
          <a:r>
            <a:rPr lang="es-MX" dirty="0" smtClean="0"/>
            <a:t>Limpieza por raspado</a:t>
          </a:r>
          <a:endParaRPr lang="es-MX" dirty="0"/>
        </a:p>
      </dgm:t>
    </dgm:pt>
    <dgm:pt modelId="{77C6DBBE-00C4-4458-8271-1AFC14A06F6F}" type="parTrans" cxnId="{CBDE7EB1-2C0F-4C7B-87B9-BDF99874DD21}">
      <dgm:prSet/>
      <dgm:spPr/>
      <dgm:t>
        <a:bodyPr/>
        <a:lstStyle/>
        <a:p>
          <a:endParaRPr lang="es-MX"/>
        </a:p>
      </dgm:t>
    </dgm:pt>
    <dgm:pt modelId="{12D414E5-8582-401B-9ECF-AFF88DE5672F}" type="sibTrans" cxnId="{CBDE7EB1-2C0F-4C7B-87B9-BDF99874DD21}">
      <dgm:prSet/>
      <dgm:spPr/>
      <dgm:t>
        <a:bodyPr/>
        <a:lstStyle/>
        <a:p>
          <a:endParaRPr lang="es-MX"/>
        </a:p>
      </dgm:t>
    </dgm:pt>
    <dgm:pt modelId="{9F289950-3479-4AD9-BBF3-0CB98162D404}" type="pres">
      <dgm:prSet presAssocID="{5D49BCF6-A8C2-410F-91EC-304BE7B0F6AB}" presName="Name0" presStyleCnt="0">
        <dgm:presLayoutVars>
          <dgm:chMax val="7"/>
          <dgm:chPref val="7"/>
          <dgm:dir/>
        </dgm:presLayoutVars>
      </dgm:prSet>
      <dgm:spPr/>
      <dgm:t>
        <a:bodyPr/>
        <a:lstStyle/>
        <a:p>
          <a:endParaRPr lang="es-MX"/>
        </a:p>
      </dgm:t>
    </dgm:pt>
    <dgm:pt modelId="{E79A5DE4-6E9D-4DFA-8A40-701C1001AE31}" type="pres">
      <dgm:prSet presAssocID="{5D49BCF6-A8C2-410F-91EC-304BE7B0F6AB}" presName="Name1" presStyleCnt="0"/>
      <dgm:spPr/>
    </dgm:pt>
    <dgm:pt modelId="{9339A3DF-1545-4EEB-916C-5538CBABB62F}" type="pres">
      <dgm:prSet presAssocID="{5D49BCF6-A8C2-410F-91EC-304BE7B0F6AB}" presName="cycle" presStyleCnt="0"/>
      <dgm:spPr/>
    </dgm:pt>
    <dgm:pt modelId="{19606BF5-EE44-4964-B33D-0BDE1CBCCE23}" type="pres">
      <dgm:prSet presAssocID="{5D49BCF6-A8C2-410F-91EC-304BE7B0F6AB}" presName="srcNode" presStyleLbl="node1" presStyleIdx="0" presStyleCnt="2"/>
      <dgm:spPr/>
    </dgm:pt>
    <dgm:pt modelId="{D3137B6C-9C15-4A49-8FE5-94A26C38EF2D}" type="pres">
      <dgm:prSet presAssocID="{5D49BCF6-A8C2-410F-91EC-304BE7B0F6AB}" presName="conn" presStyleLbl="parChTrans1D2" presStyleIdx="0" presStyleCnt="1"/>
      <dgm:spPr/>
      <dgm:t>
        <a:bodyPr/>
        <a:lstStyle/>
        <a:p>
          <a:endParaRPr lang="es-MX"/>
        </a:p>
      </dgm:t>
    </dgm:pt>
    <dgm:pt modelId="{BFDC425C-3AF5-44C1-8C95-C782E52C3A65}" type="pres">
      <dgm:prSet presAssocID="{5D49BCF6-A8C2-410F-91EC-304BE7B0F6AB}" presName="extraNode" presStyleLbl="node1" presStyleIdx="0" presStyleCnt="2"/>
      <dgm:spPr/>
    </dgm:pt>
    <dgm:pt modelId="{3527BC85-BD30-48D3-8632-211E5EBB5924}" type="pres">
      <dgm:prSet presAssocID="{5D49BCF6-A8C2-410F-91EC-304BE7B0F6AB}" presName="dstNode" presStyleLbl="node1" presStyleIdx="0" presStyleCnt="2"/>
      <dgm:spPr/>
    </dgm:pt>
    <dgm:pt modelId="{96B3CCED-A575-4CC2-A601-08BE17C7EB78}" type="pres">
      <dgm:prSet presAssocID="{34C6614E-4BC5-42D4-BDB6-FD81D72EDE07}" presName="text_1" presStyleLbl="node1" presStyleIdx="0" presStyleCnt="2">
        <dgm:presLayoutVars>
          <dgm:bulletEnabled val="1"/>
        </dgm:presLayoutVars>
      </dgm:prSet>
      <dgm:spPr/>
      <dgm:t>
        <a:bodyPr/>
        <a:lstStyle/>
        <a:p>
          <a:endParaRPr lang="es-MX"/>
        </a:p>
      </dgm:t>
    </dgm:pt>
    <dgm:pt modelId="{CED20FFC-B4D1-4A3C-A296-B21E61ACF34A}" type="pres">
      <dgm:prSet presAssocID="{34C6614E-4BC5-42D4-BDB6-FD81D72EDE07}" presName="accent_1" presStyleCnt="0"/>
      <dgm:spPr/>
    </dgm:pt>
    <dgm:pt modelId="{7F746E44-011D-4C4F-B4D9-E7CCFCBF6341}" type="pres">
      <dgm:prSet presAssocID="{34C6614E-4BC5-42D4-BDB6-FD81D72EDE07}" presName="accentRepeatNode" presStyleLbl="solidFgAcc1" presStyleIdx="0" presStyleCnt="2"/>
      <dgm:spPr>
        <a:blipFill rotWithShape="0">
          <a:blip xmlns:r="http://schemas.openxmlformats.org/officeDocument/2006/relationships" r:embed="rId1"/>
          <a:stretch>
            <a:fillRect/>
          </a:stretch>
        </a:blipFill>
      </dgm:spPr>
    </dgm:pt>
    <dgm:pt modelId="{1B715D27-931A-4C1D-A589-F670A4F44949}" type="pres">
      <dgm:prSet presAssocID="{8D5A3C5F-AC8E-4C27-B8AF-70B2EBC62AD4}" presName="text_2" presStyleLbl="node1" presStyleIdx="1" presStyleCnt="2">
        <dgm:presLayoutVars>
          <dgm:bulletEnabled val="1"/>
        </dgm:presLayoutVars>
      </dgm:prSet>
      <dgm:spPr/>
      <dgm:t>
        <a:bodyPr/>
        <a:lstStyle/>
        <a:p>
          <a:endParaRPr lang="es-MX"/>
        </a:p>
      </dgm:t>
    </dgm:pt>
    <dgm:pt modelId="{F7A5D161-00B7-44DD-AE43-4E35CC5F9447}" type="pres">
      <dgm:prSet presAssocID="{8D5A3C5F-AC8E-4C27-B8AF-70B2EBC62AD4}" presName="accent_2" presStyleCnt="0"/>
      <dgm:spPr/>
    </dgm:pt>
    <dgm:pt modelId="{69B3600E-9135-4AFC-BC9D-E04269BEBBE9}" type="pres">
      <dgm:prSet presAssocID="{8D5A3C5F-AC8E-4C27-B8AF-70B2EBC62AD4}" presName="accentRepeatNode" presStyleLbl="solidFgAcc1" presStyleIdx="1" presStyleCnt="2"/>
      <dgm:spPr>
        <a:blipFill rotWithShape="0">
          <a:blip xmlns:r="http://schemas.openxmlformats.org/officeDocument/2006/relationships" r:embed="rId2"/>
          <a:stretch>
            <a:fillRect/>
          </a:stretch>
        </a:blipFill>
      </dgm:spPr>
    </dgm:pt>
  </dgm:ptLst>
  <dgm:cxnLst>
    <dgm:cxn modelId="{B1472E97-D39A-4146-962E-FC3FA7678E2B}" type="presOf" srcId="{5D49BCF6-A8C2-410F-91EC-304BE7B0F6AB}" destId="{9F289950-3479-4AD9-BBF3-0CB98162D404}" srcOrd="0" destOrd="0" presId="urn:microsoft.com/office/officeart/2008/layout/VerticalCurvedList"/>
    <dgm:cxn modelId="{984EC287-05FB-4F70-B707-1F36DF128DC9}" type="presOf" srcId="{C50C13B8-B94B-4B56-A8F2-395CE5705B31}" destId="{1B715D27-931A-4C1D-A589-F670A4F44949}" srcOrd="0" destOrd="1" presId="urn:microsoft.com/office/officeart/2008/layout/VerticalCurvedList"/>
    <dgm:cxn modelId="{D8DD3637-FB90-403F-ABBD-84078B249196}" srcId="{5D49BCF6-A8C2-410F-91EC-304BE7B0F6AB}" destId="{34C6614E-4BC5-42D4-BDB6-FD81D72EDE07}" srcOrd="0" destOrd="0" parTransId="{24D80C49-4E42-40DD-9459-DAB3088349F7}" sibTransId="{E2176DCD-4DFA-4F25-82AF-83B75CC76833}"/>
    <dgm:cxn modelId="{CBDE7EB1-2C0F-4C7B-87B9-BDF99874DD21}" srcId="{8D5A3C5F-AC8E-4C27-B8AF-70B2EBC62AD4}" destId="{09204396-DEDB-43E1-9C8C-8561FD5BDBD1}" srcOrd="1" destOrd="0" parTransId="{77C6DBBE-00C4-4458-8271-1AFC14A06F6F}" sibTransId="{12D414E5-8582-401B-9ECF-AFF88DE5672F}"/>
    <dgm:cxn modelId="{D621BC49-D1F0-4C25-AD8A-7064B130EC53}" type="presOf" srcId="{9B491393-2B58-4002-A075-10037094176F}" destId="{D3137B6C-9C15-4A49-8FE5-94A26C38EF2D}" srcOrd="0" destOrd="0" presId="urn:microsoft.com/office/officeart/2008/layout/VerticalCurvedList"/>
    <dgm:cxn modelId="{CE99B09D-4BB3-4880-ADB8-E235F61B1046}" type="presOf" srcId="{DC711957-925B-4D28-A9A8-CB21859A84CE}" destId="{96B3CCED-A575-4CC2-A601-08BE17C7EB78}" srcOrd="0" destOrd="2" presId="urn:microsoft.com/office/officeart/2008/layout/VerticalCurvedList"/>
    <dgm:cxn modelId="{C5416197-7A15-45A2-96B3-6768334A1863}" type="presOf" srcId="{8D5A3C5F-AC8E-4C27-B8AF-70B2EBC62AD4}" destId="{1B715D27-931A-4C1D-A589-F670A4F44949}" srcOrd="0" destOrd="0" presId="urn:microsoft.com/office/officeart/2008/layout/VerticalCurvedList"/>
    <dgm:cxn modelId="{F3035361-43D4-46AB-A2C3-87651155BC06}" srcId="{8D5A3C5F-AC8E-4C27-B8AF-70B2EBC62AD4}" destId="{C50C13B8-B94B-4B56-A8F2-395CE5705B31}" srcOrd="0" destOrd="0" parTransId="{6F766E46-E663-461F-8EA3-5944822ACD04}" sibTransId="{7DB7B0C8-5319-48F6-AF86-85F61B7CB035}"/>
    <dgm:cxn modelId="{333E647B-8044-45C5-BA7C-3C0203007D26}" type="presOf" srcId="{34C6614E-4BC5-42D4-BDB6-FD81D72EDE07}" destId="{96B3CCED-A575-4CC2-A601-08BE17C7EB78}" srcOrd="0" destOrd="0" presId="urn:microsoft.com/office/officeart/2008/layout/VerticalCurvedList"/>
    <dgm:cxn modelId="{4C425C54-08DD-4B46-9D30-2B6A408FA324}" srcId="{5D49BCF6-A8C2-410F-91EC-304BE7B0F6AB}" destId="{8D5A3C5F-AC8E-4C27-B8AF-70B2EBC62AD4}" srcOrd="1" destOrd="0" parTransId="{46B3E141-C797-400B-A568-8509BDDFFF62}" sibTransId="{F178D573-2718-4FB1-A7DF-B8058D1F2E50}"/>
    <dgm:cxn modelId="{C3C758C6-4CA9-40F6-B1FB-C281BD557F0B}" srcId="{34C6614E-4BC5-42D4-BDB6-FD81D72EDE07}" destId="{DC711957-925B-4D28-A9A8-CB21859A84CE}" srcOrd="1" destOrd="0" parTransId="{E5508565-F6D4-4957-B87A-0E8A2289048F}" sibTransId="{9A8F7E1E-F048-413D-881A-5004ECE7E043}"/>
    <dgm:cxn modelId="{3FD9B928-1108-43CD-9E47-98EE231A1A94}" type="presOf" srcId="{460761E0-B9CE-42AF-875E-8B394E016E4F}" destId="{96B3CCED-A575-4CC2-A601-08BE17C7EB78}" srcOrd="0" destOrd="1" presId="urn:microsoft.com/office/officeart/2008/layout/VerticalCurvedList"/>
    <dgm:cxn modelId="{B72A8761-7D9F-419A-9AF5-2560E4CD9D4F}" srcId="{34C6614E-4BC5-42D4-BDB6-FD81D72EDE07}" destId="{460761E0-B9CE-42AF-875E-8B394E016E4F}" srcOrd="0" destOrd="0" parTransId="{91144828-CA5E-4A44-8122-8E91F572FD58}" sibTransId="{9B491393-2B58-4002-A075-10037094176F}"/>
    <dgm:cxn modelId="{EEA45A89-D0EC-47BD-B3C4-631B032B35A7}" type="presOf" srcId="{09204396-DEDB-43E1-9C8C-8561FD5BDBD1}" destId="{1B715D27-931A-4C1D-A589-F670A4F44949}" srcOrd="0" destOrd="2" presId="urn:microsoft.com/office/officeart/2008/layout/VerticalCurvedList"/>
    <dgm:cxn modelId="{E0F940C5-9354-42B9-8984-209C2A16D2DC}" type="presParOf" srcId="{9F289950-3479-4AD9-BBF3-0CB98162D404}" destId="{E79A5DE4-6E9D-4DFA-8A40-701C1001AE31}" srcOrd="0" destOrd="0" presId="urn:microsoft.com/office/officeart/2008/layout/VerticalCurvedList"/>
    <dgm:cxn modelId="{9FCD3874-FF70-47F5-A58C-A7A89C5DDC3B}" type="presParOf" srcId="{E79A5DE4-6E9D-4DFA-8A40-701C1001AE31}" destId="{9339A3DF-1545-4EEB-916C-5538CBABB62F}" srcOrd="0" destOrd="0" presId="urn:microsoft.com/office/officeart/2008/layout/VerticalCurvedList"/>
    <dgm:cxn modelId="{16DA7DC0-01B2-4769-80AA-704F0AE840EE}" type="presParOf" srcId="{9339A3DF-1545-4EEB-916C-5538CBABB62F}" destId="{19606BF5-EE44-4964-B33D-0BDE1CBCCE23}" srcOrd="0" destOrd="0" presId="urn:microsoft.com/office/officeart/2008/layout/VerticalCurvedList"/>
    <dgm:cxn modelId="{1EB83AA7-4A75-4C1C-B711-578C3C207E07}" type="presParOf" srcId="{9339A3DF-1545-4EEB-916C-5538CBABB62F}" destId="{D3137B6C-9C15-4A49-8FE5-94A26C38EF2D}" srcOrd="1" destOrd="0" presId="urn:microsoft.com/office/officeart/2008/layout/VerticalCurvedList"/>
    <dgm:cxn modelId="{6945CEBA-5148-4AD2-A020-7B5F280CD396}" type="presParOf" srcId="{9339A3DF-1545-4EEB-916C-5538CBABB62F}" destId="{BFDC425C-3AF5-44C1-8C95-C782E52C3A65}" srcOrd="2" destOrd="0" presId="urn:microsoft.com/office/officeart/2008/layout/VerticalCurvedList"/>
    <dgm:cxn modelId="{45184212-F688-4EE1-9DE0-17B4679810EB}" type="presParOf" srcId="{9339A3DF-1545-4EEB-916C-5538CBABB62F}" destId="{3527BC85-BD30-48D3-8632-211E5EBB5924}" srcOrd="3" destOrd="0" presId="urn:microsoft.com/office/officeart/2008/layout/VerticalCurvedList"/>
    <dgm:cxn modelId="{C3181E9D-82D1-4BCE-9B8F-0460F0A80105}" type="presParOf" srcId="{E79A5DE4-6E9D-4DFA-8A40-701C1001AE31}" destId="{96B3CCED-A575-4CC2-A601-08BE17C7EB78}" srcOrd="1" destOrd="0" presId="urn:microsoft.com/office/officeart/2008/layout/VerticalCurvedList"/>
    <dgm:cxn modelId="{4E400021-C902-46F1-8D44-BD6008FEAAA6}" type="presParOf" srcId="{E79A5DE4-6E9D-4DFA-8A40-701C1001AE31}" destId="{CED20FFC-B4D1-4A3C-A296-B21E61ACF34A}" srcOrd="2" destOrd="0" presId="urn:microsoft.com/office/officeart/2008/layout/VerticalCurvedList"/>
    <dgm:cxn modelId="{6E85E6FF-44E5-40A4-AF81-7C78D78ADDD2}" type="presParOf" srcId="{CED20FFC-B4D1-4A3C-A296-B21E61ACF34A}" destId="{7F746E44-011D-4C4F-B4D9-E7CCFCBF6341}" srcOrd="0" destOrd="0" presId="urn:microsoft.com/office/officeart/2008/layout/VerticalCurvedList"/>
    <dgm:cxn modelId="{23D7F970-D948-45BB-BDB0-468B23A41510}" type="presParOf" srcId="{E79A5DE4-6E9D-4DFA-8A40-701C1001AE31}" destId="{1B715D27-931A-4C1D-A589-F670A4F44949}" srcOrd="3" destOrd="0" presId="urn:microsoft.com/office/officeart/2008/layout/VerticalCurvedList"/>
    <dgm:cxn modelId="{4EDA18B8-620C-4940-9B3C-FBA1CED3A2AF}" type="presParOf" srcId="{E79A5DE4-6E9D-4DFA-8A40-701C1001AE31}" destId="{F7A5D161-00B7-44DD-AE43-4E35CC5F9447}" srcOrd="4" destOrd="0" presId="urn:microsoft.com/office/officeart/2008/layout/VerticalCurvedList"/>
    <dgm:cxn modelId="{DD8497AF-8FF8-4561-9246-819E34EA0800}" type="presParOf" srcId="{F7A5D161-00B7-44DD-AE43-4E35CC5F9447}" destId="{69B3600E-9135-4AFC-BC9D-E04269BEBBE9}" srcOrd="0" destOrd="0" presId="urn:microsoft.com/office/officeart/2008/layout/VerticalCurv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B39F155-73E1-4BEF-9352-723CDFCA4D5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MX"/>
        </a:p>
      </dgm:t>
    </dgm:pt>
    <dgm:pt modelId="{BEEDCFB8-C8EE-4912-8CF7-FDBDC4DA727D}">
      <dgm:prSet phldrT="[Texto]"/>
      <dgm:spPr/>
      <dgm:t>
        <a:bodyPr/>
        <a:lstStyle/>
        <a:p>
          <a:r>
            <a:rPr lang="es-EC" u="none" dirty="0" smtClean="0">
              <a:solidFill>
                <a:schemeClr val="tx2"/>
              </a:solidFill>
            </a:rPr>
            <a:t>Parámetros de la Solución:</a:t>
          </a:r>
          <a:endParaRPr lang="es-MX" u="none" dirty="0"/>
        </a:p>
      </dgm:t>
    </dgm:pt>
    <dgm:pt modelId="{9F1A62A7-0DCB-4993-8057-D56FCBE11434}" type="parTrans" cxnId="{FB829726-24EA-41A3-A648-25D33911965C}">
      <dgm:prSet/>
      <dgm:spPr/>
      <dgm:t>
        <a:bodyPr/>
        <a:lstStyle/>
        <a:p>
          <a:endParaRPr lang="es-MX"/>
        </a:p>
      </dgm:t>
    </dgm:pt>
    <dgm:pt modelId="{E8E36FCB-9D8E-4A90-AB34-39FFBA246317}" type="sibTrans" cxnId="{FB829726-24EA-41A3-A648-25D33911965C}">
      <dgm:prSet/>
      <dgm:spPr/>
      <dgm:t>
        <a:bodyPr/>
        <a:lstStyle/>
        <a:p>
          <a:endParaRPr lang="es-MX"/>
        </a:p>
      </dgm:t>
    </dgm:pt>
    <dgm:pt modelId="{30936059-EDB8-408C-8912-DE36CB6F5B1D}">
      <dgm:prSet/>
      <dgm:spPr/>
      <dgm:t>
        <a:bodyPr/>
        <a:lstStyle/>
        <a:p>
          <a:r>
            <a:rPr lang="es-EC" smtClean="0">
              <a:solidFill>
                <a:schemeClr val="tx2"/>
              </a:solidFill>
            </a:rPr>
            <a:t>Concentración</a:t>
          </a:r>
          <a:endParaRPr lang="es-EC" dirty="0" smtClean="0">
            <a:solidFill>
              <a:schemeClr val="tx2"/>
            </a:solidFill>
          </a:endParaRPr>
        </a:p>
      </dgm:t>
    </dgm:pt>
    <dgm:pt modelId="{9AFF67FD-C521-48D5-9B61-84F4621F136C}" type="parTrans" cxnId="{73E9D2E3-E279-4F84-B993-B60DDE3B6C40}">
      <dgm:prSet/>
      <dgm:spPr/>
      <dgm:t>
        <a:bodyPr/>
        <a:lstStyle/>
        <a:p>
          <a:endParaRPr lang="es-MX"/>
        </a:p>
      </dgm:t>
    </dgm:pt>
    <dgm:pt modelId="{D99B30F2-29F8-4880-8142-8EFC967C5956}" type="sibTrans" cxnId="{73E9D2E3-E279-4F84-B993-B60DDE3B6C40}">
      <dgm:prSet/>
      <dgm:spPr/>
      <dgm:t>
        <a:bodyPr/>
        <a:lstStyle/>
        <a:p>
          <a:endParaRPr lang="es-MX"/>
        </a:p>
      </dgm:t>
    </dgm:pt>
    <dgm:pt modelId="{F6EB818C-B4AD-4C1A-A0DB-2EA8C7A2AF87}">
      <dgm:prSet/>
      <dgm:spPr/>
      <dgm:t>
        <a:bodyPr/>
        <a:lstStyle/>
        <a:p>
          <a:r>
            <a:rPr lang="es-EC" smtClean="0">
              <a:solidFill>
                <a:schemeClr val="tx2"/>
              </a:solidFill>
            </a:rPr>
            <a:t>Conductividad Eléctrica</a:t>
          </a:r>
          <a:endParaRPr lang="es-EC" dirty="0" smtClean="0">
            <a:solidFill>
              <a:schemeClr val="tx2"/>
            </a:solidFill>
          </a:endParaRPr>
        </a:p>
      </dgm:t>
    </dgm:pt>
    <dgm:pt modelId="{C0015651-86D4-4C15-86C5-CDC8C399A507}" type="parTrans" cxnId="{02D0AC8E-A2EA-4809-B835-76E186DCAC9B}">
      <dgm:prSet/>
      <dgm:spPr/>
      <dgm:t>
        <a:bodyPr/>
        <a:lstStyle/>
        <a:p>
          <a:endParaRPr lang="es-MX"/>
        </a:p>
      </dgm:t>
    </dgm:pt>
    <dgm:pt modelId="{B2B57AB1-F5C0-47EC-BA8A-7F79D944B236}" type="sibTrans" cxnId="{02D0AC8E-A2EA-4809-B835-76E186DCAC9B}">
      <dgm:prSet/>
      <dgm:spPr/>
      <dgm:t>
        <a:bodyPr/>
        <a:lstStyle/>
        <a:p>
          <a:endParaRPr lang="es-MX"/>
        </a:p>
      </dgm:t>
    </dgm:pt>
    <dgm:pt modelId="{5E059543-5759-4CA9-921B-835B3AA6BB5C}">
      <dgm:prSet/>
      <dgm:spPr/>
      <dgm:t>
        <a:bodyPr/>
        <a:lstStyle/>
        <a:p>
          <a:r>
            <a:rPr lang="es-EC" smtClean="0">
              <a:solidFill>
                <a:schemeClr val="tx2"/>
              </a:solidFill>
            </a:rPr>
            <a:t>Viscosidad</a:t>
          </a:r>
          <a:endParaRPr lang="es-EC" dirty="0">
            <a:solidFill>
              <a:schemeClr val="tx2"/>
            </a:solidFill>
          </a:endParaRPr>
        </a:p>
      </dgm:t>
    </dgm:pt>
    <dgm:pt modelId="{E28949AD-AC26-4535-98FD-9C279F91484D}" type="parTrans" cxnId="{995FE2EB-35F5-4A53-B44B-BF66161C1B55}">
      <dgm:prSet/>
      <dgm:spPr/>
      <dgm:t>
        <a:bodyPr/>
        <a:lstStyle/>
        <a:p>
          <a:endParaRPr lang="es-MX"/>
        </a:p>
      </dgm:t>
    </dgm:pt>
    <dgm:pt modelId="{BA724728-DD26-4419-9489-2AEA95A2C266}" type="sibTrans" cxnId="{995FE2EB-35F5-4A53-B44B-BF66161C1B55}">
      <dgm:prSet/>
      <dgm:spPr/>
      <dgm:t>
        <a:bodyPr/>
        <a:lstStyle/>
        <a:p>
          <a:endParaRPr lang="es-MX"/>
        </a:p>
      </dgm:t>
    </dgm:pt>
    <dgm:pt modelId="{1D86FAFA-59AD-4A5C-94D0-3F35A5CAF63F}">
      <dgm:prSet/>
      <dgm:spPr/>
      <dgm:t>
        <a:bodyPr/>
        <a:lstStyle/>
        <a:p>
          <a:r>
            <a:rPr lang="es-EC" smtClean="0">
              <a:solidFill>
                <a:schemeClr val="tx2"/>
              </a:solidFill>
            </a:rPr>
            <a:t>Tensión Superficial</a:t>
          </a:r>
          <a:endParaRPr lang="es-EC" dirty="0" smtClean="0">
            <a:solidFill>
              <a:schemeClr val="tx2"/>
            </a:solidFill>
          </a:endParaRPr>
        </a:p>
      </dgm:t>
    </dgm:pt>
    <dgm:pt modelId="{86171B6B-72CF-4272-9AB7-F2F01601FFAB}" type="parTrans" cxnId="{DCFB569E-CA2E-4E09-A153-B4D3867CB14B}">
      <dgm:prSet/>
      <dgm:spPr/>
      <dgm:t>
        <a:bodyPr/>
        <a:lstStyle/>
        <a:p>
          <a:endParaRPr lang="es-MX"/>
        </a:p>
      </dgm:t>
    </dgm:pt>
    <dgm:pt modelId="{E86DADDB-CA37-4BCE-BF46-5883EFE6BA21}" type="sibTrans" cxnId="{DCFB569E-CA2E-4E09-A153-B4D3867CB14B}">
      <dgm:prSet/>
      <dgm:spPr/>
      <dgm:t>
        <a:bodyPr/>
        <a:lstStyle/>
        <a:p>
          <a:endParaRPr lang="es-MX"/>
        </a:p>
      </dgm:t>
    </dgm:pt>
    <dgm:pt modelId="{B9B26DCC-74BB-4100-B1F0-2C7C729691C9}">
      <dgm:prSet/>
      <dgm:spPr/>
      <dgm:t>
        <a:bodyPr/>
        <a:lstStyle/>
        <a:p>
          <a:r>
            <a:rPr lang="es-EC" dirty="0" smtClean="0">
              <a:solidFill>
                <a:schemeClr val="tx2"/>
              </a:solidFill>
            </a:rPr>
            <a:t>Peso Molecular</a:t>
          </a:r>
        </a:p>
      </dgm:t>
    </dgm:pt>
    <dgm:pt modelId="{E9E9ABFE-6EC3-4CDF-97AF-9B81E3979DE0}" type="parTrans" cxnId="{5376D086-9B36-479F-A642-F72134190910}">
      <dgm:prSet/>
      <dgm:spPr/>
      <dgm:t>
        <a:bodyPr/>
        <a:lstStyle/>
        <a:p>
          <a:endParaRPr lang="es-MX"/>
        </a:p>
      </dgm:t>
    </dgm:pt>
    <dgm:pt modelId="{BAD7A5A1-A708-4C25-AFA1-A6D9F26570E3}" type="sibTrans" cxnId="{5376D086-9B36-479F-A642-F72134190910}">
      <dgm:prSet/>
      <dgm:spPr/>
      <dgm:t>
        <a:bodyPr/>
        <a:lstStyle/>
        <a:p>
          <a:endParaRPr lang="es-MX"/>
        </a:p>
      </dgm:t>
    </dgm:pt>
    <dgm:pt modelId="{A69E3C02-A031-469A-94A5-8087CB144332}">
      <dgm:prSet/>
      <dgm:spPr/>
      <dgm:t>
        <a:bodyPr/>
        <a:lstStyle/>
        <a:p>
          <a:r>
            <a:rPr lang="es-EC" u="none" dirty="0" smtClean="0">
              <a:solidFill>
                <a:schemeClr val="tx2"/>
              </a:solidFill>
            </a:rPr>
            <a:t>Parámetros Operativos:</a:t>
          </a:r>
        </a:p>
      </dgm:t>
    </dgm:pt>
    <dgm:pt modelId="{17A025C6-D7C3-4A58-A839-8067E8313C1E}" type="parTrans" cxnId="{38EEB6D6-0CC0-4BDE-8E6D-81B4C91D7899}">
      <dgm:prSet/>
      <dgm:spPr/>
      <dgm:t>
        <a:bodyPr/>
        <a:lstStyle/>
        <a:p>
          <a:endParaRPr lang="es-MX"/>
        </a:p>
      </dgm:t>
    </dgm:pt>
    <dgm:pt modelId="{3A3762B1-F6B9-40BC-9E36-5971990659E2}" type="sibTrans" cxnId="{38EEB6D6-0CC0-4BDE-8E6D-81B4C91D7899}">
      <dgm:prSet/>
      <dgm:spPr/>
      <dgm:t>
        <a:bodyPr/>
        <a:lstStyle/>
        <a:p>
          <a:endParaRPr lang="es-MX"/>
        </a:p>
      </dgm:t>
    </dgm:pt>
    <dgm:pt modelId="{6F36FD0D-0FFF-4C01-B34C-46904EE70AF6}">
      <dgm:prSet/>
      <dgm:spPr/>
      <dgm:t>
        <a:bodyPr/>
        <a:lstStyle/>
        <a:p>
          <a:r>
            <a:rPr lang="es-EC" smtClean="0">
              <a:solidFill>
                <a:schemeClr val="tx2"/>
              </a:solidFill>
            </a:rPr>
            <a:t>Voltaje</a:t>
          </a:r>
          <a:endParaRPr lang="es-EC" dirty="0" smtClean="0">
            <a:solidFill>
              <a:schemeClr val="tx2"/>
            </a:solidFill>
          </a:endParaRPr>
        </a:p>
      </dgm:t>
    </dgm:pt>
    <dgm:pt modelId="{F0539DDD-436D-4123-B808-76BCF8C869B7}" type="parTrans" cxnId="{0BD6DBD1-5AB6-445D-8051-B1AC55F2CCF1}">
      <dgm:prSet/>
      <dgm:spPr/>
      <dgm:t>
        <a:bodyPr/>
        <a:lstStyle/>
        <a:p>
          <a:endParaRPr lang="es-MX"/>
        </a:p>
      </dgm:t>
    </dgm:pt>
    <dgm:pt modelId="{40EF61FC-2DAE-4A47-9892-54236A457BD1}" type="sibTrans" cxnId="{0BD6DBD1-5AB6-445D-8051-B1AC55F2CCF1}">
      <dgm:prSet/>
      <dgm:spPr/>
      <dgm:t>
        <a:bodyPr/>
        <a:lstStyle/>
        <a:p>
          <a:endParaRPr lang="es-MX"/>
        </a:p>
      </dgm:t>
    </dgm:pt>
    <dgm:pt modelId="{5B48374F-903E-4D5B-B346-78CC41914115}">
      <dgm:prSet/>
      <dgm:spPr/>
      <dgm:t>
        <a:bodyPr/>
        <a:lstStyle/>
        <a:p>
          <a:r>
            <a:rPr lang="es-EC" smtClean="0">
              <a:solidFill>
                <a:schemeClr val="tx2"/>
              </a:solidFill>
            </a:rPr>
            <a:t>Caudal</a:t>
          </a:r>
          <a:endParaRPr lang="es-EC" dirty="0">
            <a:solidFill>
              <a:schemeClr val="tx2"/>
            </a:solidFill>
          </a:endParaRPr>
        </a:p>
      </dgm:t>
    </dgm:pt>
    <dgm:pt modelId="{75ADD105-0BCC-4E0E-8AA2-E1D8E2C1078C}" type="parTrans" cxnId="{AC48DAFF-6092-49F8-815B-9877C4A99394}">
      <dgm:prSet/>
      <dgm:spPr/>
      <dgm:t>
        <a:bodyPr/>
        <a:lstStyle/>
        <a:p>
          <a:endParaRPr lang="es-MX"/>
        </a:p>
      </dgm:t>
    </dgm:pt>
    <dgm:pt modelId="{85103ADB-C0F0-4BC7-96EF-6D4FB50743EC}" type="sibTrans" cxnId="{AC48DAFF-6092-49F8-815B-9877C4A99394}">
      <dgm:prSet/>
      <dgm:spPr/>
      <dgm:t>
        <a:bodyPr/>
        <a:lstStyle/>
        <a:p>
          <a:endParaRPr lang="es-MX"/>
        </a:p>
      </dgm:t>
    </dgm:pt>
    <dgm:pt modelId="{DD920D45-9531-4D50-B134-D7750D4F2576}">
      <dgm:prSet/>
      <dgm:spPr/>
      <dgm:t>
        <a:bodyPr/>
        <a:lstStyle/>
        <a:p>
          <a:r>
            <a:rPr lang="es-EC" dirty="0" smtClean="0">
              <a:solidFill>
                <a:schemeClr val="tx2"/>
              </a:solidFill>
            </a:rPr>
            <a:t>Distancia capilar/colector</a:t>
          </a:r>
        </a:p>
      </dgm:t>
    </dgm:pt>
    <dgm:pt modelId="{8AE33A3F-F882-46C0-BAA0-A75DC44DC15C}" type="parTrans" cxnId="{FD290BBE-B575-4569-9DE6-827EAB611700}">
      <dgm:prSet/>
      <dgm:spPr/>
      <dgm:t>
        <a:bodyPr/>
        <a:lstStyle/>
        <a:p>
          <a:endParaRPr lang="es-MX"/>
        </a:p>
      </dgm:t>
    </dgm:pt>
    <dgm:pt modelId="{A86E8F37-2FDD-4343-9A54-E2A97D4176AB}" type="sibTrans" cxnId="{FD290BBE-B575-4569-9DE6-827EAB611700}">
      <dgm:prSet/>
      <dgm:spPr/>
      <dgm:t>
        <a:bodyPr/>
        <a:lstStyle/>
        <a:p>
          <a:endParaRPr lang="es-MX"/>
        </a:p>
      </dgm:t>
    </dgm:pt>
    <dgm:pt modelId="{13D922E3-B2CD-403F-9409-B1F83812D823}">
      <dgm:prSet/>
      <dgm:spPr/>
      <dgm:t>
        <a:bodyPr/>
        <a:lstStyle/>
        <a:p>
          <a:r>
            <a:rPr lang="es-EC" dirty="0" smtClean="0">
              <a:solidFill>
                <a:schemeClr val="tx2"/>
              </a:solidFill>
            </a:rPr>
            <a:t>Distancia entre placas</a:t>
          </a:r>
        </a:p>
      </dgm:t>
    </dgm:pt>
    <dgm:pt modelId="{B9D222C2-9D07-4733-953C-5975101889EA}" type="parTrans" cxnId="{EB865E4D-7725-4CFA-B1C5-FF9877D48EE8}">
      <dgm:prSet/>
      <dgm:spPr/>
      <dgm:t>
        <a:bodyPr/>
        <a:lstStyle/>
        <a:p>
          <a:endParaRPr lang="es-MX"/>
        </a:p>
      </dgm:t>
    </dgm:pt>
    <dgm:pt modelId="{3A318203-EA32-4600-8467-46FA02C20587}" type="sibTrans" cxnId="{EB865E4D-7725-4CFA-B1C5-FF9877D48EE8}">
      <dgm:prSet/>
      <dgm:spPr/>
      <dgm:t>
        <a:bodyPr/>
        <a:lstStyle/>
        <a:p>
          <a:endParaRPr lang="es-MX"/>
        </a:p>
      </dgm:t>
    </dgm:pt>
    <dgm:pt modelId="{7DAF25BB-0448-42B0-8D4D-5FC82B7AC4C0}" type="pres">
      <dgm:prSet presAssocID="{DB39F155-73E1-4BEF-9352-723CDFCA4D5C}" presName="linearFlow" presStyleCnt="0">
        <dgm:presLayoutVars>
          <dgm:dir/>
          <dgm:animLvl val="lvl"/>
          <dgm:resizeHandles val="exact"/>
        </dgm:presLayoutVars>
      </dgm:prSet>
      <dgm:spPr/>
      <dgm:t>
        <a:bodyPr/>
        <a:lstStyle/>
        <a:p>
          <a:endParaRPr lang="es-MX"/>
        </a:p>
      </dgm:t>
    </dgm:pt>
    <dgm:pt modelId="{204ACD39-3EC5-46CD-BA8F-6EF4288CEBF8}" type="pres">
      <dgm:prSet presAssocID="{BEEDCFB8-C8EE-4912-8CF7-FDBDC4DA727D}" presName="composite" presStyleCnt="0"/>
      <dgm:spPr/>
    </dgm:pt>
    <dgm:pt modelId="{F72BDD46-E7D0-4FC8-905C-11A116D20728}" type="pres">
      <dgm:prSet presAssocID="{BEEDCFB8-C8EE-4912-8CF7-FDBDC4DA727D}" presName="parentText" presStyleLbl="alignNode1" presStyleIdx="0" presStyleCnt="2">
        <dgm:presLayoutVars>
          <dgm:chMax val="1"/>
          <dgm:bulletEnabled val="1"/>
        </dgm:presLayoutVars>
      </dgm:prSet>
      <dgm:spPr/>
      <dgm:t>
        <a:bodyPr/>
        <a:lstStyle/>
        <a:p>
          <a:endParaRPr lang="es-MX"/>
        </a:p>
      </dgm:t>
    </dgm:pt>
    <dgm:pt modelId="{185F6ACB-C990-4C95-9D32-E2B84E9595D5}" type="pres">
      <dgm:prSet presAssocID="{BEEDCFB8-C8EE-4912-8CF7-FDBDC4DA727D}" presName="descendantText" presStyleLbl="alignAcc1" presStyleIdx="0" presStyleCnt="2">
        <dgm:presLayoutVars>
          <dgm:bulletEnabled val="1"/>
        </dgm:presLayoutVars>
      </dgm:prSet>
      <dgm:spPr/>
      <dgm:t>
        <a:bodyPr/>
        <a:lstStyle/>
        <a:p>
          <a:endParaRPr lang="es-MX"/>
        </a:p>
      </dgm:t>
    </dgm:pt>
    <dgm:pt modelId="{A4F5602B-8DAA-4408-BD49-34BFCE73C6D9}" type="pres">
      <dgm:prSet presAssocID="{E8E36FCB-9D8E-4A90-AB34-39FFBA246317}" presName="sp" presStyleCnt="0"/>
      <dgm:spPr/>
    </dgm:pt>
    <dgm:pt modelId="{D3C483DE-147A-40A5-A093-1FFF17BB53CA}" type="pres">
      <dgm:prSet presAssocID="{A69E3C02-A031-469A-94A5-8087CB144332}" presName="composite" presStyleCnt="0"/>
      <dgm:spPr/>
    </dgm:pt>
    <dgm:pt modelId="{AB81F6FB-5B21-4E67-8440-4A375BBD5192}" type="pres">
      <dgm:prSet presAssocID="{A69E3C02-A031-469A-94A5-8087CB144332}" presName="parentText" presStyleLbl="alignNode1" presStyleIdx="1" presStyleCnt="2">
        <dgm:presLayoutVars>
          <dgm:chMax val="1"/>
          <dgm:bulletEnabled val="1"/>
        </dgm:presLayoutVars>
      </dgm:prSet>
      <dgm:spPr/>
      <dgm:t>
        <a:bodyPr/>
        <a:lstStyle/>
        <a:p>
          <a:endParaRPr lang="es-MX"/>
        </a:p>
      </dgm:t>
    </dgm:pt>
    <dgm:pt modelId="{06B7F966-C30E-43BE-B6CB-43D41BA87791}" type="pres">
      <dgm:prSet presAssocID="{A69E3C02-A031-469A-94A5-8087CB144332}" presName="descendantText" presStyleLbl="alignAcc1" presStyleIdx="1" presStyleCnt="2">
        <dgm:presLayoutVars>
          <dgm:bulletEnabled val="1"/>
        </dgm:presLayoutVars>
      </dgm:prSet>
      <dgm:spPr/>
      <dgm:t>
        <a:bodyPr/>
        <a:lstStyle/>
        <a:p>
          <a:endParaRPr lang="es-MX"/>
        </a:p>
      </dgm:t>
    </dgm:pt>
  </dgm:ptLst>
  <dgm:cxnLst>
    <dgm:cxn modelId="{F81C3556-C67D-4A8B-B6C3-5C31E960E665}" type="presOf" srcId="{1D86FAFA-59AD-4A5C-94D0-3F35A5CAF63F}" destId="{185F6ACB-C990-4C95-9D32-E2B84E9595D5}" srcOrd="0" destOrd="3" presId="urn:microsoft.com/office/officeart/2005/8/layout/chevron2"/>
    <dgm:cxn modelId="{DCFB569E-CA2E-4E09-A153-B4D3867CB14B}" srcId="{BEEDCFB8-C8EE-4912-8CF7-FDBDC4DA727D}" destId="{1D86FAFA-59AD-4A5C-94D0-3F35A5CAF63F}" srcOrd="3" destOrd="0" parTransId="{86171B6B-72CF-4272-9AB7-F2F01601FFAB}" sibTransId="{E86DADDB-CA37-4BCE-BF46-5883EFE6BA21}"/>
    <dgm:cxn modelId="{EB865E4D-7725-4CFA-B1C5-FF9877D48EE8}" srcId="{A69E3C02-A031-469A-94A5-8087CB144332}" destId="{13D922E3-B2CD-403F-9409-B1F83812D823}" srcOrd="3" destOrd="0" parTransId="{B9D222C2-9D07-4733-953C-5975101889EA}" sibTransId="{3A318203-EA32-4600-8467-46FA02C20587}"/>
    <dgm:cxn modelId="{38EEB6D6-0CC0-4BDE-8E6D-81B4C91D7899}" srcId="{DB39F155-73E1-4BEF-9352-723CDFCA4D5C}" destId="{A69E3C02-A031-469A-94A5-8087CB144332}" srcOrd="1" destOrd="0" parTransId="{17A025C6-D7C3-4A58-A839-8067E8313C1E}" sibTransId="{3A3762B1-F6B9-40BC-9E36-5971990659E2}"/>
    <dgm:cxn modelId="{FB829726-24EA-41A3-A648-25D33911965C}" srcId="{DB39F155-73E1-4BEF-9352-723CDFCA4D5C}" destId="{BEEDCFB8-C8EE-4912-8CF7-FDBDC4DA727D}" srcOrd="0" destOrd="0" parTransId="{9F1A62A7-0DCB-4993-8057-D56FCBE11434}" sibTransId="{E8E36FCB-9D8E-4A90-AB34-39FFBA246317}"/>
    <dgm:cxn modelId="{7F4816E1-9066-488C-8083-4AB3B01EFA76}" type="presOf" srcId="{5E059543-5759-4CA9-921B-835B3AA6BB5C}" destId="{185F6ACB-C990-4C95-9D32-E2B84E9595D5}" srcOrd="0" destOrd="2" presId="urn:microsoft.com/office/officeart/2005/8/layout/chevron2"/>
    <dgm:cxn modelId="{02D0AC8E-A2EA-4809-B835-76E186DCAC9B}" srcId="{BEEDCFB8-C8EE-4912-8CF7-FDBDC4DA727D}" destId="{F6EB818C-B4AD-4C1A-A0DB-2EA8C7A2AF87}" srcOrd="1" destOrd="0" parTransId="{C0015651-86D4-4C15-86C5-CDC8C399A507}" sibTransId="{B2B57AB1-F5C0-47EC-BA8A-7F79D944B236}"/>
    <dgm:cxn modelId="{B30F1B95-3111-47C6-8047-91160F482DAB}" type="presOf" srcId="{BEEDCFB8-C8EE-4912-8CF7-FDBDC4DA727D}" destId="{F72BDD46-E7D0-4FC8-905C-11A116D20728}" srcOrd="0" destOrd="0" presId="urn:microsoft.com/office/officeart/2005/8/layout/chevron2"/>
    <dgm:cxn modelId="{995FE2EB-35F5-4A53-B44B-BF66161C1B55}" srcId="{BEEDCFB8-C8EE-4912-8CF7-FDBDC4DA727D}" destId="{5E059543-5759-4CA9-921B-835B3AA6BB5C}" srcOrd="2" destOrd="0" parTransId="{E28949AD-AC26-4535-98FD-9C279F91484D}" sibTransId="{BA724728-DD26-4419-9489-2AEA95A2C266}"/>
    <dgm:cxn modelId="{9CD6A2AE-EBD5-4764-83EB-C097D71A8144}" type="presOf" srcId="{30936059-EDB8-408C-8912-DE36CB6F5B1D}" destId="{185F6ACB-C990-4C95-9D32-E2B84E9595D5}" srcOrd="0" destOrd="0" presId="urn:microsoft.com/office/officeart/2005/8/layout/chevron2"/>
    <dgm:cxn modelId="{5987690E-639D-43B9-9D38-AB51B3F5D7F6}" type="presOf" srcId="{DB39F155-73E1-4BEF-9352-723CDFCA4D5C}" destId="{7DAF25BB-0448-42B0-8D4D-5FC82B7AC4C0}" srcOrd="0" destOrd="0" presId="urn:microsoft.com/office/officeart/2005/8/layout/chevron2"/>
    <dgm:cxn modelId="{7FA7BF12-DC1A-4AE8-8BCF-C43599C4DD9A}" type="presOf" srcId="{6F36FD0D-0FFF-4C01-B34C-46904EE70AF6}" destId="{06B7F966-C30E-43BE-B6CB-43D41BA87791}" srcOrd="0" destOrd="0" presId="urn:microsoft.com/office/officeart/2005/8/layout/chevron2"/>
    <dgm:cxn modelId="{AC48DAFF-6092-49F8-815B-9877C4A99394}" srcId="{A69E3C02-A031-469A-94A5-8087CB144332}" destId="{5B48374F-903E-4D5B-B346-78CC41914115}" srcOrd="1" destOrd="0" parTransId="{75ADD105-0BCC-4E0E-8AA2-E1D8E2C1078C}" sibTransId="{85103ADB-C0F0-4BC7-96EF-6D4FB50743EC}"/>
    <dgm:cxn modelId="{0BD6DBD1-5AB6-445D-8051-B1AC55F2CCF1}" srcId="{A69E3C02-A031-469A-94A5-8087CB144332}" destId="{6F36FD0D-0FFF-4C01-B34C-46904EE70AF6}" srcOrd="0" destOrd="0" parTransId="{F0539DDD-436D-4123-B808-76BCF8C869B7}" sibTransId="{40EF61FC-2DAE-4A47-9892-54236A457BD1}"/>
    <dgm:cxn modelId="{A0A20417-B7BC-4760-8F9B-DC76961705C4}" type="presOf" srcId="{B9B26DCC-74BB-4100-B1F0-2C7C729691C9}" destId="{185F6ACB-C990-4C95-9D32-E2B84E9595D5}" srcOrd="0" destOrd="4" presId="urn:microsoft.com/office/officeart/2005/8/layout/chevron2"/>
    <dgm:cxn modelId="{FD290BBE-B575-4569-9DE6-827EAB611700}" srcId="{A69E3C02-A031-469A-94A5-8087CB144332}" destId="{DD920D45-9531-4D50-B134-D7750D4F2576}" srcOrd="2" destOrd="0" parTransId="{8AE33A3F-F882-46C0-BAA0-A75DC44DC15C}" sibTransId="{A86E8F37-2FDD-4343-9A54-E2A97D4176AB}"/>
    <dgm:cxn modelId="{4BE13486-AE4B-4572-8FC4-5827E822A209}" type="presOf" srcId="{13D922E3-B2CD-403F-9409-B1F83812D823}" destId="{06B7F966-C30E-43BE-B6CB-43D41BA87791}" srcOrd="0" destOrd="3" presId="urn:microsoft.com/office/officeart/2005/8/layout/chevron2"/>
    <dgm:cxn modelId="{F85E565C-48DD-40E2-ABD8-B9705613F287}" type="presOf" srcId="{DD920D45-9531-4D50-B134-D7750D4F2576}" destId="{06B7F966-C30E-43BE-B6CB-43D41BA87791}" srcOrd="0" destOrd="2" presId="urn:microsoft.com/office/officeart/2005/8/layout/chevron2"/>
    <dgm:cxn modelId="{A5EB1ACF-F618-4D50-9E76-F4C40014F62A}" type="presOf" srcId="{5B48374F-903E-4D5B-B346-78CC41914115}" destId="{06B7F966-C30E-43BE-B6CB-43D41BA87791}" srcOrd="0" destOrd="1" presId="urn:microsoft.com/office/officeart/2005/8/layout/chevron2"/>
    <dgm:cxn modelId="{73E9D2E3-E279-4F84-B993-B60DDE3B6C40}" srcId="{BEEDCFB8-C8EE-4912-8CF7-FDBDC4DA727D}" destId="{30936059-EDB8-408C-8912-DE36CB6F5B1D}" srcOrd="0" destOrd="0" parTransId="{9AFF67FD-C521-48D5-9B61-84F4621F136C}" sibTransId="{D99B30F2-29F8-4880-8142-8EFC967C5956}"/>
    <dgm:cxn modelId="{2FDB82E7-46A7-4CC8-AE04-73406510C3AE}" type="presOf" srcId="{F6EB818C-B4AD-4C1A-A0DB-2EA8C7A2AF87}" destId="{185F6ACB-C990-4C95-9D32-E2B84E9595D5}" srcOrd="0" destOrd="1" presId="urn:microsoft.com/office/officeart/2005/8/layout/chevron2"/>
    <dgm:cxn modelId="{42238C41-E231-4D07-9AAB-126E70675072}" type="presOf" srcId="{A69E3C02-A031-469A-94A5-8087CB144332}" destId="{AB81F6FB-5B21-4E67-8440-4A375BBD5192}" srcOrd="0" destOrd="0" presId="urn:microsoft.com/office/officeart/2005/8/layout/chevron2"/>
    <dgm:cxn modelId="{5376D086-9B36-479F-A642-F72134190910}" srcId="{BEEDCFB8-C8EE-4912-8CF7-FDBDC4DA727D}" destId="{B9B26DCC-74BB-4100-B1F0-2C7C729691C9}" srcOrd="4" destOrd="0" parTransId="{E9E9ABFE-6EC3-4CDF-97AF-9B81E3979DE0}" sibTransId="{BAD7A5A1-A708-4C25-AFA1-A6D9F26570E3}"/>
    <dgm:cxn modelId="{2AE471CF-8560-4B62-B9CA-48ED1F82A246}" type="presParOf" srcId="{7DAF25BB-0448-42B0-8D4D-5FC82B7AC4C0}" destId="{204ACD39-3EC5-46CD-BA8F-6EF4288CEBF8}" srcOrd="0" destOrd="0" presId="urn:microsoft.com/office/officeart/2005/8/layout/chevron2"/>
    <dgm:cxn modelId="{FFA482F2-2B85-4AB0-89B4-DF9D57D414BC}" type="presParOf" srcId="{204ACD39-3EC5-46CD-BA8F-6EF4288CEBF8}" destId="{F72BDD46-E7D0-4FC8-905C-11A116D20728}" srcOrd="0" destOrd="0" presId="urn:microsoft.com/office/officeart/2005/8/layout/chevron2"/>
    <dgm:cxn modelId="{B8D38C19-2406-4568-8462-1F2D34D0306C}" type="presParOf" srcId="{204ACD39-3EC5-46CD-BA8F-6EF4288CEBF8}" destId="{185F6ACB-C990-4C95-9D32-E2B84E9595D5}" srcOrd="1" destOrd="0" presId="urn:microsoft.com/office/officeart/2005/8/layout/chevron2"/>
    <dgm:cxn modelId="{3602FFA2-789E-448B-811D-AACD18F239C7}" type="presParOf" srcId="{7DAF25BB-0448-42B0-8D4D-5FC82B7AC4C0}" destId="{A4F5602B-8DAA-4408-BD49-34BFCE73C6D9}" srcOrd="1" destOrd="0" presId="urn:microsoft.com/office/officeart/2005/8/layout/chevron2"/>
    <dgm:cxn modelId="{215B5947-6187-42AF-B439-58AB784625E8}" type="presParOf" srcId="{7DAF25BB-0448-42B0-8D4D-5FC82B7AC4C0}" destId="{D3C483DE-147A-40A5-A093-1FFF17BB53CA}" srcOrd="2" destOrd="0" presId="urn:microsoft.com/office/officeart/2005/8/layout/chevron2"/>
    <dgm:cxn modelId="{102AB920-7119-424C-85EB-D50CFE6B84D2}" type="presParOf" srcId="{D3C483DE-147A-40A5-A093-1FFF17BB53CA}" destId="{AB81F6FB-5B21-4E67-8440-4A375BBD5192}" srcOrd="0" destOrd="0" presId="urn:microsoft.com/office/officeart/2005/8/layout/chevron2"/>
    <dgm:cxn modelId="{2B3D9FBC-CEF1-4E40-94EC-086DEE8ACCAB}" type="presParOf" srcId="{D3C483DE-147A-40A5-A093-1FFF17BB53CA}" destId="{06B7F966-C30E-43BE-B6CB-43D41BA87791}"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0421E-4B4F-477B-9BFB-078BB56F75E2}">
      <dsp:nvSpPr>
        <dsp:cNvPr id="0" name=""/>
        <dsp:cNvSpPr/>
      </dsp:nvSpPr>
      <dsp:spPr>
        <a:xfrm>
          <a:off x="1889112" y="3195686"/>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877BF7-9AC9-4932-993D-8AE571D3C529}">
      <dsp:nvSpPr>
        <dsp:cNvPr id="0" name=""/>
        <dsp:cNvSpPr/>
      </dsp:nvSpPr>
      <dsp:spPr>
        <a:xfrm>
          <a:off x="1668598" y="3301839"/>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AE8250-489B-49C0-B39B-2159A1C3D9D0}">
      <dsp:nvSpPr>
        <dsp:cNvPr id="0" name=""/>
        <dsp:cNvSpPr/>
      </dsp:nvSpPr>
      <dsp:spPr>
        <a:xfrm>
          <a:off x="1437557" y="3385688"/>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557AC2-B89B-486C-B2E2-901D0AE5618F}">
      <dsp:nvSpPr>
        <dsp:cNvPr id="0" name=""/>
        <dsp:cNvSpPr/>
      </dsp:nvSpPr>
      <dsp:spPr>
        <a:xfrm>
          <a:off x="2947809" y="1966872"/>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C1504C-C08C-4F21-8BE7-2F35172D4ACE}">
      <dsp:nvSpPr>
        <dsp:cNvPr id="0" name=""/>
        <dsp:cNvSpPr/>
      </dsp:nvSpPr>
      <dsp:spPr>
        <a:xfrm>
          <a:off x="2858902" y="2182895"/>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DCD858-3D4F-41FE-B3BE-F84B4E851819}">
      <dsp:nvSpPr>
        <dsp:cNvPr id="0" name=""/>
        <dsp:cNvSpPr/>
      </dsp:nvSpPr>
      <dsp:spPr>
        <a:xfrm>
          <a:off x="2795731" y="340706"/>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384527-DDFE-454A-B217-FCF5DBD2F172}">
      <dsp:nvSpPr>
        <dsp:cNvPr id="0" name=""/>
        <dsp:cNvSpPr/>
      </dsp:nvSpPr>
      <dsp:spPr>
        <a:xfrm>
          <a:off x="2958338" y="237444"/>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99F623-3020-4E96-861D-5E2F168FC36A}">
      <dsp:nvSpPr>
        <dsp:cNvPr id="0" name=""/>
        <dsp:cNvSpPr/>
      </dsp:nvSpPr>
      <dsp:spPr>
        <a:xfrm>
          <a:off x="3120944" y="134182"/>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4F0996-B018-4FF3-BE1F-43833C65581E}">
      <dsp:nvSpPr>
        <dsp:cNvPr id="0" name=""/>
        <dsp:cNvSpPr/>
      </dsp:nvSpPr>
      <dsp:spPr>
        <a:xfrm>
          <a:off x="3283551" y="237444"/>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327F4C-6FBA-43F3-84BB-8632611A6536}">
      <dsp:nvSpPr>
        <dsp:cNvPr id="0" name=""/>
        <dsp:cNvSpPr/>
      </dsp:nvSpPr>
      <dsp:spPr>
        <a:xfrm>
          <a:off x="3446157" y="340706"/>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42BE8B-1738-4BC0-BBA8-129AA5829738}">
      <dsp:nvSpPr>
        <dsp:cNvPr id="0" name=""/>
        <dsp:cNvSpPr/>
      </dsp:nvSpPr>
      <dsp:spPr>
        <a:xfrm>
          <a:off x="3120944" y="351858"/>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F7E43A-3514-4513-B6AD-9D6E7077601A}">
      <dsp:nvSpPr>
        <dsp:cNvPr id="0" name=""/>
        <dsp:cNvSpPr/>
      </dsp:nvSpPr>
      <dsp:spPr>
        <a:xfrm>
          <a:off x="3120944" y="569947"/>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F4904A-5F53-4744-92D1-55B39FC59CB8}">
      <dsp:nvSpPr>
        <dsp:cNvPr id="0" name=""/>
        <dsp:cNvSpPr/>
      </dsp:nvSpPr>
      <dsp:spPr>
        <a:xfrm>
          <a:off x="1450657" y="3533602"/>
          <a:ext cx="2367284" cy="77747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4104" tIns="60960" rIns="60960" bIns="60960" numCol="1" spcCol="1270" anchor="ctr" anchorCtr="0">
          <a:noAutofit/>
        </a:bodyPr>
        <a:lstStyle/>
        <a:p>
          <a:pPr lvl="0" algn="l" defTabSz="711200">
            <a:lnSpc>
              <a:spcPct val="90000"/>
            </a:lnSpc>
            <a:spcBef>
              <a:spcPct val="0"/>
            </a:spcBef>
            <a:spcAft>
              <a:spcPct val="35000"/>
            </a:spcAft>
          </a:pPr>
          <a:r>
            <a:rPr lang="es-MX" sz="1600" kern="1200" dirty="0" smtClean="0"/>
            <a:t>Muestras listas para la extracción</a:t>
          </a:r>
          <a:br>
            <a:rPr lang="es-MX" sz="1600" kern="1200" dirty="0" smtClean="0"/>
          </a:br>
          <a:r>
            <a:rPr lang="es-MX" sz="1600" kern="1200" dirty="0" smtClean="0"/>
            <a:t>Fuente: Propia</a:t>
          </a:r>
          <a:endParaRPr lang="es-MX" sz="1600" kern="1200" dirty="0"/>
        </a:p>
      </dsp:txBody>
      <dsp:txXfrm>
        <a:off x="1488610" y="3571555"/>
        <a:ext cx="2291378" cy="701568"/>
      </dsp:txXfrm>
    </dsp:sp>
    <dsp:sp modelId="{BFD0D358-1EBF-40FD-84C9-D7B14E0F908B}">
      <dsp:nvSpPr>
        <dsp:cNvPr id="0" name=""/>
        <dsp:cNvSpPr/>
      </dsp:nvSpPr>
      <dsp:spPr>
        <a:xfrm>
          <a:off x="612240" y="2971241"/>
          <a:ext cx="1169831" cy="1169748"/>
        </a:xfrm>
        <a:prstGeom prst="ellipse">
          <a:avLst/>
        </a:prstGeom>
        <a:blipFill rotWithShape="1">
          <a:blip xmlns:r="http://schemas.openxmlformats.org/officeDocument/2006/relationships" r:embed="rId1"/>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AF9392-0C56-4293-BBF8-C4D53086F511}">
      <dsp:nvSpPr>
        <dsp:cNvPr id="0" name=""/>
        <dsp:cNvSpPr/>
      </dsp:nvSpPr>
      <dsp:spPr>
        <a:xfrm>
          <a:off x="2414617" y="2718954"/>
          <a:ext cx="2674902" cy="75075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4104" tIns="60960" rIns="60960" bIns="60960" numCol="1" spcCol="1270" anchor="ctr" anchorCtr="0">
          <a:noAutofit/>
        </a:bodyPr>
        <a:lstStyle/>
        <a:p>
          <a:pPr lvl="0" algn="l" defTabSz="711200">
            <a:lnSpc>
              <a:spcPct val="90000"/>
            </a:lnSpc>
            <a:spcBef>
              <a:spcPct val="0"/>
            </a:spcBef>
            <a:spcAft>
              <a:spcPct val="35000"/>
            </a:spcAft>
          </a:pPr>
          <a:r>
            <a:rPr lang="es-MX" sz="1600" kern="1200" dirty="0" smtClean="0"/>
            <a:t>Procesos de extracción</a:t>
          </a:r>
          <a:br>
            <a:rPr lang="es-MX" sz="1600" kern="1200" dirty="0" smtClean="0"/>
          </a:br>
          <a:r>
            <a:rPr lang="es-MX" sz="1600" kern="1200" dirty="0" smtClean="0"/>
            <a:t>Fuente: Propia</a:t>
          </a:r>
          <a:endParaRPr lang="es-MX" sz="1600" kern="1200" dirty="0"/>
        </a:p>
      </dsp:txBody>
      <dsp:txXfrm>
        <a:off x="2451266" y="2755603"/>
        <a:ext cx="2601604" cy="677452"/>
      </dsp:txXfrm>
    </dsp:sp>
    <dsp:sp modelId="{315013CD-9C88-45DF-A34E-3C02F0B04189}">
      <dsp:nvSpPr>
        <dsp:cNvPr id="0" name=""/>
        <dsp:cNvSpPr/>
      </dsp:nvSpPr>
      <dsp:spPr>
        <a:xfrm>
          <a:off x="1790846" y="2092690"/>
          <a:ext cx="1169831" cy="1169748"/>
        </a:xfrm>
        <a:prstGeom prst="ellipse">
          <a:avLst/>
        </a:prstGeom>
        <a:blipFill rotWithShape="1">
          <a:blip xmlns:r="http://schemas.openxmlformats.org/officeDocument/2006/relationships" r:embed="rId2"/>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2E6259-0458-4407-A0AB-7D0F4F326826}">
      <dsp:nvSpPr>
        <dsp:cNvPr id="0" name=""/>
        <dsp:cNvSpPr/>
      </dsp:nvSpPr>
      <dsp:spPr>
        <a:xfrm>
          <a:off x="3247182" y="1511302"/>
          <a:ext cx="2500137" cy="50107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4104" tIns="60960" rIns="60960" bIns="60960" numCol="1" spcCol="1270" anchor="ctr" anchorCtr="0">
          <a:noAutofit/>
        </a:bodyPr>
        <a:lstStyle/>
        <a:p>
          <a:pPr lvl="0" algn="l" defTabSz="711200">
            <a:lnSpc>
              <a:spcPct val="90000"/>
            </a:lnSpc>
            <a:spcBef>
              <a:spcPct val="0"/>
            </a:spcBef>
            <a:spcAft>
              <a:spcPct val="35000"/>
            </a:spcAft>
          </a:pPr>
          <a:r>
            <a:rPr lang="es-MX" sz="1600" kern="1200" dirty="0" smtClean="0"/>
            <a:t>Fibras obtenidas Fuente: Propia</a:t>
          </a:r>
          <a:endParaRPr lang="es-MX" sz="1600" kern="1200" dirty="0"/>
        </a:p>
      </dsp:txBody>
      <dsp:txXfrm>
        <a:off x="3271642" y="1535762"/>
        <a:ext cx="2451217" cy="452155"/>
      </dsp:txXfrm>
    </dsp:sp>
    <dsp:sp modelId="{3C8D8CF0-D129-40A0-81BF-FC4F8A5955C2}">
      <dsp:nvSpPr>
        <dsp:cNvPr id="0" name=""/>
        <dsp:cNvSpPr/>
      </dsp:nvSpPr>
      <dsp:spPr>
        <a:xfrm>
          <a:off x="2536028" y="760200"/>
          <a:ext cx="1169831" cy="1169748"/>
        </a:xfrm>
        <a:prstGeom prst="ellipse">
          <a:avLst/>
        </a:prstGeom>
        <a:blipFill rotWithShape="1">
          <a:blip xmlns:r="http://schemas.openxmlformats.org/officeDocument/2006/relationships" r:embed="rId3"/>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04D4F-0C47-4EC4-8C2F-D0B5D5F1C1CD}">
      <dsp:nvSpPr>
        <dsp:cNvPr id="0" name=""/>
        <dsp:cNvSpPr/>
      </dsp:nvSpPr>
      <dsp:spPr>
        <a:xfrm>
          <a:off x="411871" y="143"/>
          <a:ext cx="2626257" cy="1258992"/>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t>Combinación de dos o más micro o macro constituyentes</a:t>
          </a:r>
          <a:endParaRPr lang="es-MX" sz="1800" kern="1200" dirty="0"/>
        </a:p>
      </dsp:txBody>
      <dsp:txXfrm>
        <a:off x="796477" y="184518"/>
        <a:ext cx="1857045" cy="890242"/>
      </dsp:txXfrm>
    </dsp:sp>
    <dsp:sp modelId="{4CA72DCA-A305-4193-84EA-DEF3FC52A4BF}">
      <dsp:nvSpPr>
        <dsp:cNvPr id="0" name=""/>
        <dsp:cNvSpPr/>
      </dsp:nvSpPr>
      <dsp:spPr>
        <a:xfrm>
          <a:off x="1359892" y="1361365"/>
          <a:ext cx="730215" cy="73021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MX" sz="1200" kern="1200"/>
        </a:p>
      </dsp:txBody>
      <dsp:txXfrm>
        <a:off x="1456682" y="1640599"/>
        <a:ext cx="536635" cy="171747"/>
      </dsp:txXfrm>
    </dsp:sp>
    <dsp:sp modelId="{4F213205-DB49-42BC-A366-D1D757229192}">
      <dsp:nvSpPr>
        <dsp:cNvPr id="0" name=""/>
        <dsp:cNvSpPr/>
      </dsp:nvSpPr>
      <dsp:spPr>
        <a:xfrm>
          <a:off x="411871" y="2193811"/>
          <a:ext cx="2626257" cy="1258992"/>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t>Difieren en forma y composición química</a:t>
          </a:r>
          <a:endParaRPr lang="es-MX" sz="1800" kern="1200" dirty="0"/>
        </a:p>
      </dsp:txBody>
      <dsp:txXfrm>
        <a:off x="796477" y="2378186"/>
        <a:ext cx="1857045" cy="890242"/>
      </dsp:txXfrm>
    </dsp:sp>
    <dsp:sp modelId="{88F385C7-C2ED-457E-A6FE-3546F807A533}">
      <dsp:nvSpPr>
        <dsp:cNvPr id="0" name=""/>
        <dsp:cNvSpPr/>
      </dsp:nvSpPr>
      <dsp:spPr>
        <a:xfrm>
          <a:off x="3226977" y="1492300"/>
          <a:ext cx="400359" cy="4683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MX" sz="2000" kern="1200"/>
        </a:p>
      </dsp:txBody>
      <dsp:txXfrm>
        <a:off x="3226977" y="1585969"/>
        <a:ext cx="280251" cy="281007"/>
      </dsp:txXfrm>
    </dsp:sp>
    <dsp:sp modelId="{AF4C42F2-2061-4EC7-93A1-7910555EC0C7}">
      <dsp:nvSpPr>
        <dsp:cNvPr id="0" name=""/>
        <dsp:cNvSpPr/>
      </dsp:nvSpPr>
      <dsp:spPr>
        <a:xfrm>
          <a:off x="3793524" y="467481"/>
          <a:ext cx="2517984" cy="2517984"/>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C" sz="2200" kern="1200" dirty="0" smtClean="0"/>
            <a:t>Los materiales compuestos son usados por sus peculiares propiedades </a:t>
          </a:r>
          <a:endParaRPr lang="es-MX" sz="2200" kern="1200" dirty="0"/>
        </a:p>
      </dsp:txBody>
      <dsp:txXfrm>
        <a:off x="4162274" y="836231"/>
        <a:ext cx="1780484" cy="17804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9A563-06D8-45F4-A556-F92B6A941B53}">
      <dsp:nvSpPr>
        <dsp:cNvPr id="0" name=""/>
        <dsp:cNvSpPr/>
      </dsp:nvSpPr>
      <dsp:spPr>
        <a:xfrm>
          <a:off x="75834" y="1520"/>
          <a:ext cx="4020084" cy="5366837"/>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01835B-DF24-46EF-9B8C-885B7FB7606F}">
      <dsp:nvSpPr>
        <dsp:cNvPr id="0" name=""/>
        <dsp:cNvSpPr/>
      </dsp:nvSpPr>
      <dsp:spPr>
        <a:xfrm>
          <a:off x="279285" y="144192"/>
          <a:ext cx="3460738" cy="4593377"/>
        </a:xfrm>
        <a:prstGeom prst="rect">
          <a:avLst/>
        </a:prstGeom>
        <a:blipFill rotWithShape="1">
          <a:blip xmlns:r="http://schemas.openxmlformats.org/officeDocument/2006/relationships" r:embed="rId1"/>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6C2CF5-7860-477C-B00B-22858E9E6073}">
      <dsp:nvSpPr>
        <dsp:cNvPr id="0" name=""/>
        <dsp:cNvSpPr/>
      </dsp:nvSpPr>
      <dsp:spPr>
        <a:xfrm>
          <a:off x="287730" y="4755131"/>
          <a:ext cx="2413860" cy="452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0" tIns="38100" rIns="101600" bIns="38100" numCol="1" spcCol="1270" anchor="ctr" anchorCtr="0">
          <a:noAutofit/>
        </a:bodyPr>
        <a:lstStyle/>
        <a:p>
          <a:pPr lvl="0" algn="l" defTabSz="444500">
            <a:lnSpc>
              <a:spcPct val="90000"/>
            </a:lnSpc>
            <a:spcBef>
              <a:spcPct val="0"/>
            </a:spcBef>
            <a:spcAft>
              <a:spcPct val="35000"/>
            </a:spcAft>
          </a:pPr>
          <a:r>
            <a:rPr lang="es-EC" sz="1000" b="0" i="0" kern="1200" dirty="0" smtClean="0"/>
            <a:t>Técnicas de moldeo</a:t>
          </a:r>
          <a:endParaRPr lang="es-MX" sz="1000" b="1" i="1" kern="1200" dirty="0" smtClean="0"/>
        </a:p>
        <a:p>
          <a:pPr lvl="0" algn="l" defTabSz="444500">
            <a:lnSpc>
              <a:spcPct val="90000"/>
            </a:lnSpc>
            <a:spcBef>
              <a:spcPct val="0"/>
            </a:spcBef>
            <a:spcAft>
              <a:spcPct val="35000"/>
            </a:spcAft>
          </a:pPr>
          <a:r>
            <a:rPr lang="es-EC" sz="1000" b="0" i="0" kern="1200" dirty="0" smtClean="0"/>
            <a:t>Fuente: </a:t>
          </a:r>
          <a:r>
            <a:rPr lang="es-MX" sz="1000" b="0" i="0" kern="1200" dirty="0" smtClean="0"/>
            <a:t>(</a:t>
          </a:r>
          <a:r>
            <a:rPr lang="es-MX" sz="1000" b="0" i="0" kern="1200" dirty="0" err="1" smtClean="0"/>
            <a:t>Askeland</a:t>
          </a:r>
          <a:r>
            <a:rPr lang="es-MX" sz="1000" b="0" i="0" kern="1200" dirty="0" smtClean="0"/>
            <a:t>, 1998)</a:t>
          </a:r>
          <a:endParaRPr lang="es-MX" sz="1000" kern="1200" dirty="0"/>
        </a:p>
      </dsp:txBody>
      <dsp:txXfrm>
        <a:off x="287730" y="4755131"/>
        <a:ext cx="2413860" cy="452178"/>
      </dsp:txXfrm>
    </dsp:sp>
    <dsp:sp modelId="{0FDF5035-8501-4765-95F3-E2AFCAD35310}">
      <dsp:nvSpPr>
        <dsp:cNvPr id="0" name=""/>
        <dsp:cNvSpPr/>
      </dsp:nvSpPr>
      <dsp:spPr>
        <a:xfrm>
          <a:off x="3188311" y="1959500"/>
          <a:ext cx="932145" cy="145087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414A5-7D6B-4FAB-91CE-CFAAE0A26975}">
      <dsp:nvSpPr>
        <dsp:cNvPr id="0" name=""/>
        <dsp:cNvSpPr/>
      </dsp:nvSpPr>
      <dsp:spPr>
        <a:xfrm>
          <a:off x="0" y="347170"/>
          <a:ext cx="8128000" cy="96390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0823" tIns="354076" rIns="630823" bIns="120904" numCol="1" spcCol="1270" anchor="t" anchorCtr="0">
          <a:noAutofit/>
        </a:bodyPr>
        <a:lstStyle/>
        <a:p>
          <a:pPr marL="171450" lvl="1" indent="-171450" algn="l" defTabSz="755650">
            <a:lnSpc>
              <a:spcPct val="90000"/>
            </a:lnSpc>
            <a:spcBef>
              <a:spcPct val="0"/>
            </a:spcBef>
            <a:spcAft>
              <a:spcPct val="15000"/>
            </a:spcAft>
            <a:buChar char="••"/>
          </a:pPr>
          <a:r>
            <a:rPr lang="es-MX" sz="1700" kern="1200" dirty="0" smtClean="0"/>
            <a:t>El objetivo fundamental es armonizar los aspectos funcionales con los tecnológicos, estéticos, anatómicos, fisiológicos, ergonómicos, entre otros.</a:t>
          </a:r>
          <a:endParaRPr lang="es-MX" sz="1700" kern="1200" dirty="0"/>
        </a:p>
      </dsp:txBody>
      <dsp:txXfrm>
        <a:off x="0" y="347170"/>
        <a:ext cx="8128000" cy="963900"/>
      </dsp:txXfrm>
    </dsp:sp>
    <dsp:sp modelId="{3A11F888-23A6-4650-B6AE-F208536A5940}">
      <dsp:nvSpPr>
        <dsp:cNvPr id="0" name=""/>
        <dsp:cNvSpPr/>
      </dsp:nvSpPr>
      <dsp:spPr>
        <a:xfrm>
          <a:off x="406400" y="96250"/>
          <a:ext cx="5689600" cy="50184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755650">
            <a:lnSpc>
              <a:spcPct val="90000"/>
            </a:lnSpc>
            <a:spcBef>
              <a:spcPct val="0"/>
            </a:spcBef>
            <a:spcAft>
              <a:spcPct val="35000"/>
            </a:spcAft>
          </a:pPr>
          <a:r>
            <a:rPr lang="es-MX" sz="1700" kern="1200" dirty="0" smtClean="0"/>
            <a:t>Materiales Innovadores </a:t>
          </a:r>
          <a:endParaRPr lang="es-MX" sz="1700" kern="1200" dirty="0"/>
        </a:p>
      </dsp:txBody>
      <dsp:txXfrm>
        <a:off x="430898" y="120748"/>
        <a:ext cx="5640604" cy="452844"/>
      </dsp:txXfrm>
    </dsp:sp>
    <dsp:sp modelId="{27BCF20D-A2A3-44F9-B977-BA77B85A8428}">
      <dsp:nvSpPr>
        <dsp:cNvPr id="0" name=""/>
        <dsp:cNvSpPr/>
      </dsp:nvSpPr>
      <dsp:spPr>
        <a:xfrm>
          <a:off x="0" y="1455256"/>
          <a:ext cx="8128000" cy="171360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0823" tIns="354076" rIns="630823" bIns="120904" numCol="1" spcCol="1270" anchor="t" anchorCtr="0">
          <a:noAutofit/>
        </a:bodyPr>
        <a:lstStyle/>
        <a:p>
          <a:pPr marL="171450" lvl="1" indent="-171450" algn="l" defTabSz="755650">
            <a:lnSpc>
              <a:spcPct val="90000"/>
            </a:lnSpc>
            <a:spcBef>
              <a:spcPct val="0"/>
            </a:spcBef>
            <a:spcAft>
              <a:spcPct val="15000"/>
            </a:spcAft>
            <a:buChar char="••"/>
          </a:pPr>
          <a:r>
            <a:rPr lang="es-EC" sz="1700" kern="1200" dirty="0" smtClean="0"/>
            <a:t>El desarrollo de las nuevas tecnologías exige obtener nuevos materiales, por lo cual para dicha obtención la naturaleza es la fuente más grande de inspiración.</a:t>
          </a:r>
          <a:endParaRPr lang="es-MX" sz="1700" kern="1200" dirty="0"/>
        </a:p>
        <a:p>
          <a:pPr marL="171450" lvl="1" indent="-171450" algn="l" defTabSz="755650">
            <a:lnSpc>
              <a:spcPct val="90000"/>
            </a:lnSpc>
            <a:spcBef>
              <a:spcPct val="0"/>
            </a:spcBef>
            <a:spcAft>
              <a:spcPct val="15000"/>
            </a:spcAft>
            <a:buChar char="••"/>
          </a:pPr>
          <a:r>
            <a:rPr lang="es-EC" sz="1700" kern="1200" dirty="0" smtClean="0"/>
            <a:t>Los materiales desarrollados por </a:t>
          </a:r>
          <a:r>
            <a:rPr lang="es-EC" sz="1700" kern="1200" dirty="0" err="1" smtClean="0"/>
            <a:t>biomimetismo</a:t>
          </a:r>
          <a:r>
            <a:rPr lang="es-EC" sz="1700" kern="1200" dirty="0" smtClean="0"/>
            <a:t>, generalmente tienen un enfoque de material compuesto.</a:t>
          </a:r>
          <a:endParaRPr lang="es-MX" sz="1700" kern="1200" dirty="0"/>
        </a:p>
      </dsp:txBody>
      <dsp:txXfrm>
        <a:off x="0" y="1455256"/>
        <a:ext cx="8128000" cy="1713600"/>
      </dsp:txXfrm>
    </dsp:sp>
    <dsp:sp modelId="{ABC17A69-C94D-42CD-B23C-88240BCEDE8A}">
      <dsp:nvSpPr>
        <dsp:cNvPr id="0" name=""/>
        <dsp:cNvSpPr/>
      </dsp:nvSpPr>
      <dsp:spPr>
        <a:xfrm>
          <a:off x="406400" y="1402870"/>
          <a:ext cx="5689600" cy="427321"/>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755650">
            <a:lnSpc>
              <a:spcPct val="90000"/>
            </a:lnSpc>
            <a:spcBef>
              <a:spcPct val="0"/>
            </a:spcBef>
            <a:spcAft>
              <a:spcPct val="35000"/>
            </a:spcAft>
          </a:pPr>
          <a:r>
            <a:rPr lang="es-MX" sz="1700" kern="1200" smtClean="0"/>
            <a:t>Materiales Compuestos y Biomimetismo</a:t>
          </a:r>
          <a:endParaRPr lang="es-MX" sz="1700" kern="1200" dirty="0"/>
        </a:p>
      </dsp:txBody>
      <dsp:txXfrm>
        <a:off x="427260" y="1423730"/>
        <a:ext cx="5647880" cy="385601"/>
      </dsp:txXfrm>
    </dsp:sp>
    <dsp:sp modelId="{DDE90107-C1B7-4B8F-A6E2-6799383F8D7B}">
      <dsp:nvSpPr>
        <dsp:cNvPr id="0" name=""/>
        <dsp:cNvSpPr/>
      </dsp:nvSpPr>
      <dsp:spPr>
        <a:xfrm>
          <a:off x="0" y="3635591"/>
          <a:ext cx="8128000" cy="1686825"/>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0823" tIns="354076" rIns="630823" bIns="120904" numCol="1" spcCol="1270" anchor="t" anchorCtr="0">
          <a:noAutofit/>
        </a:bodyPr>
        <a:lstStyle/>
        <a:p>
          <a:pPr marL="171450" lvl="1" indent="-171450" algn="l" defTabSz="755650">
            <a:lnSpc>
              <a:spcPct val="90000"/>
            </a:lnSpc>
            <a:spcBef>
              <a:spcPct val="0"/>
            </a:spcBef>
            <a:spcAft>
              <a:spcPct val="15000"/>
            </a:spcAft>
            <a:buChar char="••"/>
          </a:pPr>
          <a:r>
            <a:rPr lang="es-EC" sz="1700" kern="1200" dirty="0" smtClean="0"/>
            <a:t>Se enfoca en obtención de una fibra compuesta con componentes luminiscentes orgánicos e inorgánicos, metales, óxidos de metales, cerámicos y con polímeros orgánicos. Con la finalidad de obtener fibras de electrospinning como elementos clave en dispositivos. Por ejemplo en los dispositivos optoelectrónicos, en el diodo de emisión de luz.</a:t>
          </a:r>
          <a:endParaRPr lang="es-MX" sz="1700" kern="1200" dirty="0"/>
        </a:p>
      </dsp:txBody>
      <dsp:txXfrm>
        <a:off x="0" y="3635591"/>
        <a:ext cx="8128000" cy="1686825"/>
      </dsp:txXfrm>
    </dsp:sp>
    <dsp:sp modelId="{71159DF9-E804-4067-BA45-E5B731A0F488}">
      <dsp:nvSpPr>
        <dsp:cNvPr id="0" name=""/>
        <dsp:cNvSpPr/>
      </dsp:nvSpPr>
      <dsp:spPr>
        <a:xfrm>
          <a:off x="406400" y="3384671"/>
          <a:ext cx="5689600" cy="50184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755650">
            <a:lnSpc>
              <a:spcPct val="90000"/>
            </a:lnSpc>
            <a:spcBef>
              <a:spcPct val="0"/>
            </a:spcBef>
            <a:spcAft>
              <a:spcPct val="35000"/>
            </a:spcAft>
          </a:pPr>
          <a:r>
            <a:rPr lang="es-EC" sz="1700" b="1" kern="1200" dirty="0" smtClean="0"/>
            <a:t>Materiales compuestos con fibras de electrospinning</a:t>
          </a:r>
          <a:endParaRPr lang="es-MX" sz="1700" kern="1200" dirty="0"/>
        </a:p>
      </dsp:txBody>
      <dsp:txXfrm>
        <a:off x="430898" y="3409169"/>
        <a:ext cx="5640604" cy="4528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E55C3-5201-4FD8-ABDC-7B0143A18FB2}">
      <dsp:nvSpPr>
        <dsp:cNvPr id="0" name=""/>
        <dsp:cNvSpPr/>
      </dsp:nvSpPr>
      <dsp:spPr>
        <a:xfrm rot="5400000">
          <a:off x="5114124" y="134212"/>
          <a:ext cx="2005858" cy="1745096"/>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kern="1200" dirty="0" smtClean="0"/>
            <a:t>PVP</a:t>
          </a:r>
          <a:endParaRPr lang="es-MX" sz="2400" kern="1200" dirty="0"/>
        </a:p>
      </dsp:txBody>
      <dsp:txXfrm rot="-5400000">
        <a:off x="5516449" y="316412"/>
        <a:ext cx="1201208" cy="1380699"/>
      </dsp:txXfrm>
    </dsp:sp>
    <dsp:sp modelId="{F121CB92-4F17-4559-A048-29EA7B764074}">
      <dsp:nvSpPr>
        <dsp:cNvPr id="0" name=""/>
        <dsp:cNvSpPr/>
      </dsp:nvSpPr>
      <dsp:spPr>
        <a:xfrm>
          <a:off x="7042557" y="405003"/>
          <a:ext cx="2238538" cy="120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b="1" kern="1200" dirty="0" smtClean="0"/>
            <a:t>Polivinilpirrolidona</a:t>
          </a:r>
          <a:endParaRPr lang="es-MX" sz="1200" kern="1200" dirty="0"/>
        </a:p>
        <a:p>
          <a:pPr lvl="0" algn="l" defTabSz="533400">
            <a:lnSpc>
              <a:spcPct val="90000"/>
            </a:lnSpc>
            <a:spcBef>
              <a:spcPct val="0"/>
            </a:spcBef>
            <a:spcAft>
              <a:spcPct val="35000"/>
            </a:spcAft>
          </a:pPr>
          <a:r>
            <a:rPr lang="es-MX" sz="1200" kern="1200" dirty="0" smtClean="0"/>
            <a:t>Soluble en agua y otros disolventes polares</a:t>
          </a:r>
          <a:endParaRPr lang="es-MX" sz="1200" kern="1200" dirty="0"/>
        </a:p>
        <a:p>
          <a:pPr lvl="0" algn="l" defTabSz="533400">
            <a:lnSpc>
              <a:spcPct val="90000"/>
            </a:lnSpc>
            <a:spcBef>
              <a:spcPct val="0"/>
            </a:spcBef>
            <a:spcAft>
              <a:spcPct val="35000"/>
            </a:spcAft>
          </a:pPr>
          <a:endParaRPr lang="es-MX" sz="1200" kern="1200" dirty="0"/>
        </a:p>
      </dsp:txBody>
      <dsp:txXfrm>
        <a:off x="7042557" y="405003"/>
        <a:ext cx="2238538" cy="1203515"/>
      </dsp:txXfrm>
    </dsp:sp>
    <dsp:sp modelId="{88860CD9-B7B2-457C-AE42-4E617AFF6BE2}">
      <dsp:nvSpPr>
        <dsp:cNvPr id="0" name=""/>
        <dsp:cNvSpPr/>
      </dsp:nvSpPr>
      <dsp:spPr>
        <a:xfrm rot="5400000">
          <a:off x="3229420" y="134212"/>
          <a:ext cx="2005858" cy="1745096"/>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MX" sz="3600" kern="1200"/>
        </a:p>
      </dsp:txBody>
      <dsp:txXfrm rot="-5400000">
        <a:off x="3631745" y="316412"/>
        <a:ext cx="1201208" cy="1380699"/>
      </dsp:txXfrm>
    </dsp:sp>
    <dsp:sp modelId="{61D5922A-8AEB-4A37-9215-054AEAB3BD4F}">
      <dsp:nvSpPr>
        <dsp:cNvPr id="0" name=""/>
        <dsp:cNvSpPr/>
      </dsp:nvSpPr>
      <dsp:spPr>
        <a:xfrm rot="5400000">
          <a:off x="4168161" y="1836785"/>
          <a:ext cx="2005858" cy="1745096"/>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kern="1200" dirty="0" smtClean="0"/>
            <a:t>PAN</a:t>
          </a:r>
          <a:endParaRPr lang="es-MX" sz="2400" kern="1200" dirty="0"/>
        </a:p>
      </dsp:txBody>
      <dsp:txXfrm rot="-5400000">
        <a:off x="4570486" y="2018985"/>
        <a:ext cx="1201208" cy="1380699"/>
      </dsp:txXfrm>
    </dsp:sp>
    <dsp:sp modelId="{2AB97640-ACC3-414E-B94A-A8F35189D36B}">
      <dsp:nvSpPr>
        <dsp:cNvPr id="0" name=""/>
        <dsp:cNvSpPr/>
      </dsp:nvSpPr>
      <dsp:spPr>
        <a:xfrm>
          <a:off x="2060004" y="2107575"/>
          <a:ext cx="2166327" cy="120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355600" lvl="0" indent="0" algn="r" defTabSz="533400">
            <a:lnSpc>
              <a:spcPct val="90000"/>
            </a:lnSpc>
            <a:spcBef>
              <a:spcPct val="0"/>
            </a:spcBef>
            <a:spcAft>
              <a:spcPct val="35000"/>
            </a:spcAft>
          </a:pPr>
          <a:r>
            <a:rPr lang="es-EC" sz="1200" b="1" kern="1200" dirty="0" smtClean="0"/>
            <a:t>Poliacrilonitrilo</a:t>
          </a:r>
          <a:endParaRPr lang="es-MX" sz="1200" kern="1200" dirty="0"/>
        </a:p>
        <a:p>
          <a:pPr marL="355600" lvl="0" indent="0" algn="r" defTabSz="533400">
            <a:lnSpc>
              <a:spcPct val="90000"/>
            </a:lnSpc>
            <a:spcBef>
              <a:spcPct val="0"/>
            </a:spcBef>
            <a:spcAft>
              <a:spcPct val="35000"/>
            </a:spcAft>
          </a:pPr>
          <a:r>
            <a:rPr lang="es-MX" sz="1200" kern="1200" dirty="0" smtClean="0"/>
            <a:t>Termoplástico</a:t>
          </a:r>
          <a:endParaRPr lang="es-MX" sz="1200" kern="1200" dirty="0"/>
        </a:p>
        <a:p>
          <a:pPr marL="355600" lvl="0" indent="0" algn="r" defTabSz="533400">
            <a:lnSpc>
              <a:spcPct val="90000"/>
            </a:lnSpc>
            <a:spcBef>
              <a:spcPct val="0"/>
            </a:spcBef>
            <a:spcAft>
              <a:spcPct val="35000"/>
            </a:spcAft>
          </a:pPr>
          <a:r>
            <a:rPr lang="es-MX" sz="1200" kern="1200" dirty="0" smtClean="0"/>
            <a:t>Formado por copolímeros capaces de resistir ambientes adversos</a:t>
          </a:r>
          <a:endParaRPr lang="es-MX" sz="1200" kern="1200" dirty="0"/>
        </a:p>
      </dsp:txBody>
      <dsp:txXfrm>
        <a:off x="2060004" y="2107575"/>
        <a:ext cx="2166327" cy="1203515"/>
      </dsp:txXfrm>
    </dsp:sp>
    <dsp:sp modelId="{A48DAFA1-D48A-4F8D-AB2A-3AD42A6F8520}">
      <dsp:nvSpPr>
        <dsp:cNvPr id="0" name=""/>
        <dsp:cNvSpPr/>
      </dsp:nvSpPr>
      <dsp:spPr>
        <a:xfrm rot="5400000">
          <a:off x="6052866" y="1836785"/>
          <a:ext cx="2005858" cy="1745096"/>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MX" sz="3600" kern="1200"/>
        </a:p>
      </dsp:txBody>
      <dsp:txXfrm rot="-5400000">
        <a:off x="6455191" y="2018985"/>
        <a:ext cx="1201208" cy="1380699"/>
      </dsp:txXfrm>
    </dsp:sp>
    <dsp:sp modelId="{74223195-E62E-41A2-8863-11C58D3B2B2F}">
      <dsp:nvSpPr>
        <dsp:cNvPr id="0" name=""/>
        <dsp:cNvSpPr/>
      </dsp:nvSpPr>
      <dsp:spPr>
        <a:xfrm rot="5400000">
          <a:off x="5114124" y="3539357"/>
          <a:ext cx="2005858" cy="1745096"/>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smtClean="0"/>
            <a:t>Quitosán</a:t>
          </a:r>
          <a:endParaRPr lang="es-MX" sz="2000" kern="1200" dirty="0"/>
        </a:p>
      </dsp:txBody>
      <dsp:txXfrm rot="-5400000">
        <a:off x="5516449" y="3721557"/>
        <a:ext cx="1201208" cy="1380699"/>
      </dsp:txXfrm>
    </dsp:sp>
    <dsp:sp modelId="{02176C5F-99D0-4A71-BC65-C6B6B91A9337}">
      <dsp:nvSpPr>
        <dsp:cNvPr id="0" name=""/>
        <dsp:cNvSpPr/>
      </dsp:nvSpPr>
      <dsp:spPr>
        <a:xfrm>
          <a:off x="7042557" y="3810148"/>
          <a:ext cx="2238538" cy="1203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kern="1200" dirty="0" smtClean="0"/>
            <a:t>Es un polisacárido que se obtiene de la quitina parcialmente desacetilada</a:t>
          </a:r>
          <a:endParaRPr lang="es-MX" sz="1200" kern="1200" dirty="0"/>
        </a:p>
      </dsp:txBody>
      <dsp:txXfrm>
        <a:off x="7042557" y="3810148"/>
        <a:ext cx="2238538" cy="1203515"/>
      </dsp:txXfrm>
    </dsp:sp>
    <dsp:sp modelId="{18839FC3-B0B6-4238-A518-187CC46C99AD}">
      <dsp:nvSpPr>
        <dsp:cNvPr id="0" name=""/>
        <dsp:cNvSpPr/>
      </dsp:nvSpPr>
      <dsp:spPr>
        <a:xfrm rot="5400000">
          <a:off x="3229420" y="3539357"/>
          <a:ext cx="2005858" cy="1745096"/>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MX" sz="3600" kern="1200"/>
        </a:p>
      </dsp:txBody>
      <dsp:txXfrm rot="-5400000">
        <a:off x="3631745" y="3721557"/>
        <a:ext cx="1201208" cy="138069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05F07-5B07-419A-BD82-372A89BCAC76}">
      <dsp:nvSpPr>
        <dsp:cNvPr id="0" name=""/>
        <dsp:cNvSpPr/>
      </dsp:nvSpPr>
      <dsp:spPr>
        <a:xfrm>
          <a:off x="56" y="71759"/>
          <a:ext cx="5424668" cy="604800"/>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s-MX" sz="2100" kern="1200" dirty="0" smtClean="0"/>
            <a:t>Método Químico</a:t>
          </a:r>
          <a:endParaRPr lang="es-MX" sz="2100" kern="1200" dirty="0"/>
        </a:p>
      </dsp:txBody>
      <dsp:txXfrm>
        <a:off x="56" y="71759"/>
        <a:ext cx="5424668" cy="604800"/>
      </dsp:txXfrm>
    </dsp:sp>
    <dsp:sp modelId="{F069BF56-5022-4DE5-88EF-342ABAEFD953}">
      <dsp:nvSpPr>
        <dsp:cNvPr id="0" name=""/>
        <dsp:cNvSpPr/>
      </dsp:nvSpPr>
      <dsp:spPr>
        <a:xfrm>
          <a:off x="56" y="676559"/>
          <a:ext cx="5424668" cy="449631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just" defTabSz="933450">
            <a:lnSpc>
              <a:spcPct val="90000"/>
            </a:lnSpc>
            <a:spcBef>
              <a:spcPct val="0"/>
            </a:spcBef>
            <a:spcAft>
              <a:spcPct val="15000"/>
            </a:spcAft>
            <a:buChar char="••"/>
          </a:pPr>
          <a:r>
            <a:rPr lang="es-EC" sz="2100" kern="1200" dirty="0" smtClean="0"/>
            <a:t>Inmersiones en solución de hidróxido de sodio (</a:t>
          </a:r>
          <a:r>
            <a:rPr lang="es-EC" sz="2100" kern="1200" dirty="0" err="1" smtClean="0"/>
            <a:t>NaOH</a:t>
          </a:r>
          <a:r>
            <a:rPr lang="es-EC" sz="2100" kern="1200" dirty="0" smtClean="0"/>
            <a:t>), con la finalidad de disolver la lignina alrededor de las fibras, y posteriormente realizar una extracción de forma manual.</a:t>
          </a:r>
          <a:endParaRPr lang="es-MX" sz="2100" kern="1200" dirty="0"/>
        </a:p>
        <a:p>
          <a:pPr marL="228600" lvl="1" indent="-228600" algn="l" defTabSz="933450">
            <a:lnSpc>
              <a:spcPct val="90000"/>
            </a:lnSpc>
            <a:spcBef>
              <a:spcPct val="0"/>
            </a:spcBef>
            <a:spcAft>
              <a:spcPct val="15000"/>
            </a:spcAft>
            <a:buChar char="••"/>
          </a:pPr>
          <a:endParaRPr lang="es-MX" sz="2100" kern="1200" dirty="0"/>
        </a:p>
        <a:p>
          <a:pPr marL="228600" lvl="1" indent="-228600" algn="l" defTabSz="933450">
            <a:lnSpc>
              <a:spcPct val="90000"/>
            </a:lnSpc>
            <a:spcBef>
              <a:spcPct val="0"/>
            </a:spcBef>
            <a:spcAft>
              <a:spcPct val="15000"/>
            </a:spcAft>
            <a:buChar char="••"/>
          </a:pPr>
          <a:endParaRPr lang="es-MX" sz="2100" kern="1200" dirty="0"/>
        </a:p>
        <a:p>
          <a:pPr marL="228600" lvl="1" indent="-228600" algn="l" defTabSz="933450">
            <a:lnSpc>
              <a:spcPct val="90000"/>
            </a:lnSpc>
            <a:spcBef>
              <a:spcPct val="0"/>
            </a:spcBef>
            <a:spcAft>
              <a:spcPct val="15000"/>
            </a:spcAft>
            <a:buChar char="••"/>
          </a:pPr>
          <a:endParaRPr lang="es-MX" sz="2100" kern="1200" dirty="0"/>
        </a:p>
        <a:p>
          <a:pPr marL="228600" lvl="1" indent="-228600" algn="l" defTabSz="933450">
            <a:lnSpc>
              <a:spcPct val="90000"/>
            </a:lnSpc>
            <a:spcBef>
              <a:spcPct val="0"/>
            </a:spcBef>
            <a:spcAft>
              <a:spcPct val="15000"/>
            </a:spcAft>
            <a:buChar char="••"/>
          </a:pPr>
          <a:endParaRPr lang="es-MX" sz="2100" kern="1200" dirty="0"/>
        </a:p>
        <a:p>
          <a:pPr marL="228600" lvl="1" indent="-228600" algn="just" defTabSz="933450">
            <a:lnSpc>
              <a:spcPct val="90000"/>
            </a:lnSpc>
            <a:spcBef>
              <a:spcPct val="0"/>
            </a:spcBef>
            <a:spcAft>
              <a:spcPct val="15000"/>
            </a:spcAft>
            <a:buChar char="••"/>
          </a:pPr>
          <a:r>
            <a:rPr lang="es-EC" sz="2100" kern="1200" dirty="0" smtClean="0"/>
            <a:t>La parte atacada resulta extremadamente dañadas.</a:t>
          </a:r>
          <a:endParaRPr lang="es-MX" sz="2100" kern="1200" dirty="0"/>
        </a:p>
        <a:p>
          <a:pPr marL="228600" lvl="1" indent="-228600" algn="l" defTabSz="933450">
            <a:lnSpc>
              <a:spcPct val="90000"/>
            </a:lnSpc>
            <a:spcBef>
              <a:spcPct val="0"/>
            </a:spcBef>
            <a:spcAft>
              <a:spcPct val="15000"/>
            </a:spcAft>
            <a:buChar char="••"/>
          </a:pPr>
          <a:endParaRPr lang="es-MX" sz="2100" kern="1200" dirty="0"/>
        </a:p>
        <a:p>
          <a:pPr marL="228600" lvl="1" indent="-228600" algn="l" defTabSz="933450">
            <a:lnSpc>
              <a:spcPct val="90000"/>
            </a:lnSpc>
            <a:spcBef>
              <a:spcPct val="0"/>
            </a:spcBef>
            <a:spcAft>
              <a:spcPct val="15000"/>
            </a:spcAft>
            <a:buChar char="••"/>
          </a:pPr>
          <a:endParaRPr lang="es-MX" sz="2100" kern="1200" dirty="0"/>
        </a:p>
      </dsp:txBody>
      <dsp:txXfrm>
        <a:off x="56" y="676559"/>
        <a:ext cx="5424668" cy="4496310"/>
      </dsp:txXfrm>
    </dsp:sp>
    <dsp:sp modelId="{2029FF5A-1CB5-4D75-85E4-CA0562BDBB5C}">
      <dsp:nvSpPr>
        <dsp:cNvPr id="0" name=""/>
        <dsp:cNvSpPr/>
      </dsp:nvSpPr>
      <dsp:spPr>
        <a:xfrm>
          <a:off x="6184178" y="71759"/>
          <a:ext cx="5424668" cy="604800"/>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lvl="0" algn="ctr" defTabSz="933450">
            <a:lnSpc>
              <a:spcPct val="90000"/>
            </a:lnSpc>
            <a:spcBef>
              <a:spcPct val="0"/>
            </a:spcBef>
            <a:spcAft>
              <a:spcPct val="35000"/>
            </a:spcAft>
          </a:pPr>
          <a:r>
            <a:rPr lang="es-MX" sz="2100" kern="1200" dirty="0" smtClean="0"/>
            <a:t>Método Mecánico</a:t>
          </a:r>
          <a:endParaRPr lang="es-MX" sz="2100" kern="1200" dirty="0"/>
        </a:p>
      </dsp:txBody>
      <dsp:txXfrm>
        <a:off x="6184178" y="71759"/>
        <a:ext cx="5424668" cy="604800"/>
      </dsp:txXfrm>
    </dsp:sp>
    <dsp:sp modelId="{65645177-F08C-45BF-9D6D-997D4F593153}">
      <dsp:nvSpPr>
        <dsp:cNvPr id="0" name=""/>
        <dsp:cNvSpPr/>
      </dsp:nvSpPr>
      <dsp:spPr>
        <a:xfrm>
          <a:off x="6184178" y="676559"/>
          <a:ext cx="5424668" cy="449631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just" defTabSz="933450">
            <a:lnSpc>
              <a:spcPct val="90000"/>
            </a:lnSpc>
            <a:spcBef>
              <a:spcPct val="0"/>
            </a:spcBef>
            <a:spcAft>
              <a:spcPct val="15000"/>
            </a:spcAft>
            <a:buChar char="••"/>
          </a:pPr>
          <a:r>
            <a:rPr lang="es-EC" sz="2100" kern="1200" dirty="0" smtClean="0"/>
            <a:t>Cortes de extracción de la corteza en secciones con gran cantidad de fibras. Con el corte realizado se realizan cizallamientos a las fibras de forma longitudinal a las muestras para lograr la separación de las fibras</a:t>
          </a:r>
          <a:endParaRPr lang="es-MX" sz="2100" kern="1200" dirty="0"/>
        </a:p>
        <a:p>
          <a:pPr marL="228600" lvl="1" indent="-228600" algn="l" defTabSz="933450">
            <a:lnSpc>
              <a:spcPct val="90000"/>
            </a:lnSpc>
            <a:spcBef>
              <a:spcPct val="0"/>
            </a:spcBef>
            <a:spcAft>
              <a:spcPct val="15000"/>
            </a:spcAft>
            <a:buChar char="••"/>
          </a:pPr>
          <a:endParaRPr lang="es-MX" sz="2100" kern="1200" dirty="0"/>
        </a:p>
        <a:p>
          <a:pPr marL="228600" lvl="1" indent="-228600" algn="l" defTabSz="933450">
            <a:lnSpc>
              <a:spcPct val="90000"/>
            </a:lnSpc>
            <a:spcBef>
              <a:spcPct val="0"/>
            </a:spcBef>
            <a:spcAft>
              <a:spcPct val="15000"/>
            </a:spcAft>
            <a:buChar char="••"/>
          </a:pPr>
          <a:endParaRPr lang="es-MX" sz="2100" kern="1200" dirty="0"/>
        </a:p>
        <a:p>
          <a:pPr marL="228600" lvl="1" indent="-228600" algn="l" defTabSz="933450">
            <a:lnSpc>
              <a:spcPct val="90000"/>
            </a:lnSpc>
            <a:spcBef>
              <a:spcPct val="0"/>
            </a:spcBef>
            <a:spcAft>
              <a:spcPct val="15000"/>
            </a:spcAft>
            <a:buChar char="••"/>
          </a:pPr>
          <a:endParaRPr lang="es-MX" sz="2100" kern="1200" dirty="0"/>
        </a:p>
        <a:p>
          <a:pPr marL="228600" lvl="1" indent="-228600" algn="just" defTabSz="933450">
            <a:lnSpc>
              <a:spcPct val="90000"/>
            </a:lnSpc>
            <a:spcBef>
              <a:spcPct val="0"/>
            </a:spcBef>
            <a:spcAft>
              <a:spcPct val="15000"/>
            </a:spcAft>
            <a:buChar char="••"/>
          </a:pPr>
          <a:r>
            <a:rPr lang="es-MX" sz="2100" kern="1200" dirty="0" smtClean="0"/>
            <a:t>Posteriormente de la limpieza se obtienen las fibras completas a ser ensayadas.</a:t>
          </a:r>
          <a:endParaRPr lang="es-MX" sz="2100" kern="1200" dirty="0"/>
        </a:p>
        <a:p>
          <a:pPr marL="228600" lvl="1" indent="-228600" algn="l" defTabSz="933450">
            <a:lnSpc>
              <a:spcPct val="90000"/>
            </a:lnSpc>
            <a:spcBef>
              <a:spcPct val="0"/>
            </a:spcBef>
            <a:spcAft>
              <a:spcPct val="15000"/>
            </a:spcAft>
            <a:buChar char="••"/>
          </a:pPr>
          <a:endParaRPr lang="es-MX" sz="2100" kern="1200" dirty="0"/>
        </a:p>
        <a:p>
          <a:pPr marL="228600" lvl="1" indent="-228600" algn="l" defTabSz="933450">
            <a:lnSpc>
              <a:spcPct val="90000"/>
            </a:lnSpc>
            <a:spcBef>
              <a:spcPct val="0"/>
            </a:spcBef>
            <a:spcAft>
              <a:spcPct val="15000"/>
            </a:spcAft>
            <a:buChar char="••"/>
          </a:pPr>
          <a:endParaRPr lang="es-MX" sz="2100" kern="1200" dirty="0"/>
        </a:p>
      </dsp:txBody>
      <dsp:txXfrm>
        <a:off x="6184178" y="676559"/>
        <a:ext cx="5424668" cy="44963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03B63-25AA-4EF8-A8FE-BB2EB462FC3A}">
      <dsp:nvSpPr>
        <dsp:cNvPr id="0" name=""/>
        <dsp:cNvSpPr/>
      </dsp:nvSpPr>
      <dsp:spPr>
        <a:xfrm>
          <a:off x="0" y="188475"/>
          <a:ext cx="8401879" cy="525117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EA037C-744B-4611-9E17-37205E766E5C}">
      <dsp:nvSpPr>
        <dsp:cNvPr id="0" name=""/>
        <dsp:cNvSpPr/>
      </dsp:nvSpPr>
      <dsp:spPr>
        <a:xfrm>
          <a:off x="1067038" y="3812836"/>
          <a:ext cx="218448" cy="218448"/>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8AD923-87C3-44C3-B8E2-DEA3B02F3A80}">
      <dsp:nvSpPr>
        <dsp:cNvPr id="0" name=""/>
        <dsp:cNvSpPr/>
      </dsp:nvSpPr>
      <dsp:spPr>
        <a:xfrm>
          <a:off x="1176263" y="3922060"/>
          <a:ext cx="1957637" cy="1517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752" tIns="0" rIns="0" bIns="0" numCol="1" spcCol="1270" anchor="t" anchorCtr="0">
          <a:noAutofit/>
        </a:bodyPr>
        <a:lstStyle/>
        <a:p>
          <a:pPr lvl="0" algn="l" defTabSz="889000">
            <a:lnSpc>
              <a:spcPct val="90000"/>
            </a:lnSpc>
            <a:spcBef>
              <a:spcPct val="0"/>
            </a:spcBef>
            <a:spcAft>
              <a:spcPct val="35000"/>
            </a:spcAft>
          </a:pPr>
          <a:r>
            <a:rPr lang="es-MX" sz="2000" b="0" kern="1200" dirty="0" smtClean="0"/>
            <a:t>Selección de parámetros para la técnica de electrospinning</a:t>
          </a:r>
          <a:endParaRPr lang="es-MX" sz="2000" b="0" kern="1200" dirty="0"/>
        </a:p>
      </dsp:txBody>
      <dsp:txXfrm>
        <a:off x="1176263" y="3922060"/>
        <a:ext cx="1957637" cy="1517589"/>
      </dsp:txXfrm>
    </dsp:sp>
    <dsp:sp modelId="{C2827224-383B-404A-827F-6FAEDF9694B9}">
      <dsp:nvSpPr>
        <dsp:cNvPr id="0" name=""/>
        <dsp:cNvSpPr/>
      </dsp:nvSpPr>
      <dsp:spPr>
        <a:xfrm>
          <a:off x="2995269" y="2385567"/>
          <a:ext cx="394888" cy="394888"/>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1C43E9-991E-4B39-AD1B-71B947692FAB}">
      <dsp:nvSpPr>
        <dsp:cNvPr id="0" name=""/>
        <dsp:cNvSpPr/>
      </dsp:nvSpPr>
      <dsp:spPr>
        <a:xfrm>
          <a:off x="3192714" y="2583011"/>
          <a:ext cx="2016450" cy="2856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243" tIns="0" rIns="0" bIns="0" numCol="1" spcCol="1270" anchor="t" anchorCtr="0">
          <a:noAutofit/>
        </a:bodyPr>
        <a:lstStyle/>
        <a:p>
          <a:pPr lvl="0" algn="l" defTabSz="889000">
            <a:lnSpc>
              <a:spcPct val="90000"/>
            </a:lnSpc>
            <a:spcBef>
              <a:spcPct val="0"/>
            </a:spcBef>
            <a:spcAft>
              <a:spcPct val="35000"/>
            </a:spcAft>
          </a:pPr>
          <a:r>
            <a:rPr lang="es-MX" sz="2000" b="0" kern="1200" dirty="0" smtClean="0"/>
            <a:t>Preparación de la solución</a:t>
          </a:r>
          <a:endParaRPr lang="es-MX" sz="2000" b="0" kern="1200" dirty="0"/>
        </a:p>
      </dsp:txBody>
      <dsp:txXfrm>
        <a:off x="3192714" y="2583011"/>
        <a:ext cx="2016450" cy="2856638"/>
      </dsp:txXfrm>
    </dsp:sp>
    <dsp:sp modelId="{7D7ECEA3-3E8C-4F1A-A64E-D7C25B24CC15}">
      <dsp:nvSpPr>
        <dsp:cNvPr id="0" name=""/>
        <dsp:cNvSpPr/>
      </dsp:nvSpPr>
      <dsp:spPr>
        <a:xfrm>
          <a:off x="5314188" y="1517022"/>
          <a:ext cx="546122" cy="546122"/>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FF8596-DB72-4703-A40C-8A6C1C589003}">
      <dsp:nvSpPr>
        <dsp:cNvPr id="0" name=""/>
        <dsp:cNvSpPr/>
      </dsp:nvSpPr>
      <dsp:spPr>
        <a:xfrm>
          <a:off x="5587249" y="1790083"/>
          <a:ext cx="2016450" cy="3649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9379" tIns="0" rIns="0" bIns="0" numCol="1" spcCol="1270" anchor="t" anchorCtr="0">
          <a:noAutofit/>
        </a:bodyPr>
        <a:lstStyle/>
        <a:p>
          <a:pPr lvl="0" algn="l" defTabSz="889000">
            <a:lnSpc>
              <a:spcPct val="90000"/>
            </a:lnSpc>
            <a:spcBef>
              <a:spcPct val="0"/>
            </a:spcBef>
            <a:spcAft>
              <a:spcPct val="35000"/>
            </a:spcAft>
          </a:pPr>
          <a:r>
            <a:rPr lang="es-MX" sz="2000" b="0" kern="1200" dirty="0" smtClean="0"/>
            <a:t>Obtención de fibras alineadas</a:t>
          </a:r>
          <a:endParaRPr lang="es-MX" sz="2000" b="0" kern="1200" dirty="0"/>
        </a:p>
      </dsp:txBody>
      <dsp:txXfrm>
        <a:off x="5587249" y="1790083"/>
        <a:ext cx="2016450" cy="364956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BCF98-1193-44B3-AAB0-E10BB7EF9E18}">
      <dsp:nvSpPr>
        <dsp:cNvPr id="0" name=""/>
        <dsp:cNvSpPr/>
      </dsp:nvSpPr>
      <dsp:spPr>
        <a:xfrm>
          <a:off x="0" y="0"/>
          <a:ext cx="3487866" cy="438539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61000" b="-61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276FD0-9EC7-418D-84F4-A8026464BE5F}">
      <dsp:nvSpPr>
        <dsp:cNvPr id="0" name=""/>
        <dsp:cNvSpPr/>
      </dsp:nvSpPr>
      <dsp:spPr>
        <a:xfrm>
          <a:off x="64368" y="4259429"/>
          <a:ext cx="3331335" cy="482793"/>
        </a:xfrm>
        <a:prstGeom prst="wedgeRectCallout">
          <a:avLst>
            <a:gd name="adj1" fmla="val 20250"/>
            <a:gd name="adj2" fmla="val -607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MX" sz="2100" kern="1200" dirty="0" smtClean="0"/>
            <a:t>Colector de placas paralelas</a:t>
          </a:r>
          <a:endParaRPr lang="es-MX" sz="2100" kern="1200" dirty="0"/>
        </a:p>
      </dsp:txBody>
      <dsp:txXfrm>
        <a:off x="64368" y="4259429"/>
        <a:ext cx="3331335" cy="48279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FE2ED-AD2C-4608-A36D-A40D374DFEF2}">
      <dsp:nvSpPr>
        <dsp:cNvPr id="0" name=""/>
        <dsp:cNvSpPr/>
      </dsp:nvSpPr>
      <dsp:spPr>
        <a:xfrm>
          <a:off x="1413944" y="202434"/>
          <a:ext cx="2446947" cy="2447319"/>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8057B1-8CE7-4D0F-A6E3-EF1F035F978A}">
      <dsp:nvSpPr>
        <dsp:cNvPr id="0" name=""/>
        <dsp:cNvSpPr/>
      </dsp:nvSpPr>
      <dsp:spPr>
        <a:xfrm>
          <a:off x="1954800" y="1085991"/>
          <a:ext cx="1359721" cy="679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effectLst/>
              <a:latin typeface="Arial" panose="020B0604020202020204" pitchFamily="34" charset="0"/>
              <a:ea typeface="Calibri" panose="020F0502020204030204" pitchFamily="34" charset="0"/>
              <a:cs typeface="Times New Roman" panose="02020603050405020304" pitchFamily="18" charset="0"/>
            </a:rPr>
            <a:t>1) Solubilidad de quitosán en ácido acético</a:t>
          </a:r>
          <a:endParaRPr lang="es-MX" sz="1200" kern="1200" dirty="0"/>
        </a:p>
      </dsp:txBody>
      <dsp:txXfrm>
        <a:off x="1954800" y="1085991"/>
        <a:ext cx="1359721" cy="679698"/>
      </dsp:txXfrm>
    </dsp:sp>
    <dsp:sp modelId="{4696C1A4-15A1-4407-BE8E-0574449EB8E6}">
      <dsp:nvSpPr>
        <dsp:cNvPr id="0" name=""/>
        <dsp:cNvSpPr/>
      </dsp:nvSpPr>
      <dsp:spPr>
        <a:xfrm>
          <a:off x="734313" y="1608601"/>
          <a:ext cx="2446947" cy="2447319"/>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9F6025-4A12-4D7C-88D4-27D5FD145D5F}">
      <dsp:nvSpPr>
        <dsp:cNvPr id="0" name=""/>
        <dsp:cNvSpPr/>
      </dsp:nvSpPr>
      <dsp:spPr>
        <a:xfrm>
          <a:off x="1277926" y="2500291"/>
          <a:ext cx="1359721" cy="679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effectLst/>
              <a:latin typeface="Arial" panose="020B0604020202020204" pitchFamily="34" charset="0"/>
              <a:ea typeface="Calibri" panose="020F0502020204030204" pitchFamily="34" charset="0"/>
              <a:cs typeface="Times New Roman" panose="02020603050405020304" pitchFamily="18" charset="0"/>
            </a:rPr>
            <a:t>2) Formación de burbujas al momento de inyección </a:t>
          </a:r>
          <a:endParaRPr lang="es-MX" sz="1200" kern="1200" dirty="0"/>
        </a:p>
      </dsp:txBody>
      <dsp:txXfrm>
        <a:off x="1277926" y="2500291"/>
        <a:ext cx="1359721" cy="679698"/>
      </dsp:txXfrm>
    </dsp:sp>
    <dsp:sp modelId="{0590FBD9-B147-4B01-8F56-1C70BE3CFD58}">
      <dsp:nvSpPr>
        <dsp:cNvPr id="0" name=""/>
        <dsp:cNvSpPr/>
      </dsp:nvSpPr>
      <dsp:spPr>
        <a:xfrm>
          <a:off x="1588103" y="3183040"/>
          <a:ext cx="2102306" cy="2103149"/>
        </a:xfrm>
        <a:prstGeom prst="blockArc">
          <a:avLst>
            <a:gd name="adj1" fmla="val 13500000"/>
            <a:gd name="adj2" fmla="val 10800000"/>
            <a:gd name="adj3" fmla="val 1274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A0730D-11E3-4B45-929B-32B50962A85F}">
      <dsp:nvSpPr>
        <dsp:cNvPr id="0" name=""/>
        <dsp:cNvSpPr/>
      </dsp:nvSpPr>
      <dsp:spPr>
        <a:xfrm>
          <a:off x="1958017" y="3916625"/>
          <a:ext cx="1359721" cy="679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effectLst/>
              <a:latin typeface="Arial" panose="020B0604020202020204" pitchFamily="34" charset="0"/>
              <a:ea typeface="Calibri" panose="020F0502020204030204" pitchFamily="34" charset="0"/>
              <a:cs typeface="Times New Roman" panose="02020603050405020304" pitchFamily="18" charset="0"/>
            </a:rPr>
            <a:t>3) Tiempo de secado de la resina </a:t>
          </a:r>
          <a:endParaRPr lang="es-MX" sz="1200" kern="1200" dirty="0"/>
        </a:p>
      </dsp:txBody>
      <dsp:txXfrm>
        <a:off x="1958017" y="3916625"/>
        <a:ext cx="1359721" cy="67969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7FDF8-50E9-4C17-9137-875F5A147F87}">
      <dsp:nvSpPr>
        <dsp:cNvPr id="0" name=""/>
        <dsp:cNvSpPr/>
      </dsp:nvSpPr>
      <dsp:spPr>
        <a:xfrm>
          <a:off x="1132" y="363544"/>
          <a:ext cx="4839634" cy="3628074"/>
        </a:xfrm>
        <a:prstGeom prst="rect">
          <a:avLst/>
        </a:prstGeom>
        <a:blipFill rotWithShape="1">
          <a:blip xmlns:r="http://schemas.openxmlformats.org/officeDocument/2006/relationships" r:embed="rId1"/>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B0B3DF-91A0-4E8F-B1DE-227733D7AEA7}">
      <dsp:nvSpPr>
        <dsp:cNvPr id="0" name=""/>
        <dsp:cNvSpPr/>
      </dsp:nvSpPr>
      <dsp:spPr>
        <a:xfrm>
          <a:off x="151157" y="4394324"/>
          <a:ext cx="4707280" cy="1225036"/>
        </a:xfrm>
        <a:prstGeom prst="wedgeRectCallout">
          <a:avLst>
            <a:gd name="adj1" fmla="val 20250"/>
            <a:gd name="adj2" fmla="val -607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t>Probetas serán de 30 x 30 x 2 [mm] estas medidas se realizaron en base a los parámetros recomendados por el reómetro HR-2 del laboratorio de reología</a:t>
          </a:r>
          <a:endParaRPr lang="es-MX" sz="1900" kern="1200" dirty="0"/>
        </a:p>
      </dsp:txBody>
      <dsp:txXfrm>
        <a:off x="151157" y="4394324"/>
        <a:ext cx="4707280" cy="12250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0421E-4B4F-477B-9BFB-078BB56F75E2}">
      <dsp:nvSpPr>
        <dsp:cNvPr id="0" name=""/>
        <dsp:cNvSpPr/>
      </dsp:nvSpPr>
      <dsp:spPr>
        <a:xfrm>
          <a:off x="1868244" y="3208385"/>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877BF7-9AC9-4932-993D-8AE571D3C529}">
      <dsp:nvSpPr>
        <dsp:cNvPr id="0" name=""/>
        <dsp:cNvSpPr/>
      </dsp:nvSpPr>
      <dsp:spPr>
        <a:xfrm>
          <a:off x="1647730" y="3314538"/>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AE8250-489B-49C0-B39B-2159A1C3D9D0}">
      <dsp:nvSpPr>
        <dsp:cNvPr id="0" name=""/>
        <dsp:cNvSpPr/>
      </dsp:nvSpPr>
      <dsp:spPr>
        <a:xfrm>
          <a:off x="1416689" y="3398387"/>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557AC2-B89B-486C-B2E2-901D0AE5618F}">
      <dsp:nvSpPr>
        <dsp:cNvPr id="0" name=""/>
        <dsp:cNvSpPr/>
      </dsp:nvSpPr>
      <dsp:spPr>
        <a:xfrm>
          <a:off x="2926941" y="1979571"/>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C1504C-C08C-4F21-8BE7-2F35172D4ACE}">
      <dsp:nvSpPr>
        <dsp:cNvPr id="0" name=""/>
        <dsp:cNvSpPr/>
      </dsp:nvSpPr>
      <dsp:spPr>
        <a:xfrm>
          <a:off x="2838034" y="2195594"/>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DCD858-3D4F-41FE-B3BE-F84B4E851819}">
      <dsp:nvSpPr>
        <dsp:cNvPr id="0" name=""/>
        <dsp:cNvSpPr/>
      </dsp:nvSpPr>
      <dsp:spPr>
        <a:xfrm>
          <a:off x="2774863" y="353405"/>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384527-DDFE-454A-B217-FCF5DBD2F172}">
      <dsp:nvSpPr>
        <dsp:cNvPr id="0" name=""/>
        <dsp:cNvSpPr/>
      </dsp:nvSpPr>
      <dsp:spPr>
        <a:xfrm>
          <a:off x="2937470" y="250143"/>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99F623-3020-4E96-861D-5E2F168FC36A}">
      <dsp:nvSpPr>
        <dsp:cNvPr id="0" name=""/>
        <dsp:cNvSpPr/>
      </dsp:nvSpPr>
      <dsp:spPr>
        <a:xfrm>
          <a:off x="3100076" y="146882"/>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4F0996-B018-4FF3-BE1F-43833C65581E}">
      <dsp:nvSpPr>
        <dsp:cNvPr id="0" name=""/>
        <dsp:cNvSpPr/>
      </dsp:nvSpPr>
      <dsp:spPr>
        <a:xfrm>
          <a:off x="3262683" y="250143"/>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327F4C-6FBA-43F3-84BB-8632611A6536}">
      <dsp:nvSpPr>
        <dsp:cNvPr id="0" name=""/>
        <dsp:cNvSpPr/>
      </dsp:nvSpPr>
      <dsp:spPr>
        <a:xfrm>
          <a:off x="3425289" y="353405"/>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42BE8B-1738-4BC0-BBA8-129AA5829738}">
      <dsp:nvSpPr>
        <dsp:cNvPr id="0" name=""/>
        <dsp:cNvSpPr/>
      </dsp:nvSpPr>
      <dsp:spPr>
        <a:xfrm>
          <a:off x="3100076" y="364557"/>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F7E43A-3514-4513-B6AD-9D6E7077601A}">
      <dsp:nvSpPr>
        <dsp:cNvPr id="0" name=""/>
        <dsp:cNvSpPr/>
      </dsp:nvSpPr>
      <dsp:spPr>
        <a:xfrm>
          <a:off x="3100076" y="582646"/>
          <a:ext cx="116983" cy="116983"/>
        </a:xfrm>
        <a:prstGeom prst="ellips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F4904A-5F53-4744-92D1-55B39FC59CB8}">
      <dsp:nvSpPr>
        <dsp:cNvPr id="0" name=""/>
        <dsp:cNvSpPr/>
      </dsp:nvSpPr>
      <dsp:spPr>
        <a:xfrm>
          <a:off x="1373191" y="3571700"/>
          <a:ext cx="2480480" cy="726677"/>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4104" tIns="60960" rIns="60960" bIns="60960" numCol="1" spcCol="1270" anchor="ctr" anchorCtr="0">
          <a:noAutofit/>
        </a:bodyPr>
        <a:lstStyle/>
        <a:p>
          <a:pPr lvl="0" algn="l" defTabSz="711200">
            <a:lnSpc>
              <a:spcPct val="90000"/>
            </a:lnSpc>
            <a:spcBef>
              <a:spcPct val="0"/>
            </a:spcBef>
            <a:spcAft>
              <a:spcPct val="35000"/>
            </a:spcAft>
          </a:pPr>
          <a:r>
            <a:rPr lang="es-MX" sz="1600" kern="1200" dirty="0" smtClean="0"/>
            <a:t>Obtención de fibras de electrospinning</a:t>
          </a:r>
          <a:br>
            <a:rPr lang="es-MX" sz="1600" kern="1200" dirty="0" smtClean="0"/>
          </a:br>
          <a:r>
            <a:rPr lang="es-MX" sz="1600" kern="1200" dirty="0" smtClean="0"/>
            <a:t>Fuente: Propia</a:t>
          </a:r>
          <a:endParaRPr lang="es-MX" sz="1600" kern="1200" dirty="0"/>
        </a:p>
      </dsp:txBody>
      <dsp:txXfrm>
        <a:off x="1408664" y="3607173"/>
        <a:ext cx="2409534" cy="655731"/>
      </dsp:txXfrm>
    </dsp:sp>
    <dsp:sp modelId="{BFD0D358-1EBF-40FD-84C9-D7B14E0F908B}">
      <dsp:nvSpPr>
        <dsp:cNvPr id="0" name=""/>
        <dsp:cNvSpPr/>
      </dsp:nvSpPr>
      <dsp:spPr>
        <a:xfrm>
          <a:off x="591373" y="2983940"/>
          <a:ext cx="1169831" cy="1169748"/>
        </a:xfrm>
        <a:prstGeom prst="ellipse">
          <a:avLst/>
        </a:prstGeom>
        <a:blipFill rotWithShape="1">
          <a:blip xmlns:r="http://schemas.openxmlformats.org/officeDocument/2006/relationships" r:embed="rId1"/>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AF9392-0C56-4293-BBF8-C4D53086F511}">
      <dsp:nvSpPr>
        <dsp:cNvPr id="0" name=""/>
        <dsp:cNvSpPr/>
      </dsp:nvSpPr>
      <dsp:spPr>
        <a:xfrm>
          <a:off x="2461046" y="2745330"/>
          <a:ext cx="2540308" cy="72339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4104" tIns="60960" rIns="60960" bIns="60960" numCol="1" spcCol="1270" anchor="ctr" anchorCtr="0">
          <a:noAutofit/>
        </a:bodyPr>
        <a:lstStyle/>
        <a:p>
          <a:pPr lvl="0" algn="l" defTabSz="711200">
            <a:lnSpc>
              <a:spcPct val="90000"/>
            </a:lnSpc>
            <a:spcBef>
              <a:spcPct val="0"/>
            </a:spcBef>
            <a:spcAft>
              <a:spcPct val="35000"/>
            </a:spcAft>
          </a:pPr>
          <a:r>
            <a:rPr lang="es-MX" sz="1600" kern="1200" dirty="0" smtClean="0"/>
            <a:t>Procesos de obtención</a:t>
          </a:r>
          <a:br>
            <a:rPr lang="es-MX" sz="1600" kern="1200" dirty="0" smtClean="0"/>
          </a:br>
          <a:r>
            <a:rPr lang="es-MX" sz="1600" kern="1200" dirty="0" smtClean="0"/>
            <a:t>Fuente: Propia</a:t>
          </a:r>
          <a:endParaRPr lang="es-MX" sz="1600" kern="1200" dirty="0"/>
        </a:p>
      </dsp:txBody>
      <dsp:txXfrm>
        <a:off x="2496359" y="2780643"/>
        <a:ext cx="2469682" cy="652770"/>
      </dsp:txXfrm>
    </dsp:sp>
    <dsp:sp modelId="{315013CD-9C88-45DF-A34E-3C02F0B04189}">
      <dsp:nvSpPr>
        <dsp:cNvPr id="0" name=""/>
        <dsp:cNvSpPr/>
      </dsp:nvSpPr>
      <dsp:spPr>
        <a:xfrm>
          <a:off x="1769978" y="2105389"/>
          <a:ext cx="1169831" cy="1169748"/>
        </a:xfrm>
        <a:prstGeom prst="ellipse">
          <a:avLst/>
        </a:prstGeom>
        <a:blipFill rotWithShape="1">
          <a:blip xmlns:r="http://schemas.openxmlformats.org/officeDocument/2006/relationships" r:embed="rId2"/>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3F9718-B05F-4A68-859A-A7BC822728D4}">
      <dsp:nvSpPr>
        <dsp:cNvPr id="0" name=""/>
        <dsp:cNvSpPr/>
      </dsp:nvSpPr>
      <dsp:spPr>
        <a:xfrm>
          <a:off x="3184579" y="1425002"/>
          <a:ext cx="2583608" cy="699073"/>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4104" tIns="60960" rIns="60960" bIns="60960" numCol="1" spcCol="1270" anchor="ctr" anchorCtr="0">
          <a:noAutofit/>
        </a:bodyPr>
        <a:lstStyle/>
        <a:p>
          <a:pPr lvl="0" algn="l" defTabSz="711200">
            <a:lnSpc>
              <a:spcPct val="90000"/>
            </a:lnSpc>
            <a:spcBef>
              <a:spcPct val="0"/>
            </a:spcBef>
            <a:spcAft>
              <a:spcPct val="35000"/>
            </a:spcAft>
          </a:pPr>
          <a:r>
            <a:rPr lang="es-MX" sz="1600" kern="1200" dirty="0" smtClean="0"/>
            <a:t>Colección de fibras alineadas</a:t>
          </a:r>
          <a:br>
            <a:rPr lang="es-MX" sz="1600" kern="1200" dirty="0" smtClean="0"/>
          </a:br>
          <a:r>
            <a:rPr lang="es-MX" sz="1600" kern="1200" dirty="0" smtClean="0"/>
            <a:t>Fuente: Propia</a:t>
          </a:r>
          <a:endParaRPr lang="es-MX" sz="1600" kern="1200" dirty="0"/>
        </a:p>
      </dsp:txBody>
      <dsp:txXfrm>
        <a:off x="3218705" y="1459128"/>
        <a:ext cx="2515356" cy="630821"/>
      </dsp:txXfrm>
    </dsp:sp>
    <dsp:sp modelId="{1EAF7A1A-E3F7-4296-BC19-6BB54B50C14B}">
      <dsp:nvSpPr>
        <dsp:cNvPr id="0" name=""/>
        <dsp:cNvSpPr/>
      </dsp:nvSpPr>
      <dsp:spPr>
        <a:xfrm>
          <a:off x="2515160" y="772900"/>
          <a:ext cx="1169831" cy="1169748"/>
        </a:xfrm>
        <a:prstGeom prst="ellipse">
          <a:avLst/>
        </a:prstGeom>
        <a:blipFill rotWithShape="1">
          <a:blip xmlns:r="http://schemas.openxmlformats.org/officeDocument/2006/relationships" r:embed="rId3"/>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8A0B67-C35A-4D73-8919-8422390CFC8E}">
      <dsp:nvSpPr>
        <dsp:cNvPr id="0" name=""/>
        <dsp:cNvSpPr/>
      </dsp:nvSpPr>
      <dsp:spPr>
        <a:xfrm>
          <a:off x="211200" y="0"/>
          <a:ext cx="2201799" cy="1544231"/>
        </a:xfrm>
        <a:prstGeom prst="ellipse">
          <a:avLst/>
        </a:prstGeom>
        <a:blipFill>
          <a:blip xmlns:r="http://schemas.openxmlformats.org/officeDocument/2006/relationships" r:embed="rId1"/>
          <a:srcRect/>
          <a:stretch>
            <a:fillRect l="-7000" r="-7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D44EF8-D286-4637-8C60-35F3CB530D1C}">
      <dsp:nvSpPr>
        <dsp:cNvPr id="0" name=""/>
        <dsp:cNvSpPr/>
      </dsp:nvSpPr>
      <dsp:spPr>
        <a:xfrm>
          <a:off x="22534" y="1659164"/>
          <a:ext cx="2504765" cy="419100"/>
        </a:xfrm>
        <a:prstGeom prst="rect">
          <a:avLst/>
        </a:prstGeom>
        <a:noFill/>
        <a:ln w="1079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800100">
            <a:lnSpc>
              <a:spcPct val="90000"/>
            </a:lnSpc>
            <a:spcBef>
              <a:spcPct val="0"/>
            </a:spcBef>
            <a:spcAft>
              <a:spcPct val="35000"/>
            </a:spcAft>
          </a:pPr>
          <a:r>
            <a:rPr lang="es-MX" sz="1800" kern="1200" dirty="0" smtClean="0">
              <a:solidFill>
                <a:schemeClr val="tx1"/>
              </a:solidFill>
            </a:rPr>
            <a:t>Material compuesto sintético </a:t>
          </a:r>
          <a:endParaRPr lang="es-MX" sz="1800" kern="1200" dirty="0">
            <a:solidFill>
              <a:schemeClr val="tx1"/>
            </a:solidFill>
          </a:endParaRPr>
        </a:p>
      </dsp:txBody>
      <dsp:txXfrm>
        <a:off x="22534" y="1659164"/>
        <a:ext cx="2504765" cy="4191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E7148-3F32-4329-A1CB-245FBE9FD65A}">
      <dsp:nvSpPr>
        <dsp:cNvPr id="0" name=""/>
        <dsp:cNvSpPr/>
      </dsp:nvSpPr>
      <dsp:spPr>
        <a:xfrm>
          <a:off x="3532621" y="613967"/>
          <a:ext cx="335122" cy="1468156"/>
        </a:xfrm>
        <a:custGeom>
          <a:avLst/>
          <a:gdLst/>
          <a:ahLst/>
          <a:cxnLst/>
          <a:rect l="0" t="0" r="0" b="0"/>
          <a:pathLst>
            <a:path>
              <a:moveTo>
                <a:pt x="335122" y="0"/>
              </a:moveTo>
              <a:lnTo>
                <a:pt x="335122" y="1468156"/>
              </a:lnTo>
              <a:lnTo>
                <a:pt x="0" y="1468156"/>
              </a:lnTo>
            </a:path>
          </a:pathLst>
        </a:custGeom>
        <a:noFill/>
        <a:ln w="10795" cap="flat" cmpd="sng" algn="ctr">
          <a:solidFill>
            <a:schemeClr val="accent1">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55A8398-94D8-4BBD-83EE-742F06BD4B78}">
      <dsp:nvSpPr>
        <dsp:cNvPr id="0" name=""/>
        <dsp:cNvSpPr/>
      </dsp:nvSpPr>
      <dsp:spPr>
        <a:xfrm>
          <a:off x="3867744" y="613967"/>
          <a:ext cx="1930945" cy="2936313"/>
        </a:xfrm>
        <a:custGeom>
          <a:avLst/>
          <a:gdLst/>
          <a:ahLst/>
          <a:cxnLst/>
          <a:rect l="0" t="0" r="0" b="0"/>
          <a:pathLst>
            <a:path>
              <a:moveTo>
                <a:pt x="0" y="0"/>
              </a:moveTo>
              <a:lnTo>
                <a:pt x="0" y="2601190"/>
              </a:lnTo>
              <a:lnTo>
                <a:pt x="1930945" y="2601190"/>
              </a:lnTo>
              <a:lnTo>
                <a:pt x="1930945" y="2936313"/>
              </a:lnTo>
            </a:path>
          </a:pathLst>
        </a:custGeom>
        <a:noFill/>
        <a:ln w="10795" cap="flat" cmpd="sng" algn="ctr">
          <a:solidFill>
            <a:schemeClr val="accent1">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BF32AE1-8135-4E29-B289-B2E767D77260}">
      <dsp:nvSpPr>
        <dsp:cNvPr id="0" name=""/>
        <dsp:cNvSpPr/>
      </dsp:nvSpPr>
      <dsp:spPr>
        <a:xfrm>
          <a:off x="1936799" y="613967"/>
          <a:ext cx="1930945" cy="2936313"/>
        </a:xfrm>
        <a:custGeom>
          <a:avLst/>
          <a:gdLst/>
          <a:ahLst/>
          <a:cxnLst/>
          <a:rect l="0" t="0" r="0" b="0"/>
          <a:pathLst>
            <a:path>
              <a:moveTo>
                <a:pt x="1930945" y="0"/>
              </a:moveTo>
              <a:lnTo>
                <a:pt x="1930945" y="2601190"/>
              </a:lnTo>
              <a:lnTo>
                <a:pt x="0" y="2601190"/>
              </a:lnTo>
              <a:lnTo>
                <a:pt x="0" y="2936313"/>
              </a:lnTo>
            </a:path>
          </a:pathLst>
        </a:custGeom>
        <a:noFill/>
        <a:ln w="10795" cap="flat" cmpd="sng" algn="ctr">
          <a:solidFill>
            <a:schemeClr val="accent1">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4B39CF6-7A11-40EE-BDFA-4C4504BDC1F5}">
      <dsp:nvSpPr>
        <dsp:cNvPr id="0" name=""/>
        <dsp:cNvSpPr/>
      </dsp:nvSpPr>
      <dsp:spPr>
        <a:xfrm>
          <a:off x="2271922" y="2081"/>
          <a:ext cx="3191644" cy="611886"/>
        </a:xfrm>
        <a:prstGeom prst="rect">
          <a:avLst/>
        </a:prstGeom>
        <a:solidFill>
          <a:schemeClr val="accent1">
            <a:shade val="6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MX" sz="2000" kern="1200" dirty="0" smtClean="0"/>
            <a:t>Biomimesis </a:t>
          </a:r>
          <a:endParaRPr lang="es-MX" sz="2000" kern="1200" dirty="0"/>
        </a:p>
      </dsp:txBody>
      <dsp:txXfrm>
        <a:off x="2271922" y="2081"/>
        <a:ext cx="3191644" cy="611886"/>
      </dsp:txXfrm>
    </dsp:sp>
    <dsp:sp modelId="{C37CB107-C7F5-4FA1-9A67-8F26ACDEB159}">
      <dsp:nvSpPr>
        <dsp:cNvPr id="0" name=""/>
        <dsp:cNvSpPr/>
      </dsp:nvSpPr>
      <dsp:spPr>
        <a:xfrm>
          <a:off x="340977" y="3550280"/>
          <a:ext cx="3191644" cy="1595822"/>
        </a:xfrm>
        <a:prstGeom prst="rect">
          <a:avLst/>
        </a:prstGeom>
        <a:solidFill>
          <a:schemeClr val="accent1">
            <a:shade val="8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Síntesis molecular:</a:t>
          </a:r>
        </a:p>
        <a:p>
          <a:pPr lvl="0" algn="ctr" defTabSz="889000">
            <a:lnSpc>
              <a:spcPct val="90000"/>
            </a:lnSpc>
            <a:spcBef>
              <a:spcPct val="0"/>
            </a:spcBef>
            <a:spcAft>
              <a:spcPct val="35000"/>
            </a:spcAft>
          </a:pPr>
          <a:r>
            <a:rPr lang="es-EC" sz="2000" kern="1200" dirty="0" smtClean="0"/>
            <a:t>Unidades atómicas y moleculares son ensambladas para formar estructuras moleculares </a:t>
          </a:r>
          <a:endParaRPr lang="es-MX" sz="2000" kern="1200" dirty="0"/>
        </a:p>
      </dsp:txBody>
      <dsp:txXfrm>
        <a:off x="340977" y="3550280"/>
        <a:ext cx="3191644" cy="1595822"/>
      </dsp:txXfrm>
    </dsp:sp>
    <dsp:sp modelId="{EF9B4AF9-0CA9-4E0C-8F7F-F07D3D3F08B9}">
      <dsp:nvSpPr>
        <dsp:cNvPr id="0" name=""/>
        <dsp:cNvSpPr/>
      </dsp:nvSpPr>
      <dsp:spPr>
        <a:xfrm>
          <a:off x="4202867" y="3550280"/>
          <a:ext cx="3191644" cy="1595822"/>
        </a:xfrm>
        <a:prstGeom prst="rect">
          <a:avLst/>
        </a:prstGeom>
        <a:solidFill>
          <a:schemeClr val="accent1">
            <a:shade val="8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MX" sz="2000" kern="1200" dirty="0" smtClean="0"/>
            <a:t>Estructuras Biológicas:</a:t>
          </a:r>
        </a:p>
        <a:p>
          <a:pPr lvl="0" algn="ctr" defTabSz="889000">
            <a:lnSpc>
              <a:spcPct val="90000"/>
            </a:lnSpc>
            <a:spcBef>
              <a:spcPct val="0"/>
            </a:spcBef>
            <a:spcAft>
              <a:spcPct val="35000"/>
            </a:spcAft>
          </a:pPr>
          <a:r>
            <a:rPr lang="es-EC" sz="2000" kern="1200" dirty="0" smtClean="0"/>
            <a:t>La distribución y la morfología de las fibras en la estructura natural</a:t>
          </a:r>
          <a:endParaRPr lang="es-MX" sz="2000" kern="1200" dirty="0" smtClean="0"/>
        </a:p>
      </dsp:txBody>
      <dsp:txXfrm>
        <a:off x="4202867" y="3550280"/>
        <a:ext cx="3191644" cy="1595822"/>
      </dsp:txXfrm>
    </dsp:sp>
    <dsp:sp modelId="{221860C4-10F7-45DB-BE5D-3AF9C0A5200D}">
      <dsp:nvSpPr>
        <dsp:cNvPr id="0" name=""/>
        <dsp:cNvSpPr/>
      </dsp:nvSpPr>
      <dsp:spPr>
        <a:xfrm>
          <a:off x="340977" y="1284213"/>
          <a:ext cx="3191644" cy="1595822"/>
        </a:xfrm>
        <a:prstGeom prst="rect">
          <a:avLst/>
        </a:prstGeom>
        <a:solidFill>
          <a:schemeClr val="accent1">
            <a:shade val="8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Estudio de la formación, estructura o función de sustancias y materiales biológicamente producidos </a:t>
          </a:r>
          <a:endParaRPr lang="es-MX" sz="2000" kern="1200" dirty="0"/>
        </a:p>
      </dsp:txBody>
      <dsp:txXfrm>
        <a:off x="340977" y="1284213"/>
        <a:ext cx="3191644" cy="15958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3E895-CA7B-49A1-8587-659CB7507C36}">
      <dsp:nvSpPr>
        <dsp:cNvPr id="0" name=""/>
        <dsp:cNvSpPr/>
      </dsp:nvSpPr>
      <dsp:spPr>
        <a:xfrm rot="5400000">
          <a:off x="5557397" y="104873"/>
          <a:ext cx="1572194" cy="1367809"/>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kern="1200" smtClean="0"/>
            <a:t>Chonta</a:t>
          </a:r>
          <a:endParaRPr lang="es-MX" sz="1800" kern="1200" dirty="0"/>
        </a:p>
      </dsp:txBody>
      <dsp:txXfrm rot="-5400000">
        <a:off x="5872739" y="247681"/>
        <a:ext cx="941509" cy="1082194"/>
      </dsp:txXfrm>
    </dsp:sp>
    <dsp:sp modelId="{AF49595A-3F49-4405-AFEF-EFE623A6E082}">
      <dsp:nvSpPr>
        <dsp:cNvPr id="0" name=""/>
        <dsp:cNvSpPr/>
      </dsp:nvSpPr>
      <dsp:spPr>
        <a:xfrm>
          <a:off x="8201181" y="377756"/>
          <a:ext cx="1754569" cy="94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C" sz="1700" i="1" kern="1200" dirty="0" err="1" smtClean="0"/>
            <a:t>Bactris</a:t>
          </a:r>
          <a:r>
            <a:rPr lang="es-EC" sz="1700" i="1" kern="1200" dirty="0" smtClean="0"/>
            <a:t> </a:t>
          </a:r>
          <a:r>
            <a:rPr lang="es-EC" sz="1700" i="1" kern="1200" dirty="0" err="1" smtClean="0"/>
            <a:t>Gasipaes</a:t>
          </a:r>
          <a:r>
            <a:rPr lang="es-EC" sz="1700" kern="1200" dirty="0" smtClean="0"/>
            <a:t> es una palma arborescente de tallo solitario, que puede alcanzar hasta 30 m de altura y 0.3 m de diámetro</a:t>
          </a:r>
          <a:endParaRPr lang="es-MX" sz="1700" kern="1200" dirty="0"/>
        </a:p>
      </dsp:txBody>
      <dsp:txXfrm>
        <a:off x="8201181" y="377756"/>
        <a:ext cx="1754569" cy="943316"/>
      </dsp:txXfrm>
    </dsp:sp>
    <dsp:sp modelId="{DA8B2AEE-1C17-482E-9BC5-FC82E9576F19}">
      <dsp:nvSpPr>
        <dsp:cNvPr id="0" name=""/>
        <dsp:cNvSpPr/>
      </dsp:nvSpPr>
      <dsp:spPr>
        <a:xfrm rot="5400000">
          <a:off x="4080163" y="104873"/>
          <a:ext cx="1572194" cy="1367809"/>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MX" sz="3600" kern="1200"/>
        </a:p>
      </dsp:txBody>
      <dsp:txXfrm rot="-5400000">
        <a:off x="4395505" y="247681"/>
        <a:ext cx="941509" cy="1082194"/>
      </dsp:txXfrm>
    </dsp:sp>
    <dsp:sp modelId="{1F1A5F4E-F19D-4CDE-9E52-56715C6DB2A9}">
      <dsp:nvSpPr>
        <dsp:cNvPr id="0" name=""/>
        <dsp:cNvSpPr/>
      </dsp:nvSpPr>
      <dsp:spPr>
        <a:xfrm rot="5400000">
          <a:off x="4990510" y="1439352"/>
          <a:ext cx="1572194" cy="1367809"/>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kern="1200" dirty="0" smtClean="0"/>
            <a:t>Ecuador </a:t>
          </a:r>
          <a:endParaRPr lang="es-MX" sz="1800" kern="1200" dirty="0"/>
        </a:p>
      </dsp:txBody>
      <dsp:txXfrm rot="-5400000">
        <a:off x="5305852" y="1582160"/>
        <a:ext cx="941509" cy="1082194"/>
      </dsp:txXfrm>
    </dsp:sp>
    <dsp:sp modelId="{635FB144-1674-46FF-BE93-4416D1977E51}">
      <dsp:nvSpPr>
        <dsp:cNvPr id="0" name=""/>
        <dsp:cNvSpPr/>
      </dsp:nvSpPr>
      <dsp:spPr>
        <a:xfrm>
          <a:off x="2104847" y="1702377"/>
          <a:ext cx="2396209" cy="94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r" defTabSz="755650">
            <a:lnSpc>
              <a:spcPct val="90000"/>
            </a:lnSpc>
            <a:spcBef>
              <a:spcPct val="0"/>
            </a:spcBef>
            <a:spcAft>
              <a:spcPct val="35000"/>
            </a:spcAft>
          </a:pPr>
          <a:r>
            <a:rPr lang="es-MX" sz="1700" kern="1200" dirty="0" smtClean="0"/>
            <a:t>- </a:t>
          </a:r>
          <a:r>
            <a:rPr lang="es-EC" sz="1700" i="1" kern="1200" dirty="0" err="1" smtClean="0"/>
            <a:t>Irartea</a:t>
          </a:r>
          <a:r>
            <a:rPr lang="es-EC" sz="1700" i="1" kern="1200" dirty="0" smtClean="0"/>
            <a:t>(DELTOIDEA)</a:t>
          </a:r>
          <a:endParaRPr lang="es-MX" sz="1700" kern="1200" dirty="0"/>
        </a:p>
        <a:p>
          <a:pPr lvl="0" algn="r" defTabSz="755650">
            <a:lnSpc>
              <a:spcPct val="90000"/>
            </a:lnSpc>
            <a:spcBef>
              <a:spcPct val="0"/>
            </a:spcBef>
            <a:spcAft>
              <a:spcPct val="35000"/>
            </a:spcAft>
          </a:pPr>
          <a:r>
            <a:rPr lang="es-MX" sz="1700" kern="1200" dirty="0" smtClean="0"/>
            <a:t>- </a:t>
          </a:r>
          <a:r>
            <a:rPr lang="es-EC" sz="1700" i="1" kern="1200" dirty="0" err="1" smtClean="0"/>
            <a:t>Wettinia</a:t>
          </a:r>
          <a:r>
            <a:rPr lang="es-EC" sz="1700" i="1" kern="1200" dirty="0" smtClean="0"/>
            <a:t> (QUINARIA)</a:t>
          </a:r>
          <a:endParaRPr lang="es-MX" sz="1700" kern="1200" dirty="0"/>
        </a:p>
        <a:p>
          <a:pPr lvl="0" algn="r" defTabSz="755650">
            <a:lnSpc>
              <a:spcPct val="90000"/>
            </a:lnSpc>
            <a:spcBef>
              <a:spcPct val="0"/>
            </a:spcBef>
            <a:spcAft>
              <a:spcPct val="35000"/>
            </a:spcAft>
          </a:pPr>
          <a:r>
            <a:rPr lang="es-MX" sz="1700" kern="1200" dirty="0" smtClean="0"/>
            <a:t>- </a:t>
          </a:r>
          <a:r>
            <a:rPr lang="es-EC" sz="1700" i="1" kern="1200" dirty="0" err="1" smtClean="0"/>
            <a:t>Bactris</a:t>
          </a:r>
          <a:r>
            <a:rPr lang="es-EC" sz="1700" i="1" kern="1200" dirty="0" smtClean="0"/>
            <a:t> (GASIPAES</a:t>
          </a:r>
          <a:r>
            <a:rPr lang="es-EC" sz="1200" i="1" kern="1200" dirty="0" smtClean="0"/>
            <a:t>)</a:t>
          </a:r>
          <a:endParaRPr lang="es-MX" sz="1200" kern="1200" dirty="0"/>
        </a:p>
      </dsp:txBody>
      <dsp:txXfrm>
        <a:off x="2104847" y="1702377"/>
        <a:ext cx="2396209" cy="943316"/>
      </dsp:txXfrm>
    </dsp:sp>
    <dsp:sp modelId="{97473376-39CF-4851-848C-9663B4D0D811}">
      <dsp:nvSpPr>
        <dsp:cNvPr id="0" name=""/>
        <dsp:cNvSpPr/>
      </dsp:nvSpPr>
      <dsp:spPr>
        <a:xfrm rot="5400000">
          <a:off x="6467744" y="1439352"/>
          <a:ext cx="1572194" cy="1367809"/>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MX" sz="3600" kern="1200"/>
        </a:p>
      </dsp:txBody>
      <dsp:txXfrm rot="-5400000">
        <a:off x="6783086" y="1582160"/>
        <a:ext cx="941509" cy="1082194"/>
      </dsp:txXfrm>
    </dsp:sp>
    <dsp:sp modelId="{72C66746-C344-4F0E-B639-F3A5489EF7B3}">
      <dsp:nvSpPr>
        <dsp:cNvPr id="0" name=""/>
        <dsp:cNvSpPr/>
      </dsp:nvSpPr>
      <dsp:spPr>
        <a:xfrm rot="5400000">
          <a:off x="5667199" y="2548687"/>
          <a:ext cx="1572194" cy="1771654"/>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Propiedades Físico - Mecánicas</a:t>
          </a:r>
          <a:endParaRPr lang="es-MX" sz="1600" kern="1200" dirty="0"/>
        </a:p>
      </dsp:txBody>
      <dsp:txXfrm rot="-5400000">
        <a:off x="5862745" y="2910449"/>
        <a:ext cx="1181102" cy="1048130"/>
      </dsp:txXfrm>
    </dsp:sp>
    <dsp:sp modelId="{8F9E4258-8A43-43A9-AA58-77135E14AAE2}">
      <dsp:nvSpPr>
        <dsp:cNvPr id="0" name=""/>
        <dsp:cNvSpPr/>
      </dsp:nvSpPr>
      <dsp:spPr>
        <a:xfrm>
          <a:off x="7940930" y="2999000"/>
          <a:ext cx="1830313" cy="94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C" sz="1700" kern="1200" dirty="0" smtClean="0"/>
            <a:t>Su </a:t>
          </a:r>
          <a:r>
            <a:rPr lang="es-EC" sz="1700" kern="1200" dirty="0" smtClean="0"/>
            <a:t>estructura </a:t>
          </a:r>
          <a:r>
            <a:rPr lang="es-EC" sz="1700" kern="1200" dirty="0" smtClean="0"/>
            <a:t>permite que las principales </a:t>
          </a:r>
          <a:r>
            <a:rPr lang="es-EC" sz="1700" kern="1200" dirty="0" smtClean="0"/>
            <a:t>características </a:t>
          </a:r>
          <a:r>
            <a:rPr lang="es-EC" sz="1700" kern="1200" dirty="0" smtClean="0"/>
            <a:t>sean la impermeabilidad y </a:t>
          </a:r>
          <a:r>
            <a:rPr lang="es-EC" sz="1700" kern="1200" dirty="0" smtClean="0"/>
            <a:t>la alta resistencia</a:t>
          </a:r>
          <a:r>
            <a:rPr lang="es-EC" sz="1700" kern="1200" dirty="0" smtClean="0"/>
            <a:t>. </a:t>
          </a:r>
          <a:endParaRPr lang="es-MX" sz="1700" kern="1200" dirty="0"/>
        </a:p>
      </dsp:txBody>
      <dsp:txXfrm>
        <a:off x="7940930" y="2999000"/>
        <a:ext cx="1830313" cy="943316"/>
      </dsp:txXfrm>
    </dsp:sp>
    <dsp:sp modelId="{B20EDED0-273C-4DA3-9BB7-DDDA676A069B}">
      <dsp:nvSpPr>
        <dsp:cNvPr id="0" name=""/>
        <dsp:cNvSpPr/>
      </dsp:nvSpPr>
      <dsp:spPr>
        <a:xfrm rot="16200000" flipH="1">
          <a:off x="5405338" y="3363510"/>
          <a:ext cx="46992" cy="45725"/>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s-MX" sz="500" kern="1200"/>
        </a:p>
      </dsp:txBody>
      <dsp:txXfrm rot="-5400000">
        <a:off x="5413489" y="3370603"/>
        <a:ext cx="30689" cy="31540"/>
      </dsp:txXfrm>
    </dsp:sp>
    <dsp:sp modelId="{4B8AFE1C-E40E-4D9E-8A30-ADF9C17F8433}">
      <dsp:nvSpPr>
        <dsp:cNvPr id="0" name=""/>
        <dsp:cNvSpPr/>
      </dsp:nvSpPr>
      <dsp:spPr>
        <a:xfrm rot="5400000">
          <a:off x="4701601" y="3933597"/>
          <a:ext cx="1572194" cy="1574321"/>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Fuente de inspiración natural </a:t>
          </a:r>
          <a:endParaRPr lang="es-MX" sz="1600" kern="1200" dirty="0"/>
        </a:p>
      </dsp:txBody>
      <dsp:txXfrm rot="-5400000">
        <a:off x="4962925" y="4196692"/>
        <a:ext cx="1049547" cy="1048130"/>
      </dsp:txXfrm>
    </dsp:sp>
    <dsp:sp modelId="{C10942CC-32CE-4F83-A292-9755CEDD6686}">
      <dsp:nvSpPr>
        <dsp:cNvPr id="0" name=""/>
        <dsp:cNvSpPr/>
      </dsp:nvSpPr>
      <dsp:spPr>
        <a:xfrm>
          <a:off x="2759813" y="4211357"/>
          <a:ext cx="1697970" cy="94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MX" sz="1600" kern="1200" dirty="0" smtClean="0"/>
            <a:t>Su morfología </a:t>
          </a:r>
          <a:r>
            <a:rPr lang="es-EC" sz="1600" kern="1200" dirty="0" smtClean="0"/>
            <a:t>está compuesta de una capa delgada de resina más fibras y en el centro la mayor concentración de resina</a:t>
          </a:r>
          <a:endParaRPr lang="es-MX" sz="1600" kern="1200" dirty="0"/>
        </a:p>
      </dsp:txBody>
      <dsp:txXfrm>
        <a:off x="2759813" y="4211357"/>
        <a:ext cx="1697970" cy="943316"/>
      </dsp:txXfrm>
    </dsp:sp>
    <dsp:sp modelId="{2E5419ED-DC23-4ABC-938D-C9686ACFCBA8}">
      <dsp:nvSpPr>
        <dsp:cNvPr id="0" name=""/>
        <dsp:cNvSpPr/>
      </dsp:nvSpPr>
      <dsp:spPr>
        <a:xfrm rot="5400000">
          <a:off x="6293184" y="4108309"/>
          <a:ext cx="1572194" cy="1367809"/>
        </a:xfrm>
        <a:prstGeom prst="hexagon">
          <a:avLst>
            <a:gd name="adj" fmla="val 2500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MX" sz="3600" kern="1200"/>
        </a:p>
      </dsp:txBody>
      <dsp:txXfrm rot="-5400000">
        <a:off x="6608526" y="4251117"/>
        <a:ext cx="941509" cy="10821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B1E23-AD95-41BD-8942-6D6DA11ACBFF}">
      <dsp:nvSpPr>
        <dsp:cNvPr id="0" name=""/>
        <dsp:cNvSpPr/>
      </dsp:nvSpPr>
      <dsp:spPr>
        <a:xfrm>
          <a:off x="440319" y="144727"/>
          <a:ext cx="2201598" cy="2201598"/>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1B0D92-371F-4B1A-8D74-CB005E877113}">
      <dsp:nvSpPr>
        <dsp:cNvPr id="0" name=""/>
        <dsp:cNvSpPr/>
      </dsp:nvSpPr>
      <dsp:spPr>
        <a:xfrm rot="16200000">
          <a:off x="-880639" y="1025366"/>
          <a:ext cx="2201598" cy="440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b" anchorCtr="0">
          <a:noAutofit/>
        </a:bodyPr>
        <a:lstStyle/>
        <a:p>
          <a:pPr lvl="0" algn="l" defTabSz="577850">
            <a:lnSpc>
              <a:spcPct val="90000"/>
            </a:lnSpc>
            <a:spcBef>
              <a:spcPct val="0"/>
            </a:spcBef>
            <a:spcAft>
              <a:spcPct val="35000"/>
            </a:spcAft>
          </a:pPr>
          <a:r>
            <a:rPr lang="es-EC" sz="1300" kern="1200" dirty="0" smtClean="0"/>
            <a:t>Fibras extraídas de abacá</a:t>
          </a:r>
          <a:br>
            <a:rPr lang="es-EC" sz="1300" kern="1200" dirty="0" smtClean="0"/>
          </a:br>
          <a:r>
            <a:rPr lang="es-EC" sz="1300" kern="1200" dirty="0" smtClean="0"/>
            <a:t>Fuente </a:t>
          </a:r>
          <a:r>
            <a:rPr lang="es-MX" sz="1300" b="0" i="0" kern="1200" dirty="0" smtClean="0"/>
            <a:t>(González &amp; </a:t>
          </a:r>
          <a:r>
            <a:rPr lang="es-MX" sz="1300" b="0" i="0" kern="1200" dirty="0" err="1" smtClean="0"/>
            <a:t>Arbo</a:t>
          </a:r>
          <a:r>
            <a:rPr lang="es-MX" sz="1300" b="0" i="0" kern="1200" dirty="0" smtClean="0"/>
            <a:t>, 2013)</a:t>
          </a:r>
          <a:endParaRPr lang="es-MX" sz="1300" kern="1200" dirty="0"/>
        </a:p>
      </dsp:txBody>
      <dsp:txXfrm>
        <a:off x="-880639" y="1025366"/>
        <a:ext cx="2201598" cy="4403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C9C30-619C-4FF4-AB89-2ED4CD4E4289}">
      <dsp:nvSpPr>
        <dsp:cNvPr id="0" name=""/>
        <dsp:cNvSpPr/>
      </dsp:nvSpPr>
      <dsp:spPr>
        <a:xfrm>
          <a:off x="2201" y="545523"/>
          <a:ext cx="2581218" cy="303672"/>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DEC382-9F5B-4AE8-8D86-C2A92D66F341}">
      <dsp:nvSpPr>
        <dsp:cNvPr id="0" name=""/>
        <dsp:cNvSpPr/>
      </dsp:nvSpPr>
      <dsp:spPr>
        <a:xfrm>
          <a:off x="2201" y="659571"/>
          <a:ext cx="189625" cy="189625"/>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DD0700-121A-4688-BD80-B73BE505C84D}">
      <dsp:nvSpPr>
        <dsp:cNvPr id="0" name=""/>
        <dsp:cNvSpPr/>
      </dsp:nvSpPr>
      <dsp:spPr>
        <a:xfrm>
          <a:off x="2201" y="0"/>
          <a:ext cx="2581218" cy="545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l" defTabSz="1422400">
            <a:lnSpc>
              <a:spcPct val="90000"/>
            </a:lnSpc>
            <a:spcBef>
              <a:spcPct val="0"/>
            </a:spcBef>
            <a:spcAft>
              <a:spcPct val="35000"/>
            </a:spcAft>
          </a:pPr>
          <a:r>
            <a:rPr lang="es-MX" sz="3200" kern="1200" dirty="0" smtClean="0"/>
            <a:t>Fibras duras</a:t>
          </a:r>
          <a:endParaRPr lang="es-MX" sz="3200" kern="1200" dirty="0"/>
        </a:p>
      </dsp:txBody>
      <dsp:txXfrm>
        <a:off x="2201" y="0"/>
        <a:ext cx="2581218" cy="545523"/>
      </dsp:txXfrm>
    </dsp:sp>
    <dsp:sp modelId="{88317562-57D6-46A6-A127-F8520309A6AC}">
      <dsp:nvSpPr>
        <dsp:cNvPr id="0" name=""/>
        <dsp:cNvSpPr/>
      </dsp:nvSpPr>
      <dsp:spPr>
        <a:xfrm>
          <a:off x="2201" y="1101582"/>
          <a:ext cx="189620" cy="189620"/>
        </a:xfrm>
        <a:prstGeom prst="rect">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C4E5E4-C53B-4A50-91FD-3FC11D25F221}">
      <dsp:nvSpPr>
        <dsp:cNvPr id="0" name=""/>
        <dsp:cNvSpPr/>
      </dsp:nvSpPr>
      <dsp:spPr>
        <a:xfrm>
          <a:off x="182886" y="975389"/>
          <a:ext cx="2400532" cy="44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s-EC" sz="1500" kern="1200" dirty="0" smtClean="0"/>
            <a:t>Hojas de Monocotiledóneas</a:t>
          </a:r>
          <a:endParaRPr lang="es-MX" sz="1500" kern="1200" dirty="0"/>
        </a:p>
      </dsp:txBody>
      <dsp:txXfrm>
        <a:off x="182886" y="975389"/>
        <a:ext cx="2400532" cy="442006"/>
      </dsp:txXfrm>
    </dsp:sp>
    <dsp:sp modelId="{8B27B3CC-33F0-4A13-BF87-97B3FAD83ED0}">
      <dsp:nvSpPr>
        <dsp:cNvPr id="0" name=""/>
        <dsp:cNvSpPr/>
      </dsp:nvSpPr>
      <dsp:spPr>
        <a:xfrm>
          <a:off x="2201" y="1543589"/>
          <a:ext cx="189620" cy="189620"/>
        </a:xfrm>
        <a:prstGeom prst="rect">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5DE75B-4FCE-42BA-B431-C56336E8EBCA}">
      <dsp:nvSpPr>
        <dsp:cNvPr id="0" name=""/>
        <dsp:cNvSpPr/>
      </dsp:nvSpPr>
      <dsp:spPr>
        <a:xfrm>
          <a:off x="182886" y="1417396"/>
          <a:ext cx="2400532" cy="44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s-MX" sz="1500" kern="1200" smtClean="0"/>
            <a:t>Troncos duros</a:t>
          </a:r>
          <a:endParaRPr lang="es-MX" sz="1500" kern="1200" dirty="0"/>
        </a:p>
      </dsp:txBody>
      <dsp:txXfrm>
        <a:off x="182886" y="1417396"/>
        <a:ext cx="2400532" cy="442006"/>
      </dsp:txXfrm>
    </dsp:sp>
    <dsp:sp modelId="{8FF0C978-0C2F-47F9-8CA1-9A44A18C4045}">
      <dsp:nvSpPr>
        <dsp:cNvPr id="0" name=""/>
        <dsp:cNvSpPr/>
      </dsp:nvSpPr>
      <dsp:spPr>
        <a:xfrm>
          <a:off x="2201" y="1985596"/>
          <a:ext cx="189620" cy="189620"/>
        </a:xfrm>
        <a:prstGeom prst="rect">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DDE6A1-3A97-4AF8-A741-F5FD7163A4C7}">
      <dsp:nvSpPr>
        <dsp:cNvPr id="0" name=""/>
        <dsp:cNvSpPr/>
      </dsp:nvSpPr>
      <dsp:spPr>
        <a:xfrm>
          <a:off x="182886" y="1859403"/>
          <a:ext cx="2400532" cy="44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s-MX" sz="1500" kern="1200" dirty="0" smtClean="0"/>
            <a:t>Alto contenido de lignina</a:t>
          </a:r>
        </a:p>
      </dsp:txBody>
      <dsp:txXfrm>
        <a:off x="182886" y="1859403"/>
        <a:ext cx="2400532" cy="442006"/>
      </dsp:txXfrm>
    </dsp:sp>
    <dsp:sp modelId="{14AE3D3D-DD15-4F1C-B638-DEFC69998C1A}">
      <dsp:nvSpPr>
        <dsp:cNvPr id="0" name=""/>
        <dsp:cNvSpPr/>
      </dsp:nvSpPr>
      <dsp:spPr>
        <a:xfrm>
          <a:off x="2201" y="2427603"/>
          <a:ext cx="189620" cy="189620"/>
        </a:xfrm>
        <a:prstGeom prst="rect">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53182C-AA2C-45AF-B8FA-FBCDA27F27A2}">
      <dsp:nvSpPr>
        <dsp:cNvPr id="0" name=""/>
        <dsp:cNvSpPr/>
      </dsp:nvSpPr>
      <dsp:spPr>
        <a:xfrm>
          <a:off x="182886" y="2301410"/>
          <a:ext cx="2400532" cy="44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s-MX" sz="1500" kern="1200" dirty="0" smtClean="0"/>
            <a:t>Textura rígida</a:t>
          </a:r>
          <a:endParaRPr lang="es-MX" sz="1500" kern="1200" dirty="0"/>
        </a:p>
      </dsp:txBody>
      <dsp:txXfrm>
        <a:off x="182886" y="2301410"/>
        <a:ext cx="2400532" cy="442006"/>
      </dsp:txXfrm>
    </dsp:sp>
    <dsp:sp modelId="{EED4FA06-15E4-4E0F-9FCC-1CCD434BFAE9}">
      <dsp:nvSpPr>
        <dsp:cNvPr id="0" name=""/>
        <dsp:cNvSpPr/>
      </dsp:nvSpPr>
      <dsp:spPr>
        <a:xfrm>
          <a:off x="2712480" y="545523"/>
          <a:ext cx="2581218" cy="303672"/>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1F6E41-9E79-477D-88A0-3FCDE8E62793}">
      <dsp:nvSpPr>
        <dsp:cNvPr id="0" name=""/>
        <dsp:cNvSpPr/>
      </dsp:nvSpPr>
      <dsp:spPr>
        <a:xfrm>
          <a:off x="2712480" y="659571"/>
          <a:ext cx="189625" cy="189625"/>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3AD2CE-08AD-45C3-AA13-6155E12E2582}">
      <dsp:nvSpPr>
        <dsp:cNvPr id="0" name=""/>
        <dsp:cNvSpPr/>
      </dsp:nvSpPr>
      <dsp:spPr>
        <a:xfrm>
          <a:off x="2712480" y="0"/>
          <a:ext cx="2581218" cy="545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l" defTabSz="1422400">
            <a:lnSpc>
              <a:spcPct val="90000"/>
            </a:lnSpc>
            <a:spcBef>
              <a:spcPct val="0"/>
            </a:spcBef>
            <a:spcAft>
              <a:spcPct val="35000"/>
            </a:spcAft>
          </a:pPr>
          <a:r>
            <a:rPr lang="es-MX" sz="3200" kern="1200" dirty="0" smtClean="0"/>
            <a:t>Fibras blandas</a:t>
          </a:r>
          <a:endParaRPr lang="es-MX" sz="3200" kern="1200" dirty="0"/>
        </a:p>
      </dsp:txBody>
      <dsp:txXfrm>
        <a:off x="2712480" y="0"/>
        <a:ext cx="2581218" cy="545523"/>
      </dsp:txXfrm>
    </dsp:sp>
    <dsp:sp modelId="{3E50C74A-5671-4D4A-8E48-A61DBBB3D4E1}">
      <dsp:nvSpPr>
        <dsp:cNvPr id="0" name=""/>
        <dsp:cNvSpPr/>
      </dsp:nvSpPr>
      <dsp:spPr>
        <a:xfrm>
          <a:off x="2712480" y="1101582"/>
          <a:ext cx="189620" cy="189620"/>
        </a:xfrm>
        <a:prstGeom prst="rect">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237D79-D5BD-4B41-B31E-8CA4C4A6B96A}">
      <dsp:nvSpPr>
        <dsp:cNvPr id="0" name=""/>
        <dsp:cNvSpPr/>
      </dsp:nvSpPr>
      <dsp:spPr>
        <a:xfrm>
          <a:off x="2893165" y="975389"/>
          <a:ext cx="2400532" cy="44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s-EC" sz="1500" kern="1200" dirty="0" smtClean="0"/>
            <a:t>Tallos de Dicotiledóneas</a:t>
          </a:r>
          <a:endParaRPr lang="es-MX" sz="1500" kern="1200" dirty="0"/>
        </a:p>
      </dsp:txBody>
      <dsp:txXfrm>
        <a:off x="2893165" y="975389"/>
        <a:ext cx="2400532" cy="442006"/>
      </dsp:txXfrm>
    </dsp:sp>
    <dsp:sp modelId="{80695F41-97FF-4EB5-B532-26C33F6B8836}">
      <dsp:nvSpPr>
        <dsp:cNvPr id="0" name=""/>
        <dsp:cNvSpPr/>
      </dsp:nvSpPr>
      <dsp:spPr>
        <a:xfrm>
          <a:off x="2712480" y="1543589"/>
          <a:ext cx="189620" cy="189620"/>
        </a:xfrm>
        <a:prstGeom prst="rect">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F9921B-2909-4FAB-A9CE-C441141DE63E}">
      <dsp:nvSpPr>
        <dsp:cNvPr id="0" name=""/>
        <dsp:cNvSpPr/>
      </dsp:nvSpPr>
      <dsp:spPr>
        <a:xfrm>
          <a:off x="2893165" y="1417396"/>
          <a:ext cx="2400532" cy="44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s-MX" sz="1500" kern="1200" dirty="0" smtClean="0"/>
            <a:t>Hojas tratadas</a:t>
          </a:r>
          <a:endParaRPr lang="es-MX" sz="1500" kern="1200" dirty="0"/>
        </a:p>
      </dsp:txBody>
      <dsp:txXfrm>
        <a:off x="2893165" y="1417396"/>
        <a:ext cx="2400532" cy="442006"/>
      </dsp:txXfrm>
    </dsp:sp>
    <dsp:sp modelId="{2D1BF176-C56E-4A74-822B-2965691DA0C4}">
      <dsp:nvSpPr>
        <dsp:cNvPr id="0" name=""/>
        <dsp:cNvSpPr/>
      </dsp:nvSpPr>
      <dsp:spPr>
        <a:xfrm>
          <a:off x="2712480" y="1985596"/>
          <a:ext cx="189620" cy="189620"/>
        </a:xfrm>
        <a:prstGeom prst="rect">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19E01A-9EC7-4EDA-B883-A07E2F045676}">
      <dsp:nvSpPr>
        <dsp:cNvPr id="0" name=""/>
        <dsp:cNvSpPr/>
      </dsp:nvSpPr>
      <dsp:spPr>
        <a:xfrm>
          <a:off x="2893165" y="1859403"/>
          <a:ext cx="2400532" cy="44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s-MX" sz="1500" kern="1200" dirty="0" smtClean="0"/>
            <a:t>Bajo contenido de lignina </a:t>
          </a:r>
          <a:endParaRPr lang="es-MX" sz="1500" kern="1200" dirty="0"/>
        </a:p>
      </dsp:txBody>
      <dsp:txXfrm>
        <a:off x="2893165" y="1859403"/>
        <a:ext cx="2400532" cy="442006"/>
      </dsp:txXfrm>
    </dsp:sp>
    <dsp:sp modelId="{72B42631-1340-4320-B3E5-FE48731D6F49}">
      <dsp:nvSpPr>
        <dsp:cNvPr id="0" name=""/>
        <dsp:cNvSpPr/>
      </dsp:nvSpPr>
      <dsp:spPr>
        <a:xfrm>
          <a:off x="2712480" y="2427603"/>
          <a:ext cx="189620" cy="189620"/>
        </a:xfrm>
        <a:prstGeom prst="rect">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2DFE97-5316-4DA6-8DBD-FDB954FC45FF}">
      <dsp:nvSpPr>
        <dsp:cNvPr id="0" name=""/>
        <dsp:cNvSpPr/>
      </dsp:nvSpPr>
      <dsp:spPr>
        <a:xfrm>
          <a:off x="2893165" y="2301410"/>
          <a:ext cx="2400532" cy="44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666750">
            <a:lnSpc>
              <a:spcPct val="90000"/>
            </a:lnSpc>
            <a:spcBef>
              <a:spcPct val="0"/>
            </a:spcBef>
            <a:spcAft>
              <a:spcPct val="35000"/>
            </a:spcAft>
          </a:pPr>
          <a:r>
            <a:rPr lang="es-MX" sz="1500" kern="1200" dirty="0" smtClean="0"/>
            <a:t>Elásticas y flexibles</a:t>
          </a:r>
          <a:endParaRPr lang="es-MX" sz="1500" kern="1200" dirty="0"/>
        </a:p>
      </dsp:txBody>
      <dsp:txXfrm>
        <a:off x="2893165" y="2301410"/>
        <a:ext cx="2400532" cy="4420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37B6C-9C15-4A49-8FE5-94A26C38EF2D}">
      <dsp:nvSpPr>
        <dsp:cNvPr id="0" name=""/>
        <dsp:cNvSpPr/>
      </dsp:nvSpPr>
      <dsp:spPr>
        <a:xfrm>
          <a:off x="-5781677" y="-891788"/>
          <a:ext cx="6936996" cy="6936996"/>
        </a:xfrm>
        <a:prstGeom prst="blockArc">
          <a:avLst>
            <a:gd name="adj1" fmla="val 18900000"/>
            <a:gd name="adj2" fmla="val 2700000"/>
            <a:gd name="adj3" fmla="val 311"/>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B3CCED-A575-4CC2-A601-08BE17C7EB78}">
      <dsp:nvSpPr>
        <dsp:cNvPr id="0" name=""/>
        <dsp:cNvSpPr/>
      </dsp:nvSpPr>
      <dsp:spPr>
        <a:xfrm>
          <a:off x="947327" y="736217"/>
          <a:ext cx="4283288" cy="147222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8582" tIns="60960" rIns="60960" bIns="60960" numCol="1" spcCol="1270" anchor="t" anchorCtr="0">
          <a:noAutofit/>
        </a:bodyPr>
        <a:lstStyle/>
        <a:p>
          <a:pPr lvl="0" algn="l" defTabSz="1066800">
            <a:lnSpc>
              <a:spcPct val="90000"/>
            </a:lnSpc>
            <a:spcBef>
              <a:spcPct val="0"/>
            </a:spcBef>
            <a:spcAft>
              <a:spcPct val="35000"/>
            </a:spcAft>
          </a:pPr>
          <a:r>
            <a:rPr lang="es-MX" sz="2400" kern="1200" dirty="0" smtClean="0"/>
            <a:t>Extracción química</a:t>
          </a:r>
          <a:endParaRPr lang="es-MX" sz="2400" kern="1200" dirty="0"/>
        </a:p>
        <a:p>
          <a:pPr marL="171450" lvl="1" indent="-171450" algn="l" defTabSz="844550">
            <a:lnSpc>
              <a:spcPct val="90000"/>
            </a:lnSpc>
            <a:spcBef>
              <a:spcPct val="0"/>
            </a:spcBef>
            <a:spcAft>
              <a:spcPct val="15000"/>
            </a:spcAft>
            <a:buChar char="••"/>
          </a:pPr>
          <a:r>
            <a:rPr lang="es-MX" sz="1900" kern="1200" dirty="0" smtClean="0"/>
            <a:t>Inmersión en baño de hidróxido de sodio </a:t>
          </a:r>
          <a:endParaRPr lang="es-MX" sz="1900" kern="1200" dirty="0"/>
        </a:p>
        <a:p>
          <a:pPr marL="171450" lvl="1" indent="-171450" algn="l" defTabSz="844550">
            <a:lnSpc>
              <a:spcPct val="90000"/>
            </a:lnSpc>
            <a:spcBef>
              <a:spcPct val="0"/>
            </a:spcBef>
            <a:spcAft>
              <a:spcPct val="15000"/>
            </a:spcAft>
            <a:buChar char="••"/>
          </a:pPr>
          <a:r>
            <a:rPr lang="es-MX" sz="1900" kern="1200" dirty="0" smtClean="0"/>
            <a:t>Lavado en ácido acético</a:t>
          </a:r>
          <a:endParaRPr lang="es-MX" sz="1900" kern="1200" dirty="0"/>
        </a:p>
      </dsp:txBody>
      <dsp:txXfrm>
        <a:off x="947327" y="736217"/>
        <a:ext cx="4283288" cy="1472229"/>
      </dsp:txXfrm>
    </dsp:sp>
    <dsp:sp modelId="{7F746E44-011D-4C4F-B4D9-E7CCFCBF6341}">
      <dsp:nvSpPr>
        <dsp:cNvPr id="0" name=""/>
        <dsp:cNvSpPr/>
      </dsp:nvSpPr>
      <dsp:spPr>
        <a:xfrm>
          <a:off x="27184" y="552188"/>
          <a:ext cx="1840286" cy="1840286"/>
        </a:xfrm>
        <a:prstGeom prst="ellipse">
          <a:avLst/>
        </a:prstGeom>
        <a:blipFill rotWithShape="0">
          <a:blip xmlns:r="http://schemas.openxmlformats.org/officeDocument/2006/relationships" r:embed="rId1"/>
          <a:stretch>
            <a:fillRect/>
          </a:stretch>
        </a:blip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715D27-931A-4C1D-A589-F670A4F44949}">
      <dsp:nvSpPr>
        <dsp:cNvPr id="0" name=""/>
        <dsp:cNvSpPr/>
      </dsp:nvSpPr>
      <dsp:spPr>
        <a:xfrm>
          <a:off x="947327" y="2944973"/>
          <a:ext cx="4283288" cy="1472229"/>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8582" tIns="60960" rIns="60960" bIns="60960" numCol="1" spcCol="1270" anchor="t" anchorCtr="0">
          <a:noAutofit/>
        </a:bodyPr>
        <a:lstStyle/>
        <a:p>
          <a:pPr lvl="0" algn="l" defTabSz="1066800">
            <a:lnSpc>
              <a:spcPct val="90000"/>
            </a:lnSpc>
            <a:spcBef>
              <a:spcPct val="0"/>
            </a:spcBef>
            <a:spcAft>
              <a:spcPct val="35000"/>
            </a:spcAft>
          </a:pPr>
          <a:r>
            <a:rPr lang="es-MX" sz="2400" kern="1200" dirty="0" smtClean="0"/>
            <a:t>Extracción mecánica</a:t>
          </a:r>
          <a:endParaRPr lang="es-MX" sz="2400" kern="1200" dirty="0"/>
        </a:p>
        <a:p>
          <a:pPr marL="171450" lvl="1" indent="-171450" algn="l" defTabSz="844550">
            <a:lnSpc>
              <a:spcPct val="90000"/>
            </a:lnSpc>
            <a:spcBef>
              <a:spcPct val="0"/>
            </a:spcBef>
            <a:spcAft>
              <a:spcPct val="15000"/>
            </a:spcAft>
            <a:buChar char="••"/>
          </a:pPr>
          <a:r>
            <a:rPr lang="es-MX" sz="1900" kern="1200" dirty="0" smtClean="0"/>
            <a:t>Corte en el sentido de las fibras</a:t>
          </a:r>
          <a:endParaRPr lang="es-MX" sz="1900" kern="1200" dirty="0"/>
        </a:p>
        <a:p>
          <a:pPr marL="171450" lvl="1" indent="-171450" algn="l" defTabSz="844550">
            <a:lnSpc>
              <a:spcPct val="90000"/>
            </a:lnSpc>
            <a:spcBef>
              <a:spcPct val="0"/>
            </a:spcBef>
            <a:spcAft>
              <a:spcPct val="15000"/>
            </a:spcAft>
            <a:buChar char="••"/>
          </a:pPr>
          <a:r>
            <a:rPr lang="es-MX" sz="1900" kern="1200" dirty="0" smtClean="0"/>
            <a:t>Limpieza por raspado</a:t>
          </a:r>
          <a:endParaRPr lang="es-MX" sz="1900" kern="1200" dirty="0"/>
        </a:p>
      </dsp:txBody>
      <dsp:txXfrm>
        <a:off x="947327" y="2944973"/>
        <a:ext cx="4283288" cy="1472229"/>
      </dsp:txXfrm>
    </dsp:sp>
    <dsp:sp modelId="{69B3600E-9135-4AFC-BC9D-E04269BEBBE9}">
      <dsp:nvSpPr>
        <dsp:cNvPr id="0" name=""/>
        <dsp:cNvSpPr/>
      </dsp:nvSpPr>
      <dsp:spPr>
        <a:xfrm>
          <a:off x="27184" y="2760944"/>
          <a:ext cx="1840286" cy="1840286"/>
        </a:xfrm>
        <a:prstGeom prst="ellipse">
          <a:avLst/>
        </a:prstGeom>
        <a:blipFill rotWithShape="0">
          <a:blip xmlns:r="http://schemas.openxmlformats.org/officeDocument/2006/relationships" r:embed="rId2"/>
          <a:stretch>
            <a:fillRect/>
          </a:stretch>
        </a:blip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BDD46-E7D0-4FC8-905C-11A116D20728}">
      <dsp:nvSpPr>
        <dsp:cNvPr id="0" name=""/>
        <dsp:cNvSpPr/>
      </dsp:nvSpPr>
      <dsp:spPr>
        <a:xfrm rot="5400000">
          <a:off x="-335666" y="339131"/>
          <a:ext cx="2237778" cy="1566444"/>
        </a:xfrm>
        <a:prstGeom prst="chevron">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u="none" kern="1200" dirty="0" smtClean="0">
              <a:solidFill>
                <a:schemeClr val="tx2"/>
              </a:solidFill>
            </a:rPr>
            <a:t>Parámetros de la Solución:</a:t>
          </a:r>
          <a:endParaRPr lang="es-MX" sz="2000" u="none" kern="1200" dirty="0"/>
        </a:p>
      </dsp:txBody>
      <dsp:txXfrm rot="-5400000">
        <a:off x="1" y="786686"/>
        <a:ext cx="1566444" cy="671334"/>
      </dsp:txXfrm>
    </dsp:sp>
    <dsp:sp modelId="{185F6ACB-C990-4C95-9D32-E2B84E9595D5}">
      <dsp:nvSpPr>
        <dsp:cNvPr id="0" name=""/>
        <dsp:cNvSpPr/>
      </dsp:nvSpPr>
      <dsp:spPr>
        <a:xfrm rot="5400000">
          <a:off x="2144861" y="-574952"/>
          <a:ext cx="1454555" cy="2611390"/>
        </a:xfrm>
        <a:prstGeom prst="round2Same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kern="1200" smtClean="0">
              <a:solidFill>
                <a:schemeClr val="tx2"/>
              </a:solidFill>
            </a:rPr>
            <a:t>Concentración</a:t>
          </a:r>
          <a:endParaRPr lang="es-EC" sz="1600" kern="1200" dirty="0" smtClean="0">
            <a:solidFill>
              <a:schemeClr val="tx2"/>
            </a:solidFill>
          </a:endParaRPr>
        </a:p>
        <a:p>
          <a:pPr marL="171450" lvl="1" indent="-171450" algn="l" defTabSz="711200">
            <a:lnSpc>
              <a:spcPct val="90000"/>
            </a:lnSpc>
            <a:spcBef>
              <a:spcPct val="0"/>
            </a:spcBef>
            <a:spcAft>
              <a:spcPct val="15000"/>
            </a:spcAft>
            <a:buChar char="••"/>
          </a:pPr>
          <a:r>
            <a:rPr lang="es-EC" sz="1600" kern="1200" smtClean="0">
              <a:solidFill>
                <a:schemeClr val="tx2"/>
              </a:solidFill>
            </a:rPr>
            <a:t>Conductividad Eléctrica</a:t>
          </a:r>
          <a:endParaRPr lang="es-EC" sz="1600" kern="1200" dirty="0" smtClean="0">
            <a:solidFill>
              <a:schemeClr val="tx2"/>
            </a:solidFill>
          </a:endParaRPr>
        </a:p>
        <a:p>
          <a:pPr marL="171450" lvl="1" indent="-171450" algn="l" defTabSz="711200">
            <a:lnSpc>
              <a:spcPct val="90000"/>
            </a:lnSpc>
            <a:spcBef>
              <a:spcPct val="0"/>
            </a:spcBef>
            <a:spcAft>
              <a:spcPct val="15000"/>
            </a:spcAft>
            <a:buChar char="••"/>
          </a:pPr>
          <a:r>
            <a:rPr lang="es-EC" sz="1600" kern="1200" smtClean="0">
              <a:solidFill>
                <a:schemeClr val="tx2"/>
              </a:solidFill>
            </a:rPr>
            <a:t>Viscosidad</a:t>
          </a:r>
          <a:endParaRPr lang="es-EC" sz="1600" kern="1200" dirty="0">
            <a:solidFill>
              <a:schemeClr val="tx2"/>
            </a:solidFill>
          </a:endParaRPr>
        </a:p>
        <a:p>
          <a:pPr marL="171450" lvl="1" indent="-171450" algn="l" defTabSz="711200">
            <a:lnSpc>
              <a:spcPct val="90000"/>
            </a:lnSpc>
            <a:spcBef>
              <a:spcPct val="0"/>
            </a:spcBef>
            <a:spcAft>
              <a:spcPct val="15000"/>
            </a:spcAft>
            <a:buChar char="••"/>
          </a:pPr>
          <a:r>
            <a:rPr lang="es-EC" sz="1600" kern="1200" smtClean="0">
              <a:solidFill>
                <a:schemeClr val="tx2"/>
              </a:solidFill>
            </a:rPr>
            <a:t>Tensión Superficial</a:t>
          </a:r>
          <a:endParaRPr lang="es-EC" sz="1600" kern="1200" dirty="0" smtClean="0">
            <a:solidFill>
              <a:schemeClr val="tx2"/>
            </a:solidFill>
          </a:endParaRPr>
        </a:p>
        <a:p>
          <a:pPr marL="171450" lvl="1" indent="-171450" algn="l" defTabSz="711200">
            <a:lnSpc>
              <a:spcPct val="90000"/>
            </a:lnSpc>
            <a:spcBef>
              <a:spcPct val="0"/>
            </a:spcBef>
            <a:spcAft>
              <a:spcPct val="15000"/>
            </a:spcAft>
            <a:buChar char="••"/>
          </a:pPr>
          <a:r>
            <a:rPr lang="es-EC" sz="1600" kern="1200" dirty="0" smtClean="0">
              <a:solidFill>
                <a:schemeClr val="tx2"/>
              </a:solidFill>
            </a:rPr>
            <a:t>Peso Molecular</a:t>
          </a:r>
        </a:p>
      </dsp:txBody>
      <dsp:txXfrm rot="-5400000">
        <a:off x="1566444" y="74471"/>
        <a:ext cx="2540384" cy="1312543"/>
      </dsp:txXfrm>
    </dsp:sp>
    <dsp:sp modelId="{AB81F6FB-5B21-4E67-8440-4A375BBD5192}">
      <dsp:nvSpPr>
        <dsp:cNvPr id="0" name=""/>
        <dsp:cNvSpPr/>
      </dsp:nvSpPr>
      <dsp:spPr>
        <a:xfrm rot="5400000">
          <a:off x="-335666" y="2291283"/>
          <a:ext cx="2237778" cy="1566444"/>
        </a:xfrm>
        <a:prstGeom prst="chevron">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u="none" kern="1200" dirty="0" smtClean="0">
              <a:solidFill>
                <a:schemeClr val="tx2"/>
              </a:solidFill>
            </a:rPr>
            <a:t>Parámetros Operativos:</a:t>
          </a:r>
        </a:p>
      </dsp:txBody>
      <dsp:txXfrm rot="-5400000">
        <a:off x="1" y="2738838"/>
        <a:ext cx="1566444" cy="671334"/>
      </dsp:txXfrm>
    </dsp:sp>
    <dsp:sp modelId="{06B7F966-C30E-43BE-B6CB-43D41BA87791}">
      <dsp:nvSpPr>
        <dsp:cNvPr id="0" name=""/>
        <dsp:cNvSpPr/>
      </dsp:nvSpPr>
      <dsp:spPr>
        <a:xfrm rot="5400000">
          <a:off x="2144861" y="1377199"/>
          <a:ext cx="1454555" cy="2611390"/>
        </a:xfrm>
        <a:prstGeom prst="round2Same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kern="1200" smtClean="0">
              <a:solidFill>
                <a:schemeClr val="tx2"/>
              </a:solidFill>
            </a:rPr>
            <a:t>Voltaje</a:t>
          </a:r>
          <a:endParaRPr lang="es-EC" sz="1600" kern="1200" dirty="0" smtClean="0">
            <a:solidFill>
              <a:schemeClr val="tx2"/>
            </a:solidFill>
          </a:endParaRPr>
        </a:p>
        <a:p>
          <a:pPr marL="171450" lvl="1" indent="-171450" algn="l" defTabSz="711200">
            <a:lnSpc>
              <a:spcPct val="90000"/>
            </a:lnSpc>
            <a:spcBef>
              <a:spcPct val="0"/>
            </a:spcBef>
            <a:spcAft>
              <a:spcPct val="15000"/>
            </a:spcAft>
            <a:buChar char="••"/>
          </a:pPr>
          <a:r>
            <a:rPr lang="es-EC" sz="1600" kern="1200" smtClean="0">
              <a:solidFill>
                <a:schemeClr val="tx2"/>
              </a:solidFill>
            </a:rPr>
            <a:t>Caudal</a:t>
          </a:r>
          <a:endParaRPr lang="es-EC" sz="1600" kern="1200" dirty="0">
            <a:solidFill>
              <a:schemeClr val="tx2"/>
            </a:solidFill>
          </a:endParaRPr>
        </a:p>
        <a:p>
          <a:pPr marL="171450" lvl="1" indent="-171450" algn="l" defTabSz="711200">
            <a:lnSpc>
              <a:spcPct val="90000"/>
            </a:lnSpc>
            <a:spcBef>
              <a:spcPct val="0"/>
            </a:spcBef>
            <a:spcAft>
              <a:spcPct val="15000"/>
            </a:spcAft>
            <a:buChar char="••"/>
          </a:pPr>
          <a:r>
            <a:rPr lang="es-EC" sz="1600" kern="1200" dirty="0" smtClean="0">
              <a:solidFill>
                <a:schemeClr val="tx2"/>
              </a:solidFill>
            </a:rPr>
            <a:t>Distancia capilar/colector</a:t>
          </a:r>
        </a:p>
        <a:p>
          <a:pPr marL="171450" lvl="1" indent="-171450" algn="l" defTabSz="711200">
            <a:lnSpc>
              <a:spcPct val="90000"/>
            </a:lnSpc>
            <a:spcBef>
              <a:spcPct val="0"/>
            </a:spcBef>
            <a:spcAft>
              <a:spcPct val="15000"/>
            </a:spcAft>
            <a:buChar char="••"/>
          </a:pPr>
          <a:r>
            <a:rPr lang="es-EC" sz="1600" kern="1200" dirty="0" smtClean="0">
              <a:solidFill>
                <a:schemeClr val="tx2"/>
              </a:solidFill>
            </a:rPr>
            <a:t>Distancia entre placas</a:t>
          </a:r>
        </a:p>
      </dsp:txBody>
      <dsp:txXfrm rot="-5400000">
        <a:off x="1566444" y="2026622"/>
        <a:ext cx="2540384" cy="1312543"/>
      </dsp:txXfrm>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7.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25951D-1959-4B04-9A43-D1516E8753C2}" type="datetimeFigureOut">
              <a:rPr lang="es-MX" smtClean="0"/>
              <a:t>16/01/2019</a:t>
            </a:fld>
            <a:endParaRPr lang="es-MX"/>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13C206-C189-4AEC-8B70-69CF21550F9A}" type="slidenum">
              <a:rPr lang="es-MX" smtClean="0"/>
              <a:t>‹Nº›</a:t>
            </a:fld>
            <a:endParaRPr lang="es-MX"/>
          </a:p>
        </p:txBody>
      </p:sp>
    </p:spTree>
    <p:extLst>
      <p:ext uri="{BB962C8B-B14F-4D97-AF65-F5344CB8AC3E}">
        <p14:creationId xmlns:p14="http://schemas.microsoft.com/office/powerpoint/2010/main" val="35777030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CA3B10-9BF4-45F3-9BB5-5B9E6E81B23D}" type="datetimeFigureOut">
              <a:rPr lang="es-EC" smtClean="0"/>
              <a:t>16/1/2019</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F1E72C-7808-487C-969B-F4DC2B2396B1}" type="slidenum">
              <a:rPr lang="es-EC" smtClean="0"/>
              <a:t>‹Nº›</a:t>
            </a:fld>
            <a:endParaRPr lang="es-EC"/>
          </a:p>
        </p:txBody>
      </p:sp>
    </p:spTree>
    <p:extLst>
      <p:ext uri="{BB962C8B-B14F-4D97-AF65-F5344CB8AC3E}">
        <p14:creationId xmlns:p14="http://schemas.microsoft.com/office/powerpoint/2010/main" val="28721779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Cris</a:t>
            </a:r>
          </a:p>
          <a:p>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a:t>
            </a:fld>
            <a:endParaRPr lang="es-EC"/>
          </a:p>
        </p:txBody>
      </p:sp>
    </p:spTree>
    <p:extLst>
      <p:ext uri="{BB962C8B-B14F-4D97-AF65-F5344CB8AC3E}">
        <p14:creationId xmlns:p14="http://schemas.microsoft.com/office/powerpoint/2010/main" val="521159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Wagner</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10</a:t>
            </a:fld>
            <a:endParaRPr lang="es-EC"/>
          </a:p>
        </p:txBody>
      </p:sp>
    </p:spTree>
    <p:extLst>
      <p:ext uri="{BB962C8B-B14F-4D97-AF65-F5344CB8AC3E}">
        <p14:creationId xmlns:p14="http://schemas.microsoft.com/office/powerpoint/2010/main" val="1812822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Wagner</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11</a:t>
            </a:fld>
            <a:endParaRPr lang="es-EC"/>
          </a:p>
        </p:txBody>
      </p:sp>
    </p:spTree>
    <p:extLst>
      <p:ext uri="{BB962C8B-B14F-4D97-AF65-F5344CB8AC3E}">
        <p14:creationId xmlns:p14="http://schemas.microsoft.com/office/powerpoint/2010/main" val="2515830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Cris</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12</a:t>
            </a:fld>
            <a:endParaRPr lang="es-EC"/>
          </a:p>
        </p:txBody>
      </p:sp>
    </p:spTree>
    <p:extLst>
      <p:ext uri="{BB962C8B-B14F-4D97-AF65-F5344CB8AC3E}">
        <p14:creationId xmlns:p14="http://schemas.microsoft.com/office/powerpoint/2010/main" val="1164982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Cris</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13</a:t>
            </a:fld>
            <a:endParaRPr lang="es-EC"/>
          </a:p>
        </p:txBody>
      </p:sp>
    </p:spTree>
    <p:extLst>
      <p:ext uri="{BB962C8B-B14F-4D97-AF65-F5344CB8AC3E}">
        <p14:creationId xmlns:p14="http://schemas.microsoft.com/office/powerpoint/2010/main" val="723634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Cris</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14</a:t>
            </a:fld>
            <a:endParaRPr lang="es-EC"/>
          </a:p>
        </p:txBody>
      </p:sp>
    </p:spTree>
    <p:extLst>
      <p:ext uri="{BB962C8B-B14F-4D97-AF65-F5344CB8AC3E}">
        <p14:creationId xmlns:p14="http://schemas.microsoft.com/office/powerpoint/2010/main" val="548781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Wagner</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15</a:t>
            </a:fld>
            <a:endParaRPr lang="es-EC"/>
          </a:p>
        </p:txBody>
      </p:sp>
    </p:spTree>
    <p:extLst>
      <p:ext uri="{BB962C8B-B14F-4D97-AF65-F5344CB8AC3E}">
        <p14:creationId xmlns:p14="http://schemas.microsoft.com/office/powerpoint/2010/main" val="1907687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Wagner</a:t>
            </a:r>
          </a:p>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En el método químico hablar</a:t>
            </a:r>
            <a:r>
              <a:rPr lang="es-MX" baseline="0" dirty="0" smtClean="0"/>
              <a:t> de como es el procedimiento y después de los tiempos que se varió para que no se malogre la muestra y sin embargo no funcionó</a:t>
            </a:r>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16</a:t>
            </a:fld>
            <a:endParaRPr lang="es-EC"/>
          </a:p>
        </p:txBody>
      </p:sp>
    </p:spTree>
    <p:extLst>
      <p:ext uri="{BB962C8B-B14F-4D97-AF65-F5344CB8AC3E}">
        <p14:creationId xmlns:p14="http://schemas.microsoft.com/office/powerpoint/2010/main" val="1489495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Wagner</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17</a:t>
            </a:fld>
            <a:endParaRPr lang="es-EC"/>
          </a:p>
        </p:txBody>
      </p:sp>
    </p:spTree>
    <p:extLst>
      <p:ext uri="{BB962C8B-B14F-4D97-AF65-F5344CB8AC3E}">
        <p14:creationId xmlns:p14="http://schemas.microsoft.com/office/powerpoint/2010/main" val="230462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Wagner</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18</a:t>
            </a:fld>
            <a:endParaRPr lang="es-EC"/>
          </a:p>
        </p:txBody>
      </p:sp>
    </p:spTree>
    <p:extLst>
      <p:ext uri="{BB962C8B-B14F-4D97-AF65-F5344CB8AC3E}">
        <p14:creationId xmlns:p14="http://schemas.microsoft.com/office/powerpoint/2010/main" val="2784489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Wagner</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19</a:t>
            </a:fld>
            <a:endParaRPr lang="es-EC"/>
          </a:p>
        </p:txBody>
      </p:sp>
    </p:spTree>
    <p:extLst>
      <p:ext uri="{BB962C8B-B14F-4D97-AF65-F5344CB8AC3E}">
        <p14:creationId xmlns:p14="http://schemas.microsoft.com/office/powerpoint/2010/main" val="1742903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Cris</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2</a:t>
            </a:fld>
            <a:endParaRPr lang="es-EC"/>
          </a:p>
        </p:txBody>
      </p:sp>
    </p:spTree>
    <p:extLst>
      <p:ext uri="{BB962C8B-B14F-4D97-AF65-F5344CB8AC3E}">
        <p14:creationId xmlns:p14="http://schemas.microsoft.com/office/powerpoint/2010/main" val="209751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Cris</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20</a:t>
            </a:fld>
            <a:endParaRPr lang="es-EC"/>
          </a:p>
        </p:txBody>
      </p:sp>
    </p:spTree>
    <p:extLst>
      <p:ext uri="{BB962C8B-B14F-4D97-AF65-F5344CB8AC3E}">
        <p14:creationId xmlns:p14="http://schemas.microsoft.com/office/powerpoint/2010/main" val="332745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Cris</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21</a:t>
            </a:fld>
            <a:endParaRPr lang="es-EC"/>
          </a:p>
        </p:txBody>
      </p:sp>
    </p:spTree>
    <p:extLst>
      <p:ext uri="{BB962C8B-B14F-4D97-AF65-F5344CB8AC3E}">
        <p14:creationId xmlns:p14="http://schemas.microsoft.com/office/powerpoint/2010/main" val="2615597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Cris</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22</a:t>
            </a:fld>
            <a:endParaRPr lang="es-EC"/>
          </a:p>
        </p:txBody>
      </p:sp>
    </p:spTree>
    <p:extLst>
      <p:ext uri="{BB962C8B-B14F-4D97-AF65-F5344CB8AC3E}">
        <p14:creationId xmlns:p14="http://schemas.microsoft.com/office/powerpoint/2010/main" val="3090152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Cris</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23</a:t>
            </a:fld>
            <a:endParaRPr lang="es-EC"/>
          </a:p>
        </p:txBody>
      </p:sp>
    </p:spTree>
    <p:extLst>
      <p:ext uri="{BB962C8B-B14F-4D97-AF65-F5344CB8AC3E}">
        <p14:creationId xmlns:p14="http://schemas.microsoft.com/office/powerpoint/2010/main" val="996968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Wagner</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24</a:t>
            </a:fld>
            <a:endParaRPr lang="es-EC"/>
          </a:p>
        </p:txBody>
      </p:sp>
    </p:spTree>
    <p:extLst>
      <p:ext uri="{BB962C8B-B14F-4D97-AF65-F5344CB8AC3E}">
        <p14:creationId xmlns:p14="http://schemas.microsoft.com/office/powerpoint/2010/main" val="561350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Wagner</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25</a:t>
            </a:fld>
            <a:endParaRPr lang="es-EC"/>
          </a:p>
        </p:txBody>
      </p:sp>
    </p:spTree>
    <p:extLst>
      <p:ext uri="{BB962C8B-B14F-4D97-AF65-F5344CB8AC3E}">
        <p14:creationId xmlns:p14="http://schemas.microsoft.com/office/powerpoint/2010/main" val="3635562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Wagner</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26</a:t>
            </a:fld>
            <a:endParaRPr lang="es-EC"/>
          </a:p>
        </p:txBody>
      </p:sp>
    </p:spTree>
    <p:extLst>
      <p:ext uri="{BB962C8B-B14F-4D97-AF65-F5344CB8AC3E}">
        <p14:creationId xmlns:p14="http://schemas.microsoft.com/office/powerpoint/2010/main" val="2619888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Wagner</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27</a:t>
            </a:fld>
            <a:endParaRPr lang="es-EC"/>
          </a:p>
        </p:txBody>
      </p:sp>
    </p:spTree>
    <p:extLst>
      <p:ext uri="{BB962C8B-B14F-4D97-AF65-F5344CB8AC3E}">
        <p14:creationId xmlns:p14="http://schemas.microsoft.com/office/powerpoint/2010/main" val="3938359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Wagner</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28</a:t>
            </a:fld>
            <a:endParaRPr lang="es-EC"/>
          </a:p>
        </p:txBody>
      </p:sp>
    </p:spTree>
    <p:extLst>
      <p:ext uri="{BB962C8B-B14F-4D97-AF65-F5344CB8AC3E}">
        <p14:creationId xmlns:p14="http://schemas.microsoft.com/office/powerpoint/2010/main" val="1536125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Cris</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29</a:t>
            </a:fld>
            <a:endParaRPr lang="es-EC"/>
          </a:p>
        </p:txBody>
      </p:sp>
    </p:spTree>
    <p:extLst>
      <p:ext uri="{BB962C8B-B14F-4D97-AF65-F5344CB8AC3E}">
        <p14:creationId xmlns:p14="http://schemas.microsoft.com/office/powerpoint/2010/main" val="2854855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Cris</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3</a:t>
            </a:fld>
            <a:endParaRPr lang="es-EC"/>
          </a:p>
        </p:txBody>
      </p:sp>
    </p:spTree>
    <p:extLst>
      <p:ext uri="{BB962C8B-B14F-4D97-AF65-F5344CB8AC3E}">
        <p14:creationId xmlns:p14="http://schemas.microsoft.com/office/powerpoint/2010/main" val="2798471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Cris</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30</a:t>
            </a:fld>
            <a:endParaRPr lang="es-EC"/>
          </a:p>
        </p:txBody>
      </p:sp>
    </p:spTree>
    <p:extLst>
      <p:ext uri="{BB962C8B-B14F-4D97-AF65-F5344CB8AC3E}">
        <p14:creationId xmlns:p14="http://schemas.microsoft.com/office/powerpoint/2010/main" val="1151084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Cris</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31</a:t>
            </a:fld>
            <a:endParaRPr lang="es-EC"/>
          </a:p>
        </p:txBody>
      </p:sp>
    </p:spTree>
    <p:extLst>
      <p:ext uri="{BB962C8B-B14F-4D97-AF65-F5344CB8AC3E}">
        <p14:creationId xmlns:p14="http://schemas.microsoft.com/office/powerpoint/2010/main" val="3332185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Wagner</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32</a:t>
            </a:fld>
            <a:endParaRPr lang="es-EC"/>
          </a:p>
        </p:txBody>
      </p:sp>
    </p:spTree>
    <p:extLst>
      <p:ext uri="{BB962C8B-B14F-4D97-AF65-F5344CB8AC3E}">
        <p14:creationId xmlns:p14="http://schemas.microsoft.com/office/powerpoint/2010/main" val="1819572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Wagner</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33</a:t>
            </a:fld>
            <a:endParaRPr lang="es-EC"/>
          </a:p>
        </p:txBody>
      </p:sp>
    </p:spTree>
    <p:extLst>
      <p:ext uri="{BB962C8B-B14F-4D97-AF65-F5344CB8AC3E}">
        <p14:creationId xmlns:p14="http://schemas.microsoft.com/office/powerpoint/2010/main" val="4081534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Wagner</a:t>
            </a:r>
          </a:p>
        </p:txBody>
      </p:sp>
      <p:sp>
        <p:nvSpPr>
          <p:cNvPr id="4" name="Marcador de número de diapositiva 3"/>
          <p:cNvSpPr>
            <a:spLocks noGrp="1"/>
          </p:cNvSpPr>
          <p:nvPr>
            <p:ph type="sldNum" sz="quarter" idx="10"/>
          </p:nvPr>
        </p:nvSpPr>
        <p:spPr/>
        <p:txBody>
          <a:bodyPr/>
          <a:lstStyle/>
          <a:p>
            <a:fld id="{C5F1E72C-7808-487C-969B-F4DC2B2396B1}" type="slidenum">
              <a:rPr lang="es-EC" smtClean="0"/>
              <a:t>34</a:t>
            </a:fld>
            <a:endParaRPr lang="es-EC"/>
          </a:p>
        </p:txBody>
      </p:sp>
    </p:spTree>
    <p:extLst>
      <p:ext uri="{BB962C8B-B14F-4D97-AF65-F5344CB8AC3E}">
        <p14:creationId xmlns:p14="http://schemas.microsoft.com/office/powerpoint/2010/main" val="633809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Turnos</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35</a:t>
            </a:fld>
            <a:endParaRPr lang="es-EC"/>
          </a:p>
        </p:txBody>
      </p:sp>
    </p:spTree>
    <p:extLst>
      <p:ext uri="{BB962C8B-B14F-4D97-AF65-F5344CB8AC3E}">
        <p14:creationId xmlns:p14="http://schemas.microsoft.com/office/powerpoint/2010/main" val="2458196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Turnos</a:t>
            </a:r>
          </a:p>
        </p:txBody>
      </p:sp>
      <p:sp>
        <p:nvSpPr>
          <p:cNvPr id="4" name="Marcador de número de diapositiva 3"/>
          <p:cNvSpPr>
            <a:spLocks noGrp="1"/>
          </p:cNvSpPr>
          <p:nvPr>
            <p:ph type="sldNum" sz="quarter" idx="10"/>
          </p:nvPr>
        </p:nvSpPr>
        <p:spPr/>
        <p:txBody>
          <a:bodyPr/>
          <a:lstStyle/>
          <a:p>
            <a:fld id="{C5F1E72C-7808-487C-969B-F4DC2B2396B1}" type="slidenum">
              <a:rPr lang="es-EC" smtClean="0"/>
              <a:t>36</a:t>
            </a:fld>
            <a:endParaRPr lang="es-EC"/>
          </a:p>
        </p:txBody>
      </p:sp>
    </p:spTree>
    <p:extLst>
      <p:ext uri="{BB962C8B-B14F-4D97-AF65-F5344CB8AC3E}">
        <p14:creationId xmlns:p14="http://schemas.microsoft.com/office/powerpoint/2010/main" val="1313462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Turnos</a:t>
            </a:r>
          </a:p>
        </p:txBody>
      </p:sp>
      <p:sp>
        <p:nvSpPr>
          <p:cNvPr id="4" name="Marcador de número de diapositiva 3"/>
          <p:cNvSpPr>
            <a:spLocks noGrp="1"/>
          </p:cNvSpPr>
          <p:nvPr>
            <p:ph type="sldNum" sz="quarter" idx="10"/>
          </p:nvPr>
        </p:nvSpPr>
        <p:spPr/>
        <p:txBody>
          <a:bodyPr/>
          <a:lstStyle/>
          <a:p>
            <a:fld id="{C5F1E72C-7808-487C-969B-F4DC2B2396B1}" type="slidenum">
              <a:rPr lang="es-EC" smtClean="0"/>
              <a:t>37</a:t>
            </a:fld>
            <a:endParaRPr lang="es-EC"/>
          </a:p>
        </p:txBody>
      </p:sp>
    </p:spTree>
    <p:extLst>
      <p:ext uri="{BB962C8B-B14F-4D97-AF65-F5344CB8AC3E}">
        <p14:creationId xmlns:p14="http://schemas.microsoft.com/office/powerpoint/2010/main" val="3442752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Turnos</a:t>
            </a:r>
          </a:p>
        </p:txBody>
      </p:sp>
      <p:sp>
        <p:nvSpPr>
          <p:cNvPr id="4" name="Marcador de número de diapositiva 3"/>
          <p:cNvSpPr>
            <a:spLocks noGrp="1"/>
          </p:cNvSpPr>
          <p:nvPr>
            <p:ph type="sldNum" sz="quarter" idx="10"/>
          </p:nvPr>
        </p:nvSpPr>
        <p:spPr/>
        <p:txBody>
          <a:bodyPr/>
          <a:lstStyle/>
          <a:p>
            <a:fld id="{C5F1E72C-7808-487C-969B-F4DC2B2396B1}" type="slidenum">
              <a:rPr lang="es-EC" smtClean="0"/>
              <a:t>38</a:t>
            </a:fld>
            <a:endParaRPr lang="es-EC"/>
          </a:p>
        </p:txBody>
      </p:sp>
    </p:spTree>
    <p:extLst>
      <p:ext uri="{BB962C8B-B14F-4D97-AF65-F5344CB8AC3E}">
        <p14:creationId xmlns:p14="http://schemas.microsoft.com/office/powerpoint/2010/main" val="3626410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Turnos</a:t>
            </a:r>
          </a:p>
        </p:txBody>
      </p:sp>
      <p:sp>
        <p:nvSpPr>
          <p:cNvPr id="4" name="Marcador de número de diapositiva 3"/>
          <p:cNvSpPr>
            <a:spLocks noGrp="1"/>
          </p:cNvSpPr>
          <p:nvPr>
            <p:ph type="sldNum" sz="quarter" idx="10"/>
          </p:nvPr>
        </p:nvSpPr>
        <p:spPr/>
        <p:txBody>
          <a:bodyPr/>
          <a:lstStyle/>
          <a:p>
            <a:fld id="{C5F1E72C-7808-487C-969B-F4DC2B2396B1}" type="slidenum">
              <a:rPr lang="es-EC" smtClean="0"/>
              <a:t>39</a:t>
            </a:fld>
            <a:endParaRPr lang="es-EC"/>
          </a:p>
        </p:txBody>
      </p:sp>
    </p:spTree>
    <p:extLst>
      <p:ext uri="{BB962C8B-B14F-4D97-AF65-F5344CB8AC3E}">
        <p14:creationId xmlns:p14="http://schemas.microsoft.com/office/powerpoint/2010/main" val="539989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Wagner</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4</a:t>
            </a:fld>
            <a:endParaRPr lang="es-EC"/>
          </a:p>
        </p:txBody>
      </p:sp>
    </p:spTree>
    <p:extLst>
      <p:ext uri="{BB962C8B-B14F-4D97-AF65-F5344CB8AC3E}">
        <p14:creationId xmlns:p14="http://schemas.microsoft.com/office/powerpoint/2010/main" val="3935781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Ambos</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40</a:t>
            </a:fld>
            <a:endParaRPr lang="es-EC"/>
          </a:p>
        </p:txBody>
      </p:sp>
    </p:spTree>
    <p:extLst>
      <p:ext uri="{BB962C8B-B14F-4D97-AF65-F5344CB8AC3E}">
        <p14:creationId xmlns:p14="http://schemas.microsoft.com/office/powerpoint/2010/main" val="3987479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Cris</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5</a:t>
            </a:fld>
            <a:endParaRPr lang="es-EC"/>
          </a:p>
        </p:txBody>
      </p:sp>
    </p:spTree>
    <p:extLst>
      <p:ext uri="{BB962C8B-B14F-4D97-AF65-F5344CB8AC3E}">
        <p14:creationId xmlns:p14="http://schemas.microsoft.com/office/powerpoint/2010/main" val="1474958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Wagner</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6</a:t>
            </a:fld>
            <a:endParaRPr lang="es-EC"/>
          </a:p>
        </p:txBody>
      </p:sp>
    </p:spTree>
    <p:extLst>
      <p:ext uri="{BB962C8B-B14F-4D97-AF65-F5344CB8AC3E}">
        <p14:creationId xmlns:p14="http://schemas.microsoft.com/office/powerpoint/2010/main" val="2966615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Cris</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7</a:t>
            </a:fld>
            <a:endParaRPr lang="es-EC"/>
          </a:p>
        </p:txBody>
      </p:sp>
    </p:spTree>
    <p:extLst>
      <p:ext uri="{BB962C8B-B14F-4D97-AF65-F5344CB8AC3E}">
        <p14:creationId xmlns:p14="http://schemas.microsoft.com/office/powerpoint/2010/main" val="1332615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Cris</a:t>
            </a:r>
          </a:p>
        </p:txBody>
      </p:sp>
      <p:sp>
        <p:nvSpPr>
          <p:cNvPr id="4" name="Marcador de número de diapositiva 3"/>
          <p:cNvSpPr>
            <a:spLocks noGrp="1"/>
          </p:cNvSpPr>
          <p:nvPr>
            <p:ph type="sldNum" sz="quarter" idx="10"/>
          </p:nvPr>
        </p:nvSpPr>
        <p:spPr/>
        <p:txBody>
          <a:bodyPr/>
          <a:lstStyle/>
          <a:p>
            <a:fld id="{C5F1E72C-7808-487C-969B-F4DC2B2396B1}" type="slidenum">
              <a:rPr lang="es-EC" smtClean="0"/>
              <a:t>8</a:t>
            </a:fld>
            <a:endParaRPr lang="es-EC"/>
          </a:p>
        </p:txBody>
      </p:sp>
    </p:spTree>
    <p:extLst>
      <p:ext uri="{BB962C8B-B14F-4D97-AF65-F5344CB8AC3E}">
        <p14:creationId xmlns:p14="http://schemas.microsoft.com/office/powerpoint/2010/main" val="3018728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Wagner</a:t>
            </a:r>
            <a:endParaRPr lang="es-MX" dirty="0"/>
          </a:p>
        </p:txBody>
      </p:sp>
      <p:sp>
        <p:nvSpPr>
          <p:cNvPr id="4" name="Marcador de número de diapositiva 3"/>
          <p:cNvSpPr>
            <a:spLocks noGrp="1"/>
          </p:cNvSpPr>
          <p:nvPr>
            <p:ph type="sldNum" sz="quarter" idx="10"/>
          </p:nvPr>
        </p:nvSpPr>
        <p:spPr/>
        <p:txBody>
          <a:bodyPr/>
          <a:lstStyle/>
          <a:p>
            <a:fld id="{C5F1E72C-7808-487C-969B-F4DC2B2396B1}" type="slidenum">
              <a:rPr lang="es-EC" smtClean="0"/>
              <a:t>9</a:t>
            </a:fld>
            <a:endParaRPr lang="es-EC"/>
          </a:p>
        </p:txBody>
      </p:sp>
    </p:spTree>
    <p:extLst>
      <p:ext uri="{BB962C8B-B14F-4D97-AF65-F5344CB8AC3E}">
        <p14:creationId xmlns:p14="http://schemas.microsoft.com/office/powerpoint/2010/main" val="4065092871"/>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 y="1340409"/>
            <a:ext cx="9780785" cy="4208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890760" y="350521"/>
            <a:ext cx="2328005" cy="5198138"/>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s-ES" dirty="0" smtClean="0"/>
              <a:t>Haga clic para modificar el estilo de título del patrón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4B17E4BB-8E33-4277-9117-5178F737BFAD}" type="datetime1">
              <a:rPr lang="es-EC" smtClean="0"/>
              <a:t>16/1/2019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082FD7D-7C90-4626-A6B6-E135C4AE366A}" type="slidenum">
              <a:rPr lang="es-EC" smtClean="0"/>
              <a:t>‹Nº›</a:t>
            </a:fld>
            <a:endParaRPr lang="es-EC"/>
          </a:p>
        </p:txBody>
      </p:sp>
      <p:pic>
        <p:nvPicPr>
          <p:cNvPr id="9" name="8 Imagen"/>
          <p:cNvPicPr/>
          <p:nvPr userDrawn="1"/>
        </p:nvPicPr>
        <p:blipFill>
          <a:blip r:embed="rId2" cstate="print">
            <a:extLst>
              <a:ext uri="{BEBA8EAE-BF5A-486C-A8C5-ECC9F3942E4B}">
                <a14:imgProps xmlns:a14="http://schemas.microsoft.com/office/drawing/2010/main">
                  <a14:imgLayer r:embed="rId3">
                    <a14:imgEffect>
                      <a14:backgroundRemoval t="612" b="100000" l="9966" r="96220"/>
                    </a14:imgEffect>
                  </a14:imgLayer>
                </a14:imgProps>
              </a:ext>
              <a:ext uri="{28A0092B-C50C-407E-A947-70E740481C1C}">
                <a14:useLocalDpi xmlns:a14="http://schemas.microsoft.com/office/drawing/2010/main" val="0"/>
              </a:ext>
            </a:extLst>
          </a:blip>
          <a:srcRect/>
          <a:stretch>
            <a:fillRect/>
          </a:stretch>
        </p:blipFill>
        <p:spPr bwMode="auto">
          <a:xfrm>
            <a:off x="9161825" y="5548659"/>
            <a:ext cx="1158875" cy="1205013"/>
          </a:xfrm>
          <a:prstGeom prst="rect">
            <a:avLst/>
          </a:prstGeom>
          <a:noFill/>
          <a:ln>
            <a:noFill/>
          </a:ln>
          <a:extLst/>
        </p:spPr>
      </p:pic>
      <p:pic>
        <p:nvPicPr>
          <p:cNvPr id="10" name="Picture 2" descr="Resultado de imagen para senescyt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204188" y="5498306"/>
            <a:ext cx="2343150" cy="14644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Resultado de imagen para becas ensamble senescyt"/>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25721" r="25362"/>
          <a:stretch/>
        </p:blipFill>
        <p:spPr bwMode="auto">
          <a:xfrm>
            <a:off x="7587026" y="5702622"/>
            <a:ext cx="1549237" cy="9904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ultado de imagen para logo ESPE"/>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47955" y="50460"/>
            <a:ext cx="4207438" cy="10866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Dpto. Ciencias Energía y Mecánica.jpg"/>
          <p:cNvPicPr/>
          <p:nvPr userDrawn="1"/>
        </p:nvPicPr>
        <p:blipFill rotWithShape="1">
          <a:blip r:embed="rId7" cstate="print">
            <a:extLst>
              <a:ext uri="{BEBA8EAE-BF5A-486C-A8C5-ECC9F3942E4B}">
                <a14:imgProps xmlns:a14="http://schemas.microsoft.com/office/drawing/2010/main">
                  <a14:imgLayer r:embed="rId8">
                    <a14:imgEffect>
                      <a14:backgroundRemoval t="5764" b="70317" l="6809" r="94894"/>
                    </a14:imgEffect>
                  </a14:imgLayer>
                </a14:imgProps>
              </a:ext>
              <a:ext uri="{28A0092B-C50C-407E-A947-70E740481C1C}">
                <a14:useLocalDpi xmlns:a14="http://schemas.microsoft.com/office/drawing/2010/main" val="0"/>
              </a:ext>
            </a:extLst>
          </a:blip>
          <a:srcRect l="-2079" t="4271" r="8237" b="31209"/>
          <a:stretch/>
        </p:blipFill>
        <p:spPr bwMode="auto">
          <a:xfrm>
            <a:off x="4488707" y="50460"/>
            <a:ext cx="1723498" cy="1171972"/>
          </a:xfrm>
          <a:prstGeom prst="rect">
            <a:avLst/>
          </a:prstGeom>
          <a:noFill/>
          <a:extLst/>
        </p:spPr>
      </p:pic>
      <p:pic>
        <p:nvPicPr>
          <p:cNvPr id="15" name="Picture 2" descr="http://decem.espe.edu.ec/wp-content/uploads/2015/08/logo-reolog%C3%ADa.jp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320700" y="5636061"/>
            <a:ext cx="1847831" cy="108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905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245E79A8-0415-4423-8B69-DFB5EB81BAF7}" type="datetime1">
              <a:rPr lang="es-EC" smtClean="0"/>
              <a:t>16/1/2019</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1043711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4EB0561-CC24-47FC-A159-2AAD2D45B1EE}" type="datetime1">
              <a:rPr lang="es-EC" smtClean="0"/>
              <a:t>16/1/2019</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3246198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52C79E8-8F89-4A0B-8F1D-5196BE66554C}" type="datetime1">
              <a:rPr lang="es-EC" smtClean="0"/>
              <a:t>16/1/2019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2275658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EB40C117-7485-464D-9B7A-0CA40C5F3F81}" type="datetime1">
              <a:rPr lang="es-EC" smtClean="0"/>
              <a:t>16/1/2019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2275351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8" name="Date Placeholder 7"/>
          <p:cNvSpPr>
            <a:spLocks noGrp="1"/>
          </p:cNvSpPr>
          <p:nvPr>
            <p:ph type="dt" sz="half" idx="10"/>
          </p:nvPr>
        </p:nvSpPr>
        <p:spPr/>
        <p:txBody>
          <a:bodyPr/>
          <a:lstStyle/>
          <a:p>
            <a:fld id="{D8727FE3-0260-4216-ADDA-5E3247135A21}" type="datetime1">
              <a:rPr lang="es-EC" smtClean="0"/>
              <a:t>16/1/2019</a:t>
            </a:fld>
            <a:endParaRPr lang="es-EC"/>
          </a:p>
        </p:txBody>
      </p:sp>
      <p:sp>
        <p:nvSpPr>
          <p:cNvPr id="9" name="Footer Placeholder 8"/>
          <p:cNvSpPr>
            <a:spLocks noGrp="1"/>
          </p:cNvSpPr>
          <p:nvPr>
            <p:ph type="ftr" sz="quarter" idx="11"/>
          </p:nvPr>
        </p:nvSpPr>
        <p:spPr/>
        <p:txBody>
          <a:bodyPr/>
          <a:lstStyle/>
          <a:p>
            <a:endParaRPr lang="es-EC"/>
          </a:p>
        </p:txBody>
      </p:sp>
      <p:sp>
        <p:nvSpPr>
          <p:cNvPr id="10" name="Slide Number Placeholder 9"/>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1844515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Date Placeholder 1"/>
          <p:cNvSpPr>
            <a:spLocks noGrp="1"/>
          </p:cNvSpPr>
          <p:nvPr>
            <p:ph type="dt" sz="half" idx="10"/>
          </p:nvPr>
        </p:nvSpPr>
        <p:spPr/>
        <p:txBody>
          <a:bodyPr/>
          <a:lstStyle/>
          <a:p>
            <a:fld id="{B5A3E1C9-9072-4C36-9E00-501EA3B1A047}" type="datetime1">
              <a:rPr lang="es-EC" smtClean="0"/>
              <a:t>16/1/2019</a:t>
            </a:fld>
            <a:endParaRPr lang="es-EC"/>
          </a:p>
        </p:txBody>
      </p:sp>
      <p:sp>
        <p:nvSpPr>
          <p:cNvPr id="11" name="Footer Placeholder 10"/>
          <p:cNvSpPr>
            <a:spLocks noGrp="1"/>
          </p:cNvSpPr>
          <p:nvPr>
            <p:ph type="ftr" sz="quarter" idx="11"/>
          </p:nvPr>
        </p:nvSpPr>
        <p:spPr/>
        <p:txBody>
          <a:bodyPr/>
          <a:lstStyle/>
          <a:p>
            <a:endParaRPr lang="es-EC"/>
          </a:p>
        </p:txBody>
      </p:sp>
      <p:sp>
        <p:nvSpPr>
          <p:cNvPr id="12" name="Slide Number Placeholder 11"/>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3441616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smtClean="0"/>
              <a:t>Haga clic para modificar el estilo de título del patrón</a:t>
            </a:r>
            <a:endParaRPr lang="en-US" dirty="0"/>
          </a:p>
        </p:txBody>
      </p:sp>
      <p:sp>
        <p:nvSpPr>
          <p:cNvPr id="2" name="Date Placeholder 1"/>
          <p:cNvSpPr>
            <a:spLocks noGrp="1"/>
          </p:cNvSpPr>
          <p:nvPr>
            <p:ph type="dt" sz="half" idx="10"/>
          </p:nvPr>
        </p:nvSpPr>
        <p:spPr/>
        <p:txBody>
          <a:bodyPr/>
          <a:lstStyle/>
          <a:p>
            <a:fld id="{75FD5EA1-7248-4BAB-ACE2-B91B4A9858DA}" type="datetime1">
              <a:rPr lang="es-EC" smtClean="0"/>
              <a:t>16/1/2019</a:t>
            </a:fld>
            <a:endParaRPr lang="es-EC"/>
          </a:p>
        </p:txBody>
      </p:sp>
      <p:sp>
        <p:nvSpPr>
          <p:cNvPr id="7" name="Footer Placeholder 6"/>
          <p:cNvSpPr>
            <a:spLocks noGrp="1"/>
          </p:cNvSpPr>
          <p:nvPr>
            <p:ph type="ftr" sz="quarter" idx="11"/>
          </p:nvPr>
        </p:nvSpPr>
        <p:spPr/>
        <p:txBody>
          <a:bodyPr/>
          <a:lstStyle/>
          <a:p>
            <a:endParaRPr lang="es-EC"/>
          </a:p>
        </p:txBody>
      </p:sp>
      <p:sp>
        <p:nvSpPr>
          <p:cNvPr id="8" name="Slide Number Placeholder 7"/>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80202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64B4DB4-C2F2-4CF5-A647-95264DDC57AA}" type="datetime1">
              <a:rPr lang="es-EC" smtClean="0"/>
              <a:t>16/1/2019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1121209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8" name="Date Placeholder 7"/>
          <p:cNvSpPr>
            <a:spLocks noGrp="1"/>
          </p:cNvSpPr>
          <p:nvPr>
            <p:ph type="dt" sz="half" idx="10"/>
          </p:nvPr>
        </p:nvSpPr>
        <p:spPr/>
        <p:txBody>
          <a:bodyPr/>
          <a:lstStyle/>
          <a:p>
            <a:fld id="{AE54CFB5-F9C9-4422-93D8-779ED5A63D45}" type="datetime1">
              <a:rPr lang="es-EC" smtClean="0"/>
              <a:t>16/1/2019</a:t>
            </a:fld>
            <a:endParaRPr lang="es-EC"/>
          </a:p>
        </p:txBody>
      </p:sp>
      <p:sp>
        <p:nvSpPr>
          <p:cNvPr id="9" name="Footer Placeholder 8"/>
          <p:cNvSpPr>
            <a:spLocks noGrp="1"/>
          </p:cNvSpPr>
          <p:nvPr>
            <p:ph type="ftr" sz="quarter" idx="11"/>
          </p:nvPr>
        </p:nvSpPr>
        <p:spPr/>
        <p:txBody>
          <a:bodyPr/>
          <a:lstStyle/>
          <a:p>
            <a:endParaRPr lang="es-EC"/>
          </a:p>
        </p:txBody>
      </p:sp>
      <p:sp>
        <p:nvSpPr>
          <p:cNvPr id="10" name="Slide Number Placeholder 9"/>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2181711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8" name="Date Placeholder 7"/>
          <p:cNvSpPr>
            <a:spLocks noGrp="1"/>
          </p:cNvSpPr>
          <p:nvPr>
            <p:ph type="dt" sz="half" idx="10"/>
          </p:nvPr>
        </p:nvSpPr>
        <p:spPr/>
        <p:txBody>
          <a:bodyPr/>
          <a:lstStyle/>
          <a:p>
            <a:fld id="{C1EDC3D5-712D-4F93-922A-A54EFA2A516E}" type="datetime1">
              <a:rPr lang="es-EC" smtClean="0"/>
              <a:t>16/1/2019</a:t>
            </a:fld>
            <a:endParaRPr lang="es-EC"/>
          </a:p>
        </p:txBody>
      </p:sp>
      <p:sp>
        <p:nvSpPr>
          <p:cNvPr id="9" name="Footer Placeholder 8"/>
          <p:cNvSpPr>
            <a:spLocks noGrp="1"/>
          </p:cNvSpPr>
          <p:nvPr>
            <p:ph type="ftr" sz="quarter" idx="11"/>
          </p:nvPr>
        </p:nvSpPr>
        <p:spPr>
          <a:xfrm>
            <a:off x="3499101" y="6356350"/>
            <a:ext cx="5911517" cy="365125"/>
          </a:xfrm>
        </p:spPr>
        <p:txBody>
          <a:bodyPr/>
          <a:lstStyle/>
          <a:p>
            <a:endParaRPr lang="es-EC"/>
          </a:p>
        </p:txBody>
      </p:sp>
      <p:sp>
        <p:nvSpPr>
          <p:cNvPr id="10" name="Slide Number Placeholder 9"/>
          <p:cNvSpPr>
            <a:spLocks noGrp="1"/>
          </p:cNvSpPr>
          <p:nvPr>
            <p:ph type="sldNum" sz="quarter" idx="12"/>
          </p:nvPr>
        </p:nvSpPr>
        <p:spPr/>
        <p:txBody>
          <a:bodyPr/>
          <a:lstStyle/>
          <a:p>
            <a:fld id="{2082FD7D-7C90-4626-A6B6-E135C4AE366A}" type="slidenum">
              <a:rPr lang="es-EC" smtClean="0"/>
              <a:t>‹Nº›</a:t>
            </a:fld>
            <a:endParaRPr lang="es-EC"/>
          </a:p>
        </p:txBody>
      </p:sp>
    </p:spTree>
    <p:extLst>
      <p:ext uri="{BB962C8B-B14F-4D97-AF65-F5344CB8AC3E}">
        <p14:creationId xmlns:p14="http://schemas.microsoft.com/office/powerpoint/2010/main" val="2213980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12199912" cy="8641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536001" cy="4601183"/>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n-US" dirty="0"/>
          </a:p>
        </p:txBody>
      </p:sp>
      <p:sp>
        <p:nvSpPr>
          <p:cNvPr id="38" name="Rectangle 37"/>
          <p:cNvSpPr/>
          <p:nvPr/>
        </p:nvSpPr>
        <p:spPr>
          <a:xfrm>
            <a:off x="11582400" y="0"/>
            <a:ext cx="617512" cy="6211824"/>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05D81F05-7F92-4150-860C-F1ED22339EC1}" type="datetime1">
              <a:rPr lang="es-EC" smtClean="0"/>
              <a:t>16/1/2019</a:t>
            </a:fld>
            <a:endParaRPr lang="es-EC"/>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s-EC"/>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2082FD7D-7C90-4626-A6B6-E135C4AE366A}" type="slidenum">
              <a:rPr lang="es-EC" smtClean="0"/>
              <a:t>‹Nº›</a:t>
            </a:fld>
            <a:endParaRPr lang="es-EC"/>
          </a:p>
        </p:txBody>
      </p:sp>
      <p:pic>
        <p:nvPicPr>
          <p:cNvPr id="10" name="Picture 2" descr="Resultado de imagen para logo ESPE"/>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296418" y="51772"/>
            <a:ext cx="2944862" cy="7605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Dpto. Ciencias Energía y Mecánica.jpg"/>
          <p:cNvPicPr/>
          <p:nvPr userDrawn="1"/>
        </p:nvPicPr>
        <p:blipFill rotWithShape="1">
          <a:blip r:embed="rId14" cstate="print">
            <a:extLst>
              <a:ext uri="{BEBA8EAE-BF5A-486C-A8C5-ECC9F3942E4B}">
                <a14:imgProps xmlns:a14="http://schemas.microsoft.com/office/drawing/2010/main">
                  <a14:imgLayer r:embed="rId15">
                    <a14:imgEffect>
                      <a14:backgroundRemoval t="5764" b="70317" l="6809" r="94894"/>
                    </a14:imgEffect>
                  </a14:imgLayer>
                </a14:imgProps>
              </a:ext>
              <a:ext uri="{28A0092B-C50C-407E-A947-70E740481C1C}">
                <a14:useLocalDpi xmlns:a14="http://schemas.microsoft.com/office/drawing/2010/main" val="0"/>
              </a:ext>
            </a:extLst>
          </a:blip>
          <a:srcRect l="-2079" t="4271" r="8237" b="31209"/>
          <a:stretch/>
        </p:blipFill>
        <p:spPr bwMode="auto">
          <a:xfrm>
            <a:off x="10188943" y="0"/>
            <a:ext cx="1259839" cy="812335"/>
          </a:xfrm>
          <a:prstGeom prst="rect">
            <a:avLst/>
          </a:prstGeom>
          <a:noFill/>
          <a:extLst/>
        </p:spPr>
      </p:pic>
    </p:spTree>
    <p:extLst>
      <p:ext uri="{BB962C8B-B14F-4D97-AF65-F5344CB8AC3E}">
        <p14:creationId xmlns:p14="http://schemas.microsoft.com/office/powerpoint/2010/main" val="38171502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image" Target="../media/image27.tiff"/><Relationship Id="rId7" Type="http://schemas.openxmlformats.org/officeDocument/2006/relationships/diagramData" Target="../diagrams/data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tiff"/><Relationship Id="rId11" Type="http://schemas.microsoft.com/office/2007/relationships/diagramDrawing" Target="../diagrams/drawing9.xml"/><Relationship Id="rId5" Type="http://schemas.openxmlformats.org/officeDocument/2006/relationships/image" Target="../media/image29.tiff"/><Relationship Id="rId10" Type="http://schemas.openxmlformats.org/officeDocument/2006/relationships/diagramColors" Target="../diagrams/colors9.xml"/><Relationship Id="rId4" Type="http://schemas.openxmlformats.org/officeDocument/2006/relationships/image" Target="../media/image28.png"/><Relationship Id="rId9"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image" Target="../media/image32.emf"/><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diagramColors" Target="../diagrams/colors13.xml"/><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diagramQuickStyle" Target="../diagrams/quickStyle1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Layout" Target="../diagrams/layout13.xml"/><Relationship Id="rId5" Type="http://schemas.openxmlformats.org/officeDocument/2006/relationships/diagramQuickStyle" Target="../diagrams/quickStyle12.xml"/><Relationship Id="rId10" Type="http://schemas.openxmlformats.org/officeDocument/2006/relationships/diagramData" Target="../diagrams/data13.xml"/><Relationship Id="rId4" Type="http://schemas.openxmlformats.org/officeDocument/2006/relationships/diagramLayout" Target="../diagrams/layout12.xml"/><Relationship Id="rId9" Type="http://schemas.openxmlformats.org/officeDocument/2006/relationships/image" Target="../media/image20.jpeg"/><Relationship Id="rId14" Type="http://schemas.microsoft.com/office/2007/relationships/diagramDrawing" Target="../diagrams/drawing13.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36.gif"/><Relationship Id="rId4" Type="http://schemas.openxmlformats.org/officeDocument/2006/relationships/diagramLayout" Target="../diagrams/layout14.xml"/><Relationship Id="rId9"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5.xml"/><Relationship Id="rId11" Type="http://schemas.openxmlformats.org/officeDocument/2006/relationships/image" Target="../media/image38.jpeg"/><Relationship Id="rId5" Type="http://schemas.openxmlformats.org/officeDocument/2006/relationships/diagramQuickStyle" Target="../diagrams/quickStyle15.xml"/><Relationship Id="rId10" Type="http://schemas.openxmlformats.org/officeDocument/2006/relationships/image" Target="../media/image41.png"/><Relationship Id="rId4" Type="http://schemas.openxmlformats.org/officeDocument/2006/relationships/diagramLayout" Target="../diagrams/layout15.xml"/><Relationship Id="rId9" Type="http://schemas.openxmlformats.org/officeDocument/2006/relationships/image" Target="../media/image40.jpeg"/></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10" Type="http://schemas.openxmlformats.org/officeDocument/2006/relationships/image" Target="../media/image44.png"/><Relationship Id="rId4" Type="http://schemas.openxmlformats.org/officeDocument/2006/relationships/diagramLayout" Target="../diagrams/layout16.xml"/><Relationship Id="rId9"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19.xml"/><Relationship Id="rId3" Type="http://schemas.openxmlformats.org/officeDocument/2006/relationships/image" Target="../media/image55.jpeg"/><Relationship Id="rId7" Type="http://schemas.openxmlformats.org/officeDocument/2006/relationships/diagramLayout" Target="../diagrams/layout1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Data" Target="../diagrams/data19.xml"/><Relationship Id="rId11" Type="http://schemas.openxmlformats.org/officeDocument/2006/relationships/image" Target="../media/image59.png"/><Relationship Id="rId5" Type="http://schemas.openxmlformats.org/officeDocument/2006/relationships/image" Target="../media/image57.png"/><Relationship Id="rId10" Type="http://schemas.microsoft.com/office/2007/relationships/diagramDrawing" Target="../diagrams/drawing19.xml"/><Relationship Id="rId4" Type="http://schemas.openxmlformats.org/officeDocument/2006/relationships/image" Target="../media/image56.png"/><Relationship Id="rId9" Type="http://schemas.openxmlformats.org/officeDocument/2006/relationships/diagramColors" Target="../diagrams/colors19.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emf"/></Relationships>
</file>

<file path=ppt/slides/_rels/slide2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8.emf"/><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emf"/></Relationships>
</file>

<file path=ppt/slides/_rels/slide3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3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5.png"/><Relationship Id="rId7"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5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8" Type="http://schemas.microsoft.com/office/2007/relationships/diagramDrawing" Target="../diagrams/drawing20.xml"/><Relationship Id="rId13" Type="http://schemas.microsoft.com/office/2007/relationships/diagramDrawing" Target="../diagrams/drawing21.xml"/><Relationship Id="rId18" Type="http://schemas.microsoft.com/office/2007/relationships/diagramDrawing" Target="../diagrams/drawing22.xml"/><Relationship Id="rId3" Type="http://schemas.openxmlformats.org/officeDocument/2006/relationships/image" Target="../media/image81.png"/><Relationship Id="rId7" Type="http://schemas.openxmlformats.org/officeDocument/2006/relationships/diagramColors" Target="../diagrams/colors20.xml"/><Relationship Id="rId12" Type="http://schemas.openxmlformats.org/officeDocument/2006/relationships/diagramColors" Target="../diagrams/colors21.xml"/><Relationship Id="rId17" Type="http://schemas.openxmlformats.org/officeDocument/2006/relationships/diagramColors" Target="../diagrams/colors22.xml"/><Relationship Id="rId2" Type="http://schemas.openxmlformats.org/officeDocument/2006/relationships/notesSlide" Target="../notesSlides/notesSlide34.xml"/><Relationship Id="rId16" Type="http://schemas.openxmlformats.org/officeDocument/2006/relationships/diagramQuickStyle" Target="../diagrams/quickStyle22.xml"/><Relationship Id="rId1" Type="http://schemas.openxmlformats.org/officeDocument/2006/relationships/slideLayout" Target="../slideLayouts/slideLayout2.xml"/><Relationship Id="rId6" Type="http://schemas.openxmlformats.org/officeDocument/2006/relationships/diagramQuickStyle" Target="../diagrams/quickStyle20.xml"/><Relationship Id="rId11" Type="http://schemas.openxmlformats.org/officeDocument/2006/relationships/diagramQuickStyle" Target="../diagrams/quickStyle21.xml"/><Relationship Id="rId5" Type="http://schemas.openxmlformats.org/officeDocument/2006/relationships/diagramLayout" Target="../diagrams/layout20.xml"/><Relationship Id="rId15" Type="http://schemas.openxmlformats.org/officeDocument/2006/relationships/diagramLayout" Target="../diagrams/layout22.xml"/><Relationship Id="rId10" Type="http://schemas.openxmlformats.org/officeDocument/2006/relationships/diagramLayout" Target="../diagrams/layout21.xml"/><Relationship Id="rId4" Type="http://schemas.openxmlformats.org/officeDocument/2006/relationships/diagramData" Target="../diagrams/data20.xml"/><Relationship Id="rId9" Type="http://schemas.openxmlformats.org/officeDocument/2006/relationships/diagramData" Target="../diagrams/data21.xml"/><Relationship Id="rId14" Type="http://schemas.openxmlformats.org/officeDocument/2006/relationships/diagramData" Target="../diagrams/data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6.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1.png"/><Relationship Id="rId4" Type="http://schemas.openxmlformats.org/officeDocument/2006/relationships/diagramLayout" Target="../diagrams/layout5.xml"/><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notesSlide" Target="../notesSlides/notesSlide9.xml"/><Relationship Id="rId16" Type="http://schemas.openxmlformats.org/officeDocument/2006/relationships/diagramColors" Target="../diagrams/colors8.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4696" y="2051850"/>
            <a:ext cx="9613669" cy="1720620"/>
          </a:xfrm>
        </p:spPr>
        <p:txBody>
          <a:bodyPr>
            <a:normAutofit/>
          </a:bodyPr>
          <a:lstStyle/>
          <a:p>
            <a:r>
              <a:rPr lang="es-EC" sz="2800" dirty="0"/>
              <a:t>BIOMIMESIS DE LA ESTRUCTURA DE LA CHONTA (BACTRIS GASIPAES) PARA EL DESARROLLO DE UN MATERIAL COMPUESTO UTILIZANDO FIBRAS MICROMÉTRICAS OBTENIDAS MEDIANTE ELECTROSPINNING</a:t>
            </a:r>
          </a:p>
        </p:txBody>
      </p:sp>
      <p:sp>
        <p:nvSpPr>
          <p:cNvPr id="3" name="Subtítulo 2"/>
          <p:cNvSpPr>
            <a:spLocks noGrp="1"/>
          </p:cNvSpPr>
          <p:nvPr>
            <p:ph type="subTitle" idx="1"/>
          </p:nvPr>
        </p:nvSpPr>
        <p:spPr>
          <a:xfrm>
            <a:off x="614436" y="3638419"/>
            <a:ext cx="4676775" cy="455085"/>
          </a:xfrm>
        </p:spPr>
        <p:txBody>
          <a:bodyPr>
            <a:noAutofit/>
          </a:bodyPr>
          <a:lstStyle/>
          <a:p>
            <a:r>
              <a:rPr lang="es-EC" sz="2400" b="1" dirty="0" smtClean="0">
                <a:solidFill>
                  <a:schemeClr val="bg2">
                    <a:lumMod val="25000"/>
                  </a:schemeClr>
                </a:solidFill>
                <a:latin typeface="Times New Roman" panose="02020603050405020304" pitchFamily="18" charset="0"/>
                <a:cs typeface="Times New Roman" panose="02020603050405020304" pitchFamily="18" charset="0"/>
              </a:rPr>
              <a:t>Autores:</a:t>
            </a:r>
            <a:r>
              <a:rPr lang="es-EC" sz="2400" dirty="0" smtClean="0">
                <a:solidFill>
                  <a:schemeClr val="bg2">
                    <a:lumMod val="25000"/>
                  </a:schemeClr>
                </a:solidFill>
                <a:latin typeface="Times New Roman" panose="02020603050405020304" pitchFamily="18" charset="0"/>
                <a:cs typeface="Times New Roman" panose="02020603050405020304" pitchFamily="18" charset="0"/>
              </a:rPr>
              <a:t> </a:t>
            </a:r>
          </a:p>
          <a:p>
            <a:r>
              <a:rPr lang="es-EC" sz="2400" dirty="0" smtClean="0">
                <a:solidFill>
                  <a:schemeClr val="bg2">
                    <a:lumMod val="25000"/>
                  </a:schemeClr>
                </a:solidFill>
                <a:latin typeface="Times New Roman" panose="02020603050405020304" pitchFamily="18" charset="0"/>
                <a:cs typeface="Times New Roman" panose="02020603050405020304" pitchFamily="18" charset="0"/>
              </a:rPr>
              <a:t>López Echeverría, Wagner Andrés</a:t>
            </a:r>
          </a:p>
          <a:p>
            <a:r>
              <a:rPr lang="es-EC" sz="2400" dirty="0" smtClean="0">
                <a:solidFill>
                  <a:schemeClr val="bg2">
                    <a:lumMod val="25000"/>
                  </a:schemeClr>
                </a:solidFill>
                <a:latin typeface="Times New Roman" panose="02020603050405020304" pitchFamily="18" charset="0"/>
                <a:cs typeface="Times New Roman" panose="02020603050405020304" pitchFamily="18" charset="0"/>
              </a:rPr>
              <a:t>Silva Revelo, Cristina Paola</a:t>
            </a:r>
          </a:p>
        </p:txBody>
      </p:sp>
      <p:sp>
        <p:nvSpPr>
          <p:cNvPr id="8" name="CuadroTexto 7"/>
          <p:cNvSpPr txBox="1"/>
          <p:nvPr/>
        </p:nvSpPr>
        <p:spPr>
          <a:xfrm>
            <a:off x="224703" y="1420475"/>
            <a:ext cx="9513657" cy="765425"/>
          </a:xfrm>
          <a:prstGeom prst="rect">
            <a:avLst/>
          </a:prstGeom>
        </p:spPr>
        <p:txBody>
          <a:bodyPr vert="horz" lIns="91440" tIns="45720" rIns="91440" bIns="45720" rtlCol="0" anchor="b">
            <a:normAutofit fontScale="97500"/>
          </a:bodyPr>
          <a:lstStyle>
            <a:lvl1pPr>
              <a:lnSpc>
                <a:spcPct val="85000"/>
              </a:lnSpc>
              <a:spcBef>
                <a:spcPct val="0"/>
              </a:spcBef>
              <a:buNone/>
              <a:defRPr sz="4200" b="1" spc="-50" baseline="0">
                <a:solidFill>
                  <a:schemeClr val="tx1">
                    <a:lumMod val="85000"/>
                    <a:lumOff val="15000"/>
                  </a:schemeClr>
                </a:solidFill>
                <a:latin typeface="+mj-lt"/>
                <a:ea typeface="+mj-ea"/>
                <a:cs typeface="+mj-cs"/>
              </a:defRPr>
            </a:lvl1pPr>
          </a:lstStyle>
          <a:p>
            <a:pPr algn="ctr"/>
            <a:r>
              <a:rPr lang="en-US" sz="2600" b="0" dirty="0">
                <a:solidFill>
                  <a:schemeClr val="bg2">
                    <a:lumMod val="25000"/>
                  </a:schemeClr>
                </a:solidFill>
              </a:rPr>
              <a:t>TRABAJO DE TITULACIÓN PREVIO A LA OBTENCIÓN DEL TÍTULO DE INGENIERO MECÁNICO</a:t>
            </a:r>
          </a:p>
        </p:txBody>
      </p:sp>
      <p:sp>
        <p:nvSpPr>
          <p:cNvPr id="5" name="Subtítulo 2"/>
          <p:cNvSpPr txBox="1">
            <a:spLocks/>
          </p:cNvSpPr>
          <p:nvPr/>
        </p:nvSpPr>
        <p:spPr>
          <a:xfrm>
            <a:off x="614436" y="4997446"/>
            <a:ext cx="5557764" cy="45508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r>
              <a:rPr lang="es-EC" sz="2400" b="1" dirty="0" smtClean="0">
                <a:solidFill>
                  <a:schemeClr val="bg2">
                    <a:lumMod val="25000"/>
                  </a:schemeClr>
                </a:solidFill>
                <a:latin typeface="Times New Roman" panose="02020603050405020304" pitchFamily="18" charset="0"/>
                <a:cs typeface="Times New Roman" panose="02020603050405020304" pitchFamily="18" charset="0"/>
              </a:rPr>
              <a:t>Director del Proyecto:</a:t>
            </a:r>
            <a:r>
              <a:rPr lang="es-EC" sz="2400" dirty="0" smtClean="0">
                <a:solidFill>
                  <a:schemeClr val="bg2">
                    <a:lumMod val="25000"/>
                  </a:schemeClr>
                </a:solidFill>
                <a:latin typeface="Times New Roman" panose="02020603050405020304" pitchFamily="18" charset="0"/>
                <a:cs typeface="Times New Roman" panose="02020603050405020304" pitchFamily="18" charset="0"/>
              </a:rPr>
              <a:t> </a:t>
            </a:r>
          </a:p>
          <a:p>
            <a:r>
              <a:rPr lang="es-EC" sz="2400" dirty="0" smtClean="0">
                <a:solidFill>
                  <a:schemeClr val="bg2">
                    <a:lumMod val="25000"/>
                  </a:schemeClr>
                </a:solidFill>
                <a:latin typeface="Times New Roman" panose="02020603050405020304" pitchFamily="18" charset="0"/>
                <a:cs typeface="Times New Roman" panose="02020603050405020304" pitchFamily="18" charset="0"/>
              </a:rPr>
              <a:t>Ing. </a:t>
            </a:r>
            <a:r>
              <a:rPr lang="es-EC" sz="2400" dirty="0">
                <a:solidFill>
                  <a:schemeClr val="bg2">
                    <a:lumMod val="25000"/>
                  </a:schemeClr>
                </a:solidFill>
                <a:latin typeface="Times New Roman" panose="02020603050405020304" pitchFamily="18" charset="0"/>
                <a:cs typeface="Times New Roman" panose="02020603050405020304" pitchFamily="18" charset="0"/>
              </a:rPr>
              <a:t>Narváez M</a:t>
            </a:r>
            <a:r>
              <a:rPr lang="es-EC" sz="2400" dirty="0" smtClean="0">
                <a:solidFill>
                  <a:schemeClr val="bg2">
                    <a:lumMod val="25000"/>
                  </a:schemeClr>
                </a:solidFill>
                <a:latin typeface="Times New Roman" panose="02020603050405020304" pitchFamily="18" charset="0"/>
                <a:cs typeface="Times New Roman" panose="02020603050405020304" pitchFamily="18" charset="0"/>
              </a:rPr>
              <a:t>uñoz</a:t>
            </a:r>
            <a:r>
              <a:rPr lang="es-EC" sz="2400" dirty="0">
                <a:solidFill>
                  <a:schemeClr val="bg2">
                    <a:lumMod val="25000"/>
                  </a:schemeClr>
                </a:solidFill>
                <a:latin typeface="Times New Roman" panose="02020603050405020304" pitchFamily="18" charset="0"/>
                <a:cs typeface="Times New Roman" panose="02020603050405020304" pitchFamily="18" charset="0"/>
              </a:rPr>
              <a:t>, </a:t>
            </a:r>
            <a:r>
              <a:rPr lang="es-EC" sz="2400" dirty="0" smtClean="0">
                <a:solidFill>
                  <a:schemeClr val="bg2">
                    <a:lumMod val="25000"/>
                  </a:schemeClr>
                </a:solidFill>
                <a:latin typeface="Times New Roman" panose="02020603050405020304" pitchFamily="18" charset="0"/>
                <a:cs typeface="Times New Roman" panose="02020603050405020304" pitchFamily="18" charset="0"/>
              </a:rPr>
              <a:t>Christian Patricio</a:t>
            </a:r>
          </a:p>
        </p:txBody>
      </p:sp>
    </p:spTree>
    <p:extLst>
      <p:ext uri="{BB962C8B-B14F-4D97-AF65-F5344CB8AC3E}">
        <p14:creationId xmlns:p14="http://schemas.microsoft.com/office/powerpoint/2010/main" val="28261145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Técnica de Electrohilado</a:t>
            </a:r>
            <a:endParaRPr lang="es-EC" dirty="0"/>
          </a:p>
        </p:txBody>
      </p:sp>
      <p:sp>
        <p:nvSpPr>
          <p:cNvPr id="7" name="Título 1"/>
          <p:cNvSpPr txBox="1">
            <a:spLocks/>
          </p:cNvSpPr>
          <p:nvPr/>
        </p:nvSpPr>
        <p:spPr>
          <a:xfrm>
            <a:off x="0" y="-8707"/>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Técnica de Electrospinning </a:t>
            </a:r>
            <a:endParaRPr lang="es-EC" dirty="0">
              <a:solidFill>
                <a:schemeClr val="tx1"/>
              </a:solidFill>
              <a:effectLst>
                <a:outerShdw blurRad="38100" dist="38100" dir="2700000" algn="tl">
                  <a:srgbClr val="000000">
                    <a:alpha val="43137"/>
                  </a:srgbClr>
                </a:outerShdw>
              </a:effectLst>
            </a:endParaRPr>
          </a:p>
        </p:txBody>
      </p:sp>
      <p:sp>
        <p:nvSpPr>
          <p:cNvPr id="3" name="Rectángulo 2"/>
          <p:cNvSpPr/>
          <p:nvPr/>
        </p:nvSpPr>
        <p:spPr>
          <a:xfrm flipH="1">
            <a:off x="7185512" y="1816079"/>
            <a:ext cx="4362450" cy="2677656"/>
          </a:xfrm>
          <a:prstGeom prst="rect">
            <a:avLst/>
          </a:prstGeom>
        </p:spPr>
        <p:txBody>
          <a:bodyPr wrap="square">
            <a:spAutoFit/>
          </a:bodyPr>
          <a:lstStyle/>
          <a:p>
            <a:r>
              <a:rPr lang="es-EC" sz="2400" dirty="0" smtClean="0"/>
              <a:t>-Técnica que involucra la interacción de un campo eléctrico en una solución polimérica.</a:t>
            </a:r>
          </a:p>
          <a:p>
            <a:endParaRPr lang="es-EC" sz="2400" dirty="0" smtClean="0"/>
          </a:p>
          <a:p>
            <a:r>
              <a:rPr lang="es-EC" sz="2400" dirty="0" smtClean="0"/>
              <a:t>-Permite obtener fibras de </a:t>
            </a:r>
            <a:r>
              <a:rPr lang="es-EC" sz="2400" smtClean="0"/>
              <a:t>orden </a:t>
            </a:r>
            <a:r>
              <a:rPr lang="es-EC" sz="2400" smtClean="0"/>
              <a:t>micrómetros </a:t>
            </a:r>
            <a:r>
              <a:rPr lang="es-EC" sz="2400" dirty="0" smtClean="0"/>
              <a:t>y </a:t>
            </a:r>
            <a:r>
              <a:rPr lang="es-EC" sz="2400" smtClean="0"/>
              <a:t>nanómetros. </a:t>
            </a:r>
            <a:endParaRPr lang="es-EC" sz="2400" dirty="0" smtClean="0"/>
          </a:p>
        </p:txBody>
      </p:sp>
      <p:sp>
        <p:nvSpPr>
          <p:cNvPr id="4" name="Marcador de número de diapositiva 3"/>
          <p:cNvSpPr>
            <a:spLocks noGrp="1"/>
          </p:cNvSpPr>
          <p:nvPr>
            <p:ph type="sldNum" sz="quarter" idx="12"/>
          </p:nvPr>
        </p:nvSpPr>
        <p:spPr/>
        <p:txBody>
          <a:bodyPr/>
          <a:lstStyle/>
          <a:p>
            <a:fld id="{2082FD7D-7C90-4626-A6B6-E135C4AE366A}" type="slidenum">
              <a:rPr lang="es-EC" smtClean="0"/>
              <a:t>10</a:t>
            </a:fld>
            <a:endParaRPr lang="es-EC"/>
          </a:p>
        </p:txBody>
      </p:sp>
      <p:pic>
        <p:nvPicPr>
          <p:cNvPr id="8" name="Imagen 7"/>
          <p:cNvPicPr/>
          <p:nvPr/>
        </p:nvPicPr>
        <p:blipFill>
          <a:blip r:embed="rId3"/>
          <a:stretch>
            <a:fillRect/>
          </a:stretch>
        </p:blipFill>
        <p:spPr>
          <a:xfrm>
            <a:off x="252919" y="1457325"/>
            <a:ext cx="6932593" cy="4577279"/>
          </a:xfrm>
          <a:prstGeom prst="rect">
            <a:avLst/>
          </a:prstGeom>
        </p:spPr>
      </p:pic>
    </p:spTree>
    <p:extLst>
      <p:ext uri="{BB962C8B-B14F-4D97-AF65-F5344CB8AC3E}">
        <p14:creationId xmlns:p14="http://schemas.microsoft.com/office/powerpoint/2010/main" val="2989909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p:cNvSpPr>
          <p:nvPr/>
        </p:nvSpPr>
        <p:spPr>
          <a:xfrm>
            <a:off x="0" y="-8707"/>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Técnica de Electrospinning</a:t>
            </a:r>
            <a:endParaRPr lang="es-EC" dirty="0">
              <a:solidFill>
                <a:schemeClr val="tx1"/>
              </a:solidFill>
              <a:effectLst>
                <a:outerShdw blurRad="38100" dist="38100" dir="2700000" algn="tl">
                  <a:srgbClr val="000000">
                    <a:alpha val="43137"/>
                  </a:srgbClr>
                </a:outerShdw>
              </a:effectLst>
            </a:endParaRPr>
          </a:p>
        </p:txBody>
      </p:sp>
      <p:sp>
        <p:nvSpPr>
          <p:cNvPr id="9" name="Rectángulo 8"/>
          <p:cNvSpPr/>
          <p:nvPr/>
        </p:nvSpPr>
        <p:spPr>
          <a:xfrm>
            <a:off x="15261" y="1548916"/>
            <a:ext cx="5024574" cy="461665"/>
          </a:xfrm>
          <a:prstGeom prst="rect">
            <a:avLst/>
          </a:prstGeom>
        </p:spPr>
        <p:txBody>
          <a:bodyPr wrap="square">
            <a:spAutoFit/>
          </a:bodyPr>
          <a:lstStyle/>
          <a:p>
            <a:pPr algn="ctr"/>
            <a:r>
              <a:rPr lang="es-EC" sz="2400" u="sng" dirty="0" smtClean="0">
                <a:effectLst>
                  <a:outerShdw blurRad="38100" dist="38100" dir="2700000" algn="tl">
                    <a:srgbClr val="000000">
                      <a:alpha val="43137"/>
                    </a:srgbClr>
                  </a:outerShdw>
                </a:effectLst>
              </a:rPr>
              <a:t>Parámetros del Proceso</a:t>
            </a:r>
            <a:endParaRPr lang="es-EC" sz="2400" dirty="0">
              <a:effectLst>
                <a:outerShdw blurRad="38100" dist="38100" dir="2700000" algn="tl">
                  <a:srgbClr val="000000">
                    <a:alpha val="43137"/>
                  </a:srgbClr>
                </a:outerShdw>
              </a:effectLst>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838" y="1041234"/>
            <a:ext cx="1764792" cy="1970532"/>
          </a:xfrm>
          <a:prstGeom prst="rect">
            <a:avLst/>
          </a:prstGeom>
        </p:spPr>
      </p:pic>
      <p:pic>
        <p:nvPicPr>
          <p:cNvPr id="10" name="Imagen 9"/>
          <p:cNvPicPr/>
          <p:nvPr/>
        </p:nvPicPr>
        <p:blipFill>
          <a:blip r:embed="rId4"/>
          <a:stretch>
            <a:fillRect/>
          </a:stretch>
        </p:blipFill>
        <p:spPr>
          <a:xfrm>
            <a:off x="4978400" y="3206910"/>
            <a:ext cx="6692900" cy="3251038"/>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9205" y="1041234"/>
            <a:ext cx="1764792" cy="1970532"/>
          </a:xfrm>
          <a:prstGeom prst="rect">
            <a:avLst/>
          </a:prstGeom>
        </p:spPr>
      </p:pic>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7572" y="1041234"/>
            <a:ext cx="1764792" cy="1970532"/>
          </a:xfrm>
          <a:prstGeom prst="rect">
            <a:avLst/>
          </a:prstGeom>
        </p:spPr>
      </p:pic>
      <p:graphicFrame>
        <p:nvGraphicFramePr>
          <p:cNvPr id="6" name="Diagrama 5"/>
          <p:cNvGraphicFramePr/>
          <p:nvPr>
            <p:extLst>
              <p:ext uri="{D42A27DB-BD31-4B8C-83A1-F6EECF244321}">
                <p14:modId xmlns:p14="http://schemas.microsoft.com/office/powerpoint/2010/main" val="127020172"/>
              </p:ext>
            </p:extLst>
          </p:nvPr>
        </p:nvGraphicFramePr>
        <p:xfrm>
          <a:off x="536057" y="2217660"/>
          <a:ext cx="4177835" cy="41968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Marcador de número de diapositiva 4"/>
          <p:cNvSpPr>
            <a:spLocks noGrp="1"/>
          </p:cNvSpPr>
          <p:nvPr>
            <p:ph type="sldNum" sz="quarter" idx="12"/>
          </p:nvPr>
        </p:nvSpPr>
        <p:spPr/>
        <p:txBody>
          <a:bodyPr/>
          <a:lstStyle/>
          <a:p>
            <a:fld id="{2082FD7D-7C90-4626-A6B6-E135C4AE366A}" type="slidenum">
              <a:rPr lang="es-EC" smtClean="0"/>
              <a:t>11</a:t>
            </a:fld>
            <a:endParaRPr lang="es-EC"/>
          </a:p>
        </p:txBody>
      </p:sp>
    </p:spTree>
    <p:extLst>
      <p:ext uri="{BB962C8B-B14F-4D97-AF65-F5344CB8AC3E}">
        <p14:creationId xmlns:p14="http://schemas.microsoft.com/office/powerpoint/2010/main" val="1006803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8707"/>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Material Compuesto</a:t>
            </a:r>
            <a:endParaRPr lang="es-EC" dirty="0">
              <a:solidFill>
                <a:schemeClr val="tx1"/>
              </a:solidFill>
              <a:effectLst>
                <a:outerShdw blurRad="38100" dist="38100" dir="2700000" algn="tl">
                  <a:srgbClr val="000000">
                    <a:alpha val="43137"/>
                  </a:srgbClr>
                </a:outerShdw>
              </a:effectLst>
            </a:endParaRPr>
          </a:p>
        </p:txBody>
      </p:sp>
      <p:graphicFrame>
        <p:nvGraphicFramePr>
          <p:cNvPr id="5" name="Diagrama 4"/>
          <p:cNvGraphicFramePr/>
          <p:nvPr>
            <p:extLst>
              <p:ext uri="{D42A27DB-BD31-4B8C-83A1-F6EECF244321}">
                <p14:modId xmlns:p14="http://schemas.microsoft.com/office/powerpoint/2010/main" val="1940872676"/>
              </p:ext>
            </p:extLst>
          </p:nvPr>
        </p:nvGraphicFramePr>
        <p:xfrm>
          <a:off x="490220" y="1157153"/>
          <a:ext cx="6723380" cy="3452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a 6"/>
          <p:cNvGraphicFramePr/>
          <p:nvPr>
            <p:extLst>
              <p:ext uri="{D42A27DB-BD31-4B8C-83A1-F6EECF244321}">
                <p14:modId xmlns:p14="http://schemas.microsoft.com/office/powerpoint/2010/main" val="3528675767"/>
              </p:ext>
            </p:extLst>
          </p:nvPr>
        </p:nvGraphicFramePr>
        <p:xfrm>
          <a:off x="7200900" y="1159510"/>
          <a:ext cx="4357688" cy="53698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Imagen 7"/>
          <p:cNvPicPr/>
          <p:nvPr/>
        </p:nvPicPr>
        <p:blipFill>
          <a:blip r:embed="rId13">
            <a:extLst>
              <a:ext uri="{28A0092B-C50C-407E-A947-70E740481C1C}">
                <a14:useLocalDpi xmlns:a14="http://schemas.microsoft.com/office/drawing/2010/main" val="0"/>
              </a:ext>
            </a:extLst>
          </a:blip>
          <a:srcRect/>
          <a:stretch>
            <a:fillRect/>
          </a:stretch>
        </p:blipFill>
        <p:spPr bwMode="auto">
          <a:xfrm>
            <a:off x="1487424" y="4657344"/>
            <a:ext cx="4570476" cy="1621853"/>
          </a:xfrm>
          <a:prstGeom prst="rect">
            <a:avLst/>
          </a:prstGeom>
          <a:noFill/>
          <a:ln>
            <a:noFill/>
          </a:ln>
        </p:spPr>
      </p:pic>
      <p:grpSp>
        <p:nvGrpSpPr>
          <p:cNvPr id="9" name="Grupo 8"/>
          <p:cNvGrpSpPr/>
          <p:nvPr/>
        </p:nvGrpSpPr>
        <p:grpSpPr>
          <a:xfrm>
            <a:off x="890016" y="6279197"/>
            <a:ext cx="5955284" cy="376167"/>
            <a:chOff x="388932" y="3955488"/>
            <a:chExt cx="2008090" cy="376167"/>
          </a:xfrm>
        </p:grpSpPr>
        <p:sp>
          <p:nvSpPr>
            <p:cNvPr id="10" name="Rectángulo 9"/>
            <p:cNvSpPr/>
            <p:nvPr/>
          </p:nvSpPr>
          <p:spPr>
            <a:xfrm>
              <a:off x="388932" y="3955488"/>
              <a:ext cx="2008090" cy="37616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ángulo 10"/>
            <p:cNvSpPr/>
            <p:nvPr/>
          </p:nvSpPr>
          <p:spPr>
            <a:xfrm>
              <a:off x="388932" y="3955488"/>
              <a:ext cx="2008090" cy="37616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1600" tIns="38100" rIns="101600" bIns="38100" numCol="1" spcCol="1270" anchor="ctr" anchorCtr="0">
              <a:noAutofit/>
            </a:bodyPr>
            <a:lstStyle/>
            <a:p>
              <a:r>
                <a:rPr lang="es-EC" sz="1100" dirty="0"/>
                <a:t>Clasificación de los materiales compuestos por tipo, orientación y geometría al refuerzo</a:t>
              </a:r>
              <a:endParaRPr lang="es-MX" sz="1100" b="1" i="1" dirty="0"/>
            </a:p>
            <a:p>
              <a:r>
                <a:rPr lang="es-EC" sz="1100" dirty="0"/>
                <a:t>Fuente:</a:t>
              </a:r>
              <a:r>
                <a:rPr lang="es-MX" sz="1100" dirty="0"/>
                <a:t> (Estrada, 2010)</a:t>
              </a:r>
              <a:endParaRPr lang="es-MX" sz="1100" b="1" i="1" dirty="0"/>
            </a:p>
            <a:p>
              <a:pPr lvl="0" algn="l" defTabSz="444500">
                <a:lnSpc>
                  <a:spcPct val="90000"/>
                </a:lnSpc>
                <a:spcBef>
                  <a:spcPct val="0"/>
                </a:spcBef>
                <a:spcAft>
                  <a:spcPct val="35000"/>
                </a:spcAft>
              </a:pPr>
              <a:endParaRPr lang="es-MX" sz="1100" kern="1200" dirty="0"/>
            </a:p>
          </p:txBody>
        </p:sp>
      </p:grpSp>
      <p:sp>
        <p:nvSpPr>
          <p:cNvPr id="2" name="Marcador de número de diapositiva 1"/>
          <p:cNvSpPr>
            <a:spLocks noGrp="1"/>
          </p:cNvSpPr>
          <p:nvPr>
            <p:ph type="sldNum" sz="quarter" idx="12"/>
          </p:nvPr>
        </p:nvSpPr>
        <p:spPr/>
        <p:txBody>
          <a:bodyPr/>
          <a:lstStyle/>
          <a:p>
            <a:fld id="{2082FD7D-7C90-4626-A6B6-E135C4AE366A}" type="slidenum">
              <a:rPr lang="es-EC" smtClean="0"/>
              <a:t>12</a:t>
            </a:fld>
            <a:endParaRPr lang="es-EC"/>
          </a:p>
        </p:txBody>
      </p:sp>
    </p:spTree>
    <p:extLst>
      <p:ext uri="{BB962C8B-B14F-4D97-AF65-F5344CB8AC3E}">
        <p14:creationId xmlns:p14="http://schemas.microsoft.com/office/powerpoint/2010/main" val="4018613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8707"/>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Materiales innovadores</a:t>
            </a:r>
            <a:endParaRPr lang="es-EC" dirty="0">
              <a:solidFill>
                <a:schemeClr val="tx1"/>
              </a:solidFill>
              <a:effectLst>
                <a:outerShdw blurRad="38100" dist="38100" dir="2700000" algn="tl">
                  <a:srgbClr val="000000">
                    <a:alpha val="43137"/>
                  </a:srgbClr>
                </a:outerShdw>
              </a:effectLst>
            </a:endParaRPr>
          </a:p>
        </p:txBody>
      </p:sp>
      <p:graphicFrame>
        <p:nvGraphicFramePr>
          <p:cNvPr id="5" name="Diagrama 4"/>
          <p:cNvGraphicFramePr/>
          <p:nvPr>
            <p:extLst>
              <p:ext uri="{D42A27DB-BD31-4B8C-83A1-F6EECF244321}">
                <p14:modId xmlns:p14="http://schemas.microsoft.com/office/powerpoint/2010/main" val="1337473536"/>
              </p:ext>
            </p:extLst>
          </p:nvPr>
        </p:nvGraphicFramePr>
        <p:xfrm>
          <a:off x="667793" y="1257122"/>
          <a:ext cx="11163867"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p:nvPr/>
        </p:nvPicPr>
        <p:blipFill rotWithShape="1">
          <a:blip r:embed="rId8"/>
          <a:srcRect l="65876" t="23264" r="6848" b="5807"/>
          <a:stretch/>
        </p:blipFill>
        <p:spPr bwMode="auto">
          <a:xfrm>
            <a:off x="10528300" y="4891809"/>
            <a:ext cx="1552575" cy="1365991"/>
          </a:xfrm>
          <a:prstGeom prst="rect">
            <a:avLst/>
          </a:prstGeom>
          <a:ln>
            <a:noFill/>
          </a:ln>
          <a:extLst>
            <a:ext uri="{53640926-AAD7-44D8-BBD7-CCE9431645EC}">
              <a14:shadowObscured xmlns:a14="http://schemas.microsoft.com/office/drawing/2010/main"/>
            </a:ext>
          </a:extLst>
        </p:spPr>
      </p:pic>
      <p:pic>
        <p:nvPicPr>
          <p:cNvPr id="7" name="Imagen 6" descr="https://natureinspireus.files.wordpress.com/2017/06/combi.jpg?w=500&amp;h=211"/>
          <p:cNvPicPr/>
          <p:nvPr/>
        </p:nvPicPr>
        <p:blipFill rotWithShape="1">
          <a:blip r:embed="rId9">
            <a:extLst>
              <a:ext uri="{28A0092B-C50C-407E-A947-70E740481C1C}">
                <a14:useLocalDpi xmlns:a14="http://schemas.microsoft.com/office/drawing/2010/main" val="0"/>
              </a:ext>
            </a:extLst>
          </a:blip>
          <a:srcRect l="46208" t="18358"/>
          <a:stretch/>
        </p:blipFill>
        <p:spPr bwMode="auto">
          <a:xfrm>
            <a:off x="205510" y="2830934"/>
            <a:ext cx="1419367" cy="1546875"/>
          </a:xfrm>
          <a:prstGeom prst="rect">
            <a:avLst/>
          </a:prstGeom>
          <a:noFill/>
          <a:ln>
            <a:noFill/>
          </a:ln>
          <a:extLst>
            <a:ext uri="{53640926-AAD7-44D8-BBD7-CCE9431645EC}">
              <a14:shadowObscured xmlns:a14="http://schemas.microsoft.com/office/drawing/2010/main"/>
            </a:ext>
          </a:extLst>
        </p:spPr>
      </p:pic>
      <p:graphicFrame>
        <p:nvGraphicFramePr>
          <p:cNvPr id="8" name="Diagrama 7"/>
          <p:cNvGraphicFramePr/>
          <p:nvPr>
            <p:extLst>
              <p:ext uri="{D42A27DB-BD31-4B8C-83A1-F6EECF244321}">
                <p14:modId xmlns:p14="http://schemas.microsoft.com/office/powerpoint/2010/main" val="4252051338"/>
              </p:ext>
            </p:extLst>
          </p:nvPr>
        </p:nvGraphicFramePr>
        <p:xfrm>
          <a:off x="2333009" y="1116209"/>
          <a:ext cx="8128000" cy="54186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9" name="Conector recto 8"/>
          <p:cNvCxnSpPr/>
          <p:nvPr/>
        </p:nvCxnSpPr>
        <p:spPr>
          <a:xfrm>
            <a:off x="10466886" y="2116160"/>
            <a:ext cx="5544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ctor recto 9"/>
          <p:cNvCxnSpPr/>
          <p:nvPr/>
        </p:nvCxnSpPr>
        <p:spPr>
          <a:xfrm>
            <a:off x="11021383" y="2116160"/>
            <a:ext cx="0" cy="1477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flipH="1">
            <a:off x="10466887" y="3604372"/>
            <a:ext cx="5544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flipH="1" flipV="1">
            <a:off x="1889001" y="3680691"/>
            <a:ext cx="445559" cy="8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a:off x="1889001" y="3680691"/>
            <a:ext cx="0" cy="19059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a:off x="1889001" y="5574805"/>
            <a:ext cx="445559" cy="118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fld id="{2082FD7D-7C90-4626-A6B6-E135C4AE366A}" type="slidenum">
              <a:rPr lang="es-EC" smtClean="0"/>
              <a:t>13</a:t>
            </a:fld>
            <a:endParaRPr lang="es-EC"/>
          </a:p>
        </p:txBody>
      </p:sp>
    </p:spTree>
    <p:extLst>
      <p:ext uri="{BB962C8B-B14F-4D97-AF65-F5344CB8AC3E}">
        <p14:creationId xmlns:p14="http://schemas.microsoft.com/office/powerpoint/2010/main" val="1664465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2602423293"/>
              </p:ext>
            </p:extLst>
          </p:nvPr>
        </p:nvGraphicFramePr>
        <p:xfrm>
          <a:off x="127000" y="1049866"/>
          <a:ext cx="113411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p:cNvPicPr/>
          <p:nvPr/>
        </p:nvPicPr>
        <p:blipFill>
          <a:blip r:embed="rId8"/>
          <a:stretch>
            <a:fillRect/>
          </a:stretch>
        </p:blipFill>
        <p:spPr>
          <a:xfrm>
            <a:off x="6311901" y="3124199"/>
            <a:ext cx="4521199" cy="1295401"/>
          </a:xfrm>
          <a:prstGeom prst="rect">
            <a:avLst/>
          </a:prstGeom>
        </p:spPr>
      </p:pic>
      <p:pic>
        <p:nvPicPr>
          <p:cNvPr id="2050" name="Picture 2" descr="http://1.bp.blogspot.com/-7oU5EgualJA/TwLhDRNH3pI/AAAAAAAABm4/m6lmpwQ_7C0/s1600/nvp0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0882" y="1455737"/>
            <a:ext cx="3314700" cy="1266826"/>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1"/>
          <p:cNvSpPr txBox="1">
            <a:spLocks/>
          </p:cNvSpPr>
          <p:nvPr/>
        </p:nvSpPr>
        <p:spPr>
          <a:xfrm>
            <a:off x="0" y="-8707"/>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Materiales</a:t>
            </a:r>
            <a:endParaRPr lang="es-EC" dirty="0">
              <a:solidFill>
                <a:schemeClr val="tx1"/>
              </a:solidFill>
              <a:effectLst>
                <a:outerShdw blurRad="38100" dist="38100" dir="2700000" algn="tl">
                  <a:srgbClr val="000000">
                    <a:alpha val="43137"/>
                  </a:srgbClr>
                </a:outerShdw>
              </a:effectLst>
            </a:endParaRPr>
          </a:p>
        </p:txBody>
      </p:sp>
      <p:pic>
        <p:nvPicPr>
          <p:cNvPr id="2052" name="Picture 4" descr="Resultado de imagen para quitosano estructur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4960" y="4826000"/>
            <a:ext cx="3710622" cy="1347470"/>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2082FD7D-7C90-4626-A6B6-E135C4AE366A}" type="slidenum">
              <a:rPr lang="es-EC" smtClean="0"/>
              <a:t>14</a:t>
            </a:fld>
            <a:endParaRPr lang="es-EC"/>
          </a:p>
        </p:txBody>
      </p:sp>
      <p:sp>
        <p:nvSpPr>
          <p:cNvPr id="3" name="CuadroTexto 2"/>
          <p:cNvSpPr txBox="1"/>
          <p:nvPr/>
        </p:nvSpPr>
        <p:spPr>
          <a:xfrm>
            <a:off x="2025650" y="2404628"/>
            <a:ext cx="1181100" cy="276999"/>
          </a:xfrm>
          <a:prstGeom prst="rect">
            <a:avLst/>
          </a:prstGeom>
          <a:solidFill>
            <a:schemeClr val="bg1"/>
          </a:solidFill>
        </p:spPr>
        <p:txBody>
          <a:bodyPr wrap="square" rtlCol="0">
            <a:spAutoFit/>
          </a:bodyPr>
          <a:lstStyle/>
          <a:p>
            <a:r>
              <a:rPr lang="es-MX" sz="1200" b="1" dirty="0" smtClean="0"/>
              <a:t>vinilpirrolidona</a:t>
            </a:r>
            <a:endParaRPr lang="es-MX" sz="1200" b="1" dirty="0"/>
          </a:p>
        </p:txBody>
      </p:sp>
      <p:sp>
        <p:nvSpPr>
          <p:cNvPr id="9" name="CuadroTexto 8"/>
          <p:cNvSpPr txBox="1"/>
          <p:nvPr/>
        </p:nvSpPr>
        <p:spPr>
          <a:xfrm>
            <a:off x="3905250" y="2442341"/>
            <a:ext cx="1435100" cy="276999"/>
          </a:xfrm>
          <a:prstGeom prst="rect">
            <a:avLst/>
          </a:prstGeom>
          <a:solidFill>
            <a:schemeClr val="bg1"/>
          </a:solidFill>
        </p:spPr>
        <p:txBody>
          <a:bodyPr wrap="square" rtlCol="0">
            <a:spAutoFit/>
          </a:bodyPr>
          <a:lstStyle/>
          <a:p>
            <a:r>
              <a:rPr lang="es-MX" sz="1200" b="1" dirty="0" smtClean="0"/>
              <a:t>Polivinilpirrolidona</a:t>
            </a:r>
            <a:endParaRPr lang="es-MX" sz="1200" b="1" dirty="0"/>
          </a:p>
        </p:txBody>
      </p:sp>
    </p:spTree>
    <p:extLst>
      <p:ext uri="{BB962C8B-B14F-4D97-AF65-F5344CB8AC3E}">
        <p14:creationId xmlns:p14="http://schemas.microsoft.com/office/powerpoint/2010/main" val="5202993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170494" y="1052857"/>
            <a:ext cx="10140761" cy="2581297"/>
          </a:xfrm>
        </p:spPr>
        <p:txBody>
          <a:bodyPr>
            <a:normAutofit/>
          </a:bodyPr>
          <a:lstStyle/>
          <a:p>
            <a:r>
              <a:rPr lang="es-EC" sz="7200" dirty="0" smtClean="0">
                <a:solidFill>
                  <a:schemeClr val="bg2">
                    <a:lumMod val="25000"/>
                  </a:schemeClr>
                </a:solidFill>
                <a:effectLst>
                  <a:outerShdw blurRad="38100" dist="38100" dir="2700000" algn="tl">
                    <a:srgbClr val="000000">
                      <a:alpha val="43137"/>
                    </a:srgbClr>
                  </a:outerShdw>
                </a:effectLst>
              </a:rPr>
              <a:t>Experimentación</a:t>
            </a:r>
            <a:endParaRPr lang="es-EC" sz="7200" dirty="0">
              <a:solidFill>
                <a:schemeClr val="bg2">
                  <a:lumMod val="25000"/>
                </a:schemeClr>
              </a:solidFill>
              <a:effectLst>
                <a:outerShdw blurRad="38100" dist="38100" dir="2700000" algn="tl">
                  <a:srgbClr val="000000">
                    <a:alpha val="43137"/>
                  </a:srgbClr>
                </a:outerShdw>
              </a:effectLst>
            </a:endParaRPr>
          </a:p>
        </p:txBody>
      </p:sp>
      <p:pic>
        <p:nvPicPr>
          <p:cNvPr id="6" name="Imagen 5"/>
          <p:cNvPicPr/>
          <p:nvPr/>
        </p:nvPicPr>
        <p:blipFill rotWithShape="1">
          <a:blip r:embed="rId3"/>
          <a:srcRect b="26815"/>
          <a:stretch/>
        </p:blipFill>
        <p:spPr bwMode="auto">
          <a:xfrm>
            <a:off x="7711219" y="2676939"/>
            <a:ext cx="3494019" cy="3644348"/>
          </a:xfrm>
          <a:prstGeom prst="rect">
            <a:avLst/>
          </a:prstGeom>
          <a:ln>
            <a:noFill/>
          </a:ln>
          <a:extLst>
            <a:ext uri="{53640926-AAD7-44D8-BBD7-CCE9431645EC}">
              <a14:shadowObscured xmlns:a14="http://schemas.microsoft.com/office/drawing/2010/main"/>
            </a:ext>
          </a:extLst>
        </p:spPr>
      </p:pic>
      <p:pic>
        <p:nvPicPr>
          <p:cNvPr id="7" name="Imagen 6" descr="C:\Users\USUARIO\Dropbox\DSC_0670.JPG"/>
          <p:cNvPicPr/>
          <p:nvPr/>
        </p:nvPicPr>
        <p:blipFill rotWithShape="1">
          <a:blip r:embed="rId4" cstate="print">
            <a:extLst>
              <a:ext uri="{28A0092B-C50C-407E-A947-70E740481C1C}">
                <a14:useLocalDpi xmlns:a14="http://schemas.microsoft.com/office/drawing/2010/main" val="0"/>
              </a:ext>
            </a:extLst>
          </a:blip>
          <a:srcRect l="3510" t="11057" r="1862" b="7810"/>
          <a:stretch/>
        </p:blipFill>
        <p:spPr bwMode="auto">
          <a:xfrm>
            <a:off x="823981" y="3091329"/>
            <a:ext cx="6252680" cy="3402236"/>
          </a:xfrm>
          <a:prstGeom prst="rect">
            <a:avLst/>
          </a:prstGeom>
          <a:noFill/>
          <a:ln>
            <a:noFill/>
          </a:ln>
          <a:extLst>
            <a:ext uri="{53640926-AAD7-44D8-BBD7-CCE9431645EC}">
              <a14:shadowObscured xmlns:a14="http://schemas.microsoft.com/office/drawing/2010/main"/>
            </a:ext>
          </a:extLst>
        </p:spPr>
      </p:pic>
      <p:sp>
        <p:nvSpPr>
          <p:cNvPr id="2" name="Marcador de número de diapositiva 1"/>
          <p:cNvSpPr>
            <a:spLocks noGrp="1"/>
          </p:cNvSpPr>
          <p:nvPr>
            <p:ph type="sldNum" sz="quarter" idx="12"/>
          </p:nvPr>
        </p:nvSpPr>
        <p:spPr/>
        <p:txBody>
          <a:bodyPr/>
          <a:lstStyle/>
          <a:p>
            <a:fld id="{2082FD7D-7C90-4626-A6B6-E135C4AE366A}" type="slidenum">
              <a:rPr lang="es-EC" smtClean="0"/>
              <a:t>15</a:t>
            </a:fld>
            <a:endParaRPr lang="es-EC"/>
          </a:p>
        </p:txBody>
      </p:sp>
    </p:spTree>
    <p:extLst>
      <p:ext uri="{BB962C8B-B14F-4D97-AF65-F5344CB8AC3E}">
        <p14:creationId xmlns:p14="http://schemas.microsoft.com/office/powerpoint/2010/main" val="8320628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Experimentación </a:t>
            </a:r>
            <a:endParaRPr lang="es-EC" dirty="0">
              <a:solidFill>
                <a:schemeClr val="tx1"/>
              </a:solidFill>
              <a:effectLst>
                <a:outerShdw blurRad="38100" dist="38100" dir="2700000" algn="tl">
                  <a:srgbClr val="000000">
                    <a:alpha val="43137"/>
                  </a:srgbClr>
                </a:outerShdw>
              </a:effectLst>
            </a:endParaRPr>
          </a:p>
        </p:txBody>
      </p:sp>
      <p:graphicFrame>
        <p:nvGraphicFramePr>
          <p:cNvPr id="17" name="Marcador de contenido 3"/>
          <p:cNvGraphicFramePr>
            <a:graphicFrameLocks noGrp="1"/>
          </p:cNvGraphicFramePr>
          <p:nvPr>
            <p:extLst>
              <p:ext uri="{D42A27DB-BD31-4B8C-83A1-F6EECF244321}">
                <p14:modId xmlns:p14="http://schemas.microsoft.com/office/powerpoint/2010/main" val="1477926306"/>
              </p:ext>
            </p:extLst>
          </p:nvPr>
        </p:nvGraphicFramePr>
        <p:xfrm>
          <a:off x="0" y="1613371"/>
          <a:ext cx="11608904" cy="52446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Imagen 17" descr="C:\Users\USUARIO\Dropbox\tesis\sustento fotografico\17 - abril - 2018\2018-04-17 08.20.45.jpg"/>
          <p:cNvPicPr/>
          <p:nvPr/>
        </p:nvPicPr>
        <p:blipFill rotWithShape="1">
          <a:blip r:embed="rId8" cstate="print">
            <a:extLst>
              <a:ext uri="{28A0092B-C50C-407E-A947-70E740481C1C}">
                <a14:useLocalDpi xmlns:a14="http://schemas.microsoft.com/office/drawing/2010/main" val="0"/>
              </a:ext>
            </a:extLst>
          </a:blip>
          <a:srcRect l="18330" r="16065"/>
          <a:stretch/>
        </p:blipFill>
        <p:spPr bwMode="auto">
          <a:xfrm rot="5400000">
            <a:off x="2346910" y="3582940"/>
            <a:ext cx="1154690" cy="1488449"/>
          </a:xfrm>
          <a:prstGeom prst="rect">
            <a:avLst/>
          </a:prstGeom>
          <a:noFill/>
          <a:ln>
            <a:noFill/>
          </a:ln>
          <a:extLst>
            <a:ext uri="{53640926-AAD7-44D8-BBD7-CCE9431645EC}">
              <a14:shadowObscured xmlns:a14="http://schemas.microsoft.com/office/drawing/2010/main"/>
            </a:ext>
          </a:extLst>
        </p:spPr>
      </p:pic>
      <p:pic>
        <p:nvPicPr>
          <p:cNvPr id="19" name="Imagen 18" descr="C:\Users\USUARIO\Dropbox\tesis\sustento fotografico\20 - abril - 2018\2018-04-20 12.00.26.jpg"/>
          <p:cNvPicPr/>
          <p:nvPr/>
        </p:nvPicPr>
        <p:blipFill rotWithShape="1">
          <a:blip r:embed="rId9" cstate="print">
            <a:extLst>
              <a:ext uri="{28A0092B-C50C-407E-A947-70E740481C1C}">
                <a14:useLocalDpi xmlns:a14="http://schemas.microsoft.com/office/drawing/2010/main" val="0"/>
              </a:ext>
            </a:extLst>
          </a:blip>
          <a:srcRect l="13291" t="17716" r="21403" b="19369"/>
          <a:stretch/>
        </p:blipFill>
        <p:spPr bwMode="auto">
          <a:xfrm>
            <a:off x="2018587" y="5755102"/>
            <a:ext cx="1649893" cy="901482"/>
          </a:xfrm>
          <a:prstGeom prst="rect">
            <a:avLst/>
          </a:prstGeom>
          <a:noFill/>
          <a:ln>
            <a:noFill/>
          </a:ln>
          <a:extLst>
            <a:ext uri="{53640926-AAD7-44D8-BBD7-CCE9431645EC}">
              <a14:shadowObscured xmlns:a14="http://schemas.microsoft.com/office/drawing/2010/main"/>
            </a:ext>
          </a:extLst>
        </p:spPr>
      </p:pic>
      <p:pic>
        <p:nvPicPr>
          <p:cNvPr id="20" name="Imagen 19"/>
          <p:cNvPicPr/>
          <p:nvPr/>
        </p:nvPicPr>
        <p:blipFill>
          <a:blip r:embed="rId10"/>
          <a:stretch>
            <a:fillRect/>
          </a:stretch>
        </p:blipFill>
        <p:spPr>
          <a:xfrm>
            <a:off x="8721165" y="4040305"/>
            <a:ext cx="1353553" cy="1040217"/>
          </a:xfrm>
          <a:prstGeom prst="rect">
            <a:avLst/>
          </a:prstGeom>
        </p:spPr>
      </p:pic>
      <p:pic>
        <p:nvPicPr>
          <p:cNvPr id="21" name="Imagen 20" descr="C:\Users\USUARIO\Dropbox\DSC_0670.JPG"/>
          <p:cNvPicPr/>
          <p:nvPr/>
        </p:nvPicPr>
        <p:blipFill rotWithShape="1">
          <a:blip r:embed="rId11" cstate="print">
            <a:extLst>
              <a:ext uri="{28A0092B-C50C-407E-A947-70E740481C1C}">
                <a14:useLocalDpi xmlns:a14="http://schemas.microsoft.com/office/drawing/2010/main" val="0"/>
              </a:ext>
            </a:extLst>
          </a:blip>
          <a:srcRect l="3510" t="18978" r="86133" b="72912"/>
          <a:stretch/>
        </p:blipFill>
        <p:spPr bwMode="auto">
          <a:xfrm>
            <a:off x="8619806" y="5870601"/>
            <a:ext cx="1556270" cy="670483"/>
          </a:xfrm>
          <a:prstGeom prst="rect">
            <a:avLst/>
          </a:prstGeom>
          <a:noFill/>
          <a:ln>
            <a:noFill/>
          </a:ln>
          <a:extLst>
            <a:ext uri="{53640926-AAD7-44D8-BBD7-CCE9431645EC}">
              <a14:shadowObscured xmlns:a14="http://schemas.microsoft.com/office/drawing/2010/main"/>
            </a:ext>
          </a:extLst>
        </p:spPr>
      </p:pic>
      <p:sp>
        <p:nvSpPr>
          <p:cNvPr id="22" name="Título 1"/>
          <p:cNvSpPr>
            <a:spLocks noGrp="1"/>
          </p:cNvSpPr>
          <p:nvPr/>
        </p:nvSpPr>
        <p:spPr>
          <a:xfrm>
            <a:off x="2574235" y="1039077"/>
            <a:ext cx="10515600" cy="67806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smtClean="0"/>
              <a:t>Extracción de fibras de chonta </a:t>
            </a:r>
            <a:endParaRPr lang="es-MX" dirty="0"/>
          </a:p>
        </p:txBody>
      </p:sp>
      <p:sp>
        <p:nvSpPr>
          <p:cNvPr id="2" name="Marcador de número de diapositiva 1"/>
          <p:cNvSpPr>
            <a:spLocks noGrp="1"/>
          </p:cNvSpPr>
          <p:nvPr>
            <p:ph type="sldNum" sz="quarter" idx="12"/>
          </p:nvPr>
        </p:nvSpPr>
        <p:spPr/>
        <p:txBody>
          <a:bodyPr/>
          <a:lstStyle/>
          <a:p>
            <a:fld id="{2082FD7D-7C90-4626-A6B6-E135C4AE366A}" type="slidenum">
              <a:rPr lang="es-EC" smtClean="0"/>
              <a:t>16</a:t>
            </a:fld>
            <a:endParaRPr lang="es-EC"/>
          </a:p>
        </p:txBody>
      </p:sp>
    </p:spTree>
    <p:extLst>
      <p:ext uri="{BB962C8B-B14F-4D97-AF65-F5344CB8AC3E}">
        <p14:creationId xmlns:p14="http://schemas.microsoft.com/office/powerpoint/2010/main" val="7233611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Experimentación </a:t>
            </a:r>
            <a:endParaRPr lang="es-EC" dirty="0">
              <a:solidFill>
                <a:schemeClr val="tx1"/>
              </a:solidFill>
              <a:effectLst>
                <a:outerShdw blurRad="38100" dist="38100" dir="2700000" algn="tl">
                  <a:srgbClr val="000000">
                    <a:alpha val="43137"/>
                  </a:srgbClr>
                </a:outerShdw>
              </a:effectLst>
            </a:endParaRPr>
          </a:p>
        </p:txBody>
      </p:sp>
      <p:graphicFrame>
        <p:nvGraphicFramePr>
          <p:cNvPr id="2" name="Diagrama 1"/>
          <p:cNvGraphicFramePr/>
          <p:nvPr>
            <p:extLst>
              <p:ext uri="{D42A27DB-BD31-4B8C-83A1-F6EECF244321}">
                <p14:modId xmlns:p14="http://schemas.microsoft.com/office/powerpoint/2010/main" val="1005913496"/>
              </p:ext>
            </p:extLst>
          </p:nvPr>
        </p:nvGraphicFramePr>
        <p:xfrm>
          <a:off x="278296" y="1117231"/>
          <a:ext cx="8401879" cy="5628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p:cNvPicPr>
            <a:picLocks noChangeAspect="1"/>
          </p:cNvPicPr>
          <p:nvPr/>
        </p:nvPicPr>
        <p:blipFill rotWithShape="1">
          <a:blip r:embed="rId8" cstate="print">
            <a:extLst>
              <a:ext uri="{28A0092B-C50C-407E-A947-70E740481C1C}">
                <a14:useLocalDpi xmlns:a14="http://schemas.microsoft.com/office/drawing/2010/main" val="0"/>
              </a:ext>
            </a:extLst>
          </a:blip>
          <a:srcRect t="8116" r="17365" b="48406"/>
          <a:stretch/>
        </p:blipFill>
        <p:spPr>
          <a:xfrm>
            <a:off x="8876552" y="1065079"/>
            <a:ext cx="2226365" cy="2082472"/>
          </a:xfrm>
          <a:prstGeom prst="rect">
            <a:avLst/>
          </a:prstGeom>
        </p:spPr>
      </p:pic>
      <p:pic>
        <p:nvPicPr>
          <p:cNvPr id="6" name="Imagen 5"/>
          <p:cNvPicPr>
            <a:picLocks noChangeAspect="1"/>
          </p:cNvPicPr>
          <p:nvPr/>
        </p:nvPicPr>
        <p:blipFill rotWithShape="1">
          <a:blip r:embed="rId9" cstate="print">
            <a:extLst>
              <a:ext uri="{28A0092B-C50C-407E-A947-70E740481C1C}">
                <a14:useLocalDpi xmlns:a14="http://schemas.microsoft.com/office/drawing/2010/main" val="0"/>
              </a:ext>
            </a:extLst>
          </a:blip>
          <a:srcRect l="10760" t="16232" r="14565" b="5893"/>
          <a:stretch/>
        </p:blipFill>
        <p:spPr>
          <a:xfrm>
            <a:off x="239494" y="1326689"/>
            <a:ext cx="3250466" cy="1906750"/>
          </a:xfrm>
          <a:prstGeom prst="rect">
            <a:avLst/>
          </a:prstGeom>
        </p:spPr>
      </p:pic>
      <p:pic>
        <p:nvPicPr>
          <p:cNvPr id="8" name="Imagen 7"/>
          <p:cNvPicPr/>
          <p:nvPr/>
        </p:nvPicPr>
        <p:blipFill rotWithShape="1">
          <a:blip r:embed="rId10"/>
          <a:srcRect r="27659"/>
          <a:stretch/>
        </p:blipFill>
        <p:spPr>
          <a:xfrm>
            <a:off x="8876552" y="3448257"/>
            <a:ext cx="2226365" cy="2197170"/>
          </a:xfrm>
          <a:prstGeom prst="rect">
            <a:avLst/>
          </a:prstGeom>
        </p:spPr>
      </p:pic>
      <p:sp>
        <p:nvSpPr>
          <p:cNvPr id="3" name="Marcador de número de diapositiva 2"/>
          <p:cNvSpPr>
            <a:spLocks noGrp="1"/>
          </p:cNvSpPr>
          <p:nvPr>
            <p:ph type="sldNum" sz="quarter" idx="12"/>
          </p:nvPr>
        </p:nvSpPr>
        <p:spPr/>
        <p:txBody>
          <a:bodyPr/>
          <a:lstStyle/>
          <a:p>
            <a:fld id="{2082FD7D-7C90-4626-A6B6-E135C4AE366A}" type="slidenum">
              <a:rPr lang="es-EC" smtClean="0"/>
              <a:t>17</a:t>
            </a:fld>
            <a:endParaRPr lang="es-EC"/>
          </a:p>
        </p:txBody>
      </p:sp>
      <p:sp>
        <p:nvSpPr>
          <p:cNvPr id="7" name="CuadroTexto 6"/>
          <p:cNvSpPr txBox="1"/>
          <p:nvPr/>
        </p:nvSpPr>
        <p:spPr>
          <a:xfrm>
            <a:off x="3489960" y="865024"/>
            <a:ext cx="3782710" cy="461665"/>
          </a:xfrm>
          <a:prstGeom prst="rect">
            <a:avLst/>
          </a:prstGeom>
          <a:noFill/>
        </p:spPr>
        <p:txBody>
          <a:bodyPr wrap="square" rtlCol="0">
            <a:spAutoFit/>
          </a:bodyPr>
          <a:lstStyle/>
          <a:p>
            <a:r>
              <a:rPr lang="es-MX" sz="2400" b="1" dirty="0" smtClean="0"/>
              <a:t>Proceso de electrospinning</a:t>
            </a:r>
            <a:endParaRPr lang="es-MX" sz="2400" b="1" dirty="0"/>
          </a:p>
        </p:txBody>
      </p:sp>
    </p:spTree>
    <p:extLst>
      <p:ext uri="{BB962C8B-B14F-4D97-AF65-F5344CB8AC3E}">
        <p14:creationId xmlns:p14="http://schemas.microsoft.com/office/powerpoint/2010/main" val="12783136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Experimentación</a:t>
            </a:r>
            <a:endParaRPr lang="es-EC" dirty="0">
              <a:solidFill>
                <a:schemeClr val="tx1"/>
              </a:solidFill>
              <a:effectLst>
                <a:outerShdw blurRad="38100" dist="38100" dir="2700000" algn="tl">
                  <a:srgbClr val="000000">
                    <a:alpha val="43137"/>
                  </a:srgbClr>
                </a:outerShdw>
              </a:effectLst>
            </a:endParaRPr>
          </a:p>
        </p:txBody>
      </p:sp>
      <p:graphicFrame>
        <p:nvGraphicFramePr>
          <p:cNvPr id="5" name="Tabla 4"/>
          <p:cNvGraphicFramePr>
            <a:graphicFrameLocks noGrp="1"/>
          </p:cNvGraphicFramePr>
          <p:nvPr>
            <p:extLst>
              <p:ext uri="{D42A27DB-BD31-4B8C-83A1-F6EECF244321}">
                <p14:modId xmlns:p14="http://schemas.microsoft.com/office/powerpoint/2010/main" val="2562229992"/>
              </p:ext>
            </p:extLst>
          </p:nvPr>
        </p:nvGraphicFramePr>
        <p:xfrm>
          <a:off x="98510" y="1227332"/>
          <a:ext cx="6782904" cy="2599080"/>
        </p:xfrm>
        <a:graphic>
          <a:graphicData uri="http://schemas.openxmlformats.org/drawingml/2006/table">
            <a:tbl>
              <a:tblPr firstRow="1" firstCol="1" bandRow="1">
                <a:tableStyleId>{5C22544A-7EE6-4342-B048-85BDC9FD1C3A}</a:tableStyleId>
              </a:tblPr>
              <a:tblGrid>
                <a:gridCol w="372978"/>
                <a:gridCol w="1257301"/>
                <a:gridCol w="847908"/>
                <a:gridCol w="838016"/>
                <a:gridCol w="1271587"/>
                <a:gridCol w="1071563"/>
                <a:gridCol w="1123551"/>
              </a:tblGrid>
              <a:tr h="550060">
                <a:tc>
                  <a:txBody>
                    <a:bodyPr/>
                    <a:lstStyle/>
                    <a:p>
                      <a:pPr indent="0" algn="ctr">
                        <a:lnSpc>
                          <a:spcPct val="100000"/>
                        </a:lnSpc>
                        <a:spcAft>
                          <a:spcPts val="0"/>
                        </a:spcAft>
                      </a:pPr>
                      <a:r>
                        <a:rPr lang="es-MX" sz="1600" dirty="0">
                          <a:effectLst/>
                          <a:latin typeface="Arial" panose="020B0604020202020204" pitchFamily="34" charset="0"/>
                          <a:cs typeface="Arial" panose="020B0604020202020204" pitchFamily="34" charset="0"/>
                        </a:rPr>
                        <a:t>N°</a:t>
                      </a:r>
                      <a:endParaRPr lang="es-MX"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dirty="0">
                          <a:effectLst/>
                          <a:latin typeface="Arial" panose="020B0604020202020204" pitchFamily="34" charset="0"/>
                          <a:cs typeface="Arial" panose="020B0604020202020204" pitchFamily="34" charset="0"/>
                        </a:rPr>
                        <a:t>Separación (cm)</a:t>
                      </a:r>
                      <a:endParaRPr lang="es-MX"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dirty="0">
                          <a:effectLst/>
                          <a:latin typeface="Arial" panose="020B0604020202020204" pitchFamily="34" charset="0"/>
                          <a:cs typeface="Arial" panose="020B0604020202020204" pitchFamily="34" charset="0"/>
                        </a:rPr>
                        <a:t>Voltaje (KV)</a:t>
                      </a:r>
                      <a:endParaRPr lang="es-MX"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a:effectLst/>
                          <a:latin typeface="Arial" panose="020B0604020202020204" pitchFamily="34" charset="0"/>
                          <a:cs typeface="Arial" panose="020B0604020202020204" pitchFamily="34" charset="0"/>
                        </a:rPr>
                        <a:t>Caudal (ml/h)</a:t>
                      </a:r>
                      <a:endParaRPr lang="es-MX"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a:effectLst/>
                          <a:latin typeface="Arial" panose="020B0604020202020204" pitchFamily="34" charset="0"/>
                          <a:cs typeface="Arial" panose="020B0604020202020204" pitchFamily="34" charset="0"/>
                        </a:rPr>
                        <a:t>Deposición</a:t>
                      </a:r>
                      <a:endParaRPr lang="es-MX" sz="2400">
                        <a:effectLst/>
                        <a:latin typeface="Arial" panose="020B0604020202020204" pitchFamily="34" charset="0"/>
                        <a:cs typeface="Arial" panose="020B0604020202020204" pitchFamily="34" charset="0"/>
                      </a:endParaRPr>
                    </a:p>
                    <a:p>
                      <a:pPr indent="0" algn="ctr">
                        <a:lnSpc>
                          <a:spcPct val="100000"/>
                        </a:lnSpc>
                        <a:spcAft>
                          <a:spcPts val="0"/>
                        </a:spcAft>
                      </a:pPr>
                      <a:r>
                        <a:rPr lang="es-MX" sz="1600">
                          <a:effectLst/>
                          <a:latin typeface="Arial" panose="020B0604020202020204" pitchFamily="34" charset="0"/>
                          <a:cs typeface="Arial" panose="020B0604020202020204" pitchFamily="34" charset="0"/>
                        </a:rPr>
                        <a:t>(ml)</a:t>
                      </a:r>
                      <a:endParaRPr lang="es-MX"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a:effectLst/>
                          <a:latin typeface="Arial" panose="020B0604020202020204" pitchFamily="34" charset="0"/>
                          <a:cs typeface="Arial" panose="020B0604020202020204" pitchFamily="34" charset="0"/>
                        </a:rPr>
                        <a:t>Distancia (cm)</a:t>
                      </a:r>
                      <a:endParaRPr lang="es-MX"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dirty="0">
                          <a:effectLst/>
                          <a:latin typeface="Arial" panose="020B0604020202020204" pitchFamily="34" charset="0"/>
                          <a:cs typeface="Arial" panose="020B0604020202020204" pitchFamily="34" charset="0"/>
                        </a:rPr>
                        <a:t>Material</a:t>
                      </a:r>
                      <a:endParaRPr lang="es-MX"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512255">
                <a:tc>
                  <a:txBody>
                    <a:bodyPr/>
                    <a:lstStyle/>
                    <a:p>
                      <a:pPr indent="0" algn="ctr">
                        <a:lnSpc>
                          <a:spcPct val="100000"/>
                        </a:lnSpc>
                        <a:spcAft>
                          <a:spcPts val="0"/>
                        </a:spcAft>
                      </a:pPr>
                      <a:r>
                        <a:rPr lang="es-MX" sz="1600">
                          <a:effectLst/>
                          <a:latin typeface="Arial" panose="020B0604020202020204" pitchFamily="34" charset="0"/>
                          <a:cs typeface="Arial" panose="020B0604020202020204" pitchFamily="34" charset="0"/>
                        </a:rPr>
                        <a:t>1</a:t>
                      </a:r>
                      <a:endParaRPr lang="es-MX"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a:effectLst/>
                          <a:latin typeface="Arial" panose="020B0604020202020204" pitchFamily="34" charset="0"/>
                          <a:cs typeface="Arial" panose="020B0604020202020204" pitchFamily="34" charset="0"/>
                        </a:rPr>
                        <a:t>2.5</a:t>
                      </a:r>
                      <a:endParaRPr lang="es-MX"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dirty="0">
                          <a:effectLst/>
                          <a:latin typeface="Arial" panose="020B0604020202020204" pitchFamily="34" charset="0"/>
                          <a:cs typeface="Arial" panose="020B0604020202020204" pitchFamily="34" charset="0"/>
                        </a:rPr>
                        <a:t>14.2</a:t>
                      </a:r>
                      <a:endParaRPr lang="es-MX"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dirty="0">
                          <a:effectLst/>
                          <a:latin typeface="Arial" panose="020B0604020202020204" pitchFamily="34" charset="0"/>
                          <a:cs typeface="Arial" panose="020B0604020202020204" pitchFamily="34" charset="0"/>
                        </a:rPr>
                        <a:t>1.32</a:t>
                      </a:r>
                      <a:endParaRPr lang="es-MX"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a:effectLst/>
                          <a:latin typeface="Arial" panose="020B0604020202020204" pitchFamily="34" charset="0"/>
                          <a:cs typeface="Arial" panose="020B0604020202020204" pitchFamily="34" charset="0"/>
                        </a:rPr>
                        <a:t>3</a:t>
                      </a:r>
                      <a:endParaRPr lang="es-MX"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a:effectLst/>
                          <a:latin typeface="Arial" panose="020B0604020202020204" pitchFamily="34" charset="0"/>
                          <a:cs typeface="Arial" panose="020B0604020202020204" pitchFamily="34" charset="0"/>
                        </a:rPr>
                        <a:t>15</a:t>
                      </a:r>
                      <a:endParaRPr lang="es-MX"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a:effectLst/>
                          <a:latin typeface="Arial" panose="020B0604020202020204" pitchFamily="34" charset="0"/>
                          <a:cs typeface="Arial" panose="020B0604020202020204" pitchFamily="34" charset="0"/>
                        </a:rPr>
                        <a:t>PAN 15%</a:t>
                      </a:r>
                      <a:endParaRPr lang="es-MX"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512255">
                <a:tc>
                  <a:txBody>
                    <a:bodyPr/>
                    <a:lstStyle/>
                    <a:p>
                      <a:pPr indent="0" algn="ctr">
                        <a:lnSpc>
                          <a:spcPct val="100000"/>
                        </a:lnSpc>
                        <a:spcAft>
                          <a:spcPts val="0"/>
                        </a:spcAft>
                      </a:pPr>
                      <a:r>
                        <a:rPr lang="es-MX" sz="1600">
                          <a:effectLst/>
                          <a:latin typeface="Arial" panose="020B0604020202020204" pitchFamily="34" charset="0"/>
                          <a:cs typeface="Arial" panose="020B0604020202020204" pitchFamily="34" charset="0"/>
                        </a:rPr>
                        <a:t>2</a:t>
                      </a:r>
                      <a:endParaRPr lang="es-MX"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a:effectLst/>
                          <a:latin typeface="Arial" panose="020B0604020202020204" pitchFamily="34" charset="0"/>
                          <a:cs typeface="Arial" panose="020B0604020202020204" pitchFamily="34" charset="0"/>
                        </a:rPr>
                        <a:t>3</a:t>
                      </a:r>
                      <a:endParaRPr lang="es-MX"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dirty="0">
                          <a:effectLst/>
                          <a:latin typeface="Arial" panose="020B0604020202020204" pitchFamily="34" charset="0"/>
                          <a:cs typeface="Arial" panose="020B0604020202020204" pitchFamily="34" charset="0"/>
                        </a:rPr>
                        <a:t>14.2</a:t>
                      </a:r>
                      <a:endParaRPr lang="es-MX"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dirty="0">
                          <a:effectLst/>
                          <a:latin typeface="Arial" panose="020B0604020202020204" pitchFamily="34" charset="0"/>
                          <a:cs typeface="Arial" panose="020B0604020202020204" pitchFamily="34" charset="0"/>
                        </a:rPr>
                        <a:t>1.32</a:t>
                      </a:r>
                      <a:endParaRPr lang="es-MX"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dirty="0">
                          <a:effectLst/>
                          <a:latin typeface="Arial" panose="020B0604020202020204" pitchFamily="34" charset="0"/>
                          <a:cs typeface="Arial" panose="020B0604020202020204" pitchFamily="34" charset="0"/>
                        </a:rPr>
                        <a:t>5</a:t>
                      </a:r>
                      <a:endParaRPr lang="es-MX"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a:effectLst/>
                          <a:latin typeface="Arial" panose="020B0604020202020204" pitchFamily="34" charset="0"/>
                          <a:cs typeface="Arial" panose="020B0604020202020204" pitchFamily="34" charset="0"/>
                        </a:rPr>
                        <a:t>20</a:t>
                      </a:r>
                      <a:endParaRPr lang="es-MX"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a:effectLst/>
                          <a:latin typeface="Arial" panose="020B0604020202020204" pitchFamily="34" charset="0"/>
                          <a:cs typeface="Arial" panose="020B0604020202020204" pitchFamily="34" charset="0"/>
                        </a:rPr>
                        <a:t>PAN 15%</a:t>
                      </a:r>
                      <a:endParaRPr lang="es-MX"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512255">
                <a:tc>
                  <a:txBody>
                    <a:bodyPr/>
                    <a:lstStyle/>
                    <a:p>
                      <a:pPr indent="0" algn="ctr">
                        <a:lnSpc>
                          <a:spcPct val="100000"/>
                        </a:lnSpc>
                        <a:spcAft>
                          <a:spcPts val="0"/>
                        </a:spcAft>
                      </a:pPr>
                      <a:r>
                        <a:rPr lang="es-MX" sz="1600">
                          <a:effectLst/>
                          <a:latin typeface="Arial" panose="020B0604020202020204" pitchFamily="34" charset="0"/>
                          <a:cs typeface="Arial" panose="020B0604020202020204" pitchFamily="34" charset="0"/>
                        </a:rPr>
                        <a:t>3</a:t>
                      </a:r>
                      <a:endParaRPr lang="es-MX"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a:effectLst/>
                          <a:latin typeface="Arial" panose="020B0604020202020204" pitchFamily="34" charset="0"/>
                          <a:cs typeface="Arial" panose="020B0604020202020204" pitchFamily="34" charset="0"/>
                        </a:rPr>
                        <a:t>3</a:t>
                      </a:r>
                      <a:endParaRPr lang="es-MX"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dirty="0">
                          <a:effectLst/>
                          <a:latin typeface="Arial" panose="020B0604020202020204" pitchFamily="34" charset="0"/>
                          <a:cs typeface="Arial" panose="020B0604020202020204" pitchFamily="34" charset="0"/>
                        </a:rPr>
                        <a:t>17.9</a:t>
                      </a:r>
                      <a:endParaRPr lang="es-MX"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a:effectLst/>
                          <a:latin typeface="Arial" panose="020B0604020202020204" pitchFamily="34" charset="0"/>
                          <a:cs typeface="Arial" panose="020B0604020202020204" pitchFamily="34" charset="0"/>
                        </a:rPr>
                        <a:t>1.32</a:t>
                      </a:r>
                      <a:endParaRPr lang="es-MX"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dirty="0">
                          <a:effectLst/>
                          <a:latin typeface="Arial" panose="020B0604020202020204" pitchFamily="34" charset="0"/>
                          <a:cs typeface="Arial" panose="020B0604020202020204" pitchFamily="34" charset="0"/>
                        </a:rPr>
                        <a:t>3</a:t>
                      </a:r>
                      <a:endParaRPr lang="es-MX"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dirty="0">
                          <a:effectLst/>
                          <a:latin typeface="Arial" panose="020B0604020202020204" pitchFamily="34" charset="0"/>
                          <a:cs typeface="Arial" panose="020B0604020202020204" pitchFamily="34" charset="0"/>
                        </a:rPr>
                        <a:t>20</a:t>
                      </a:r>
                      <a:endParaRPr lang="es-MX"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a:effectLst/>
                          <a:latin typeface="Arial" panose="020B0604020202020204" pitchFamily="34" charset="0"/>
                          <a:cs typeface="Arial" panose="020B0604020202020204" pitchFamily="34" charset="0"/>
                        </a:rPr>
                        <a:t>PAN 15%</a:t>
                      </a:r>
                      <a:endParaRPr lang="es-MX"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512255">
                <a:tc>
                  <a:txBody>
                    <a:bodyPr/>
                    <a:lstStyle/>
                    <a:p>
                      <a:pPr indent="0" algn="ctr">
                        <a:lnSpc>
                          <a:spcPct val="100000"/>
                        </a:lnSpc>
                        <a:spcAft>
                          <a:spcPts val="0"/>
                        </a:spcAft>
                      </a:pPr>
                      <a:r>
                        <a:rPr lang="es-MX" sz="1600" dirty="0">
                          <a:effectLst/>
                          <a:latin typeface="Arial" panose="020B0604020202020204" pitchFamily="34" charset="0"/>
                          <a:cs typeface="Arial" panose="020B0604020202020204" pitchFamily="34" charset="0"/>
                        </a:rPr>
                        <a:t>4</a:t>
                      </a:r>
                      <a:endParaRPr lang="es-MX"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a:effectLst/>
                          <a:latin typeface="Arial" panose="020B0604020202020204" pitchFamily="34" charset="0"/>
                          <a:cs typeface="Arial" panose="020B0604020202020204" pitchFamily="34" charset="0"/>
                        </a:rPr>
                        <a:t>3</a:t>
                      </a:r>
                      <a:endParaRPr lang="es-MX"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dirty="0">
                          <a:effectLst/>
                          <a:latin typeface="Arial" panose="020B0604020202020204" pitchFamily="34" charset="0"/>
                          <a:cs typeface="Arial" panose="020B0604020202020204" pitchFamily="34" charset="0"/>
                        </a:rPr>
                        <a:t>17.9</a:t>
                      </a:r>
                      <a:endParaRPr lang="es-MX"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a:effectLst/>
                          <a:latin typeface="Arial" panose="020B0604020202020204" pitchFamily="34" charset="0"/>
                          <a:cs typeface="Arial" panose="020B0604020202020204" pitchFamily="34" charset="0"/>
                        </a:rPr>
                        <a:t>1.32</a:t>
                      </a:r>
                      <a:endParaRPr lang="es-MX"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a:effectLst/>
                          <a:latin typeface="Arial" panose="020B0604020202020204" pitchFamily="34" charset="0"/>
                          <a:cs typeface="Arial" panose="020B0604020202020204" pitchFamily="34" charset="0"/>
                        </a:rPr>
                        <a:t>5</a:t>
                      </a:r>
                      <a:endParaRPr lang="es-MX"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dirty="0">
                          <a:effectLst/>
                          <a:latin typeface="Arial" panose="020B0604020202020204" pitchFamily="34" charset="0"/>
                          <a:cs typeface="Arial" panose="020B0604020202020204" pitchFamily="34" charset="0"/>
                        </a:rPr>
                        <a:t>20</a:t>
                      </a:r>
                      <a:endParaRPr lang="es-MX"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indent="0" algn="ctr">
                        <a:lnSpc>
                          <a:spcPct val="100000"/>
                        </a:lnSpc>
                        <a:spcAft>
                          <a:spcPts val="0"/>
                        </a:spcAft>
                      </a:pPr>
                      <a:r>
                        <a:rPr lang="es-MX" sz="1600" dirty="0">
                          <a:effectLst/>
                          <a:latin typeface="Arial" panose="020B0604020202020204" pitchFamily="34" charset="0"/>
                          <a:cs typeface="Arial" panose="020B0604020202020204" pitchFamily="34" charset="0"/>
                        </a:rPr>
                        <a:t>PAN 15%</a:t>
                      </a:r>
                      <a:endParaRPr lang="es-MX"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graphicFrame>
        <p:nvGraphicFramePr>
          <p:cNvPr id="8" name="Diagrama 7"/>
          <p:cNvGraphicFramePr/>
          <p:nvPr>
            <p:extLst>
              <p:ext uri="{D42A27DB-BD31-4B8C-83A1-F6EECF244321}">
                <p14:modId xmlns:p14="http://schemas.microsoft.com/office/powerpoint/2010/main" val="3058962326"/>
              </p:ext>
            </p:extLst>
          </p:nvPr>
        </p:nvGraphicFramePr>
        <p:xfrm>
          <a:off x="7497234" y="1365275"/>
          <a:ext cx="3532715" cy="4792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uadroTexto 10"/>
          <p:cNvSpPr txBox="1"/>
          <p:nvPr/>
        </p:nvSpPr>
        <p:spPr>
          <a:xfrm>
            <a:off x="0" y="805544"/>
            <a:ext cx="6979920" cy="369332"/>
          </a:xfrm>
          <a:prstGeom prst="rect">
            <a:avLst/>
          </a:prstGeom>
          <a:noFill/>
        </p:spPr>
        <p:txBody>
          <a:bodyPr wrap="square" rtlCol="0">
            <a:spAutoFit/>
          </a:bodyPr>
          <a:lstStyle/>
          <a:p>
            <a:r>
              <a:rPr lang="es-MX" b="1" u="sng" dirty="0" smtClean="0"/>
              <a:t>Análisis de parámetros experimentales para fibras de PAN</a:t>
            </a:r>
            <a:endParaRPr lang="es-MX" b="1" u="sng" dirty="0"/>
          </a:p>
        </p:txBody>
      </p:sp>
      <p:sp>
        <p:nvSpPr>
          <p:cNvPr id="2" name="Marcador de número de diapositiva 1"/>
          <p:cNvSpPr>
            <a:spLocks noGrp="1"/>
          </p:cNvSpPr>
          <p:nvPr>
            <p:ph type="sldNum" sz="quarter" idx="12"/>
          </p:nvPr>
        </p:nvSpPr>
        <p:spPr/>
        <p:txBody>
          <a:bodyPr/>
          <a:lstStyle/>
          <a:p>
            <a:fld id="{2082FD7D-7C90-4626-A6B6-E135C4AE366A}" type="slidenum">
              <a:rPr lang="es-EC" smtClean="0"/>
              <a:t>18</a:t>
            </a:fld>
            <a:endParaRPr lang="es-EC"/>
          </a:p>
        </p:txBody>
      </p:sp>
      <p:graphicFrame>
        <p:nvGraphicFramePr>
          <p:cNvPr id="3" name="Tabla 2"/>
          <p:cNvGraphicFramePr>
            <a:graphicFrameLocks noGrp="1"/>
          </p:cNvGraphicFramePr>
          <p:nvPr>
            <p:extLst>
              <p:ext uri="{D42A27DB-BD31-4B8C-83A1-F6EECF244321}">
                <p14:modId xmlns:p14="http://schemas.microsoft.com/office/powerpoint/2010/main" val="397443454"/>
              </p:ext>
            </p:extLst>
          </p:nvPr>
        </p:nvGraphicFramePr>
        <p:xfrm>
          <a:off x="142876" y="4472013"/>
          <a:ext cx="5529264" cy="1878744"/>
        </p:xfrm>
        <a:graphic>
          <a:graphicData uri="http://schemas.openxmlformats.org/drawingml/2006/table">
            <a:tbl>
              <a:tblPr>
                <a:tableStyleId>{5C22544A-7EE6-4342-B048-85BDC9FD1C3A}</a:tableStyleId>
              </a:tblPr>
              <a:tblGrid>
                <a:gridCol w="442912"/>
                <a:gridCol w="1306679"/>
                <a:gridCol w="1054295"/>
                <a:gridCol w="1081499"/>
                <a:gridCol w="1643879"/>
              </a:tblGrid>
              <a:tr h="552572">
                <a:tc>
                  <a:txBody>
                    <a:bodyPr/>
                    <a:lstStyle/>
                    <a:p>
                      <a:pPr algn="ctr" fontAlgn="ctr"/>
                      <a:r>
                        <a:rPr lang="es-MX" sz="1600" b="1" u="none" strike="noStrike" dirty="0">
                          <a:solidFill>
                            <a:schemeClr val="bg1"/>
                          </a:solidFill>
                          <a:effectLst/>
                          <a:latin typeface="Arial" panose="020B0604020202020204" pitchFamily="34" charset="0"/>
                          <a:cs typeface="Arial" panose="020B0604020202020204" pitchFamily="34" charset="0"/>
                        </a:rPr>
                        <a:t>N°</a:t>
                      </a:r>
                      <a:endParaRPr lang="es-MX" sz="1600" b="1" i="1"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1"/>
                    </a:solidFill>
                  </a:tcPr>
                </a:tc>
                <a:tc>
                  <a:txBody>
                    <a:bodyPr/>
                    <a:lstStyle/>
                    <a:p>
                      <a:pPr algn="ctr" fontAlgn="ctr"/>
                      <a:r>
                        <a:rPr lang="es-MX" sz="1600" b="1" u="none" strike="noStrike">
                          <a:solidFill>
                            <a:schemeClr val="bg1"/>
                          </a:solidFill>
                          <a:effectLst/>
                          <a:latin typeface="Arial" panose="020B0604020202020204" pitchFamily="34" charset="0"/>
                          <a:cs typeface="Arial" panose="020B0604020202020204" pitchFamily="34" charset="0"/>
                        </a:rPr>
                        <a:t>Separación (cm)</a:t>
                      </a:r>
                      <a:endParaRPr lang="es-MX" sz="1600" b="1" i="1"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1"/>
                    </a:solidFill>
                  </a:tcPr>
                </a:tc>
                <a:tc>
                  <a:txBody>
                    <a:bodyPr/>
                    <a:lstStyle/>
                    <a:p>
                      <a:pPr algn="ctr" fontAlgn="ctr"/>
                      <a:r>
                        <a:rPr lang="es-MX" sz="1600" b="1" u="none" strike="noStrike">
                          <a:solidFill>
                            <a:schemeClr val="bg1"/>
                          </a:solidFill>
                          <a:effectLst/>
                          <a:latin typeface="Arial" panose="020B0604020202020204" pitchFamily="34" charset="0"/>
                          <a:cs typeface="Arial" panose="020B0604020202020204" pitchFamily="34" charset="0"/>
                        </a:rPr>
                        <a:t>Voltaje (KV)</a:t>
                      </a:r>
                      <a:endParaRPr lang="es-MX" sz="1600" b="1" i="1"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1"/>
                    </a:solidFill>
                  </a:tcPr>
                </a:tc>
                <a:tc>
                  <a:txBody>
                    <a:bodyPr/>
                    <a:lstStyle/>
                    <a:p>
                      <a:pPr algn="ctr" fontAlgn="ctr"/>
                      <a:r>
                        <a:rPr lang="es-MX" sz="1600" b="1" u="none" strike="noStrike">
                          <a:solidFill>
                            <a:schemeClr val="bg1"/>
                          </a:solidFill>
                          <a:effectLst/>
                          <a:latin typeface="Arial" panose="020B0604020202020204" pitchFamily="34" charset="0"/>
                          <a:cs typeface="Arial" panose="020B0604020202020204" pitchFamily="34" charset="0"/>
                        </a:rPr>
                        <a:t>Caudal (ml/h)</a:t>
                      </a:r>
                      <a:endParaRPr lang="es-MX" sz="1600" b="1" i="1"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1"/>
                    </a:solidFill>
                  </a:tcPr>
                </a:tc>
                <a:tc>
                  <a:txBody>
                    <a:bodyPr/>
                    <a:lstStyle/>
                    <a:p>
                      <a:pPr algn="ctr" fontAlgn="ctr"/>
                      <a:r>
                        <a:rPr lang="es-MX" sz="1600" b="1" u="none" strike="noStrike" dirty="0">
                          <a:solidFill>
                            <a:schemeClr val="bg1"/>
                          </a:solidFill>
                          <a:effectLst/>
                          <a:latin typeface="Arial" panose="020B0604020202020204" pitchFamily="34" charset="0"/>
                          <a:cs typeface="Arial" panose="020B0604020202020204" pitchFamily="34" charset="0"/>
                        </a:rPr>
                        <a:t>Material</a:t>
                      </a:r>
                      <a:endParaRPr lang="es-MX" sz="1600" b="1" i="1"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1"/>
                    </a:solidFill>
                  </a:tcPr>
                </a:tc>
              </a:tr>
              <a:tr h="331543">
                <a:tc>
                  <a:txBody>
                    <a:bodyPr/>
                    <a:lstStyle/>
                    <a:p>
                      <a:pPr algn="ctr" fontAlgn="ctr"/>
                      <a:r>
                        <a:rPr lang="es-MX" sz="1600" b="1" u="none" strike="noStrike">
                          <a:solidFill>
                            <a:schemeClr val="bg1"/>
                          </a:solidFill>
                          <a:effectLst/>
                          <a:latin typeface="Arial" panose="020B0604020202020204" pitchFamily="34" charset="0"/>
                          <a:cs typeface="Arial" panose="020B0604020202020204" pitchFamily="34" charset="0"/>
                        </a:rPr>
                        <a:t>11</a:t>
                      </a:r>
                      <a:endParaRPr lang="es-MX"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1"/>
                    </a:solidFill>
                  </a:tcPr>
                </a:tc>
                <a:tc>
                  <a:txBody>
                    <a:bodyPr/>
                    <a:lstStyle/>
                    <a:p>
                      <a:pPr algn="ctr" fontAlgn="ctr"/>
                      <a:r>
                        <a:rPr lang="es-MX" sz="1600" u="none" strike="noStrike">
                          <a:effectLst/>
                          <a:latin typeface="Arial" panose="020B0604020202020204" pitchFamily="34" charset="0"/>
                          <a:cs typeface="Arial" panose="020B0604020202020204" pitchFamily="34" charset="0"/>
                        </a:rPr>
                        <a:t>2.7</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MX" sz="1600" u="none" strike="noStrike">
                          <a:effectLst/>
                          <a:latin typeface="Arial" panose="020B0604020202020204" pitchFamily="34" charset="0"/>
                          <a:cs typeface="Arial" panose="020B0604020202020204" pitchFamily="34" charset="0"/>
                        </a:rPr>
                        <a:t>8</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MX" sz="1600" u="none" strike="noStrike">
                          <a:effectLst/>
                          <a:latin typeface="Arial" panose="020B0604020202020204" pitchFamily="34" charset="0"/>
                          <a:cs typeface="Arial" panose="020B0604020202020204" pitchFamily="34" charset="0"/>
                        </a:rPr>
                        <a:t>3</a:t>
                      </a:r>
                      <a:endParaRPr lang="es-MX" sz="16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MX" sz="1600" u="none" strike="noStrike" dirty="0">
                          <a:effectLst/>
                          <a:latin typeface="Arial" panose="020B0604020202020204" pitchFamily="34" charset="0"/>
                          <a:cs typeface="Arial" panose="020B0604020202020204" pitchFamily="34" charset="0"/>
                        </a:rPr>
                        <a:t>PVP 8%</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331543">
                <a:tc>
                  <a:txBody>
                    <a:bodyPr/>
                    <a:lstStyle/>
                    <a:p>
                      <a:pPr algn="ctr" fontAlgn="ctr"/>
                      <a:r>
                        <a:rPr lang="es-MX" sz="1600" b="1" u="none" strike="noStrike">
                          <a:solidFill>
                            <a:schemeClr val="bg1"/>
                          </a:solidFill>
                          <a:effectLst/>
                          <a:latin typeface="Arial" panose="020B0604020202020204" pitchFamily="34" charset="0"/>
                          <a:cs typeface="Arial" panose="020B0604020202020204" pitchFamily="34" charset="0"/>
                        </a:rPr>
                        <a:t>12</a:t>
                      </a:r>
                      <a:endParaRPr lang="es-MX"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1"/>
                    </a:solidFill>
                  </a:tcPr>
                </a:tc>
                <a:tc>
                  <a:txBody>
                    <a:bodyPr/>
                    <a:lstStyle/>
                    <a:p>
                      <a:pPr algn="ctr" fontAlgn="ctr"/>
                      <a:r>
                        <a:rPr lang="es-MX" sz="1600" u="none" strike="noStrike">
                          <a:effectLst/>
                          <a:latin typeface="Arial" panose="020B0604020202020204" pitchFamily="34" charset="0"/>
                          <a:cs typeface="Arial" panose="020B0604020202020204" pitchFamily="34" charset="0"/>
                        </a:rPr>
                        <a:t>2.7</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MX" sz="1600" u="none" strike="noStrike">
                          <a:effectLst/>
                          <a:latin typeface="Arial" panose="020B0604020202020204" pitchFamily="34" charset="0"/>
                          <a:cs typeface="Arial" panose="020B0604020202020204" pitchFamily="34" charset="0"/>
                        </a:rPr>
                        <a:t>8</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MX" sz="1600" u="none" strike="noStrike" dirty="0">
                          <a:effectLst/>
                          <a:latin typeface="Arial" panose="020B0604020202020204" pitchFamily="34" charset="0"/>
                          <a:cs typeface="Arial" panose="020B0604020202020204" pitchFamily="34" charset="0"/>
                        </a:rPr>
                        <a:t>3</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MX" sz="1600" u="none" strike="noStrike">
                          <a:effectLst/>
                          <a:latin typeface="Arial" panose="020B0604020202020204" pitchFamily="34" charset="0"/>
                          <a:cs typeface="Arial" panose="020B0604020202020204" pitchFamily="34" charset="0"/>
                        </a:rPr>
                        <a:t>PVP 8%</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r>
              <a:tr h="331543">
                <a:tc>
                  <a:txBody>
                    <a:bodyPr/>
                    <a:lstStyle/>
                    <a:p>
                      <a:pPr algn="ctr" fontAlgn="ctr"/>
                      <a:r>
                        <a:rPr lang="es-MX" sz="1600" b="1" u="none" strike="noStrike">
                          <a:solidFill>
                            <a:schemeClr val="bg1"/>
                          </a:solidFill>
                          <a:effectLst/>
                          <a:latin typeface="Arial" panose="020B0604020202020204" pitchFamily="34" charset="0"/>
                          <a:cs typeface="Arial" panose="020B0604020202020204" pitchFamily="34" charset="0"/>
                        </a:rPr>
                        <a:t>13</a:t>
                      </a:r>
                      <a:endParaRPr lang="es-MX"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1"/>
                    </a:solidFill>
                  </a:tcPr>
                </a:tc>
                <a:tc>
                  <a:txBody>
                    <a:bodyPr/>
                    <a:lstStyle/>
                    <a:p>
                      <a:pPr algn="ctr" fontAlgn="ctr"/>
                      <a:r>
                        <a:rPr lang="es-MX" sz="1600" u="none" strike="noStrike">
                          <a:effectLst/>
                          <a:latin typeface="Arial" panose="020B0604020202020204" pitchFamily="34" charset="0"/>
                          <a:cs typeface="Arial" panose="020B0604020202020204" pitchFamily="34" charset="0"/>
                        </a:rPr>
                        <a:t>2.7</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MX" sz="1600" u="none" strike="noStrike">
                          <a:effectLst/>
                          <a:latin typeface="Arial" panose="020B0604020202020204" pitchFamily="34" charset="0"/>
                          <a:cs typeface="Arial" panose="020B0604020202020204" pitchFamily="34" charset="0"/>
                        </a:rPr>
                        <a:t>7.9</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MX" sz="1600" u="none" strike="noStrike">
                          <a:effectLst/>
                          <a:latin typeface="Arial" panose="020B0604020202020204" pitchFamily="34" charset="0"/>
                          <a:cs typeface="Arial" panose="020B0604020202020204" pitchFamily="34" charset="0"/>
                        </a:rPr>
                        <a:t>3</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MX" sz="1600" u="none" strike="noStrike">
                          <a:effectLst/>
                          <a:latin typeface="Arial" panose="020B0604020202020204" pitchFamily="34" charset="0"/>
                          <a:cs typeface="Arial" panose="020B0604020202020204" pitchFamily="34" charset="0"/>
                        </a:rPr>
                        <a:t>PVP 8%</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r>
              <a:tr h="331543">
                <a:tc>
                  <a:txBody>
                    <a:bodyPr/>
                    <a:lstStyle/>
                    <a:p>
                      <a:pPr algn="ctr" fontAlgn="ctr"/>
                      <a:r>
                        <a:rPr lang="es-MX" sz="1600" b="1" u="none" strike="noStrike">
                          <a:solidFill>
                            <a:schemeClr val="bg1"/>
                          </a:solidFill>
                          <a:effectLst/>
                          <a:latin typeface="Arial" panose="020B0604020202020204" pitchFamily="34" charset="0"/>
                          <a:cs typeface="Arial" panose="020B0604020202020204" pitchFamily="34" charset="0"/>
                        </a:rPr>
                        <a:t>14</a:t>
                      </a:r>
                      <a:endParaRPr lang="es-MX" sz="1600" b="1" i="0" u="none" strike="noStrike">
                        <a:solidFill>
                          <a:schemeClr val="bg1"/>
                        </a:solidFill>
                        <a:effectLst/>
                        <a:latin typeface="Arial" panose="020B0604020202020204" pitchFamily="34" charset="0"/>
                        <a:cs typeface="Arial" panose="020B0604020202020204" pitchFamily="34" charset="0"/>
                      </a:endParaRPr>
                    </a:p>
                  </a:txBody>
                  <a:tcPr marL="9525" marR="9525" marT="9525" marB="0" anchor="ctr">
                    <a:solidFill>
                      <a:schemeClr val="accent1"/>
                    </a:solidFill>
                  </a:tcPr>
                </a:tc>
                <a:tc>
                  <a:txBody>
                    <a:bodyPr/>
                    <a:lstStyle/>
                    <a:p>
                      <a:pPr algn="ctr" fontAlgn="ctr"/>
                      <a:r>
                        <a:rPr lang="es-MX" sz="1600" u="none" strike="noStrike">
                          <a:effectLst/>
                          <a:latin typeface="Arial" panose="020B0604020202020204" pitchFamily="34" charset="0"/>
                          <a:cs typeface="Arial" panose="020B0604020202020204" pitchFamily="34" charset="0"/>
                        </a:rPr>
                        <a:t>2.7</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MX" sz="1600" u="none" strike="noStrike">
                          <a:effectLst/>
                          <a:latin typeface="Arial" panose="020B0604020202020204" pitchFamily="34" charset="0"/>
                          <a:cs typeface="Arial" panose="020B0604020202020204" pitchFamily="34" charset="0"/>
                        </a:rPr>
                        <a:t>7.9</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MX" sz="1600" u="none" strike="noStrike">
                          <a:effectLst/>
                          <a:latin typeface="Arial" panose="020B0604020202020204" pitchFamily="34" charset="0"/>
                          <a:cs typeface="Arial" panose="020B0604020202020204" pitchFamily="34" charset="0"/>
                        </a:rPr>
                        <a:t>3</a:t>
                      </a:r>
                      <a:endParaRPr lang="es-MX"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s-MX" sz="1600" u="none" strike="noStrike" dirty="0">
                          <a:effectLst/>
                          <a:latin typeface="Arial" panose="020B0604020202020204" pitchFamily="34" charset="0"/>
                          <a:cs typeface="Arial" panose="020B0604020202020204" pitchFamily="34" charset="0"/>
                        </a:rPr>
                        <a:t>PVP 8%</a:t>
                      </a:r>
                      <a:endParaRPr lang="es-MX"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bl>
          </a:graphicData>
        </a:graphic>
      </p:graphicFrame>
      <p:sp>
        <p:nvSpPr>
          <p:cNvPr id="10" name="CuadroTexto 9"/>
          <p:cNvSpPr txBox="1"/>
          <p:nvPr/>
        </p:nvSpPr>
        <p:spPr>
          <a:xfrm>
            <a:off x="0" y="4029757"/>
            <a:ext cx="6979920" cy="369332"/>
          </a:xfrm>
          <a:prstGeom prst="rect">
            <a:avLst/>
          </a:prstGeom>
          <a:noFill/>
        </p:spPr>
        <p:txBody>
          <a:bodyPr wrap="square" rtlCol="0">
            <a:spAutoFit/>
          </a:bodyPr>
          <a:lstStyle/>
          <a:p>
            <a:r>
              <a:rPr lang="es-MX" b="1" u="sng" dirty="0" smtClean="0"/>
              <a:t>Análisis de parámetros experimentales para fibras de PVP</a:t>
            </a:r>
            <a:endParaRPr lang="es-MX" b="1" u="sng" dirty="0"/>
          </a:p>
        </p:txBody>
      </p:sp>
    </p:spTree>
    <p:extLst>
      <p:ext uri="{BB962C8B-B14F-4D97-AF65-F5344CB8AC3E}">
        <p14:creationId xmlns:p14="http://schemas.microsoft.com/office/powerpoint/2010/main" val="27276155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3"/>
          <a:stretch>
            <a:fillRect/>
          </a:stretch>
        </p:blipFill>
        <p:spPr>
          <a:xfrm>
            <a:off x="354163" y="1039259"/>
            <a:ext cx="4178080" cy="2075002"/>
          </a:xfrm>
          <a:prstGeom prst="rect">
            <a:avLst/>
          </a:prstGeom>
        </p:spPr>
      </p:pic>
      <p:pic>
        <p:nvPicPr>
          <p:cNvPr id="5" name="Imagen 4" descr="https://scontent.fuio3-1.fna.fbcdn.net/v/t1.15752-9/48384697_371404640310687_5602363875002417152_n.png?_nc_cat=102&amp;_nc_ht=scontent.fuio3-1.fna&amp;oh=0368a4cb973db4b5a8da403c69a65fb9&amp;oe=5CADE301"/>
          <p:cNvPicPr/>
          <p:nvPr/>
        </p:nvPicPr>
        <p:blipFill>
          <a:blip r:embed="rId4">
            <a:extLst>
              <a:ext uri="{28A0092B-C50C-407E-A947-70E740481C1C}">
                <a14:useLocalDpi xmlns:a14="http://schemas.microsoft.com/office/drawing/2010/main" val="0"/>
              </a:ext>
            </a:extLst>
          </a:blip>
          <a:srcRect/>
          <a:stretch>
            <a:fillRect/>
          </a:stretch>
        </p:blipFill>
        <p:spPr bwMode="auto">
          <a:xfrm>
            <a:off x="6126825" y="1039259"/>
            <a:ext cx="5166995" cy="1767840"/>
          </a:xfrm>
          <a:prstGeom prst="rect">
            <a:avLst/>
          </a:prstGeom>
          <a:noFill/>
          <a:ln>
            <a:noFill/>
          </a:ln>
        </p:spPr>
      </p:pic>
      <p:sp>
        <p:nvSpPr>
          <p:cNvPr id="6" name="CuadroTexto 5"/>
          <p:cNvSpPr txBox="1"/>
          <p:nvPr/>
        </p:nvSpPr>
        <p:spPr>
          <a:xfrm>
            <a:off x="6126825" y="2807099"/>
            <a:ext cx="5166995" cy="954107"/>
          </a:xfrm>
          <a:prstGeom prst="rect">
            <a:avLst/>
          </a:prstGeom>
          <a:noFill/>
        </p:spPr>
        <p:txBody>
          <a:bodyPr wrap="square" rtlCol="0">
            <a:spAutoFit/>
          </a:bodyPr>
          <a:lstStyle/>
          <a:p>
            <a:r>
              <a:rPr lang="es-EC" sz="1400" i="1" dirty="0"/>
              <a:t>Material compuesto A) Con fibras de PVP y  quitosán, 4% p/v en ácido acético 4%v/v B) Con fibras de PVP y quitosán, 4% p/v en ácido acético 40%v/v C) Con fibras de PVP y quitosán 8% p/v en ácido acético 4%v/v</a:t>
            </a:r>
            <a:br>
              <a:rPr lang="es-EC" sz="1400" i="1" dirty="0"/>
            </a:br>
            <a:r>
              <a:rPr lang="es-EC" sz="1400" i="1" dirty="0"/>
              <a:t>Fuente: Microscopio electrónico de barrido</a:t>
            </a:r>
            <a:endParaRPr lang="es-MX" sz="1400" i="1" dirty="0"/>
          </a:p>
        </p:txBody>
      </p:sp>
      <p:sp>
        <p:nvSpPr>
          <p:cNvPr id="7" name="CuadroTexto 6"/>
          <p:cNvSpPr txBox="1"/>
          <p:nvPr/>
        </p:nvSpPr>
        <p:spPr>
          <a:xfrm>
            <a:off x="344557" y="3123019"/>
            <a:ext cx="4187687" cy="738664"/>
          </a:xfrm>
          <a:prstGeom prst="rect">
            <a:avLst/>
          </a:prstGeom>
          <a:noFill/>
        </p:spPr>
        <p:txBody>
          <a:bodyPr wrap="square" rtlCol="0">
            <a:spAutoFit/>
          </a:bodyPr>
          <a:lstStyle/>
          <a:p>
            <a:r>
              <a:rPr lang="es-EC" sz="1400" i="1" dirty="0"/>
              <a:t>Fibras muestra N°7 de PVP. Amplificación izquierda X1000 y derecha X100</a:t>
            </a:r>
            <a:br>
              <a:rPr lang="es-EC" sz="1400" i="1" dirty="0"/>
            </a:br>
            <a:r>
              <a:rPr lang="es-EC" sz="1400" i="1" dirty="0"/>
              <a:t>Fuente: Microscopio de barrido </a:t>
            </a:r>
            <a:endParaRPr lang="es-MX" sz="1400" dirty="0"/>
          </a:p>
        </p:txBody>
      </p:sp>
      <p:sp>
        <p:nvSpPr>
          <p:cNvPr id="8" name="Flecha derecha 7"/>
          <p:cNvSpPr/>
          <p:nvPr/>
        </p:nvSpPr>
        <p:spPr>
          <a:xfrm>
            <a:off x="4532243" y="1470991"/>
            <a:ext cx="1594582" cy="1086679"/>
          </a:xfrm>
          <a:prstGeom prst="rightArrow">
            <a:avLst>
              <a:gd name="adj1" fmla="val 37805"/>
              <a:gd name="adj2" fmla="val 475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p:cNvPicPr/>
          <p:nvPr/>
        </p:nvPicPr>
        <p:blipFill>
          <a:blip r:embed="rId5"/>
          <a:stretch>
            <a:fillRect/>
          </a:stretch>
        </p:blipFill>
        <p:spPr>
          <a:xfrm>
            <a:off x="291147" y="3982789"/>
            <a:ext cx="4294505" cy="2019935"/>
          </a:xfrm>
          <a:prstGeom prst="rect">
            <a:avLst/>
          </a:prstGeom>
        </p:spPr>
      </p:pic>
      <p:sp>
        <p:nvSpPr>
          <p:cNvPr id="10"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Experimentación </a:t>
            </a:r>
            <a:endParaRPr lang="es-EC" dirty="0">
              <a:solidFill>
                <a:schemeClr val="tx1"/>
              </a:solidFill>
              <a:effectLst>
                <a:outerShdw blurRad="38100" dist="38100" dir="2700000" algn="tl">
                  <a:srgbClr val="000000">
                    <a:alpha val="43137"/>
                  </a:srgbClr>
                </a:outerShdw>
              </a:effectLst>
            </a:endParaRPr>
          </a:p>
        </p:txBody>
      </p:sp>
      <p:pic>
        <p:nvPicPr>
          <p:cNvPr id="4098" name="Picture 2" descr="https://scontent.xx.fbcdn.net/v/t1.15752-9/49476300_335675917025284_2513324821924806656_n.png?_nc_cat=107&amp;_nc_ad=z-m&amp;_nc_cid=0&amp;_nc_ht=scontent.xx&amp;oh=2b17d934def58cbf5526eb90e9f1ba7a&amp;oe=5CD39C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8419" y="3861683"/>
            <a:ext cx="2025748" cy="2261832"/>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344555" y="6002724"/>
            <a:ext cx="4187687" cy="738664"/>
          </a:xfrm>
          <a:prstGeom prst="rect">
            <a:avLst/>
          </a:prstGeom>
          <a:noFill/>
        </p:spPr>
        <p:txBody>
          <a:bodyPr wrap="square" rtlCol="0">
            <a:spAutoFit/>
          </a:bodyPr>
          <a:lstStyle/>
          <a:p>
            <a:r>
              <a:rPr lang="es-EC" sz="1400" i="1" dirty="0"/>
              <a:t>Muestras de fibras de PAN. Amplificación izquierda X1000 y derecha X100</a:t>
            </a:r>
            <a:br>
              <a:rPr lang="es-EC" sz="1400" i="1" dirty="0"/>
            </a:br>
            <a:r>
              <a:rPr lang="es-EC" sz="1400" i="1" dirty="0"/>
              <a:t>Fuente: Microscopio de barrido – ESPE</a:t>
            </a:r>
            <a:endParaRPr lang="es-MX" sz="1400" dirty="0"/>
          </a:p>
        </p:txBody>
      </p:sp>
      <p:sp>
        <p:nvSpPr>
          <p:cNvPr id="13" name="Flecha derecha 12"/>
          <p:cNvSpPr/>
          <p:nvPr/>
        </p:nvSpPr>
        <p:spPr>
          <a:xfrm>
            <a:off x="4996477" y="4325510"/>
            <a:ext cx="1983443" cy="1322806"/>
          </a:xfrm>
          <a:prstGeom prst="rightArrow">
            <a:avLst>
              <a:gd name="adj1" fmla="val 37805"/>
              <a:gd name="adj2" fmla="val 475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CuadroTexto 13"/>
          <p:cNvSpPr txBox="1"/>
          <p:nvPr/>
        </p:nvSpPr>
        <p:spPr>
          <a:xfrm>
            <a:off x="6678571" y="6123515"/>
            <a:ext cx="4187687" cy="738664"/>
          </a:xfrm>
          <a:prstGeom prst="rect">
            <a:avLst/>
          </a:prstGeom>
          <a:noFill/>
        </p:spPr>
        <p:txBody>
          <a:bodyPr wrap="square" rtlCol="0">
            <a:spAutoFit/>
          </a:bodyPr>
          <a:lstStyle/>
          <a:p>
            <a:r>
              <a:rPr lang="es-EC" sz="1400" i="1" dirty="0" smtClean="0"/>
              <a:t>Muestra de material compuesto con fibras de PAN en matriz de resina de quitosán</a:t>
            </a:r>
            <a:r>
              <a:rPr lang="es-EC" sz="1400" i="1" dirty="0"/>
              <a:t/>
            </a:r>
            <a:br>
              <a:rPr lang="es-EC" sz="1400" i="1" dirty="0"/>
            </a:br>
            <a:r>
              <a:rPr lang="es-EC" sz="1400" i="1" dirty="0"/>
              <a:t>Fuente: Microscopio de barrido – ESPE</a:t>
            </a:r>
            <a:endParaRPr lang="es-MX" sz="1400" dirty="0"/>
          </a:p>
        </p:txBody>
      </p:sp>
      <p:sp>
        <p:nvSpPr>
          <p:cNvPr id="2" name="Marcador de número de diapositiva 1"/>
          <p:cNvSpPr>
            <a:spLocks noGrp="1"/>
          </p:cNvSpPr>
          <p:nvPr>
            <p:ph type="sldNum" sz="quarter" idx="12"/>
          </p:nvPr>
        </p:nvSpPr>
        <p:spPr/>
        <p:txBody>
          <a:bodyPr/>
          <a:lstStyle/>
          <a:p>
            <a:fld id="{2082FD7D-7C90-4626-A6B6-E135C4AE366A}" type="slidenum">
              <a:rPr lang="es-EC" smtClean="0"/>
              <a:t>19</a:t>
            </a:fld>
            <a:endParaRPr lang="es-EC"/>
          </a:p>
        </p:txBody>
      </p:sp>
    </p:spTree>
    <p:extLst>
      <p:ext uri="{BB962C8B-B14F-4D97-AF65-F5344CB8AC3E}">
        <p14:creationId xmlns:p14="http://schemas.microsoft.com/office/powerpoint/2010/main" val="37885812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4320" y="0"/>
            <a:ext cx="10515600" cy="838200"/>
          </a:xfrm>
        </p:spPr>
        <p:txBody>
          <a:bodyPr>
            <a:normAutofit/>
          </a:bodyPr>
          <a:lstStyle/>
          <a:p>
            <a:r>
              <a:rPr lang="es-EC" dirty="0" smtClean="0">
                <a:solidFill>
                  <a:schemeClr val="tx1"/>
                </a:solidFill>
                <a:effectLst>
                  <a:outerShdw blurRad="38100" dist="38100" dir="2700000" algn="tl">
                    <a:srgbClr val="000000">
                      <a:alpha val="43137"/>
                    </a:srgbClr>
                  </a:outerShdw>
                </a:effectLst>
              </a:rPr>
              <a:t>Índice</a:t>
            </a:r>
            <a:endParaRPr lang="es-EC" dirty="0">
              <a:solidFill>
                <a:schemeClr val="tx1"/>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1776746" y="1042851"/>
            <a:ext cx="7110153" cy="5646420"/>
          </a:xfrm>
        </p:spPr>
        <p:txBody>
          <a:bodyPr>
            <a:noAutofit/>
          </a:bodyPr>
          <a:lstStyle/>
          <a:p>
            <a:pPr>
              <a:buFont typeface="Wingdings" panose="05000000000000000000" pitchFamily="2" charset="2"/>
              <a:buChar char="Ø"/>
            </a:pPr>
            <a:r>
              <a:rPr lang="es-EC" sz="2800" dirty="0" smtClean="0">
                <a:solidFill>
                  <a:schemeClr val="bg2">
                    <a:lumMod val="25000"/>
                  </a:schemeClr>
                </a:solidFill>
              </a:rPr>
              <a:t> Objetivos</a:t>
            </a:r>
          </a:p>
          <a:p>
            <a:pPr>
              <a:buFont typeface="Wingdings" panose="05000000000000000000" pitchFamily="2" charset="2"/>
              <a:buChar char="Ø"/>
            </a:pPr>
            <a:r>
              <a:rPr lang="es-EC" sz="2800" dirty="0" smtClean="0">
                <a:solidFill>
                  <a:schemeClr val="bg2">
                    <a:lumMod val="25000"/>
                  </a:schemeClr>
                </a:solidFill>
              </a:rPr>
              <a:t>Justificación</a:t>
            </a:r>
          </a:p>
          <a:p>
            <a:pPr>
              <a:buFont typeface="Wingdings" panose="05000000000000000000" pitchFamily="2" charset="2"/>
              <a:buChar char="Ø"/>
            </a:pPr>
            <a:r>
              <a:rPr lang="es-EC" sz="2800" dirty="0" smtClean="0">
                <a:solidFill>
                  <a:schemeClr val="bg2">
                    <a:lumMod val="25000"/>
                  </a:schemeClr>
                </a:solidFill>
              </a:rPr>
              <a:t>Alcance</a:t>
            </a:r>
          </a:p>
          <a:p>
            <a:pPr>
              <a:buFont typeface="Wingdings" panose="05000000000000000000" pitchFamily="2" charset="2"/>
              <a:buChar char="Ø"/>
            </a:pPr>
            <a:r>
              <a:rPr lang="es-EC" sz="2800" dirty="0" smtClean="0">
                <a:solidFill>
                  <a:schemeClr val="bg2">
                    <a:lumMod val="25000"/>
                  </a:schemeClr>
                </a:solidFill>
              </a:rPr>
              <a:t>Estado del Arte</a:t>
            </a:r>
          </a:p>
          <a:p>
            <a:pPr>
              <a:buFont typeface="Wingdings" panose="05000000000000000000" pitchFamily="2" charset="2"/>
              <a:buChar char="Ø"/>
            </a:pPr>
            <a:r>
              <a:rPr lang="es-EC" sz="2800" dirty="0" smtClean="0">
                <a:solidFill>
                  <a:schemeClr val="bg2">
                    <a:lumMod val="25000"/>
                  </a:schemeClr>
                </a:solidFill>
              </a:rPr>
              <a:t>Experimentación</a:t>
            </a:r>
          </a:p>
          <a:p>
            <a:pPr>
              <a:buFont typeface="Wingdings" panose="05000000000000000000" pitchFamily="2" charset="2"/>
              <a:buChar char="Ø"/>
            </a:pPr>
            <a:r>
              <a:rPr lang="es-EC" sz="2800" dirty="0" smtClean="0">
                <a:solidFill>
                  <a:schemeClr val="bg2">
                    <a:lumMod val="25000"/>
                  </a:schemeClr>
                </a:solidFill>
              </a:rPr>
              <a:t>Análisis de Resultados</a:t>
            </a:r>
          </a:p>
          <a:p>
            <a:pPr>
              <a:buFont typeface="Wingdings" panose="05000000000000000000" pitchFamily="2" charset="2"/>
              <a:buChar char="Ø"/>
            </a:pPr>
            <a:r>
              <a:rPr lang="es-EC" sz="2800" dirty="0" smtClean="0">
                <a:solidFill>
                  <a:schemeClr val="bg2">
                    <a:lumMod val="25000"/>
                  </a:schemeClr>
                </a:solidFill>
              </a:rPr>
              <a:t>Conclusiones</a:t>
            </a:r>
          </a:p>
          <a:p>
            <a:pPr>
              <a:buFont typeface="Wingdings" panose="05000000000000000000" pitchFamily="2" charset="2"/>
              <a:buChar char="Ø"/>
            </a:pPr>
            <a:r>
              <a:rPr lang="es-EC" sz="2800" dirty="0" smtClean="0">
                <a:solidFill>
                  <a:schemeClr val="bg2">
                    <a:lumMod val="25000"/>
                  </a:schemeClr>
                </a:solidFill>
              </a:rPr>
              <a:t>Recomendaciones</a:t>
            </a:r>
          </a:p>
        </p:txBody>
      </p:sp>
      <p:sp>
        <p:nvSpPr>
          <p:cNvPr id="4" name="Marcador de número de diapositiva 3"/>
          <p:cNvSpPr>
            <a:spLocks noGrp="1"/>
          </p:cNvSpPr>
          <p:nvPr>
            <p:ph type="sldNum" sz="quarter" idx="12"/>
          </p:nvPr>
        </p:nvSpPr>
        <p:spPr>
          <a:xfrm>
            <a:off x="10634135" y="6356349"/>
            <a:ext cx="1530927" cy="396000"/>
          </a:xfrm>
        </p:spPr>
        <p:txBody>
          <a:bodyPr/>
          <a:lstStyle/>
          <a:p>
            <a:fld id="{2082FD7D-7C90-4626-A6B6-E135C4AE366A}" type="slidenum">
              <a:rPr lang="es-EC" sz="1800" smtClean="0"/>
              <a:t>2</a:t>
            </a:fld>
            <a:endParaRPr lang="es-EC" sz="1800" dirty="0"/>
          </a:p>
        </p:txBody>
      </p:sp>
    </p:spTree>
    <p:extLst>
      <p:ext uri="{BB962C8B-B14F-4D97-AF65-F5344CB8AC3E}">
        <p14:creationId xmlns:p14="http://schemas.microsoft.com/office/powerpoint/2010/main" val="2751291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60773461"/>
              </p:ext>
            </p:extLst>
          </p:nvPr>
        </p:nvGraphicFramePr>
        <p:xfrm>
          <a:off x="239150" y="1390284"/>
          <a:ext cx="5092504" cy="2028164"/>
        </p:xfrm>
        <a:graphic>
          <a:graphicData uri="http://schemas.openxmlformats.org/drawingml/2006/table">
            <a:tbl>
              <a:tblPr firstRow="1" firstCol="1" bandRow="1">
                <a:tableStyleId>{5C22544A-7EE6-4342-B048-85BDC9FD1C3A}</a:tableStyleId>
              </a:tblPr>
              <a:tblGrid>
                <a:gridCol w="1125416"/>
                <a:gridCol w="759656"/>
                <a:gridCol w="932682"/>
                <a:gridCol w="997955"/>
                <a:gridCol w="1276795"/>
              </a:tblGrid>
              <a:tr h="507041">
                <a:tc>
                  <a:txBody>
                    <a:bodyPr/>
                    <a:lstStyle/>
                    <a:p>
                      <a:pPr indent="0" algn="l">
                        <a:lnSpc>
                          <a:spcPct val="100000"/>
                        </a:lnSpc>
                        <a:spcAft>
                          <a:spcPts val="0"/>
                        </a:spcAft>
                      </a:pPr>
                      <a:r>
                        <a:rPr lang="es-MX" sz="1600" dirty="0">
                          <a:effectLst/>
                        </a:rPr>
                        <a:t>Factor</a:t>
                      </a:r>
                      <a:endParaRPr lang="es-MX"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s-MX" sz="1600">
                          <a:effectLst/>
                        </a:rPr>
                        <a:t>Código</a:t>
                      </a:r>
                      <a:endParaRPr lang="es-MX"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s-MX" sz="1600">
                          <a:effectLst/>
                        </a:rPr>
                        <a:t>Nivel Bajo (-)</a:t>
                      </a:r>
                      <a:endParaRPr lang="es-MX"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s-MX" sz="1600">
                          <a:effectLst/>
                        </a:rPr>
                        <a:t>Nivel Alto (+)</a:t>
                      </a:r>
                      <a:endParaRPr lang="es-MX"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s-MX" sz="1600">
                          <a:effectLst/>
                        </a:rPr>
                        <a:t>Respuesta esperada</a:t>
                      </a:r>
                      <a:endParaRPr lang="es-MX"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07041">
                <a:tc>
                  <a:txBody>
                    <a:bodyPr/>
                    <a:lstStyle/>
                    <a:p>
                      <a:pPr indent="0" algn="l">
                        <a:lnSpc>
                          <a:spcPct val="100000"/>
                        </a:lnSpc>
                        <a:spcAft>
                          <a:spcPts val="0"/>
                        </a:spcAft>
                      </a:pPr>
                      <a:r>
                        <a:rPr lang="es-MX" sz="1600" dirty="0">
                          <a:effectLst/>
                        </a:rPr>
                        <a:t>Voltaje (KV)</a:t>
                      </a:r>
                      <a:endParaRPr lang="es-MX"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gn="ctr">
                        <a:lnSpc>
                          <a:spcPct val="100000"/>
                        </a:lnSpc>
                        <a:spcAft>
                          <a:spcPts val="0"/>
                        </a:spcAft>
                      </a:pPr>
                      <a:r>
                        <a:rPr lang="es-MX" sz="1600">
                          <a:effectLst/>
                        </a:rPr>
                        <a:t>A</a:t>
                      </a:r>
                      <a:endParaRPr lang="es-MX"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gn="ctr">
                        <a:lnSpc>
                          <a:spcPct val="100000"/>
                        </a:lnSpc>
                        <a:spcAft>
                          <a:spcPts val="0"/>
                        </a:spcAft>
                      </a:pPr>
                      <a:r>
                        <a:rPr lang="es-MX" sz="1600" dirty="0">
                          <a:effectLst/>
                        </a:rPr>
                        <a:t>14.2</a:t>
                      </a:r>
                      <a:endParaRPr lang="es-MX"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gn="ctr">
                        <a:lnSpc>
                          <a:spcPct val="100000"/>
                        </a:lnSpc>
                        <a:spcAft>
                          <a:spcPts val="0"/>
                        </a:spcAft>
                      </a:pPr>
                      <a:r>
                        <a:rPr lang="es-MX" sz="1600" dirty="0">
                          <a:effectLst/>
                        </a:rPr>
                        <a:t>17.9</a:t>
                      </a:r>
                      <a:endParaRPr lang="es-MX"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s-MX" sz="1600">
                          <a:effectLst/>
                        </a:rPr>
                        <a:t>Esfuerzo de fluencia</a:t>
                      </a:r>
                      <a:endParaRPr lang="es-MX"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07041">
                <a:tc>
                  <a:txBody>
                    <a:bodyPr/>
                    <a:lstStyle/>
                    <a:p>
                      <a:pPr indent="0" algn="l">
                        <a:lnSpc>
                          <a:spcPct val="100000"/>
                        </a:lnSpc>
                        <a:spcAft>
                          <a:spcPts val="0"/>
                        </a:spcAft>
                      </a:pPr>
                      <a:r>
                        <a:rPr lang="es-MX" sz="1600">
                          <a:effectLst/>
                        </a:rPr>
                        <a:t>Deposición (ml)</a:t>
                      </a:r>
                      <a:endParaRPr lang="es-MX"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gn="ctr">
                        <a:lnSpc>
                          <a:spcPct val="100000"/>
                        </a:lnSpc>
                        <a:spcAft>
                          <a:spcPts val="0"/>
                        </a:spcAft>
                      </a:pPr>
                      <a:r>
                        <a:rPr lang="es-MX" sz="1600" dirty="0">
                          <a:effectLst/>
                        </a:rPr>
                        <a:t>B</a:t>
                      </a:r>
                      <a:endParaRPr lang="es-MX"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gn="ctr">
                        <a:lnSpc>
                          <a:spcPct val="100000"/>
                        </a:lnSpc>
                        <a:spcAft>
                          <a:spcPts val="0"/>
                        </a:spcAft>
                      </a:pPr>
                      <a:r>
                        <a:rPr lang="es-MX" sz="1600">
                          <a:effectLst/>
                        </a:rPr>
                        <a:t>3</a:t>
                      </a:r>
                      <a:endParaRPr lang="es-MX"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gn="ctr">
                        <a:lnSpc>
                          <a:spcPct val="100000"/>
                        </a:lnSpc>
                        <a:spcAft>
                          <a:spcPts val="0"/>
                        </a:spcAft>
                      </a:pPr>
                      <a:r>
                        <a:rPr lang="es-MX" sz="1600">
                          <a:effectLst/>
                        </a:rPr>
                        <a:t>5</a:t>
                      </a:r>
                      <a:endParaRPr lang="es-MX"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s-MX" sz="1600">
                          <a:effectLst/>
                        </a:rPr>
                        <a:t>Esfuerzo de fluencia</a:t>
                      </a:r>
                      <a:endParaRPr lang="es-MX"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507041">
                <a:tc>
                  <a:txBody>
                    <a:bodyPr/>
                    <a:lstStyle/>
                    <a:p>
                      <a:pPr indent="0" algn="l">
                        <a:lnSpc>
                          <a:spcPct val="100000"/>
                        </a:lnSpc>
                        <a:spcAft>
                          <a:spcPts val="0"/>
                        </a:spcAft>
                      </a:pPr>
                      <a:r>
                        <a:rPr lang="es-MX" sz="1600">
                          <a:effectLst/>
                        </a:rPr>
                        <a:t>Fracción</a:t>
                      </a:r>
                      <a:endParaRPr lang="es-MX"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gn="ctr">
                        <a:lnSpc>
                          <a:spcPct val="100000"/>
                        </a:lnSpc>
                        <a:spcAft>
                          <a:spcPts val="0"/>
                        </a:spcAft>
                      </a:pPr>
                      <a:r>
                        <a:rPr lang="es-MX" sz="1600" dirty="0">
                          <a:effectLst/>
                        </a:rPr>
                        <a:t>C</a:t>
                      </a:r>
                      <a:endParaRPr lang="es-MX"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gn="ctr">
                        <a:lnSpc>
                          <a:spcPct val="100000"/>
                        </a:lnSpc>
                        <a:spcAft>
                          <a:spcPts val="0"/>
                        </a:spcAft>
                      </a:pPr>
                      <a:r>
                        <a:rPr lang="es-MX" sz="1600" dirty="0">
                          <a:effectLst/>
                        </a:rPr>
                        <a:t>0.08</a:t>
                      </a:r>
                      <a:endParaRPr lang="es-MX"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gn="ctr">
                        <a:lnSpc>
                          <a:spcPct val="100000"/>
                        </a:lnSpc>
                        <a:spcAft>
                          <a:spcPts val="0"/>
                        </a:spcAft>
                      </a:pPr>
                      <a:r>
                        <a:rPr lang="es-MX" sz="1600" dirty="0">
                          <a:effectLst/>
                        </a:rPr>
                        <a:t>0.10</a:t>
                      </a:r>
                      <a:endParaRPr lang="es-MX"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s-MX" sz="1600" dirty="0">
                          <a:effectLst/>
                        </a:rPr>
                        <a:t>Esfuerzo de fluencia</a:t>
                      </a:r>
                      <a:endParaRPr lang="es-MX"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CuadroTexto 4"/>
          <p:cNvSpPr txBox="1"/>
          <p:nvPr/>
        </p:nvSpPr>
        <p:spPr>
          <a:xfrm>
            <a:off x="521677" y="956603"/>
            <a:ext cx="4303542" cy="379828"/>
          </a:xfrm>
          <a:prstGeom prst="rect">
            <a:avLst/>
          </a:prstGeom>
          <a:noFill/>
        </p:spPr>
        <p:txBody>
          <a:bodyPr wrap="square" rtlCol="0">
            <a:spAutoFit/>
          </a:bodyPr>
          <a:lstStyle/>
          <a:p>
            <a:r>
              <a:rPr lang="es-MX" b="1" u="sng" dirty="0" smtClean="0"/>
              <a:t>Factores para el diseño experimental</a:t>
            </a:r>
            <a:endParaRPr lang="es-MX" b="1" u="sng" dirty="0"/>
          </a:p>
        </p:txBody>
      </p:sp>
      <p:sp>
        <p:nvSpPr>
          <p:cNvPr id="6"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Experimentación </a:t>
            </a:r>
            <a:endParaRPr lang="es-EC" dirty="0">
              <a:solidFill>
                <a:schemeClr val="tx1"/>
              </a:solidFill>
              <a:effectLst>
                <a:outerShdw blurRad="38100" dist="38100" dir="2700000" algn="tl">
                  <a:srgbClr val="000000">
                    <a:alpha val="43137"/>
                  </a:srgbClr>
                </a:outerShdw>
              </a:effectLst>
            </a:endParaRPr>
          </a:p>
        </p:txBody>
      </p:sp>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210820" y="3520440"/>
            <a:ext cx="5148971" cy="3217985"/>
          </a:xfrm>
          <a:prstGeom prst="rect">
            <a:avLst/>
          </a:prstGeom>
          <a:noFill/>
        </p:spPr>
      </p:pic>
      <p:graphicFrame>
        <p:nvGraphicFramePr>
          <p:cNvPr id="10" name="Tabla 9"/>
          <p:cNvGraphicFramePr>
            <a:graphicFrameLocks noGrp="1"/>
          </p:cNvGraphicFramePr>
          <p:nvPr>
            <p:extLst>
              <p:ext uri="{D42A27DB-BD31-4B8C-83A1-F6EECF244321}">
                <p14:modId xmlns:p14="http://schemas.microsoft.com/office/powerpoint/2010/main" val="164900723"/>
              </p:ext>
            </p:extLst>
          </p:nvPr>
        </p:nvGraphicFramePr>
        <p:xfrm>
          <a:off x="5851964" y="1463044"/>
          <a:ext cx="5528798" cy="5247242"/>
        </p:xfrm>
        <a:graphic>
          <a:graphicData uri="http://schemas.openxmlformats.org/drawingml/2006/table">
            <a:tbl>
              <a:tblPr firstRow="1" firstCol="1">
                <a:tableStyleId>{5C22544A-7EE6-4342-B048-85BDC9FD1C3A}</a:tableStyleId>
              </a:tblPr>
              <a:tblGrid>
                <a:gridCol w="1999778"/>
                <a:gridCol w="1176340"/>
                <a:gridCol w="1176340"/>
                <a:gridCol w="1176340"/>
              </a:tblGrid>
              <a:tr h="919622">
                <a:tc>
                  <a:txBody>
                    <a:bodyPr/>
                    <a:lstStyle/>
                    <a:p>
                      <a:pPr algn="ctr" fontAlgn="ctr"/>
                      <a:r>
                        <a:rPr lang="es-EC" sz="1600" u="none" strike="noStrike" dirty="0">
                          <a:effectLst/>
                        </a:rPr>
                        <a:t>Muestra</a:t>
                      </a:r>
                      <a:endParaRPr lang="es-MX" sz="1600" b="1" i="1"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C" sz="1600" u="none" strike="noStrike">
                          <a:effectLst/>
                        </a:rPr>
                        <a:t>% Deformación</a:t>
                      </a:r>
                      <a:endParaRPr lang="es-MX" sz="1600" b="1" i="1"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EC" sz="1600" u="none" strike="noStrike" dirty="0" smtClean="0">
                          <a:effectLst/>
                        </a:rPr>
                        <a:t>Esfuerzo de fluencia </a:t>
                      </a:r>
                      <a:r>
                        <a:rPr lang="es-EC" sz="1600" u="none" strike="noStrike" dirty="0">
                          <a:effectLst/>
                        </a:rPr>
                        <a:t>(MPa)</a:t>
                      </a:r>
                      <a:endParaRPr lang="es-MX" sz="1600" b="1" i="1"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EC" sz="1600" u="none" strike="noStrike" dirty="0">
                          <a:effectLst/>
                        </a:rPr>
                        <a:t>Módulo de Elasticidad (MPa)</a:t>
                      </a:r>
                      <a:endParaRPr lang="es-MX" sz="1600" b="1" i="1" u="none" strike="noStrike" dirty="0">
                        <a:solidFill>
                          <a:srgbClr val="000000"/>
                        </a:solidFill>
                        <a:effectLst/>
                        <a:latin typeface="Arial" panose="020B0604020202020204" pitchFamily="34" charset="0"/>
                      </a:endParaRPr>
                    </a:p>
                  </a:txBody>
                  <a:tcPr marL="9525" marR="9525" marT="9525" marB="0" anchor="ctr"/>
                </a:tc>
              </a:tr>
              <a:tr h="360635">
                <a:tc>
                  <a:txBody>
                    <a:bodyPr/>
                    <a:lstStyle/>
                    <a:p>
                      <a:pPr algn="l" fontAlgn="b"/>
                      <a:r>
                        <a:rPr lang="es-MX" sz="2000" u="none" strike="noStrike" dirty="0">
                          <a:effectLst/>
                        </a:rPr>
                        <a:t>Combinación</a:t>
                      </a:r>
                      <a:endParaRPr lang="es-MX" sz="2000" b="1" i="0" u="none" strike="noStrike" dirty="0">
                        <a:solidFill>
                          <a:srgbClr val="000000"/>
                        </a:solidFill>
                        <a:effectLst/>
                        <a:latin typeface="Calibri" panose="020F0502020204030204" pitchFamily="34" charset="0"/>
                      </a:endParaRPr>
                    </a:p>
                  </a:txBody>
                  <a:tcPr marL="9525" marR="9525" marT="9525" marB="0" anchor="b"/>
                </a:tc>
                <a:tc gridSpan="3">
                  <a:txBody>
                    <a:bodyPr/>
                    <a:lstStyle/>
                    <a:p>
                      <a:pPr algn="ctr" fontAlgn="ctr"/>
                      <a:r>
                        <a:rPr lang="es-MX" sz="1600" b="1" u="none" strike="noStrike" dirty="0">
                          <a:effectLst/>
                        </a:rPr>
                        <a:t>A+B+</a:t>
                      </a:r>
                      <a:endParaRPr lang="es-MX" sz="1600" b="1" i="0" u="none" strike="noStrike" dirty="0">
                        <a:solidFill>
                          <a:srgbClr val="000000"/>
                        </a:solidFill>
                        <a:effectLst/>
                        <a:latin typeface="Arial" panose="020B0604020202020204" pitchFamily="34" charset="0"/>
                      </a:endParaRPr>
                    </a:p>
                  </a:txBody>
                  <a:tcPr marL="9525" marR="9525" marT="9525" marB="0" anchor="ctr"/>
                </a:tc>
                <a:tc hMerge="1">
                  <a:txBody>
                    <a:bodyPr/>
                    <a:lstStyle/>
                    <a:p>
                      <a:endParaRPr lang="es-MX"/>
                    </a:p>
                  </a:txBody>
                  <a:tcPr/>
                </a:tc>
                <a:tc hMerge="1">
                  <a:txBody>
                    <a:bodyPr/>
                    <a:lstStyle/>
                    <a:p>
                      <a:endParaRPr lang="es-MX"/>
                    </a:p>
                  </a:txBody>
                  <a:tcPr/>
                </a:tc>
              </a:tr>
              <a:tr h="360635">
                <a:tc>
                  <a:txBody>
                    <a:bodyPr/>
                    <a:lstStyle/>
                    <a:p>
                      <a:pPr algn="l" fontAlgn="ctr"/>
                      <a:r>
                        <a:rPr lang="es-MX" sz="1600" u="none" strike="noStrike">
                          <a:effectLst/>
                        </a:rPr>
                        <a:t>Promedio</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dirty="0">
                          <a:effectLst/>
                        </a:rPr>
                        <a:t>15.85</a:t>
                      </a:r>
                      <a:endParaRPr lang="es-MX" sz="16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13.7</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0.86</a:t>
                      </a:r>
                      <a:endParaRPr lang="es-MX" sz="1600" b="0" i="0" u="none" strike="noStrike">
                        <a:solidFill>
                          <a:srgbClr val="000000"/>
                        </a:solidFill>
                        <a:effectLst/>
                        <a:latin typeface="Arial" panose="020B0604020202020204" pitchFamily="34" charset="0"/>
                      </a:endParaRPr>
                    </a:p>
                  </a:txBody>
                  <a:tcPr marL="9525" marR="9525" marT="9525" marB="0" anchor="ctr"/>
                </a:tc>
              </a:tr>
              <a:tr h="360635">
                <a:tc>
                  <a:txBody>
                    <a:bodyPr/>
                    <a:lstStyle/>
                    <a:p>
                      <a:pPr algn="l" fontAlgn="ctr"/>
                      <a:r>
                        <a:rPr lang="es-MX" sz="1600" u="none" strike="noStrike">
                          <a:effectLst/>
                        </a:rPr>
                        <a:t>Desviación estándar</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0.37</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0.31</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0.02</a:t>
                      </a:r>
                      <a:endParaRPr lang="es-MX" sz="1600" b="0" i="0" u="none" strike="noStrike">
                        <a:solidFill>
                          <a:srgbClr val="000000"/>
                        </a:solidFill>
                        <a:effectLst/>
                        <a:latin typeface="Arial" panose="020B0604020202020204" pitchFamily="34" charset="0"/>
                      </a:endParaRPr>
                    </a:p>
                  </a:txBody>
                  <a:tcPr marL="9525" marR="9525" marT="9525" marB="0" anchor="ctr"/>
                </a:tc>
              </a:tr>
              <a:tr h="360635">
                <a:tc>
                  <a:txBody>
                    <a:bodyPr/>
                    <a:lstStyle/>
                    <a:p>
                      <a:pPr algn="l" fontAlgn="b"/>
                      <a:r>
                        <a:rPr lang="es-MX" sz="2000" u="none" strike="noStrike" dirty="0">
                          <a:effectLst/>
                        </a:rPr>
                        <a:t>Combinación</a:t>
                      </a:r>
                      <a:endParaRPr lang="es-MX" sz="2000" b="1" i="0" u="none" strike="noStrike" dirty="0">
                        <a:solidFill>
                          <a:srgbClr val="000000"/>
                        </a:solidFill>
                        <a:effectLst/>
                        <a:latin typeface="Calibri" panose="020F0502020204030204" pitchFamily="34" charset="0"/>
                      </a:endParaRPr>
                    </a:p>
                  </a:txBody>
                  <a:tcPr marL="9525" marR="9525" marT="9525" marB="0" anchor="b"/>
                </a:tc>
                <a:tc gridSpan="3">
                  <a:txBody>
                    <a:bodyPr/>
                    <a:lstStyle/>
                    <a:p>
                      <a:pPr algn="ctr" fontAlgn="ctr"/>
                      <a:r>
                        <a:rPr lang="es-MX" sz="1600" b="1" u="none" strike="noStrike" dirty="0">
                          <a:effectLst/>
                        </a:rPr>
                        <a:t>A-B+</a:t>
                      </a:r>
                      <a:endParaRPr lang="es-MX" sz="1600" b="1" i="0" u="none" strike="noStrike" dirty="0">
                        <a:solidFill>
                          <a:srgbClr val="000000"/>
                        </a:solidFill>
                        <a:effectLst/>
                        <a:latin typeface="Arial" panose="020B0604020202020204" pitchFamily="34" charset="0"/>
                      </a:endParaRPr>
                    </a:p>
                  </a:txBody>
                  <a:tcPr marL="9525" marR="9525" marT="9525" marB="0" anchor="ctr"/>
                </a:tc>
                <a:tc hMerge="1">
                  <a:txBody>
                    <a:bodyPr/>
                    <a:lstStyle/>
                    <a:p>
                      <a:endParaRPr lang="es-MX"/>
                    </a:p>
                  </a:txBody>
                  <a:tcPr/>
                </a:tc>
                <a:tc hMerge="1">
                  <a:txBody>
                    <a:bodyPr/>
                    <a:lstStyle/>
                    <a:p>
                      <a:endParaRPr lang="es-MX"/>
                    </a:p>
                  </a:txBody>
                  <a:tcPr/>
                </a:tc>
              </a:tr>
              <a:tr h="360635">
                <a:tc>
                  <a:txBody>
                    <a:bodyPr/>
                    <a:lstStyle/>
                    <a:p>
                      <a:pPr algn="l" fontAlgn="ctr"/>
                      <a:r>
                        <a:rPr lang="es-MX" sz="1600" u="none" strike="noStrike">
                          <a:effectLst/>
                        </a:rPr>
                        <a:t>Promedio</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16.41</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7.13</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0.44</a:t>
                      </a:r>
                      <a:endParaRPr lang="es-MX" sz="1600" b="0" i="0" u="none" strike="noStrike">
                        <a:solidFill>
                          <a:srgbClr val="000000"/>
                        </a:solidFill>
                        <a:effectLst/>
                        <a:latin typeface="Arial" panose="020B0604020202020204" pitchFamily="34" charset="0"/>
                      </a:endParaRPr>
                    </a:p>
                  </a:txBody>
                  <a:tcPr marL="9525" marR="9525" marT="9525" marB="0" anchor="ctr"/>
                </a:tc>
              </a:tr>
              <a:tr h="360635">
                <a:tc>
                  <a:txBody>
                    <a:bodyPr/>
                    <a:lstStyle/>
                    <a:p>
                      <a:pPr algn="l" fontAlgn="ctr"/>
                      <a:r>
                        <a:rPr lang="es-MX" sz="1600" u="none" strike="noStrike">
                          <a:effectLst/>
                        </a:rPr>
                        <a:t>Desviación estándar</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0.42</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0.2</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0.02</a:t>
                      </a:r>
                      <a:endParaRPr lang="es-MX" sz="1600" b="0" i="0" u="none" strike="noStrike">
                        <a:solidFill>
                          <a:srgbClr val="000000"/>
                        </a:solidFill>
                        <a:effectLst/>
                        <a:latin typeface="Arial" panose="020B0604020202020204" pitchFamily="34" charset="0"/>
                      </a:endParaRPr>
                    </a:p>
                  </a:txBody>
                  <a:tcPr marL="9525" marR="9525" marT="9525" marB="0" anchor="ctr"/>
                </a:tc>
              </a:tr>
              <a:tr h="360635">
                <a:tc>
                  <a:txBody>
                    <a:bodyPr/>
                    <a:lstStyle/>
                    <a:p>
                      <a:pPr algn="l" fontAlgn="b"/>
                      <a:r>
                        <a:rPr lang="es-MX" sz="2000" u="none" strike="noStrike" dirty="0">
                          <a:effectLst/>
                        </a:rPr>
                        <a:t>Combinación</a:t>
                      </a:r>
                      <a:endParaRPr lang="es-MX" sz="2000" b="1" i="0" u="none" strike="noStrike" dirty="0">
                        <a:solidFill>
                          <a:srgbClr val="000000"/>
                        </a:solidFill>
                        <a:effectLst/>
                        <a:latin typeface="Calibri" panose="020F0502020204030204" pitchFamily="34" charset="0"/>
                      </a:endParaRPr>
                    </a:p>
                  </a:txBody>
                  <a:tcPr marL="9525" marR="9525" marT="9525" marB="0" anchor="b"/>
                </a:tc>
                <a:tc gridSpan="3">
                  <a:txBody>
                    <a:bodyPr/>
                    <a:lstStyle/>
                    <a:p>
                      <a:pPr algn="ctr" fontAlgn="ctr"/>
                      <a:r>
                        <a:rPr lang="es-MX" sz="1600" b="1" u="none" strike="noStrike" dirty="0">
                          <a:effectLst/>
                        </a:rPr>
                        <a:t>A+B-</a:t>
                      </a:r>
                      <a:endParaRPr lang="es-MX" sz="1600" b="1" i="0" u="none" strike="noStrike" dirty="0">
                        <a:solidFill>
                          <a:srgbClr val="000000"/>
                        </a:solidFill>
                        <a:effectLst/>
                        <a:latin typeface="Arial" panose="020B0604020202020204" pitchFamily="34" charset="0"/>
                      </a:endParaRPr>
                    </a:p>
                  </a:txBody>
                  <a:tcPr marL="9525" marR="9525" marT="9525" marB="0" anchor="ctr"/>
                </a:tc>
                <a:tc hMerge="1">
                  <a:txBody>
                    <a:bodyPr/>
                    <a:lstStyle/>
                    <a:p>
                      <a:endParaRPr lang="es-MX"/>
                    </a:p>
                  </a:txBody>
                  <a:tcPr/>
                </a:tc>
                <a:tc hMerge="1">
                  <a:txBody>
                    <a:bodyPr/>
                    <a:lstStyle/>
                    <a:p>
                      <a:endParaRPr lang="es-MX"/>
                    </a:p>
                  </a:txBody>
                  <a:tcPr/>
                </a:tc>
              </a:tr>
              <a:tr h="360635">
                <a:tc>
                  <a:txBody>
                    <a:bodyPr/>
                    <a:lstStyle/>
                    <a:p>
                      <a:pPr algn="l" fontAlgn="ctr"/>
                      <a:r>
                        <a:rPr lang="es-MX" sz="1600" u="none" strike="noStrike">
                          <a:effectLst/>
                        </a:rPr>
                        <a:t>Promedio</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18.3</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15.96</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0.87</a:t>
                      </a:r>
                      <a:endParaRPr lang="es-MX" sz="1600" b="0" i="0" u="none" strike="noStrike">
                        <a:solidFill>
                          <a:srgbClr val="000000"/>
                        </a:solidFill>
                        <a:effectLst/>
                        <a:latin typeface="Arial" panose="020B0604020202020204" pitchFamily="34" charset="0"/>
                      </a:endParaRPr>
                    </a:p>
                  </a:txBody>
                  <a:tcPr marL="9525" marR="9525" marT="9525" marB="0" anchor="ctr"/>
                </a:tc>
              </a:tr>
              <a:tr h="360635">
                <a:tc>
                  <a:txBody>
                    <a:bodyPr/>
                    <a:lstStyle/>
                    <a:p>
                      <a:pPr algn="l" fontAlgn="ctr"/>
                      <a:r>
                        <a:rPr lang="es-MX" sz="1600" u="none" strike="noStrike">
                          <a:effectLst/>
                        </a:rPr>
                        <a:t>Desviación estándar</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0.27</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0.54</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0.03</a:t>
                      </a:r>
                      <a:endParaRPr lang="es-MX" sz="1600" b="0" i="0" u="none" strike="noStrike">
                        <a:solidFill>
                          <a:srgbClr val="000000"/>
                        </a:solidFill>
                        <a:effectLst/>
                        <a:latin typeface="Arial" panose="020B0604020202020204" pitchFamily="34" charset="0"/>
                      </a:endParaRPr>
                    </a:p>
                  </a:txBody>
                  <a:tcPr marL="9525" marR="9525" marT="9525" marB="0" anchor="ctr"/>
                </a:tc>
              </a:tr>
              <a:tr h="360635">
                <a:tc>
                  <a:txBody>
                    <a:bodyPr/>
                    <a:lstStyle/>
                    <a:p>
                      <a:pPr algn="l" fontAlgn="b"/>
                      <a:r>
                        <a:rPr lang="es-MX" sz="2000" u="none" strike="noStrike" dirty="0">
                          <a:effectLst/>
                        </a:rPr>
                        <a:t>Combinación</a:t>
                      </a:r>
                      <a:endParaRPr lang="es-MX" sz="2000" b="1" i="0" u="none" strike="noStrike" dirty="0">
                        <a:solidFill>
                          <a:srgbClr val="000000"/>
                        </a:solidFill>
                        <a:effectLst/>
                        <a:latin typeface="Calibri" panose="020F0502020204030204" pitchFamily="34" charset="0"/>
                      </a:endParaRPr>
                    </a:p>
                  </a:txBody>
                  <a:tcPr marL="9525" marR="9525" marT="9525" marB="0" anchor="b"/>
                </a:tc>
                <a:tc gridSpan="3">
                  <a:txBody>
                    <a:bodyPr/>
                    <a:lstStyle/>
                    <a:p>
                      <a:pPr algn="ctr" fontAlgn="ctr"/>
                      <a:r>
                        <a:rPr lang="es-MX" sz="1600" b="1" u="none" strike="noStrike" dirty="0">
                          <a:effectLst/>
                        </a:rPr>
                        <a:t>A-B-</a:t>
                      </a:r>
                      <a:endParaRPr lang="es-MX" sz="1600" b="1" i="0" u="none" strike="noStrike" dirty="0">
                        <a:solidFill>
                          <a:srgbClr val="000000"/>
                        </a:solidFill>
                        <a:effectLst/>
                        <a:latin typeface="Arial" panose="020B0604020202020204" pitchFamily="34" charset="0"/>
                      </a:endParaRPr>
                    </a:p>
                  </a:txBody>
                  <a:tcPr marL="9525" marR="9525" marT="9525" marB="0" anchor="ctr"/>
                </a:tc>
                <a:tc hMerge="1">
                  <a:txBody>
                    <a:bodyPr/>
                    <a:lstStyle/>
                    <a:p>
                      <a:endParaRPr lang="es-MX"/>
                    </a:p>
                  </a:txBody>
                  <a:tcPr/>
                </a:tc>
                <a:tc hMerge="1">
                  <a:txBody>
                    <a:bodyPr/>
                    <a:lstStyle/>
                    <a:p>
                      <a:endParaRPr lang="es-MX"/>
                    </a:p>
                  </a:txBody>
                  <a:tcPr/>
                </a:tc>
              </a:tr>
              <a:tr h="360635">
                <a:tc>
                  <a:txBody>
                    <a:bodyPr/>
                    <a:lstStyle/>
                    <a:p>
                      <a:pPr algn="l" fontAlgn="ctr"/>
                      <a:r>
                        <a:rPr lang="es-MX" sz="1600" u="none" strike="noStrike">
                          <a:effectLst/>
                        </a:rPr>
                        <a:t>Promedio</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11.28</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9.59</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0.85</a:t>
                      </a:r>
                      <a:endParaRPr lang="es-MX" sz="1600" b="0" i="0" u="none" strike="noStrike">
                        <a:solidFill>
                          <a:srgbClr val="000000"/>
                        </a:solidFill>
                        <a:effectLst/>
                        <a:latin typeface="Arial" panose="020B0604020202020204" pitchFamily="34" charset="0"/>
                      </a:endParaRPr>
                    </a:p>
                  </a:txBody>
                  <a:tcPr marL="9525" marR="9525" marT="9525" marB="0" anchor="ctr"/>
                </a:tc>
              </a:tr>
              <a:tr h="360635">
                <a:tc>
                  <a:txBody>
                    <a:bodyPr/>
                    <a:lstStyle/>
                    <a:p>
                      <a:pPr algn="l" fontAlgn="ctr"/>
                      <a:r>
                        <a:rPr lang="es-MX" sz="1600" u="none" strike="noStrike">
                          <a:effectLst/>
                        </a:rPr>
                        <a:t>Desviación estándar</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0.6</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a:effectLst/>
                        </a:rPr>
                        <a:t>0.43</a:t>
                      </a:r>
                      <a:endParaRPr lang="es-MX" sz="16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MX" sz="1600" u="none" strike="noStrike" dirty="0">
                          <a:effectLst/>
                        </a:rPr>
                        <a:t>0.02</a:t>
                      </a:r>
                      <a:endParaRPr lang="es-MX" sz="1600" b="0" i="0" u="none" strike="noStrike" dirty="0">
                        <a:solidFill>
                          <a:srgbClr val="000000"/>
                        </a:solidFill>
                        <a:effectLst/>
                        <a:latin typeface="Arial" panose="020B0604020202020204" pitchFamily="34" charset="0"/>
                      </a:endParaRPr>
                    </a:p>
                  </a:txBody>
                  <a:tcPr marL="9525" marR="9525" marT="9525" marB="0" anchor="ctr"/>
                </a:tc>
              </a:tr>
            </a:tbl>
          </a:graphicData>
        </a:graphic>
      </p:graphicFrame>
      <p:sp>
        <p:nvSpPr>
          <p:cNvPr id="11" name="CuadroTexto 10"/>
          <p:cNvSpPr txBox="1"/>
          <p:nvPr/>
        </p:nvSpPr>
        <p:spPr>
          <a:xfrm>
            <a:off x="5725551" y="956603"/>
            <a:ext cx="5655212" cy="369332"/>
          </a:xfrm>
          <a:prstGeom prst="rect">
            <a:avLst/>
          </a:prstGeom>
          <a:noFill/>
        </p:spPr>
        <p:txBody>
          <a:bodyPr wrap="square" rtlCol="0">
            <a:spAutoFit/>
          </a:bodyPr>
          <a:lstStyle/>
          <a:p>
            <a:r>
              <a:rPr lang="es-MX" b="1" u="sng" dirty="0" smtClean="0"/>
              <a:t>Combinaciones para la elaboración de fibras</a:t>
            </a:r>
            <a:endParaRPr lang="es-MX" b="1" u="sng" dirty="0"/>
          </a:p>
        </p:txBody>
      </p:sp>
      <p:sp>
        <p:nvSpPr>
          <p:cNvPr id="2" name="Marcador de número de diapositiva 1"/>
          <p:cNvSpPr>
            <a:spLocks noGrp="1"/>
          </p:cNvSpPr>
          <p:nvPr>
            <p:ph type="sldNum" sz="quarter" idx="12"/>
          </p:nvPr>
        </p:nvSpPr>
        <p:spPr/>
        <p:txBody>
          <a:bodyPr/>
          <a:lstStyle/>
          <a:p>
            <a:fld id="{2082FD7D-7C90-4626-A6B6-E135C4AE366A}" type="slidenum">
              <a:rPr lang="es-EC" smtClean="0"/>
              <a:t>20</a:t>
            </a:fld>
            <a:endParaRPr lang="es-EC"/>
          </a:p>
        </p:txBody>
      </p:sp>
    </p:spTree>
    <p:extLst>
      <p:ext uri="{BB962C8B-B14F-4D97-AF65-F5344CB8AC3E}">
        <p14:creationId xmlns:p14="http://schemas.microsoft.com/office/powerpoint/2010/main" val="40675775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82FD7D-7C90-4626-A6B6-E135C4AE366A}" type="slidenum">
              <a:rPr lang="es-EC" smtClean="0"/>
              <a:t>21</a:t>
            </a:fld>
            <a:endParaRPr lang="es-EC"/>
          </a:p>
        </p:txBody>
      </p:sp>
      <p:sp>
        <p:nvSpPr>
          <p:cNvPr id="5" name="Redondear rectángulo de esquina sencilla 4"/>
          <p:cNvSpPr/>
          <p:nvPr/>
        </p:nvSpPr>
        <p:spPr>
          <a:xfrm>
            <a:off x="746760" y="5174685"/>
            <a:ext cx="2743200" cy="1403797"/>
          </a:xfrm>
          <a:prstGeom prst="round1Rect">
            <a:avLst/>
          </a:prstGeom>
          <a:solidFill>
            <a:schemeClr val="accent1">
              <a:lumMod val="60000"/>
              <a:lumOff val="4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Regularidad </a:t>
            </a:r>
            <a:r>
              <a:rPr lang="es-EC" b="1" dirty="0"/>
              <a:t>en los diámetros de fibras de PAN.</a:t>
            </a:r>
            <a:endParaRPr lang="es-MX" b="1" dirty="0"/>
          </a:p>
        </p:txBody>
      </p:sp>
      <p:pic>
        <p:nvPicPr>
          <p:cNvPr id="6" name="Imagen 5"/>
          <p:cNvPicPr>
            <a:picLocks noChangeAspect="1"/>
          </p:cNvPicPr>
          <p:nvPr/>
        </p:nvPicPr>
        <p:blipFill rotWithShape="1">
          <a:blip r:embed="rId3"/>
          <a:srcRect l="34624" t="24779" r="31226" b="15009"/>
          <a:stretch/>
        </p:blipFill>
        <p:spPr>
          <a:xfrm>
            <a:off x="6465194" y="1081945"/>
            <a:ext cx="4018210" cy="3983270"/>
          </a:xfrm>
          <a:prstGeom prst="rect">
            <a:avLst/>
          </a:prstGeom>
        </p:spPr>
      </p:pic>
      <p:pic>
        <p:nvPicPr>
          <p:cNvPr id="7" name="Imagen 6" descr="https://scontent.fuio3-1.fna.fbcdn.net/v/t1.15752-9/50329072_2329164683761708_5786639451132264448_n.png?_nc_cat=107&amp;_nc_ht=scontent.fuio3-1.fna&amp;oh=16b8905bff6bca7aeb8c9ff301cedbf1&amp;oe=5CC6EE1A"/>
          <p:cNvPicPr/>
          <p:nvPr/>
        </p:nvPicPr>
        <p:blipFill rotWithShape="1">
          <a:blip r:embed="rId4">
            <a:extLst>
              <a:ext uri="{28A0092B-C50C-407E-A947-70E740481C1C}">
                <a14:useLocalDpi xmlns:a14="http://schemas.microsoft.com/office/drawing/2010/main" val="0"/>
              </a:ext>
            </a:extLst>
          </a:blip>
          <a:srcRect t="752" r="18384"/>
          <a:stretch/>
        </p:blipFill>
        <p:spPr bwMode="auto">
          <a:xfrm>
            <a:off x="489397" y="1079205"/>
            <a:ext cx="5252184" cy="3986010"/>
          </a:xfrm>
          <a:prstGeom prst="rect">
            <a:avLst/>
          </a:prstGeom>
          <a:noFill/>
          <a:ln>
            <a:noFill/>
          </a:ln>
          <a:extLst>
            <a:ext uri="{53640926-AAD7-44D8-BBD7-CCE9431645EC}">
              <a14:shadowObscured xmlns:a14="http://schemas.microsoft.com/office/drawing/2010/main"/>
            </a:ext>
          </a:extLst>
        </p:spPr>
      </p:pic>
      <p:sp>
        <p:nvSpPr>
          <p:cNvPr id="8" name="Redondear rectángulo de esquina sencilla 7"/>
          <p:cNvSpPr/>
          <p:nvPr/>
        </p:nvSpPr>
        <p:spPr>
          <a:xfrm>
            <a:off x="7315199" y="5174685"/>
            <a:ext cx="2743200" cy="1403797"/>
          </a:xfrm>
          <a:prstGeom prst="round1Rect">
            <a:avLst/>
          </a:prstGeom>
          <a:solidFill>
            <a:schemeClr val="accent1">
              <a:lumMod val="60000"/>
              <a:lumOff val="4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t>Porosidad de la malla 48.56%</a:t>
            </a:r>
            <a:endParaRPr lang="es-MX" b="1" dirty="0"/>
          </a:p>
        </p:txBody>
      </p:sp>
      <p:sp>
        <p:nvSpPr>
          <p:cNvPr id="9"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Experimentación </a:t>
            </a:r>
            <a:endParaRPr lang="es-EC" dirty="0">
              <a:solidFill>
                <a:schemeClr val="tx1"/>
              </a:solidFill>
              <a:effectLst>
                <a:outerShdw blurRad="38100" dist="38100" dir="2700000" algn="tl">
                  <a:srgbClr val="000000">
                    <a:alpha val="43137"/>
                  </a:srgbClr>
                </a:outerShdw>
              </a:effectLst>
            </a:endParaRPr>
          </a:p>
        </p:txBody>
      </p:sp>
      <p:sp>
        <p:nvSpPr>
          <p:cNvPr id="11" name="CuadroTexto 10"/>
          <p:cNvSpPr txBox="1"/>
          <p:nvPr/>
        </p:nvSpPr>
        <p:spPr>
          <a:xfrm>
            <a:off x="3860067" y="5414918"/>
            <a:ext cx="2341950" cy="923330"/>
          </a:xfrm>
          <a:prstGeom prst="rect">
            <a:avLst/>
          </a:prstGeom>
          <a:noFill/>
          <a:ln>
            <a:solidFill>
              <a:schemeClr val="tx1"/>
            </a:solidFill>
          </a:ln>
        </p:spPr>
        <p:txBody>
          <a:bodyPr wrap="square" rtlCol="0">
            <a:spAutoFit/>
          </a:bodyPr>
          <a:lstStyle/>
          <a:p>
            <a:r>
              <a:rPr lang="es-MX" dirty="0" smtClean="0"/>
              <a:t>Media        0.662 [</a:t>
            </a:r>
            <a:r>
              <a:rPr lang="es-MX" dirty="0" err="1" smtClean="0"/>
              <a:t>um</a:t>
            </a:r>
            <a:r>
              <a:rPr lang="es-MX" dirty="0" smtClean="0"/>
              <a:t>]</a:t>
            </a:r>
          </a:p>
          <a:p>
            <a:r>
              <a:rPr lang="es-MX" dirty="0" smtClean="0"/>
              <a:t>Des. </a:t>
            </a:r>
            <a:r>
              <a:rPr lang="es-MX" dirty="0" err="1" smtClean="0"/>
              <a:t>Est</a:t>
            </a:r>
            <a:r>
              <a:rPr lang="es-MX" dirty="0" smtClean="0"/>
              <a:t>.   0.035[</a:t>
            </a:r>
            <a:r>
              <a:rPr lang="es-MX" dirty="0" err="1" smtClean="0"/>
              <a:t>um</a:t>
            </a:r>
            <a:r>
              <a:rPr lang="es-MX" dirty="0" smtClean="0"/>
              <a:t>]</a:t>
            </a:r>
          </a:p>
          <a:p>
            <a:r>
              <a:rPr lang="es-MX" dirty="0" smtClean="0"/>
              <a:t>N		 105</a:t>
            </a:r>
            <a:endParaRPr lang="es-MX" dirty="0"/>
          </a:p>
        </p:txBody>
      </p:sp>
    </p:spTree>
    <p:extLst>
      <p:ext uri="{BB962C8B-B14F-4D97-AF65-F5344CB8AC3E}">
        <p14:creationId xmlns:p14="http://schemas.microsoft.com/office/powerpoint/2010/main" val="34144313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nvSpPr>
        <p:spPr>
          <a:xfrm>
            <a:off x="202516" y="843679"/>
            <a:ext cx="10515600" cy="6523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4000" dirty="0" smtClean="0"/>
              <a:t>Selección de la resina de quitosán </a:t>
            </a:r>
            <a:endParaRPr lang="es-MX" sz="4000" dirty="0"/>
          </a:p>
        </p:txBody>
      </p:sp>
      <p:graphicFrame>
        <p:nvGraphicFramePr>
          <p:cNvPr id="5" name="Diagrama 4"/>
          <p:cNvGraphicFramePr/>
          <p:nvPr>
            <p:extLst>
              <p:ext uri="{D42A27DB-BD31-4B8C-83A1-F6EECF244321}">
                <p14:modId xmlns:p14="http://schemas.microsoft.com/office/powerpoint/2010/main" val="1963120501"/>
              </p:ext>
            </p:extLst>
          </p:nvPr>
        </p:nvGraphicFramePr>
        <p:xfrm>
          <a:off x="-557713" y="1169832"/>
          <a:ext cx="4595206" cy="5488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table"/>
          <p:cNvPicPr>
            <a:picLocks noChangeAspect="1"/>
          </p:cNvPicPr>
          <p:nvPr/>
        </p:nvPicPr>
        <p:blipFill>
          <a:blip r:embed="rId8"/>
          <a:stretch>
            <a:fillRect/>
          </a:stretch>
        </p:blipFill>
        <p:spPr>
          <a:xfrm>
            <a:off x="3489960" y="1810566"/>
            <a:ext cx="4032813" cy="1910829"/>
          </a:xfrm>
          <a:prstGeom prst="rect">
            <a:avLst/>
          </a:prstGeom>
        </p:spPr>
      </p:pic>
      <p:sp>
        <p:nvSpPr>
          <p:cNvPr id="8"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Experimentación </a:t>
            </a:r>
            <a:endParaRPr lang="es-EC" dirty="0">
              <a:solidFill>
                <a:schemeClr val="tx1"/>
              </a:solidFill>
              <a:effectLst>
                <a:outerShdw blurRad="38100" dist="38100" dir="2700000" algn="tl">
                  <a:srgbClr val="000000">
                    <a:alpha val="43137"/>
                  </a:srgbClr>
                </a:outerShdw>
              </a:effectLst>
            </a:endParaRPr>
          </a:p>
        </p:txBody>
      </p:sp>
      <p:sp>
        <p:nvSpPr>
          <p:cNvPr id="2" name="Marcador de número de diapositiva 1"/>
          <p:cNvSpPr>
            <a:spLocks noGrp="1"/>
          </p:cNvSpPr>
          <p:nvPr>
            <p:ph type="sldNum" sz="quarter" idx="12"/>
          </p:nvPr>
        </p:nvSpPr>
        <p:spPr/>
        <p:txBody>
          <a:bodyPr/>
          <a:lstStyle/>
          <a:p>
            <a:fld id="{2082FD7D-7C90-4626-A6B6-E135C4AE366A}" type="slidenum">
              <a:rPr lang="es-EC" smtClean="0"/>
              <a:t>22</a:t>
            </a:fld>
            <a:endParaRPr lang="es-EC"/>
          </a:p>
        </p:txBody>
      </p:sp>
      <p:graphicFrame>
        <p:nvGraphicFramePr>
          <p:cNvPr id="9" name="Tabla 8"/>
          <p:cNvGraphicFramePr>
            <a:graphicFrameLocks noGrp="1"/>
          </p:cNvGraphicFramePr>
          <p:nvPr>
            <p:extLst>
              <p:ext uri="{D42A27DB-BD31-4B8C-83A1-F6EECF244321}">
                <p14:modId xmlns:p14="http://schemas.microsoft.com/office/powerpoint/2010/main" val="2902569362"/>
              </p:ext>
            </p:extLst>
          </p:nvPr>
        </p:nvGraphicFramePr>
        <p:xfrm>
          <a:off x="3489960" y="4035976"/>
          <a:ext cx="7992000" cy="2060761"/>
        </p:xfrm>
        <a:graphic>
          <a:graphicData uri="http://schemas.openxmlformats.org/drawingml/2006/table">
            <a:tbl>
              <a:tblPr firstRow="1" firstCol="1" bandRow="1">
                <a:tableStyleId>{5C22544A-7EE6-4342-B048-85BDC9FD1C3A}</a:tableStyleId>
              </a:tblPr>
              <a:tblGrid>
                <a:gridCol w="1332000"/>
                <a:gridCol w="1332000"/>
                <a:gridCol w="1332000"/>
                <a:gridCol w="1332000"/>
                <a:gridCol w="1332000"/>
                <a:gridCol w="1332000"/>
              </a:tblGrid>
              <a:tr h="294394">
                <a:tc>
                  <a:txBody>
                    <a:bodyPr/>
                    <a:lstStyle/>
                    <a:p>
                      <a:pPr indent="180340" algn="ctr">
                        <a:lnSpc>
                          <a:spcPct val="100000"/>
                        </a:lnSpc>
                        <a:spcAft>
                          <a:spcPts val="0"/>
                        </a:spcAft>
                      </a:pPr>
                      <a:r>
                        <a:rPr lang="es-EC" sz="1400" dirty="0">
                          <a:effectLst/>
                        </a:rPr>
                        <a:t>Puntajes </a:t>
                      </a:r>
                      <a:endParaRPr lang="es-MX"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a:effectLst/>
                        </a:rPr>
                        <a:t>5pts </a:t>
                      </a:r>
                      <a:endParaRPr lang="es-MX"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a:effectLst/>
                        </a:rPr>
                        <a:t>4pts</a:t>
                      </a:r>
                      <a:endParaRPr lang="es-MX"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a:effectLst/>
                        </a:rPr>
                        <a:t>3pts</a:t>
                      </a:r>
                      <a:endParaRPr lang="es-MX"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a:effectLst/>
                        </a:rPr>
                        <a:t>2pts</a:t>
                      </a:r>
                      <a:endParaRPr lang="es-MX"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a:effectLst/>
                        </a:rPr>
                        <a:t>1pt</a:t>
                      </a:r>
                      <a:endParaRPr lang="es-MX"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88789">
                <a:tc>
                  <a:txBody>
                    <a:bodyPr/>
                    <a:lstStyle/>
                    <a:p>
                      <a:pPr indent="180340" algn="ctr">
                        <a:lnSpc>
                          <a:spcPct val="100000"/>
                        </a:lnSpc>
                        <a:spcAft>
                          <a:spcPts val="0"/>
                        </a:spcAft>
                      </a:pPr>
                      <a:r>
                        <a:rPr lang="es-EC" sz="1400">
                          <a:effectLst/>
                        </a:rPr>
                        <a:t>Solubilidad de quitosán </a:t>
                      </a:r>
                      <a:endParaRPr lang="es-MX"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dirty="0" smtClean="0">
                          <a:effectLst/>
                        </a:rPr>
                        <a:t>Excelente</a:t>
                      </a:r>
                      <a:endParaRPr lang="es-MX" sz="2000" dirty="0">
                        <a:effectLst/>
                      </a:endParaRPr>
                    </a:p>
                  </a:txBody>
                  <a:tcPr marL="68580" marR="68580" marT="0" marB="0" anchor="ctr"/>
                </a:tc>
                <a:tc>
                  <a:txBody>
                    <a:bodyPr/>
                    <a:lstStyle/>
                    <a:p>
                      <a:pPr indent="180340" algn="ctr">
                        <a:lnSpc>
                          <a:spcPct val="100000"/>
                        </a:lnSpc>
                        <a:spcAft>
                          <a:spcPts val="0"/>
                        </a:spcAft>
                      </a:pPr>
                      <a:r>
                        <a:rPr lang="es-EC" sz="1400" dirty="0">
                          <a:effectLst/>
                        </a:rPr>
                        <a:t>Muy </a:t>
                      </a:r>
                      <a:r>
                        <a:rPr lang="es-EC" sz="1400" dirty="0" smtClean="0">
                          <a:effectLst/>
                        </a:rPr>
                        <a:t>Bueno</a:t>
                      </a:r>
                      <a:endParaRPr lang="es-MX"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dirty="0">
                          <a:effectLst/>
                        </a:rPr>
                        <a:t>Bueno </a:t>
                      </a:r>
                      <a:endParaRPr lang="es-MX" sz="2000" dirty="0">
                        <a:effectLst/>
                      </a:endParaRPr>
                    </a:p>
                  </a:txBody>
                  <a:tcPr marL="68580" marR="68580" marT="0" marB="0" anchor="ctr"/>
                </a:tc>
                <a:tc>
                  <a:txBody>
                    <a:bodyPr/>
                    <a:lstStyle/>
                    <a:p>
                      <a:pPr indent="180340" algn="ctr">
                        <a:lnSpc>
                          <a:spcPct val="100000"/>
                        </a:lnSpc>
                        <a:spcAft>
                          <a:spcPts val="0"/>
                        </a:spcAft>
                      </a:pPr>
                      <a:r>
                        <a:rPr lang="es-EC" sz="1400" dirty="0">
                          <a:effectLst/>
                        </a:rPr>
                        <a:t>Regular </a:t>
                      </a:r>
                      <a:endParaRPr lang="es-MX" sz="2000" dirty="0">
                        <a:effectLst/>
                      </a:endParaRPr>
                    </a:p>
                  </a:txBody>
                  <a:tcPr marL="68580" marR="68580" marT="0" marB="0" anchor="ctr"/>
                </a:tc>
                <a:tc>
                  <a:txBody>
                    <a:bodyPr/>
                    <a:lstStyle/>
                    <a:p>
                      <a:pPr indent="180340" algn="ctr">
                        <a:lnSpc>
                          <a:spcPct val="100000"/>
                        </a:lnSpc>
                        <a:spcAft>
                          <a:spcPts val="0"/>
                        </a:spcAft>
                      </a:pPr>
                      <a:r>
                        <a:rPr lang="es-EC" sz="1400" dirty="0" smtClean="0">
                          <a:effectLst/>
                        </a:rPr>
                        <a:t>Malo</a:t>
                      </a:r>
                      <a:endParaRPr lang="es-MX"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88789">
                <a:tc>
                  <a:txBody>
                    <a:bodyPr/>
                    <a:lstStyle/>
                    <a:p>
                      <a:pPr indent="180340" algn="ctr">
                        <a:lnSpc>
                          <a:spcPct val="100000"/>
                        </a:lnSpc>
                        <a:spcAft>
                          <a:spcPts val="0"/>
                        </a:spcAft>
                      </a:pPr>
                      <a:r>
                        <a:rPr lang="es-EC" sz="1400">
                          <a:effectLst/>
                        </a:rPr>
                        <a:t>Formación de burbujas</a:t>
                      </a:r>
                      <a:endParaRPr lang="es-MX"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dirty="0" smtClean="0">
                          <a:effectLst/>
                        </a:rPr>
                        <a:t>Nula</a:t>
                      </a:r>
                      <a:endParaRPr lang="es-MX"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dirty="0" smtClean="0">
                          <a:effectLst/>
                        </a:rPr>
                        <a:t>Baja</a:t>
                      </a:r>
                      <a:endParaRPr lang="es-MX"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dirty="0" smtClean="0">
                          <a:effectLst/>
                        </a:rPr>
                        <a:t>Media</a:t>
                      </a:r>
                      <a:endParaRPr lang="es-MX"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dirty="0" smtClean="0">
                          <a:effectLst/>
                        </a:rPr>
                        <a:t>Alta</a:t>
                      </a:r>
                      <a:endParaRPr lang="es-MX"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dirty="0" smtClean="0">
                          <a:effectLst/>
                        </a:rPr>
                        <a:t>Excesiva</a:t>
                      </a:r>
                      <a:endParaRPr lang="es-MX"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r h="588789">
                <a:tc>
                  <a:txBody>
                    <a:bodyPr/>
                    <a:lstStyle/>
                    <a:p>
                      <a:pPr indent="180340" algn="ctr">
                        <a:lnSpc>
                          <a:spcPct val="100000"/>
                        </a:lnSpc>
                        <a:spcAft>
                          <a:spcPts val="0"/>
                        </a:spcAft>
                      </a:pPr>
                      <a:r>
                        <a:rPr lang="es-EC" sz="1400">
                          <a:effectLst/>
                        </a:rPr>
                        <a:t>Tiempo de secado </a:t>
                      </a:r>
                      <a:endParaRPr lang="es-MX" sz="2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dirty="0" smtClean="0">
                          <a:effectLst/>
                        </a:rPr>
                        <a:t>Bajo</a:t>
                      </a:r>
                      <a:endParaRPr lang="es-MX"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dirty="0" smtClean="0">
                          <a:effectLst/>
                        </a:rPr>
                        <a:t>Medio</a:t>
                      </a:r>
                      <a:endParaRPr lang="es-MX"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dirty="0" smtClean="0">
                          <a:effectLst/>
                        </a:rPr>
                        <a:t>Alto</a:t>
                      </a:r>
                      <a:endParaRPr lang="es-MX"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dirty="0">
                          <a:effectLst/>
                        </a:rPr>
                        <a:t>Muy </a:t>
                      </a:r>
                      <a:r>
                        <a:rPr lang="es-EC" sz="1400" dirty="0" smtClean="0">
                          <a:effectLst/>
                        </a:rPr>
                        <a:t>Alto</a:t>
                      </a:r>
                      <a:endParaRPr lang="es-MX"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400" dirty="0" smtClean="0">
                          <a:effectLst/>
                        </a:rPr>
                        <a:t>Excesivo</a:t>
                      </a:r>
                      <a:endParaRPr lang="es-MX" sz="2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pic>
        <p:nvPicPr>
          <p:cNvPr id="10" name="Imagen 9"/>
          <p:cNvPicPr/>
          <p:nvPr/>
        </p:nvPicPr>
        <p:blipFill>
          <a:blip r:embed="rId9">
            <a:extLst>
              <a:ext uri="{28A0092B-C50C-407E-A947-70E740481C1C}">
                <a14:useLocalDpi xmlns:a14="http://schemas.microsoft.com/office/drawing/2010/main" val="0"/>
              </a:ext>
            </a:extLst>
          </a:blip>
          <a:srcRect/>
          <a:stretch>
            <a:fillRect/>
          </a:stretch>
        </p:blipFill>
        <p:spPr bwMode="auto">
          <a:xfrm>
            <a:off x="7660083" y="2128064"/>
            <a:ext cx="3739515" cy="1275832"/>
          </a:xfrm>
          <a:prstGeom prst="rect">
            <a:avLst/>
          </a:prstGeom>
          <a:noFill/>
          <a:ln>
            <a:noFill/>
          </a:ln>
        </p:spPr>
      </p:pic>
    </p:spTree>
    <p:extLst>
      <p:ext uri="{BB962C8B-B14F-4D97-AF65-F5344CB8AC3E}">
        <p14:creationId xmlns:p14="http://schemas.microsoft.com/office/powerpoint/2010/main" val="20352000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Experimentación </a:t>
            </a:r>
            <a:endParaRPr lang="es-EC" dirty="0">
              <a:solidFill>
                <a:schemeClr val="tx1"/>
              </a:solidFill>
              <a:effectLst>
                <a:outerShdw blurRad="38100" dist="38100" dir="2700000" algn="tl">
                  <a:srgbClr val="000000">
                    <a:alpha val="43137"/>
                  </a:srgbClr>
                </a:outerShdw>
              </a:effectLst>
            </a:endParaRPr>
          </a:p>
        </p:txBody>
      </p:sp>
      <p:pic>
        <p:nvPicPr>
          <p:cNvPr id="9" name="Imagen 8" descr="C:\Users\USUARIO\Dropbox\tesis\apuntes cris\Obtencion del material compuesto.jpg"/>
          <p:cNvPicPr/>
          <p:nvPr/>
        </p:nvPicPr>
        <p:blipFill rotWithShape="1">
          <a:blip r:embed="rId3" cstate="print">
            <a:extLst>
              <a:ext uri="{28A0092B-C50C-407E-A947-70E740481C1C}">
                <a14:useLocalDpi xmlns:a14="http://schemas.microsoft.com/office/drawing/2010/main" val="0"/>
              </a:ext>
            </a:extLst>
          </a:blip>
          <a:srcRect t="21288" b="29583"/>
          <a:stretch/>
        </p:blipFill>
        <p:spPr bwMode="auto">
          <a:xfrm>
            <a:off x="8628260" y="1018835"/>
            <a:ext cx="2771338" cy="2714994"/>
          </a:xfrm>
          <a:prstGeom prst="rect">
            <a:avLst/>
          </a:prstGeom>
          <a:noFill/>
          <a:ln>
            <a:noFill/>
          </a:ln>
          <a:extLst>
            <a:ext uri="{53640926-AAD7-44D8-BBD7-CCE9431645EC}">
              <a14:shadowObscured xmlns:a14="http://schemas.microsoft.com/office/drawing/2010/main"/>
            </a:ext>
          </a:extLst>
        </p:spPr>
      </p:pic>
      <p:pic>
        <p:nvPicPr>
          <p:cNvPr id="10" name="Imagen 9"/>
          <p:cNvPicPr/>
          <p:nvPr/>
        </p:nvPicPr>
        <p:blipFill rotWithShape="1">
          <a:blip r:embed="rId4"/>
          <a:srcRect l="46576" t="27118" r="31571" b="21402"/>
          <a:stretch/>
        </p:blipFill>
        <p:spPr bwMode="auto">
          <a:xfrm>
            <a:off x="5988050" y="3826343"/>
            <a:ext cx="1983740" cy="292163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graphicFrame>
            <p:nvGraphicFramePr>
              <p:cNvPr id="11" name="Tabla 10"/>
              <p:cNvGraphicFramePr>
                <a:graphicFrameLocks noGrp="1"/>
              </p:cNvGraphicFramePr>
              <p:nvPr>
                <p:extLst>
                  <p:ext uri="{D42A27DB-BD31-4B8C-83A1-F6EECF244321}">
                    <p14:modId xmlns:p14="http://schemas.microsoft.com/office/powerpoint/2010/main" val="3582370297"/>
                  </p:ext>
                </p:extLst>
              </p:nvPr>
            </p:nvGraphicFramePr>
            <p:xfrm>
              <a:off x="8270004" y="3504320"/>
              <a:ext cx="2364131" cy="3234827"/>
            </p:xfrm>
            <a:graphic>
              <a:graphicData uri="http://schemas.openxmlformats.org/drawingml/2006/table">
                <a:tbl>
                  <a:tblPr firstRow="1" firstCol="1" bandRow="1">
                    <a:tableStyleId>{5C22544A-7EE6-4342-B048-85BDC9FD1C3A}</a:tableStyleId>
                  </a:tblPr>
                  <a:tblGrid>
                    <a:gridCol w="2364131"/>
                  </a:tblGrid>
                  <a:tr h="1294063">
                    <a:tc>
                      <a:txBody>
                        <a:bodyPr/>
                        <a:lstStyle/>
                        <a:p>
                          <a:pPr indent="180340" algn="ctr">
                            <a:lnSpc>
                              <a:spcPct val="200000"/>
                            </a:lnSpc>
                            <a:spcAft>
                              <a:spcPts val="0"/>
                            </a:spcAft>
                          </a:pPr>
                          <a14:m>
                            <m:oMathPara xmlns:m="http://schemas.openxmlformats.org/officeDocument/2006/math">
                              <m:oMathParaPr>
                                <m:jc m:val="centerGroup"/>
                              </m:oMathParaPr>
                              <m:oMath xmlns:m="http://schemas.openxmlformats.org/officeDocument/2006/math">
                                <m:f>
                                  <m:fPr>
                                    <m:ctrlPr>
                                      <a:rPr lang="es-MX" sz="2000" i="1" smtClean="0">
                                        <a:solidFill>
                                          <a:schemeClr val="tx1"/>
                                        </a:solidFill>
                                        <a:effectLst/>
                                        <a:latin typeface="Cambria Math" panose="02040503050406030204" pitchFamily="18" charset="0"/>
                                      </a:rPr>
                                    </m:ctrlPr>
                                  </m:fPr>
                                  <m:num>
                                    <m:sSub>
                                      <m:sSubPr>
                                        <m:ctrlPr>
                                          <a:rPr lang="es-MX" sz="2000" i="1">
                                            <a:solidFill>
                                              <a:schemeClr val="tx1"/>
                                            </a:solidFill>
                                            <a:effectLst/>
                                            <a:latin typeface="Cambria Math" panose="02040503050406030204" pitchFamily="18" charset="0"/>
                                          </a:rPr>
                                        </m:ctrlPr>
                                      </m:sSubPr>
                                      <m:e>
                                        <m:r>
                                          <a:rPr lang="es-EC" sz="2000">
                                            <a:solidFill>
                                              <a:schemeClr val="tx1"/>
                                            </a:solidFill>
                                            <a:effectLst/>
                                            <a:latin typeface="Cambria Math" panose="02040503050406030204" pitchFamily="18" charset="0"/>
                                          </a:rPr>
                                          <m:t>𝑚</m:t>
                                        </m:r>
                                      </m:e>
                                      <m:sub>
                                        <m:r>
                                          <a:rPr lang="es-EC" sz="2000">
                                            <a:solidFill>
                                              <a:schemeClr val="tx1"/>
                                            </a:solidFill>
                                            <a:effectLst/>
                                            <a:latin typeface="Cambria Math" panose="02040503050406030204" pitchFamily="18" charset="0"/>
                                          </a:rPr>
                                          <m:t>𝑓</m:t>
                                        </m:r>
                                      </m:sub>
                                    </m:sSub>
                                  </m:num>
                                  <m:den>
                                    <m:sSub>
                                      <m:sSubPr>
                                        <m:ctrlPr>
                                          <a:rPr lang="es-MX" sz="2000" i="1">
                                            <a:solidFill>
                                              <a:schemeClr val="tx1"/>
                                            </a:solidFill>
                                            <a:effectLst/>
                                            <a:latin typeface="Cambria Math" panose="02040503050406030204" pitchFamily="18" charset="0"/>
                                          </a:rPr>
                                        </m:ctrlPr>
                                      </m:sSubPr>
                                      <m:e>
                                        <m:r>
                                          <a:rPr lang="es-EC" sz="2000">
                                            <a:solidFill>
                                              <a:schemeClr val="tx1"/>
                                            </a:solidFill>
                                            <a:effectLst/>
                                            <a:latin typeface="Cambria Math" panose="02040503050406030204" pitchFamily="18" charset="0"/>
                                          </a:rPr>
                                          <m:t>𝑚</m:t>
                                        </m:r>
                                      </m:e>
                                      <m:sub>
                                        <m:r>
                                          <a:rPr lang="es-EC" sz="2000">
                                            <a:solidFill>
                                              <a:schemeClr val="tx1"/>
                                            </a:solidFill>
                                            <a:effectLst/>
                                            <a:latin typeface="Cambria Math" panose="02040503050406030204" pitchFamily="18" charset="0"/>
                                          </a:rPr>
                                          <m:t>𝑟</m:t>
                                        </m:r>
                                      </m:sub>
                                    </m:sSub>
                                  </m:den>
                                </m:f>
                                <m:r>
                                  <a:rPr lang="es-EC" sz="2000">
                                    <a:solidFill>
                                      <a:schemeClr val="tx1"/>
                                    </a:solidFill>
                                    <a:effectLst/>
                                    <a:latin typeface="Cambria Math" panose="02040503050406030204" pitchFamily="18" charset="0"/>
                                  </a:rPr>
                                  <m:t>=</m:t>
                                </m:r>
                                <m:f>
                                  <m:fPr>
                                    <m:ctrlPr>
                                      <a:rPr lang="es-MX" sz="2000" i="1">
                                        <a:solidFill>
                                          <a:schemeClr val="tx1"/>
                                        </a:solidFill>
                                        <a:effectLst/>
                                        <a:latin typeface="Cambria Math" panose="02040503050406030204" pitchFamily="18" charset="0"/>
                                      </a:rPr>
                                    </m:ctrlPr>
                                  </m:fPr>
                                  <m:num>
                                    <m:r>
                                      <a:rPr lang="es-EC" sz="2000">
                                        <a:solidFill>
                                          <a:schemeClr val="tx1"/>
                                        </a:solidFill>
                                        <a:effectLst/>
                                        <a:latin typeface="Cambria Math" panose="02040503050406030204" pitchFamily="18" charset="0"/>
                                      </a:rPr>
                                      <m:t>0.1</m:t>
                                    </m:r>
                                  </m:num>
                                  <m:den>
                                    <m:r>
                                      <a:rPr lang="es-EC" sz="2000">
                                        <a:solidFill>
                                          <a:schemeClr val="tx1"/>
                                        </a:solidFill>
                                        <a:effectLst/>
                                        <a:latin typeface="Cambria Math" panose="02040503050406030204" pitchFamily="18" charset="0"/>
                                      </a:rPr>
                                      <m:t>0.9</m:t>
                                    </m:r>
                                  </m:den>
                                </m:f>
                              </m:oMath>
                            </m:oMathPara>
                          </a14:m>
                          <a:endParaRPr lang="es-MX"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1307045">
                    <a:tc>
                      <a:txBody>
                        <a:bodyPr/>
                        <a:lstStyle/>
                        <a:p>
                          <a:pPr indent="180340" algn="ctr">
                            <a:lnSpc>
                              <a:spcPct val="200000"/>
                            </a:lnSpc>
                            <a:spcAft>
                              <a:spcPts val="0"/>
                            </a:spcAft>
                          </a:pPr>
                          <a14:m>
                            <m:oMathPara xmlns:m="http://schemas.openxmlformats.org/officeDocument/2006/math">
                              <m:oMathParaPr>
                                <m:jc m:val="centerGroup"/>
                              </m:oMathParaPr>
                              <m:oMath xmlns:m="http://schemas.openxmlformats.org/officeDocument/2006/math">
                                <m:f>
                                  <m:fPr>
                                    <m:ctrlPr>
                                      <a:rPr lang="es-MX" sz="2000" i="1" smtClean="0">
                                        <a:solidFill>
                                          <a:schemeClr val="tx1"/>
                                        </a:solidFill>
                                        <a:effectLst/>
                                        <a:latin typeface="Cambria Math" panose="02040503050406030204" pitchFamily="18" charset="0"/>
                                      </a:rPr>
                                    </m:ctrlPr>
                                  </m:fPr>
                                  <m:num>
                                    <m:r>
                                      <a:rPr lang="es-EC" sz="2000">
                                        <a:solidFill>
                                          <a:schemeClr val="tx1"/>
                                        </a:solidFill>
                                        <a:effectLst/>
                                        <a:latin typeface="Cambria Math" panose="02040503050406030204" pitchFamily="18" charset="0"/>
                                      </a:rPr>
                                      <m:t>0.0255</m:t>
                                    </m:r>
                                    <m:r>
                                      <a:rPr lang="es-MX" sz="2000" b="1" i="0" smtClean="0">
                                        <a:solidFill>
                                          <a:schemeClr val="tx1"/>
                                        </a:solidFill>
                                        <a:effectLst/>
                                        <a:latin typeface="Cambria Math" panose="02040503050406030204" pitchFamily="18" charset="0"/>
                                      </a:rPr>
                                      <m:t> [</m:t>
                                    </m:r>
                                    <m:r>
                                      <m:rPr>
                                        <m:sty m:val="p"/>
                                      </m:rPr>
                                      <a:rPr lang="es-MX" sz="2000" b="0" i="0" smtClean="0">
                                        <a:solidFill>
                                          <a:schemeClr val="tx1"/>
                                        </a:solidFill>
                                        <a:effectLst/>
                                        <a:latin typeface="Cambria Math" panose="02040503050406030204" pitchFamily="18" charset="0"/>
                                      </a:rPr>
                                      <m:t>gr</m:t>
                                    </m:r>
                                    <m:r>
                                      <a:rPr lang="es-MX" sz="2000" b="1" i="0" smtClean="0">
                                        <a:solidFill>
                                          <a:schemeClr val="tx1"/>
                                        </a:solidFill>
                                        <a:effectLst/>
                                        <a:latin typeface="Cambria Math" panose="02040503050406030204" pitchFamily="18" charset="0"/>
                                      </a:rPr>
                                      <m:t>]</m:t>
                                    </m:r>
                                  </m:num>
                                  <m:den>
                                    <m:sSub>
                                      <m:sSubPr>
                                        <m:ctrlPr>
                                          <a:rPr lang="es-MX" sz="2000" i="1">
                                            <a:solidFill>
                                              <a:schemeClr val="tx1"/>
                                            </a:solidFill>
                                            <a:effectLst/>
                                            <a:latin typeface="Cambria Math" panose="02040503050406030204" pitchFamily="18" charset="0"/>
                                          </a:rPr>
                                        </m:ctrlPr>
                                      </m:sSubPr>
                                      <m:e>
                                        <m:r>
                                          <a:rPr lang="es-EC" sz="2000">
                                            <a:solidFill>
                                              <a:schemeClr val="tx1"/>
                                            </a:solidFill>
                                            <a:effectLst/>
                                            <a:latin typeface="Cambria Math" panose="02040503050406030204" pitchFamily="18" charset="0"/>
                                          </a:rPr>
                                          <m:t>𝑚</m:t>
                                        </m:r>
                                      </m:e>
                                      <m:sub>
                                        <m:r>
                                          <a:rPr lang="es-EC" sz="2000">
                                            <a:solidFill>
                                              <a:schemeClr val="tx1"/>
                                            </a:solidFill>
                                            <a:effectLst/>
                                            <a:latin typeface="Cambria Math" panose="02040503050406030204" pitchFamily="18" charset="0"/>
                                          </a:rPr>
                                          <m:t>𝑟</m:t>
                                        </m:r>
                                      </m:sub>
                                    </m:sSub>
                                  </m:den>
                                </m:f>
                                <m:r>
                                  <a:rPr lang="es-EC" sz="2000">
                                    <a:solidFill>
                                      <a:schemeClr val="tx1"/>
                                    </a:solidFill>
                                    <a:effectLst/>
                                    <a:latin typeface="Cambria Math" panose="02040503050406030204" pitchFamily="18" charset="0"/>
                                  </a:rPr>
                                  <m:t>=</m:t>
                                </m:r>
                                <m:f>
                                  <m:fPr>
                                    <m:ctrlPr>
                                      <a:rPr lang="es-MX" sz="2000" i="1">
                                        <a:solidFill>
                                          <a:schemeClr val="tx1"/>
                                        </a:solidFill>
                                        <a:effectLst/>
                                        <a:latin typeface="Cambria Math" panose="02040503050406030204" pitchFamily="18" charset="0"/>
                                      </a:rPr>
                                    </m:ctrlPr>
                                  </m:fPr>
                                  <m:num>
                                    <m:r>
                                      <a:rPr lang="es-EC" sz="2000">
                                        <a:solidFill>
                                          <a:schemeClr val="tx1"/>
                                        </a:solidFill>
                                        <a:effectLst/>
                                        <a:latin typeface="Cambria Math" panose="02040503050406030204" pitchFamily="18" charset="0"/>
                                      </a:rPr>
                                      <m:t>0.1</m:t>
                                    </m:r>
                                  </m:num>
                                  <m:den>
                                    <m:r>
                                      <a:rPr lang="es-EC" sz="2000">
                                        <a:solidFill>
                                          <a:schemeClr val="tx1"/>
                                        </a:solidFill>
                                        <a:effectLst/>
                                        <a:latin typeface="Cambria Math" panose="02040503050406030204" pitchFamily="18" charset="0"/>
                                      </a:rPr>
                                      <m:t>0.9</m:t>
                                    </m:r>
                                  </m:den>
                                </m:f>
                              </m:oMath>
                            </m:oMathPara>
                          </a14:m>
                          <a:endParaRPr lang="es-MX"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633719">
                    <a:tc>
                      <a:txBody>
                        <a:bodyPr/>
                        <a:lstStyle/>
                        <a:p>
                          <a:pPr indent="180340" algn="ctr">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MX" sz="2000" i="1" smtClean="0">
                                        <a:solidFill>
                                          <a:schemeClr val="tx1"/>
                                        </a:solidFill>
                                        <a:effectLst/>
                                        <a:latin typeface="Cambria Math" panose="02040503050406030204" pitchFamily="18" charset="0"/>
                                      </a:rPr>
                                    </m:ctrlPr>
                                  </m:sSubPr>
                                  <m:e>
                                    <m:r>
                                      <a:rPr lang="es-EC" sz="2000">
                                        <a:solidFill>
                                          <a:schemeClr val="tx1"/>
                                        </a:solidFill>
                                        <a:effectLst/>
                                        <a:latin typeface="Cambria Math" panose="02040503050406030204" pitchFamily="18" charset="0"/>
                                      </a:rPr>
                                      <m:t>𝑚</m:t>
                                    </m:r>
                                  </m:e>
                                  <m:sub>
                                    <m:r>
                                      <a:rPr lang="es-EC" sz="2000">
                                        <a:solidFill>
                                          <a:schemeClr val="tx1"/>
                                        </a:solidFill>
                                        <a:effectLst/>
                                        <a:latin typeface="Cambria Math" panose="02040503050406030204" pitchFamily="18" charset="0"/>
                                      </a:rPr>
                                      <m:t>𝑟</m:t>
                                    </m:r>
                                  </m:sub>
                                </m:sSub>
                                <m:r>
                                  <a:rPr lang="es-EC" sz="2000">
                                    <a:solidFill>
                                      <a:schemeClr val="tx1"/>
                                    </a:solidFill>
                                    <a:effectLst/>
                                    <a:latin typeface="Cambria Math" panose="02040503050406030204" pitchFamily="18" charset="0"/>
                                  </a:rPr>
                                  <m:t>=0.2295 [</m:t>
                                </m:r>
                                <m:r>
                                  <a:rPr lang="es-EC" sz="2000">
                                    <a:solidFill>
                                      <a:schemeClr val="tx1"/>
                                    </a:solidFill>
                                    <a:effectLst/>
                                    <a:latin typeface="Cambria Math" panose="02040503050406030204" pitchFamily="18" charset="0"/>
                                  </a:rPr>
                                  <m:t>𝑔𝑟</m:t>
                                </m:r>
                                <m:r>
                                  <a:rPr lang="es-EC" sz="2000">
                                    <a:solidFill>
                                      <a:schemeClr val="tx1"/>
                                    </a:solidFill>
                                    <a:effectLst/>
                                    <a:latin typeface="Cambria Math" panose="02040503050406030204" pitchFamily="18" charset="0"/>
                                  </a:rPr>
                                  <m:t>]</m:t>
                                </m:r>
                              </m:oMath>
                            </m:oMathPara>
                          </a14:m>
                          <a:endParaRPr lang="es-MX"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mc:Choice>
        <mc:Fallback xmlns="">
          <p:graphicFrame>
            <p:nvGraphicFramePr>
              <p:cNvPr id="11" name="Tabla 10"/>
              <p:cNvGraphicFramePr>
                <a:graphicFrameLocks noGrp="1"/>
              </p:cNvGraphicFramePr>
              <p:nvPr>
                <p:extLst>
                  <p:ext uri="{D42A27DB-BD31-4B8C-83A1-F6EECF244321}">
                    <p14:modId xmlns:p14="http://schemas.microsoft.com/office/powerpoint/2010/main" val="3582370297"/>
                  </p:ext>
                </p:extLst>
              </p:nvPr>
            </p:nvGraphicFramePr>
            <p:xfrm>
              <a:off x="8270004" y="3504320"/>
              <a:ext cx="2364131" cy="3234827"/>
            </p:xfrm>
            <a:graphic>
              <a:graphicData uri="http://schemas.openxmlformats.org/drawingml/2006/table">
                <a:tbl>
                  <a:tblPr firstRow="1" firstCol="1" bandRow="1">
                    <a:tableStyleId>{5C22544A-7EE6-4342-B048-85BDC9FD1C3A}</a:tableStyleId>
                  </a:tblPr>
                  <a:tblGrid>
                    <a:gridCol w="2364131"/>
                  </a:tblGrid>
                  <a:tr h="1294063">
                    <a:tc>
                      <a:txBody>
                        <a:bodyPr/>
                        <a:lstStyle/>
                        <a:p>
                          <a:endParaRPr lang="es-MX"/>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blipFill rotWithShape="0">
                          <a:blip r:embed="rId5"/>
                          <a:stretch>
                            <a:fillRect b="-149765"/>
                          </a:stretch>
                        </a:blipFill>
                      </a:tcPr>
                    </a:tc>
                  </a:tr>
                  <a:tr h="1307045">
                    <a:tc>
                      <a:txBody>
                        <a:bodyPr/>
                        <a:lstStyle/>
                        <a:p>
                          <a:endParaRPr lang="es-MX"/>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blipFill rotWithShape="0">
                          <a:blip r:embed="rId5"/>
                          <a:stretch>
                            <a:fillRect t="-99070" b="-48372"/>
                          </a:stretch>
                        </a:blipFill>
                      </a:tcPr>
                    </a:tc>
                  </a:tr>
                  <a:tr h="633719">
                    <a:tc>
                      <a:txBody>
                        <a:bodyPr/>
                        <a:lstStyle/>
                        <a:p>
                          <a:endParaRPr lang="es-MX"/>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0">
                          <a:blip r:embed="rId5"/>
                          <a:stretch>
                            <a:fillRect t="-411538"/>
                          </a:stretch>
                        </a:blipFill>
                      </a:tcPr>
                    </a:tc>
                  </a:tr>
                </a:tbl>
              </a:graphicData>
            </a:graphic>
          </p:graphicFrame>
        </mc:Fallback>
      </mc:AlternateContent>
      <p:grpSp>
        <p:nvGrpSpPr>
          <p:cNvPr id="3" name="Grupo 2"/>
          <p:cNvGrpSpPr/>
          <p:nvPr/>
        </p:nvGrpSpPr>
        <p:grpSpPr>
          <a:xfrm>
            <a:off x="266485" y="911835"/>
            <a:ext cx="4986000" cy="5627077"/>
            <a:chOff x="436605" y="956603"/>
            <a:chExt cx="4986000" cy="5627077"/>
          </a:xfrm>
        </p:grpSpPr>
        <p:graphicFrame>
          <p:nvGraphicFramePr>
            <p:cNvPr id="7" name="Diagrama 6"/>
            <p:cNvGraphicFramePr/>
            <p:nvPr>
              <p:extLst>
                <p:ext uri="{D42A27DB-BD31-4B8C-83A1-F6EECF244321}">
                  <p14:modId xmlns:p14="http://schemas.microsoft.com/office/powerpoint/2010/main" val="731034400"/>
                </p:ext>
              </p:extLst>
            </p:nvPr>
          </p:nvGraphicFramePr>
          <p:xfrm>
            <a:off x="485213" y="956603"/>
            <a:ext cx="4937392" cy="562707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CuadroTexto 11"/>
            <p:cNvSpPr txBox="1"/>
            <p:nvPr/>
          </p:nvSpPr>
          <p:spPr>
            <a:xfrm>
              <a:off x="1402080" y="1245403"/>
              <a:ext cx="548639" cy="253916"/>
            </a:xfrm>
            <a:prstGeom prst="rect">
              <a:avLst/>
            </a:prstGeom>
            <a:solidFill>
              <a:schemeClr val="bg1"/>
            </a:solidFill>
          </p:spPr>
          <p:txBody>
            <a:bodyPr wrap="square" rtlCol="0">
              <a:spAutoFit/>
            </a:bodyPr>
            <a:lstStyle/>
            <a:p>
              <a:r>
                <a:rPr lang="es-MX" sz="1050" b="1" dirty="0" smtClean="0">
                  <a:solidFill>
                    <a:schemeClr val="bg2">
                      <a:lumMod val="50000"/>
                    </a:schemeClr>
                  </a:solidFill>
                  <a:latin typeface="Arial" panose="020B0604020202020204" pitchFamily="34" charset="0"/>
                  <a:cs typeface="Arial" panose="020B0604020202020204" pitchFamily="34" charset="0"/>
                </a:rPr>
                <a:t>30,00</a:t>
              </a:r>
              <a:endParaRPr lang="es-MX" sz="1050" b="1" dirty="0">
                <a:solidFill>
                  <a:schemeClr val="bg2">
                    <a:lumMod val="50000"/>
                  </a:schemeClr>
                </a:solidFill>
                <a:latin typeface="Arial" panose="020B0604020202020204" pitchFamily="34" charset="0"/>
                <a:cs typeface="Arial" panose="020B0604020202020204" pitchFamily="34" charset="0"/>
              </a:endParaRPr>
            </a:p>
          </p:txBody>
        </p:sp>
        <p:sp>
          <p:nvSpPr>
            <p:cNvPr id="13" name="CuadroTexto 12"/>
            <p:cNvSpPr txBox="1"/>
            <p:nvPr/>
          </p:nvSpPr>
          <p:spPr>
            <a:xfrm rot="16200000">
              <a:off x="285948" y="3884486"/>
              <a:ext cx="555230" cy="253916"/>
            </a:xfrm>
            <a:prstGeom prst="rect">
              <a:avLst/>
            </a:prstGeom>
            <a:solidFill>
              <a:schemeClr val="bg1"/>
            </a:solidFill>
          </p:spPr>
          <p:txBody>
            <a:bodyPr wrap="square" rtlCol="0">
              <a:spAutoFit/>
            </a:bodyPr>
            <a:lstStyle/>
            <a:p>
              <a:r>
                <a:rPr lang="es-MX" sz="1050" b="1" dirty="0" smtClean="0">
                  <a:solidFill>
                    <a:schemeClr val="bg2">
                      <a:lumMod val="50000"/>
                    </a:schemeClr>
                  </a:solidFill>
                  <a:latin typeface="Arial" panose="020B0604020202020204" pitchFamily="34" charset="0"/>
                  <a:cs typeface="Arial" panose="020B0604020202020204" pitchFamily="34" charset="0"/>
                </a:rPr>
                <a:t>30,00</a:t>
              </a:r>
              <a:endParaRPr lang="es-MX" sz="1050" b="1" dirty="0">
                <a:solidFill>
                  <a:schemeClr val="bg2">
                    <a:lumMod val="50000"/>
                  </a:schemeClr>
                </a:solidFill>
                <a:latin typeface="Arial" panose="020B0604020202020204" pitchFamily="34" charset="0"/>
                <a:cs typeface="Arial" panose="020B0604020202020204" pitchFamily="34" charset="0"/>
              </a:endParaRPr>
            </a:p>
          </p:txBody>
        </p:sp>
      </p:grpSp>
      <p:sp>
        <p:nvSpPr>
          <p:cNvPr id="2" name="Marcador de número de diapositiva 1"/>
          <p:cNvSpPr>
            <a:spLocks noGrp="1"/>
          </p:cNvSpPr>
          <p:nvPr>
            <p:ph type="sldNum" sz="quarter" idx="12"/>
          </p:nvPr>
        </p:nvSpPr>
        <p:spPr/>
        <p:txBody>
          <a:bodyPr/>
          <a:lstStyle/>
          <a:p>
            <a:fld id="{2082FD7D-7C90-4626-A6B6-E135C4AE366A}" type="slidenum">
              <a:rPr lang="es-EC" smtClean="0"/>
              <a:t>23</a:t>
            </a:fld>
            <a:endParaRPr lang="es-EC"/>
          </a:p>
        </p:txBody>
      </p:sp>
      <p:pic>
        <p:nvPicPr>
          <p:cNvPr id="14" name="Imagen 13"/>
          <p:cNvPicPr/>
          <p:nvPr/>
        </p:nvPicPr>
        <p:blipFill rotWithShape="1">
          <a:blip r:embed="rId11"/>
          <a:srcRect l="40949" t="39851" r="43709" b="35369"/>
          <a:stretch/>
        </p:blipFill>
        <p:spPr bwMode="auto">
          <a:xfrm>
            <a:off x="5631834" y="1200635"/>
            <a:ext cx="2696171" cy="23735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39747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70494" y="1052857"/>
            <a:ext cx="10140761" cy="2581297"/>
          </a:xfrm>
        </p:spPr>
        <p:txBody>
          <a:bodyPr>
            <a:normAutofit/>
          </a:bodyPr>
          <a:lstStyle/>
          <a:p>
            <a:r>
              <a:rPr lang="es-EC" sz="7200" dirty="0" smtClean="0">
                <a:solidFill>
                  <a:schemeClr val="bg2">
                    <a:lumMod val="25000"/>
                  </a:schemeClr>
                </a:solidFill>
                <a:effectLst>
                  <a:outerShdw blurRad="38100" dist="38100" dir="2700000" algn="tl">
                    <a:srgbClr val="000000">
                      <a:alpha val="43137"/>
                    </a:srgbClr>
                  </a:outerShdw>
                </a:effectLst>
              </a:rPr>
              <a:t>Análisis de Resultados</a:t>
            </a:r>
            <a:endParaRPr lang="es-EC" sz="7200" dirty="0">
              <a:solidFill>
                <a:schemeClr val="bg2">
                  <a:lumMod val="25000"/>
                </a:schemeClr>
              </a:solidFill>
              <a:effectLst>
                <a:outerShdw blurRad="38100" dist="38100" dir="2700000" algn="tl">
                  <a:srgbClr val="000000">
                    <a:alpha val="43137"/>
                  </a:srgbClr>
                </a:outerShdw>
              </a:effectLst>
            </a:endParaRPr>
          </a:p>
        </p:txBody>
      </p:sp>
      <p:pic>
        <p:nvPicPr>
          <p:cNvPr id="4" name="Imagen 3"/>
          <p:cNvPicPr/>
          <p:nvPr/>
        </p:nvPicPr>
        <p:blipFill>
          <a:blip r:embed="rId3"/>
          <a:stretch>
            <a:fillRect/>
          </a:stretch>
        </p:blipFill>
        <p:spPr>
          <a:xfrm>
            <a:off x="2079691" y="3405808"/>
            <a:ext cx="8322365" cy="2729948"/>
          </a:xfrm>
          <a:prstGeom prst="rect">
            <a:avLst/>
          </a:prstGeom>
        </p:spPr>
      </p:pic>
      <p:sp>
        <p:nvSpPr>
          <p:cNvPr id="3" name="Marcador de número de diapositiva 2"/>
          <p:cNvSpPr>
            <a:spLocks noGrp="1"/>
          </p:cNvSpPr>
          <p:nvPr>
            <p:ph type="sldNum" sz="quarter" idx="12"/>
          </p:nvPr>
        </p:nvSpPr>
        <p:spPr/>
        <p:txBody>
          <a:bodyPr/>
          <a:lstStyle/>
          <a:p>
            <a:fld id="{2082FD7D-7C90-4626-A6B6-E135C4AE366A}" type="slidenum">
              <a:rPr lang="es-EC" smtClean="0"/>
              <a:t>24</a:t>
            </a:fld>
            <a:endParaRPr lang="es-EC"/>
          </a:p>
        </p:txBody>
      </p:sp>
    </p:spTree>
    <p:extLst>
      <p:ext uri="{BB962C8B-B14F-4D97-AF65-F5344CB8AC3E}">
        <p14:creationId xmlns:p14="http://schemas.microsoft.com/office/powerpoint/2010/main" val="38808975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Análisis de resultados </a:t>
            </a:r>
            <a:endParaRPr lang="es-EC" dirty="0">
              <a:solidFill>
                <a:schemeClr val="tx1"/>
              </a:solidFill>
              <a:effectLst>
                <a:outerShdw blurRad="38100" dist="38100" dir="2700000" algn="tl">
                  <a:srgbClr val="000000">
                    <a:alpha val="43137"/>
                  </a:srgbClr>
                </a:outerShdw>
              </a:effectLst>
            </a:endParaRPr>
          </a:p>
        </p:txBody>
      </p:sp>
      <p:pic>
        <p:nvPicPr>
          <p:cNvPr id="5" name="Imagen 4"/>
          <p:cNvPicPr>
            <a:picLocks noChangeAspect="1"/>
          </p:cNvPicPr>
          <p:nvPr/>
        </p:nvPicPr>
        <p:blipFill>
          <a:blip r:embed="rId3"/>
          <a:stretch>
            <a:fillRect/>
          </a:stretch>
        </p:blipFill>
        <p:spPr>
          <a:xfrm>
            <a:off x="156765" y="2015822"/>
            <a:ext cx="5282200" cy="3921691"/>
          </a:xfrm>
          <a:prstGeom prst="rect">
            <a:avLst/>
          </a:prstGeom>
          <a:ln w="57150">
            <a:solidFill>
              <a:schemeClr val="accent1">
                <a:lumMod val="75000"/>
              </a:schemeClr>
            </a:solidFill>
          </a:ln>
        </p:spPr>
      </p:pic>
      <p:pic>
        <p:nvPicPr>
          <p:cNvPr id="9" name="Imagen 8"/>
          <p:cNvPicPr/>
          <p:nvPr/>
        </p:nvPicPr>
        <p:blipFill>
          <a:blip r:embed="rId4"/>
          <a:stretch>
            <a:fillRect/>
          </a:stretch>
        </p:blipFill>
        <p:spPr>
          <a:xfrm>
            <a:off x="5772381" y="2015822"/>
            <a:ext cx="5776074" cy="3937102"/>
          </a:xfrm>
          <a:prstGeom prst="rect">
            <a:avLst/>
          </a:prstGeom>
          <a:ln w="57150">
            <a:solidFill>
              <a:schemeClr val="accent1">
                <a:lumMod val="75000"/>
              </a:schemeClr>
            </a:solidFill>
          </a:ln>
        </p:spPr>
      </p:pic>
      <p:sp>
        <p:nvSpPr>
          <p:cNvPr id="10" name="Título 1"/>
          <p:cNvSpPr>
            <a:spLocks noGrp="1"/>
          </p:cNvSpPr>
          <p:nvPr/>
        </p:nvSpPr>
        <p:spPr>
          <a:xfrm>
            <a:off x="514581" y="805544"/>
            <a:ext cx="10515600" cy="8068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smtClean="0"/>
              <a:t>Ensayo de Tracción de las fibras de chonta </a:t>
            </a:r>
            <a:endParaRPr lang="es-MX" dirty="0"/>
          </a:p>
        </p:txBody>
      </p:sp>
      <p:sp>
        <p:nvSpPr>
          <p:cNvPr id="2" name="Marcador de número de diapositiva 1"/>
          <p:cNvSpPr>
            <a:spLocks noGrp="1"/>
          </p:cNvSpPr>
          <p:nvPr>
            <p:ph type="sldNum" sz="quarter" idx="12"/>
          </p:nvPr>
        </p:nvSpPr>
        <p:spPr/>
        <p:txBody>
          <a:bodyPr/>
          <a:lstStyle/>
          <a:p>
            <a:fld id="{2082FD7D-7C90-4626-A6B6-E135C4AE366A}" type="slidenum">
              <a:rPr lang="es-EC" smtClean="0"/>
              <a:t>25</a:t>
            </a:fld>
            <a:endParaRPr lang="es-EC"/>
          </a:p>
        </p:txBody>
      </p:sp>
    </p:spTree>
    <p:extLst>
      <p:ext uri="{BB962C8B-B14F-4D97-AF65-F5344CB8AC3E}">
        <p14:creationId xmlns:p14="http://schemas.microsoft.com/office/powerpoint/2010/main" val="17585594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2082FD7D-7C90-4626-A6B6-E135C4AE366A}" type="slidenum">
              <a:rPr lang="es-EC" smtClean="0"/>
              <a:t>26</a:t>
            </a:fld>
            <a:endParaRPr lang="es-EC"/>
          </a:p>
        </p:txBody>
      </p:sp>
      <p:pic>
        <p:nvPicPr>
          <p:cNvPr id="5" name="Imagen 4"/>
          <p:cNvPicPr/>
          <p:nvPr/>
        </p:nvPicPr>
        <p:blipFill>
          <a:blip r:embed="rId3"/>
          <a:stretch>
            <a:fillRect/>
          </a:stretch>
        </p:blipFill>
        <p:spPr>
          <a:xfrm>
            <a:off x="304325" y="2001866"/>
            <a:ext cx="7287321" cy="4593416"/>
          </a:xfrm>
          <a:prstGeom prst="rect">
            <a:avLst/>
          </a:prstGeom>
          <a:ln w="57150">
            <a:solidFill>
              <a:schemeClr val="accent1">
                <a:lumMod val="75000"/>
              </a:schemeClr>
            </a:solidFill>
          </a:ln>
        </p:spPr>
      </p:pic>
      <p:sp>
        <p:nvSpPr>
          <p:cNvPr id="6" name="CuadroTexto 8"/>
          <p:cNvSpPr txBox="1"/>
          <p:nvPr/>
        </p:nvSpPr>
        <p:spPr>
          <a:xfrm>
            <a:off x="8667884" y="1736314"/>
            <a:ext cx="2137893" cy="1989713"/>
          </a:xfrm>
          <a:prstGeom prst="flowChartPunchedTape">
            <a:avLst/>
          </a:prstGeom>
          <a:solidFill>
            <a:schemeClr val="accent1">
              <a:lumMod val="20000"/>
              <a:lumOff val="80000"/>
            </a:schemeClr>
          </a:solidFill>
          <a:ln w="57150">
            <a:solidFill>
              <a:schemeClr val="accent1">
                <a:lumMod val="75000"/>
              </a:schemeClr>
            </a:solidFill>
          </a:ln>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dirty="0" smtClean="0">
                <a:ln w="0"/>
                <a:effectLst>
                  <a:outerShdw blurRad="38100" dist="19050" dir="2700000" algn="tl" rotWithShape="0">
                    <a:schemeClr val="dk1">
                      <a:alpha val="40000"/>
                    </a:schemeClr>
                  </a:outerShdw>
                </a:effectLst>
              </a:rPr>
              <a:t>N: 90</a:t>
            </a:r>
          </a:p>
          <a:p>
            <a:r>
              <a:rPr lang="es-MX" dirty="0" err="1" smtClean="0">
                <a:ln w="0"/>
                <a:effectLst>
                  <a:outerShdw blurRad="38100" dist="19050" dir="2700000" algn="tl" rotWithShape="0">
                    <a:schemeClr val="dk1">
                      <a:alpha val="40000"/>
                    </a:schemeClr>
                  </a:outerShdw>
                </a:effectLst>
              </a:rPr>
              <a:t>Prom</a:t>
            </a:r>
            <a:r>
              <a:rPr lang="es-MX" dirty="0" smtClean="0">
                <a:ln w="0"/>
                <a:effectLst>
                  <a:outerShdw blurRad="38100" dist="19050" dir="2700000" algn="tl" rotWithShape="0">
                    <a:schemeClr val="dk1">
                      <a:alpha val="40000"/>
                    </a:schemeClr>
                  </a:outerShdw>
                </a:effectLst>
              </a:rPr>
              <a:t>: 57.05 [</a:t>
            </a:r>
            <a:r>
              <a:rPr lang="es-MX" dirty="0" err="1" smtClean="0">
                <a:ln w="0"/>
                <a:effectLst>
                  <a:outerShdw blurRad="38100" dist="19050" dir="2700000" algn="tl" rotWithShape="0">
                    <a:schemeClr val="dk1">
                      <a:alpha val="40000"/>
                    </a:schemeClr>
                  </a:outerShdw>
                </a:effectLst>
              </a:rPr>
              <a:t>MPa</a:t>
            </a:r>
            <a:r>
              <a:rPr lang="es-MX" dirty="0" smtClean="0">
                <a:ln w="0"/>
                <a:effectLst>
                  <a:outerShdw blurRad="38100" dist="19050" dir="2700000" algn="tl" rotWithShape="0">
                    <a:schemeClr val="dk1">
                      <a:alpha val="40000"/>
                    </a:schemeClr>
                  </a:outerShdw>
                </a:effectLst>
              </a:rPr>
              <a:t>]</a:t>
            </a:r>
          </a:p>
          <a:p>
            <a:r>
              <a:rPr lang="es-MX" dirty="0" err="1" smtClean="0">
                <a:ln w="0"/>
                <a:effectLst>
                  <a:outerShdw blurRad="38100" dist="19050" dir="2700000" algn="tl" rotWithShape="0">
                    <a:schemeClr val="dk1">
                      <a:alpha val="40000"/>
                    </a:schemeClr>
                  </a:outerShdw>
                </a:effectLst>
              </a:rPr>
              <a:t>Desv</a:t>
            </a:r>
            <a:r>
              <a:rPr lang="es-MX" dirty="0" smtClean="0">
                <a:ln w="0"/>
                <a:effectLst>
                  <a:outerShdw blurRad="38100" dist="19050" dir="2700000" algn="tl" rotWithShape="0">
                    <a:schemeClr val="dk1">
                      <a:alpha val="40000"/>
                    </a:schemeClr>
                  </a:outerShdw>
                </a:effectLst>
              </a:rPr>
              <a:t>: </a:t>
            </a:r>
            <a:r>
              <a:rPr lang="es-EC" dirty="0" smtClean="0">
                <a:ln w="0"/>
                <a:effectLst>
                  <a:outerShdw blurRad="38100" dist="19050" dir="2700000" algn="tl" rotWithShape="0">
                    <a:schemeClr val="dk1">
                      <a:alpha val="40000"/>
                    </a:schemeClr>
                  </a:outerShdw>
                </a:effectLst>
              </a:rPr>
              <a:t>2.65 [</a:t>
            </a:r>
            <a:r>
              <a:rPr lang="es-EC" dirty="0" err="1" smtClean="0">
                <a:ln w="0"/>
                <a:effectLst>
                  <a:outerShdw blurRad="38100" dist="19050" dir="2700000" algn="tl" rotWithShape="0">
                    <a:schemeClr val="dk1">
                      <a:alpha val="40000"/>
                    </a:schemeClr>
                  </a:outerShdw>
                </a:effectLst>
              </a:rPr>
              <a:t>MPa</a:t>
            </a:r>
            <a:r>
              <a:rPr lang="es-EC" dirty="0" smtClean="0">
                <a:ln w="0"/>
                <a:effectLst>
                  <a:outerShdw blurRad="38100" dist="19050" dir="2700000" algn="tl" rotWithShape="0">
                    <a:schemeClr val="dk1">
                      <a:alpha val="40000"/>
                    </a:schemeClr>
                  </a:outerShdw>
                </a:effectLst>
              </a:rPr>
              <a:t>]</a:t>
            </a:r>
            <a:endParaRPr lang="es-MX" dirty="0" smtClean="0">
              <a:ln w="0"/>
              <a:effectLst>
                <a:outerShdw blurRad="38100" dist="19050" dir="2700000" algn="tl" rotWithShape="0">
                  <a:schemeClr val="dk1">
                    <a:alpha val="40000"/>
                  </a:schemeClr>
                </a:outerShdw>
              </a:effectLst>
            </a:endParaRPr>
          </a:p>
          <a:p>
            <a:endParaRPr lang="es-MX" dirty="0"/>
          </a:p>
        </p:txBody>
      </p:sp>
      <p:sp>
        <p:nvSpPr>
          <p:cNvPr id="7" name="CuadroTexto 7"/>
          <p:cNvSpPr txBox="1"/>
          <p:nvPr/>
        </p:nvSpPr>
        <p:spPr>
          <a:xfrm>
            <a:off x="8667884" y="4718023"/>
            <a:ext cx="2349444" cy="646331"/>
          </a:xfrm>
          <a:prstGeom prst="rect">
            <a:avLst/>
          </a:prstGeom>
          <a:noFill/>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dirty="0" smtClean="0"/>
              <a:t>Confiabilidad: 96% </a:t>
            </a:r>
            <a:r>
              <a:rPr lang="es-MX" dirty="0"/>
              <a:t>(Morales, 2012)</a:t>
            </a:r>
          </a:p>
        </p:txBody>
      </p:sp>
      <p:sp>
        <p:nvSpPr>
          <p:cNvPr id="8" name="Título 1"/>
          <p:cNvSpPr>
            <a:spLocks noGrp="1"/>
          </p:cNvSpPr>
          <p:nvPr/>
        </p:nvSpPr>
        <p:spPr>
          <a:xfrm>
            <a:off x="514581" y="805544"/>
            <a:ext cx="10515600" cy="8068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smtClean="0"/>
              <a:t>Ensayo de Tracción de las fibras de chonta </a:t>
            </a:r>
            <a:endParaRPr lang="es-MX" dirty="0"/>
          </a:p>
        </p:txBody>
      </p:sp>
      <p:sp>
        <p:nvSpPr>
          <p:cNvPr id="9"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Análisis de resultados </a:t>
            </a:r>
            <a:endParaRPr lang="es-EC"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32469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Análisis de resultados </a:t>
            </a:r>
            <a:endParaRPr lang="es-EC" dirty="0">
              <a:solidFill>
                <a:schemeClr val="tx1"/>
              </a:solidFill>
              <a:effectLst>
                <a:outerShdw blurRad="38100" dist="38100" dir="2700000" algn="tl">
                  <a:srgbClr val="000000">
                    <a:alpha val="43137"/>
                  </a:srgbClr>
                </a:outerShdw>
              </a:effectLst>
            </a:endParaRPr>
          </a:p>
        </p:txBody>
      </p:sp>
      <p:pic>
        <p:nvPicPr>
          <p:cNvPr id="5" name="Imagen 4"/>
          <p:cNvPicPr/>
          <p:nvPr/>
        </p:nvPicPr>
        <p:blipFill rotWithShape="1">
          <a:blip r:embed="rId3">
            <a:extLst>
              <a:ext uri="{28A0092B-C50C-407E-A947-70E740481C1C}">
                <a14:useLocalDpi xmlns:a14="http://schemas.microsoft.com/office/drawing/2010/main" val="0"/>
              </a:ext>
            </a:extLst>
          </a:blip>
          <a:srcRect r="18203"/>
          <a:stretch/>
        </p:blipFill>
        <p:spPr bwMode="auto">
          <a:xfrm>
            <a:off x="6108701" y="1477108"/>
            <a:ext cx="5099613" cy="3791511"/>
          </a:xfrm>
          <a:prstGeom prst="rect">
            <a:avLst/>
          </a:prstGeom>
          <a:noFill/>
          <a:ln>
            <a:noFill/>
          </a:ln>
        </p:spPr>
      </p:pic>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168813" y="1477108"/>
            <a:ext cx="5705598" cy="3791511"/>
          </a:xfrm>
          <a:prstGeom prst="rect">
            <a:avLst/>
          </a:prstGeom>
          <a:noFill/>
          <a:ln>
            <a:noFill/>
          </a:ln>
        </p:spPr>
      </p:pic>
      <p:pic>
        <p:nvPicPr>
          <p:cNvPr id="7" name="Imagen 6"/>
          <p:cNvPicPr>
            <a:picLocks noChangeAspect="1"/>
          </p:cNvPicPr>
          <p:nvPr/>
        </p:nvPicPr>
        <p:blipFill>
          <a:blip r:embed="rId5"/>
          <a:stretch>
            <a:fillRect/>
          </a:stretch>
        </p:blipFill>
        <p:spPr>
          <a:xfrm>
            <a:off x="7425392" y="5422605"/>
            <a:ext cx="2229365" cy="1196245"/>
          </a:xfrm>
          <a:prstGeom prst="rect">
            <a:avLst/>
          </a:prstGeom>
        </p:spPr>
      </p:pic>
      <p:sp>
        <p:nvSpPr>
          <p:cNvPr id="8" name="CuadroTexto 7"/>
          <p:cNvSpPr txBox="1"/>
          <p:nvPr/>
        </p:nvSpPr>
        <p:spPr>
          <a:xfrm>
            <a:off x="271378" y="911291"/>
            <a:ext cx="5500467" cy="461665"/>
          </a:xfrm>
          <a:prstGeom prst="rect">
            <a:avLst/>
          </a:prstGeom>
          <a:noFill/>
        </p:spPr>
        <p:txBody>
          <a:bodyPr wrap="square" rtlCol="0">
            <a:spAutoFit/>
          </a:bodyPr>
          <a:lstStyle/>
          <a:p>
            <a:r>
              <a:rPr lang="es-MX" sz="2400" b="1" dirty="0" smtClean="0"/>
              <a:t>Análisis de fibras de PAN</a:t>
            </a:r>
            <a:endParaRPr lang="es-MX" sz="2400" b="1" dirty="0"/>
          </a:p>
        </p:txBody>
      </p:sp>
      <p:sp>
        <p:nvSpPr>
          <p:cNvPr id="2" name="Marcador de número de diapositiva 1"/>
          <p:cNvSpPr>
            <a:spLocks noGrp="1"/>
          </p:cNvSpPr>
          <p:nvPr>
            <p:ph type="sldNum" sz="quarter" idx="12"/>
          </p:nvPr>
        </p:nvSpPr>
        <p:spPr/>
        <p:txBody>
          <a:bodyPr/>
          <a:lstStyle/>
          <a:p>
            <a:fld id="{2082FD7D-7C90-4626-A6B6-E135C4AE366A}" type="slidenum">
              <a:rPr lang="es-EC" smtClean="0"/>
              <a:t>27</a:t>
            </a:fld>
            <a:endParaRPr lang="es-EC"/>
          </a:p>
        </p:txBody>
      </p:sp>
    </p:spTree>
    <p:extLst>
      <p:ext uri="{BB962C8B-B14F-4D97-AF65-F5344CB8AC3E}">
        <p14:creationId xmlns:p14="http://schemas.microsoft.com/office/powerpoint/2010/main" val="40252316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Análisis de resultados </a:t>
            </a:r>
            <a:endParaRPr lang="es-EC" dirty="0">
              <a:solidFill>
                <a:schemeClr val="tx1"/>
              </a:solidFill>
              <a:effectLst>
                <a:outerShdw blurRad="38100" dist="38100" dir="2700000" algn="tl">
                  <a:srgbClr val="000000">
                    <a:alpha val="43137"/>
                  </a:srgbClr>
                </a:outerShdw>
              </a:effectLst>
            </a:endParaRPr>
          </a:p>
        </p:txBody>
      </p:sp>
      <p:pic>
        <p:nvPicPr>
          <p:cNvPr id="5" name="Imagen 4"/>
          <p:cNvPicPr/>
          <p:nvPr/>
        </p:nvPicPr>
        <p:blipFill rotWithShape="1">
          <a:blip r:embed="rId3">
            <a:extLst>
              <a:ext uri="{28A0092B-C50C-407E-A947-70E740481C1C}">
                <a14:useLocalDpi xmlns:a14="http://schemas.microsoft.com/office/drawing/2010/main" val="0"/>
              </a:ext>
            </a:extLst>
          </a:blip>
          <a:srcRect r="17415"/>
          <a:stretch/>
        </p:blipFill>
        <p:spPr bwMode="auto">
          <a:xfrm>
            <a:off x="6030934" y="1822939"/>
            <a:ext cx="5152879" cy="3659944"/>
          </a:xfrm>
          <a:prstGeom prst="rect">
            <a:avLst/>
          </a:prstGeom>
          <a:noFill/>
          <a:ln>
            <a:noFill/>
          </a:ln>
        </p:spPr>
      </p:pic>
      <p:pic>
        <p:nvPicPr>
          <p:cNvPr id="6" name="Imagen 5"/>
          <p:cNvPicPr>
            <a:picLocks noChangeAspect="1"/>
          </p:cNvPicPr>
          <p:nvPr/>
        </p:nvPicPr>
        <p:blipFill>
          <a:blip r:embed="rId4"/>
          <a:stretch>
            <a:fillRect/>
          </a:stretch>
        </p:blipFill>
        <p:spPr>
          <a:xfrm>
            <a:off x="7864423" y="5482883"/>
            <a:ext cx="1768667" cy="1043060"/>
          </a:xfrm>
          <a:prstGeom prst="rect">
            <a:avLst/>
          </a:prstGeom>
        </p:spPr>
      </p:pic>
      <p:pic>
        <p:nvPicPr>
          <p:cNvPr id="7" name="Imagen 6"/>
          <p:cNvPicPr/>
          <p:nvPr/>
        </p:nvPicPr>
        <p:blipFill>
          <a:blip r:embed="rId5">
            <a:extLst>
              <a:ext uri="{28A0092B-C50C-407E-A947-70E740481C1C}">
                <a14:useLocalDpi xmlns:a14="http://schemas.microsoft.com/office/drawing/2010/main" val="0"/>
              </a:ext>
            </a:extLst>
          </a:blip>
          <a:srcRect/>
          <a:stretch>
            <a:fillRect/>
          </a:stretch>
        </p:blipFill>
        <p:spPr bwMode="auto">
          <a:xfrm>
            <a:off x="271378" y="1809138"/>
            <a:ext cx="5564432" cy="3673745"/>
          </a:xfrm>
          <a:prstGeom prst="rect">
            <a:avLst/>
          </a:prstGeom>
          <a:noFill/>
          <a:ln>
            <a:noFill/>
          </a:ln>
        </p:spPr>
      </p:pic>
      <p:sp>
        <p:nvSpPr>
          <p:cNvPr id="8" name="CuadroTexto 7"/>
          <p:cNvSpPr txBox="1"/>
          <p:nvPr/>
        </p:nvSpPr>
        <p:spPr>
          <a:xfrm>
            <a:off x="271378" y="911291"/>
            <a:ext cx="5500467" cy="461665"/>
          </a:xfrm>
          <a:prstGeom prst="rect">
            <a:avLst/>
          </a:prstGeom>
          <a:noFill/>
        </p:spPr>
        <p:txBody>
          <a:bodyPr wrap="square" rtlCol="0">
            <a:spAutoFit/>
          </a:bodyPr>
          <a:lstStyle/>
          <a:p>
            <a:r>
              <a:rPr lang="es-MX" sz="2400" b="1" dirty="0" smtClean="0"/>
              <a:t>Análisis de resina de Quitosán </a:t>
            </a:r>
            <a:endParaRPr lang="es-MX" sz="2400" b="1" dirty="0"/>
          </a:p>
        </p:txBody>
      </p:sp>
      <p:sp>
        <p:nvSpPr>
          <p:cNvPr id="2" name="Marcador de número de diapositiva 1"/>
          <p:cNvSpPr>
            <a:spLocks noGrp="1"/>
          </p:cNvSpPr>
          <p:nvPr>
            <p:ph type="sldNum" sz="quarter" idx="12"/>
          </p:nvPr>
        </p:nvSpPr>
        <p:spPr/>
        <p:txBody>
          <a:bodyPr/>
          <a:lstStyle/>
          <a:p>
            <a:fld id="{2082FD7D-7C90-4626-A6B6-E135C4AE366A}" type="slidenum">
              <a:rPr lang="es-EC" smtClean="0"/>
              <a:t>28</a:t>
            </a:fld>
            <a:endParaRPr lang="es-EC"/>
          </a:p>
        </p:txBody>
      </p:sp>
    </p:spTree>
    <p:extLst>
      <p:ext uri="{BB962C8B-B14F-4D97-AF65-F5344CB8AC3E}">
        <p14:creationId xmlns:p14="http://schemas.microsoft.com/office/powerpoint/2010/main" val="10307245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Análisis de resultados </a:t>
            </a:r>
            <a:endParaRPr lang="es-EC" dirty="0">
              <a:solidFill>
                <a:schemeClr val="tx1"/>
              </a:solidFill>
              <a:effectLst>
                <a:outerShdw blurRad="38100" dist="38100" dir="2700000" algn="tl">
                  <a:srgbClr val="000000">
                    <a:alpha val="43137"/>
                  </a:srgbClr>
                </a:outerShdw>
              </a:effectLst>
            </a:endParaRPr>
          </a:p>
        </p:txBody>
      </p:sp>
      <p:graphicFrame>
        <p:nvGraphicFramePr>
          <p:cNvPr id="5" name="Tabla 4"/>
          <p:cNvGraphicFramePr>
            <a:graphicFrameLocks noGrp="1"/>
          </p:cNvGraphicFramePr>
          <p:nvPr>
            <p:extLst>
              <p:ext uri="{D42A27DB-BD31-4B8C-83A1-F6EECF244321}">
                <p14:modId xmlns:p14="http://schemas.microsoft.com/office/powerpoint/2010/main" val="1857424860"/>
              </p:ext>
            </p:extLst>
          </p:nvPr>
        </p:nvGraphicFramePr>
        <p:xfrm>
          <a:off x="196946" y="1026947"/>
          <a:ext cx="5809959" cy="5655206"/>
        </p:xfrm>
        <a:graphic>
          <a:graphicData uri="http://schemas.openxmlformats.org/drawingml/2006/table">
            <a:tbl>
              <a:tblPr firstRow="1" firstCol="1" bandRow="1">
                <a:tableStyleId>{5C22544A-7EE6-4342-B048-85BDC9FD1C3A}</a:tableStyleId>
              </a:tblPr>
              <a:tblGrid>
                <a:gridCol w="901669"/>
                <a:gridCol w="1280369"/>
                <a:gridCol w="1424634"/>
                <a:gridCol w="894991"/>
                <a:gridCol w="1308296"/>
              </a:tblGrid>
              <a:tr h="1028901">
                <a:tc>
                  <a:txBody>
                    <a:bodyPr/>
                    <a:lstStyle/>
                    <a:p>
                      <a:pPr indent="0" algn="ctr">
                        <a:lnSpc>
                          <a:spcPct val="100000"/>
                        </a:lnSpc>
                        <a:spcAft>
                          <a:spcPts val="0"/>
                        </a:spcAft>
                      </a:pPr>
                      <a:r>
                        <a:rPr lang="es-EC" sz="1600" dirty="0">
                          <a:effectLst/>
                        </a:rPr>
                        <a:t>Muestra</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MX" sz="1600" dirty="0">
                          <a:effectLst/>
                        </a:rPr>
                        <a:t>Combinación</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a:effectLst/>
                        </a:rPr>
                        <a:t>% Deformación</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a:effectLst/>
                        </a:rPr>
                        <a:t>Esfuerzo (MPa)</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dirty="0">
                          <a:effectLst/>
                        </a:rPr>
                        <a:t>Módulo de Elasticidad (MPa)</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r>
              <a:tr h="282947">
                <a:tc>
                  <a:txBody>
                    <a:bodyPr/>
                    <a:lstStyle/>
                    <a:p>
                      <a:pPr indent="0" algn="ctr">
                        <a:lnSpc>
                          <a:spcPct val="100000"/>
                        </a:lnSpc>
                        <a:spcAft>
                          <a:spcPts val="0"/>
                        </a:spcAft>
                      </a:pPr>
                      <a:r>
                        <a:rPr lang="es-EC" sz="1600">
                          <a:effectLst/>
                        </a:rPr>
                        <a:t>MC1</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rowSpan="5">
                  <a:txBody>
                    <a:bodyPr/>
                    <a:lstStyle/>
                    <a:p>
                      <a:pPr indent="0" algn="ctr">
                        <a:lnSpc>
                          <a:spcPct val="100000"/>
                        </a:lnSpc>
                        <a:spcAft>
                          <a:spcPts val="0"/>
                        </a:spcAft>
                      </a:pPr>
                      <a:r>
                        <a:rPr lang="es-MX" sz="1600" b="1" dirty="0">
                          <a:effectLst/>
                        </a:rPr>
                        <a:t>A+B-C+</a:t>
                      </a:r>
                      <a:endParaRPr lang="es-MX"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dirty="0">
                          <a:effectLst/>
                        </a:rPr>
                        <a:t>6.13</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a:effectLst/>
                        </a:rPr>
                        <a:t>29.54</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a:effectLst/>
                        </a:rPr>
                        <a:t>4.82</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r>
              <a:tr h="282947">
                <a:tc>
                  <a:txBody>
                    <a:bodyPr/>
                    <a:lstStyle/>
                    <a:p>
                      <a:pPr indent="0" algn="ctr">
                        <a:lnSpc>
                          <a:spcPct val="100000"/>
                        </a:lnSpc>
                        <a:spcAft>
                          <a:spcPts val="0"/>
                        </a:spcAft>
                      </a:pPr>
                      <a:r>
                        <a:rPr lang="es-EC" sz="1600">
                          <a:effectLst/>
                        </a:rPr>
                        <a:t>MC2</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vMerge="1">
                  <a:txBody>
                    <a:bodyPr/>
                    <a:lstStyle/>
                    <a:p>
                      <a:endParaRPr lang="es-MX"/>
                    </a:p>
                  </a:txBody>
                  <a:tcPr/>
                </a:tc>
                <a:tc>
                  <a:txBody>
                    <a:bodyPr/>
                    <a:lstStyle/>
                    <a:p>
                      <a:pPr indent="0" algn="ctr">
                        <a:lnSpc>
                          <a:spcPct val="100000"/>
                        </a:lnSpc>
                        <a:spcAft>
                          <a:spcPts val="0"/>
                        </a:spcAft>
                      </a:pPr>
                      <a:r>
                        <a:rPr lang="es-EC" sz="1600" dirty="0">
                          <a:effectLst/>
                        </a:rPr>
                        <a:t>7.13</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a:effectLst/>
                        </a:rPr>
                        <a:t>28.71</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a:effectLst/>
                        </a:rPr>
                        <a:t>4.03</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r>
              <a:tr h="282947">
                <a:tc>
                  <a:txBody>
                    <a:bodyPr/>
                    <a:lstStyle/>
                    <a:p>
                      <a:pPr indent="0" algn="ctr">
                        <a:lnSpc>
                          <a:spcPct val="100000"/>
                        </a:lnSpc>
                        <a:spcAft>
                          <a:spcPts val="0"/>
                        </a:spcAft>
                      </a:pPr>
                      <a:r>
                        <a:rPr lang="es-EC" sz="1600">
                          <a:effectLst/>
                        </a:rPr>
                        <a:t>MC3</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vMerge="1">
                  <a:txBody>
                    <a:bodyPr/>
                    <a:lstStyle/>
                    <a:p>
                      <a:endParaRPr lang="es-MX"/>
                    </a:p>
                  </a:txBody>
                  <a:tcPr/>
                </a:tc>
                <a:tc>
                  <a:txBody>
                    <a:bodyPr/>
                    <a:lstStyle/>
                    <a:p>
                      <a:pPr indent="0" algn="ctr">
                        <a:lnSpc>
                          <a:spcPct val="100000"/>
                        </a:lnSpc>
                        <a:spcAft>
                          <a:spcPts val="0"/>
                        </a:spcAft>
                      </a:pPr>
                      <a:r>
                        <a:rPr lang="es-EC" sz="1600" dirty="0">
                          <a:effectLst/>
                        </a:rPr>
                        <a:t>6.11</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a:effectLst/>
                        </a:rPr>
                        <a:t>28.98</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a:effectLst/>
                        </a:rPr>
                        <a:t>4.74</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r>
              <a:tr h="282947">
                <a:tc>
                  <a:txBody>
                    <a:bodyPr/>
                    <a:lstStyle/>
                    <a:p>
                      <a:pPr indent="0" algn="ctr">
                        <a:lnSpc>
                          <a:spcPct val="100000"/>
                        </a:lnSpc>
                        <a:spcAft>
                          <a:spcPts val="0"/>
                        </a:spcAft>
                      </a:pPr>
                      <a:r>
                        <a:rPr lang="es-EC" sz="1600">
                          <a:effectLst/>
                        </a:rPr>
                        <a:t>MC4</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vMerge="1">
                  <a:txBody>
                    <a:bodyPr/>
                    <a:lstStyle/>
                    <a:p>
                      <a:endParaRPr lang="es-MX"/>
                    </a:p>
                  </a:txBody>
                  <a:tcPr/>
                </a:tc>
                <a:tc>
                  <a:txBody>
                    <a:bodyPr/>
                    <a:lstStyle/>
                    <a:p>
                      <a:pPr indent="0" algn="ctr">
                        <a:lnSpc>
                          <a:spcPct val="100000"/>
                        </a:lnSpc>
                        <a:spcAft>
                          <a:spcPts val="0"/>
                        </a:spcAft>
                      </a:pPr>
                      <a:r>
                        <a:rPr lang="es-EC" sz="1600" dirty="0">
                          <a:effectLst/>
                        </a:rPr>
                        <a:t>5.78</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a:effectLst/>
                        </a:rPr>
                        <a:t>29.65</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a:effectLst/>
                        </a:rPr>
                        <a:t>5.13</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r>
              <a:tr h="282947">
                <a:tc>
                  <a:txBody>
                    <a:bodyPr/>
                    <a:lstStyle/>
                    <a:p>
                      <a:pPr indent="0" algn="ctr">
                        <a:lnSpc>
                          <a:spcPct val="100000"/>
                        </a:lnSpc>
                        <a:spcAft>
                          <a:spcPts val="0"/>
                        </a:spcAft>
                      </a:pPr>
                      <a:r>
                        <a:rPr lang="es-EC" sz="1600">
                          <a:effectLst/>
                        </a:rPr>
                        <a:t>MC5</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vMerge="1">
                  <a:txBody>
                    <a:bodyPr/>
                    <a:lstStyle/>
                    <a:p>
                      <a:endParaRPr lang="es-MX"/>
                    </a:p>
                  </a:txBody>
                  <a:tcPr/>
                </a:tc>
                <a:tc>
                  <a:txBody>
                    <a:bodyPr/>
                    <a:lstStyle/>
                    <a:p>
                      <a:pPr indent="0" algn="ctr">
                        <a:lnSpc>
                          <a:spcPct val="100000"/>
                        </a:lnSpc>
                        <a:spcAft>
                          <a:spcPts val="0"/>
                        </a:spcAft>
                      </a:pPr>
                      <a:r>
                        <a:rPr lang="es-EC" sz="1600">
                          <a:effectLst/>
                        </a:rPr>
                        <a:t>6.54</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a:effectLst/>
                        </a:rPr>
                        <a:t>28.89</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a:effectLst/>
                        </a:rPr>
                        <a:t>4.42</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r>
              <a:tr h="268216">
                <a:tc gridSpan="2">
                  <a:txBody>
                    <a:bodyPr/>
                    <a:lstStyle/>
                    <a:p>
                      <a:pPr indent="0" algn="ctr">
                        <a:lnSpc>
                          <a:spcPct val="100000"/>
                        </a:lnSpc>
                        <a:spcAft>
                          <a:spcPts val="0"/>
                        </a:spcAft>
                      </a:pPr>
                      <a:r>
                        <a:rPr lang="es-MX" sz="1600">
                          <a:effectLst/>
                        </a:rPr>
                        <a:t>Promedio</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hMerge="1">
                  <a:txBody>
                    <a:bodyPr/>
                    <a:lstStyle/>
                    <a:p>
                      <a:endParaRPr lang="es-MX"/>
                    </a:p>
                  </a:txBody>
                  <a:tcPr/>
                </a:tc>
                <a:tc>
                  <a:txBody>
                    <a:bodyPr/>
                    <a:lstStyle/>
                    <a:p>
                      <a:pPr indent="0" algn="ctr">
                        <a:lnSpc>
                          <a:spcPct val="100000"/>
                        </a:lnSpc>
                        <a:spcAft>
                          <a:spcPts val="0"/>
                        </a:spcAft>
                      </a:pPr>
                      <a:r>
                        <a:rPr lang="es-MX" sz="1600" dirty="0">
                          <a:effectLst/>
                        </a:rPr>
                        <a:t>6.34</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MX" sz="1600">
                          <a:effectLst/>
                        </a:rPr>
                        <a:t>29.15</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MX" sz="1600">
                          <a:effectLst/>
                        </a:rPr>
                        <a:t>4.63</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r>
              <a:tr h="514450">
                <a:tc gridSpan="2">
                  <a:txBody>
                    <a:bodyPr/>
                    <a:lstStyle/>
                    <a:p>
                      <a:pPr indent="0" algn="ctr">
                        <a:lnSpc>
                          <a:spcPct val="100000"/>
                        </a:lnSpc>
                        <a:spcAft>
                          <a:spcPts val="0"/>
                        </a:spcAft>
                      </a:pPr>
                      <a:r>
                        <a:rPr lang="es-MX" sz="1600" dirty="0">
                          <a:effectLst/>
                        </a:rPr>
                        <a:t>Desviación estándar</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hMerge="1">
                  <a:txBody>
                    <a:bodyPr/>
                    <a:lstStyle/>
                    <a:p>
                      <a:endParaRPr lang="es-MX"/>
                    </a:p>
                  </a:txBody>
                  <a:tcPr/>
                </a:tc>
                <a:tc>
                  <a:txBody>
                    <a:bodyPr/>
                    <a:lstStyle/>
                    <a:p>
                      <a:pPr indent="0" algn="ctr">
                        <a:lnSpc>
                          <a:spcPct val="100000"/>
                        </a:lnSpc>
                        <a:spcAft>
                          <a:spcPts val="0"/>
                        </a:spcAft>
                      </a:pPr>
                      <a:r>
                        <a:rPr lang="es-MX" sz="1600" dirty="0">
                          <a:effectLst/>
                        </a:rPr>
                        <a:t>0.52</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MX" sz="1600" dirty="0">
                          <a:effectLst/>
                        </a:rPr>
                        <a:t>0.42</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MX" sz="1600">
                          <a:effectLst/>
                        </a:rPr>
                        <a:t>0.42</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r>
              <a:tr h="282947">
                <a:tc>
                  <a:txBody>
                    <a:bodyPr/>
                    <a:lstStyle/>
                    <a:p>
                      <a:pPr indent="0" algn="ctr">
                        <a:lnSpc>
                          <a:spcPct val="100000"/>
                        </a:lnSpc>
                        <a:spcAft>
                          <a:spcPts val="0"/>
                        </a:spcAft>
                      </a:pPr>
                      <a:r>
                        <a:rPr lang="es-EC" sz="1600">
                          <a:effectLst/>
                        </a:rPr>
                        <a:t>MC6</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rowSpan="5">
                  <a:txBody>
                    <a:bodyPr/>
                    <a:lstStyle/>
                    <a:p>
                      <a:pPr indent="0" algn="ctr">
                        <a:lnSpc>
                          <a:spcPct val="100000"/>
                        </a:lnSpc>
                        <a:spcAft>
                          <a:spcPts val="0"/>
                        </a:spcAft>
                      </a:pPr>
                      <a:r>
                        <a:rPr lang="es-MX" sz="1600" b="1" dirty="0">
                          <a:effectLst/>
                        </a:rPr>
                        <a:t>A+B-C-</a:t>
                      </a:r>
                      <a:endParaRPr lang="es-MX"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a:effectLst/>
                        </a:rPr>
                        <a:t>6.18</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dirty="0">
                          <a:effectLst/>
                        </a:rPr>
                        <a:t>29.95</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a:effectLst/>
                        </a:rPr>
                        <a:t>4.84</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r>
              <a:tr h="282947">
                <a:tc>
                  <a:txBody>
                    <a:bodyPr/>
                    <a:lstStyle/>
                    <a:p>
                      <a:pPr indent="0" algn="ctr">
                        <a:lnSpc>
                          <a:spcPct val="100000"/>
                        </a:lnSpc>
                        <a:spcAft>
                          <a:spcPts val="0"/>
                        </a:spcAft>
                      </a:pPr>
                      <a:r>
                        <a:rPr lang="es-EC" sz="1600">
                          <a:effectLst/>
                        </a:rPr>
                        <a:t>MC7</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vMerge="1">
                  <a:txBody>
                    <a:bodyPr/>
                    <a:lstStyle/>
                    <a:p>
                      <a:endParaRPr lang="es-MX"/>
                    </a:p>
                  </a:txBody>
                  <a:tcPr/>
                </a:tc>
                <a:tc>
                  <a:txBody>
                    <a:bodyPr/>
                    <a:lstStyle/>
                    <a:p>
                      <a:pPr indent="0" algn="ctr">
                        <a:lnSpc>
                          <a:spcPct val="100000"/>
                        </a:lnSpc>
                        <a:spcAft>
                          <a:spcPts val="0"/>
                        </a:spcAft>
                      </a:pPr>
                      <a:r>
                        <a:rPr lang="es-EC" sz="1600">
                          <a:effectLst/>
                        </a:rPr>
                        <a:t>6.80</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dirty="0">
                          <a:effectLst/>
                        </a:rPr>
                        <a:t>28.91</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a:effectLst/>
                        </a:rPr>
                        <a:t>4.25</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r>
              <a:tr h="282947">
                <a:tc>
                  <a:txBody>
                    <a:bodyPr/>
                    <a:lstStyle/>
                    <a:p>
                      <a:pPr indent="0" algn="ctr">
                        <a:lnSpc>
                          <a:spcPct val="100000"/>
                        </a:lnSpc>
                        <a:spcAft>
                          <a:spcPts val="0"/>
                        </a:spcAft>
                      </a:pPr>
                      <a:r>
                        <a:rPr lang="es-EC" sz="1600">
                          <a:effectLst/>
                        </a:rPr>
                        <a:t>MC8</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vMerge="1">
                  <a:txBody>
                    <a:bodyPr/>
                    <a:lstStyle/>
                    <a:p>
                      <a:endParaRPr lang="es-MX"/>
                    </a:p>
                  </a:txBody>
                  <a:tcPr/>
                </a:tc>
                <a:tc>
                  <a:txBody>
                    <a:bodyPr/>
                    <a:lstStyle/>
                    <a:p>
                      <a:pPr indent="0" algn="ctr">
                        <a:lnSpc>
                          <a:spcPct val="100000"/>
                        </a:lnSpc>
                        <a:spcAft>
                          <a:spcPts val="0"/>
                        </a:spcAft>
                      </a:pPr>
                      <a:r>
                        <a:rPr lang="es-EC" sz="1600">
                          <a:effectLst/>
                        </a:rPr>
                        <a:t>5.35</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dirty="0">
                          <a:effectLst/>
                        </a:rPr>
                        <a:t>30.05</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a:effectLst/>
                        </a:rPr>
                        <a:t>5.61</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r>
              <a:tr h="282947">
                <a:tc>
                  <a:txBody>
                    <a:bodyPr/>
                    <a:lstStyle/>
                    <a:p>
                      <a:pPr indent="0" algn="ctr">
                        <a:lnSpc>
                          <a:spcPct val="100000"/>
                        </a:lnSpc>
                        <a:spcAft>
                          <a:spcPts val="0"/>
                        </a:spcAft>
                      </a:pPr>
                      <a:r>
                        <a:rPr lang="es-EC" sz="1600">
                          <a:effectLst/>
                        </a:rPr>
                        <a:t>MC9</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vMerge="1">
                  <a:txBody>
                    <a:bodyPr/>
                    <a:lstStyle/>
                    <a:p>
                      <a:endParaRPr lang="es-MX"/>
                    </a:p>
                  </a:txBody>
                  <a:tcPr/>
                </a:tc>
                <a:tc>
                  <a:txBody>
                    <a:bodyPr/>
                    <a:lstStyle/>
                    <a:p>
                      <a:pPr indent="0" algn="ctr">
                        <a:lnSpc>
                          <a:spcPct val="100000"/>
                        </a:lnSpc>
                        <a:spcAft>
                          <a:spcPts val="0"/>
                        </a:spcAft>
                      </a:pPr>
                      <a:r>
                        <a:rPr lang="es-EC" sz="1600">
                          <a:effectLst/>
                        </a:rPr>
                        <a:t>5.55</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dirty="0">
                          <a:effectLst/>
                        </a:rPr>
                        <a:t>30.41</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a:effectLst/>
                        </a:rPr>
                        <a:t>5.48</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r>
              <a:tr h="514450">
                <a:tc>
                  <a:txBody>
                    <a:bodyPr/>
                    <a:lstStyle/>
                    <a:p>
                      <a:pPr indent="0" algn="ctr">
                        <a:lnSpc>
                          <a:spcPct val="100000"/>
                        </a:lnSpc>
                        <a:spcAft>
                          <a:spcPts val="0"/>
                        </a:spcAft>
                      </a:pPr>
                      <a:r>
                        <a:rPr lang="es-EC" sz="1600">
                          <a:effectLst/>
                        </a:rPr>
                        <a:t>MC10</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vMerge="1">
                  <a:txBody>
                    <a:bodyPr/>
                    <a:lstStyle/>
                    <a:p>
                      <a:endParaRPr lang="es-MX"/>
                    </a:p>
                  </a:txBody>
                  <a:tcPr/>
                </a:tc>
                <a:tc>
                  <a:txBody>
                    <a:bodyPr/>
                    <a:lstStyle/>
                    <a:p>
                      <a:pPr indent="0" algn="ctr">
                        <a:lnSpc>
                          <a:spcPct val="100000"/>
                        </a:lnSpc>
                        <a:spcAft>
                          <a:spcPts val="0"/>
                        </a:spcAft>
                      </a:pPr>
                      <a:r>
                        <a:rPr lang="es-EC" sz="1600">
                          <a:effectLst/>
                        </a:rPr>
                        <a:t>5.57</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dirty="0">
                          <a:effectLst/>
                        </a:rPr>
                        <a:t>29.57</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EC" sz="1600" dirty="0">
                          <a:effectLst/>
                        </a:rPr>
                        <a:t>5.31</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r>
              <a:tr h="268216">
                <a:tc gridSpan="2">
                  <a:txBody>
                    <a:bodyPr/>
                    <a:lstStyle/>
                    <a:p>
                      <a:pPr indent="0" algn="ctr">
                        <a:lnSpc>
                          <a:spcPct val="100000"/>
                        </a:lnSpc>
                        <a:spcAft>
                          <a:spcPts val="0"/>
                        </a:spcAft>
                      </a:pPr>
                      <a:r>
                        <a:rPr lang="es-MX" sz="1600">
                          <a:effectLst/>
                        </a:rPr>
                        <a:t>Promedio</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hMerge="1">
                  <a:txBody>
                    <a:bodyPr/>
                    <a:lstStyle/>
                    <a:p>
                      <a:endParaRPr lang="es-MX"/>
                    </a:p>
                  </a:txBody>
                  <a:tcPr/>
                </a:tc>
                <a:tc>
                  <a:txBody>
                    <a:bodyPr/>
                    <a:lstStyle/>
                    <a:p>
                      <a:pPr indent="0" algn="ctr">
                        <a:lnSpc>
                          <a:spcPct val="100000"/>
                        </a:lnSpc>
                        <a:spcAft>
                          <a:spcPts val="0"/>
                        </a:spcAft>
                      </a:pPr>
                      <a:r>
                        <a:rPr lang="es-MX" sz="1600">
                          <a:effectLst/>
                        </a:rPr>
                        <a:t>5.89</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MX" sz="1600">
                          <a:effectLst/>
                        </a:rPr>
                        <a:t>29.78</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MX" sz="1600" dirty="0">
                          <a:effectLst/>
                        </a:rPr>
                        <a:t>5.10</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r>
              <a:tr h="514450">
                <a:tc gridSpan="2">
                  <a:txBody>
                    <a:bodyPr/>
                    <a:lstStyle/>
                    <a:p>
                      <a:pPr indent="0" algn="ctr">
                        <a:lnSpc>
                          <a:spcPct val="100000"/>
                        </a:lnSpc>
                        <a:spcAft>
                          <a:spcPts val="0"/>
                        </a:spcAft>
                      </a:pPr>
                      <a:r>
                        <a:rPr lang="es-MX" sz="1600">
                          <a:effectLst/>
                        </a:rPr>
                        <a:t>Desviación estándar</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hMerge="1">
                  <a:txBody>
                    <a:bodyPr/>
                    <a:lstStyle/>
                    <a:p>
                      <a:endParaRPr lang="es-MX"/>
                    </a:p>
                  </a:txBody>
                  <a:tcPr/>
                </a:tc>
                <a:tc>
                  <a:txBody>
                    <a:bodyPr/>
                    <a:lstStyle/>
                    <a:p>
                      <a:pPr indent="0" algn="ctr">
                        <a:lnSpc>
                          <a:spcPct val="100000"/>
                        </a:lnSpc>
                        <a:spcAft>
                          <a:spcPts val="0"/>
                        </a:spcAft>
                      </a:pPr>
                      <a:r>
                        <a:rPr lang="es-MX" sz="1600">
                          <a:effectLst/>
                        </a:rPr>
                        <a:t>0.60</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MX" sz="1600">
                          <a:effectLst/>
                        </a:rPr>
                        <a:t>0.57</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c>
                  <a:txBody>
                    <a:bodyPr/>
                    <a:lstStyle/>
                    <a:p>
                      <a:pPr indent="0" algn="ctr">
                        <a:lnSpc>
                          <a:spcPct val="100000"/>
                        </a:lnSpc>
                        <a:spcAft>
                          <a:spcPts val="0"/>
                        </a:spcAft>
                      </a:pPr>
                      <a:r>
                        <a:rPr lang="es-MX" sz="1600" dirty="0">
                          <a:effectLst/>
                        </a:rPr>
                        <a:t>0.56</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52616" marR="52616" marT="0" marB="0" anchor="ctr"/>
                </a:tc>
              </a:tr>
            </a:tbl>
          </a:graphicData>
        </a:graphic>
      </p:graphicFrame>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6040191" y="1938288"/>
            <a:ext cx="5481027" cy="3491621"/>
          </a:xfrm>
          <a:prstGeom prst="rect">
            <a:avLst/>
          </a:prstGeom>
          <a:noFill/>
        </p:spPr>
      </p:pic>
      <p:sp>
        <p:nvSpPr>
          <p:cNvPr id="2" name="Marcador de número de diapositiva 1"/>
          <p:cNvSpPr>
            <a:spLocks noGrp="1"/>
          </p:cNvSpPr>
          <p:nvPr>
            <p:ph type="sldNum" sz="quarter" idx="12"/>
          </p:nvPr>
        </p:nvSpPr>
        <p:spPr/>
        <p:txBody>
          <a:bodyPr/>
          <a:lstStyle/>
          <a:p>
            <a:fld id="{2082FD7D-7C90-4626-A6B6-E135C4AE366A}" type="slidenum">
              <a:rPr lang="es-EC" smtClean="0"/>
              <a:t>29</a:t>
            </a:fld>
            <a:endParaRPr lang="es-EC"/>
          </a:p>
        </p:txBody>
      </p:sp>
    </p:spTree>
    <p:extLst>
      <p:ext uri="{BB962C8B-B14F-4D97-AF65-F5344CB8AC3E}">
        <p14:creationId xmlns:p14="http://schemas.microsoft.com/office/powerpoint/2010/main" val="16202812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74320" y="1282120"/>
            <a:ext cx="10844834" cy="3742726"/>
          </a:xfrm>
        </p:spPr>
        <p:txBody>
          <a:bodyPr>
            <a:normAutofit/>
          </a:bodyPr>
          <a:lstStyle/>
          <a:p>
            <a:pPr marL="0" indent="0">
              <a:buNone/>
            </a:pPr>
            <a:r>
              <a:rPr lang="es-EC" sz="4000" dirty="0" smtClean="0">
                <a:solidFill>
                  <a:schemeClr val="tx1"/>
                </a:solidFill>
                <a:effectLst>
                  <a:outerShdw blurRad="38100" dist="38100" dir="2700000" algn="tl">
                    <a:srgbClr val="000000">
                      <a:alpha val="43137"/>
                    </a:srgbClr>
                  </a:outerShdw>
                </a:effectLst>
              </a:rPr>
              <a:t>Objetivo General</a:t>
            </a:r>
          </a:p>
          <a:p>
            <a:pPr marL="0" indent="0">
              <a:buNone/>
            </a:pPr>
            <a:endParaRPr lang="es-EC" sz="3200" dirty="0" smtClean="0">
              <a:solidFill>
                <a:schemeClr val="tx1"/>
              </a:solidFill>
            </a:endParaRPr>
          </a:p>
          <a:p>
            <a:r>
              <a:rPr lang="es-MX" sz="3200" dirty="0">
                <a:solidFill>
                  <a:schemeClr val="tx1"/>
                </a:solidFill>
              </a:rPr>
              <a:t>Realizar la biomimética de la estructura de la chonta (BACTRIS GASIPAES) simulando su distribución geométrica y características mecánicas en fibras obtenidas por electrospinning.</a:t>
            </a:r>
            <a:endParaRPr lang="es-EC" sz="3200" dirty="0">
              <a:solidFill>
                <a:schemeClr val="tx1"/>
              </a:solidFill>
            </a:endParaRPr>
          </a:p>
        </p:txBody>
      </p:sp>
      <p:sp>
        <p:nvSpPr>
          <p:cNvPr id="5" name="Título 1"/>
          <p:cNvSpPr>
            <a:spLocks noGrp="1"/>
          </p:cNvSpPr>
          <p:nvPr>
            <p:ph type="title"/>
          </p:nvPr>
        </p:nvSpPr>
        <p:spPr>
          <a:xfrm>
            <a:off x="274320" y="0"/>
            <a:ext cx="10515600" cy="838200"/>
          </a:xfrm>
        </p:spPr>
        <p:txBody>
          <a:bodyPr>
            <a:normAutofit/>
          </a:bodyPr>
          <a:lstStyle/>
          <a:p>
            <a:r>
              <a:rPr lang="es-EC" dirty="0" smtClean="0">
                <a:solidFill>
                  <a:schemeClr val="tx1"/>
                </a:solidFill>
                <a:effectLst>
                  <a:outerShdw blurRad="38100" dist="38100" dir="2700000" algn="tl">
                    <a:srgbClr val="000000">
                      <a:alpha val="43137"/>
                    </a:srgbClr>
                  </a:outerShdw>
                </a:effectLst>
              </a:rPr>
              <a:t>Objetivos</a:t>
            </a:r>
            <a:endParaRPr lang="es-EC" dirty="0">
              <a:solidFill>
                <a:schemeClr val="tx1"/>
              </a:solidFill>
              <a:effectLst>
                <a:outerShdw blurRad="38100" dist="38100" dir="2700000" algn="tl">
                  <a:srgbClr val="000000">
                    <a:alpha val="43137"/>
                  </a:srgbClr>
                </a:outerShdw>
              </a:effectLst>
            </a:endParaRPr>
          </a:p>
        </p:txBody>
      </p:sp>
      <p:sp>
        <p:nvSpPr>
          <p:cNvPr id="2" name="Marcador de número de diapositiva 1"/>
          <p:cNvSpPr>
            <a:spLocks noGrp="1"/>
          </p:cNvSpPr>
          <p:nvPr>
            <p:ph type="sldNum" sz="quarter" idx="12"/>
          </p:nvPr>
        </p:nvSpPr>
        <p:spPr/>
        <p:txBody>
          <a:bodyPr/>
          <a:lstStyle/>
          <a:p>
            <a:fld id="{2082FD7D-7C90-4626-A6B6-E135C4AE366A}" type="slidenum">
              <a:rPr lang="es-EC" smtClean="0"/>
              <a:t>3</a:t>
            </a:fld>
            <a:endParaRPr lang="es-EC"/>
          </a:p>
        </p:txBody>
      </p:sp>
    </p:spTree>
    <p:extLst>
      <p:ext uri="{BB962C8B-B14F-4D97-AF65-F5344CB8AC3E}">
        <p14:creationId xmlns:p14="http://schemas.microsoft.com/office/powerpoint/2010/main" val="1066365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Análisis de resultados </a:t>
            </a:r>
            <a:endParaRPr lang="es-EC" dirty="0">
              <a:solidFill>
                <a:schemeClr val="tx1"/>
              </a:solidFill>
              <a:effectLst>
                <a:outerShdw blurRad="38100" dist="38100" dir="2700000" algn="tl">
                  <a:srgbClr val="000000">
                    <a:alpha val="43137"/>
                  </a:srgbClr>
                </a:outerShdw>
              </a:effectLst>
            </a:endParaRPr>
          </a:p>
        </p:txBody>
      </p:sp>
      <p:sp>
        <p:nvSpPr>
          <p:cNvPr id="8" name="CuadroTexto 7"/>
          <p:cNvSpPr txBox="1"/>
          <p:nvPr/>
        </p:nvSpPr>
        <p:spPr>
          <a:xfrm>
            <a:off x="271378" y="911291"/>
            <a:ext cx="5500467" cy="461665"/>
          </a:xfrm>
          <a:prstGeom prst="rect">
            <a:avLst/>
          </a:prstGeom>
          <a:noFill/>
        </p:spPr>
        <p:txBody>
          <a:bodyPr wrap="square" rtlCol="0">
            <a:spAutoFit/>
          </a:bodyPr>
          <a:lstStyle/>
          <a:p>
            <a:r>
              <a:rPr lang="es-MX" sz="2400" b="1" dirty="0" smtClean="0"/>
              <a:t>Análisis de material compuesto</a:t>
            </a:r>
            <a:endParaRPr lang="es-MX" sz="2400" b="1" dirty="0"/>
          </a:p>
        </p:txBody>
      </p:sp>
      <p:pic>
        <p:nvPicPr>
          <p:cNvPr id="9" name="Imagen 8"/>
          <p:cNvPicPr/>
          <p:nvPr/>
        </p:nvPicPr>
        <p:blipFill rotWithShape="1">
          <a:blip r:embed="rId3">
            <a:extLst>
              <a:ext uri="{28A0092B-C50C-407E-A947-70E740481C1C}">
                <a14:useLocalDpi xmlns:a14="http://schemas.microsoft.com/office/drawing/2010/main" val="0"/>
              </a:ext>
            </a:extLst>
          </a:blip>
          <a:srcRect r="17772"/>
          <a:stretch/>
        </p:blipFill>
        <p:spPr bwMode="auto">
          <a:xfrm>
            <a:off x="5997892" y="1533379"/>
            <a:ext cx="5368803" cy="3657600"/>
          </a:xfrm>
          <a:prstGeom prst="rect">
            <a:avLst/>
          </a:prstGeom>
          <a:noFill/>
          <a:ln>
            <a:noFill/>
          </a:ln>
        </p:spPr>
      </p:pic>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271378" y="1533379"/>
            <a:ext cx="5313496" cy="3657600"/>
          </a:xfrm>
          <a:prstGeom prst="rect">
            <a:avLst/>
          </a:prstGeom>
          <a:noFill/>
          <a:ln>
            <a:noFill/>
          </a:ln>
        </p:spPr>
      </p:pic>
      <p:pic>
        <p:nvPicPr>
          <p:cNvPr id="2" name="Imagen 1"/>
          <p:cNvPicPr>
            <a:picLocks noChangeAspect="1"/>
          </p:cNvPicPr>
          <p:nvPr/>
        </p:nvPicPr>
        <p:blipFill rotWithShape="1">
          <a:blip r:embed="rId5"/>
          <a:srcRect l="1560" t="2869" r="2542" b="4128"/>
          <a:stretch/>
        </p:blipFill>
        <p:spPr>
          <a:xfrm>
            <a:off x="7753350" y="5397500"/>
            <a:ext cx="1841500" cy="1028700"/>
          </a:xfrm>
          <a:prstGeom prst="rect">
            <a:avLst/>
          </a:prstGeom>
        </p:spPr>
      </p:pic>
      <p:sp>
        <p:nvSpPr>
          <p:cNvPr id="3" name="Marcador de número de diapositiva 2"/>
          <p:cNvSpPr>
            <a:spLocks noGrp="1"/>
          </p:cNvSpPr>
          <p:nvPr>
            <p:ph type="sldNum" sz="quarter" idx="12"/>
          </p:nvPr>
        </p:nvSpPr>
        <p:spPr/>
        <p:txBody>
          <a:bodyPr/>
          <a:lstStyle/>
          <a:p>
            <a:fld id="{2082FD7D-7C90-4626-A6B6-E135C4AE366A}" type="slidenum">
              <a:rPr lang="es-EC" smtClean="0"/>
              <a:t>30</a:t>
            </a:fld>
            <a:endParaRPr lang="es-EC"/>
          </a:p>
        </p:txBody>
      </p:sp>
    </p:spTree>
    <p:extLst>
      <p:ext uri="{BB962C8B-B14F-4D97-AF65-F5344CB8AC3E}">
        <p14:creationId xmlns:p14="http://schemas.microsoft.com/office/powerpoint/2010/main" val="8861189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Análisis de resultados </a:t>
            </a:r>
            <a:endParaRPr lang="es-EC" dirty="0">
              <a:solidFill>
                <a:schemeClr val="tx1"/>
              </a:solidFill>
              <a:effectLst>
                <a:outerShdw blurRad="38100" dist="38100" dir="2700000" algn="tl">
                  <a:srgbClr val="000000">
                    <a:alpha val="43137"/>
                  </a:srgbClr>
                </a:outerShdw>
              </a:effectLst>
            </a:endParaRPr>
          </a:p>
        </p:txBody>
      </p:sp>
      <p:sp>
        <p:nvSpPr>
          <p:cNvPr id="7" name="CuadroTexto 6"/>
          <p:cNvSpPr txBox="1"/>
          <p:nvPr/>
        </p:nvSpPr>
        <p:spPr>
          <a:xfrm>
            <a:off x="271378" y="911291"/>
            <a:ext cx="5500467" cy="461665"/>
          </a:xfrm>
          <a:prstGeom prst="rect">
            <a:avLst/>
          </a:prstGeom>
          <a:noFill/>
        </p:spPr>
        <p:txBody>
          <a:bodyPr wrap="square" rtlCol="0">
            <a:spAutoFit/>
          </a:bodyPr>
          <a:lstStyle/>
          <a:p>
            <a:r>
              <a:rPr lang="es-MX" sz="2400" b="1" dirty="0" smtClean="0"/>
              <a:t>Comparación de propiedades</a:t>
            </a:r>
            <a:endParaRPr lang="es-MX" sz="2400" b="1" dirty="0"/>
          </a:p>
        </p:txBody>
      </p:sp>
      <p:sp>
        <p:nvSpPr>
          <p:cNvPr id="8" name="CuadroTexto 7"/>
          <p:cNvSpPr txBox="1"/>
          <p:nvPr/>
        </p:nvSpPr>
        <p:spPr>
          <a:xfrm>
            <a:off x="6331094" y="888645"/>
            <a:ext cx="5500467" cy="461665"/>
          </a:xfrm>
          <a:prstGeom prst="rect">
            <a:avLst/>
          </a:prstGeom>
          <a:noFill/>
        </p:spPr>
        <p:txBody>
          <a:bodyPr wrap="square" rtlCol="0">
            <a:spAutoFit/>
          </a:bodyPr>
          <a:lstStyle/>
          <a:p>
            <a:r>
              <a:rPr lang="es-MX" sz="2400" b="1" dirty="0" smtClean="0"/>
              <a:t>Homogeneidad </a:t>
            </a:r>
            <a:r>
              <a:rPr lang="es-MX" sz="2400" b="1" dirty="0"/>
              <a:t>del material compuesto</a:t>
            </a:r>
          </a:p>
        </p:txBody>
      </p:sp>
      <p:pic>
        <p:nvPicPr>
          <p:cNvPr id="9" name="Imagen 8"/>
          <p:cNvPicPr/>
          <p:nvPr/>
        </p:nvPicPr>
        <p:blipFill rotWithShape="1">
          <a:blip r:embed="rId3">
            <a:extLst>
              <a:ext uri="{28A0092B-C50C-407E-A947-70E740481C1C}">
                <a14:useLocalDpi xmlns:a14="http://schemas.microsoft.com/office/drawing/2010/main" val="0"/>
              </a:ext>
            </a:extLst>
          </a:blip>
          <a:srcRect t="10473" r="30905"/>
          <a:stretch/>
        </p:blipFill>
        <p:spPr bwMode="auto">
          <a:xfrm>
            <a:off x="271377" y="1825176"/>
            <a:ext cx="5500467" cy="3995051"/>
          </a:xfrm>
          <a:prstGeom prst="rect">
            <a:avLst/>
          </a:prstGeom>
          <a:noFill/>
          <a:ln>
            <a:noFill/>
          </a:ln>
        </p:spPr>
      </p:pic>
      <p:pic>
        <p:nvPicPr>
          <p:cNvPr id="10" name="Imagen 9"/>
          <p:cNvPicPr/>
          <p:nvPr/>
        </p:nvPicPr>
        <p:blipFill rotWithShape="1">
          <a:blip r:embed="rId3">
            <a:extLst>
              <a:ext uri="{28A0092B-C50C-407E-A947-70E740481C1C}">
                <a14:useLocalDpi xmlns:a14="http://schemas.microsoft.com/office/drawing/2010/main" val="0"/>
              </a:ext>
            </a:extLst>
          </a:blip>
          <a:srcRect l="16054" t="1351" r="14851" b="89021"/>
          <a:stretch/>
        </p:blipFill>
        <p:spPr bwMode="auto">
          <a:xfrm>
            <a:off x="271377" y="1397004"/>
            <a:ext cx="5500467" cy="429657"/>
          </a:xfrm>
          <a:prstGeom prst="rect">
            <a:avLst/>
          </a:prstGeom>
          <a:noFill/>
          <a:ln>
            <a:noFill/>
          </a:ln>
        </p:spPr>
      </p:pic>
      <p:pic>
        <p:nvPicPr>
          <p:cNvPr id="11" name="Imagen 10"/>
          <p:cNvPicPr/>
          <p:nvPr/>
        </p:nvPicPr>
        <p:blipFill rotWithShape="1">
          <a:blip r:embed="rId3">
            <a:extLst>
              <a:ext uri="{28A0092B-C50C-407E-A947-70E740481C1C}">
                <a14:useLocalDpi xmlns:a14="http://schemas.microsoft.com/office/drawing/2010/main" val="0"/>
              </a:ext>
            </a:extLst>
          </a:blip>
          <a:srcRect l="70399" t="11486" r="2609" b="71199"/>
          <a:stretch/>
        </p:blipFill>
        <p:spPr bwMode="auto">
          <a:xfrm>
            <a:off x="1930399" y="5820227"/>
            <a:ext cx="2598057" cy="937988"/>
          </a:xfrm>
          <a:prstGeom prst="rect">
            <a:avLst/>
          </a:prstGeom>
          <a:noFill/>
          <a:ln>
            <a:noFill/>
          </a:ln>
        </p:spPr>
      </p:pic>
      <p:pic>
        <p:nvPicPr>
          <p:cNvPr id="12" name="Imagen 11"/>
          <p:cNvPicPr/>
          <p:nvPr/>
        </p:nvPicPr>
        <p:blipFill rotWithShape="1">
          <a:blip r:embed="rId4">
            <a:extLst>
              <a:ext uri="{28A0092B-C50C-407E-A947-70E740481C1C}">
                <a14:useLocalDpi xmlns:a14="http://schemas.microsoft.com/office/drawing/2010/main" val="0"/>
              </a:ext>
            </a:extLst>
          </a:blip>
          <a:srcRect t="9865" r="20987"/>
          <a:stretch/>
        </p:blipFill>
        <p:spPr bwMode="auto">
          <a:xfrm>
            <a:off x="5937067" y="1741713"/>
            <a:ext cx="5442133" cy="3512457"/>
          </a:xfrm>
          <a:prstGeom prst="rect">
            <a:avLst/>
          </a:prstGeom>
          <a:noFill/>
          <a:ln>
            <a:noFill/>
          </a:ln>
        </p:spPr>
      </p:pic>
      <p:pic>
        <p:nvPicPr>
          <p:cNvPr id="14" name="Imagen 13"/>
          <p:cNvPicPr/>
          <p:nvPr/>
        </p:nvPicPr>
        <p:blipFill rotWithShape="1">
          <a:blip r:embed="rId4">
            <a:extLst>
              <a:ext uri="{28A0092B-C50C-407E-A947-70E740481C1C}">
                <a14:useLocalDpi xmlns:a14="http://schemas.microsoft.com/office/drawing/2010/main" val="0"/>
              </a:ext>
            </a:extLst>
          </a:blip>
          <a:srcRect l="10623" t="2804" r="10364" b="88681"/>
          <a:stretch/>
        </p:blipFill>
        <p:spPr bwMode="auto">
          <a:xfrm>
            <a:off x="5937067" y="1444171"/>
            <a:ext cx="5442133" cy="331822"/>
          </a:xfrm>
          <a:prstGeom prst="rect">
            <a:avLst/>
          </a:prstGeom>
          <a:noFill/>
          <a:ln>
            <a:noFill/>
          </a:ln>
        </p:spPr>
      </p:pic>
      <p:pic>
        <p:nvPicPr>
          <p:cNvPr id="15" name="Imagen 14"/>
          <p:cNvPicPr/>
          <p:nvPr/>
        </p:nvPicPr>
        <p:blipFill rotWithShape="1">
          <a:blip r:embed="rId4">
            <a:extLst>
              <a:ext uri="{28A0092B-C50C-407E-A947-70E740481C1C}">
                <a14:useLocalDpi xmlns:a14="http://schemas.microsoft.com/office/drawing/2010/main" val="0"/>
              </a:ext>
            </a:extLst>
          </a:blip>
          <a:srcRect l="79770" t="11744" r="2274" b="75172"/>
          <a:stretch/>
        </p:blipFill>
        <p:spPr bwMode="auto">
          <a:xfrm>
            <a:off x="7872286" y="5254170"/>
            <a:ext cx="1997428" cy="856344"/>
          </a:xfrm>
          <a:prstGeom prst="rect">
            <a:avLst/>
          </a:prstGeom>
          <a:noFill/>
          <a:ln>
            <a:noFill/>
          </a:ln>
        </p:spPr>
      </p:pic>
      <p:sp>
        <p:nvSpPr>
          <p:cNvPr id="2" name="Marcador de número de diapositiva 1"/>
          <p:cNvSpPr>
            <a:spLocks noGrp="1"/>
          </p:cNvSpPr>
          <p:nvPr>
            <p:ph type="sldNum" sz="quarter" idx="12"/>
          </p:nvPr>
        </p:nvSpPr>
        <p:spPr/>
        <p:txBody>
          <a:bodyPr/>
          <a:lstStyle/>
          <a:p>
            <a:fld id="{2082FD7D-7C90-4626-A6B6-E135C4AE366A}" type="slidenum">
              <a:rPr lang="es-EC" smtClean="0"/>
              <a:t>31</a:t>
            </a:fld>
            <a:endParaRPr lang="es-EC"/>
          </a:p>
        </p:txBody>
      </p:sp>
    </p:spTree>
    <p:extLst>
      <p:ext uri="{BB962C8B-B14F-4D97-AF65-F5344CB8AC3E}">
        <p14:creationId xmlns:p14="http://schemas.microsoft.com/office/powerpoint/2010/main" val="21512630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Análisis de resultados </a:t>
            </a:r>
            <a:endParaRPr lang="es-EC" dirty="0">
              <a:solidFill>
                <a:schemeClr val="tx1"/>
              </a:solidFill>
              <a:effectLst>
                <a:outerShdw blurRad="38100" dist="38100" dir="2700000" algn="tl">
                  <a:srgbClr val="000000">
                    <a:alpha val="43137"/>
                  </a:srgbClr>
                </a:outerShdw>
              </a:effectLst>
            </a:endParaRPr>
          </a:p>
        </p:txBody>
      </p:sp>
      <p:sp>
        <p:nvSpPr>
          <p:cNvPr id="5" name="Título 1"/>
          <p:cNvSpPr>
            <a:spLocks noGrp="1"/>
          </p:cNvSpPr>
          <p:nvPr>
            <p:ph type="title"/>
          </p:nvPr>
        </p:nvSpPr>
        <p:spPr>
          <a:xfrm>
            <a:off x="576945" y="815060"/>
            <a:ext cx="10515600" cy="626548"/>
          </a:xfrm>
        </p:spPr>
        <p:txBody>
          <a:bodyPr>
            <a:normAutofit/>
          </a:bodyPr>
          <a:lstStyle/>
          <a:p>
            <a:r>
              <a:rPr lang="es-MX" dirty="0" smtClean="0">
                <a:solidFill>
                  <a:schemeClr val="tx1"/>
                </a:solidFill>
              </a:rPr>
              <a:t>Verificación de la regla de mezclas </a:t>
            </a:r>
            <a:endParaRPr lang="es-MX" dirty="0">
              <a:solidFill>
                <a:schemeClr val="tx1"/>
              </a:solidFill>
            </a:endParaRPr>
          </a:p>
        </p:txBody>
      </p:sp>
      <mc:AlternateContent xmlns:mc="http://schemas.openxmlformats.org/markup-compatibility/2006" xmlns:a14="http://schemas.microsoft.com/office/drawing/2010/main">
        <mc:Choice Requires="a14">
          <p:sp>
            <p:nvSpPr>
              <p:cNvPr id="6" name="Placa 5"/>
              <p:cNvSpPr/>
              <p:nvPr/>
            </p:nvSpPr>
            <p:spPr>
              <a:xfrm>
                <a:off x="1804393" y="2852155"/>
                <a:ext cx="2127013" cy="508981"/>
              </a:xfrm>
              <a:prstGeom prst="plaque">
                <a:avLst/>
              </a:prstGeom>
              <a:ln w="38100">
                <a:solidFill>
                  <a:schemeClr val="accent1">
                    <a:lumMod val="50000"/>
                  </a:schemeClr>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i="1" smtClean="0">
                              <a:latin typeface="Cambria Math" panose="02040503050406030204" pitchFamily="18" charset="0"/>
                            </a:rPr>
                          </m:ctrlPr>
                        </m:sSubPr>
                        <m:e>
                          <m:r>
                            <a:rPr lang="es-MX" i="1">
                              <a:latin typeface="Cambria Math" panose="02040503050406030204" pitchFamily="18" charset="0"/>
                            </a:rPr>
                            <m:t>𝜎</m:t>
                          </m:r>
                        </m:e>
                        <m:sub>
                          <m:r>
                            <a:rPr lang="es-MX" i="1">
                              <a:latin typeface="Cambria Math" panose="02040503050406030204" pitchFamily="18" charset="0"/>
                            </a:rPr>
                            <m:t>𝑚𝑐</m:t>
                          </m:r>
                        </m:sub>
                      </m:sSub>
                      <m:r>
                        <a:rPr lang="es-MX" i="0">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𝑓</m:t>
                          </m:r>
                        </m:e>
                        <m:sub>
                          <m:r>
                            <a:rPr lang="es-MX" i="1">
                              <a:latin typeface="Cambria Math" panose="02040503050406030204" pitchFamily="18" charset="0"/>
                            </a:rPr>
                            <m:t>𝑓</m:t>
                          </m:r>
                        </m:sub>
                      </m:sSub>
                      <m:sSub>
                        <m:sSubPr>
                          <m:ctrlPr>
                            <a:rPr lang="es-MX" i="1">
                              <a:latin typeface="Cambria Math" panose="02040503050406030204" pitchFamily="18" charset="0"/>
                            </a:rPr>
                          </m:ctrlPr>
                        </m:sSubPr>
                        <m:e>
                          <m:r>
                            <a:rPr lang="es-MX" i="1">
                              <a:latin typeface="Cambria Math" panose="02040503050406030204" pitchFamily="18" charset="0"/>
                            </a:rPr>
                            <m:t>𝜎</m:t>
                          </m:r>
                        </m:e>
                        <m:sub>
                          <m:r>
                            <a:rPr lang="es-MX" i="1">
                              <a:latin typeface="Cambria Math" panose="02040503050406030204" pitchFamily="18" charset="0"/>
                            </a:rPr>
                            <m:t>𝑓</m:t>
                          </m:r>
                        </m:sub>
                      </m:sSub>
                      <m:r>
                        <a:rPr lang="es-MX" i="0">
                          <a:latin typeface="Cambria Math" panose="02040503050406030204" pitchFamily="18" charset="0"/>
                        </a:rPr>
                        <m:t>+</m:t>
                      </m:r>
                      <m:sSub>
                        <m:sSubPr>
                          <m:ctrlPr>
                            <a:rPr lang="es-MX" i="1">
                              <a:latin typeface="Cambria Math" panose="02040503050406030204" pitchFamily="18" charset="0"/>
                            </a:rPr>
                          </m:ctrlPr>
                        </m:sSubPr>
                        <m:e>
                          <m:r>
                            <a:rPr lang="es-MX" i="1">
                              <a:latin typeface="Cambria Math" panose="02040503050406030204" pitchFamily="18" charset="0"/>
                            </a:rPr>
                            <m:t>𝑓</m:t>
                          </m:r>
                        </m:e>
                        <m:sub>
                          <m:r>
                            <a:rPr lang="es-MX" i="1">
                              <a:latin typeface="Cambria Math" panose="02040503050406030204" pitchFamily="18" charset="0"/>
                            </a:rPr>
                            <m:t>𝑟</m:t>
                          </m:r>
                        </m:sub>
                      </m:sSub>
                      <m:sSub>
                        <m:sSubPr>
                          <m:ctrlPr>
                            <a:rPr lang="es-MX" i="1">
                              <a:latin typeface="Cambria Math" panose="02040503050406030204" pitchFamily="18" charset="0"/>
                            </a:rPr>
                          </m:ctrlPr>
                        </m:sSubPr>
                        <m:e>
                          <m:r>
                            <a:rPr lang="es-MX" i="1">
                              <a:latin typeface="Cambria Math" panose="02040503050406030204" pitchFamily="18" charset="0"/>
                            </a:rPr>
                            <m:t>𝜎</m:t>
                          </m:r>
                        </m:e>
                        <m:sub>
                          <m:r>
                            <a:rPr lang="es-MX" i="1">
                              <a:latin typeface="Cambria Math" panose="02040503050406030204" pitchFamily="18" charset="0"/>
                            </a:rPr>
                            <m:t>𝑟</m:t>
                          </m:r>
                        </m:sub>
                      </m:sSub>
                    </m:oMath>
                  </m:oMathPara>
                </a14:m>
                <a:endParaRPr lang="es-MX" dirty="0"/>
              </a:p>
            </p:txBody>
          </p:sp>
        </mc:Choice>
        <mc:Fallback xmlns="">
          <p:sp>
            <p:nvSpPr>
              <p:cNvPr id="6" name="Placa 5"/>
              <p:cNvSpPr>
                <a:spLocks noRot="1" noChangeAspect="1" noMove="1" noResize="1" noEditPoints="1" noAdjustHandles="1" noChangeArrowheads="1" noChangeShapeType="1" noTextEdit="1"/>
              </p:cNvSpPr>
              <p:nvPr/>
            </p:nvSpPr>
            <p:spPr>
              <a:xfrm>
                <a:off x="1804393" y="2852155"/>
                <a:ext cx="2127013" cy="508981"/>
              </a:xfrm>
              <a:prstGeom prst="plaque">
                <a:avLst/>
              </a:prstGeom>
              <a:blipFill rotWithShape="0">
                <a:blip r:embed="rId3"/>
                <a:stretch>
                  <a:fillRect/>
                </a:stretch>
              </a:blipFill>
              <a:ln w="38100">
                <a:solidFill>
                  <a:schemeClr val="accent1">
                    <a:lumMod val="50000"/>
                  </a:schemeClr>
                </a:solidFill>
              </a:ln>
            </p:spPr>
            <p:txBody>
              <a:bodyPr/>
              <a:lstStyle/>
              <a:p>
                <a:r>
                  <a:rPr lang="es-MX">
                    <a:noFill/>
                  </a:rPr>
                  <a:t> </a:t>
                </a:r>
              </a:p>
            </p:txBody>
          </p:sp>
        </mc:Fallback>
      </mc:AlternateContent>
      <p:sp>
        <p:nvSpPr>
          <p:cNvPr id="7" name="CuadroTexto 6"/>
          <p:cNvSpPr txBox="1"/>
          <p:nvPr/>
        </p:nvSpPr>
        <p:spPr>
          <a:xfrm>
            <a:off x="408446" y="1789337"/>
            <a:ext cx="4932609" cy="715089"/>
          </a:xfrm>
          <a:prstGeom prst="roundRect">
            <a:avLst/>
          </a:prstGeom>
          <a:solidFill>
            <a:schemeClr val="accent1">
              <a:lumMod val="20000"/>
              <a:lumOff val="80000"/>
            </a:schemeClr>
          </a:solidFill>
          <a:ln w="57150">
            <a:solidFill>
              <a:schemeClr val="accent1">
                <a:lumMod val="75000"/>
              </a:schemeClr>
            </a:solidFill>
          </a:ln>
        </p:spPr>
        <p:txBody>
          <a:bodyPr wrap="square" rtlCol="0">
            <a:spAutoFit/>
          </a:bodyPr>
          <a:lstStyle/>
          <a:p>
            <a:pPr algn="just"/>
            <a:r>
              <a:rPr lang="es-MX" dirty="0" smtClean="0"/>
              <a:t>Al aplicar la regla de mezclas para el material compuesto, se cumple que el esfuerzo equivale a  </a:t>
            </a:r>
            <a:endParaRPr lang="es-MX" dirty="0"/>
          </a:p>
        </p:txBody>
      </p:sp>
      <mc:AlternateContent xmlns:mc="http://schemas.openxmlformats.org/markup-compatibility/2006" xmlns:a14="http://schemas.microsoft.com/office/drawing/2010/main">
        <mc:Choice Requires="a14">
          <p:sp>
            <p:nvSpPr>
              <p:cNvPr id="8" name="Rectángulo 7"/>
              <p:cNvSpPr/>
              <p:nvPr/>
            </p:nvSpPr>
            <p:spPr>
              <a:xfrm>
                <a:off x="1651256" y="3977746"/>
                <a:ext cx="2446986" cy="1244828"/>
              </a:xfrm>
              <a:prstGeom prst="rect">
                <a:avLst/>
              </a:prstGeom>
              <a:noFill/>
              <a:ln w="38100">
                <a:solidFill>
                  <a:schemeClr val="accent1">
                    <a:lumMod val="75000"/>
                  </a:schemeClr>
                </a:solidFill>
              </a:ln>
            </p:spPr>
            <p:txBody>
              <a:bodyPr wrap="square">
                <a:spAutoFit/>
              </a:bodyPr>
              <a:lstStyle/>
              <a:p>
                <a:pPr indent="180340" algn="just">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MX"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𝜎</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𝑓</m:t>
                          </m:r>
                        </m:sub>
                      </m:sSub>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a:effectLst/>
                          <a:latin typeface="Cambria Math" panose="02040503050406030204" pitchFamily="18" charset="0"/>
                          <a:ea typeface="Calibri" panose="020F0502020204030204" pitchFamily="34" charset="0"/>
                          <a:cs typeface="Times New Roman" panose="02020603050405020304" pitchFamily="18" charset="0"/>
                        </a:rPr>
                        <m:t>15.96 [</m:t>
                      </m:r>
                      <m:r>
                        <m:rPr>
                          <m:sty m:val="p"/>
                        </m:rPr>
                        <a:rPr lang="es-EC">
                          <a:effectLst/>
                          <a:latin typeface="Cambria Math" panose="02040503050406030204" pitchFamily="18" charset="0"/>
                          <a:ea typeface="Calibri" panose="020F0502020204030204" pitchFamily="34" charset="0"/>
                          <a:cs typeface="Times New Roman" panose="02020603050405020304" pitchFamily="18" charset="0"/>
                        </a:rPr>
                        <m:t>MPa</m:t>
                      </m:r>
                      <m:r>
                        <a:rPr lang="es-EC">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s-MX" dirty="0">
                  <a:effectLst/>
                  <a:latin typeface="Arial" panose="020B0604020202020204" pitchFamily="34" charset="0"/>
                  <a:ea typeface="Calibri" panose="020F0502020204030204" pitchFamily="34" charset="0"/>
                  <a:cs typeface="Times New Roman" panose="02020603050405020304" pitchFamily="18" charset="0"/>
                </a:endParaRPr>
              </a:p>
              <a:p>
                <a:pPr indent="180340" algn="just">
                  <a:lnSpc>
                    <a:spcPct val="200000"/>
                  </a:lnSpc>
                  <a:spcAft>
                    <a:spcPts val="0"/>
                  </a:spcAft>
                </a:pPr>
                <a14:m>
                  <m:oMathPara xmlns:m="http://schemas.openxmlformats.org/officeDocument/2006/math">
                    <m:oMathParaPr>
                      <m:jc m:val="centerGroup"/>
                    </m:oMathParaPr>
                    <m:oMath xmlns:m="http://schemas.openxmlformats.org/officeDocument/2006/math">
                      <m:sSub>
                        <m:sSubPr>
                          <m:ctrlPr>
                            <a:rPr lang="es-MX"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C" i="1">
                              <a:effectLst/>
                              <a:latin typeface="Cambria Math" panose="02040503050406030204" pitchFamily="18" charset="0"/>
                              <a:ea typeface="Calibri" panose="020F0502020204030204" pitchFamily="34" charset="0"/>
                              <a:cs typeface="Times New Roman" panose="02020603050405020304" pitchFamily="18" charset="0"/>
                            </a:rPr>
                            <m:t>𝜎</m:t>
                          </m:r>
                        </m:e>
                        <m:sub>
                          <m:r>
                            <a:rPr lang="es-EC" i="1">
                              <a:effectLst/>
                              <a:latin typeface="Cambria Math" panose="02040503050406030204" pitchFamily="18" charset="0"/>
                              <a:ea typeface="Calibri" panose="020F0502020204030204" pitchFamily="34" charset="0"/>
                              <a:cs typeface="Times New Roman" panose="02020603050405020304" pitchFamily="18" charset="0"/>
                            </a:rPr>
                            <m:t>𝑟</m:t>
                          </m:r>
                        </m:sub>
                      </m:sSub>
                      <m:r>
                        <a:rPr lang="es-EC" i="1">
                          <a:effectLst/>
                          <a:latin typeface="Cambria Math" panose="02040503050406030204" pitchFamily="18" charset="0"/>
                          <a:ea typeface="Calibri" panose="020F0502020204030204" pitchFamily="34" charset="0"/>
                          <a:cs typeface="Times New Roman" panose="02020603050405020304" pitchFamily="18" charset="0"/>
                        </a:rPr>
                        <m:t>= 30.98  [</m:t>
                      </m:r>
                      <m:r>
                        <a:rPr lang="es-EC" i="1">
                          <a:effectLst/>
                          <a:latin typeface="Cambria Math" panose="02040503050406030204" pitchFamily="18" charset="0"/>
                          <a:ea typeface="Calibri" panose="020F0502020204030204" pitchFamily="34" charset="0"/>
                          <a:cs typeface="Times New Roman" panose="02020603050405020304" pitchFamily="18" charset="0"/>
                        </a:rPr>
                        <m:t>𝑀𝑃𝑎</m:t>
                      </m:r>
                      <m:r>
                        <a:rPr lang="es-EC"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s-MX"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1651256" y="3977746"/>
                <a:ext cx="2446986" cy="1244828"/>
              </a:xfrm>
              <a:prstGeom prst="rect">
                <a:avLst/>
              </a:prstGeom>
              <a:blipFill rotWithShape="0">
                <a:blip r:embed="rId4"/>
                <a:stretch>
                  <a:fillRect/>
                </a:stretch>
              </a:blipFill>
              <a:ln w="38100">
                <a:solidFill>
                  <a:schemeClr val="accent1">
                    <a:lumMod val="75000"/>
                  </a:schemeClr>
                </a:solidFill>
              </a:ln>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1039778" y="5570303"/>
                <a:ext cx="335656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MX" i="1" smtClean="0">
                              <a:latin typeface="Cambria Math" panose="02040503050406030204" pitchFamily="18" charset="0"/>
                            </a:rPr>
                          </m:ctrlPr>
                        </m:dPr>
                        <m:e>
                          <m:sSub>
                            <m:sSubPr>
                              <m:ctrlPr>
                                <a:rPr lang="es-MX" i="1">
                                  <a:latin typeface="Cambria Math" panose="02040503050406030204" pitchFamily="18" charset="0"/>
                                </a:rPr>
                              </m:ctrlPr>
                            </m:sSubPr>
                            <m:e>
                              <m:r>
                                <a:rPr lang="es-MX" i="1">
                                  <a:latin typeface="Cambria Math" panose="02040503050406030204" pitchFamily="18" charset="0"/>
                                </a:rPr>
                                <m:t>𝜎</m:t>
                              </m:r>
                            </m:e>
                            <m:sub>
                              <m:r>
                                <a:rPr lang="es-MX" i="1">
                                  <a:latin typeface="Cambria Math" panose="02040503050406030204" pitchFamily="18" charset="0"/>
                                </a:rPr>
                                <m:t>𝑚𝑐</m:t>
                              </m:r>
                            </m:sub>
                          </m:sSub>
                          <m:r>
                            <a:rPr lang="es-MX" i="0">
                              <a:latin typeface="Cambria Math" panose="02040503050406030204" pitchFamily="18" charset="0"/>
                            </a:rPr>
                            <m:t>=0.1</m:t>
                          </m:r>
                          <m:d>
                            <m:dPr>
                              <m:ctrlPr>
                                <a:rPr lang="es-MX" i="1">
                                  <a:latin typeface="Cambria Math" panose="02040503050406030204" pitchFamily="18" charset="0"/>
                                </a:rPr>
                              </m:ctrlPr>
                            </m:dPr>
                            <m:e>
                              <m:r>
                                <a:rPr lang="es-MX" i="0">
                                  <a:latin typeface="Cambria Math" panose="02040503050406030204" pitchFamily="18" charset="0"/>
                                </a:rPr>
                                <m:t>15.96</m:t>
                              </m:r>
                            </m:e>
                          </m:d>
                          <m:r>
                            <a:rPr lang="es-MX" i="0">
                              <a:latin typeface="Cambria Math" panose="02040503050406030204" pitchFamily="18" charset="0"/>
                            </a:rPr>
                            <m:t>+0.9(30.98 </m:t>
                          </m:r>
                        </m:e>
                      </m:d>
                    </m:oMath>
                  </m:oMathPara>
                </a14:m>
                <a:endParaRPr lang="es-MX" dirty="0"/>
              </a:p>
            </p:txBody>
          </p:sp>
        </mc:Choice>
        <mc:Fallback xmlns="">
          <p:sp>
            <p:nvSpPr>
              <p:cNvPr id="9" name="Rectángulo 8"/>
              <p:cNvSpPr>
                <a:spLocks noRot="1" noChangeAspect="1" noMove="1" noResize="1" noEditPoints="1" noAdjustHandles="1" noChangeArrowheads="1" noChangeShapeType="1" noTextEdit="1"/>
              </p:cNvSpPr>
              <p:nvPr/>
            </p:nvSpPr>
            <p:spPr>
              <a:xfrm>
                <a:off x="1039778" y="5570303"/>
                <a:ext cx="3356560" cy="369332"/>
              </a:xfrm>
              <a:prstGeom prst="rect">
                <a:avLst/>
              </a:prstGeom>
              <a:blipFill rotWithShape="0">
                <a:blip r:embed="rId5"/>
                <a:stretch>
                  <a:fillRect t="-121667" r="-14909" b="-18833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1464781" y="6287364"/>
                <a:ext cx="22130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MX" i="1" smtClean="0">
                              <a:latin typeface="Cambria Math" panose="02040503050406030204" pitchFamily="18" charset="0"/>
                            </a:rPr>
                          </m:ctrlPr>
                        </m:dPr>
                        <m:e>
                          <m:sSub>
                            <m:sSubPr>
                              <m:ctrlPr>
                                <a:rPr lang="es-MX" i="1">
                                  <a:latin typeface="Cambria Math" panose="02040503050406030204" pitchFamily="18" charset="0"/>
                                </a:rPr>
                              </m:ctrlPr>
                            </m:sSubPr>
                            <m:e>
                              <m:r>
                                <a:rPr lang="es-MX" i="1">
                                  <a:latin typeface="Cambria Math" panose="02040503050406030204" pitchFamily="18" charset="0"/>
                                </a:rPr>
                                <m:t>𝜎</m:t>
                              </m:r>
                            </m:e>
                            <m:sub>
                              <m:r>
                                <a:rPr lang="es-MX" i="1">
                                  <a:latin typeface="Cambria Math" panose="02040503050406030204" pitchFamily="18" charset="0"/>
                                </a:rPr>
                                <m:t>𝑚𝑐</m:t>
                              </m:r>
                            </m:sub>
                          </m:sSub>
                          <m:r>
                            <a:rPr lang="es-MX" i="0">
                              <a:latin typeface="Cambria Math" panose="02040503050406030204" pitchFamily="18" charset="0"/>
                            </a:rPr>
                            <m:t>=29.48  [</m:t>
                          </m:r>
                          <m:r>
                            <a:rPr lang="es-MX" i="1">
                              <a:latin typeface="Cambria Math" panose="02040503050406030204" pitchFamily="18" charset="0"/>
                            </a:rPr>
                            <m:t>𝑀𝑃𝑎</m:t>
                          </m:r>
                        </m:e>
                      </m:d>
                    </m:oMath>
                  </m:oMathPara>
                </a14:m>
                <a:endParaRPr lang="es-MX" dirty="0"/>
              </a:p>
            </p:txBody>
          </p:sp>
        </mc:Choice>
        <mc:Fallback xmlns="">
          <p:sp>
            <p:nvSpPr>
              <p:cNvPr id="10" name="Rectángulo 9"/>
              <p:cNvSpPr>
                <a:spLocks noRot="1" noChangeAspect="1" noMove="1" noResize="1" noEditPoints="1" noAdjustHandles="1" noChangeArrowheads="1" noChangeShapeType="1" noTextEdit="1"/>
              </p:cNvSpPr>
              <p:nvPr/>
            </p:nvSpPr>
            <p:spPr>
              <a:xfrm>
                <a:off x="1464781" y="6287364"/>
                <a:ext cx="2213042" cy="369332"/>
              </a:xfrm>
              <a:prstGeom prst="rect">
                <a:avLst/>
              </a:prstGeom>
              <a:blipFill rotWithShape="0">
                <a:blip r:embed="rId6"/>
                <a:stretch>
                  <a:fillRect t="-126230" r="-19835" b="-188525"/>
                </a:stretch>
              </a:blipFill>
            </p:spPr>
            <p:txBody>
              <a:bodyPr/>
              <a:lstStyle/>
              <a:p>
                <a:r>
                  <a:rPr lang="es-MX">
                    <a:noFill/>
                  </a:rPr>
                  <a:t> </a:t>
                </a:r>
              </a:p>
            </p:txBody>
          </p:sp>
        </mc:Fallback>
      </mc:AlternateContent>
      <p:sp>
        <p:nvSpPr>
          <p:cNvPr id="11" name="Rectángulo redondeado 10"/>
          <p:cNvSpPr/>
          <p:nvPr/>
        </p:nvSpPr>
        <p:spPr>
          <a:xfrm>
            <a:off x="5675906" y="1789337"/>
            <a:ext cx="6096000" cy="715089"/>
          </a:xfrm>
          <a:prstGeom prst="roundRect">
            <a:avLst/>
          </a:prstGeom>
          <a:solidFill>
            <a:schemeClr val="accent1">
              <a:lumMod val="20000"/>
              <a:lumOff val="80000"/>
            </a:schemeClr>
          </a:solidFill>
          <a:ln w="57150">
            <a:solidFill>
              <a:schemeClr val="accent1">
                <a:lumMod val="75000"/>
              </a:schemeClr>
            </a:solidFill>
          </a:ln>
        </p:spPr>
        <p:txBody>
          <a:bodyPr>
            <a:spAutoFit/>
          </a:bodyPr>
          <a:lstStyle/>
          <a:p>
            <a:r>
              <a:rPr lang="es-EC" dirty="0" smtClean="0">
                <a:effectLst/>
                <a:ea typeface="Times New Roman" panose="02020603050405020304" pitchFamily="18" charset="0"/>
                <a:cs typeface="Times New Roman" panose="02020603050405020304" pitchFamily="18" charset="0"/>
              </a:rPr>
              <a:t>Para la obtención del error se toma es el valor promedio obtenido mediante los ensayos</a:t>
            </a:r>
            <a:endParaRPr lang="es-MX" dirty="0"/>
          </a:p>
        </p:txBody>
      </p:sp>
      <p:sp>
        <p:nvSpPr>
          <p:cNvPr id="12" name="Rectángulo 11"/>
          <p:cNvSpPr/>
          <p:nvPr/>
        </p:nvSpPr>
        <p:spPr>
          <a:xfrm>
            <a:off x="7500412" y="2732918"/>
            <a:ext cx="2446986" cy="560410"/>
          </a:xfrm>
          <a:prstGeom prst="rect">
            <a:avLst/>
          </a:prstGeom>
          <a:noFill/>
          <a:ln w="38100">
            <a:solidFill>
              <a:schemeClr val="accent1">
                <a:lumMod val="75000"/>
              </a:schemeClr>
            </a:solidFill>
          </a:ln>
        </p:spPr>
        <p:txBody>
          <a:bodyPr wrap="square">
            <a:spAutoFit/>
          </a:bodyPr>
          <a:lstStyle/>
          <a:p>
            <a:pPr indent="180340" algn="just">
              <a:lnSpc>
                <a:spcPct val="200000"/>
              </a:lnSpc>
              <a:spcAft>
                <a:spcPts val="0"/>
              </a:spcAft>
            </a:pPr>
            <a:endParaRPr lang="es-MX"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Rectángulo 12"/>
              <p:cNvSpPr/>
              <p:nvPr/>
            </p:nvSpPr>
            <p:spPr>
              <a:xfrm>
                <a:off x="7641044" y="2870712"/>
                <a:ext cx="216572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MX" i="1" smtClean="0">
                              <a:latin typeface="Cambria Math" panose="02040503050406030204" pitchFamily="18" charset="0"/>
                            </a:rPr>
                          </m:ctrlPr>
                        </m:dPr>
                        <m:e>
                          <m:sSub>
                            <m:sSubPr>
                              <m:ctrlPr>
                                <a:rPr lang="es-MX" i="1">
                                  <a:latin typeface="Cambria Math" panose="02040503050406030204" pitchFamily="18" charset="0"/>
                                </a:rPr>
                              </m:ctrlPr>
                            </m:sSubPr>
                            <m:e>
                              <m:r>
                                <a:rPr lang="es-MX" i="1">
                                  <a:latin typeface="Cambria Math" panose="02040503050406030204" pitchFamily="18" charset="0"/>
                                </a:rPr>
                                <m:t>𝜎</m:t>
                              </m:r>
                            </m:e>
                            <m:sub>
                              <m:r>
                                <a:rPr lang="es-MX" i="1">
                                  <a:latin typeface="Cambria Math" panose="02040503050406030204" pitchFamily="18" charset="0"/>
                                </a:rPr>
                                <m:t>𝑚𝑐</m:t>
                              </m:r>
                            </m:sub>
                          </m:sSub>
                          <m:r>
                            <a:rPr lang="es-MX" i="0">
                              <a:latin typeface="Cambria Math" panose="02040503050406030204" pitchFamily="18" charset="0"/>
                            </a:rPr>
                            <m:t>= 29.15 [</m:t>
                          </m:r>
                          <m:r>
                            <m:rPr>
                              <m:sty m:val="p"/>
                            </m:rPr>
                            <a:rPr lang="es-MX" i="0">
                              <a:latin typeface="Cambria Math" panose="02040503050406030204" pitchFamily="18" charset="0"/>
                            </a:rPr>
                            <m:t>MPa</m:t>
                          </m:r>
                        </m:e>
                      </m:d>
                    </m:oMath>
                  </m:oMathPara>
                </a14:m>
                <a:endParaRPr lang="es-MX" dirty="0"/>
              </a:p>
            </p:txBody>
          </p:sp>
        </mc:Choice>
        <mc:Fallback xmlns="">
          <p:sp>
            <p:nvSpPr>
              <p:cNvPr id="13" name="Rectángulo 12"/>
              <p:cNvSpPr>
                <a:spLocks noRot="1" noChangeAspect="1" noMove="1" noResize="1" noEditPoints="1" noAdjustHandles="1" noChangeArrowheads="1" noChangeShapeType="1" noTextEdit="1"/>
              </p:cNvSpPr>
              <p:nvPr/>
            </p:nvSpPr>
            <p:spPr>
              <a:xfrm>
                <a:off x="7641044" y="2870712"/>
                <a:ext cx="2165721" cy="369332"/>
              </a:xfrm>
              <a:prstGeom prst="rect">
                <a:avLst/>
              </a:prstGeom>
              <a:blipFill rotWithShape="0">
                <a:blip r:embed="rId7"/>
                <a:stretch>
                  <a:fillRect t="-126230" r="-20225" b="-18852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4" name="Placa 13"/>
              <p:cNvSpPr/>
              <p:nvPr/>
            </p:nvSpPr>
            <p:spPr>
              <a:xfrm>
                <a:off x="7165560" y="3776009"/>
                <a:ext cx="3116687" cy="935201"/>
              </a:xfrm>
              <a:prstGeom prst="plaque">
                <a:avLst/>
              </a:prstGeom>
              <a:ln w="38100">
                <a:solidFill>
                  <a:schemeClr val="accent1">
                    <a:lumMod val="50000"/>
                  </a:schemeClr>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𝑒</m:t>
                      </m:r>
                      <m:r>
                        <a:rPr lang="es-EC" i="1">
                          <a:latin typeface="Cambria Math" panose="02040503050406030204" pitchFamily="18" charset="0"/>
                        </a:rPr>
                        <m:t>=</m:t>
                      </m:r>
                      <m:f>
                        <m:fPr>
                          <m:ctrlPr>
                            <a:rPr lang="es-MX" i="1">
                              <a:latin typeface="Cambria Math" panose="02040503050406030204" pitchFamily="18" charset="0"/>
                            </a:rPr>
                          </m:ctrlPr>
                        </m:fPr>
                        <m:num>
                          <m:d>
                            <m:dPr>
                              <m:begChr m:val="|"/>
                              <m:endChr m:val="|"/>
                              <m:ctrlPr>
                                <a:rPr lang="es-MX" i="1">
                                  <a:latin typeface="Cambria Math" panose="02040503050406030204" pitchFamily="18" charset="0"/>
                                </a:rPr>
                              </m:ctrlPr>
                            </m:dPr>
                            <m:e>
                              <m:sSub>
                                <m:sSubPr>
                                  <m:ctrlPr>
                                    <a:rPr lang="es-MX"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𝑟𝑒𝑎𝑙</m:t>
                                  </m:r>
                                </m:sub>
                              </m:sSub>
                              <m:r>
                                <a:rPr lang="es-EC" i="1">
                                  <a:latin typeface="Cambria Math" panose="02040503050406030204" pitchFamily="18" charset="0"/>
                                </a:rPr>
                                <m:t>−</m:t>
                              </m:r>
                              <m:sSub>
                                <m:sSubPr>
                                  <m:ctrlPr>
                                    <a:rPr lang="es-MX"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𝑎𝑝𝑟𝑜𝑥</m:t>
                                  </m:r>
                                </m:sub>
                              </m:sSub>
                            </m:e>
                          </m:d>
                        </m:num>
                        <m:den>
                          <m:sSub>
                            <m:sSubPr>
                              <m:ctrlPr>
                                <a:rPr lang="es-MX"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𝑟𝑒𝑎𝑙</m:t>
                              </m:r>
                            </m:sub>
                          </m:sSub>
                        </m:den>
                      </m:f>
                      <m:r>
                        <a:rPr lang="es-EC" i="1">
                          <a:latin typeface="Cambria Math" panose="02040503050406030204" pitchFamily="18" charset="0"/>
                        </a:rPr>
                        <m:t>𝑥</m:t>
                      </m:r>
                      <m:r>
                        <a:rPr lang="es-EC" i="1">
                          <a:latin typeface="Cambria Math" panose="02040503050406030204" pitchFamily="18" charset="0"/>
                        </a:rPr>
                        <m:t>100%</m:t>
                      </m:r>
                    </m:oMath>
                  </m:oMathPara>
                </a14:m>
                <a:endParaRPr lang="es-MX" dirty="0"/>
              </a:p>
            </p:txBody>
          </p:sp>
        </mc:Choice>
        <mc:Fallback xmlns="">
          <p:sp>
            <p:nvSpPr>
              <p:cNvPr id="14" name="Placa 13"/>
              <p:cNvSpPr>
                <a:spLocks noRot="1" noChangeAspect="1" noMove="1" noResize="1" noEditPoints="1" noAdjustHandles="1" noChangeArrowheads="1" noChangeShapeType="1" noTextEdit="1"/>
              </p:cNvSpPr>
              <p:nvPr/>
            </p:nvSpPr>
            <p:spPr>
              <a:xfrm>
                <a:off x="7165560" y="3776009"/>
                <a:ext cx="3116687" cy="935201"/>
              </a:xfrm>
              <a:prstGeom prst="plaque">
                <a:avLst/>
              </a:prstGeom>
              <a:blipFill rotWithShape="0">
                <a:blip r:embed="rId8"/>
                <a:stretch>
                  <a:fillRect/>
                </a:stretch>
              </a:blipFill>
              <a:ln w="38100">
                <a:solidFill>
                  <a:schemeClr val="accent1">
                    <a:lumMod val="50000"/>
                  </a:schemeClr>
                </a:solidFill>
              </a:ln>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7401811" y="5311834"/>
                <a:ext cx="3004797" cy="6278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i="1" smtClean="0">
                          <a:latin typeface="Cambria Math" panose="02040503050406030204" pitchFamily="18" charset="0"/>
                        </a:rPr>
                        <m:t>𝑒</m:t>
                      </m:r>
                      <m:r>
                        <a:rPr lang="es-MX" i="0">
                          <a:latin typeface="Cambria Math" panose="02040503050406030204" pitchFamily="18" charset="0"/>
                        </a:rPr>
                        <m:t>=</m:t>
                      </m:r>
                      <m:f>
                        <m:fPr>
                          <m:ctrlPr>
                            <a:rPr lang="es-MX" i="1">
                              <a:latin typeface="Cambria Math" panose="02040503050406030204" pitchFamily="18" charset="0"/>
                            </a:rPr>
                          </m:ctrlPr>
                        </m:fPr>
                        <m:num>
                          <m:d>
                            <m:dPr>
                              <m:begChr m:val="|"/>
                              <m:endChr m:val="|"/>
                              <m:ctrlPr>
                                <a:rPr lang="es-MX" i="1">
                                  <a:latin typeface="Cambria Math" panose="02040503050406030204" pitchFamily="18" charset="0"/>
                                </a:rPr>
                              </m:ctrlPr>
                            </m:dPr>
                            <m:e>
                              <m:r>
                                <a:rPr lang="es-MX" i="0">
                                  <a:latin typeface="Cambria Math" panose="02040503050406030204" pitchFamily="18" charset="0"/>
                                </a:rPr>
                                <m:t>29.48 −29.15</m:t>
                              </m:r>
                            </m:e>
                          </m:d>
                        </m:num>
                        <m:den>
                          <m:r>
                            <a:rPr lang="es-MX" i="0">
                              <a:latin typeface="Cambria Math" panose="02040503050406030204" pitchFamily="18" charset="0"/>
                            </a:rPr>
                            <m:t>2</m:t>
                          </m:r>
                          <m:r>
                            <a:rPr lang="es-MX" b="0" i="0" smtClean="0">
                              <a:latin typeface="Cambria Math" panose="02040503050406030204" pitchFamily="18" charset="0"/>
                            </a:rPr>
                            <m:t>9</m:t>
                          </m:r>
                          <m:r>
                            <a:rPr lang="es-MX" i="0">
                              <a:latin typeface="Cambria Math" panose="02040503050406030204" pitchFamily="18" charset="0"/>
                            </a:rPr>
                            <m:t>.48</m:t>
                          </m:r>
                        </m:den>
                      </m:f>
                      <m:r>
                        <a:rPr lang="es-MX" i="1">
                          <a:latin typeface="Cambria Math" panose="02040503050406030204" pitchFamily="18" charset="0"/>
                        </a:rPr>
                        <m:t>𝑥</m:t>
                      </m:r>
                      <m:r>
                        <a:rPr lang="es-MX" i="0">
                          <a:latin typeface="Cambria Math" panose="02040503050406030204" pitchFamily="18" charset="0"/>
                        </a:rPr>
                        <m:t>100%</m:t>
                      </m:r>
                    </m:oMath>
                  </m:oMathPara>
                </a14:m>
                <a:endParaRPr lang="es-MX" dirty="0"/>
              </a:p>
            </p:txBody>
          </p:sp>
        </mc:Choice>
        <mc:Fallback xmlns="">
          <p:sp>
            <p:nvSpPr>
              <p:cNvPr id="15" name="Rectángulo 14"/>
              <p:cNvSpPr>
                <a:spLocks noRot="1" noChangeAspect="1" noMove="1" noResize="1" noEditPoints="1" noAdjustHandles="1" noChangeArrowheads="1" noChangeShapeType="1" noTextEdit="1"/>
              </p:cNvSpPr>
              <p:nvPr/>
            </p:nvSpPr>
            <p:spPr>
              <a:xfrm>
                <a:off x="7401811" y="5311834"/>
                <a:ext cx="3004797" cy="627801"/>
              </a:xfrm>
              <a:prstGeom prst="rect">
                <a:avLst/>
              </a:prstGeom>
              <a:blipFill rotWithShape="0">
                <a:blip r:embed="rId9"/>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8256307" y="6287364"/>
                <a:ext cx="13708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b="1" i="1" smtClean="0">
                          <a:latin typeface="Cambria Math" panose="02040503050406030204" pitchFamily="18" charset="0"/>
                        </a:rPr>
                        <m:t>𝒆</m:t>
                      </m:r>
                      <m:r>
                        <a:rPr lang="es-MX" b="1" i="0">
                          <a:latin typeface="Cambria Math" panose="02040503050406030204" pitchFamily="18" charset="0"/>
                        </a:rPr>
                        <m:t>=</m:t>
                      </m:r>
                      <m:r>
                        <a:rPr lang="es-MX" b="1" i="0">
                          <a:latin typeface="Cambria Math" panose="02040503050406030204" pitchFamily="18" charset="0"/>
                        </a:rPr>
                        <m:t>𝟏</m:t>
                      </m:r>
                      <m:r>
                        <a:rPr lang="es-MX" b="1" i="0">
                          <a:latin typeface="Cambria Math" panose="02040503050406030204" pitchFamily="18" charset="0"/>
                        </a:rPr>
                        <m:t>.</m:t>
                      </m:r>
                      <m:r>
                        <a:rPr lang="es-MX" b="1" i="0">
                          <a:latin typeface="Cambria Math" panose="02040503050406030204" pitchFamily="18" charset="0"/>
                        </a:rPr>
                        <m:t>𝟏𝟕</m:t>
                      </m:r>
                      <m:r>
                        <a:rPr lang="es-MX" b="1" i="0">
                          <a:latin typeface="Cambria Math" panose="02040503050406030204" pitchFamily="18" charset="0"/>
                        </a:rPr>
                        <m:t>%</m:t>
                      </m:r>
                    </m:oMath>
                  </m:oMathPara>
                </a14:m>
                <a:endParaRPr lang="es-MX" b="1" dirty="0"/>
              </a:p>
            </p:txBody>
          </p:sp>
        </mc:Choice>
        <mc:Fallback xmlns="">
          <p:sp>
            <p:nvSpPr>
              <p:cNvPr id="16" name="Rectángulo 15"/>
              <p:cNvSpPr>
                <a:spLocks noRot="1" noChangeAspect="1" noMove="1" noResize="1" noEditPoints="1" noAdjustHandles="1" noChangeArrowheads="1" noChangeShapeType="1" noTextEdit="1"/>
              </p:cNvSpPr>
              <p:nvPr/>
            </p:nvSpPr>
            <p:spPr>
              <a:xfrm>
                <a:off x="8256307" y="6287364"/>
                <a:ext cx="1370888" cy="369332"/>
              </a:xfrm>
              <a:prstGeom prst="rect">
                <a:avLst/>
              </a:prstGeom>
              <a:blipFill rotWithShape="0">
                <a:blip r:embed="rId10"/>
                <a:stretch>
                  <a:fillRect/>
                </a:stretch>
              </a:blipFill>
            </p:spPr>
            <p:txBody>
              <a:bodyPr/>
              <a:lstStyle/>
              <a:p>
                <a:r>
                  <a:rPr lang="es-MX">
                    <a:noFill/>
                  </a:rPr>
                  <a:t> </a:t>
                </a:r>
              </a:p>
            </p:txBody>
          </p:sp>
        </mc:Fallback>
      </mc:AlternateContent>
      <p:sp>
        <p:nvSpPr>
          <p:cNvPr id="2" name="Marcador de número de diapositiva 1"/>
          <p:cNvSpPr>
            <a:spLocks noGrp="1"/>
          </p:cNvSpPr>
          <p:nvPr>
            <p:ph type="sldNum" sz="quarter" idx="12"/>
          </p:nvPr>
        </p:nvSpPr>
        <p:spPr/>
        <p:txBody>
          <a:bodyPr/>
          <a:lstStyle/>
          <a:p>
            <a:fld id="{2082FD7D-7C90-4626-A6B6-E135C4AE366A}" type="slidenum">
              <a:rPr lang="es-EC" smtClean="0"/>
              <a:t>32</a:t>
            </a:fld>
            <a:endParaRPr lang="es-EC"/>
          </a:p>
        </p:txBody>
      </p:sp>
    </p:spTree>
    <p:extLst>
      <p:ext uri="{BB962C8B-B14F-4D97-AF65-F5344CB8AC3E}">
        <p14:creationId xmlns:p14="http://schemas.microsoft.com/office/powerpoint/2010/main" val="27996031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Análisis de resultados </a:t>
            </a:r>
            <a:endParaRPr lang="es-EC" dirty="0">
              <a:solidFill>
                <a:schemeClr val="tx1"/>
              </a:solidFill>
              <a:effectLst>
                <a:outerShdw blurRad="38100" dist="38100" dir="2700000" algn="tl">
                  <a:srgbClr val="000000">
                    <a:alpha val="43137"/>
                  </a:srgbClr>
                </a:outerShdw>
              </a:effectLst>
            </a:endParaRPr>
          </a:p>
        </p:txBody>
      </p:sp>
      <p:pic>
        <p:nvPicPr>
          <p:cNvPr id="5" name="Imagen 4"/>
          <p:cNvPicPr/>
          <p:nvPr/>
        </p:nvPicPr>
        <p:blipFill>
          <a:blip r:embed="rId3"/>
          <a:stretch>
            <a:fillRect/>
          </a:stretch>
        </p:blipFill>
        <p:spPr>
          <a:xfrm>
            <a:off x="2471600" y="1298982"/>
            <a:ext cx="6787833" cy="2721837"/>
          </a:xfrm>
          <a:prstGeom prst="rect">
            <a:avLst/>
          </a:prstGeom>
        </p:spPr>
      </p:pic>
      <p:pic>
        <p:nvPicPr>
          <p:cNvPr id="6" name="Imagen 5"/>
          <p:cNvPicPr/>
          <p:nvPr/>
        </p:nvPicPr>
        <p:blipFill>
          <a:blip r:embed="rId4"/>
          <a:stretch>
            <a:fillRect/>
          </a:stretch>
        </p:blipFill>
        <p:spPr>
          <a:xfrm>
            <a:off x="2879747" y="4020819"/>
            <a:ext cx="5971540" cy="2837180"/>
          </a:xfrm>
          <a:prstGeom prst="rect">
            <a:avLst/>
          </a:prstGeom>
        </p:spPr>
      </p:pic>
      <p:sp>
        <p:nvSpPr>
          <p:cNvPr id="2" name="Rectángulo 1"/>
          <p:cNvSpPr/>
          <p:nvPr/>
        </p:nvSpPr>
        <p:spPr>
          <a:xfrm>
            <a:off x="-824031" y="805544"/>
            <a:ext cx="6266888" cy="400110"/>
          </a:xfrm>
          <a:prstGeom prst="rect">
            <a:avLst/>
          </a:prstGeom>
        </p:spPr>
        <p:txBody>
          <a:bodyPr wrap="square">
            <a:spAutoFit/>
          </a:bodyPr>
          <a:lstStyle/>
          <a:p>
            <a:pPr lvl="2">
              <a:spcBef>
                <a:spcPts val="200"/>
              </a:spcBef>
              <a:spcAft>
                <a:spcPts val="0"/>
              </a:spcAft>
            </a:pPr>
            <a:r>
              <a:rPr lang="es-EC" sz="2000" b="1" dirty="0">
                <a:latin typeface="Arial" panose="020B0604020202020204" pitchFamily="34" charset="0"/>
                <a:ea typeface="Times New Roman" panose="02020603050405020304" pitchFamily="18" charset="0"/>
                <a:cs typeface="Times New Roman" panose="02020603050405020304" pitchFamily="18" charset="0"/>
              </a:rPr>
              <a:t>Verificación </a:t>
            </a:r>
            <a:r>
              <a:rPr lang="es-EC" sz="2000" b="1" dirty="0" smtClean="0">
                <a:latin typeface="Arial" panose="020B0604020202020204" pitchFamily="34" charset="0"/>
                <a:ea typeface="Times New Roman" panose="02020603050405020304" pitchFamily="18" charset="0"/>
                <a:cs typeface="Times New Roman" panose="02020603050405020304" pitchFamily="18" charset="0"/>
              </a:rPr>
              <a:t>de </a:t>
            </a:r>
            <a:r>
              <a:rPr lang="es-EC" sz="2000" b="1" dirty="0">
                <a:latin typeface="Arial" panose="020B0604020202020204" pitchFamily="34" charset="0"/>
                <a:ea typeface="Times New Roman" panose="02020603050405020304" pitchFamily="18" charset="0"/>
                <a:cs typeface="Times New Roman" panose="02020603050405020304" pitchFamily="18" charset="0"/>
              </a:rPr>
              <a:t>la biomimesis de la chonta </a:t>
            </a:r>
            <a:endParaRPr lang="es-MX" sz="20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Marcador de número de diapositiva 2"/>
          <p:cNvSpPr>
            <a:spLocks noGrp="1"/>
          </p:cNvSpPr>
          <p:nvPr>
            <p:ph type="sldNum" sz="quarter" idx="12"/>
          </p:nvPr>
        </p:nvSpPr>
        <p:spPr/>
        <p:txBody>
          <a:bodyPr/>
          <a:lstStyle/>
          <a:p>
            <a:fld id="{2082FD7D-7C90-4626-A6B6-E135C4AE366A}" type="slidenum">
              <a:rPr lang="es-EC" smtClean="0"/>
              <a:t>33</a:t>
            </a:fld>
            <a:endParaRPr lang="es-EC"/>
          </a:p>
        </p:txBody>
      </p:sp>
    </p:spTree>
    <p:extLst>
      <p:ext uri="{BB962C8B-B14F-4D97-AF65-F5344CB8AC3E}">
        <p14:creationId xmlns:p14="http://schemas.microsoft.com/office/powerpoint/2010/main" val="30914084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Análisis de resultados </a:t>
            </a:r>
            <a:endParaRPr lang="es-EC" dirty="0">
              <a:solidFill>
                <a:schemeClr val="tx1"/>
              </a:solidFill>
              <a:effectLst>
                <a:outerShdw blurRad="38100" dist="38100" dir="2700000" algn="tl">
                  <a:srgbClr val="000000">
                    <a:alpha val="43137"/>
                  </a:srgbClr>
                </a:outerShdw>
              </a:effectLst>
            </a:endParaRPr>
          </a:p>
        </p:txBody>
      </p:sp>
      <p:pic>
        <p:nvPicPr>
          <p:cNvPr id="5" name="Imagen 4"/>
          <p:cNvPicPr/>
          <p:nvPr/>
        </p:nvPicPr>
        <p:blipFill>
          <a:blip r:embed="rId3"/>
          <a:stretch>
            <a:fillRect/>
          </a:stretch>
        </p:blipFill>
        <p:spPr>
          <a:xfrm>
            <a:off x="304801" y="1484921"/>
            <a:ext cx="4862286" cy="2738736"/>
          </a:xfrm>
          <a:prstGeom prst="rect">
            <a:avLst/>
          </a:prstGeom>
        </p:spPr>
      </p:pic>
      <p:sp>
        <p:nvSpPr>
          <p:cNvPr id="6" name="CuadroTexto 5"/>
          <p:cNvSpPr txBox="1"/>
          <p:nvPr/>
        </p:nvSpPr>
        <p:spPr>
          <a:xfrm>
            <a:off x="304801" y="914400"/>
            <a:ext cx="8026400" cy="461665"/>
          </a:xfrm>
          <a:prstGeom prst="rect">
            <a:avLst/>
          </a:prstGeom>
          <a:noFill/>
        </p:spPr>
        <p:txBody>
          <a:bodyPr wrap="square" rtlCol="0">
            <a:spAutoFit/>
          </a:bodyPr>
          <a:lstStyle/>
          <a:p>
            <a:r>
              <a:rPr lang="es-MX" sz="2400" b="1" dirty="0" smtClean="0"/>
              <a:t>Propuesta de aplicación</a:t>
            </a:r>
            <a:endParaRPr lang="es-MX" sz="2400" b="1" dirty="0"/>
          </a:p>
        </p:txBody>
      </p:sp>
      <p:graphicFrame>
        <p:nvGraphicFramePr>
          <p:cNvPr id="7" name="Diagrama 6"/>
          <p:cNvGraphicFramePr/>
          <p:nvPr>
            <p:extLst>
              <p:ext uri="{D42A27DB-BD31-4B8C-83A1-F6EECF244321}">
                <p14:modId xmlns:p14="http://schemas.microsoft.com/office/powerpoint/2010/main" val="2134772256"/>
              </p:ext>
            </p:extLst>
          </p:nvPr>
        </p:nvGraphicFramePr>
        <p:xfrm>
          <a:off x="-682172" y="4223657"/>
          <a:ext cx="6081485" cy="25109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a 7"/>
          <p:cNvGraphicFramePr/>
          <p:nvPr>
            <p:extLst>
              <p:ext uri="{D42A27DB-BD31-4B8C-83A1-F6EECF244321}">
                <p14:modId xmlns:p14="http://schemas.microsoft.com/office/powerpoint/2010/main" val="7038611"/>
              </p:ext>
            </p:extLst>
          </p:nvPr>
        </p:nvGraphicFramePr>
        <p:xfrm>
          <a:off x="5370286" y="1030514"/>
          <a:ext cx="6125028" cy="3048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Diagrama 8"/>
          <p:cNvGraphicFramePr/>
          <p:nvPr>
            <p:extLst>
              <p:ext uri="{D42A27DB-BD31-4B8C-83A1-F6EECF244321}">
                <p14:modId xmlns:p14="http://schemas.microsoft.com/office/powerpoint/2010/main" val="1809913324"/>
              </p:ext>
            </p:extLst>
          </p:nvPr>
        </p:nvGraphicFramePr>
        <p:xfrm>
          <a:off x="5050971" y="4223657"/>
          <a:ext cx="6175829" cy="230777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 name="Marcador de número de diapositiva 1"/>
          <p:cNvSpPr>
            <a:spLocks noGrp="1"/>
          </p:cNvSpPr>
          <p:nvPr>
            <p:ph type="sldNum" sz="quarter" idx="12"/>
          </p:nvPr>
        </p:nvSpPr>
        <p:spPr/>
        <p:txBody>
          <a:bodyPr/>
          <a:lstStyle/>
          <a:p>
            <a:fld id="{2082FD7D-7C90-4626-A6B6-E135C4AE366A}" type="slidenum">
              <a:rPr lang="es-EC" smtClean="0"/>
              <a:t>34</a:t>
            </a:fld>
            <a:endParaRPr lang="es-EC"/>
          </a:p>
        </p:txBody>
      </p:sp>
    </p:spTree>
    <p:extLst>
      <p:ext uri="{BB962C8B-B14F-4D97-AF65-F5344CB8AC3E}">
        <p14:creationId xmlns:p14="http://schemas.microsoft.com/office/powerpoint/2010/main" val="25746501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8498" y="159063"/>
            <a:ext cx="10515600" cy="819731"/>
          </a:xfrm>
        </p:spPr>
        <p:txBody>
          <a:bodyPr/>
          <a:lstStyle/>
          <a:p>
            <a:r>
              <a:rPr lang="es-MX" dirty="0" smtClean="0"/>
              <a:t>Conclusiones </a:t>
            </a:r>
            <a:endParaRPr lang="es-MX" dirty="0"/>
          </a:p>
        </p:txBody>
      </p:sp>
      <p:sp>
        <p:nvSpPr>
          <p:cNvPr id="3" name="Marcador de contenido 2"/>
          <p:cNvSpPr>
            <a:spLocks noGrp="1"/>
          </p:cNvSpPr>
          <p:nvPr>
            <p:ph idx="1"/>
          </p:nvPr>
        </p:nvSpPr>
        <p:spPr>
          <a:xfrm>
            <a:off x="271530" y="1010991"/>
            <a:ext cx="10515600" cy="5847009"/>
          </a:xfrm>
        </p:spPr>
        <p:txBody>
          <a:bodyPr>
            <a:normAutofit/>
          </a:bodyPr>
          <a:lstStyle/>
          <a:p>
            <a:pPr lvl="0" algn="just"/>
            <a:r>
              <a:rPr lang="es-EC" sz="2600" dirty="0"/>
              <a:t>Se evidencio que el tronco de chonta se compone de fibras alargadas en su parte externa, aglomeradas por resina natural del árbol. Estas fibras están alineadas de forma vertical al tronco dándole gran resistencia. </a:t>
            </a:r>
            <a:r>
              <a:rPr lang="es-EC" sz="2600" dirty="0" smtClean="0"/>
              <a:t>Esto </a:t>
            </a:r>
            <a:r>
              <a:rPr lang="es-EC" sz="2600" dirty="0"/>
              <a:t>genera una especie de tubo a lo largo del tronco que le da mayor rigidez.</a:t>
            </a:r>
            <a:endParaRPr lang="es-MX" sz="2600" dirty="0"/>
          </a:p>
          <a:p>
            <a:pPr lvl="0" algn="just"/>
            <a:r>
              <a:rPr lang="es-EC" sz="2600" dirty="0"/>
              <a:t>Se determinó que el </a:t>
            </a:r>
            <a:r>
              <a:rPr lang="es-EC" sz="2600" dirty="0" smtClean="0"/>
              <a:t>método </a:t>
            </a:r>
            <a:r>
              <a:rPr lang="es-EC" sz="2600" dirty="0"/>
              <a:t>adecuado para la extracción de fibras de chonta es el método mecánico por cizallamiento, pues al utilizar el método químico de hidróxido de sodio (NaOH</a:t>
            </a:r>
            <a:r>
              <a:rPr lang="es-EC" sz="2600" dirty="0" smtClean="0"/>
              <a:t>), </a:t>
            </a:r>
            <a:r>
              <a:rPr lang="es-EC" sz="2600" dirty="0"/>
              <a:t>se afectan sus características </a:t>
            </a:r>
            <a:r>
              <a:rPr lang="es-EC" sz="2600" dirty="0" smtClean="0"/>
              <a:t>mecánicas</a:t>
            </a:r>
            <a:r>
              <a:rPr lang="es-EC" sz="2600" dirty="0"/>
              <a:t>.</a:t>
            </a:r>
            <a:r>
              <a:rPr lang="es-EC" sz="2600" dirty="0" smtClean="0"/>
              <a:t> Las </a:t>
            </a:r>
            <a:r>
              <a:rPr lang="es-EC" sz="2600" dirty="0"/>
              <a:t>fibras que se extrajeron con dicho proceso químico </a:t>
            </a:r>
            <a:r>
              <a:rPr lang="es-EC" sz="2600" dirty="0" smtClean="0"/>
              <a:t>estaban debilitadas.</a:t>
            </a:r>
          </a:p>
          <a:p>
            <a:pPr lvl="0" algn="just"/>
            <a:r>
              <a:rPr lang="es-EC" sz="2600" dirty="0" smtClean="0"/>
              <a:t>El alineamiento de las fibras naturales de forma vertical, genera que el cizallamiento en sentido longitudinal sea el mejor método de extracción de las mismas, ya que obliga a que estas se separen entre sí y de la resina natural. Permitiendo extraerlas sin dañarlas.</a:t>
            </a:r>
            <a:endParaRPr lang="es-MX" sz="2600" dirty="0" smtClean="0"/>
          </a:p>
          <a:p>
            <a:pPr lvl="0" algn="just"/>
            <a:endParaRPr lang="es-MX" dirty="0"/>
          </a:p>
        </p:txBody>
      </p:sp>
      <p:sp>
        <p:nvSpPr>
          <p:cNvPr id="4" name="Marcador de número de diapositiva 3"/>
          <p:cNvSpPr>
            <a:spLocks noGrp="1"/>
          </p:cNvSpPr>
          <p:nvPr>
            <p:ph type="sldNum" sz="quarter" idx="12"/>
          </p:nvPr>
        </p:nvSpPr>
        <p:spPr/>
        <p:txBody>
          <a:bodyPr/>
          <a:lstStyle/>
          <a:p>
            <a:fld id="{2082FD7D-7C90-4626-A6B6-E135C4AE366A}" type="slidenum">
              <a:rPr lang="es-EC" smtClean="0"/>
              <a:t>35</a:t>
            </a:fld>
            <a:endParaRPr lang="es-EC"/>
          </a:p>
        </p:txBody>
      </p:sp>
    </p:spTree>
    <p:extLst>
      <p:ext uri="{BB962C8B-B14F-4D97-AF65-F5344CB8AC3E}">
        <p14:creationId xmlns:p14="http://schemas.microsoft.com/office/powerpoint/2010/main" val="38956872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9756" y="1262532"/>
            <a:ext cx="10515600" cy="5798668"/>
          </a:xfrm>
        </p:spPr>
        <p:txBody>
          <a:bodyPr>
            <a:normAutofit lnSpcReduction="10000"/>
          </a:bodyPr>
          <a:lstStyle/>
          <a:p>
            <a:pPr lvl="0" algn="just"/>
            <a:r>
              <a:rPr lang="es-EC" sz="2600" dirty="0" smtClean="0"/>
              <a:t>Las fibras de electrospinning obtenidas mediante un colector de placas paralelas permite que estás estén de forma alineada, es decir paralelas entre sí, perpendiculares a la superficie entre placas y formando una línea recta.</a:t>
            </a:r>
            <a:endParaRPr lang="es-MX" sz="2600" dirty="0" smtClean="0"/>
          </a:p>
          <a:p>
            <a:pPr lvl="0" algn="just"/>
            <a:r>
              <a:rPr lang="es-EC" sz="2600" dirty="0" smtClean="0"/>
              <a:t>El voltaje aplicado para la realización del proceso de electrospinning depende de varios factores, entre los cuales están la distancia desde la punta del capilar hasta el colector, el caudal, entre otros. Siendo el más relevante el material utilizado, tal es el caso de PVP que su voltaje varió entre 6 a 8 [KV] mientras que para el PAN su voltaje varió entre 14 y 18 [KV].</a:t>
            </a:r>
          </a:p>
          <a:p>
            <a:pPr algn="just"/>
            <a:r>
              <a:rPr lang="es-EC" sz="2600" dirty="0" smtClean="0"/>
              <a:t>Los parámetros óptimos obtenidos por experimentación para la obtención de fibras de PVP son voltaje 7,9 [KV], caudal de 3 [ml/h], distancia al colector de 15 [cm] y separación de las placas de 2,7 [cm]. Mientras que los parámetros aplicados para la obtención de fibras de PAN son voltaje 17,9 [KV], caudal de 1,32 [ml/h], distancia al colector de 20 [cm] y separación de placas de 3 [cm]. </a:t>
            </a:r>
            <a:endParaRPr lang="es-MX" sz="2600" dirty="0" smtClean="0"/>
          </a:p>
          <a:p>
            <a:pPr lvl="0" algn="just"/>
            <a:endParaRPr lang="es-MX" sz="2600" dirty="0" smtClean="0"/>
          </a:p>
          <a:p>
            <a:endParaRPr lang="es-MX" sz="2600" dirty="0"/>
          </a:p>
        </p:txBody>
      </p:sp>
      <p:sp>
        <p:nvSpPr>
          <p:cNvPr id="2" name="Marcador de número de diapositiva 1"/>
          <p:cNvSpPr>
            <a:spLocks noGrp="1"/>
          </p:cNvSpPr>
          <p:nvPr>
            <p:ph type="sldNum" sz="quarter" idx="12"/>
          </p:nvPr>
        </p:nvSpPr>
        <p:spPr/>
        <p:txBody>
          <a:bodyPr/>
          <a:lstStyle/>
          <a:p>
            <a:fld id="{2082FD7D-7C90-4626-A6B6-E135C4AE366A}" type="slidenum">
              <a:rPr lang="es-EC" smtClean="0"/>
              <a:t>36</a:t>
            </a:fld>
            <a:endParaRPr lang="es-EC"/>
          </a:p>
        </p:txBody>
      </p:sp>
    </p:spTree>
    <p:extLst>
      <p:ext uri="{BB962C8B-B14F-4D97-AF65-F5344CB8AC3E}">
        <p14:creationId xmlns:p14="http://schemas.microsoft.com/office/powerpoint/2010/main" val="4035012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46743" y="1269482"/>
            <a:ext cx="11074399" cy="6082004"/>
          </a:xfrm>
        </p:spPr>
        <p:txBody>
          <a:bodyPr>
            <a:noAutofit/>
          </a:bodyPr>
          <a:lstStyle/>
          <a:p>
            <a:pPr lvl="0" algn="just"/>
            <a:r>
              <a:rPr lang="es-EC" sz="2400" dirty="0" smtClean="0"/>
              <a:t>La resina de quitosán es un elemento con alta resistencia aproximadamente de 30.98 [</a:t>
            </a:r>
            <a:r>
              <a:rPr lang="es-EC" sz="2400" dirty="0" err="1" smtClean="0"/>
              <a:t>MPa</a:t>
            </a:r>
            <a:r>
              <a:rPr lang="es-EC" sz="2400" dirty="0" smtClean="0"/>
              <a:t>] y gran facilidad de maniobrabilidad al ser degradada en acido diluido. Su oxidación se produce a la intemperie permitiendo la obtención de un material seco.</a:t>
            </a:r>
            <a:endParaRPr lang="es-MX" sz="2400" dirty="0" smtClean="0"/>
          </a:p>
          <a:p>
            <a:pPr lvl="0" algn="just"/>
            <a:r>
              <a:rPr lang="es-EC" sz="2400" dirty="0" smtClean="0"/>
              <a:t>El esfuerzo de fluencia promedio obtenido de las fibras de PAN es de 15,96 [MPa] a tracción, obtenido bajo la combinación A+ (voltaje de 17.9 [KV]) y B- (deposición de 3 [ml]). El cual fue determinado con un total de 5 muestras para verificar la repetitividad. </a:t>
            </a:r>
            <a:endParaRPr lang="es-MX" sz="2400" dirty="0" smtClean="0"/>
          </a:p>
          <a:p>
            <a:pPr lvl="0" algn="just"/>
            <a:r>
              <a:rPr lang="es-EC" sz="2400" dirty="0" smtClean="0"/>
              <a:t>El material compuesto con una relación de mezcla de los elementos de 0.10, tiene un esfuerzo de fluencia promedio de 29,15 [MPa]. Siguiendo la regla de mezcla para materiales compuestos el esfuerzo de fluencia calculado es de 29,48 [MPa]. Lo cual da un error entre los valores del 1.17%.</a:t>
            </a:r>
            <a:endParaRPr lang="es-MX" sz="2400" dirty="0" smtClean="0"/>
          </a:p>
          <a:p>
            <a:pPr lvl="0" algn="just"/>
            <a:r>
              <a:rPr lang="es-EC" sz="2400" dirty="0" smtClean="0"/>
              <a:t>La biomimética de la chonta representada por el material micrométrico se realizó mediante la verificación geométrica tanto de la sección transversal como de la longitudinal. Consiguiendo así propiedades mecánicas y químicas conjuntas aportadas por ambos elementos del material compuesto.</a:t>
            </a:r>
            <a:endParaRPr lang="es-MX" sz="2400" dirty="0" smtClean="0"/>
          </a:p>
          <a:p>
            <a:endParaRPr lang="es-MX" sz="2400" dirty="0" smtClean="0"/>
          </a:p>
          <a:p>
            <a:endParaRPr lang="es-MX" sz="2400" dirty="0"/>
          </a:p>
        </p:txBody>
      </p:sp>
      <p:sp>
        <p:nvSpPr>
          <p:cNvPr id="2" name="Marcador de número de diapositiva 1"/>
          <p:cNvSpPr>
            <a:spLocks noGrp="1"/>
          </p:cNvSpPr>
          <p:nvPr>
            <p:ph type="sldNum" sz="quarter" idx="12"/>
          </p:nvPr>
        </p:nvSpPr>
        <p:spPr/>
        <p:txBody>
          <a:bodyPr/>
          <a:lstStyle/>
          <a:p>
            <a:fld id="{2082FD7D-7C90-4626-A6B6-E135C4AE366A}" type="slidenum">
              <a:rPr lang="es-EC" smtClean="0"/>
              <a:t>37</a:t>
            </a:fld>
            <a:endParaRPr lang="es-EC"/>
          </a:p>
        </p:txBody>
      </p:sp>
    </p:spTree>
    <p:extLst>
      <p:ext uri="{BB962C8B-B14F-4D97-AF65-F5344CB8AC3E}">
        <p14:creationId xmlns:p14="http://schemas.microsoft.com/office/powerpoint/2010/main" val="17485633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1377" y="210580"/>
            <a:ext cx="10515600" cy="781094"/>
          </a:xfrm>
        </p:spPr>
        <p:txBody>
          <a:bodyPr/>
          <a:lstStyle/>
          <a:p>
            <a:r>
              <a:rPr lang="es-MX" dirty="0" smtClean="0"/>
              <a:t>Recomendaciones </a:t>
            </a:r>
            <a:endParaRPr lang="es-MX" dirty="0"/>
          </a:p>
        </p:txBody>
      </p:sp>
      <p:sp>
        <p:nvSpPr>
          <p:cNvPr id="3" name="Marcador de contenido 2"/>
          <p:cNvSpPr>
            <a:spLocks noGrp="1"/>
          </p:cNvSpPr>
          <p:nvPr>
            <p:ph idx="1"/>
          </p:nvPr>
        </p:nvSpPr>
        <p:spPr>
          <a:xfrm>
            <a:off x="334851" y="991674"/>
            <a:ext cx="11018949" cy="5185289"/>
          </a:xfrm>
        </p:spPr>
        <p:txBody>
          <a:bodyPr>
            <a:normAutofit/>
          </a:bodyPr>
          <a:lstStyle/>
          <a:p>
            <a:pPr lvl="0"/>
            <a:r>
              <a:rPr lang="es-EC" sz="2600" dirty="0"/>
              <a:t>La extracción por medios mecánicos debe ser utilizada para no afectar gravemente las propiedades mecánicas de las fibras.</a:t>
            </a:r>
            <a:endParaRPr lang="es-MX" sz="2600" dirty="0"/>
          </a:p>
          <a:p>
            <a:pPr lvl="0"/>
            <a:r>
              <a:rPr lang="es-EC" sz="2600" dirty="0"/>
              <a:t>Para la utilización de reactivos químicos se recomienda siempre revisar los protocolos de seguridad y manejo de los mismos.</a:t>
            </a:r>
            <a:endParaRPr lang="es-MX" sz="2600" dirty="0"/>
          </a:p>
          <a:p>
            <a:pPr lvl="0"/>
            <a:r>
              <a:rPr lang="es-EC" sz="2600" dirty="0"/>
              <a:t>El manejo del proceso de electrospinning debe hacerse bajo los estándares de los equipos y seguir los protocolos ya establecidos para su elaboración.</a:t>
            </a:r>
            <a:endParaRPr lang="es-MX" sz="2600" dirty="0"/>
          </a:p>
          <a:p>
            <a:pPr lvl="0"/>
            <a:r>
              <a:rPr lang="es-EC" sz="2600" dirty="0"/>
              <a:t>Es importante establecer cuáles son los </a:t>
            </a:r>
            <a:r>
              <a:rPr lang="es-EC" sz="2600" dirty="0" smtClean="0"/>
              <a:t>parámetros </a:t>
            </a:r>
            <a:r>
              <a:rPr lang="es-EC" sz="2600" dirty="0"/>
              <a:t>óptimos en la generación de fibras mediante el proceso de electrospinning, pues para mantener repetitividad hay que mantener los mismos parámetros en cada proceso de elaboración de fibras</a:t>
            </a:r>
            <a:r>
              <a:rPr lang="es-EC" sz="2600" dirty="0" smtClean="0"/>
              <a:t>.</a:t>
            </a:r>
            <a:endParaRPr lang="es-MX" sz="2600" dirty="0"/>
          </a:p>
          <a:p>
            <a:endParaRPr lang="es-MX" dirty="0"/>
          </a:p>
        </p:txBody>
      </p:sp>
      <p:sp>
        <p:nvSpPr>
          <p:cNvPr id="4" name="Marcador de número de diapositiva 3"/>
          <p:cNvSpPr>
            <a:spLocks noGrp="1"/>
          </p:cNvSpPr>
          <p:nvPr>
            <p:ph type="sldNum" sz="quarter" idx="12"/>
          </p:nvPr>
        </p:nvSpPr>
        <p:spPr/>
        <p:txBody>
          <a:bodyPr/>
          <a:lstStyle/>
          <a:p>
            <a:fld id="{2082FD7D-7C90-4626-A6B6-E135C4AE366A}" type="slidenum">
              <a:rPr lang="es-EC" smtClean="0"/>
              <a:t>38</a:t>
            </a:fld>
            <a:endParaRPr lang="es-EC"/>
          </a:p>
        </p:txBody>
      </p:sp>
    </p:spTree>
    <p:extLst>
      <p:ext uri="{BB962C8B-B14F-4D97-AF65-F5344CB8AC3E}">
        <p14:creationId xmlns:p14="http://schemas.microsoft.com/office/powerpoint/2010/main" val="23925933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4172" y="1080190"/>
            <a:ext cx="11437256" cy="5996659"/>
          </a:xfrm>
        </p:spPr>
        <p:txBody>
          <a:bodyPr>
            <a:noAutofit/>
          </a:bodyPr>
          <a:lstStyle/>
          <a:p>
            <a:pPr lvl="0"/>
            <a:r>
              <a:rPr lang="es-EC" sz="2400" dirty="0" smtClean="0"/>
              <a:t>Se recomienda ante cualquier proceso experimental controlar la trazabilidad de cada uno de los subproductos obtenidos y del producto final. Para conocer el proceso adecuado de producción</a:t>
            </a:r>
            <a:endParaRPr lang="es-MX" sz="2400" dirty="0" smtClean="0"/>
          </a:p>
          <a:p>
            <a:pPr lvl="0"/>
            <a:r>
              <a:rPr lang="es-EC" sz="2400" dirty="0" smtClean="0"/>
              <a:t>Los equipos, herramientas e instrumentos utilizados deben ser lavados y secados inmediatamente después de realizar un proceso de electrospinning, con el fin de reducir o eliminar la posibilidad de taponamientos por residuos de material.</a:t>
            </a:r>
            <a:endParaRPr lang="es-MX" sz="2400" dirty="0" smtClean="0"/>
          </a:p>
          <a:p>
            <a:pPr lvl="0"/>
            <a:r>
              <a:rPr lang="es-EC" sz="2400" dirty="0" smtClean="0"/>
              <a:t>La compatibilidad entre elementos de un material compuesto es un factor que se debe experimentar y analizar para tener una correcta adherencia, así como una conjunción de sus propiedades.</a:t>
            </a:r>
            <a:endParaRPr lang="es-MX" sz="2400" dirty="0" smtClean="0"/>
          </a:p>
          <a:p>
            <a:pPr lvl="0"/>
            <a:r>
              <a:rPr lang="es-EC" sz="2400" dirty="0" smtClean="0"/>
              <a:t>Los materiales compuestos abren campos de aplicación para los materiales poco comunes, siendo un campo de estudio e investigación con gran amplitud de posibilidades.</a:t>
            </a:r>
            <a:endParaRPr lang="es-MX" sz="2400" dirty="0" smtClean="0"/>
          </a:p>
          <a:p>
            <a:pPr lvl="0"/>
            <a:r>
              <a:rPr lang="es-EC" sz="2400" dirty="0" smtClean="0"/>
              <a:t>El material compuesto desarrollado en el presente trabajo puede ser aplicado con fines de empaques para juntas de tuberías con elementos de oxidación para plásticos comunes como son el peróxido de hidrogeno y el ácido nítrico. Sin embargo se recomienda realizar más estudios para confirmar su aplicación de manera comercial.</a:t>
            </a:r>
            <a:endParaRPr lang="es-MX" sz="2400" dirty="0" smtClean="0"/>
          </a:p>
          <a:p>
            <a:endParaRPr lang="es-MX" sz="2400" dirty="0"/>
          </a:p>
        </p:txBody>
      </p:sp>
      <p:sp>
        <p:nvSpPr>
          <p:cNvPr id="2" name="Marcador de número de diapositiva 1"/>
          <p:cNvSpPr>
            <a:spLocks noGrp="1"/>
          </p:cNvSpPr>
          <p:nvPr>
            <p:ph type="sldNum" sz="quarter" idx="12"/>
          </p:nvPr>
        </p:nvSpPr>
        <p:spPr/>
        <p:txBody>
          <a:bodyPr/>
          <a:lstStyle/>
          <a:p>
            <a:fld id="{2082FD7D-7C90-4626-A6B6-E135C4AE366A}" type="slidenum">
              <a:rPr lang="es-EC" smtClean="0"/>
              <a:t>39</a:t>
            </a:fld>
            <a:endParaRPr lang="es-EC"/>
          </a:p>
        </p:txBody>
      </p:sp>
    </p:spTree>
    <p:extLst>
      <p:ext uri="{BB962C8B-B14F-4D97-AF65-F5344CB8AC3E}">
        <p14:creationId xmlns:p14="http://schemas.microsoft.com/office/powerpoint/2010/main" val="3384929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74320" y="838200"/>
            <a:ext cx="10844834" cy="5547142"/>
          </a:xfrm>
        </p:spPr>
        <p:txBody>
          <a:bodyPr>
            <a:normAutofit/>
          </a:bodyPr>
          <a:lstStyle/>
          <a:p>
            <a:pPr marL="0" indent="0">
              <a:buNone/>
            </a:pPr>
            <a:r>
              <a:rPr lang="es-EC" sz="3400" dirty="0" smtClean="0">
                <a:solidFill>
                  <a:schemeClr val="tx1"/>
                </a:solidFill>
                <a:effectLst>
                  <a:outerShdw blurRad="38100" dist="38100" dir="2700000" algn="tl">
                    <a:srgbClr val="000000">
                      <a:alpha val="43137"/>
                    </a:srgbClr>
                  </a:outerShdw>
                </a:effectLst>
              </a:rPr>
              <a:t>Objetivos Específicos</a:t>
            </a:r>
          </a:p>
          <a:p>
            <a:pPr marL="0" indent="0">
              <a:buNone/>
            </a:pPr>
            <a:endParaRPr lang="es-EC" sz="3600" b="1" dirty="0">
              <a:solidFill>
                <a:schemeClr val="tx1"/>
              </a:solidFill>
            </a:endParaRPr>
          </a:p>
          <a:p>
            <a:pPr lvl="0"/>
            <a:r>
              <a:rPr lang="es-EC" sz="2400" dirty="0">
                <a:solidFill>
                  <a:schemeClr val="tx1"/>
                </a:solidFill>
              </a:rPr>
              <a:t>Desarrollar un material compuesto biomimético por medio de la técnica de electrospinning para replicar las propiedades macroscópicas a escala micrométrica de la chonta.</a:t>
            </a:r>
            <a:endParaRPr lang="es-MX" sz="2400" dirty="0">
              <a:solidFill>
                <a:schemeClr val="tx1"/>
              </a:solidFill>
            </a:endParaRPr>
          </a:p>
          <a:p>
            <a:pPr lvl="0"/>
            <a:r>
              <a:rPr lang="es-EC" sz="2400" dirty="0" smtClean="0">
                <a:solidFill>
                  <a:schemeClr val="tx1"/>
                </a:solidFill>
              </a:rPr>
              <a:t>Determinar </a:t>
            </a:r>
            <a:r>
              <a:rPr lang="es-EC" sz="2400" dirty="0">
                <a:solidFill>
                  <a:schemeClr val="tx1"/>
                </a:solidFill>
              </a:rPr>
              <a:t>el método adecuado para la extracción de fibras de chonta, sin afectar sus características mecánicas</a:t>
            </a:r>
            <a:r>
              <a:rPr lang="es-EC" sz="2400" dirty="0" smtClean="0">
                <a:solidFill>
                  <a:schemeClr val="tx1"/>
                </a:solidFill>
              </a:rPr>
              <a:t>.</a:t>
            </a:r>
          </a:p>
          <a:p>
            <a:r>
              <a:rPr lang="es-EC" sz="2400" dirty="0">
                <a:solidFill>
                  <a:schemeClr val="tx1"/>
                </a:solidFill>
              </a:rPr>
              <a:t>Determinar el esfuerzo de fluencia obtenido del material compuesto, reforzado con fibras poliméricas</a:t>
            </a:r>
            <a:r>
              <a:rPr lang="es-EC" sz="2400" dirty="0" smtClean="0">
                <a:solidFill>
                  <a:schemeClr val="tx1"/>
                </a:solidFill>
              </a:rPr>
              <a:t>.</a:t>
            </a:r>
            <a:endParaRPr lang="es-MX" sz="2400" dirty="0">
              <a:solidFill>
                <a:schemeClr val="tx1"/>
              </a:solidFill>
            </a:endParaRPr>
          </a:p>
          <a:p>
            <a:pPr lvl="0"/>
            <a:r>
              <a:rPr lang="es-EC" sz="2400" dirty="0">
                <a:solidFill>
                  <a:schemeClr val="tx1"/>
                </a:solidFill>
              </a:rPr>
              <a:t>Definir potenciales aplicaciones para el material biomimético de resina con refuerzo de fibras de electrospinning.</a:t>
            </a:r>
            <a:endParaRPr lang="es-MX" sz="2400" dirty="0">
              <a:solidFill>
                <a:schemeClr val="tx1"/>
              </a:solidFill>
            </a:endParaRPr>
          </a:p>
          <a:p>
            <a:pPr lvl="1"/>
            <a:endParaRPr lang="es-EC" sz="2800" dirty="0" smtClean="0">
              <a:solidFill>
                <a:schemeClr val="tx1"/>
              </a:solidFill>
            </a:endParaRPr>
          </a:p>
        </p:txBody>
      </p:sp>
      <p:sp>
        <p:nvSpPr>
          <p:cNvPr id="5" name="Título 1"/>
          <p:cNvSpPr>
            <a:spLocks noGrp="1"/>
          </p:cNvSpPr>
          <p:nvPr>
            <p:ph type="title"/>
          </p:nvPr>
        </p:nvSpPr>
        <p:spPr>
          <a:xfrm>
            <a:off x="274320" y="0"/>
            <a:ext cx="10515600" cy="838200"/>
          </a:xfrm>
        </p:spPr>
        <p:txBody>
          <a:bodyPr>
            <a:normAutofit/>
          </a:bodyPr>
          <a:lstStyle/>
          <a:p>
            <a:r>
              <a:rPr lang="es-EC" dirty="0" smtClean="0">
                <a:solidFill>
                  <a:schemeClr val="tx1"/>
                </a:solidFill>
                <a:effectLst>
                  <a:outerShdw blurRad="38100" dist="38100" dir="2700000" algn="tl">
                    <a:srgbClr val="000000">
                      <a:alpha val="43137"/>
                    </a:srgbClr>
                  </a:outerShdw>
                </a:effectLst>
              </a:rPr>
              <a:t>Objetivos</a:t>
            </a:r>
            <a:endParaRPr lang="es-EC" dirty="0">
              <a:solidFill>
                <a:schemeClr val="tx1"/>
              </a:solidFill>
              <a:effectLst>
                <a:outerShdw blurRad="38100" dist="38100" dir="2700000" algn="tl">
                  <a:srgbClr val="000000">
                    <a:alpha val="43137"/>
                  </a:srgbClr>
                </a:outerShdw>
              </a:effectLst>
            </a:endParaRPr>
          </a:p>
        </p:txBody>
      </p:sp>
      <p:sp>
        <p:nvSpPr>
          <p:cNvPr id="2" name="Marcador de número de diapositiva 1"/>
          <p:cNvSpPr>
            <a:spLocks noGrp="1"/>
          </p:cNvSpPr>
          <p:nvPr>
            <p:ph type="sldNum" sz="quarter" idx="12"/>
          </p:nvPr>
        </p:nvSpPr>
        <p:spPr/>
        <p:txBody>
          <a:bodyPr/>
          <a:lstStyle/>
          <a:p>
            <a:fld id="{2082FD7D-7C90-4626-A6B6-E135C4AE366A}" type="slidenum">
              <a:rPr lang="es-EC" smtClean="0"/>
              <a:t>4</a:t>
            </a:fld>
            <a:endParaRPr lang="es-EC"/>
          </a:p>
        </p:txBody>
      </p:sp>
    </p:spTree>
    <p:extLst>
      <p:ext uri="{BB962C8B-B14F-4D97-AF65-F5344CB8AC3E}">
        <p14:creationId xmlns:p14="http://schemas.microsoft.com/office/powerpoint/2010/main" val="10213530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181" y="1630134"/>
            <a:ext cx="8275750" cy="2565779"/>
          </a:xfrm>
          <a:prstGeom prst="rect">
            <a:avLst/>
          </a:prstGeom>
        </p:spPr>
      </p:pic>
      <p:sp>
        <p:nvSpPr>
          <p:cNvPr id="2" name="Marcador de número de diapositiva 1"/>
          <p:cNvSpPr>
            <a:spLocks noGrp="1"/>
          </p:cNvSpPr>
          <p:nvPr>
            <p:ph type="sldNum" sz="quarter" idx="12"/>
          </p:nvPr>
        </p:nvSpPr>
        <p:spPr/>
        <p:txBody>
          <a:bodyPr/>
          <a:lstStyle/>
          <a:p>
            <a:fld id="{2082FD7D-7C90-4626-A6B6-E135C4AE366A}" type="slidenum">
              <a:rPr lang="es-EC" smtClean="0"/>
              <a:t>40</a:t>
            </a:fld>
            <a:endParaRPr lang="es-EC"/>
          </a:p>
        </p:txBody>
      </p:sp>
    </p:spTree>
    <p:extLst>
      <p:ext uri="{BB962C8B-B14F-4D97-AF65-F5344CB8AC3E}">
        <p14:creationId xmlns:p14="http://schemas.microsoft.com/office/powerpoint/2010/main" val="5650468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Justificación </a:t>
            </a:r>
            <a:endParaRPr lang="es-EC" dirty="0">
              <a:solidFill>
                <a:schemeClr val="tx1"/>
              </a:solidFill>
              <a:effectLst>
                <a:outerShdw blurRad="38100" dist="38100" dir="2700000" algn="tl">
                  <a:srgbClr val="000000">
                    <a:alpha val="43137"/>
                  </a:srgbClr>
                </a:outerShdw>
              </a:effectLst>
            </a:endParaRPr>
          </a:p>
        </p:txBody>
      </p:sp>
      <p:sp>
        <p:nvSpPr>
          <p:cNvPr id="28" name="AutoShape 10" descr="Resultado de imagen para ceviche de camar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9" name="AutoShape 12" descr="Resultado de imagen para ceviche de camar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32" name="Imagen 31"/>
          <p:cNvPicPr>
            <a:picLocks noChangeAspect="1" noChangeArrowheads="1"/>
          </p:cNvPicPr>
          <p:nvPr/>
        </p:nvPicPr>
        <p:blipFill>
          <a:blip r:embed="rId3">
            <a:extLst>
              <a:ext uri="{28A0092B-C50C-407E-A947-70E740481C1C}">
                <a14:useLocalDpi xmlns:a14="http://schemas.microsoft.com/office/drawing/2010/main" val="0"/>
              </a:ext>
            </a:extLst>
          </a:blip>
          <a:srcRect l="44344" t="36884" r="34763" b="35881"/>
          <a:stretch>
            <a:fillRect/>
          </a:stretch>
        </p:blipFill>
        <p:spPr bwMode="auto">
          <a:xfrm>
            <a:off x="404550" y="2759539"/>
            <a:ext cx="2415745" cy="1774323"/>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
          <p:cNvSpPr>
            <a:spLocks noChangeArrowheads="1"/>
          </p:cNvSpPr>
          <p:nvPr/>
        </p:nvSpPr>
        <p:spPr bwMode="auto">
          <a:xfrm>
            <a:off x="504415" y="4303029"/>
            <a:ext cx="19143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es-EC" sz="12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es-EC" sz="12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Fuente: </a:t>
            </a:r>
            <a:r>
              <a:rPr kumimoji="0" lang="es-MX" sz="1200" b="0" i="0" u="none" strike="noStrike" cap="none" normalizeH="0" baseline="0" dirty="0" smtClean="0" bmk="_Toc533614316">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(Cisneros, 2014)</a:t>
            </a:r>
            <a:r>
              <a:rPr kumimoji="0" lang="es-MX" sz="1100" b="0" i="0" u="none" strike="noStrike" cap="none" normalizeH="0" baseline="0" dirty="0" smtClean="0">
                <a:ln>
                  <a:noFill/>
                </a:ln>
                <a:solidFill>
                  <a:schemeClr val="tx1"/>
                </a:solidFill>
                <a:effectLst/>
              </a:rPr>
              <a:t> </a:t>
            </a:r>
            <a:endParaRPr kumimoji="0" lang="es-MX" sz="1800" b="0" i="0" u="none" strike="noStrike" cap="none" normalizeH="0" baseline="0" dirty="0" smtClean="0">
              <a:ln>
                <a:noFill/>
              </a:ln>
              <a:solidFill>
                <a:schemeClr val="tx1"/>
              </a:solidFill>
              <a:effectLst/>
              <a:latin typeface="Arial" panose="020B0604020202020204" pitchFamily="34" charset="0"/>
            </a:endParaRPr>
          </a:p>
        </p:txBody>
      </p:sp>
      <p:sp>
        <p:nvSpPr>
          <p:cNvPr id="34" name="CuadroTexto 5"/>
          <p:cNvSpPr txBox="1"/>
          <p:nvPr/>
        </p:nvSpPr>
        <p:spPr>
          <a:xfrm>
            <a:off x="3225024" y="1578160"/>
            <a:ext cx="2910626" cy="923330"/>
          </a:xfrm>
          <a:prstGeom prst="rect">
            <a:avLst/>
          </a:prstGeom>
          <a:noFill/>
          <a:ln w="57150">
            <a:solidFill>
              <a:schemeClr val="accent1">
                <a:lumMod val="75000"/>
              </a:schemeClr>
            </a:solidFill>
          </a:ln>
        </p:spPr>
        <p:txBody>
          <a:bodyPr wrap="square" rtlCol="0">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smtClean="0"/>
              <a:t>Alimenticia</a:t>
            </a:r>
            <a:r>
              <a:rPr lang="es-MX" dirty="0" smtClean="0"/>
              <a:t>, </a:t>
            </a:r>
            <a:r>
              <a:rPr lang="es-EC" dirty="0" smtClean="0"/>
              <a:t>lanzas</a:t>
            </a:r>
            <a:r>
              <a:rPr lang="es-EC" dirty="0"/>
              <a:t>, utensilios de </a:t>
            </a:r>
            <a:r>
              <a:rPr lang="es-EC" dirty="0" smtClean="0"/>
              <a:t>cocina, estructuras </a:t>
            </a:r>
            <a:endParaRPr lang="es-MX" dirty="0"/>
          </a:p>
          <a:p>
            <a:endParaRPr lang="es-MX" dirty="0"/>
          </a:p>
        </p:txBody>
      </p:sp>
      <p:cxnSp>
        <p:nvCxnSpPr>
          <p:cNvPr id="35" name="Conector recto 34"/>
          <p:cNvCxnSpPr>
            <a:stCxn id="32" idx="0"/>
          </p:cNvCxnSpPr>
          <p:nvPr/>
        </p:nvCxnSpPr>
        <p:spPr>
          <a:xfrm flipH="1" flipV="1">
            <a:off x="1612421" y="1932329"/>
            <a:ext cx="2" cy="8272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ector recto de flecha 35"/>
          <p:cNvCxnSpPr/>
          <p:nvPr/>
        </p:nvCxnSpPr>
        <p:spPr>
          <a:xfrm>
            <a:off x="1612421" y="1919450"/>
            <a:ext cx="16126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7" name="Imagen 36" descr="Resultado de imagen para cuchillos de chont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4252" y="1088838"/>
            <a:ext cx="1877574" cy="14096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6"/>
          <p:cNvSpPr>
            <a:spLocks noChangeArrowheads="1"/>
          </p:cNvSpPr>
          <p:nvPr/>
        </p:nvSpPr>
        <p:spPr bwMode="auto">
          <a:xfrm>
            <a:off x="6200438" y="2267630"/>
            <a:ext cx="183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dirty="0" smtClean="0" bmk="_Toc533614318">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es-EC" sz="1200" b="0" i="0" u="none" strike="noStrike" cap="none" normalizeH="0" baseline="0" dirty="0" smtClean="0" bmk="_Toc533614318">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es-EC" sz="1200" b="0" i="0" u="none" strike="noStrike" cap="none" normalizeH="0" baseline="0" dirty="0" smtClean="0" bmk="_Toc533614318">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Fuente: </a:t>
            </a:r>
            <a:r>
              <a:rPr kumimoji="0" lang="es-MX" sz="1200" b="0" i="0" u="none" strike="noStrike" cap="none" normalizeH="0" baseline="0" dirty="0" smtClean="0" bmk="_Toc533614318">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kumimoji="0" lang="es-MX" sz="1200" b="0" i="0" u="none" strike="noStrike" cap="none" normalizeH="0" baseline="0" dirty="0" err="1" smtClean="0" bmk="_Toc533614318">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Musialik</a:t>
            </a:r>
            <a:r>
              <a:rPr kumimoji="0" lang="es-MX" sz="1200" b="0" i="0" u="none" strike="noStrike" cap="none" normalizeH="0" baseline="0" dirty="0" smtClean="0" bmk="_Toc533614318">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2010)</a:t>
            </a:r>
            <a:endParaRPr kumimoji="0" lang="es-MX" sz="1800" b="0" i="0" u="none" strike="noStrike" cap="none" normalizeH="0" baseline="0" dirty="0" smtClean="0">
              <a:ln>
                <a:noFill/>
              </a:ln>
              <a:solidFill>
                <a:schemeClr val="tx1"/>
              </a:solidFill>
              <a:effectLst/>
              <a:latin typeface="Arial" panose="020B0604020202020204" pitchFamily="34" charset="0"/>
            </a:endParaRPr>
          </a:p>
        </p:txBody>
      </p:sp>
      <p:pic>
        <p:nvPicPr>
          <p:cNvPr id="39" name="Imagen 38"/>
          <p:cNvPicPr/>
          <p:nvPr/>
        </p:nvPicPr>
        <p:blipFill rotWithShape="1">
          <a:blip r:embed="rId5"/>
          <a:srcRect l="38244"/>
          <a:stretch/>
        </p:blipFill>
        <p:spPr>
          <a:xfrm>
            <a:off x="4447950" y="3138219"/>
            <a:ext cx="2762842" cy="1539735"/>
          </a:xfrm>
          <a:prstGeom prst="rect">
            <a:avLst/>
          </a:prstGeom>
        </p:spPr>
      </p:pic>
      <p:sp>
        <p:nvSpPr>
          <p:cNvPr id="40" name="Rectángulo 39"/>
          <p:cNvSpPr/>
          <p:nvPr/>
        </p:nvSpPr>
        <p:spPr>
          <a:xfrm>
            <a:off x="8101826" y="3681739"/>
            <a:ext cx="3685624" cy="430887"/>
          </a:xfrm>
          <a:prstGeom prst="rect">
            <a:avLst/>
          </a:prstGeom>
          <a:ln w="57150">
            <a:solidFill>
              <a:schemeClr val="accent1">
                <a:lumMod val="75000"/>
              </a:schemeClr>
            </a:solidFill>
          </a:ln>
        </p:spPr>
        <p:txBody>
          <a:bodyPr wrap="non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2200" dirty="0">
                <a:latin typeface="Arial" panose="020B0604020202020204" pitchFamily="34" charset="0"/>
                <a:ea typeface="Calibri" panose="020F0502020204030204" pitchFamily="34" charset="0"/>
                <a:cs typeface="Times New Roman" panose="02020603050405020304" pitchFamily="18" charset="0"/>
              </a:rPr>
              <a:t>E</a:t>
            </a:r>
            <a:r>
              <a:rPr lang="es-EC" sz="2200" dirty="0" smtClean="0">
                <a:effectLst/>
                <a:latin typeface="Arial" panose="020B0604020202020204" pitchFamily="34" charset="0"/>
                <a:ea typeface="Calibri" panose="020F0502020204030204" pitchFamily="34" charset="0"/>
                <a:cs typeface="Times New Roman" panose="02020603050405020304" pitchFamily="18" charset="0"/>
              </a:rPr>
              <a:t>sfuerzo e impermeabilidad</a:t>
            </a:r>
            <a:endParaRPr lang="es-MX" sz="2200" dirty="0"/>
          </a:p>
        </p:txBody>
      </p:sp>
      <p:cxnSp>
        <p:nvCxnSpPr>
          <p:cNvPr id="41" name="Conector recto de flecha 40"/>
          <p:cNvCxnSpPr>
            <a:stCxn id="32" idx="3"/>
          </p:cNvCxnSpPr>
          <p:nvPr/>
        </p:nvCxnSpPr>
        <p:spPr>
          <a:xfrm flipV="1">
            <a:off x="2820295" y="3646700"/>
            <a:ext cx="162765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p:cNvCxnSpPr>
            <a:stCxn id="40" idx="2"/>
          </p:cNvCxnSpPr>
          <p:nvPr/>
        </p:nvCxnSpPr>
        <p:spPr>
          <a:xfrm>
            <a:off x="9944638" y="4112626"/>
            <a:ext cx="6266" cy="1183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p:cNvCxnSpPr>
            <a:stCxn id="39" idx="3"/>
          </p:cNvCxnSpPr>
          <p:nvPr/>
        </p:nvCxnSpPr>
        <p:spPr>
          <a:xfrm flipV="1">
            <a:off x="7210792" y="3908086"/>
            <a:ext cx="89103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ctángulo 43"/>
          <p:cNvSpPr/>
          <p:nvPr/>
        </p:nvSpPr>
        <p:spPr>
          <a:xfrm>
            <a:off x="8978806" y="5295902"/>
            <a:ext cx="1931664" cy="430887"/>
          </a:xfrm>
          <a:prstGeom prst="rect">
            <a:avLst/>
          </a:prstGeom>
          <a:ln w="57150">
            <a:solidFill>
              <a:schemeClr val="accent1">
                <a:lumMod val="75000"/>
              </a:schemeClr>
            </a:solidFill>
          </a:ln>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2200" b="1" dirty="0" smtClean="0">
                <a:latin typeface="Arial" panose="020B0604020202020204" pitchFamily="34" charset="0"/>
                <a:ea typeface="Calibri" panose="020F0502020204030204" pitchFamily="34" charset="0"/>
                <a:cs typeface="Times New Roman" panose="02020603050405020304" pitchFamily="18" charset="0"/>
              </a:rPr>
              <a:t>Biomimesis</a:t>
            </a:r>
            <a:endParaRPr lang="es-MX" sz="2200" b="1" dirty="0"/>
          </a:p>
        </p:txBody>
      </p:sp>
      <p:cxnSp>
        <p:nvCxnSpPr>
          <p:cNvPr id="45" name="Conector recto de flecha 44"/>
          <p:cNvCxnSpPr>
            <a:stCxn id="44" idx="1"/>
          </p:cNvCxnSpPr>
          <p:nvPr/>
        </p:nvCxnSpPr>
        <p:spPr>
          <a:xfrm flipH="1" flipV="1">
            <a:off x="8329243" y="5511345"/>
            <a:ext cx="64956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ectángulo 45"/>
          <p:cNvSpPr/>
          <p:nvPr/>
        </p:nvSpPr>
        <p:spPr>
          <a:xfrm>
            <a:off x="1797140" y="5338274"/>
            <a:ext cx="6481261" cy="430887"/>
          </a:xfrm>
          <a:prstGeom prst="rect">
            <a:avLst/>
          </a:prstGeom>
          <a:ln w="57150">
            <a:solidFill>
              <a:schemeClr val="accent1">
                <a:lumMod val="75000"/>
              </a:schemeClr>
            </a:solidFill>
          </a:ln>
        </p:spPr>
        <p:txBody>
          <a:bodyPr wrap="non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2200" dirty="0" smtClean="0">
                <a:latin typeface="Arial" panose="020B0604020202020204" pitchFamily="34" charset="0"/>
                <a:ea typeface="Calibri" panose="020F0502020204030204" pitchFamily="34" charset="0"/>
                <a:cs typeface="Times New Roman" panose="02020603050405020304" pitchFamily="18" charset="0"/>
              </a:rPr>
              <a:t>Material Compuesto con Fibras de electrospinning</a:t>
            </a:r>
            <a:endParaRPr lang="es-MX" sz="2200" dirty="0"/>
          </a:p>
        </p:txBody>
      </p:sp>
      <p:sp>
        <p:nvSpPr>
          <p:cNvPr id="2" name="Marcador de número de diapositiva 1"/>
          <p:cNvSpPr>
            <a:spLocks noGrp="1"/>
          </p:cNvSpPr>
          <p:nvPr>
            <p:ph type="sldNum" sz="quarter" idx="12"/>
          </p:nvPr>
        </p:nvSpPr>
        <p:spPr/>
        <p:txBody>
          <a:bodyPr/>
          <a:lstStyle/>
          <a:p>
            <a:fld id="{2082FD7D-7C90-4626-A6B6-E135C4AE366A}" type="slidenum">
              <a:rPr lang="es-EC" smtClean="0"/>
              <a:t>5</a:t>
            </a:fld>
            <a:endParaRPr lang="es-EC"/>
          </a:p>
        </p:txBody>
      </p:sp>
    </p:spTree>
    <p:extLst>
      <p:ext uri="{BB962C8B-B14F-4D97-AF65-F5344CB8AC3E}">
        <p14:creationId xmlns:p14="http://schemas.microsoft.com/office/powerpoint/2010/main" val="4227367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Alcance </a:t>
            </a:r>
            <a:endParaRPr lang="es-EC" dirty="0">
              <a:solidFill>
                <a:schemeClr val="tx1"/>
              </a:solidFill>
              <a:effectLst>
                <a:outerShdw blurRad="38100" dist="38100" dir="2700000" algn="tl">
                  <a:srgbClr val="000000">
                    <a:alpha val="43137"/>
                  </a:srgbClr>
                </a:outerShdw>
              </a:effectLst>
            </a:endParaRPr>
          </a:p>
        </p:txBody>
      </p:sp>
      <p:graphicFrame>
        <p:nvGraphicFramePr>
          <p:cNvPr id="3" name="Diagrama 2"/>
          <p:cNvGraphicFramePr/>
          <p:nvPr>
            <p:extLst>
              <p:ext uri="{D42A27DB-BD31-4B8C-83A1-F6EECF244321}">
                <p14:modId xmlns:p14="http://schemas.microsoft.com/office/powerpoint/2010/main" val="2698345310"/>
              </p:ext>
            </p:extLst>
          </p:nvPr>
        </p:nvGraphicFramePr>
        <p:xfrm>
          <a:off x="511175" y="2006600"/>
          <a:ext cx="5915025"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4" name="Diagrama 23"/>
          <p:cNvGraphicFramePr/>
          <p:nvPr>
            <p:extLst>
              <p:ext uri="{D42A27DB-BD31-4B8C-83A1-F6EECF244321}">
                <p14:modId xmlns:p14="http://schemas.microsoft.com/office/powerpoint/2010/main" val="238625729"/>
              </p:ext>
            </p:extLst>
          </p:nvPr>
        </p:nvGraphicFramePr>
        <p:xfrm>
          <a:off x="5260975" y="2133600"/>
          <a:ext cx="5915025" cy="4495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7" name="Diagrama 6"/>
          <p:cNvGraphicFramePr/>
          <p:nvPr>
            <p:extLst>
              <p:ext uri="{D42A27DB-BD31-4B8C-83A1-F6EECF244321}">
                <p14:modId xmlns:p14="http://schemas.microsoft.com/office/powerpoint/2010/main" val="1049897209"/>
              </p:ext>
            </p:extLst>
          </p:nvPr>
        </p:nvGraphicFramePr>
        <p:xfrm>
          <a:off x="4864100" y="981870"/>
          <a:ext cx="2540000" cy="211693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CuadroTexto 7"/>
          <p:cNvSpPr txBox="1"/>
          <p:nvPr/>
        </p:nvSpPr>
        <p:spPr>
          <a:xfrm>
            <a:off x="2717800" y="1513701"/>
            <a:ext cx="2254250" cy="646331"/>
          </a:xfrm>
          <a:prstGeom prst="rect">
            <a:avLst/>
          </a:prstGeom>
          <a:noFill/>
        </p:spPr>
        <p:txBody>
          <a:bodyPr wrap="square" rtlCol="0">
            <a:spAutoFit/>
          </a:bodyPr>
          <a:lstStyle/>
          <a:p>
            <a:r>
              <a:rPr lang="es-MX" dirty="0" smtClean="0"/>
              <a:t>Biomimesis </a:t>
            </a:r>
            <a:br>
              <a:rPr lang="es-MX" dirty="0" smtClean="0"/>
            </a:br>
            <a:r>
              <a:rPr lang="es-MX" dirty="0" smtClean="0"/>
              <a:t>Propiedades a imitar</a:t>
            </a:r>
            <a:endParaRPr lang="es-MX" dirty="0"/>
          </a:p>
        </p:txBody>
      </p:sp>
      <p:sp>
        <p:nvSpPr>
          <p:cNvPr id="29" name="CuadroTexto 28"/>
          <p:cNvSpPr txBox="1"/>
          <p:nvPr/>
        </p:nvSpPr>
        <p:spPr>
          <a:xfrm>
            <a:off x="7797800" y="1513701"/>
            <a:ext cx="3492500" cy="646331"/>
          </a:xfrm>
          <a:prstGeom prst="rect">
            <a:avLst/>
          </a:prstGeom>
          <a:noFill/>
        </p:spPr>
        <p:txBody>
          <a:bodyPr wrap="square" rtlCol="0">
            <a:spAutoFit/>
          </a:bodyPr>
          <a:lstStyle/>
          <a:p>
            <a:r>
              <a:rPr lang="es-MX" dirty="0" smtClean="0"/>
              <a:t>Biomimesis</a:t>
            </a:r>
          </a:p>
          <a:p>
            <a:r>
              <a:rPr lang="es-MX" dirty="0" smtClean="0"/>
              <a:t>Propiedades replicadas</a:t>
            </a:r>
            <a:endParaRPr lang="es-MX" dirty="0"/>
          </a:p>
        </p:txBody>
      </p:sp>
      <p:sp>
        <p:nvSpPr>
          <p:cNvPr id="2" name="Marcador de número de diapositiva 1"/>
          <p:cNvSpPr>
            <a:spLocks noGrp="1"/>
          </p:cNvSpPr>
          <p:nvPr>
            <p:ph type="sldNum" sz="quarter" idx="12"/>
          </p:nvPr>
        </p:nvSpPr>
        <p:spPr/>
        <p:txBody>
          <a:bodyPr/>
          <a:lstStyle/>
          <a:p>
            <a:fld id="{2082FD7D-7C90-4626-A6B6-E135C4AE366A}" type="slidenum">
              <a:rPr lang="es-EC" smtClean="0"/>
              <a:t>6</a:t>
            </a:fld>
            <a:endParaRPr lang="es-EC"/>
          </a:p>
        </p:txBody>
      </p:sp>
    </p:spTree>
    <p:extLst>
      <p:ext uri="{BB962C8B-B14F-4D97-AF65-F5344CB8AC3E}">
        <p14:creationId xmlns:p14="http://schemas.microsoft.com/office/powerpoint/2010/main" val="24545875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856459352"/>
              </p:ext>
            </p:extLst>
          </p:nvPr>
        </p:nvGraphicFramePr>
        <p:xfrm>
          <a:off x="2272111" y="977900"/>
          <a:ext cx="7735489" cy="5148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p:cNvPicPr/>
          <p:nvPr/>
        </p:nvPicPr>
        <p:blipFill rotWithShape="1">
          <a:blip r:embed="rId8"/>
          <a:srcRect l="51029" t="58089" r="30362" b="30968"/>
          <a:stretch/>
        </p:blipFill>
        <p:spPr bwMode="auto">
          <a:xfrm>
            <a:off x="296045" y="4659715"/>
            <a:ext cx="1981419" cy="1070259"/>
          </a:xfrm>
          <a:prstGeom prst="rect">
            <a:avLst/>
          </a:prstGeom>
          <a:ln>
            <a:noFill/>
          </a:ln>
          <a:extLst>
            <a:ext uri="{53640926-AAD7-44D8-BBD7-CCE9431645EC}">
              <a14:shadowObscured xmlns:a14="http://schemas.microsoft.com/office/drawing/2010/main"/>
            </a:ext>
          </a:extLst>
        </p:spPr>
      </p:pic>
      <p:pic>
        <p:nvPicPr>
          <p:cNvPr id="6" name="Imagen 5" descr="https://natureinspireus.files.wordpress.com/2017/06/combi.jpg?w=500&amp;h=211"/>
          <p:cNvPicPr/>
          <p:nvPr/>
        </p:nvPicPr>
        <p:blipFill rotWithShape="1">
          <a:blip r:embed="rId9">
            <a:extLst>
              <a:ext uri="{28A0092B-C50C-407E-A947-70E740481C1C}">
                <a14:useLocalDpi xmlns:a14="http://schemas.microsoft.com/office/drawing/2010/main" val="0"/>
              </a:ext>
            </a:extLst>
          </a:blip>
          <a:srcRect l="46208" t="18358"/>
          <a:stretch/>
        </p:blipFill>
        <p:spPr bwMode="auto">
          <a:xfrm>
            <a:off x="9658351" y="4514108"/>
            <a:ext cx="1863472" cy="1305209"/>
          </a:xfrm>
          <a:prstGeom prst="rect">
            <a:avLst/>
          </a:prstGeom>
          <a:noFill/>
          <a:ln>
            <a:noFill/>
          </a:ln>
          <a:extLst>
            <a:ext uri="{53640926-AAD7-44D8-BBD7-CCE9431645EC}">
              <a14:shadowObscured xmlns:a14="http://schemas.microsoft.com/office/drawing/2010/main"/>
            </a:ext>
          </a:extLst>
        </p:spPr>
      </p:pic>
      <p:sp>
        <p:nvSpPr>
          <p:cNvPr id="7" name="Rectángulo 6"/>
          <p:cNvSpPr/>
          <p:nvPr/>
        </p:nvSpPr>
        <p:spPr>
          <a:xfrm>
            <a:off x="9658351" y="5819317"/>
            <a:ext cx="2028824" cy="340093"/>
          </a:xfrm>
          <a:prstGeom prst="rect">
            <a:avLst/>
          </a:prstGeom>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5000"/>
              </a:lnSpc>
              <a:spcAft>
                <a:spcPts val="1200"/>
              </a:spcAft>
            </a:pPr>
            <a:r>
              <a:rPr lang="es-EC" sz="900" b="0" i="0" dirty="0" smtClean="0">
                <a:effectLst/>
                <a:latin typeface="Arial" panose="020B0604020202020204" pitchFamily="34" charset="0"/>
                <a:ea typeface="Calibri" panose="020F0502020204030204" pitchFamily="34" charset="0"/>
              </a:rPr>
              <a:t>Fuente: (</a:t>
            </a:r>
            <a:r>
              <a:rPr lang="es-EC" sz="900" b="0" i="0" dirty="0" err="1" smtClean="0">
                <a:effectLst/>
                <a:latin typeface="Arial" panose="020B0604020202020204" pitchFamily="34" charset="0"/>
                <a:ea typeface="Calibri" panose="020F0502020204030204" pitchFamily="34" charset="0"/>
              </a:rPr>
              <a:t>Nature</a:t>
            </a:r>
            <a:r>
              <a:rPr lang="es-EC" sz="900" b="0" i="0" dirty="0" smtClean="0">
                <a:effectLst/>
                <a:latin typeface="Arial" panose="020B0604020202020204" pitchFamily="34" charset="0"/>
                <a:ea typeface="Calibri" panose="020F0502020204030204" pitchFamily="34" charset="0"/>
              </a:rPr>
              <a:t> Inspire </a:t>
            </a:r>
            <a:r>
              <a:rPr lang="es-EC" sz="900" b="0" i="0" dirty="0" err="1" smtClean="0">
                <a:effectLst/>
                <a:latin typeface="Arial" panose="020B0604020202020204" pitchFamily="34" charset="0"/>
                <a:ea typeface="Calibri" panose="020F0502020204030204" pitchFamily="34" charset="0"/>
              </a:rPr>
              <a:t>Us</a:t>
            </a:r>
            <a:r>
              <a:rPr lang="es-EC" sz="900" b="0" i="0" dirty="0" smtClean="0">
                <a:effectLst/>
                <a:latin typeface="Arial" panose="020B0604020202020204" pitchFamily="34" charset="0"/>
                <a:ea typeface="Calibri" panose="020F0502020204030204" pitchFamily="34" charset="0"/>
              </a:rPr>
              <a:t>, 2017</a:t>
            </a:r>
            <a:r>
              <a:rPr lang="es-EC" sz="1400" dirty="0">
                <a:latin typeface="Arial" panose="020B0604020202020204" pitchFamily="34" charset="0"/>
                <a:ea typeface="Calibri" panose="020F0502020204030204" pitchFamily="34" charset="0"/>
              </a:rPr>
              <a:t>)</a:t>
            </a:r>
            <a:endParaRPr lang="es-MX" sz="1400" b="1" i="1" dirty="0">
              <a:effectLst/>
              <a:latin typeface="Arial" panose="020B0604020202020204" pitchFamily="34" charset="0"/>
              <a:ea typeface="Calibri" panose="020F0502020204030204" pitchFamily="34" charset="0"/>
            </a:endParaRPr>
          </a:p>
        </p:txBody>
      </p:sp>
      <p:sp>
        <p:nvSpPr>
          <p:cNvPr id="8" name="Rectángulo 7"/>
          <p:cNvSpPr/>
          <p:nvPr/>
        </p:nvSpPr>
        <p:spPr>
          <a:xfrm>
            <a:off x="296045" y="5697065"/>
            <a:ext cx="1981419" cy="318998"/>
          </a:xfrm>
          <a:prstGeom prst="rect">
            <a:avLst/>
          </a:prstGeom>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5000"/>
              </a:lnSpc>
              <a:spcAft>
                <a:spcPts val="1200"/>
              </a:spcAft>
            </a:pPr>
            <a:r>
              <a:rPr lang="es-EC" sz="900" b="0" i="0" dirty="0" smtClean="0">
                <a:effectLst/>
                <a:latin typeface="Arial" panose="020B0604020202020204" pitchFamily="34" charset="0"/>
                <a:ea typeface="Calibri" panose="020F0502020204030204" pitchFamily="34" charset="0"/>
              </a:rPr>
              <a:t>Fuente: (</a:t>
            </a:r>
            <a:r>
              <a:rPr lang="es-EC" sz="900" b="0" i="0" dirty="0" err="1" smtClean="0">
                <a:effectLst/>
                <a:latin typeface="Arial" panose="020B0604020202020204" pitchFamily="34" charset="0"/>
                <a:ea typeface="Calibri" panose="020F0502020204030204" pitchFamily="34" charset="0"/>
              </a:rPr>
              <a:t>Nature</a:t>
            </a:r>
            <a:r>
              <a:rPr lang="es-EC" sz="900" b="0" i="0" dirty="0" smtClean="0">
                <a:effectLst/>
                <a:latin typeface="Arial" panose="020B0604020202020204" pitchFamily="34" charset="0"/>
                <a:ea typeface="Calibri" panose="020F0502020204030204" pitchFamily="34" charset="0"/>
              </a:rPr>
              <a:t> Inspire </a:t>
            </a:r>
            <a:r>
              <a:rPr lang="es-EC" sz="900" b="0" i="0" dirty="0" err="1" smtClean="0">
                <a:effectLst/>
                <a:latin typeface="Arial" panose="020B0604020202020204" pitchFamily="34" charset="0"/>
                <a:ea typeface="Calibri" panose="020F0502020204030204" pitchFamily="34" charset="0"/>
              </a:rPr>
              <a:t>Us</a:t>
            </a:r>
            <a:r>
              <a:rPr lang="es-EC" sz="900" b="0" i="0" dirty="0" smtClean="0">
                <a:effectLst/>
                <a:latin typeface="Arial" panose="020B0604020202020204" pitchFamily="34" charset="0"/>
                <a:ea typeface="Calibri" panose="020F0502020204030204" pitchFamily="34" charset="0"/>
              </a:rPr>
              <a:t>, 2017</a:t>
            </a:r>
            <a:r>
              <a:rPr lang="es-EC" sz="1400" dirty="0">
                <a:latin typeface="Arial" panose="020B0604020202020204" pitchFamily="34" charset="0"/>
                <a:ea typeface="Calibri" panose="020F0502020204030204" pitchFamily="34" charset="0"/>
              </a:rPr>
              <a:t>)</a:t>
            </a:r>
            <a:endParaRPr lang="es-MX" sz="1400" b="1" i="1" dirty="0">
              <a:effectLst/>
              <a:latin typeface="Arial" panose="020B0604020202020204" pitchFamily="34" charset="0"/>
              <a:ea typeface="Calibri" panose="020F0502020204030204" pitchFamily="34" charset="0"/>
            </a:endParaRPr>
          </a:p>
        </p:txBody>
      </p:sp>
      <p:sp>
        <p:nvSpPr>
          <p:cNvPr id="9"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Biomimesis </a:t>
            </a:r>
            <a:endParaRPr lang="es-EC" dirty="0">
              <a:solidFill>
                <a:schemeClr val="tx1"/>
              </a:solidFill>
              <a:effectLst>
                <a:outerShdw blurRad="38100" dist="38100" dir="2700000" algn="tl">
                  <a:srgbClr val="000000">
                    <a:alpha val="43137"/>
                  </a:srgbClr>
                </a:outerShdw>
              </a:effectLst>
            </a:endParaRPr>
          </a:p>
        </p:txBody>
      </p:sp>
      <p:sp>
        <p:nvSpPr>
          <p:cNvPr id="2" name="Marcador de número de diapositiva 1"/>
          <p:cNvSpPr>
            <a:spLocks noGrp="1"/>
          </p:cNvSpPr>
          <p:nvPr>
            <p:ph type="sldNum" sz="quarter" idx="12"/>
          </p:nvPr>
        </p:nvSpPr>
        <p:spPr/>
        <p:txBody>
          <a:bodyPr/>
          <a:lstStyle/>
          <a:p>
            <a:fld id="{2082FD7D-7C90-4626-A6B6-E135C4AE366A}" type="slidenum">
              <a:rPr lang="es-EC" smtClean="0"/>
              <a:t>7</a:t>
            </a:fld>
            <a:endParaRPr lang="es-EC"/>
          </a:p>
        </p:txBody>
      </p:sp>
      <p:sp>
        <p:nvSpPr>
          <p:cNvPr id="3" name="CuadroTexto 2"/>
          <p:cNvSpPr txBox="1"/>
          <p:nvPr/>
        </p:nvSpPr>
        <p:spPr>
          <a:xfrm>
            <a:off x="628650" y="4246348"/>
            <a:ext cx="1323433" cy="646331"/>
          </a:xfrm>
          <a:prstGeom prst="rect">
            <a:avLst/>
          </a:prstGeom>
          <a:solidFill>
            <a:schemeClr val="bg1"/>
          </a:solidFill>
        </p:spPr>
        <p:txBody>
          <a:bodyPr wrap="square" rtlCol="0">
            <a:spAutoFit/>
          </a:bodyPr>
          <a:lstStyle/>
          <a:p>
            <a:pPr algn="ctr"/>
            <a:r>
              <a:rPr lang="es-MX" dirty="0" smtClean="0"/>
              <a:t>Enfoque </a:t>
            </a:r>
            <a:r>
              <a:rPr lang="es-MX" dirty="0" err="1" smtClean="0"/>
              <a:t>Bottom</a:t>
            </a:r>
            <a:r>
              <a:rPr lang="es-MX" dirty="0" smtClean="0"/>
              <a:t> Up </a:t>
            </a:r>
            <a:endParaRPr lang="es-MX" dirty="0"/>
          </a:p>
        </p:txBody>
      </p:sp>
    </p:spTree>
    <p:extLst>
      <p:ext uri="{BB962C8B-B14F-4D97-AF65-F5344CB8AC3E}">
        <p14:creationId xmlns:p14="http://schemas.microsoft.com/office/powerpoint/2010/main" val="7850884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7416"/>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a:solidFill>
                  <a:schemeClr val="tx1"/>
                </a:solidFill>
                <a:effectLst>
                  <a:outerShdw blurRad="38100" dist="38100" dir="2700000" algn="tl">
                    <a:srgbClr val="000000">
                      <a:alpha val="43137"/>
                    </a:srgbClr>
                  </a:outerShdw>
                </a:effectLst>
              </a:rPr>
              <a:t>Chonta (Bactris Gasipaes )</a:t>
            </a:r>
          </a:p>
        </p:txBody>
      </p:sp>
      <p:graphicFrame>
        <p:nvGraphicFramePr>
          <p:cNvPr id="5" name="Diagrama 4"/>
          <p:cNvGraphicFramePr/>
          <p:nvPr>
            <p:extLst>
              <p:ext uri="{D42A27DB-BD31-4B8C-83A1-F6EECF244321}">
                <p14:modId xmlns:p14="http://schemas.microsoft.com/office/powerpoint/2010/main" val="2100546391"/>
              </p:ext>
            </p:extLst>
          </p:nvPr>
        </p:nvGraphicFramePr>
        <p:xfrm>
          <a:off x="0" y="1044904"/>
          <a:ext cx="11987048" cy="5580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a:picLocks noChangeAspect="1"/>
          </p:cNvPicPr>
          <p:nvPr/>
        </p:nvPicPr>
        <p:blipFill rotWithShape="1">
          <a:blip r:embed="rId8"/>
          <a:srcRect l="13541" t="32526" r="49538" b="18178"/>
          <a:stretch/>
        </p:blipFill>
        <p:spPr>
          <a:xfrm>
            <a:off x="6635298" y="2714625"/>
            <a:ext cx="1265690" cy="950115"/>
          </a:xfrm>
          <a:prstGeom prst="rect">
            <a:avLst/>
          </a:prstGeom>
        </p:spPr>
      </p:pic>
      <p:pic>
        <p:nvPicPr>
          <p:cNvPr id="7" name="Imagen 6" descr="Resultado de imagen para hojas de chonta"/>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40925" y="1502103"/>
            <a:ext cx="1229709" cy="835573"/>
          </a:xfrm>
          <a:prstGeom prst="rect">
            <a:avLst/>
          </a:prstGeom>
          <a:noFill/>
          <a:ln>
            <a:noFill/>
          </a:ln>
        </p:spPr>
      </p:pic>
      <p:pic>
        <p:nvPicPr>
          <p:cNvPr id="8" name="Imagen 7"/>
          <p:cNvPicPr/>
          <p:nvPr/>
        </p:nvPicPr>
        <p:blipFill rotWithShape="1">
          <a:blip r:embed="rId10"/>
          <a:srcRect l="38244"/>
          <a:stretch/>
        </p:blipFill>
        <p:spPr>
          <a:xfrm>
            <a:off x="6472238" y="5369942"/>
            <a:ext cx="1228725" cy="924879"/>
          </a:xfrm>
          <a:prstGeom prst="rect">
            <a:avLst/>
          </a:prstGeom>
        </p:spPr>
      </p:pic>
      <p:sp>
        <p:nvSpPr>
          <p:cNvPr id="2" name="Marcador de número de diapositiva 1"/>
          <p:cNvSpPr>
            <a:spLocks noGrp="1"/>
          </p:cNvSpPr>
          <p:nvPr>
            <p:ph type="sldNum" sz="quarter" idx="12"/>
          </p:nvPr>
        </p:nvSpPr>
        <p:spPr/>
        <p:txBody>
          <a:bodyPr/>
          <a:lstStyle/>
          <a:p>
            <a:fld id="{2082FD7D-7C90-4626-A6B6-E135C4AE366A}" type="slidenum">
              <a:rPr lang="es-EC" smtClean="0"/>
              <a:t>8</a:t>
            </a:fld>
            <a:endParaRPr lang="es-EC"/>
          </a:p>
        </p:txBody>
      </p:sp>
    </p:spTree>
    <p:extLst>
      <p:ext uri="{BB962C8B-B14F-4D97-AF65-F5344CB8AC3E}">
        <p14:creationId xmlns:p14="http://schemas.microsoft.com/office/powerpoint/2010/main" val="40819621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8707"/>
            <a:ext cx="697992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s-EC" dirty="0" smtClean="0">
                <a:solidFill>
                  <a:schemeClr val="tx1"/>
                </a:solidFill>
                <a:effectLst>
                  <a:outerShdw blurRad="38100" dist="38100" dir="2700000" algn="tl">
                    <a:srgbClr val="000000">
                      <a:alpha val="43137"/>
                    </a:srgbClr>
                  </a:outerShdw>
                </a:effectLst>
              </a:rPr>
              <a:t>Fibras vegetales</a:t>
            </a:r>
            <a:endParaRPr lang="es-EC" dirty="0">
              <a:solidFill>
                <a:schemeClr val="tx1"/>
              </a:solidFill>
              <a:effectLst>
                <a:outerShdw blurRad="38100" dist="38100" dir="2700000" algn="tl">
                  <a:srgbClr val="000000">
                    <a:alpha val="43137"/>
                  </a:srgbClr>
                </a:outerShdw>
              </a:effectLst>
            </a:endParaRPr>
          </a:p>
        </p:txBody>
      </p:sp>
      <p:graphicFrame>
        <p:nvGraphicFramePr>
          <p:cNvPr id="6" name="Diagrama 5"/>
          <p:cNvGraphicFramePr/>
          <p:nvPr>
            <p:extLst>
              <p:ext uri="{D42A27DB-BD31-4B8C-83A1-F6EECF244321}">
                <p14:modId xmlns:p14="http://schemas.microsoft.com/office/powerpoint/2010/main" val="265316114"/>
              </p:ext>
            </p:extLst>
          </p:nvPr>
        </p:nvGraphicFramePr>
        <p:xfrm>
          <a:off x="964882" y="1082674"/>
          <a:ext cx="2641918" cy="2346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a 6"/>
          <p:cNvGraphicFramePr/>
          <p:nvPr>
            <p:extLst>
              <p:ext uri="{D42A27DB-BD31-4B8C-83A1-F6EECF244321}">
                <p14:modId xmlns:p14="http://schemas.microsoft.com/office/powerpoint/2010/main" val="1369431229"/>
              </p:ext>
            </p:extLst>
          </p:nvPr>
        </p:nvGraphicFramePr>
        <p:xfrm>
          <a:off x="330200" y="3602567"/>
          <a:ext cx="5295900" cy="30141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a 7"/>
          <p:cNvGraphicFramePr/>
          <p:nvPr>
            <p:extLst>
              <p:ext uri="{D42A27DB-BD31-4B8C-83A1-F6EECF244321}">
                <p14:modId xmlns:p14="http://schemas.microsoft.com/office/powerpoint/2010/main" val="38207437"/>
              </p:ext>
            </p:extLst>
          </p:nvPr>
        </p:nvGraphicFramePr>
        <p:xfrm>
          <a:off x="5930900" y="1079500"/>
          <a:ext cx="5257800" cy="51534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 name="Marcador de número de diapositiva 1"/>
          <p:cNvSpPr>
            <a:spLocks noGrp="1"/>
          </p:cNvSpPr>
          <p:nvPr>
            <p:ph type="sldNum" sz="quarter" idx="12"/>
          </p:nvPr>
        </p:nvSpPr>
        <p:spPr/>
        <p:txBody>
          <a:bodyPr/>
          <a:lstStyle/>
          <a:p>
            <a:fld id="{2082FD7D-7C90-4626-A6B6-E135C4AE366A}" type="slidenum">
              <a:rPr lang="es-EC" smtClean="0"/>
              <a:t>9</a:t>
            </a:fld>
            <a:endParaRPr lang="es-EC"/>
          </a:p>
        </p:txBody>
      </p:sp>
    </p:spTree>
    <p:extLst>
      <p:ext uri="{BB962C8B-B14F-4D97-AF65-F5344CB8AC3E}">
        <p14:creationId xmlns:p14="http://schemas.microsoft.com/office/powerpoint/2010/main" val="772677924"/>
      </p:ext>
    </p:extLst>
  </p:cSld>
  <p:clrMapOvr>
    <a:masterClrMapping/>
  </p:clrMapOvr>
  <p:timing>
    <p:tnLst>
      <p:par>
        <p:cTn id="1" dur="indefinite" restart="never" nodeType="tmRoot"/>
      </p:par>
    </p:tnLst>
  </p:timing>
</p:sld>
</file>

<file path=ppt/theme/theme1.xml><?xml version="1.0" encoding="utf-8"?>
<a:theme xmlns:a="http://schemas.openxmlformats.org/drawingml/2006/main" name="Marco">
  <a:themeElements>
    <a:clrScheme name="Marco">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Marco">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TM03457475[[fn=Marco]]</Template>
  <TotalTime>5386</TotalTime>
  <Words>2552</Words>
  <Application>Microsoft Office PowerPoint</Application>
  <PresentationFormat>Panorámica</PresentationFormat>
  <Paragraphs>573</Paragraphs>
  <Slides>40</Slides>
  <Notes>40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40</vt:i4>
      </vt:variant>
    </vt:vector>
  </HeadingPairs>
  <TitlesOfParts>
    <vt:vector size="48" baseType="lpstr">
      <vt:lpstr>Arial</vt:lpstr>
      <vt:lpstr>Calibri</vt:lpstr>
      <vt:lpstr>Cambria Math</vt:lpstr>
      <vt:lpstr>Corbel</vt:lpstr>
      <vt:lpstr>Times New Roman</vt:lpstr>
      <vt:lpstr>Wingdings</vt:lpstr>
      <vt:lpstr>Wingdings 2</vt:lpstr>
      <vt:lpstr>Marco</vt:lpstr>
      <vt:lpstr>BIOMIMESIS DE LA ESTRUCTURA DE LA CHONTA (BACTRIS GASIPAES) PARA EL DESARROLLO DE UN MATERIAL COMPUESTO UTILIZANDO FIBRAS MICROMÉTRICAS OBTENIDAS MEDIANTE ELECTROSPINNING</vt:lpstr>
      <vt:lpstr>Índice</vt:lpstr>
      <vt:lpstr>Objetivos</vt:lpstr>
      <vt:lpstr>Objetivos</vt:lpstr>
      <vt:lpstr>Presentación de PowerPoint</vt:lpstr>
      <vt:lpstr>Presentación de PowerPoint</vt:lpstr>
      <vt:lpstr>Presentación de PowerPoint</vt:lpstr>
      <vt:lpstr>Presentación de PowerPoint</vt:lpstr>
      <vt:lpstr>Presentación de PowerPoint</vt:lpstr>
      <vt:lpstr>Técnica de Electrohilado</vt:lpstr>
      <vt:lpstr>Presentación de PowerPoint</vt:lpstr>
      <vt:lpstr>Presentación de PowerPoint</vt:lpstr>
      <vt:lpstr>Presentación de PowerPoint</vt:lpstr>
      <vt:lpstr>Presentación de PowerPoint</vt:lpstr>
      <vt:lpstr>Experimentación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de 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Verificación de la regla de mezclas </vt:lpstr>
      <vt:lpstr>Presentación de PowerPoint</vt:lpstr>
      <vt:lpstr>Presentación de PowerPoint</vt:lpstr>
      <vt:lpstr>Conclusiones </vt:lpstr>
      <vt:lpstr>Presentación de PowerPoint</vt:lpstr>
      <vt:lpstr>Presentación de PowerPoint</vt:lpstr>
      <vt:lpstr>Recomendaciones </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Gabriel Melo</dc:creator>
  <cp:lastModifiedBy>Wagner López</cp:lastModifiedBy>
  <cp:revision>278</cp:revision>
  <dcterms:created xsi:type="dcterms:W3CDTF">2018-02-18T15:33:13Z</dcterms:created>
  <dcterms:modified xsi:type="dcterms:W3CDTF">2019-01-16T15:49:08Z</dcterms:modified>
</cp:coreProperties>
</file>