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5" r:id="rId2"/>
    <p:sldId id="257" r:id="rId3"/>
    <p:sldId id="258" r:id="rId4"/>
    <p:sldId id="259" r:id="rId5"/>
    <p:sldId id="289" r:id="rId6"/>
    <p:sldId id="296" r:id="rId7"/>
    <p:sldId id="297" r:id="rId8"/>
    <p:sldId id="298" r:id="rId9"/>
    <p:sldId id="299" r:id="rId10"/>
    <p:sldId id="300" r:id="rId11"/>
    <p:sldId id="261" r:id="rId12"/>
    <p:sldId id="262" r:id="rId13"/>
    <p:sldId id="264" r:id="rId14"/>
    <p:sldId id="265" r:id="rId15"/>
    <p:sldId id="266" r:id="rId16"/>
    <p:sldId id="267" r:id="rId17"/>
    <p:sldId id="301" r:id="rId18"/>
    <p:sldId id="302" r:id="rId19"/>
    <p:sldId id="303" r:id="rId20"/>
    <p:sldId id="304" r:id="rId21"/>
    <p:sldId id="305" r:id="rId22"/>
    <p:sldId id="306" r:id="rId23"/>
    <p:sldId id="283" r:id="rId24"/>
    <p:sldId id="284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99413-2CC7-4EBA-8DA0-082AD1D0D178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 phldr="1"/>
      <dgm:spPr/>
    </dgm:pt>
    <dgm:pt modelId="{373E4A2D-D9B6-4E43-8CCF-10C775892E3F}">
      <dgm:prSet phldrT="[Texto]" custT="1"/>
      <dgm:spPr/>
      <dgm:t>
        <a:bodyPr/>
        <a:lstStyle/>
        <a:p>
          <a:r>
            <a:rPr lang="es-EC" sz="1200" dirty="0" smtClean="0"/>
            <a:t>Modelo de Industrialización por Sustitución de Importaciones</a:t>
          </a:r>
          <a:endParaRPr lang="es-EC" sz="1200" dirty="0"/>
        </a:p>
      </dgm:t>
    </dgm:pt>
    <dgm:pt modelId="{D587E571-890A-4F38-B033-574FAA9621D2}" type="parTrans" cxnId="{0EE7DE03-1887-41A2-B9DD-7420A8D2FA30}">
      <dgm:prSet/>
      <dgm:spPr/>
      <dgm:t>
        <a:bodyPr/>
        <a:lstStyle/>
        <a:p>
          <a:endParaRPr lang="es-EC" sz="1200"/>
        </a:p>
      </dgm:t>
    </dgm:pt>
    <dgm:pt modelId="{1580FD00-9085-471D-B807-7407E87F3326}" type="sibTrans" cxnId="{0EE7DE03-1887-41A2-B9DD-7420A8D2FA30}">
      <dgm:prSet/>
      <dgm:spPr/>
      <dgm:t>
        <a:bodyPr/>
        <a:lstStyle/>
        <a:p>
          <a:endParaRPr lang="es-EC" sz="1200"/>
        </a:p>
      </dgm:t>
    </dgm:pt>
    <dgm:pt modelId="{EF25B61E-E20E-4199-9DC2-1FD0CC108C56}">
      <dgm:prSet phldrT="[Texto]" custT="1"/>
      <dgm:spPr/>
      <dgm:t>
        <a:bodyPr/>
        <a:lstStyle/>
        <a:p>
          <a:r>
            <a:rPr lang="es-EC" sz="1200" dirty="0" smtClean="0"/>
            <a:t>Favoreció a las empresas transnacionales </a:t>
          </a:r>
          <a:endParaRPr lang="es-EC" sz="1200" dirty="0"/>
        </a:p>
      </dgm:t>
    </dgm:pt>
    <dgm:pt modelId="{9906CDEE-8EBA-4B00-9C03-74942441BFAC}" type="parTrans" cxnId="{D9529A13-4B52-4B94-A140-4C98282BF972}">
      <dgm:prSet/>
      <dgm:spPr/>
      <dgm:t>
        <a:bodyPr/>
        <a:lstStyle/>
        <a:p>
          <a:endParaRPr lang="es-EC" sz="1200"/>
        </a:p>
      </dgm:t>
    </dgm:pt>
    <dgm:pt modelId="{EAC6EC46-3404-4EEE-A09C-23C8C9794A05}" type="sibTrans" cxnId="{D9529A13-4B52-4B94-A140-4C98282BF972}">
      <dgm:prSet/>
      <dgm:spPr/>
      <dgm:t>
        <a:bodyPr/>
        <a:lstStyle/>
        <a:p>
          <a:endParaRPr lang="es-EC" sz="1200"/>
        </a:p>
      </dgm:t>
    </dgm:pt>
    <dgm:pt modelId="{CDCAD0C8-64F4-4F42-B688-95ADECD66F1F}">
      <dgm:prSet phldrT="[Texto]" custT="1"/>
      <dgm:spPr/>
      <dgm:t>
        <a:bodyPr/>
        <a:lstStyle/>
        <a:p>
          <a:r>
            <a:rPr lang="es-EC" sz="1200" dirty="0" smtClean="0"/>
            <a:t>Sustitución de importación de productos terminados por materia prima</a:t>
          </a:r>
          <a:endParaRPr lang="es-EC" sz="1200" dirty="0"/>
        </a:p>
      </dgm:t>
    </dgm:pt>
    <dgm:pt modelId="{AA2EBE0D-DF5D-43D7-8D33-775CCCC1B831}" type="parTrans" cxnId="{05BB54E4-7F16-44BE-B06E-E0E09150162D}">
      <dgm:prSet/>
      <dgm:spPr/>
      <dgm:t>
        <a:bodyPr/>
        <a:lstStyle/>
        <a:p>
          <a:endParaRPr lang="es-EC" sz="1200"/>
        </a:p>
      </dgm:t>
    </dgm:pt>
    <dgm:pt modelId="{3C698FB9-0A8B-417F-BCB0-F21245AB2CA4}" type="sibTrans" cxnId="{05BB54E4-7F16-44BE-B06E-E0E09150162D}">
      <dgm:prSet/>
      <dgm:spPr/>
      <dgm:t>
        <a:bodyPr/>
        <a:lstStyle/>
        <a:p>
          <a:endParaRPr lang="es-EC" sz="1200"/>
        </a:p>
      </dgm:t>
    </dgm:pt>
    <dgm:pt modelId="{61F78C29-C6B6-4865-A105-5C822203CE5D}">
      <dgm:prSet phldrT="[Texto]" custT="1"/>
      <dgm:spPr/>
      <dgm:t>
        <a:bodyPr/>
        <a:lstStyle/>
        <a:p>
          <a:r>
            <a:rPr lang="es-EC" sz="1200" dirty="0" smtClean="0"/>
            <a:t>1960 Procesamiento de fármacos importados </a:t>
          </a:r>
          <a:endParaRPr lang="es-EC" sz="1200" dirty="0"/>
        </a:p>
      </dgm:t>
    </dgm:pt>
    <dgm:pt modelId="{B393C736-2321-472C-9EBF-2470E97D9B4B}" type="parTrans" cxnId="{9D3F74D9-2079-405C-A37A-233D9B95DC49}">
      <dgm:prSet/>
      <dgm:spPr/>
      <dgm:t>
        <a:bodyPr/>
        <a:lstStyle/>
        <a:p>
          <a:endParaRPr lang="es-EC" sz="1200"/>
        </a:p>
      </dgm:t>
    </dgm:pt>
    <dgm:pt modelId="{D248C423-6788-4161-B039-61A1825AABEC}" type="sibTrans" cxnId="{9D3F74D9-2079-405C-A37A-233D9B95DC49}">
      <dgm:prSet/>
      <dgm:spPr/>
      <dgm:t>
        <a:bodyPr/>
        <a:lstStyle/>
        <a:p>
          <a:endParaRPr lang="es-EC" sz="1200"/>
        </a:p>
      </dgm:t>
    </dgm:pt>
    <dgm:pt modelId="{7D2BB5E7-1AC7-4DB7-8D14-717A819AC9B4}">
      <dgm:prSet phldrT="[Texto]" custT="1"/>
      <dgm:spPr/>
      <dgm:t>
        <a:bodyPr/>
        <a:lstStyle/>
        <a:p>
          <a:r>
            <a:rPr lang="es-EC" sz="1200" dirty="0" smtClean="0"/>
            <a:t>Desarrollo de la industria en Latinoamérica (50% y 70%)</a:t>
          </a:r>
          <a:endParaRPr lang="es-EC" sz="1200" dirty="0"/>
        </a:p>
      </dgm:t>
    </dgm:pt>
    <dgm:pt modelId="{CF9CAE1E-6902-4435-8CC4-22FD2769303E}" type="parTrans" cxnId="{F2033D0B-EE0B-4364-8BDF-6A0367D5FD78}">
      <dgm:prSet/>
      <dgm:spPr/>
      <dgm:t>
        <a:bodyPr/>
        <a:lstStyle/>
        <a:p>
          <a:endParaRPr lang="es-EC" sz="1200"/>
        </a:p>
      </dgm:t>
    </dgm:pt>
    <dgm:pt modelId="{2E84DAA3-DF89-4A6B-B06E-804177E730D3}" type="sibTrans" cxnId="{F2033D0B-EE0B-4364-8BDF-6A0367D5FD78}">
      <dgm:prSet/>
      <dgm:spPr/>
      <dgm:t>
        <a:bodyPr/>
        <a:lstStyle/>
        <a:p>
          <a:endParaRPr lang="es-EC" sz="1200"/>
        </a:p>
      </dgm:t>
    </dgm:pt>
    <dgm:pt modelId="{3DFB787F-3E3C-46C3-9F8E-37C7F68EF5D0}">
      <dgm:prSet phldrT="[Texto]" custT="1"/>
      <dgm:spPr/>
      <dgm:t>
        <a:bodyPr/>
        <a:lstStyle/>
        <a:p>
          <a:r>
            <a:rPr lang="es-EC" sz="1200" dirty="0" smtClean="0"/>
            <a:t>2009 </a:t>
          </a:r>
        </a:p>
        <a:p>
          <a:r>
            <a:rPr lang="es-EC" sz="1200" dirty="0" smtClean="0"/>
            <a:t>Licencias obligatorias y Empresa Pública de Fármacos (</a:t>
          </a:r>
          <a:r>
            <a:rPr lang="es-EC" sz="1200" dirty="0" err="1" smtClean="0"/>
            <a:t>Enfarma</a:t>
          </a:r>
          <a:r>
            <a:rPr lang="es-EC" sz="1200" dirty="0" smtClean="0"/>
            <a:t> EP) </a:t>
          </a:r>
          <a:endParaRPr lang="es-EC" sz="1200" dirty="0"/>
        </a:p>
      </dgm:t>
    </dgm:pt>
    <dgm:pt modelId="{D84BB7B5-5F35-4513-ABE0-58E335157D4F}" type="parTrans" cxnId="{A04EAB0C-F965-4924-AEE9-09FF76C0E5E1}">
      <dgm:prSet/>
      <dgm:spPr/>
      <dgm:t>
        <a:bodyPr/>
        <a:lstStyle/>
        <a:p>
          <a:endParaRPr lang="es-EC" sz="1200"/>
        </a:p>
      </dgm:t>
    </dgm:pt>
    <dgm:pt modelId="{D84BADD4-205B-4F03-B589-87A04CA1095E}" type="sibTrans" cxnId="{A04EAB0C-F965-4924-AEE9-09FF76C0E5E1}">
      <dgm:prSet/>
      <dgm:spPr/>
      <dgm:t>
        <a:bodyPr/>
        <a:lstStyle/>
        <a:p>
          <a:endParaRPr lang="es-EC" sz="1200"/>
        </a:p>
      </dgm:t>
    </dgm:pt>
    <dgm:pt modelId="{47FFE88E-D6D9-4137-96EA-41E1088BE40F}">
      <dgm:prSet phldrT="[Texto]" custT="1"/>
      <dgm:spPr/>
      <dgm:t>
        <a:bodyPr/>
        <a:lstStyle/>
        <a:p>
          <a:r>
            <a:rPr lang="es-EC" sz="1200" dirty="0" smtClean="0"/>
            <a:t>2016 </a:t>
          </a:r>
          <a:r>
            <a:rPr lang="es-EC" sz="1200" dirty="0" err="1" smtClean="0"/>
            <a:t>Enfarma</a:t>
          </a:r>
          <a:r>
            <a:rPr lang="es-EC" sz="1200" dirty="0" smtClean="0"/>
            <a:t> EP entra en liquidación</a:t>
          </a:r>
          <a:endParaRPr lang="es-EC" sz="1200" dirty="0"/>
        </a:p>
      </dgm:t>
    </dgm:pt>
    <dgm:pt modelId="{E40C74BC-4350-4DE4-AC69-30271A8C8CB7}" type="parTrans" cxnId="{6BB6A392-1605-4E6D-BB96-6E571BB9D899}">
      <dgm:prSet/>
      <dgm:spPr/>
      <dgm:t>
        <a:bodyPr/>
        <a:lstStyle/>
        <a:p>
          <a:endParaRPr lang="es-EC" sz="1200"/>
        </a:p>
      </dgm:t>
    </dgm:pt>
    <dgm:pt modelId="{C424C2A4-6582-42EF-A330-C3AA19951428}" type="sibTrans" cxnId="{6BB6A392-1605-4E6D-BB96-6E571BB9D899}">
      <dgm:prSet/>
      <dgm:spPr/>
      <dgm:t>
        <a:bodyPr/>
        <a:lstStyle/>
        <a:p>
          <a:endParaRPr lang="es-EC" sz="1200"/>
        </a:p>
      </dgm:t>
    </dgm:pt>
    <dgm:pt modelId="{4BF46378-769A-477D-9A06-0522C2B567D2}">
      <dgm:prSet phldrT="[Texto]" custT="1"/>
      <dgm:spPr/>
      <dgm:t>
        <a:bodyPr/>
        <a:lstStyle/>
        <a:p>
          <a:r>
            <a:rPr lang="es-EC" sz="1200" dirty="0" smtClean="0"/>
            <a:t>2011 </a:t>
          </a:r>
        </a:p>
        <a:p>
          <a:r>
            <a:rPr lang="es-EC" sz="1200" dirty="0" smtClean="0"/>
            <a:t>Subastas inversas</a:t>
          </a:r>
          <a:endParaRPr lang="es-EC" sz="1200" dirty="0"/>
        </a:p>
      </dgm:t>
    </dgm:pt>
    <dgm:pt modelId="{7484DC51-44FC-4324-9C00-EEFE059902DC}" type="parTrans" cxnId="{0FB24C9B-A58F-4607-ABC6-AC90A5F2D463}">
      <dgm:prSet/>
      <dgm:spPr/>
      <dgm:t>
        <a:bodyPr/>
        <a:lstStyle/>
        <a:p>
          <a:endParaRPr lang="es-EC" sz="1200"/>
        </a:p>
      </dgm:t>
    </dgm:pt>
    <dgm:pt modelId="{4DBBA15C-98CF-470A-A064-2EC94B72DE6A}" type="sibTrans" cxnId="{0FB24C9B-A58F-4607-ABC6-AC90A5F2D463}">
      <dgm:prSet/>
      <dgm:spPr/>
      <dgm:t>
        <a:bodyPr/>
        <a:lstStyle/>
        <a:p>
          <a:endParaRPr lang="es-EC" sz="1200"/>
        </a:p>
      </dgm:t>
    </dgm:pt>
    <dgm:pt modelId="{EB82C569-0256-4F19-9C7A-2BCE5E654B95}">
      <dgm:prSet phldrT="[Texto]" custT="1"/>
      <dgm:spPr/>
      <dgm:t>
        <a:bodyPr/>
        <a:lstStyle/>
        <a:p>
          <a:r>
            <a:rPr lang="es-EC" sz="1200" dirty="0" smtClean="0"/>
            <a:t>2015</a:t>
          </a:r>
        </a:p>
        <a:p>
          <a:r>
            <a:rPr lang="es-EC" sz="1200" dirty="0" smtClean="0"/>
            <a:t>LORTI – Código liberatorio del IVA </a:t>
          </a:r>
          <a:endParaRPr lang="es-EC" sz="1200" dirty="0"/>
        </a:p>
      </dgm:t>
    </dgm:pt>
    <dgm:pt modelId="{57924F63-7BBA-464F-B134-C2FFB68F94F0}" type="parTrans" cxnId="{E1C89347-9554-4F75-B5F7-91977DD3A293}">
      <dgm:prSet/>
      <dgm:spPr/>
      <dgm:t>
        <a:bodyPr/>
        <a:lstStyle/>
        <a:p>
          <a:endParaRPr lang="es-EC" sz="1200"/>
        </a:p>
      </dgm:t>
    </dgm:pt>
    <dgm:pt modelId="{2FC03D4B-69F5-4F96-91DE-A319F39C15E5}" type="sibTrans" cxnId="{E1C89347-9554-4F75-B5F7-91977DD3A293}">
      <dgm:prSet/>
      <dgm:spPr/>
      <dgm:t>
        <a:bodyPr/>
        <a:lstStyle/>
        <a:p>
          <a:endParaRPr lang="es-EC" sz="1200"/>
        </a:p>
      </dgm:t>
    </dgm:pt>
    <dgm:pt modelId="{56739A26-C3B5-4F21-8125-301C67ECF37C}">
      <dgm:prSet phldrT="[Texto]" custT="1"/>
      <dgm:spPr/>
      <dgm:t>
        <a:bodyPr/>
        <a:lstStyle/>
        <a:p>
          <a:r>
            <a:rPr lang="es-EC" sz="1200" dirty="0" smtClean="0"/>
            <a:t>2017 </a:t>
          </a:r>
        </a:p>
        <a:p>
          <a:r>
            <a:rPr lang="es-EC" sz="1200" dirty="0" smtClean="0"/>
            <a:t>Producción nacional cubre el 19% de la demanda interna</a:t>
          </a:r>
          <a:endParaRPr lang="es-EC" sz="1200" dirty="0"/>
        </a:p>
      </dgm:t>
    </dgm:pt>
    <dgm:pt modelId="{FFED78EB-BCEF-4A6E-A8F4-3F983A97FD94}" type="parTrans" cxnId="{8A849251-4A41-4142-95DB-123876527E1F}">
      <dgm:prSet/>
      <dgm:spPr/>
      <dgm:t>
        <a:bodyPr/>
        <a:lstStyle/>
        <a:p>
          <a:endParaRPr lang="es-EC" sz="1200"/>
        </a:p>
      </dgm:t>
    </dgm:pt>
    <dgm:pt modelId="{5BA7F2B8-48BB-4CDE-95BD-3B8580AF32E6}" type="sibTrans" cxnId="{8A849251-4A41-4142-95DB-123876527E1F}">
      <dgm:prSet/>
      <dgm:spPr/>
      <dgm:t>
        <a:bodyPr/>
        <a:lstStyle/>
        <a:p>
          <a:endParaRPr lang="es-EC" sz="1200"/>
        </a:p>
      </dgm:t>
    </dgm:pt>
    <dgm:pt modelId="{FE36FA58-51D3-4B1F-80B0-ACD74EDA7B62}" type="pres">
      <dgm:prSet presAssocID="{59C99413-2CC7-4EBA-8DA0-082AD1D0D178}" presName="Name0" presStyleCnt="0">
        <dgm:presLayoutVars>
          <dgm:dir/>
          <dgm:resizeHandles val="exact"/>
        </dgm:presLayoutVars>
      </dgm:prSet>
      <dgm:spPr/>
    </dgm:pt>
    <dgm:pt modelId="{A323B8FA-0B8C-4E0F-9AB2-8B80E3BE7DB0}" type="pres">
      <dgm:prSet presAssocID="{59C99413-2CC7-4EBA-8DA0-082AD1D0D178}" presName="arrow" presStyleLbl="bgShp" presStyleIdx="0" presStyleCnt="1"/>
      <dgm:spPr/>
    </dgm:pt>
    <dgm:pt modelId="{2F996812-5B97-44D6-8131-F4CAF45E7245}" type="pres">
      <dgm:prSet presAssocID="{59C99413-2CC7-4EBA-8DA0-082AD1D0D178}" presName="points" presStyleCnt="0"/>
      <dgm:spPr/>
    </dgm:pt>
    <dgm:pt modelId="{89627D16-F248-400A-ADAF-B1EBB397FECA}" type="pres">
      <dgm:prSet presAssocID="{373E4A2D-D9B6-4E43-8CCF-10C775892E3F}" presName="compositeA" presStyleCnt="0"/>
      <dgm:spPr/>
    </dgm:pt>
    <dgm:pt modelId="{75155FF1-1BDE-431B-A0CD-810D2651B4C1}" type="pres">
      <dgm:prSet presAssocID="{373E4A2D-D9B6-4E43-8CCF-10C775892E3F}" presName="textA" presStyleLbl="revTx" presStyleIdx="0" presStyleCnt="10" custScaleX="1290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79798-F2FF-4B9F-8191-4BF44EE4B26B}" type="pres">
      <dgm:prSet presAssocID="{373E4A2D-D9B6-4E43-8CCF-10C775892E3F}" presName="circleA" presStyleLbl="node1" presStyleIdx="0" presStyleCnt="10"/>
      <dgm:spPr/>
    </dgm:pt>
    <dgm:pt modelId="{3C410357-CFFE-43D9-9338-9BD3A6E37E25}" type="pres">
      <dgm:prSet presAssocID="{373E4A2D-D9B6-4E43-8CCF-10C775892E3F}" presName="spaceA" presStyleCnt="0"/>
      <dgm:spPr/>
    </dgm:pt>
    <dgm:pt modelId="{61B77B2B-8734-4C4B-AE22-5AA22F2444D7}" type="pres">
      <dgm:prSet presAssocID="{1580FD00-9085-471D-B807-7407E87F3326}" presName="space" presStyleCnt="0"/>
      <dgm:spPr/>
    </dgm:pt>
    <dgm:pt modelId="{CDC19220-E027-4A60-9D2C-EC3B91EFCCAE}" type="pres">
      <dgm:prSet presAssocID="{EF25B61E-E20E-4199-9DC2-1FD0CC108C56}" presName="compositeB" presStyleCnt="0"/>
      <dgm:spPr/>
    </dgm:pt>
    <dgm:pt modelId="{DB7CC024-A51B-4BD9-8545-833E6C29474C}" type="pres">
      <dgm:prSet presAssocID="{EF25B61E-E20E-4199-9DC2-1FD0CC108C56}" presName="textB" presStyleLbl="revTx" presStyleIdx="1" presStyleCnt="10" custScaleX="1261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823AA0-435C-4C0A-8F30-244FCFA1A00F}" type="pres">
      <dgm:prSet presAssocID="{EF25B61E-E20E-4199-9DC2-1FD0CC108C56}" presName="circleB" presStyleLbl="node1" presStyleIdx="1" presStyleCnt="10"/>
      <dgm:spPr/>
    </dgm:pt>
    <dgm:pt modelId="{E8F9D89C-0BB4-4A0B-B702-4C7A2E731BD0}" type="pres">
      <dgm:prSet presAssocID="{EF25B61E-E20E-4199-9DC2-1FD0CC108C56}" presName="spaceB" presStyleCnt="0"/>
      <dgm:spPr/>
    </dgm:pt>
    <dgm:pt modelId="{82495041-64CA-4353-99D3-C8E37F1B3E62}" type="pres">
      <dgm:prSet presAssocID="{EAC6EC46-3404-4EEE-A09C-23C8C9794A05}" presName="space" presStyleCnt="0"/>
      <dgm:spPr/>
    </dgm:pt>
    <dgm:pt modelId="{D73328B7-BB8C-43F9-BEFA-C98260377D0E}" type="pres">
      <dgm:prSet presAssocID="{CDCAD0C8-64F4-4F42-B688-95ADECD66F1F}" presName="compositeA" presStyleCnt="0"/>
      <dgm:spPr/>
    </dgm:pt>
    <dgm:pt modelId="{F1E2326E-AFE2-48B3-8149-2EA3BC2932FD}" type="pres">
      <dgm:prSet presAssocID="{CDCAD0C8-64F4-4F42-B688-95ADECD66F1F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32483-B81D-4F13-B6F1-85D6C226B765}" type="pres">
      <dgm:prSet presAssocID="{CDCAD0C8-64F4-4F42-B688-95ADECD66F1F}" presName="circleA" presStyleLbl="node1" presStyleIdx="2" presStyleCnt="10"/>
      <dgm:spPr/>
    </dgm:pt>
    <dgm:pt modelId="{3A0E4E66-FDF0-4ECF-B639-3188CD9D3405}" type="pres">
      <dgm:prSet presAssocID="{CDCAD0C8-64F4-4F42-B688-95ADECD66F1F}" presName="spaceA" presStyleCnt="0"/>
      <dgm:spPr/>
    </dgm:pt>
    <dgm:pt modelId="{EF2A2576-76E4-4013-B09C-1DF4C55681D1}" type="pres">
      <dgm:prSet presAssocID="{3C698FB9-0A8B-417F-BCB0-F21245AB2CA4}" presName="space" presStyleCnt="0"/>
      <dgm:spPr/>
    </dgm:pt>
    <dgm:pt modelId="{0AD5B363-5480-474C-94F0-7BBED3E40276}" type="pres">
      <dgm:prSet presAssocID="{61F78C29-C6B6-4865-A105-5C822203CE5D}" presName="compositeB" presStyleCnt="0"/>
      <dgm:spPr/>
    </dgm:pt>
    <dgm:pt modelId="{758A4DB2-8933-45A1-812D-4654FBDCAB34}" type="pres">
      <dgm:prSet presAssocID="{61F78C29-C6B6-4865-A105-5C822203CE5D}" presName="textB" presStyleLbl="revTx" presStyleIdx="3" presStyleCnt="10" custScaleX="1163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C41A89-7C5A-4A44-8616-DD9F3883094E}" type="pres">
      <dgm:prSet presAssocID="{61F78C29-C6B6-4865-A105-5C822203CE5D}" presName="circleB" presStyleLbl="node1" presStyleIdx="3" presStyleCnt="10"/>
      <dgm:spPr/>
    </dgm:pt>
    <dgm:pt modelId="{F52D8E8C-1EFC-4D41-B692-35C5ADAFD461}" type="pres">
      <dgm:prSet presAssocID="{61F78C29-C6B6-4865-A105-5C822203CE5D}" presName="spaceB" presStyleCnt="0"/>
      <dgm:spPr/>
    </dgm:pt>
    <dgm:pt modelId="{0571D8BF-2CFC-45BD-9725-96B894A00178}" type="pres">
      <dgm:prSet presAssocID="{D248C423-6788-4161-B039-61A1825AABEC}" presName="space" presStyleCnt="0"/>
      <dgm:spPr/>
    </dgm:pt>
    <dgm:pt modelId="{18CCF27F-B489-4CB3-BC5F-468C9D4EEF54}" type="pres">
      <dgm:prSet presAssocID="{7D2BB5E7-1AC7-4DB7-8D14-717A819AC9B4}" presName="compositeA" presStyleCnt="0"/>
      <dgm:spPr/>
    </dgm:pt>
    <dgm:pt modelId="{2DC81912-FF0E-465A-9832-9797AF17F892}" type="pres">
      <dgm:prSet presAssocID="{7D2BB5E7-1AC7-4DB7-8D14-717A819AC9B4}" presName="textA" presStyleLbl="revTx" presStyleIdx="4" presStyleCnt="10" custScaleX="1138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CEE315-AE21-44CD-ABD7-46905254D40B}" type="pres">
      <dgm:prSet presAssocID="{7D2BB5E7-1AC7-4DB7-8D14-717A819AC9B4}" presName="circleA" presStyleLbl="node1" presStyleIdx="4" presStyleCnt="10"/>
      <dgm:spPr/>
    </dgm:pt>
    <dgm:pt modelId="{ACD2E58A-D22F-49DE-B20D-914F805E787C}" type="pres">
      <dgm:prSet presAssocID="{7D2BB5E7-1AC7-4DB7-8D14-717A819AC9B4}" presName="spaceA" presStyleCnt="0"/>
      <dgm:spPr/>
    </dgm:pt>
    <dgm:pt modelId="{3E7BCC77-1135-43DB-9448-32036A2EAFA6}" type="pres">
      <dgm:prSet presAssocID="{2E84DAA3-DF89-4A6B-B06E-804177E730D3}" presName="space" presStyleCnt="0"/>
      <dgm:spPr/>
    </dgm:pt>
    <dgm:pt modelId="{E1514E8E-C14E-4880-84C6-076D82410459}" type="pres">
      <dgm:prSet presAssocID="{3DFB787F-3E3C-46C3-9F8E-37C7F68EF5D0}" presName="compositeB" presStyleCnt="0"/>
      <dgm:spPr/>
    </dgm:pt>
    <dgm:pt modelId="{0C7FDFF8-FA85-4CAC-A3A6-6D89CB55C43F}" type="pres">
      <dgm:prSet presAssocID="{3DFB787F-3E3C-46C3-9F8E-37C7F68EF5D0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44DDE-9D2E-4A72-9AB0-9C18774E7B8B}" type="pres">
      <dgm:prSet presAssocID="{3DFB787F-3E3C-46C3-9F8E-37C7F68EF5D0}" presName="circleB" presStyleLbl="node1" presStyleIdx="5" presStyleCnt="10"/>
      <dgm:spPr/>
    </dgm:pt>
    <dgm:pt modelId="{437DA202-BBFE-4B1C-980F-0CE4871B7AE9}" type="pres">
      <dgm:prSet presAssocID="{3DFB787F-3E3C-46C3-9F8E-37C7F68EF5D0}" presName="spaceB" presStyleCnt="0"/>
      <dgm:spPr/>
    </dgm:pt>
    <dgm:pt modelId="{1ED700D9-6A8F-428C-A425-011C332CA6A8}" type="pres">
      <dgm:prSet presAssocID="{D84BADD4-205B-4F03-B589-87A04CA1095E}" presName="space" presStyleCnt="0"/>
      <dgm:spPr/>
    </dgm:pt>
    <dgm:pt modelId="{AA3EE7DB-DBC2-4ACB-9C19-6FCF115C50F0}" type="pres">
      <dgm:prSet presAssocID="{4BF46378-769A-477D-9A06-0522C2B567D2}" presName="compositeA" presStyleCnt="0"/>
      <dgm:spPr/>
    </dgm:pt>
    <dgm:pt modelId="{2A074314-3911-4D22-BE00-0EC2515794F0}" type="pres">
      <dgm:prSet presAssocID="{4BF46378-769A-477D-9A06-0522C2B567D2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EA284-A287-4033-A5CC-1B6B52799ED7}" type="pres">
      <dgm:prSet presAssocID="{4BF46378-769A-477D-9A06-0522C2B567D2}" presName="circleA" presStyleLbl="node1" presStyleIdx="6" presStyleCnt="10"/>
      <dgm:spPr/>
    </dgm:pt>
    <dgm:pt modelId="{137D3303-AB04-4E62-AB48-15442819FBDF}" type="pres">
      <dgm:prSet presAssocID="{4BF46378-769A-477D-9A06-0522C2B567D2}" presName="spaceA" presStyleCnt="0"/>
      <dgm:spPr/>
    </dgm:pt>
    <dgm:pt modelId="{091FF07C-0C51-4DE6-B433-C6A610BFA20B}" type="pres">
      <dgm:prSet presAssocID="{4DBBA15C-98CF-470A-A064-2EC94B72DE6A}" presName="space" presStyleCnt="0"/>
      <dgm:spPr/>
    </dgm:pt>
    <dgm:pt modelId="{C6F3A8F7-C932-4081-83EF-C91B86794A97}" type="pres">
      <dgm:prSet presAssocID="{EB82C569-0256-4F19-9C7A-2BCE5E654B95}" presName="compositeB" presStyleCnt="0"/>
      <dgm:spPr/>
    </dgm:pt>
    <dgm:pt modelId="{8196E923-5AF6-4CAF-AE7A-8BF2E22BE2AE}" type="pres">
      <dgm:prSet presAssocID="{EB82C569-0256-4F19-9C7A-2BCE5E654B95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22B69A-A514-470F-A768-54E7DEE8457A}" type="pres">
      <dgm:prSet presAssocID="{EB82C569-0256-4F19-9C7A-2BCE5E654B95}" presName="circleB" presStyleLbl="node1" presStyleIdx="7" presStyleCnt="10"/>
      <dgm:spPr/>
    </dgm:pt>
    <dgm:pt modelId="{B40F9A84-F383-4A69-9AEB-870888214E52}" type="pres">
      <dgm:prSet presAssocID="{EB82C569-0256-4F19-9C7A-2BCE5E654B95}" presName="spaceB" presStyleCnt="0"/>
      <dgm:spPr/>
    </dgm:pt>
    <dgm:pt modelId="{5D6E859F-BB40-4F96-B19E-D118F50003F5}" type="pres">
      <dgm:prSet presAssocID="{2FC03D4B-69F5-4F96-91DE-A319F39C15E5}" presName="space" presStyleCnt="0"/>
      <dgm:spPr/>
    </dgm:pt>
    <dgm:pt modelId="{206E0AE0-AC61-4022-BE9F-15947B9BD02A}" type="pres">
      <dgm:prSet presAssocID="{47FFE88E-D6D9-4137-96EA-41E1088BE40F}" presName="compositeA" presStyleCnt="0"/>
      <dgm:spPr/>
    </dgm:pt>
    <dgm:pt modelId="{CAF9F614-4283-4644-A72F-3D3D2F0494A3}" type="pres">
      <dgm:prSet presAssocID="{47FFE88E-D6D9-4137-96EA-41E1088BE40F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D332F1-439E-4CBF-A5E5-FF7825C84F02}" type="pres">
      <dgm:prSet presAssocID="{47FFE88E-D6D9-4137-96EA-41E1088BE40F}" presName="circleA" presStyleLbl="node1" presStyleIdx="8" presStyleCnt="10"/>
      <dgm:spPr/>
    </dgm:pt>
    <dgm:pt modelId="{C70DA81F-348F-4E2A-9691-1978E4A126A1}" type="pres">
      <dgm:prSet presAssocID="{47FFE88E-D6D9-4137-96EA-41E1088BE40F}" presName="spaceA" presStyleCnt="0"/>
      <dgm:spPr/>
    </dgm:pt>
    <dgm:pt modelId="{586E21F0-CF4D-47B3-AC2A-BA5DD5B9BCEF}" type="pres">
      <dgm:prSet presAssocID="{C424C2A4-6582-42EF-A330-C3AA19951428}" presName="space" presStyleCnt="0"/>
      <dgm:spPr/>
    </dgm:pt>
    <dgm:pt modelId="{7C25B10F-1383-4B6C-BD99-5B04E0FC79CD}" type="pres">
      <dgm:prSet presAssocID="{56739A26-C3B5-4F21-8125-301C67ECF37C}" presName="compositeB" presStyleCnt="0"/>
      <dgm:spPr/>
    </dgm:pt>
    <dgm:pt modelId="{A70BE090-A29B-4263-8D3C-432F98E4FF44}" type="pres">
      <dgm:prSet presAssocID="{56739A26-C3B5-4F21-8125-301C67ECF37C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9624F3-5D48-4FD7-990E-6B967BB640E9}" type="pres">
      <dgm:prSet presAssocID="{56739A26-C3B5-4F21-8125-301C67ECF37C}" presName="circleB" presStyleLbl="node1" presStyleIdx="9" presStyleCnt="10"/>
      <dgm:spPr/>
    </dgm:pt>
    <dgm:pt modelId="{C6112218-5681-4EC3-8FC4-7231874755FE}" type="pres">
      <dgm:prSet presAssocID="{56739A26-C3B5-4F21-8125-301C67ECF37C}" presName="spaceB" presStyleCnt="0"/>
      <dgm:spPr/>
    </dgm:pt>
  </dgm:ptLst>
  <dgm:cxnLst>
    <dgm:cxn modelId="{F2033D0B-EE0B-4364-8BDF-6A0367D5FD78}" srcId="{59C99413-2CC7-4EBA-8DA0-082AD1D0D178}" destId="{7D2BB5E7-1AC7-4DB7-8D14-717A819AC9B4}" srcOrd="4" destOrd="0" parTransId="{CF9CAE1E-6902-4435-8CC4-22FD2769303E}" sibTransId="{2E84DAA3-DF89-4A6B-B06E-804177E730D3}"/>
    <dgm:cxn modelId="{EC0BF8F5-5EE1-480D-A07F-023BA957A8EC}" type="presOf" srcId="{373E4A2D-D9B6-4E43-8CCF-10C775892E3F}" destId="{75155FF1-1BDE-431B-A0CD-810D2651B4C1}" srcOrd="0" destOrd="0" presId="urn:microsoft.com/office/officeart/2005/8/layout/hProcess11"/>
    <dgm:cxn modelId="{05BB54E4-7F16-44BE-B06E-E0E09150162D}" srcId="{59C99413-2CC7-4EBA-8DA0-082AD1D0D178}" destId="{CDCAD0C8-64F4-4F42-B688-95ADECD66F1F}" srcOrd="2" destOrd="0" parTransId="{AA2EBE0D-DF5D-43D7-8D33-775CCCC1B831}" sibTransId="{3C698FB9-0A8B-417F-BCB0-F21245AB2CA4}"/>
    <dgm:cxn modelId="{A29B7944-CFF3-41F7-986B-A64E2885364C}" type="presOf" srcId="{61F78C29-C6B6-4865-A105-5C822203CE5D}" destId="{758A4DB2-8933-45A1-812D-4654FBDCAB34}" srcOrd="0" destOrd="0" presId="urn:microsoft.com/office/officeart/2005/8/layout/hProcess11"/>
    <dgm:cxn modelId="{E1C89347-9554-4F75-B5F7-91977DD3A293}" srcId="{59C99413-2CC7-4EBA-8DA0-082AD1D0D178}" destId="{EB82C569-0256-4F19-9C7A-2BCE5E654B95}" srcOrd="7" destOrd="0" parTransId="{57924F63-7BBA-464F-B134-C2FFB68F94F0}" sibTransId="{2FC03D4B-69F5-4F96-91DE-A319F39C15E5}"/>
    <dgm:cxn modelId="{C9788E97-2B5F-4F46-91DA-8AE120CF2298}" type="presOf" srcId="{4BF46378-769A-477D-9A06-0522C2B567D2}" destId="{2A074314-3911-4D22-BE00-0EC2515794F0}" srcOrd="0" destOrd="0" presId="urn:microsoft.com/office/officeart/2005/8/layout/hProcess11"/>
    <dgm:cxn modelId="{0EE7DE03-1887-41A2-B9DD-7420A8D2FA30}" srcId="{59C99413-2CC7-4EBA-8DA0-082AD1D0D178}" destId="{373E4A2D-D9B6-4E43-8CCF-10C775892E3F}" srcOrd="0" destOrd="0" parTransId="{D587E571-890A-4F38-B033-574FAA9621D2}" sibTransId="{1580FD00-9085-471D-B807-7407E87F3326}"/>
    <dgm:cxn modelId="{C77F51D4-BF42-4BC4-9813-7225E6C2014E}" type="presOf" srcId="{47FFE88E-D6D9-4137-96EA-41E1088BE40F}" destId="{CAF9F614-4283-4644-A72F-3D3D2F0494A3}" srcOrd="0" destOrd="0" presId="urn:microsoft.com/office/officeart/2005/8/layout/hProcess11"/>
    <dgm:cxn modelId="{D490D03D-C9A8-438D-A52C-9AD2CC05F143}" type="presOf" srcId="{56739A26-C3B5-4F21-8125-301C67ECF37C}" destId="{A70BE090-A29B-4263-8D3C-432F98E4FF44}" srcOrd="0" destOrd="0" presId="urn:microsoft.com/office/officeart/2005/8/layout/hProcess11"/>
    <dgm:cxn modelId="{11F26012-28BF-4C3F-8E4B-7C1091CBD0A0}" type="presOf" srcId="{EB82C569-0256-4F19-9C7A-2BCE5E654B95}" destId="{8196E923-5AF6-4CAF-AE7A-8BF2E22BE2AE}" srcOrd="0" destOrd="0" presId="urn:microsoft.com/office/officeart/2005/8/layout/hProcess11"/>
    <dgm:cxn modelId="{D6114C93-4794-4E3B-9DB9-CE8A97E8CD37}" type="presOf" srcId="{7D2BB5E7-1AC7-4DB7-8D14-717A819AC9B4}" destId="{2DC81912-FF0E-465A-9832-9797AF17F892}" srcOrd="0" destOrd="0" presId="urn:microsoft.com/office/officeart/2005/8/layout/hProcess11"/>
    <dgm:cxn modelId="{0A6017C2-0A88-4961-BC7A-BEF6B08CEE04}" type="presOf" srcId="{CDCAD0C8-64F4-4F42-B688-95ADECD66F1F}" destId="{F1E2326E-AFE2-48B3-8149-2EA3BC2932FD}" srcOrd="0" destOrd="0" presId="urn:microsoft.com/office/officeart/2005/8/layout/hProcess11"/>
    <dgm:cxn modelId="{2729E41B-3A31-4F61-B41B-2F0C7508E2FE}" type="presOf" srcId="{3DFB787F-3E3C-46C3-9F8E-37C7F68EF5D0}" destId="{0C7FDFF8-FA85-4CAC-A3A6-6D89CB55C43F}" srcOrd="0" destOrd="0" presId="urn:microsoft.com/office/officeart/2005/8/layout/hProcess11"/>
    <dgm:cxn modelId="{D9529A13-4B52-4B94-A140-4C98282BF972}" srcId="{59C99413-2CC7-4EBA-8DA0-082AD1D0D178}" destId="{EF25B61E-E20E-4199-9DC2-1FD0CC108C56}" srcOrd="1" destOrd="0" parTransId="{9906CDEE-8EBA-4B00-9C03-74942441BFAC}" sibTransId="{EAC6EC46-3404-4EEE-A09C-23C8C9794A05}"/>
    <dgm:cxn modelId="{9D3F74D9-2079-405C-A37A-233D9B95DC49}" srcId="{59C99413-2CC7-4EBA-8DA0-082AD1D0D178}" destId="{61F78C29-C6B6-4865-A105-5C822203CE5D}" srcOrd="3" destOrd="0" parTransId="{B393C736-2321-472C-9EBF-2470E97D9B4B}" sibTransId="{D248C423-6788-4161-B039-61A1825AABEC}"/>
    <dgm:cxn modelId="{6BB6A392-1605-4E6D-BB96-6E571BB9D899}" srcId="{59C99413-2CC7-4EBA-8DA0-082AD1D0D178}" destId="{47FFE88E-D6D9-4137-96EA-41E1088BE40F}" srcOrd="8" destOrd="0" parTransId="{E40C74BC-4350-4DE4-AC69-30271A8C8CB7}" sibTransId="{C424C2A4-6582-42EF-A330-C3AA19951428}"/>
    <dgm:cxn modelId="{3E4B6BC8-82EC-47B4-BA19-848BD4103D6E}" type="presOf" srcId="{59C99413-2CC7-4EBA-8DA0-082AD1D0D178}" destId="{FE36FA58-51D3-4B1F-80B0-ACD74EDA7B62}" srcOrd="0" destOrd="0" presId="urn:microsoft.com/office/officeart/2005/8/layout/hProcess11"/>
    <dgm:cxn modelId="{D7CBCB0A-DE26-468A-A6BE-6C33CDD28C6F}" type="presOf" srcId="{EF25B61E-E20E-4199-9DC2-1FD0CC108C56}" destId="{DB7CC024-A51B-4BD9-8545-833E6C29474C}" srcOrd="0" destOrd="0" presId="urn:microsoft.com/office/officeart/2005/8/layout/hProcess11"/>
    <dgm:cxn modelId="{A04EAB0C-F965-4924-AEE9-09FF76C0E5E1}" srcId="{59C99413-2CC7-4EBA-8DA0-082AD1D0D178}" destId="{3DFB787F-3E3C-46C3-9F8E-37C7F68EF5D0}" srcOrd="5" destOrd="0" parTransId="{D84BB7B5-5F35-4513-ABE0-58E335157D4F}" sibTransId="{D84BADD4-205B-4F03-B589-87A04CA1095E}"/>
    <dgm:cxn modelId="{0FB24C9B-A58F-4607-ABC6-AC90A5F2D463}" srcId="{59C99413-2CC7-4EBA-8DA0-082AD1D0D178}" destId="{4BF46378-769A-477D-9A06-0522C2B567D2}" srcOrd="6" destOrd="0" parTransId="{7484DC51-44FC-4324-9C00-EEFE059902DC}" sibTransId="{4DBBA15C-98CF-470A-A064-2EC94B72DE6A}"/>
    <dgm:cxn modelId="{8A849251-4A41-4142-95DB-123876527E1F}" srcId="{59C99413-2CC7-4EBA-8DA0-082AD1D0D178}" destId="{56739A26-C3B5-4F21-8125-301C67ECF37C}" srcOrd="9" destOrd="0" parTransId="{FFED78EB-BCEF-4A6E-A8F4-3F983A97FD94}" sibTransId="{5BA7F2B8-48BB-4CDE-95BD-3B8580AF32E6}"/>
    <dgm:cxn modelId="{71D8F9D6-12EB-41DC-A073-1CEFDF79164C}" type="presParOf" srcId="{FE36FA58-51D3-4B1F-80B0-ACD74EDA7B62}" destId="{A323B8FA-0B8C-4E0F-9AB2-8B80E3BE7DB0}" srcOrd="0" destOrd="0" presId="urn:microsoft.com/office/officeart/2005/8/layout/hProcess11"/>
    <dgm:cxn modelId="{D1C062CB-E096-4A90-B27B-F2FDB7DB6BB3}" type="presParOf" srcId="{FE36FA58-51D3-4B1F-80B0-ACD74EDA7B62}" destId="{2F996812-5B97-44D6-8131-F4CAF45E7245}" srcOrd="1" destOrd="0" presId="urn:microsoft.com/office/officeart/2005/8/layout/hProcess11"/>
    <dgm:cxn modelId="{22512FD1-538C-481E-B59F-6A423A5996E4}" type="presParOf" srcId="{2F996812-5B97-44D6-8131-F4CAF45E7245}" destId="{89627D16-F248-400A-ADAF-B1EBB397FECA}" srcOrd="0" destOrd="0" presId="urn:microsoft.com/office/officeart/2005/8/layout/hProcess11"/>
    <dgm:cxn modelId="{D1EDE06A-E62F-46AF-B5D0-70AC489B156B}" type="presParOf" srcId="{89627D16-F248-400A-ADAF-B1EBB397FECA}" destId="{75155FF1-1BDE-431B-A0CD-810D2651B4C1}" srcOrd="0" destOrd="0" presId="urn:microsoft.com/office/officeart/2005/8/layout/hProcess11"/>
    <dgm:cxn modelId="{86FE74AE-58C9-4F04-979D-43F82F8DE4C5}" type="presParOf" srcId="{89627D16-F248-400A-ADAF-B1EBB397FECA}" destId="{1C379798-F2FF-4B9F-8191-4BF44EE4B26B}" srcOrd="1" destOrd="0" presId="urn:microsoft.com/office/officeart/2005/8/layout/hProcess11"/>
    <dgm:cxn modelId="{C116262C-0A2E-40BF-A78C-3AC62FE95FC3}" type="presParOf" srcId="{89627D16-F248-400A-ADAF-B1EBB397FECA}" destId="{3C410357-CFFE-43D9-9338-9BD3A6E37E25}" srcOrd="2" destOrd="0" presId="urn:microsoft.com/office/officeart/2005/8/layout/hProcess11"/>
    <dgm:cxn modelId="{15792A8A-610E-4E46-9BEB-F52644808A0A}" type="presParOf" srcId="{2F996812-5B97-44D6-8131-F4CAF45E7245}" destId="{61B77B2B-8734-4C4B-AE22-5AA22F2444D7}" srcOrd="1" destOrd="0" presId="urn:microsoft.com/office/officeart/2005/8/layout/hProcess11"/>
    <dgm:cxn modelId="{753A18EB-E6C1-4CAD-9879-354AE1801F5E}" type="presParOf" srcId="{2F996812-5B97-44D6-8131-F4CAF45E7245}" destId="{CDC19220-E027-4A60-9D2C-EC3B91EFCCAE}" srcOrd="2" destOrd="0" presId="urn:microsoft.com/office/officeart/2005/8/layout/hProcess11"/>
    <dgm:cxn modelId="{7BAB858E-6B4A-4494-92C9-424318DC444A}" type="presParOf" srcId="{CDC19220-E027-4A60-9D2C-EC3B91EFCCAE}" destId="{DB7CC024-A51B-4BD9-8545-833E6C29474C}" srcOrd="0" destOrd="0" presId="urn:microsoft.com/office/officeart/2005/8/layout/hProcess11"/>
    <dgm:cxn modelId="{E7711503-589B-4AC8-9918-2E95CD6002AD}" type="presParOf" srcId="{CDC19220-E027-4A60-9D2C-EC3B91EFCCAE}" destId="{7A823AA0-435C-4C0A-8F30-244FCFA1A00F}" srcOrd="1" destOrd="0" presId="urn:microsoft.com/office/officeart/2005/8/layout/hProcess11"/>
    <dgm:cxn modelId="{03A7620C-B0A7-42E1-B32A-774B0E1E0E67}" type="presParOf" srcId="{CDC19220-E027-4A60-9D2C-EC3B91EFCCAE}" destId="{E8F9D89C-0BB4-4A0B-B702-4C7A2E731BD0}" srcOrd="2" destOrd="0" presId="urn:microsoft.com/office/officeart/2005/8/layout/hProcess11"/>
    <dgm:cxn modelId="{C7E7ADC7-4C9C-4085-92EB-86E7BAAA893C}" type="presParOf" srcId="{2F996812-5B97-44D6-8131-F4CAF45E7245}" destId="{82495041-64CA-4353-99D3-C8E37F1B3E62}" srcOrd="3" destOrd="0" presId="urn:microsoft.com/office/officeart/2005/8/layout/hProcess11"/>
    <dgm:cxn modelId="{474D1E4A-D9E5-4DB7-BC89-AFC32275E9CC}" type="presParOf" srcId="{2F996812-5B97-44D6-8131-F4CAF45E7245}" destId="{D73328B7-BB8C-43F9-BEFA-C98260377D0E}" srcOrd="4" destOrd="0" presId="urn:microsoft.com/office/officeart/2005/8/layout/hProcess11"/>
    <dgm:cxn modelId="{2FF6E55B-A02D-4703-8D15-34E03B4AE006}" type="presParOf" srcId="{D73328B7-BB8C-43F9-BEFA-C98260377D0E}" destId="{F1E2326E-AFE2-48B3-8149-2EA3BC2932FD}" srcOrd="0" destOrd="0" presId="urn:microsoft.com/office/officeart/2005/8/layout/hProcess11"/>
    <dgm:cxn modelId="{86961BC8-200C-4330-81AE-E2FDB80A5EDD}" type="presParOf" srcId="{D73328B7-BB8C-43F9-BEFA-C98260377D0E}" destId="{90C32483-B81D-4F13-B6F1-85D6C226B765}" srcOrd="1" destOrd="0" presId="urn:microsoft.com/office/officeart/2005/8/layout/hProcess11"/>
    <dgm:cxn modelId="{4053AE7B-C20F-43D6-90DD-41232B466021}" type="presParOf" srcId="{D73328B7-BB8C-43F9-BEFA-C98260377D0E}" destId="{3A0E4E66-FDF0-4ECF-B639-3188CD9D3405}" srcOrd="2" destOrd="0" presId="urn:microsoft.com/office/officeart/2005/8/layout/hProcess11"/>
    <dgm:cxn modelId="{83650032-15B9-44DF-B560-1E53D85B812D}" type="presParOf" srcId="{2F996812-5B97-44D6-8131-F4CAF45E7245}" destId="{EF2A2576-76E4-4013-B09C-1DF4C55681D1}" srcOrd="5" destOrd="0" presId="urn:microsoft.com/office/officeart/2005/8/layout/hProcess11"/>
    <dgm:cxn modelId="{724F6750-1839-4BEB-ACDB-E50D056F7597}" type="presParOf" srcId="{2F996812-5B97-44D6-8131-F4CAF45E7245}" destId="{0AD5B363-5480-474C-94F0-7BBED3E40276}" srcOrd="6" destOrd="0" presId="urn:microsoft.com/office/officeart/2005/8/layout/hProcess11"/>
    <dgm:cxn modelId="{6137F207-8525-4797-BD5C-FFA2D78FEAB1}" type="presParOf" srcId="{0AD5B363-5480-474C-94F0-7BBED3E40276}" destId="{758A4DB2-8933-45A1-812D-4654FBDCAB34}" srcOrd="0" destOrd="0" presId="urn:microsoft.com/office/officeart/2005/8/layout/hProcess11"/>
    <dgm:cxn modelId="{879BCBE8-236C-4A56-9E93-1556226EF2C4}" type="presParOf" srcId="{0AD5B363-5480-474C-94F0-7BBED3E40276}" destId="{20C41A89-7C5A-4A44-8616-DD9F3883094E}" srcOrd="1" destOrd="0" presId="urn:microsoft.com/office/officeart/2005/8/layout/hProcess11"/>
    <dgm:cxn modelId="{F957E915-0093-43B0-9412-572C661EE30A}" type="presParOf" srcId="{0AD5B363-5480-474C-94F0-7BBED3E40276}" destId="{F52D8E8C-1EFC-4D41-B692-35C5ADAFD461}" srcOrd="2" destOrd="0" presId="urn:microsoft.com/office/officeart/2005/8/layout/hProcess11"/>
    <dgm:cxn modelId="{FA28E2BE-E00D-4214-904A-13788C4B3DFB}" type="presParOf" srcId="{2F996812-5B97-44D6-8131-F4CAF45E7245}" destId="{0571D8BF-2CFC-45BD-9725-96B894A00178}" srcOrd="7" destOrd="0" presId="urn:microsoft.com/office/officeart/2005/8/layout/hProcess11"/>
    <dgm:cxn modelId="{CE6065B0-EE56-4287-ADCB-01944AB648F3}" type="presParOf" srcId="{2F996812-5B97-44D6-8131-F4CAF45E7245}" destId="{18CCF27F-B489-4CB3-BC5F-468C9D4EEF54}" srcOrd="8" destOrd="0" presId="urn:microsoft.com/office/officeart/2005/8/layout/hProcess11"/>
    <dgm:cxn modelId="{3309AF12-8B07-4138-9B36-606662AFEA21}" type="presParOf" srcId="{18CCF27F-B489-4CB3-BC5F-468C9D4EEF54}" destId="{2DC81912-FF0E-465A-9832-9797AF17F892}" srcOrd="0" destOrd="0" presId="urn:microsoft.com/office/officeart/2005/8/layout/hProcess11"/>
    <dgm:cxn modelId="{99E9DD32-B415-41EB-927A-C1AFCCF62BCA}" type="presParOf" srcId="{18CCF27F-B489-4CB3-BC5F-468C9D4EEF54}" destId="{C2CEE315-AE21-44CD-ABD7-46905254D40B}" srcOrd="1" destOrd="0" presId="urn:microsoft.com/office/officeart/2005/8/layout/hProcess11"/>
    <dgm:cxn modelId="{CE3CAD93-2039-48E1-851B-D3B5CDA5E916}" type="presParOf" srcId="{18CCF27F-B489-4CB3-BC5F-468C9D4EEF54}" destId="{ACD2E58A-D22F-49DE-B20D-914F805E787C}" srcOrd="2" destOrd="0" presId="urn:microsoft.com/office/officeart/2005/8/layout/hProcess11"/>
    <dgm:cxn modelId="{B760672B-49EE-4369-B6CE-793637E84597}" type="presParOf" srcId="{2F996812-5B97-44D6-8131-F4CAF45E7245}" destId="{3E7BCC77-1135-43DB-9448-32036A2EAFA6}" srcOrd="9" destOrd="0" presId="urn:microsoft.com/office/officeart/2005/8/layout/hProcess11"/>
    <dgm:cxn modelId="{9E144C0D-A3A1-496F-BA4F-106758EB3A55}" type="presParOf" srcId="{2F996812-5B97-44D6-8131-F4CAF45E7245}" destId="{E1514E8E-C14E-4880-84C6-076D82410459}" srcOrd="10" destOrd="0" presId="urn:microsoft.com/office/officeart/2005/8/layout/hProcess11"/>
    <dgm:cxn modelId="{90B72936-531C-4603-87CE-B619434AC48B}" type="presParOf" srcId="{E1514E8E-C14E-4880-84C6-076D82410459}" destId="{0C7FDFF8-FA85-4CAC-A3A6-6D89CB55C43F}" srcOrd="0" destOrd="0" presId="urn:microsoft.com/office/officeart/2005/8/layout/hProcess11"/>
    <dgm:cxn modelId="{FAFE0AED-82E6-41B5-A27F-F8E432F939E4}" type="presParOf" srcId="{E1514E8E-C14E-4880-84C6-076D82410459}" destId="{89444DDE-9D2E-4A72-9AB0-9C18774E7B8B}" srcOrd="1" destOrd="0" presId="urn:microsoft.com/office/officeart/2005/8/layout/hProcess11"/>
    <dgm:cxn modelId="{B2D4EF8A-7160-4E61-9E56-14678BC5196E}" type="presParOf" srcId="{E1514E8E-C14E-4880-84C6-076D82410459}" destId="{437DA202-BBFE-4B1C-980F-0CE4871B7AE9}" srcOrd="2" destOrd="0" presId="urn:microsoft.com/office/officeart/2005/8/layout/hProcess11"/>
    <dgm:cxn modelId="{5C32B9EB-72FB-42C0-AAD6-AF5A0ECE1308}" type="presParOf" srcId="{2F996812-5B97-44D6-8131-F4CAF45E7245}" destId="{1ED700D9-6A8F-428C-A425-011C332CA6A8}" srcOrd="11" destOrd="0" presId="urn:microsoft.com/office/officeart/2005/8/layout/hProcess11"/>
    <dgm:cxn modelId="{CFA0BE4E-D7EE-4016-8AF4-8F4DAD42C92C}" type="presParOf" srcId="{2F996812-5B97-44D6-8131-F4CAF45E7245}" destId="{AA3EE7DB-DBC2-4ACB-9C19-6FCF115C50F0}" srcOrd="12" destOrd="0" presId="urn:microsoft.com/office/officeart/2005/8/layout/hProcess11"/>
    <dgm:cxn modelId="{15A66640-F682-46B3-AD7F-F770CF5B27D7}" type="presParOf" srcId="{AA3EE7DB-DBC2-4ACB-9C19-6FCF115C50F0}" destId="{2A074314-3911-4D22-BE00-0EC2515794F0}" srcOrd="0" destOrd="0" presId="urn:microsoft.com/office/officeart/2005/8/layout/hProcess11"/>
    <dgm:cxn modelId="{E9C6AF5F-2CF5-46EF-92DB-3A047F5E8811}" type="presParOf" srcId="{AA3EE7DB-DBC2-4ACB-9C19-6FCF115C50F0}" destId="{9D3EA284-A287-4033-A5CC-1B6B52799ED7}" srcOrd="1" destOrd="0" presId="urn:microsoft.com/office/officeart/2005/8/layout/hProcess11"/>
    <dgm:cxn modelId="{84088871-7210-4644-9350-EB4B7B182D0E}" type="presParOf" srcId="{AA3EE7DB-DBC2-4ACB-9C19-6FCF115C50F0}" destId="{137D3303-AB04-4E62-AB48-15442819FBDF}" srcOrd="2" destOrd="0" presId="urn:microsoft.com/office/officeart/2005/8/layout/hProcess11"/>
    <dgm:cxn modelId="{9099D36D-0ABB-4AF1-8801-D662C1763792}" type="presParOf" srcId="{2F996812-5B97-44D6-8131-F4CAF45E7245}" destId="{091FF07C-0C51-4DE6-B433-C6A610BFA20B}" srcOrd="13" destOrd="0" presId="urn:microsoft.com/office/officeart/2005/8/layout/hProcess11"/>
    <dgm:cxn modelId="{371C1F07-08A0-4D9E-B669-115DE7FF36F6}" type="presParOf" srcId="{2F996812-5B97-44D6-8131-F4CAF45E7245}" destId="{C6F3A8F7-C932-4081-83EF-C91B86794A97}" srcOrd="14" destOrd="0" presId="urn:microsoft.com/office/officeart/2005/8/layout/hProcess11"/>
    <dgm:cxn modelId="{61C89359-54A2-4144-B580-42213C73C1AA}" type="presParOf" srcId="{C6F3A8F7-C932-4081-83EF-C91B86794A97}" destId="{8196E923-5AF6-4CAF-AE7A-8BF2E22BE2AE}" srcOrd="0" destOrd="0" presId="urn:microsoft.com/office/officeart/2005/8/layout/hProcess11"/>
    <dgm:cxn modelId="{F353FDE5-4499-4BFE-811F-BC20E5C2B6C3}" type="presParOf" srcId="{C6F3A8F7-C932-4081-83EF-C91B86794A97}" destId="{2C22B69A-A514-470F-A768-54E7DEE8457A}" srcOrd="1" destOrd="0" presId="urn:microsoft.com/office/officeart/2005/8/layout/hProcess11"/>
    <dgm:cxn modelId="{18B8260A-7AED-4A31-A340-79B6F2B80E03}" type="presParOf" srcId="{C6F3A8F7-C932-4081-83EF-C91B86794A97}" destId="{B40F9A84-F383-4A69-9AEB-870888214E52}" srcOrd="2" destOrd="0" presId="urn:microsoft.com/office/officeart/2005/8/layout/hProcess11"/>
    <dgm:cxn modelId="{8A3590B1-5289-48ED-BBBE-6495DAE546E4}" type="presParOf" srcId="{2F996812-5B97-44D6-8131-F4CAF45E7245}" destId="{5D6E859F-BB40-4F96-B19E-D118F50003F5}" srcOrd="15" destOrd="0" presId="urn:microsoft.com/office/officeart/2005/8/layout/hProcess11"/>
    <dgm:cxn modelId="{12EE8BD7-9451-4956-A9AE-C987B7C5117A}" type="presParOf" srcId="{2F996812-5B97-44D6-8131-F4CAF45E7245}" destId="{206E0AE0-AC61-4022-BE9F-15947B9BD02A}" srcOrd="16" destOrd="0" presId="urn:microsoft.com/office/officeart/2005/8/layout/hProcess11"/>
    <dgm:cxn modelId="{4FAC8254-00A4-43E9-BA98-EB398E2863DF}" type="presParOf" srcId="{206E0AE0-AC61-4022-BE9F-15947B9BD02A}" destId="{CAF9F614-4283-4644-A72F-3D3D2F0494A3}" srcOrd="0" destOrd="0" presId="urn:microsoft.com/office/officeart/2005/8/layout/hProcess11"/>
    <dgm:cxn modelId="{746F86BE-D12F-46A3-AC94-216EBA32B650}" type="presParOf" srcId="{206E0AE0-AC61-4022-BE9F-15947B9BD02A}" destId="{9AD332F1-439E-4CBF-A5E5-FF7825C84F02}" srcOrd="1" destOrd="0" presId="urn:microsoft.com/office/officeart/2005/8/layout/hProcess11"/>
    <dgm:cxn modelId="{90E91C0A-4F1F-4F13-9BB8-08D5FF30A2F9}" type="presParOf" srcId="{206E0AE0-AC61-4022-BE9F-15947B9BD02A}" destId="{C70DA81F-348F-4E2A-9691-1978E4A126A1}" srcOrd="2" destOrd="0" presId="urn:microsoft.com/office/officeart/2005/8/layout/hProcess11"/>
    <dgm:cxn modelId="{3E8B8726-1D7C-4748-AC5C-B55074E7BBE1}" type="presParOf" srcId="{2F996812-5B97-44D6-8131-F4CAF45E7245}" destId="{586E21F0-CF4D-47B3-AC2A-BA5DD5B9BCEF}" srcOrd="17" destOrd="0" presId="urn:microsoft.com/office/officeart/2005/8/layout/hProcess11"/>
    <dgm:cxn modelId="{B1C845C7-B768-4A05-9348-D2546DBC1B54}" type="presParOf" srcId="{2F996812-5B97-44D6-8131-F4CAF45E7245}" destId="{7C25B10F-1383-4B6C-BD99-5B04E0FC79CD}" srcOrd="18" destOrd="0" presId="urn:microsoft.com/office/officeart/2005/8/layout/hProcess11"/>
    <dgm:cxn modelId="{6340F1A2-C5CE-4532-A9AB-9C04A52375BF}" type="presParOf" srcId="{7C25B10F-1383-4B6C-BD99-5B04E0FC79CD}" destId="{A70BE090-A29B-4263-8D3C-432F98E4FF44}" srcOrd="0" destOrd="0" presId="urn:microsoft.com/office/officeart/2005/8/layout/hProcess11"/>
    <dgm:cxn modelId="{AA82587D-6274-4CD0-9A2D-E303D0310FC0}" type="presParOf" srcId="{7C25B10F-1383-4B6C-BD99-5B04E0FC79CD}" destId="{B79624F3-5D48-4FD7-990E-6B967BB640E9}" srcOrd="1" destOrd="0" presId="urn:microsoft.com/office/officeart/2005/8/layout/hProcess11"/>
    <dgm:cxn modelId="{05F27684-2FB4-43F5-852C-A3EFB5D10021}" type="presParOf" srcId="{7C25B10F-1383-4B6C-BD99-5B04E0FC79CD}" destId="{C6112218-5681-4EC3-8FC4-7231874755F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2A6057-F5BD-4057-8E52-28228FC5AAB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3D44E43-AE07-46EA-A728-5B4E7D4C3DE9}">
      <dgm:prSet phldrT="[Texto]" custT="1"/>
      <dgm:spPr/>
      <dgm:t>
        <a:bodyPr/>
        <a:lstStyle/>
        <a:p>
          <a:r>
            <a:rPr lang="es-EC" sz="1400" dirty="0" smtClean="0"/>
            <a:t>Cámara de la Industria Farmacéutica de La Asociación Nacional de Empresarios de Colombia </a:t>
          </a:r>
        </a:p>
        <a:p>
          <a:r>
            <a:rPr lang="es-EC" sz="1400" dirty="0" smtClean="0"/>
            <a:t>(57)</a:t>
          </a:r>
          <a:endParaRPr lang="es-EC" sz="1400" dirty="0"/>
        </a:p>
      </dgm:t>
    </dgm:pt>
    <dgm:pt modelId="{5ABDBE36-343D-4289-9235-CA947317AE03}" type="parTrans" cxnId="{B5520CB4-39CF-4C32-B0A6-9BE152855846}">
      <dgm:prSet/>
      <dgm:spPr/>
      <dgm:t>
        <a:bodyPr/>
        <a:lstStyle/>
        <a:p>
          <a:endParaRPr lang="es-EC" sz="1400"/>
        </a:p>
      </dgm:t>
    </dgm:pt>
    <dgm:pt modelId="{D00FF78C-9654-4C25-8CD6-CC43ACD28E57}" type="sibTrans" cxnId="{B5520CB4-39CF-4C32-B0A6-9BE152855846}">
      <dgm:prSet/>
      <dgm:spPr/>
      <dgm:t>
        <a:bodyPr/>
        <a:lstStyle/>
        <a:p>
          <a:endParaRPr lang="es-EC" sz="1400"/>
        </a:p>
      </dgm:t>
    </dgm:pt>
    <dgm:pt modelId="{419CCB32-B8E4-4B83-974C-C36AAF821893}">
      <dgm:prSet phldrT="[Texto]" custT="1"/>
      <dgm:spPr/>
      <dgm:t>
        <a:bodyPr/>
        <a:lstStyle/>
        <a:p>
          <a:r>
            <a:rPr lang="es-EC" sz="1400" dirty="0" smtClean="0"/>
            <a:t>Asociación de Laboratorios Farmacéuticos de Investigación y Desarrollo</a:t>
          </a:r>
        </a:p>
        <a:p>
          <a:r>
            <a:rPr lang="es-EC" sz="1400" b="1" dirty="0" err="1" smtClean="0"/>
            <a:t>Afidro</a:t>
          </a:r>
          <a:r>
            <a:rPr lang="es-EC" sz="1400" b="1" dirty="0" smtClean="0"/>
            <a:t> </a:t>
          </a:r>
        </a:p>
        <a:p>
          <a:r>
            <a:rPr lang="es-EC" sz="1400" dirty="0" smtClean="0"/>
            <a:t>(25 multinacionales)</a:t>
          </a:r>
          <a:endParaRPr lang="es-EC" sz="1400" dirty="0"/>
        </a:p>
      </dgm:t>
    </dgm:pt>
    <dgm:pt modelId="{C3D8704D-4A08-4553-9B1B-674C15D38959}" type="parTrans" cxnId="{340908AA-CDF0-410B-AC12-CA769867AAAD}">
      <dgm:prSet/>
      <dgm:spPr/>
      <dgm:t>
        <a:bodyPr/>
        <a:lstStyle/>
        <a:p>
          <a:endParaRPr lang="es-EC" sz="1400"/>
        </a:p>
      </dgm:t>
    </dgm:pt>
    <dgm:pt modelId="{C0A22118-5B88-4BC3-BE79-25F68D997F84}" type="sibTrans" cxnId="{340908AA-CDF0-410B-AC12-CA769867AAAD}">
      <dgm:prSet/>
      <dgm:spPr/>
      <dgm:t>
        <a:bodyPr/>
        <a:lstStyle/>
        <a:p>
          <a:endParaRPr lang="es-EC" sz="1400"/>
        </a:p>
      </dgm:t>
    </dgm:pt>
    <dgm:pt modelId="{9B804E3B-C17D-4883-9AC2-216B6BF25A1F}">
      <dgm:prSet phldrT="[Texto]" custT="1"/>
      <dgm:spPr/>
      <dgm:t>
        <a:bodyPr/>
        <a:lstStyle/>
        <a:p>
          <a:r>
            <a:rPr lang="es-EC" sz="1400" dirty="0" smtClean="0"/>
            <a:t>Asociación de Industrias Farmacéuticas</a:t>
          </a:r>
        </a:p>
        <a:p>
          <a:r>
            <a:rPr lang="es-EC" sz="1400" b="1" dirty="0" err="1" smtClean="0"/>
            <a:t>Asinfar</a:t>
          </a:r>
          <a:r>
            <a:rPr lang="es-EC" sz="1400" dirty="0" smtClean="0"/>
            <a:t> </a:t>
          </a:r>
        </a:p>
        <a:p>
          <a:r>
            <a:rPr lang="es-EC" sz="1400" dirty="0" smtClean="0"/>
            <a:t>(26 nacionales)</a:t>
          </a:r>
          <a:endParaRPr lang="es-EC" sz="1400" dirty="0"/>
        </a:p>
      </dgm:t>
    </dgm:pt>
    <dgm:pt modelId="{D809D189-57F8-40E2-BD05-7C04A67D49E0}" type="parTrans" cxnId="{A445E0A1-8706-4E9D-85C3-A60D6F1A5A7C}">
      <dgm:prSet/>
      <dgm:spPr/>
      <dgm:t>
        <a:bodyPr/>
        <a:lstStyle/>
        <a:p>
          <a:endParaRPr lang="es-EC" sz="1400"/>
        </a:p>
      </dgm:t>
    </dgm:pt>
    <dgm:pt modelId="{1965B8C4-D1FD-49F2-A3F8-06DBFCEB4E40}" type="sibTrans" cxnId="{A445E0A1-8706-4E9D-85C3-A60D6F1A5A7C}">
      <dgm:prSet/>
      <dgm:spPr/>
      <dgm:t>
        <a:bodyPr/>
        <a:lstStyle/>
        <a:p>
          <a:endParaRPr lang="es-EC" sz="1400"/>
        </a:p>
      </dgm:t>
    </dgm:pt>
    <dgm:pt modelId="{3CDAF292-AAB3-4A04-9AF2-65A07132ACDF}" type="pres">
      <dgm:prSet presAssocID="{502A6057-F5BD-4057-8E52-28228FC5AA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6377937-D010-422A-A53C-4D04CDF478FF}" type="pres">
      <dgm:prSet presAssocID="{E3D44E43-AE07-46EA-A728-5B4E7D4C3DE9}" presName="hierRoot1" presStyleCnt="0">
        <dgm:presLayoutVars>
          <dgm:hierBranch val="init"/>
        </dgm:presLayoutVars>
      </dgm:prSet>
      <dgm:spPr/>
    </dgm:pt>
    <dgm:pt modelId="{E0C6C611-EDBA-494C-83C6-C8A25721CABE}" type="pres">
      <dgm:prSet presAssocID="{E3D44E43-AE07-46EA-A728-5B4E7D4C3DE9}" presName="rootComposite1" presStyleCnt="0"/>
      <dgm:spPr/>
    </dgm:pt>
    <dgm:pt modelId="{BE38D84E-FA77-4913-B417-522BAC29724D}" type="pres">
      <dgm:prSet presAssocID="{E3D44E43-AE07-46EA-A728-5B4E7D4C3DE9}" presName="rootText1" presStyleLbl="node0" presStyleIdx="0" presStyleCnt="1" custScaleX="151010" custScaleY="1163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559670-E9DF-4F95-BB37-7F37D3E80F56}" type="pres">
      <dgm:prSet presAssocID="{E3D44E43-AE07-46EA-A728-5B4E7D4C3DE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F33C3EE-E59F-46F5-B3A1-3166A117CF1B}" type="pres">
      <dgm:prSet presAssocID="{E3D44E43-AE07-46EA-A728-5B4E7D4C3DE9}" presName="hierChild2" presStyleCnt="0"/>
      <dgm:spPr/>
    </dgm:pt>
    <dgm:pt modelId="{61B6E3E0-E520-4481-821F-C18975FF7DF2}" type="pres">
      <dgm:prSet presAssocID="{C3D8704D-4A08-4553-9B1B-674C15D38959}" presName="Name37" presStyleLbl="parChTrans1D2" presStyleIdx="0" presStyleCnt="2"/>
      <dgm:spPr/>
      <dgm:t>
        <a:bodyPr/>
        <a:lstStyle/>
        <a:p>
          <a:endParaRPr lang="es-EC"/>
        </a:p>
      </dgm:t>
    </dgm:pt>
    <dgm:pt modelId="{E5DC51E8-A83A-430E-A875-B004DC7C1E85}" type="pres">
      <dgm:prSet presAssocID="{419CCB32-B8E4-4B83-974C-C36AAF821893}" presName="hierRoot2" presStyleCnt="0">
        <dgm:presLayoutVars>
          <dgm:hierBranch val="init"/>
        </dgm:presLayoutVars>
      </dgm:prSet>
      <dgm:spPr/>
    </dgm:pt>
    <dgm:pt modelId="{A5C06EB5-1366-4706-95E2-CA613E88ECE8}" type="pres">
      <dgm:prSet presAssocID="{419CCB32-B8E4-4B83-974C-C36AAF821893}" presName="rootComposite" presStyleCnt="0"/>
      <dgm:spPr/>
    </dgm:pt>
    <dgm:pt modelId="{D2E2462E-2A00-4C17-8159-55B8A3FC88AC}" type="pres">
      <dgm:prSet presAssocID="{419CCB32-B8E4-4B83-974C-C36AAF821893}" presName="rootText" presStyleLbl="node2" presStyleIdx="0" presStyleCnt="2" custScaleY="1163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951972-0B11-4A18-8A1C-2B01EF077E80}" type="pres">
      <dgm:prSet presAssocID="{419CCB32-B8E4-4B83-974C-C36AAF821893}" presName="rootConnector" presStyleLbl="node2" presStyleIdx="0" presStyleCnt="2"/>
      <dgm:spPr/>
      <dgm:t>
        <a:bodyPr/>
        <a:lstStyle/>
        <a:p>
          <a:endParaRPr lang="es-EC"/>
        </a:p>
      </dgm:t>
    </dgm:pt>
    <dgm:pt modelId="{D321B110-D566-46E7-9202-805A55F498EC}" type="pres">
      <dgm:prSet presAssocID="{419CCB32-B8E4-4B83-974C-C36AAF821893}" presName="hierChild4" presStyleCnt="0"/>
      <dgm:spPr/>
    </dgm:pt>
    <dgm:pt modelId="{F72124F0-599E-43C7-BB9B-32D813326D6B}" type="pres">
      <dgm:prSet presAssocID="{419CCB32-B8E4-4B83-974C-C36AAF821893}" presName="hierChild5" presStyleCnt="0"/>
      <dgm:spPr/>
    </dgm:pt>
    <dgm:pt modelId="{66943422-6C01-46F8-BCE4-4206D2092728}" type="pres">
      <dgm:prSet presAssocID="{D809D189-57F8-40E2-BD05-7C04A67D49E0}" presName="Name37" presStyleLbl="parChTrans1D2" presStyleIdx="1" presStyleCnt="2"/>
      <dgm:spPr/>
      <dgm:t>
        <a:bodyPr/>
        <a:lstStyle/>
        <a:p>
          <a:endParaRPr lang="es-EC"/>
        </a:p>
      </dgm:t>
    </dgm:pt>
    <dgm:pt modelId="{CA7CA7D5-7BAB-4B93-945A-06028D10DC78}" type="pres">
      <dgm:prSet presAssocID="{9B804E3B-C17D-4883-9AC2-216B6BF25A1F}" presName="hierRoot2" presStyleCnt="0">
        <dgm:presLayoutVars>
          <dgm:hierBranch val="init"/>
        </dgm:presLayoutVars>
      </dgm:prSet>
      <dgm:spPr/>
    </dgm:pt>
    <dgm:pt modelId="{69110AFF-016B-47C9-86CC-9D9D8E4C8871}" type="pres">
      <dgm:prSet presAssocID="{9B804E3B-C17D-4883-9AC2-216B6BF25A1F}" presName="rootComposite" presStyleCnt="0"/>
      <dgm:spPr/>
    </dgm:pt>
    <dgm:pt modelId="{595BC048-A8C7-4F93-ABF8-6866B18AE88E}" type="pres">
      <dgm:prSet presAssocID="{9B804E3B-C17D-4883-9AC2-216B6BF25A1F}" presName="rootText" presStyleLbl="node2" presStyleIdx="1" presStyleCnt="2" custScaleY="1222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278F49-0356-4FBC-B2AB-417464340464}" type="pres">
      <dgm:prSet presAssocID="{9B804E3B-C17D-4883-9AC2-216B6BF25A1F}" presName="rootConnector" presStyleLbl="node2" presStyleIdx="1" presStyleCnt="2"/>
      <dgm:spPr/>
      <dgm:t>
        <a:bodyPr/>
        <a:lstStyle/>
        <a:p>
          <a:endParaRPr lang="es-EC"/>
        </a:p>
      </dgm:t>
    </dgm:pt>
    <dgm:pt modelId="{B95EF996-FF6D-439E-BEDC-ADB31E59AF41}" type="pres">
      <dgm:prSet presAssocID="{9B804E3B-C17D-4883-9AC2-216B6BF25A1F}" presName="hierChild4" presStyleCnt="0"/>
      <dgm:spPr/>
    </dgm:pt>
    <dgm:pt modelId="{67BEA897-C325-4FE9-9E3B-FF5217CFA065}" type="pres">
      <dgm:prSet presAssocID="{9B804E3B-C17D-4883-9AC2-216B6BF25A1F}" presName="hierChild5" presStyleCnt="0"/>
      <dgm:spPr/>
    </dgm:pt>
    <dgm:pt modelId="{0341BBFC-BF22-4AAC-901C-2DE8F7A1F22D}" type="pres">
      <dgm:prSet presAssocID="{E3D44E43-AE07-46EA-A728-5B4E7D4C3DE9}" presName="hierChild3" presStyleCnt="0"/>
      <dgm:spPr/>
    </dgm:pt>
  </dgm:ptLst>
  <dgm:cxnLst>
    <dgm:cxn modelId="{05AFA7EA-E2E5-4928-BCE9-49F253197386}" type="presOf" srcId="{D809D189-57F8-40E2-BD05-7C04A67D49E0}" destId="{66943422-6C01-46F8-BCE4-4206D2092728}" srcOrd="0" destOrd="0" presId="urn:microsoft.com/office/officeart/2005/8/layout/orgChart1"/>
    <dgm:cxn modelId="{8EAB9F84-2A60-4815-990B-2526D5797E3E}" type="presOf" srcId="{419CCB32-B8E4-4B83-974C-C36AAF821893}" destId="{D2E2462E-2A00-4C17-8159-55B8A3FC88AC}" srcOrd="0" destOrd="0" presId="urn:microsoft.com/office/officeart/2005/8/layout/orgChart1"/>
    <dgm:cxn modelId="{F69B406C-D0CA-43B7-94CA-1D64190C5C36}" type="presOf" srcId="{419CCB32-B8E4-4B83-974C-C36AAF821893}" destId="{20951972-0B11-4A18-8A1C-2B01EF077E80}" srcOrd="1" destOrd="0" presId="urn:microsoft.com/office/officeart/2005/8/layout/orgChart1"/>
    <dgm:cxn modelId="{A445E0A1-8706-4E9D-85C3-A60D6F1A5A7C}" srcId="{E3D44E43-AE07-46EA-A728-5B4E7D4C3DE9}" destId="{9B804E3B-C17D-4883-9AC2-216B6BF25A1F}" srcOrd="1" destOrd="0" parTransId="{D809D189-57F8-40E2-BD05-7C04A67D49E0}" sibTransId="{1965B8C4-D1FD-49F2-A3F8-06DBFCEB4E40}"/>
    <dgm:cxn modelId="{9D755923-49D7-4F63-BD70-5ED7AC297947}" type="presOf" srcId="{502A6057-F5BD-4057-8E52-28228FC5AABE}" destId="{3CDAF292-AAB3-4A04-9AF2-65A07132ACDF}" srcOrd="0" destOrd="0" presId="urn:microsoft.com/office/officeart/2005/8/layout/orgChart1"/>
    <dgm:cxn modelId="{FDCDE42D-02C2-449F-ACC0-F31E689F22CC}" type="presOf" srcId="{C3D8704D-4A08-4553-9B1B-674C15D38959}" destId="{61B6E3E0-E520-4481-821F-C18975FF7DF2}" srcOrd="0" destOrd="0" presId="urn:microsoft.com/office/officeart/2005/8/layout/orgChart1"/>
    <dgm:cxn modelId="{B5520CB4-39CF-4C32-B0A6-9BE152855846}" srcId="{502A6057-F5BD-4057-8E52-28228FC5AABE}" destId="{E3D44E43-AE07-46EA-A728-5B4E7D4C3DE9}" srcOrd="0" destOrd="0" parTransId="{5ABDBE36-343D-4289-9235-CA947317AE03}" sibTransId="{D00FF78C-9654-4C25-8CD6-CC43ACD28E57}"/>
    <dgm:cxn modelId="{A3B12B6B-7BB0-4FD8-9F70-C092D6FD6786}" type="presOf" srcId="{9B804E3B-C17D-4883-9AC2-216B6BF25A1F}" destId="{595BC048-A8C7-4F93-ABF8-6866B18AE88E}" srcOrd="0" destOrd="0" presId="urn:microsoft.com/office/officeart/2005/8/layout/orgChart1"/>
    <dgm:cxn modelId="{340908AA-CDF0-410B-AC12-CA769867AAAD}" srcId="{E3D44E43-AE07-46EA-A728-5B4E7D4C3DE9}" destId="{419CCB32-B8E4-4B83-974C-C36AAF821893}" srcOrd="0" destOrd="0" parTransId="{C3D8704D-4A08-4553-9B1B-674C15D38959}" sibTransId="{C0A22118-5B88-4BC3-BE79-25F68D997F84}"/>
    <dgm:cxn modelId="{30253374-A416-4FF1-80EC-EAEB186B20A4}" type="presOf" srcId="{E3D44E43-AE07-46EA-A728-5B4E7D4C3DE9}" destId="{F8559670-E9DF-4F95-BB37-7F37D3E80F56}" srcOrd="1" destOrd="0" presId="urn:microsoft.com/office/officeart/2005/8/layout/orgChart1"/>
    <dgm:cxn modelId="{C9085AC9-C1AB-4F27-A2AA-EB123DCE77C7}" type="presOf" srcId="{E3D44E43-AE07-46EA-A728-5B4E7D4C3DE9}" destId="{BE38D84E-FA77-4913-B417-522BAC29724D}" srcOrd="0" destOrd="0" presId="urn:microsoft.com/office/officeart/2005/8/layout/orgChart1"/>
    <dgm:cxn modelId="{2AF168B5-B954-4048-8421-CE38B9E332D9}" type="presOf" srcId="{9B804E3B-C17D-4883-9AC2-216B6BF25A1F}" destId="{D7278F49-0356-4FBC-B2AB-417464340464}" srcOrd="1" destOrd="0" presId="urn:microsoft.com/office/officeart/2005/8/layout/orgChart1"/>
    <dgm:cxn modelId="{5D726F3F-058C-4380-B2AE-1294C6DCC22A}" type="presParOf" srcId="{3CDAF292-AAB3-4A04-9AF2-65A07132ACDF}" destId="{36377937-D010-422A-A53C-4D04CDF478FF}" srcOrd="0" destOrd="0" presId="urn:microsoft.com/office/officeart/2005/8/layout/orgChart1"/>
    <dgm:cxn modelId="{8F91D2E2-A0E6-4C20-8217-A52C35E2AD45}" type="presParOf" srcId="{36377937-D010-422A-A53C-4D04CDF478FF}" destId="{E0C6C611-EDBA-494C-83C6-C8A25721CABE}" srcOrd="0" destOrd="0" presId="urn:microsoft.com/office/officeart/2005/8/layout/orgChart1"/>
    <dgm:cxn modelId="{F3D7EA74-B436-414A-B828-F7478EC9C390}" type="presParOf" srcId="{E0C6C611-EDBA-494C-83C6-C8A25721CABE}" destId="{BE38D84E-FA77-4913-B417-522BAC29724D}" srcOrd="0" destOrd="0" presId="urn:microsoft.com/office/officeart/2005/8/layout/orgChart1"/>
    <dgm:cxn modelId="{B3EB06C1-8F7A-4481-A5AC-0E20BA985335}" type="presParOf" srcId="{E0C6C611-EDBA-494C-83C6-C8A25721CABE}" destId="{F8559670-E9DF-4F95-BB37-7F37D3E80F56}" srcOrd="1" destOrd="0" presId="urn:microsoft.com/office/officeart/2005/8/layout/orgChart1"/>
    <dgm:cxn modelId="{9A74761A-9492-49D5-B33E-A14E3C8A43C1}" type="presParOf" srcId="{36377937-D010-422A-A53C-4D04CDF478FF}" destId="{FF33C3EE-E59F-46F5-B3A1-3166A117CF1B}" srcOrd="1" destOrd="0" presId="urn:microsoft.com/office/officeart/2005/8/layout/orgChart1"/>
    <dgm:cxn modelId="{8932D85A-B76B-433B-B372-AEB0DE7D815F}" type="presParOf" srcId="{FF33C3EE-E59F-46F5-B3A1-3166A117CF1B}" destId="{61B6E3E0-E520-4481-821F-C18975FF7DF2}" srcOrd="0" destOrd="0" presId="urn:microsoft.com/office/officeart/2005/8/layout/orgChart1"/>
    <dgm:cxn modelId="{FB668394-D12D-42C4-BBD3-27AA60CAC47F}" type="presParOf" srcId="{FF33C3EE-E59F-46F5-B3A1-3166A117CF1B}" destId="{E5DC51E8-A83A-430E-A875-B004DC7C1E85}" srcOrd="1" destOrd="0" presId="urn:microsoft.com/office/officeart/2005/8/layout/orgChart1"/>
    <dgm:cxn modelId="{222EB4EC-20E1-4A25-854E-12A65F7FD1E5}" type="presParOf" srcId="{E5DC51E8-A83A-430E-A875-B004DC7C1E85}" destId="{A5C06EB5-1366-4706-95E2-CA613E88ECE8}" srcOrd="0" destOrd="0" presId="urn:microsoft.com/office/officeart/2005/8/layout/orgChart1"/>
    <dgm:cxn modelId="{E8895F1C-D057-449B-ADEF-04577E08C87B}" type="presParOf" srcId="{A5C06EB5-1366-4706-95E2-CA613E88ECE8}" destId="{D2E2462E-2A00-4C17-8159-55B8A3FC88AC}" srcOrd="0" destOrd="0" presId="urn:microsoft.com/office/officeart/2005/8/layout/orgChart1"/>
    <dgm:cxn modelId="{3E726B4F-E756-4F2D-BA35-884CCB4A27FD}" type="presParOf" srcId="{A5C06EB5-1366-4706-95E2-CA613E88ECE8}" destId="{20951972-0B11-4A18-8A1C-2B01EF077E80}" srcOrd="1" destOrd="0" presId="urn:microsoft.com/office/officeart/2005/8/layout/orgChart1"/>
    <dgm:cxn modelId="{F4A0C59F-F094-49BB-A3E2-2627D1479BD2}" type="presParOf" srcId="{E5DC51E8-A83A-430E-A875-B004DC7C1E85}" destId="{D321B110-D566-46E7-9202-805A55F498EC}" srcOrd="1" destOrd="0" presId="urn:microsoft.com/office/officeart/2005/8/layout/orgChart1"/>
    <dgm:cxn modelId="{2E632862-0DF8-4C85-ABAE-8A715269764B}" type="presParOf" srcId="{E5DC51E8-A83A-430E-A875-B004DC7C1E85}" destId="{F72124F0-599E-43C7-BB9B-32D813326D6B}" srcOrd="2" destOrd="0" presId="urn:microsoft.com/office/officeart/2005/8/layout/orgChart1"/>
    <dgm:cxn modelId="{59A2A9CE-EF3D-4760-8121-BB073B952FCB}" type="presParOf" srcId="{FF33C3EE-E59F-46F5-B3A1-3166A117CF1B}" destId="{66943422-6C01-46F8-BCE4-4206D2092728}" srcOrd="2" destOrd="0" presId="urn:microsoft.com/office/officeart/2005/8/layout/orgChart1"/>
    <dgm:cxn modelId="{F923AF75-0E31-4A9B-B435-A775F7494179}" type="presParOf" srcId="{FF33C3EE-E59F-46F5-B3A1-3166A117CF1B}" destId="{CA7CA7D5-7BAB-4B93-945A-06028D10DC78}" srcOrd="3" destOrd="0" presId="urn:microsoft.com/office/officeart/2005/8/layout/orgChart1"/>
    <dgm:cxn modelId="{88AAD0D5-0541-459E-B38D-B03582561B09}" type="presParOf" srcId="{CA7CA7D5-7BAB-4B93-945A-06028D10DC78}" destId="{69110AFF-016B-47C9-86CC-9D9D8E4C8871}" srcOrd="0" destOrd="0" presId="urn:microsoft.com/office/officeart/2005/8/layout/orgChart1"/>
    <dgm:cxn modelId="{6BEA2888-8F26-460F-A0AF-1F25680B7D72}" type="presParOf" srcId="{69110AFF-016B-47C9-86CC-9D9D8E4C8871}" destId="{595BC048-A8C7-4F93-ABF8-6866B18AE88E}" srcOrd="0" destOrd="0" presId="urn:microsoft.com/office/officeart/2005/8/layout/orgChart1"/>
    <dgm:cxn modelId="{3CE7DB74-91FF-4914-A571-240C8CBFEC5D}" type="presParOf" srcId="{69110AFF-016B-47C9-86CC-9D9D8E4C8871}" destId="{D7278F49-0356-4FBC-B2AB-417464340464}" srcOrd="1" destOrd="0" presId="urn:microsoft.com/office/officeart/2005/8/layout/orgChart1"/>
    <dgm:cxn modelId="{DA5DAFF2-6F0A-4C54-8975-0E079E3DE790}" type="presParOf" srcId="{CA7CA7D5-7BAB-4B93-945A-06028D10DC78}" destId="{B95EF996-FF6D-439E-BEDC-ADB31E59AF41}" srcOrd="1" destOrd="0" presId="urn:microsoft.com/office/officeart/2005/8/layout/orgChart1"/>
    <dgm:cxn modelId="{7250FC3D-88AF-4B42-A070-2FB70987086C}" type="presParOf" srcId="{CA7CA7D5-7BAB-4B93-945A-06028D10DC78}" destId="{67BEA897-C325-4FE9-9E3B-FF5217CFA065}" srcOrd="2" destOrd="0" presId="urn:microsoft.com/office/officeart/2005/8/layout/orgChart1"/>
    <dgm:cxn modelId="{712CEB80-CF4A-4B3D-93C0-92EEF1DB791B}" type="presParOf" srcId="{36377937-D010-422A-A53C-4D04CDF478FF}" destId="{0341BBFC-BF22-4AAC-901C-2DE8F7A1F2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A35782-3AF9-4A2D-8BE9-86CC168F181E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55454C9B-468C-45E6-9F62-168D51DCAE73}">
      <dgm:prSet phldrT="[Texto]" custT="1"/>
      <dgm:spPr/>
      <dgm:t>
        <a:bodyPr/>
        <a:lstStyle/>
        <a:p>
          <a:r>
            <a:rPr lang="es-EC" sz="1400" b="1" dirty="0" smtClean="0"/>
            <a:t> Registro Sanitario</a:t>
          </a:r>
          <a:endParaRPr lang="es-EC" sz="1400" b="1" dirty="0"/>
        </a:p>
      </dgm:t>
    </dgm:pt>
    <dgm:pt modelId="{DE688366-A0CD-4BE1-B619-57DFF2FF1912}" type="parTrans" cxnId="{2F1786B4-C28B-4004-8CB6-E3C0EDE6C8BD}">
      <dgm:prSet/>
      <dgm:spPr/>
      <dgm:t>
        <a:bodyPr/>
        <a:lstStyle/>
        <a:p>
          <a:endParaRPr lang="es-EC" sz="1400" b="1"/>
        </a:p>
      </dgm:t>
    </dgm:pt>
    <dgm:pt modelId="{EB0C22A2-056E-49A7-8319-91C053FC5804}" type="sibTrans" cxnId="{2F1786B4-C28B-4004-8CB6-E3C0EDE6C8BD}">
      <dgm:prSet/>
      <dgm:spPr/>
      <dgm:t>
        <a:bodyPr/>
        <a:lstStyle/>
        <a:p>
          <a:endParaRPr lang="es-EC" sz="1400" b="1"/>
        </a:p>
      </dgm:t>
    </dgm:pt>
    <dgm:pt modelId="{6E8FC102-4B70-461D-9694-E23F091899BF}">
      <dgm:prSet phldrT="[Texto]" custT="1"/>
      <dgm:spPr/>
      <dgm:t>
        <a:bodyPr/>
        <a:lstStyle/>
        <a:p>
          <a:r>
            <a:rPr lang="es-EC" sz="1400" b="0" dirty="0" smtClean="0"/>
            <a:t>Inscripción/Homologación Solicitud VUE</a:t>
          </a:r>
          <a:endParaRPr lang="es-EC" sz="1400" b="0" dirty="0"/>
        </a:p>
      </dgm:t>
    </dgm:pt>
    <dgm:pt modelId="{0589DD17-B95B-4D9C-97E8-E4A63D3B09E0}" type="parTrans" cxnId="{0C8DB495-F68E-4EEE-B4E1-CAA65018BA83}">
      <dgm:prSet/>
      <dgm:spPr/>
      <dgm:t>
        <a:bodyPr/>
        <a:lstStyle/>
        <a:p>
          <a:endParaRPr lang="es-EC" sz="1400" b="1"/>
        </a:p>
      </dgm:t>
    </dgm:pt>
    <dgm:pt modelId="{AFDE8033-E748-4833-A9C5-B26291E901FA}" type="sibTrans" cxnId="{0C8DB495-F68E-4EEE-B4E1-CAA65018BA83}">
      <dgm:prSet/>
      <dgm:spPr/>
      <dgm:t>
        <a:bodyPr/>
        <a:lstStyle/>
        <a:p>
          <a:endParaRPr lang="es-EC" sz="1400" b="1"/>
        </a:p>
      </dgm:t>
    </dgm:pt>
    <dgm:pt modelId="{09CE0AF6-6C1B-46DD-8C8F-906BDD5A1050}">
      <dgm:prSet phldrT="[Texto]" custT="1"/>
      <dgm:spPr/>
      <dgm:t>
        <a:bodyPr/>
        <a:lstStyle/>
        <a:p>
          <a:r>
            <a:rPr lang="es-EC" sz="1400" b="0" dirty="0" smtClean="0"/>
            <a:t>Inscripción o certificación $2.258,41 </a:t>
          </a:r>
          <a:endParaRPr lang="es-EC" sz="1400" b="0" dirty="0"/>
        </a:p>
      </dgm:t>
    </dgm:pt>
    <dgm:pt modelId="{7BA8F76D-288C-4A95-B8A7-9B555E3F2DFC}" type="parTrans" cxnId="{6CA82FA8-8074-44D9-BA28-287E0C20ECF6}">
      <dgm:prSet/>
      <dgm:spPr/>
      <dgm:t>
        <a:bodyPr/>
        <a:lstStyle/>
        <a:p>
          <a:endParaRPr lang="es-EC" sz="1400" b="1"/>
        </a:p>
      </dgm:t>
    </dgm:pt>
    <dgm:pt modelId="{E4B2DFBB-C891-4CD2-9425-2BA0369AA2C6}" type="sibTrans" cxnId="{6CA82FA8-8074-44D9-BA28-287E0C20ECF6}">
      <dgm:prSet/>
      <dgm:spPr/>
      <dgm:t>
        <a:bodyPr/>
        <a:lstStyle/>
        <a:p>
          <a:endParaRPr lang="es-EC" sz="1400" b="1"/>
        </a:p>
      </dgm:t>
    </dgm:pt>
    <dgm:pt modelId="{3A55D95A-861F-4D85-9FAA-3DC0E158DA1A}">
      <dgm:prSet phldrT="[Texto]" custT="1"/>
      <dgm:spPr/>
      <dgm:t>
        <a:bodyPr/>
        <a:lstStyle/>
        <a:p>
          <a:r>
            <a:rPr lang="es-EC" sz="1400" b="1" dirty="0" smtClean="0"/>
            <a:t>Etiquetado</a:t>
          </a:r>
          <a:endParaRPr lang="es-EC" sz="1400" b="1" dirty="0"/>
        </a:p>
      </dgm:t>
    </dgm:pt>
    <dgm:pt modelId="{45827FB3-F9D0-4FCE-B9C7-43B7E8BAFAA3}" type="parTrans" cxnId="{972E910B-B424-4A08-B702-6A79095F5A1A}">
      <dgm:prSet/>
      <dgm:spPr/>
      <dgm:t>
        <a:bodyPr/>
        <a:lstStyle/>
        <a:p>
          <a:endParaRPr lang="es-EC" sz="1400" b="1"/>
        </a:p>
      </dgm:t>
    </dgm:pt>
    <dgm:pt modelId="{44436465-BC67-4E9C-B1DD-392F9654E758}" type="sibTrans" cxnId="{972E910B-B424-4A08-B702-6A79095F5A1A}">
      <dgm:prSet/>
      <dgm:spPr/>
      <dgm:t>
        <a:bodyPr/>
        <a:lstStyle/>
        <a:p>
          <a:endParaRPr lang="es-EC" sz="1400" b="1"/>
        </a:p>
      </dgm:t>
    </dgm:pt>
    <dgm:pt modelId="{9A8C9581-0DA3-479E-832F-CA994D3F039B}">
      <dgm:prSet phldrT="[Texto]" custT="1"/>
      <dgm:spPr/>
      <dgm:t>
        <a:bodyPr/>
        <a:lstStyle/>
        <a:p>
          <a:r>
            <a:rPr lang="es-EC" sz="1400" b="0" dirty="0" smtClean="0"/>
            <a:t>“MEDICAMENTO GENÉRICO”</a:t>
          </a:r>
          <a:endParaRPr lang="es-EC" sz="1400" b="0" dirty="0"/>
        </a:p>
      </dgm:t>
    </dgm:pt>
    <dgm:pt modelId="{BBC7FE1A-4ACA-4DCD-988E-4F21994EAAA1}" type="parTrans" cxnId="{92EFFC82-A29C-42D0-98DC-88DA2BC78715}">
      <dgm:prSet/>
      <dgm:spPr/>
      <dgm:t>
        <a:bodyPr/>
        <a:lstStyle/>
        <a:p>
          <a:endParaRPr lang="es-EC" sz="1400" b="1"/>
        </a:p>
      </dgm:t>
    </dgm:pt>
    <dgm:pt modelId="{24CFEFB2-FFF8-490A-9E2D-B8B4D7F34D43}" type="sibTrans" cxnId="{92EFFC82-A29C-42D0-98DC-88DA2BC78715}">
      <dgm:prSet/>
      <dgm:spPr/>
      <dgm:t>
        <a:bodyPr/>
        <a:lstStyle/>
        <a:p>
          <a:endParaRPr lang="es-EC" sz="1400" b="1"/>
        </a:p>
      </dgm:t>
    </dgm:pt>
    <dgm:pt modelId="{53AB3D8C-14F8-4CE1-9DEF-DB1DC3334E1C}">
      <dgm:prSet phldrT="[Texto]" custT="1"/>
      <dgm:spPr/>
      <dgm:t>
        <a:bodyPr/>
        <a:lstStyle/>
        <a:p>
          <a:r>
            <a:rPr lang="es-EC" sz="1400" b="1" dirty="0" smtClean="0"/>
            <a:t>Aranceles </a:t>
          </a:r>
          <a:r>
            <a:rPr lang="es-EC" sz="1400" b="1" dirty="0" err="1" smtClean="0"/>
            <a:t>Subpartida</a:t>
          </a:r>
          <a:r>
            <a:rPr lang="es-EC" sz="1400" b="1" dirty="0" smtClean="0"/>
            <a:t> 3004.10.10.00 </a:t>
          </a:r>
          <a:endParaRPr lang="es-EC" sz="1400" b="1" dirty="0"/>
        </a:p>
      </dgm:t>
    </dgm:pt>
    <dgm:pt modelId="{CDF64E53-00BD-42D1-ADAF-DA05C6A6552F}" type="parTrans" cxnId="{4C4E552C-D9B0-432B-8C31-E881C148231A}">
      <dgm:prSet/>
      <dgm:spPr/>
      <dgm:t>
        <a:bodyPr/>
        <a:lstStyle/>
        <a:p>
          <a:endParaRPr lang="es-EC" sz="1400" b="1"/>
        </a:p>
      </dgm:t>
    </dgm:pt>
    <dgm:pt modelId="{F000BBBB-47B9-4E8D-B26B-DABD36BE8DC5}" type="sibTrans" cxnId="{4C4E552C-D9B0-432B-8C31-E881C148231A}">
      <dgm:prSet/>
      <dgm:spPr/>
      <dgm:t>
        <a:bodyPr/>
        <a:lstStyle/>
        <a:p>
          <a:endParaRPr lang="es-EC" sz="1400" b="1"/>
        </a:p>
      </dgm:t>
    </dgm:pt>
    <dgm:pt modelId="{7A848FA0-81DE-42EA-97B1-CA4AC095EA48}">
      <dgm:prSet phldrT="[Texto]" custT="1"/>
      <dgm:spPr/>
      <dgm:t>
        <a:bodyPr/>
        <a:lstStyle/>
        <a:p>
          <a:r>
            <a:rPr lang="es-EC" sz="1400" b="0" dirty="0" smtClean="0"/>
            <a:t> CAN </a:t>
          </a:r>
          <a:endParaRPr lang="es-EC" sz="1400" b="0" dirty="0"/>
        </a:p>
      </dgm:t>
    </dgm:pt>
    <dgm:pt modelId="{EAA168B0-2533-485A-ACEA-BA1BD3C9CE4A}" type="parTrans" cxnId="{EF53CEBC-7510-4E46-B270-4DDC2AEA9330}">
      <dgm:prSet/>
      <dgm:spPr/>
      <dgm:t>
        <a:bodyPr/>
        <a:lstStyle/>
        <a:p>
          <a:endParaRPr lang="es-EC" sz="1400" b="1"/>
        </a:p>
      </dgm:t>
    </dgm:pt>
    <dgm:pt modelId="{9DD179B2-2D2F-46CF-8B25-FB3895E9C4DF}" type="sibTrans" cxnId="{EF53CEBC-7510-4E46-B270-4DDC2AEA9330}">
      <dgm:prSet/>
      <dgm:spPr/>
      <dgm:t>
        <a:bodyPr/>
        <a:lstStyle/>
        <a:p>
          <a:endParaRPr lang="es-EC" sz="1400" b="1"/>
        </a:p>
      </dgm:t>
    </dgm:pt>
    <dgm:pt modelId="{DAD0CB21-0D12-430E-8C60-934EEDAED458}">
      <dgm:prSet phldrT="[Texto]" custT="1"/>
      <dgm:spPr/>
      <dgm:t>
        <a:bodyPr/>
        <a:lstStyle/>
        <a:p>
          <a:r>
            <a:rPr lang="es-EC" sz="1400" b="0" dirty="0" smtClean="0"/>
            <a:t>Genéricos $565,21</a:t>
          </a:r>
          <a:endParaRPr lang="es-EC" sz="1400" b="0" dirty="0"/>
        </a:p>
      </dgm:t>
    </dgm:pt>
    <dgm:pt modelId="{9F69516F-340F-4F56-BB88-F8BD3D694EB3}" type="parTrans" cxnId="{A21DAF5C-66C4-4FEC-8A22-9FB57C5552F1}">
      <dgm:prSet/>
      <dgm:spPr/>
      <dgm:t>
        <a:bodyPr/>
        <a:lstStyle/>
        <a:p>
          <a:endParaRPr lang="es-EC" sz="1400" b="1"/>
        </a:p>
      </dgm:t>
    </dgm:pt>
    <dgm:pt modelId="{FDC406BB-2DCA-4D2D-A953-F092BEBF5FBF}" type="sibTrans" cxnId="{A21DAF5C-66C4-4FEC-8A22-9FB57C5552F1}">
      <dgm:prSet/>
      <dgm:spPr/>
      <dgm:t>
        <a:bodyPr/>
        <a:lstStyle/>
        <a:p>
          <a:endParaRPr lang="es-EC" sz="1400" b="1"/>
        </a:p>
      </dgm:t>
    </dgm:pt>
    <dgm:pt modelId="{0ABBBA16-0DC6-4C49-B887-D7B8DCAFDB51}">
      <dgm:prSet phldrT="[Texto]" custT="1"/>
      <dgm:spPr/>
      <dgm:t>
        <a:bodyPr/>
        <a:lstStyle/>
        <a:p>
          <a:r>
            <a:rPr lang="es-EC" sz="1400" b="0" dirty="0" smtClean="0"/>
            <a:t>Vigencia mínima 5 años</a:t>
          </a:r>
          <a:endParaRPr lang="es-EC" sz="1400" b="0" dirty="0"/>
        </a:p>
      </dgm:t>
    </dgm:pt>
    <dgm:pt modelId="{28C73583-89DE-4F88-BA0B-37E9E0961B87}" type="parTrans" cxnId="{09FA34E6-E725-4BF2-880B-C0D12182C3C4}">
      <dgm:prSet/>
      <dgm:spPr/>
      <dgm:t>
        <a:bodyPr/>
        <a:lstStyle/>
        <a:p>
          <a:endParaRPr lang="es-EC" sz="1400" b="1"/>
        </a:p>
      </dgm:t>
    </dgm:pt>
    <dgm:pt modelId="{1E50C558-C29A-40D1-85E0-53637B4C7DC6}" type="sibTrans" cxnId="{09FA34E6-E725-4BF2-880B-C0D12182C3C4}">
      <dgm:prSet/>
      <dgm:spPr/>
      <dgm:t>
        <a:bodyPr/>
        <a:lstStyle/>
        <a:p>
          <a:endParaRPr lang="es-EC" sz="1400" b="1"/>
        </a:p>
      </dgm:t>
    </dgm:pt>
    <dgm:pt modelId="{51B96546-AC9D-4B01-8868-651B851390E7}">
      <dgm:prSet phldrT="[Texto]" custT="1"/>
      <dgm:spPr/>
      <dgm:t>
        <a:bodyPr/>
        <a:lstStyle/>
        <a:p>
          <a:r>
            <a:rPr lang="es-EC" sz="1400" b="0" dirty="0" smtClean="0"/>
            <a:t>Reglamento de Registro Sanitario para Medicamentos en General</a:t>
          </a:r>
          <a:endParaRPr lang="es-EC" sz="1400" b="0" dirty="0"/>
        </a:p>
      </dgm:t>
    </dgm:pt>
    <dgm:pt modelId="{7192F29F-B20E-4AC3-A5A4-B1F30DC3E514}" type="parTrans" cxnId="{5FAED2EC-0B92-48C8-AA35-08F1582A6F60}">
      <dgm:prSet/>
      <dgm:spPr/>
      <dgm:t>
        <a:bodyPr/>
        <a:lstStyle/>
        <a:p>
          <a:endParaRPr lang="es-EC" sz="1400" b="1"/>
        </a:p>
      </dgm:t>
    </dgm:pt>
    <dgm:pt modelId="{1968ADA2-294B-4597-81E8-B26246E65593}" type="sibTrans" cxnId="{5FAED2EC-0B92-48C8-AA35-08F1582A6F60}">
      <dgm:prSet/>
      <dgm:spPr/>
      <dgm:t>
        <a:bodyPr/>
        <a:lstStyle/>
        <a:p>
          <a:endParaRPr lang="es-EC" sz="1400" b="1"/>
        </a:p>
      </dgm:t>
    </dgm:pt>
    <dgm:pt modelId="{508B31E7-06E8-4DF4-9466-DAD29F2151C2}">
      <dgm:prSet phldrT="[Texto]" custT="1"/>
      <dgm:spPr/>
      <dgm:t>
        <a:bodyPr/>
        <a:lstStyle/>
        <a:p>
          <a:r>
            <a:rPr lang="es-EC" sz="1400" b="0" dirty="0" smtClean="0"/>
            <a:t>Etiquetas externas e internas redactadas en español y en caracteres claramente legibles e indelebles</a:t>
          </a:r>
          <a:endParaRPr lang="es-EC" sz="1400" b="0" dirty="0"/>
        </a:p>
      </dgm:t>
    </dgm:pt>
    <dgm:pt modelId="{8675A6FB-28B3-45D2-BA2E-3C90DC25C441}" type="parTrans" cxnId="{10A27984-D3C0-468E-B4D1-7C5A88D3B176}">
      <dgm:prSet/>
      <dgm:spPr/>
      <dgm:t>
        <a:bodyPr/>
        <a:lstStyle/>
        <a:p>
          <a:endParaRPr lang="es-EC" sz="1400" b="1"/>
        </a:p>
      </dgm:t>
    </dgm:pt>
    <dgm:pt modelId="{29158001-6B67-406E-8413-0F1C4F4F447C}" type="sibTrans" cxnId="{10A27984-D3C0-468E-B4D1-7C5A88D3B176}">
      <dgm:prSet/>
      <dgm:spPr/>
      <dgm:t>
        <a:bodyPr/>
        <a:lstStyle/>
        <a:p>
          <a:endParaRPr lang="es-EC" sz="1400" b="1"/>
        </a:p>
      </dgm:t>
    </dgm:pt>
    <dgm:pt modelId="{B433BB11-A1F4-4D72-BBFE-003355EFA96C}">
      <dgm:prSet phldrT="[Texto]" custT="1"/>
      <dgm:spPr/>
      <dgm:t>
        <a:bodyPr/>
        <a:lstStyle/>
        <a:p>
          <a:r>
            <a:rPr lang="es-EC" sz="1400" b="1" dirty="0" smtClean="0"/>
            <a:t>Certificado de Origen</a:t>
          </a:r>
          <a:endParaRPr lang="es-EC" sz="1400" b="1" dirty="0"/>
        </a:p>
      </dgm:t>
    </dgm:pt>
    <dgm:pt modelId="{C7B657D2-4DEA-4844-B958-C06960103D1B}" type="parTrans" cxnId="{1604722E-B295-44C7-9D7F-1C6770E1397B}">
      <dgm:prSet/>
      <dgm:spPr/>
      <dgm:t>
        <a:bodyPr/>
        <a:lstStyle/>
        <a:p>
          <a:endParaRPr lang="es-EC" sz="1400" b="1"/>
        </a:p>
      </dgm:t>
    </dgm:pt>
    <dgm:pt modelId="{562BD461-1486-48DF-9490-AF9A25EA82CA}" type="sibTrans" cxnId="{1604722E-B295-44C7-9D7F-1C6770E1397B}">
      <dgm:prSet/>
      <dgm:spPr/>
      <dgm:t>
        <a:bodyPr/>
        <a:lstStyle/>
        <a:p>
          <a:endParaRPr lang="es-EC" sz="1400" b="1"/>
        </a:p>
      </dgm:t>
    </dgm:pt>
    <dgm:pt modelId="{712AA267-2094-454B-BFD6-04C3FDB53010}">
      <dgm:prSet phldrT="[Texto]" custT="1"/>
      <dgm:spPr/>
      <dgm:t>
        <a:bodyPr/>
        <a:lstStyle/>
        <a:p>
          <a:r>
            <a:rPr lang="es-EC" sz="1400" b="1" dirty="0" smtClean="0"/>
            <a:t> </a:t>
          </a:r>
          <a:r>
            <a:rPr lang="es-EC" sz="1400" b="0" dirty="0" err="1" smtClean="0"/>
            <a:t>Advalorem</a:t>
          </a:r>
          <a:r>
            <a:rPr lang="es-EC" sz="1400" b="0" dirty="0" smtClean="0"/>
            <a:t> 5%</a:t>
          </a:r>
          <a:endParaRPr lang="es-EC" sz="1400" b="0" dirty="0"/>
        </a:p>
      </dgm:t>
    </dgm:pt>
    <dgm:pt modelId="{334D4AB1-93A3-454F-8718-48740872AE25}" type="parTrans" cxnId="{EC913262-2FA5-4E57-BFDC-7603A83DE01F}">
      <dgm:prSet/>
      <dgm:spPr/>
      <dgm:t>
        <a:bodyPr/>
        <a:lstStyle/>
        <a:p>
          <a:endParaRPr lang="es-EC" sz="1400" b="1"/>
        </a:p>
      </dgm:t>
    </dgm:pt>
    <dgm:pt modelId="{5B87B5DD-A6FC-4B94-808A-5A65EB4730B9}" type="sibTrans" cxnId="{EC913262-2FA5-4E57-BFDC-7603A83DE01F}">
      <dgm:prSet/>
      <dgm:spPr/>
      <dgm:t>
        <a:bodyPr/>
        <a:lstStyle/>
        <a:p>
          <a:endParaRPr lang="es-EC" sz="1400" b="1"/>
        </a:p>
      </dgm:t>
    </dgm:pt>
    <dgm:pt modelId="{BDB6A6E7-30B0-42E8-85A1-32C033CF3C7C}">
      <dgm:prSet phldrT="[Texto]" custT="1"/>
      <dgm:spPr/>
      <dgm:t>
        <a:bodyPr/>
        <a:lstStyle/>
        <a:p>
          <a:endParaRPr lang="es-EC" sz="1400" b="1" dirty="0"/>
        </a:p>
      </dgm:t>
    </dgm:pt>
    <dgm:pt modelId="{A274CDB9-5DBD-4E06-A916-BDB645F75B1D}" type="parTrans" cxnId="{D3CE4877-2B1A-4D05-A4E3-052B5C69A2FF}">
      <dgm:prSet/>
      <dgm:spPr/>
      <dgm:t>
        <a:bodyPr/>
        <a:lstStyle/>
        <a:p>
          <a:endParaRPr lang="es-EC" sz="1400" b="1"/>
        </a:p>
      </dgm:t>
    </dgm:pt>
    <dgm:pt modelId="{8EA35D30-A75F-4260-B9DD-FD849CB3B6B5}" type="sibTrans" cxnId="{D3CE4877-2B1A-4D05-A4E3-052B5C69A2FF}">
      <dgm:prSet/>
      <dgm:spPr/>
      <dgm:t>
        <a:bodyPr/>
        <a:lstStyle/>
        <a:p>
          <a:endParaRPr lang="es-EC" sz="1400" b="1"/>
        </a:p>
      </dgm:t>
    </dgm:pt>
    <dgm:pt modelId="{5D50C08A-C996-4621-B74D-C5BE3424AEEE}">
      <dgm:prSet phldrT="[Texto]" custT="1"/>
      <dgm:spPr/>
      <dgm:t>
        <a:bodyPr/>
        <a:lstStyle/>
        <a:p>
          <a:r>
            <a:rPr lang="es-EC" sz="1400" b="0" dirty="0" smtClean="0"/>
            <a:t> FODINFA 0,5%</a:t>
          </a:r>
          <a:endParaRPr lang="es-EC" sz="1400" b="0" dirty="0"/>
        </a:p>
      </dgm:t>
    </dgm:pt>
    <dgm:pt modelId="{E0ED211C-0F8C-4810-9ED8-54F743D3F85E}" type="parTrans" cxnId="{118EE709-E02A-491B-96AB-DFC70CD5D56E}">
      <dgm:prSet/>
      <dgm:spPr/>
      <dgm:t>
        <a:bodyPr/>
        <a:lstStyle/>
        <a:p>
          <a:endParaRPr lang="es-EC" sz="1400" b="1"/>
        </a:p>
      </dgm:t>
    </dgm:pt>
    <dgm:pt modelId="{02179A31-8ADB-4920-8046-AE59AF33EA2F}" type="sibTrans" cxnId="{118EE709-E02A-491B-96AB-DFC70CD5D56E}">
      <dgm:prSet/>
      <dgm:spPr/>
      <dgm:t>
        <a:bodyPr/>
        <a:lstStyle/>
        <a:p>
          <a:endParaRPr lang="es-EC" sz="1400" b="1"/>
        </a:p>
      </dgm:t>
    </dgm:pt>
    <dgm:pt modelId="{1BE41447-4006-441F-8D72-DE9EDD800F01}">
      <dgm:prSet phldrT="[Texto]" custT="1"/>
      <dgm:spPr/>
      <dgm:t>
        <a:bodyPr/>
        <a:lstStyle/>
        <a:p>
          <a:r>
            <a:rPr lang="es-EC" sz="1400" b="0" dirty="0" smtClean="0"/>
            <a:t> IVA 12%</a:t>
          </a:r>
          <a:endParaRPr lang="es-EC" sz="1400" b="0" dirty="0"/>
        </a:p>
      </dgm:t>
    </dgm:pt>
    <dgm:pt modelId="{F1622184-6E78-49A8-90B9-324365E94329}" type="parTrans" cxnId="{F614A7FB-04FC-4039-B8B7-859B45C0EC05}">
      <dgm:prSet/>
      <dgm:spPr/>
      <dgm:t>
        <a:bodyPr/>
        <a:lstStyle/>
        <a:p>
          <a:endParaRPr lang="es-EC" sz="1400" b="1"/>
        </a:p>
      </dgm:t>
    </dgm:pt>
    <dgm:pt modelId="{9CE7AE58-28E9-4B2E-B24D-DF9B464AA082}" type="sibTrans" cxnId="{F614A7FB-04FC-4039-B8B7-859B45C0EC05}">
      <dgm:prSet/>
      <dgm:spPr/>
      <dgm:t>
        <a:bodyPr/>
        <a:lstStyle/>
        <a:p>
          <a:endParaRPr lang="es-EC" sz="1400" b="1"/>
        </a:p>
      </dgm:t>
    </dgm:pt>
    <dgm:pt modelId="{C9704BB9-89D9-4289-AC10-603AF6DAF8F9}" type="pres">
      <dgm:prSet presAssocID="{02A35782-3AF9-4A2D-8BE9-86CC168F18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DCA785-BBAA-435E-8086-D5E3E113F302}" type="pres">
      <dgm:prSet presAssocID="{55454C9B-468C-45E6-9F62-168D51DCAE73}" presName="composite" presStyleCnt="0"/>
      <dgm:spPr/>
    </dgm:pt>
    <dgm:pt modelId="{CB8FB0AC-D0CF-464C-9842-43314A22B6CF}" type="pres">
      <dgm:prSet presAssocID="{55454C9B-468C-45E6-9F62-168D51DCAE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ECE41A-7297-46CC-8E22-295960DE9E14}" type="pres">
      <dgm:prSet presAssocID="{55454C9B-468C-45E6-9F62-168D51DCAE7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198AC8-06B5-4582-9EE6-D27B674E7B30}" type="pres">
      <dgm:prSet presAssocID="{EB0C22A2-056E-49A7-8319-91C053FC5804}" presName="space" presStyleCnt="0"/>
      <dgm:spPr/>
    </dgm:pt>
    <dgm:pt modelId="{05E1237B-4957-413F-AE6D-F39E005A2E44}" type="pres">
      <dgm:prSet presAssocID="{3A55D95A-861F-4D85-9FAA-3DC0E158DA1A}" presName="composite" presStyleCnt="0"/>
      <dgm:spPr/>
    </dgm:pt>
    <dgm:pt modelId="{B35C610B-51F9-45A2-AE03-0CEC8155EBC6}" type="pres">
      <dgm:prSet presAssocID="{3A55D95A-861F-4D85-9FAA-3DC0E158DA1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1C8F4-3B78-4F17-9168-EE66B7CF2BD6}" type="pres">
      <dgm:prSet presAssocID="{3A55D95A-861F-4D85-9FAA-3DC0E158DA1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968C8-FFB1-4E15-AFFB-59F4E8A75E45}" type="pres">
      <dgm:prSet presAssocID="{44436465-BC67-4E9C-B1DD-392F9654E758}" presName="space" presStyleCnt="0"/>
      <dgm:spPr/>
    </dgm:pt>
    <dgm:pt modelId="{A3500CA2-1BE7-48B4-99C7-17499176A46B}" type="pres">
      <dgm:prSet presAssocID="{53AB3D8C-14F8-4CE1-9DEF-DB1DC3334E1C}" presName="composite" presStyleCnt="0"/>
      <dgm:spPr/>
    </dgm:pt>
    <dgm:pt modelId="{920E6320-3B4A-478D-985F-2FB021314A67}" type="pres">
      <dgm:prSet presAssocID="{53AB3D8C-14F8-4CE1-9DEF-DB1DC3334E1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C4528-473A-48B6-8510-F359A60238E8}" type="pres">
      <dgm:prSet presAssocID="{53AB3D8C-14F8-4CE1-9DEF-DB1DC3334E1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15AC9-DB4D-4E13-8B58-66653D90A637}" type="pres">
      <dgm:prSet presAssocID="{F000BBBB-47B9-4E8D-B26B-DABD36BE8DC5}" presName="space" presStyleCnt="0"/>
      <dgm:spPr/>
    </dgm:pt>
    <dgm:pt modelId="{A7AD3D64-0E79-458F-B538-A7FE4A0B9602}" type="pres">
      <dgm:prSet presAssocID="{B433BB11-A1F4-4D72-BBFE-003355EFA96C}" presName="composite" presStyleCnt="0"/>
      <dgm:spPr/>
    </dgm:pt>
    <dgm:pt modelId="{6F3B05E9-5FB8-4568-8A06-F47ADDDEF158}" type="pres">
      <dgm:prSet presAssocID="{B433BB11-A1F4-4D72-BBFE-003355EFA96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7C3C66-5AF1-4954-B786-F40107806FB0}" type="pres">
      <dgm:prSet presAssocID="{B433BB11-A1F4-4D72-BBFE-003355EFA96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1786B4-C28B-4004-8CB6-E3C0EDE6C8BD}" srcId="{02A35782-3AF9-4A2D-8BE9-86CC168F181E}" destId="{55454C9B-468C-45E6-9F62-168D51DCAE73}" srcOrd="0" destOrd="0" parTransId="{DE688366-A0CD-4BE1-B619-57DFF2FF1912}" sibTransId="{EB0C22A2-056E-49A7-8319-91C053FC5804}"/>
    <dgm:cxn modelId="{10A27984-D3C0-468E-B4D1-7C5A88D3B176}" srcId="{3A55D95A-861F-4D85-9FAA-3DC0E158DA1A}" destId="{508B31E7-06E8-4DF4-9466-DAD29F2151C2}" srcOrd="1" destOrd="0" parTransId="{8675A6FB-28B3-45D2-BA2E-3C90DC25C441}" sibTransId="{29158001-6B67-406E-8413-0F1C4F4F447C}"/>
    <dgm:cxn modelId="{F7B18AE6-230C-4041-B388-138CFAC73127}" type="presOf" srcId="{508B31E7-06E8-4DF4-9466-DAD29F2151C2}" destId="{32A1C8F4-3B78-4F17-9168-EE66B7CF2BD6}" srcOrd="0" destOrd="1" presId="urn:microsoft.com/office/officeart/2005/8/layout/hList1"/>
    <dgm:cxn modelId="{724D7CBB-5B6C-452B-9F1C-EE920524AE23}" type="presOf" srcId="{09CE0AF6-6C1B-46DD-8C8F-906BDD5A1050}" destId="{0DECE41A-7297-46CC-8E22-295960DE9E14}" srcOrd="0" destOrd="1" presId="urn:microsoft.com/office/officeart/2005/8/layout/hList1"/>
    <dgm:cxn modelId="{317FE6AE-6ED6-420D-9323-9DF4F3D9F72D}" type="presOf" srcId="{7A848FA0-81DE-42EA-97B1-CA4AC095EA48}" destId="{A97C3C66-5AF1-4954-B786-F40107806FB0}" srcOrd="0" destOrd="0" presId="urn:microsoft.com/office/officeart/2005/8/layout/hList1"/>
    <dgm:cxn modelId="{EF53CEBC-7510-4E46-B270-4DDC2AEA9330}" srcId="{B433BB11-A1F4-4D72-BBFE-003355EFA96C}" destId="{7A848FA0-81DE-42EA-97B1-CA4AC095EA48}" srcOrd="0" destOrd="0" parTransId="{EAA168B0-2533-485A-ACEA-BA1BD3C9CE4A}" sibTransId="{9DD179B2-2D2F-46CF-8B25-FB3895E9C4DF}"/>
    <dgm:cxn modelId="{6CA82FA8-8074-44D9-BA28-287E0C20ECF6}" srcId="{55454C9B-468C-45E6-9F62-168D51DCAE73}" destId="{09CE0AF6-6C1B-46DD-8C8F-906BDD5A1050}" srcOrd="1" destOrd="0" parTransId="{7BA8F76D-288C-4A95-B8A7-9B555E3F2DFC}" sibTransId="{E4B2DFBB-C891-4CD2-9425-2BA0369AA2C6}"/>
    <dgm:cxn modelId="{972E910B-B424-4A08-B702-6A79095F5A1A}" srcId="{02A35782-3AF9-4A2D-8BE9-86CC168F181E}" destId="{3A55D95A-861F-4D85-9FAA-3DC0E158DA1A}" srcOrd="1" destOrd="0" parTransId="{45827FB3-F9D0-4FCE-B9C7-43B7E8BAFAA3}" sibTransId="{44436465-BC67-4E9C-B1DD-392F9654E758}"/>
    <dgm:cxn modelId="{E1EA9C52-2A22-42C1-B7C0-DCFDD170AD5A}" type="presOf" srcId="{BDB6A6E7-30B0-42E8-85A1-32C033CF3C7C}" destId="{947C4528-473A-48B6-8510-F359A60238E8}" srcOrd="0" destOrd="3" presId="urn:microsoft.com/office/officeart/2005/8/layout/hList1"/>
    <dgm:cxn modelId="{D3CE4877-2B1A-4D05-A4E3-052B5C69A2FF}" srcId="{53AB3D8C-14F8-4CE1-9DEF-DB1DC3334E1C}" destId="{BDB6A6E7-30B0-42E8-85A1-32C033CF3C7C}" srcOrd="3" destOrd="0" parTransId="{A274CDB9-5DBD-4E06-A916-BDB645F75B1D}" sibTransId="{8EA35D30-A75F-4260-B9DD-FD849CB3B6B5}"/>
    <dgm:cxn modelId="{91EBC64B-7630-48E8-B212-081A2EE90880}" type="presOf" srcId="{51B96546-AC9D-4B01-8868-651B851390E7}" destId="{32A1C8F4-3B78-4F17-9168-EE66B7CF2BD6}" srcOrd="0" destOrd="0" presId="urn:microsoft.com/office/officeart/2005/8/layout/hList1"/>
    <dgm:cxn modelId="{AE2D89A8-D7AC-4BE8-9F9F-167B7489D3D9}" type="presOf" srcId="{712AA267-2094-454B-BFD6-04C3FDB53010}" destId="{947C4528-473A-48B6-8510-F359A60238E8}" srcOrd="0" destOrd="0" presId="urn:microsoft.com/office/officeart/2005/8/layout/hList1"/>
    <dgm:cxn modelId="{D611B794-8C5E-4FF6-9B7B-0F0713F2F9AD}" type="presOf" srcId="{53AB3D8C-14F8-4CE1-9DEF-DB1DC3334E1C}" destId="{920E6320-3B4A-478D-985F-2FB021314A67}" srcOrd="0" destOrd="0" presId="urn:microsoft.com/office/officeart/2005/8/layout/hList1"/>
    <dgm:cxn modelId="{5440DA4F-CBF5-4543-9204-51EFF9D33CD3}" type="presOf" srcId="{5D50C08A-C996-4621-B74D-C5BE3424AEEE}" destId="{947C4528-473A-48B6-8510-F359A60238E8}" srcOrd="0" destOrd="1" presId="urn:microsoft.com/office/officeart/2005/8/layout/hList1"/>
    <dgm:cxn modelId="{5FAED2EC-0B92-48C8-AA35-08F1582A6F60}" srcId="{3A55D95A-861F-4D85-9FAA-3DC0E158DA1A}" destId="{51B96546-AC9D-4B01-8868-651B851390E7}" srcOrd="0" destOrd="0" parTransId="{7192F29F-B20E-4AC3-A5A4-B1F30DC3E514}" sibTransId="{1968ADA2-294B-4597-81E8-B26246E65593}"/>
    <dgm:cxn modelId="{F614A7FB-04FC-4039-B8B7-859B45C0EC05}" srcId="{53AB3D8C-14F8-4CE1-9DEF-DB1DC3334E1C}" destId="{1BE41447-4006-441F-8D72-DE9EDD800F01}" srcOrd="2" destOrd="0" parTransId="{F1622184-6E78-49A8-90B9-324365E94329}" sibTransId="{9CE7AE58-28E9-4B2E-B24D-DF9B464AA082}"/>
    <dgm:cxn modelId="{4C4E552C-D9B0-432B-8C31-E881C148231A}" srcId="{02A35782-3AF9-4A2D-8BE9-86CC168F181E}" destId="{53AB3D8C-14F8-4CE1-9DEF-DB1DC3334E1C}" srcOrd="2" destOrd="0" parTransId="{CDF64E53-00BD-42D1-ADAF-DA05C6A6552F}" sibTransId="{F000BBBB-47B9-4E8D-B26B-DABD36BE8DC5}"/>
    <dgm:cxn modelId="{EC913262-2FA5-4E57-BFDC-7603A83DE01F}" srcId="{53AB3D8C-14F8-4CE1-9DEF-DB1DC3334E1C}" destId="{712AA267-2094-454B-BFD6-04C3FDB53010}" srcOrd="0" destOrd="0" parTransId="{334D4AB1-93A3-454F-8718-48740872AE25}" sibTransId="{5B87B5DD-A6FC-4B94-808A-5A65EB4730B9}"/>
    <dgm:cxn modelId="{8C543380-B27D-408B-B708-AB47065AA1AB}" type="presOf" srcId="{55454C9B-468C-45E6-9F62-168D51DCAE73}" destId="{CB8FB0AC-D0CF-464C-9842-43314A22B6CF}" srcOrd="0" destOrd="0" presId="urn:microsoft.com/office/officeart/2005/8/layout/hList1"/>
    <dgm:cxn modelId="{09FA34E6-E725-4BF2-880B-C0D12182C3C4}" srcId="{55454C9B-468C-45E6-9F62-168D51DCAE73}" destId="{0ABBBA16-0DC6-4C49-B887-D7B8DCAFDB51}" srcOrd="3" destOrd="0" parTransId="{28C73583-89DE-4F88-BA0B-37E9E0961B87}" sibTransId="{1E50C558-C29A-40D1-85E0-53637B4C7DC6}"/>
    <dgm:cxn modelId="{2A5D05A9-C553-4277-9288-266E73B36F69}" type="presOf" srcId="{DAD0CB21-0D12-430E-8C60-934EEDAED458}" destId="{0DECE41A-7297-46CC-8E22-295960DE9E14}" srcOrd="0" destOrd="2" presId="urn:microsoft.com/office/officeart/2005/8/layout/hList1"/>
    <dgm:cxn modelId="{F8C29CF2-44A1-40D7-B54D-9C2FEF8AC55A}" type="presOf" srcId="{1BE41447-4006-441F-8D72-DE9EDD800F01}" destId="{947C4528-473A-48B6-8510-F359A60238E8}" srcOrd="0" destOrd="2" presId="urn:microsoft.com/office/officeart/2005/8/layout/hList1"/>
    <dgm:cxn modelId="{6BE005C5-6EB0-4558-9DE5-97547C8766DD}" type="presOf" srcId="{0ABBBA16-0DC6-4C49-B887-D7B8DCAFDB51}" destId="{0DECE41A-7297-46CC-8E22-295960DE9E14}" srcOrd="0" destOrd="3" presId="urn:microsoft.com/office/officeart/2005/8/layout/hList1"/>
    <dgm:cxn modelId="{06E88F22-29D2-43C4-ADA2-0C80B1D452E2}" type="presOf" srcId="{3A55D95A-861F-4D85-9FAA-3DC0E158DA1A}" destId="{B35C610B-51F9-45A2-AE03-0CEC8155EBC6}" srcOrd="0" destOrd="0" presId="urn:microsoft.com/office/officeart/2005/8/layout/hList1"/>
    <dgm:cxn modelId="{92EFFC82-A29C-42D0-98DC-88DA2BC78715}" srcId="{3A55D95A-861F-4D85-9FAA-3DC0E158DA1A}" destId="{9A8C9581-0DA3-479E-832F-CA994D3F039B}" srcOrd="2" destOrd="0" parTransId="{BBC7FE1A-4ACA-4DCD-988E-4F21994EAAA1}" sibTransId="{24CFEFB2-FFF8-490A-9E2D-B8B4D7F34D43}"/>
    <dgm:cxn modelId="{1604722E-B295-44C7-9D7F-1C6770E1397B}" srcId="{02A35782-3AF9-4A2D-8BE9-86CC168F181E}" destId="{B433BB11-A1F4-4D72-BBFE-003355EFA96C}" srcOrd="3" destOrd="0" parTransId="{C7B657D2-4DEA-4844-B958-C06960103D1B}" sibTransId="{562BD461-1486-48DF-9490-AF9A25EA82CA}"/>
    <dgm:cxn modelId="{C3BC66C9-6599-4B5A-B10E-45CBE0B67AA6}" type="presOf" srcId="{9A8C9581-0DA3-479E-832F-CA994D3F039B}" destId="{32A1C8F4-3B78-4F17-9168-EE66B7CF2BD6}" srcOrd="0" destOrd="2" presId="urn:microsoft.com/office/officeart/2005/8/layout/hList1"/>
    <dgm:cxn modelId="{6EDC5F0B-7EDF-4558-84F3-AAF291DC8C2A}" type="presOf" srcId="{02A35782-3AF9-4A2D-8BE9-86CC168F181E}" destId="{C9704BB9-89D9-4289-AC10-603AF6DAF8F9}" srcOrd="0" destOrd="0" presId="urn:microsoft.com/office/officeart/2005/8/layout/hList1"/>
    <dgm:cxn modelId="{A21DAF5C-66C4-4FEC-8A22-9FB57C5552F1}" srcId="{55454C9B-468C-45E6-9F62-168D51DCAE73}" destId="{DAD0CB21-0D12-430E-8C60-934EEDAED458}" srcOrd="2" destOrd="0" parTransId="{9F69516F-340F-4F56-BB88-F8BD3D694EB3}" sibTransId="{FDC406BB-2DCA-4D2D-A953-F092BEBF5FBF}"/>
    <dgm:cxn modelId="{D6A27137-9402-4E2A-AEF3-A71018E7674D}" type="presOf" srcId="{6E8FC102-4B70-461D-9694-E23F091899BF}" destId="{0DECE41A-7297-46CC-8E22-295960DE9E14}" srcOrd="0" destOrd="0" presId="urn:microsoft.com/office/officeart/2005/8/layout/hList1"/>
    <dgm:cxn modelId="{0C8DB495-F68E-4EEE-B4E1-CAA65018BA83}" srcId="{55454C9B-468C-45E6-9F62-168D51DCAE73}" destId="{6E8FC102-4B70-461D-9694-E23F091899BF}" srcOrd="0" destOrd="0" parTransId="{0589DD17-B95B-4D9C-97E8-E4A63D3B09E0}" sibTransId="{AFDE8033-E748-4833-A9C5-B26291E901FA}"/>
    <dgm:cxn modelId="{45C84EC8-9D63-4B48-B221-DF771B8AC7FD}" type="presOf" srcId="{B433BB11-A1F4-4D72-BBFE-003355EFA96C}" destId="{6F3B05E9-5FB8-4568-8A06-F47ADDDEF158}" srcOrd="0" destOrd="0" presId="urn:microsoft.com/office/officeart/2005/8/layout/hList1"/>
    <dgm:cxn modelId="{118EE709-E02A-491B-96AB-DFC70CD5D56E}" srcId="{53AB3D8C-14F8-4CE1-9DEF-DB1DC3334E1C}" destId="{5D50C08A-C996-4621-B74D-C5BE3424AEEE}" srcOrd="1" destOrd="0" parTransId="{E0ED211C-0F8C-4810-9ED8-54F743D3F85E}" sibTransId="{02179A31-8ADB-4920-8046-AE59AF33EA2F}"/>
    <dgm:cxn modelId="{A0AEDD08-28A5-44DD-98A7-E78F8B4CAD95}" type="presParOf" srcId="{C9704BB9-89D9-4289-AC10-603AF6DAF8F9}" destId="{24DCA785-BBAA-435E-8086-D5E3E113F302}" srcOrd="0" destOrd="0" presId="urn:microsoft.com/office/officeart/2005/8/layout/hList1"/>
    <dgm:cxn modelId="{44E0AD18-6399-4F30-A65E-111C96EA9E65}" type="presParOf" srcId="{24DCA785-BBAA-435E-8086-D5E3E113F302}" destId="{CB8FB0AC-D0CF-464C-9842-43314A22B6CF}" srcOrd="0" destOrd="0" presId="urn:microsoft.com/office/officeart/2005/8/layout/hList1"/>
    <dgm:cxn modelId="{44DFC0A2-19B2-4EFF-ACF6-3342B3ED650E}" type="presParOf" srcId="{24DCA785-BBAA-435E-8086-D5E3E113F302}" destId="{0DECE41A-7297-46CC-8E22-295960DE9E14}" srcOrd="1" destOrd="0" presId="urn:microsoft.com/office/officeart/2005/8/layout/hList1"/>
    <dgm:cxn modelId="{21F8B8F2-6D93-4971-B493-F31DF5ED944F}" type="presParOf" srcId="{C9704BB9-89D9-4289-AC10-603AF6DAF8F9}" destId="{C2198AC8-06B5-4582-9EE6-D27B674E7B30}" srcOrd="1" destOrd="0" presId="urn:microsoft.com/office/officeart/2005/8/layout/hList1"/>
    <dgm:cxn modelId="{9CBD08CA-4FD2-4722-BB7A-7FA030C3E8E1}" type="presParOf" srcId="{C9704BB9-89D9-4289-AC10-603AF6DAF8F9}" destId="{05E1237B-4957-413F-AE6D-F39E005A2E44}" srcOrd="2" destOrd="0" presId="urn:microsoft.com/office/officeart/2005/8/layout/hList1"/>
    <dgm:cxn modelId="{6239F4C8-67E9-4FE1-A72C-6581FDAB2018}" type="presParOf" srcId="{05E1237B-4957-413F-AE6D-F39E005A2E44}" destId="{B35C610B-51F9-45A2-AE03-0CEC8155EBC6}" srcOrd="0" destOrd="0" presId="urn:microsoft.com/office/officeart/2005/8/layout/hList1"/>
    <dgm:cxn modelId="{FE8D46BD-E7CD-412B-BBF5-75A23332D519}" type="presParOf" srcId="{05E1237B-4957-413F-AE6D-F39E005A2E44}" destId="{32A1C8F4-3B78-4F17-9168-EE66B7CF2BD6}" srcOrd="1" destOrd="0" presId="urn:microsoft.com/office/officeart/2005/8/layout/hList1"/>
    <dgm:cxn modelId="{CAF5F2A6-8645-4DAB-96B8-5B4D1DF1E2C4}" type="presParOf" srcId="{C9704BB9-89D9-4289-AC10-603AF6DAF8F9}" destId="{699968C8-FFB1-4E15-AFFB-59F4E8A75E45}" srcOrd="3" destOrd="0" presId="urn:microsoft.com/office/officeart/2005/8/layout/hList1"/>
    <dgm:cxn modelId="{141328FA-EC35-4379-8195-72B86A268BDC}" type="presParOf" srcId="{C9704BB9-89D9-4289-AC10-603AF6DAF8F9}" destId="{A3500CA2-1BE7-48B4-99C7-17499176A46B}" srcOrd="4" destOrd="0" presId="urn:microsoft.com/office/officeart/2005/8/layout/hList1"/>
    <dgm:cxn modelId="{E501B3BE-F43A-4829-9C80-7836F5B39A2C}" type="presParOf" srcId="{A3500CA2-1BE7-48B4-99C7-17499176A46B}" destId="{920E6320-3B4A-478D-985F-2FB021314A67}" srcOrd="0" destOrd="0" presId="urn:microsoft.com/office/officeart/2005/8/layout/hList1"/>
    <dgm:cxn modelId="{0F5B7A46-7F76-4F28-BE04-4B5B581328CC}" type="presParOf" srcId="{A3500CA2-1BE7-48B4-99C7-17499176A46B}" destId="{947C4528-473A-48B6-8510-F359A60238E8}" srcOrd="1" destOrd="0" presId="urn:microsoft.com/office/officeart/2005/8/layout/hList1"/>
    <dgm:cxn modelId="{818CD091-8AF5-47E8-82FE-FA0307D8F8A3}" type="presParOf" srcId="{C9704BB9-89D9-4289-AC10-603AF6DAF8F9}" destId="{37515AC9-DB4D-4E13-8B58-66653D90A637}" srcOrd="5" destOrd="0" presId="urn:microsoft.com/office/officeart/2005/8/layout/hList1"/>
    <dgm:cxn modelId="{E3B6156B-700D-4F5D-8789-E23B8DAEEAB5}" type="presParOf" srcId="{C9704BB9-89D9-4289-AC10-603AF6DAF8F9}" destId="{A7AD3D64-0E79-458F-B538-A7FE4A0B9602}" srcOrd="6" destOrd="0" presId="urn:microsoft.com/office/officeart/2005/8/layout/hList1"/>
    <dgm:cxn modelId="{72C150D5-48B7-4449-BF13-2D99FF67AEE0}" type="presParOf" srcId="{A7AD3D64-0E79-458F-B538-A7FE4A0B9602}" destId="{6F3B05E9-5FB8-4568-8A06-F47ADDDEF158}" srcOrd="0" destOrd="0" presId="urn:microsoft.com/office/officeart/2005/8/layout/hList1"/>
    <dgm:cxn modelId="{E036403C-D6E8-4FEE-BD53-0D8749E3AF0F}" type="presParOf" srcId="{A7AD3D64-0E79-458F-B538-A7FE4A0B9602}" destId="{A97C3C66-5AF1-4954-B786-F40107806F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8DDEB2-C61C-4586-A6BC-29A13C877D8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3427D7B-CA70-4D26-8546-5CFD86B63D0B}">
      <dgm:prSet phldrT="[Texto]" custT="1"/>
      <dgm:spPr/>
      <dgm:t>
        <a:bodyPr/>
        <a:lstStyle/>
        <a:p>
          <a:r>
            <a:rPr lang="es-EC" sz="1400" dirty="0" smtClean="0"/>
            <a:t>Tipología</a:t>
          </a:r>
          <a:endParaRPr lang="es-EC" sz="1400" dirty="0"/>
        </a:p>
      </dgm:t>
    </dgm:pt>
    <dgm:pt modelId="{86F0A667-DBF5-46AA-AE3E-6668028B96BF}" type="parTrans" cxnId="{E12D13D8-723D-4A07-95BD-0A4337C79658}">
      <dgm:prSet/>
      <dgm:spPr/>
      <dgm:t>
        <a:bodyPr/>
        <a:lstStyle/>
        <a:p>
          <a:endParaRPr lang="es-EC" sz="1400"/>
        </a:p>
      </dgm:t>
    </dgm:pt>
    <dgm:pt modelId="{A36AA8D3-B261-4417-B46C-261B5FEC4A55}" type="sibTrans" cxnId="{E12D13D8-723D-4A07-95BD-0A4337C79658}">
      <dgm:prSet/>
      <dgm:spPr/>
      <dgm:t>
        <a:bodyPr/>
        <a:lstStyle/>
        <a:p>
          <a:endParaRPr lang="es-EC" sz="1400"/>
        </a:p>
      </dgm:t>
    </dgm:pt>
    <dgm:pt modelId="{14363D24-71D2-4573-83CE-4868BA612581}">
      <dgm:prSet phldrT="[Texto]" custT="1"/>
      <dgm:spPr/>
      <dgm:t>
        <a:bodyPr/>
        <a:lstStyle/>
        <a:p>
          <a:r>
            <a:rPr lang="es-EC" sz="1400" dirty="0" smtClean="0"/>
            <a:t>Finalidad</a:t>
          </a:r>
          <a:endParaRPr lang="es-EC" sz="1400" dirty="0"/>
        </a:p>
      </dgm:t>
    </dgm:pt>
    <dgm:pt modelId="{CAE150F9-D8D2-44F7-964E-520D6DCCB307}" type="parTrans" cxnId="{2C792D0F-2FCD-4C40-B304-E049A246357B}">
      <dgm:prSet/>
      <dgm:spPr/>
      <dgm:t>
        <a:bodyPr/>
        <a:lstStyle/>
        <a:p>
          <a:endParaRPr lang="es-EC" sz="1400"/>
        </a:p>
      </dgm:t>
    </dgm:pt>
    <dgm:pt modelId="{F5836295-21C7-4226-9076-2EF746178B2F}" type="sibTrans" cxnId="{2C792D0F-2FCD-4C40-B304-E049A246357B}">
      <dgm:prSet/>
      <dgm:spPr/>
      <dgm:t>
        <a:bodyPr/>
        <a:lstStyle/>
        <a:p>
          <a:endParaRPr lang="es-EC" sz="1400"/>
        </a:p>
      </dgm:t>
    </dgm:pt>
    <dgm:pt modelId="{F6D0C7CB-2489-4782-A5FB-0B643E133F9E}">
      <dgm:prSet phldrT="[Texto]" custT="1"/>
      <dgm:spPr/>
      <dgm:t>
        <a:bodyPr/>
        <a:lstStyle/>
        <a:p>
          <a:r>
            <a:rPr lang="es-EC" sz="1400" dirty="0" smtClean="0"/>
            <a:t>Medios utilizados para obtener información </a:t>
          </a:r>
          <a:endParaRPr lang="es-EC" sz="1400" dirty="0"/>
        </a:p>
      </dgm:t>
    </dgm:pt>
    <dgm:pt modelId="{490AE685-B435-4258-8963-AE67C125CF8E}" type="parTrans" cxnId="{64149984-4532-43A3-B34C-DD872B1AAC00}">
      <dgm:prSet/>
      <dgm:spPr/>
      <dgm:t>
        <a:bodyPr/>
        <a:lstStyle/>
        <a:p>
          <a:endParaRPr lang="es-EC" sz="1400"/>
        </a:p>
      </dgm:t>
    </dgm:pt>
    <dgm:pt modelId="{13D08F69-1418-4B50-844C-1953AB43F58C}" type="sibTrans" cxnId="{64149984-4532-43A3-B34C-DD872B1AAC00}">
      <dgm:prSet/>
      <dgm:spPr/>
      <dgm:t>
        <a:bodyPr/>
        <a:lstStyle/>
        <a:p>
          <a:endParaRPr lang="es-EC" sz="1400"/>
        </a:p>
      </dgm:t>
    </dgm:pt>
    <dgm:pt modelId="{46067B95-D260-4E59-89C8-62EF8939346C}">
      <dgm:prSet phldrT="[Texto]" custT="1"/>
      <dgm:spPr/>
      <dgm:t>
        <a:bodyPr/>
        <a:lstStyle/>
        <a:p>
          <a:r>
            <a:rPr lang="es-EC" sz="1400" dirty="0" smtClean="0"/>
            <a:t>Control de variables</a:t>
          </a:r>
          <a:endParaRPr lang="es-EC" sz="1400" dirty="0"/>
        </a:p>
      </dgm:t>
    </dgm:pt>
    <dgm:pt modelId="{DD05EF8E-1142-4C37-B49F-B2BB018C3497}" type="parTrans" cxnId="{0A2596FA-5105-4A28-85EC-4E9666989CC7}">
      <dgm:prSet/>
      <dgm:spPr/>
      <dgm:t>
        <a:bodyPr/>
        <a:lstStyle/>
        <a:p>
          <a:endParaRPr lang="es-EC" sz="1400"/>
        </a:p>
      </dgm:t>
    </dgm:pt>
    <dgm:pt modelId="{ED930DCF-AD32-49BC-9C91-3EBFE997EDD6}" type="sibTrans" cxnId="{0A2596FA-5105-4A28-85EC-4E9666989CC7}">
      <dgm:prSet/>
      <dgm:spPr/>
      <dgm:t>
        <a:bodyPr/>
        <a:lstStyle/>
        <a:p>
          <a:endParaRPr lang="es-EC" sz="1400"/>
        </a:p>
      </dgm:t>
    </dgm:pt>
    <dgm:pt modelId="{09E27A69-EC9C-4BC7-A556-936D0C432FF7}">
      <dgm:prSet phldrT="[Texto]" custT="1"/>
      <dgm:spPr/>
      <dgm:t>
        <a:bodyPr/>
        <a:lstStyle/>
        <a:p>
          <a:r>
            <a:rPr lang="es-EC" sz="1400" dirty="0" smtClean="0"/>
            <a:t>Alcance </a:t>
          </a:r>
          <a:endParaRPr lang="es-EC" sz="1400" dirty="0"/>
        </a:p>
      </dgm:t>
    </dgm:pt>
    <dgm:pt modelId="{8E5496E0-987C-4776-BF49-5ED11BCB5C1D}" type="parTrans" cxnId="{33C8E1C5-85FE-4B7B-950F-9DAF6EA3515C}">
      <dgm:prSet/>
      <dgm:spPr/>
      <dgm:t>
        <a:bodyPr/>
        <a:lstStyle/>
        <a:p>
          <a:endParaRPr lang="es-EC" sz="1400"/>
        </a:p>
      </dgm:t>
    </dgm:pt>
    <dgm:pt modelId="{68F916CF-6503-42B2-B7E3-56BE5D3D55A2}" type="sibTrans" cxnId="{33C8E1C5-85FE-4B7B-950F-9DAF6EA3515C}">
      <dgm:prSet/>
      <dgm:spPr/>
      <dgm:t>
        <a:bodyPr/>
        <a:lstStyle/>
        <a:p>
          <a:endParaRPr lang="es-EC" sz="1400"/>
        </a:p>
      </dgm:t>
    </dgm:pt>
    <dgm:pt modelId="{54B0D02F-BCDE-4401-9C58-1E46C37D6C9A}">
      <dgm:prSet phldrT="[Texto]" custT="1"/>
      <dgm:spPr/>
      <dgm:t>
        <a:bodyPr/>
        <a:lstStyle/>
        <a:p>
          <a:r>
            <a:rPr lang="es-EC" sz="1400" dirty="0" smtClean="0"/>
            <a:t>Pura ya que se mantiene en el marco teórico</a:t>
          </a:r>
          <a:endParaRPr lang="es-EC" sz="1400" dirty="0"/>
        </a:p>
      </dgm:t>
    </dgm:pt>
    <dgm:pt modelId="{B125E9BB-52C3-41BF-A2E9-A19EDECA9308}" type="parTrans" cxnId="{F9B8B044-B4D8-49CA-96E6-AE017BF14981}">
      <dgm:prSet/>
      <dgm:spPr/>
      <dgm:t>
        <a:bodyPr/>
        <a:lstStyle/>
        <a:p>
          <a:endParaRPr lang="es-EC" sz="1400"/>
        </a:p>
      </dgm:t>
    </dgm:pt>
    <dgm:pt modelId="{678B3633-54F8-49E0-B34F-C7FFEDB339E8}" type="sibTrans" cxnId="{F9B8B044-B4D8-49CA-96E6-AE017BF14981}">
      <dgm:prSet/>
      <dgm:spPr/>
      <dgm:t>
        <a:bodyPr/>
        <a:lstStyle/>
        <a:p>
          <a:endParaRPr lang="es-EC" sz="1400"/>
        </a:p>
      </dgm:t>
    </dgm:pt>
    <dgm:pt modelId="{9E93DD95-9EB2-4155-9847-FB6FE0F27134}">
      <dgm:prSet phldrT="[Texto]" custT="1"/>
      <dgm:spPr/>
      <dgm:t>
        <a:bodyPr/>
        <a:lstStyle/>
        <a:p>
          <a:r>
            <a:rPr lang="es-EC" sz="1400" dirty="0" smtClean="0"/>
            <a:t>Documental </a:t>
          </a:r>
          <a:endParaRPr lang="es-EC" sz="1400" dirty="0"/>
        </a:p>
      </dgm:t>
    </dgm:pt>
    <dgm:pt modelId="{C17C47F3-BC88-4887-84B8-AA360C54AF08}" type="parTrans" cxnId="{BA030C47-232E-4727-BDBB-8FFA4B976E5A}">
      <dgm:prSet/>
      <dgm:spPr/>
      <dgm:t>
        <a:bodyPr/>
        <a:lstStyle/>
        <a:p>
          <a:endParaRPr lang="es-EC" sz="1400"/>
        </a:p>
      </dgm:t>
    </dgm:pt>
    <dgm:pt modelId="{CB33A517-A9DB-48FB-9FAB-C8EA4FA6414B}" type="sibTrans" cxnId="{BA030C47-232E-4727-BDBB-8FFA4B976E5A}">
      <dgm:prSet/>
      <dgm:spPr/>
      <dgm:t>
        <a:bodyPr/>
        <a:lstStyle/>
        <a:p>
          <a:endParaRPr lang="es-EC" sz="1400"/>
        </a:p>
      </dgm:t>
    </dgm:pt>
    <dgm:pt modelId="{48F66128-E03D-4812-B7C4-11431604D851}">
      <dgm:prSet phldrT="[Texto]" custT="1"/>
      <dgm:spPr/>
      <dgm:t>
        <a:bodyPr/>
        <a:lstStyle/>
        <a:p>
          <a:r>
            <a:rPr lang="es-EC" sz="1400" dirty="0" smtClean="0"/>
            <a:t>No experimental </a:t>
          </a:r>
          <a:endParaRPr lang="es-EC" sz="1400" dirty="0"/>
        </a:p>
      </dgm:t>
    </dgm:pt>
    <dgm:pt modelId="{7F3A3D20-D27C-4008-A4F6-F0B430F617EC}" type="parTrans" cxnId="{68BC22C2-D75D-4CA7-ACE7-FACD56AEB12F}">
      <dgm:prSet/>
      <dgm:spPr/>
      <dgm:t>
        <a:bodyPr/>
        <a:lstStyle/>
        <a:p>
          <a:endParaRPr lang="es-EC" sz="1400"/>
        </a:p>
      </dgm:t>
    </dgm:pt>
    <dgm:pt modelId="{076A5C31-F66F-49FC-B9E5-6E1816D19EE3}" type="sibTrans" cxnId="{68BC22C2-D75D-4CA7-ACE7-FACD56AEB12F}">
      <dgm:prSet/>
      <dgm:spPr/>
      <dgm:t>
        <a:bodyPr/>
        <a:lstStyle/>
        <a:p>
          <a:endParaRPr lang="es-EC" sz="1400"/>
        </a:p>
      </dgm:t>
    </dgm:pt>
    <dgm:pt modelId="{6893E684-9F5E-424F-B654-BD3DFE6A7B69}">
      <dgm:prSet phldrT="[Texto]" custT="1"/>
      <dgm:spPr/>
      <dgm:t>
        <a:bodyPr/>
        <a:lstStyle/>
        <a:p>
          <a:r>
            <a:rPr lang="es-EC" sz="1400" dirty="0" smtClean="0"/>
            <a:t>Descriptiva </a:t>
          </a:r>
          <a:endParaRPr lang="es-EC" sz="1400" dirty="0"/>
        </a:p>
      </dgm:t>
    </dgm:pt>
    <dgm:pt modelId="{51B12D94-6125-463C-B315-F9227C56A167}" type="parTrans" cxnId="{A804C252-3552-47D2-BF4D-EDD7DC16F9BE}">
      <dgm:prSet/>
      <dgm:spPr/>
      <dgm:t>
        <a:bodyPr/>
        <a:lstStyle/>
        <a:p>
          <a:endParaRPr lang="es-EC" sz="1400"/>
        </a:p>
      </dgm:t>
    </dgm:pt>
    <dgm:pt modelId="{A608D69C-92F7-473C-AD54-F335D0B84C6D}" type="sibTrans" cxnId="{A804C252-3552-47D2-BF4D-EDD7DC16F9BE}">
      <dgm:prSet/>
      <dgm:spPr/>
      <dgm:t>
        <a:bodyPr/>
        <a:lstStyle/>
        <a:p>
          <a:endParaRPr lang="es-EC" sz="1400"/>
        </a:p>
      </dgm:t>
    </dgm:pt>
    <dgm:pt modelId="{E4CB8612-B5FA-4A62-AB57-B60F34BF3DA5}" type="pres">
      <dgm:prSet presAssocID="{768DDEB2-C61C-4586-A6BC-29A13C877D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BA523D-A650-496F-8431-415A0A0C29AB}" type="pres">
      <dgm:prSet presAssocID="{03427D7B-CA70-4D26-8546-5CFD86B63D0B}" presName="root1" presStyleCnt="0"/>
      <dgm:spPr/>
    </dgm:pt>
    <dgm:pt modelId="{13657575-0534-46E2-B47B-0775E8D42A7B}" type="pres">
      <dgm:prSet presAssocID="{03427D7B-CA70-4D26-8546-5CFD86B63D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EAF652-8A84-4DCD-A529-FA664ACC9D72}" type="pres">
      <dgm:prSet presAssocID="{03427D7B-CA70-4D26-8546-5CFD86B63D0B}" presName="level2hierChild" presStyleCnt="0"/>
      <dgm:spPr/>
    </dgm:pt>
    <dgm:pt modelId="{5DC45EF6-5F24-4B7F-9E6A-593618670CA3}" type="pres">
      <dgm:prSet presAssocID="{CAE150F9-D8D2-44F7-964E-520D6DCCB307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B13AB5BC-127E-4251-810B-EA0FB0A74C53}" type="pres">
      <dgm:prSet presAssocID="{CAE150F9-D8D2-44F7-964E-520D6DCCB307}" presName="connTx" presStyleLbl="parChTrans1D2" presStyleIdx="0" presStyleCnt="4"/>
      <dgm:spPr/>
      <dgm:t>
        <a:bodyPr/>
        <a:lstStyle/>
        <a:p>
          <a:endParaRPr lang="es-EC"/>
        </a:p>
      </dgm:t>
    </dgm:pt>
    <dgm:pt modelId="{6685274E-2944-490B-8565-796E3456C495}" type="pres">
      <dgm:prSet presAssocID="{14363D24-71D2-4573-83CE-4868BA612581}" presName="root2" presStyleCnt="0"/>
      <dgm:spPr/>
    </dgm:pt>
    <dgm:pt modelId="{9A29A8DE-6891-4541-BA3C-24486E8F0294}" type="pres">
      <dgm:prSet presAssocID="{14363D24-71D2-4573-83CE-4868BA61258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80389F-C80C-4B09-9BCF-7BA568F81513}" type="pres">
      <dgm:prSet presAssocID="{14363D24-71D2-4573-83CE-4868BA612581}" presName="level3hierChild" presStyleCnt="0"/>
      <dgm:spPr/>
    </dgm:pt>
    <dgm:pt modelId="{F71BC5AB-6F6F-4DB6-B633-DE45A8A38FC5}" type="pres">
      <dgm:prSet presAssocID="{B125E9BB-52C3-41BF-A2E9-A19EDECA9308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9724190A-71E8-4C08-98C9-53BD045C18D8}" type="pres">
      <dgm:prSet presAssocID="{B125E9BB-52C3-41BF-A2E9-A19EDECA9308}" presName="connTx" presStyleLbl="parChTrans1D3" presStyleIdx="0" presStyleCnt="4"/>
      <dgm:spPr/>
      <dgm:t>
        <a:bodyPr/>
        <a:lstStyle/>
        <a:p>
          <a:endParaRPr lang="es-EC"/>
        </a:p>
      </dgm:t>
    </dgm:pt>
    <dgm:pt modelId="{C391A163-759D-4CD1-95FE-75607C6F659D}" type="pres">
      <dgm:prSet presAssocID="{54B0D02F-BCDE-4401-9C58-1E46C37D6C9A}" presName="root2" presStyleCnt="0"/>
      <dgm:spPr/>
    </dgm:pt>
    <dgm:pt modelId="{5AF5E89E-ED27-4056-9EE2-D2B03509E33F}" type="pres">
      <dgm:prSet presAssocID="{54B0D02F-BCDE-4401-9C58-1E46C37D6C9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32BA5D-13F6-485E-A340-7A74F6132CAA}" type="pres">
      <dgm:prSet presAssocID="{54B0D02F-BCDE-4401-9C58-1E46C37D6C9A}" presName="level3hierChild" presStyleCnt="0"/>
      <dgm:spPr/>
    </dgm:pt>
    <dgm:pt modelId="{518B521E-D523-4211-9E28-976130A9B1A4}" type="pres">
      <dgm:prSet presAssocID="{490AE685-B435-4258-8963-AE67C125CF8E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9D71C8FB-A6F3-4F6B-93F3-14A8AC9AA85D}" type="pres">
      <dgm:prSet presAssocID="{490AE685-B435-4258-8963-AE67C125CF8E}" presName="connTx" presStyleLbl="parChTrans1D2" presStyleIdx="1" presStyleCnt="4"/>
      <dgm:spPr/>
      <dgm:t>
        <a:bodyPr/>
        <a:lstStyle/>
        <a:p>
          <a:endParaRPr lang="es-EC"/>
        </a:p>
      </dgm:t>
    </dgm:pt>
    <dgm:pt modelId="{1D1B0F8C-70EE-452F-A555-A67E1713A30A}" type="pres">
      <dgm:prSet presAssocID="{F6D0C7CB-2489-4782-A5FB-0B643E133F9E}" presName="root2" presStyleCnt="0"/>
      <dgm:spPr/>
    </dgm:pt>
    <dgm:pt modelId="{C058A00B-D17C-4031-B5CF-9688FFD69667}" type="pres">
      <dgm:prSet presAssocID="{F6D0C7CB-2489-4782-A5FB-0B643E133F9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1B800E-BED1-4142-9F4F-D4574BD1048C}" type="pres">
      <dgm:prSet presAssocID="{F6D0C7CB-2489-4782-A5FB-0B643E133F9E}" presName="level3hierChild" presStyleCnt="0"/>
      <dgm:spPr/>
    </dgm:pt>
    <dgm:pt modelId="{558FE9BD-89C4-492D-818B-CB4F08F8104C}" type="pres">
      <dgm:prSet presAssocID="{C17C47F3-BC88-4887-84B8-AA360C54AF08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AF246DEA-98B8-43B2-9933-ADCD9C3B2E58}" type="pres">
      <dgm:prSet presAssocID="{C17C47F3-BC88-4887-84B8-AA360C54AF08}" presName="connTx" presStyleLbl="parChTrans1D3" presStyleIdx="1" presStyleCnt="4"/>
      <dgm:spPr/>
      <dgm:t>
        <a:bodyPr/>
        <a:lstStyle/>
        <a:p>
          <a:endParaRPr lang="es-EC"/>
        </a:p>
      </dgm:t>
    </dgm:pt>
    <dgm:pt modelId="{135476BE-BD74-4FBC-8F3A-FEE772B8E368}" type="pres">
      <dgm:prSet presAssocID="{9E93DD95-9EB2-4155-9847-FB6FE0F27134}" presName="root2" presStyleCnt="0"/>
      <dgm:spPr/>
    </dgm:pt>
    <dgm:pt modelId="{258F8FC7-2CB7-402B-A015-197047953604}" type="pres">
      <dgm:prSet presAssocID="{9E93DD95-9EB2-4155-9847-FB6FE0F2713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D5DF20-38EC-4249-80F0-8329AF403DD7}" type="pres">
      <dgm:prSet presAssocID="{9E93DD95-9EB2-4155-9847-FB6FE0F27134}" presName="level3hierChild" presStyleCnt="0"/>
      <dgm:spPr/>
    </dgm:pt>
    <dgm:pt modelId="{B209FDE4-931F-46AC-87D3-49CCB6BC3C1E}" type="pres">
      <dgm:prSet presAssocID="{DD05EF8E-1142-4C37-B49F-B2BB018C3497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56F7976-1D61-4693-83D1-F83F63D278B8}" type="pres">
      <dgm:prSet presAssocID="{DD05EF8E-1142-4C37-B49F-B2BB018C3497}" presName="connTx" presStyleLbl="parChTrans1D2" presStyleIdx="2" presStyleCnt="4"/>
      <dgm:spPr/>
      <dgm:t>
        <a:bodyPr/>
        <a:lstStyle/>
        <a:p>
          <a:endParaRPr lang="es-EC"/>
        </a:p>
      </dgm:t>
    </dgm:pt>
    <dgm:pt modelId="{F483F0D7-4777-4FA8-87CE-363BEDABBF23}" type="pres">
      <dgm:prSet presAssocID="{46067B95-D260-4E59-89C8-62EF8939346C}" presName="root2" presStyleCnt="0"/>
      <dgm:spPr/>
    </dgm:pt>
    <dgm:pt modelId="{65C4D941-B52C-4116-B70A-14191F7271AA}" type="pres">
      <dgm:prSet presAssocID="{46067B95-D260-4E59-89C8-62EF8939346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D61CCA-833B-43FA-A836-4D7CE6FD7FFF}" type="pres">
      <dgm:prSet presAssocID="{46067B95-D260-4E59-89C8-62EF8939346C}" presName="level3hierChild" presStyleCnt="0"/>
      <dgm:spPr/>
    </dgm:pt>
    <dgm:pt modelId="{AF2F8198-C630-4C43-A731-CD79657BE7CB}" type="pres">
      <dgm:prSet presAssocID="{7F3A3D20-D27C-4008-A4F6-F0B430F617EC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493F670C-8393-4049-83C7-CDA45D894B18}" type="pres">
      <dgm:prSet presAssocID="{7F3A3D20-D27C-4008-A4F6-F0B430F617EC}" presName="connTx" presStyleLbl="parChTrans1D3" presStyleIdx="2" presStyleCnt="4"/>
      <dgm:spPr/>
      <dgm:t>
        <a:bodyPr/>
        <a:lstStyle/>
        <a:p>
          <a:endParaRPr lang="es-EC"/>
        </a:p>
      </dgm:t>
    </dgm:pt>
    <dgm:pt modelId="{E4A5A9A3-6D02-477F-87AC-B2835FD2F1CC}" type="pres">
      <dgm:prSet presAssocID="{48F66128-E03D-4812-B7C4-11431604D851}" presName="root2" presStyleCnt="0"/>
      <dgm:spPr/>
    </dgm:pt>
    <dgm:pt modelId="{820D25DF-0082-49D1-885B-2EB8F7CA3247}" type="pres">
      <dgm:prSet presAssocID="{48F66128-E03D-4812-B7C4-11431604D85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187090-97BF-4A82-86D0-9FDE5288C9A2}" type="pres">
      <dgm:prSet presAssocID="{48F66128-E03D-4812-B7C4-11431604D851}" presName="level3hierChild" presStyleCnt="0"/>
      <dgm:spPr/>
    </dgm:pt>
    <dgm:pt modelId="{1686FE3E-6A6D-415D-88E5-739195F06343}" type="pres">
      <dgm:prSet presAssocID="{8E5496E0-987C-4776-BF49-5ED11BCB5C1D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AD7D9A83-34E6-4812-9ABE-71C02C2FFACE}" type="pres">
      <dgm:prSet presAssocID="{8E5496E0-987C-4776-BF49-5ED11BCB5C1D}" presName="connTx" presStyleLbl="parChTrans1D2" presStyleIdx="3" presStyleCnt="4"/>
      <dgm:spPr/>
      <dgm:t>
        <a:bodyPr/>
        <a:lstStyle/>
        <a:p>
          <a:endParaRPr lang="es-EC"/>
        </a:p>
      </dgm:t>
    </dgm:pt>
    <dgm:pt modelId="{36F73137-22B4-48E6-B4BF-1A85EFDDAD7D}" type="pres">
      <dgm:prSet presAssocID="{09E27A69-EC9C-4BC7-A556-936D0C432FF7}" presName="root2" presStyleCnt="0"/>
      <dgm:spPr/>
    </dgm:pt>
    <dgm:pt modelId="{9A427F96-55BD-4267-B4E6-325CF5C620F0}" type="pres">
      <dgm:prSet presAssocID="{09E27A69-EC9C-4BC7-A556-936D0C432FF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024D4A-9F2F-4791-B360-B7B9B975A32A}" type="pres">
      <dgm:prSet presAssocID="{09E27A69-EC9C-4BC7-A556-936D0C432FF7}" presName="level3hierChild" presStyleCnt="0"/>
      <dgm:spPr/>
    </dgm:pt>
    <dgm:pt modelId="{7DF333DF-E419-4245-8BA2-781249E76F1F}" type="pres">
      <dgm:prSet presAssocID="{51B12D94-6125-463C-B315-F9227C56A167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0E8496BB-F959-4260-9839-B72EA4C02286}" type="pres">
      <dgm:prSet presAssocID="{51B12D94-6125-463C-B315-F9227C56A167}" presName="connTx" presStyleLbl="parChTrans1D3" presStyleIdx="3" presStyleCnt="4"/>
      <dgm:spPr/>
      <dgm:t>
        <a:bodyPr/>
        <a:lstStyle/>
        <a:p>
          <a:endParaRPr lang="es-EC"/>
        </a:p>
      </dgm:t>
    </dgm:pt>
    <dgm:pt modelId="{8C003C7F-CA51-4300-A120-3469B57A9D84}" type="pres">
      <dgm:prSet presAssocID="{6893E684-9F5E-424F-B654-BD3DFE6A7B69}" presName="root2" presStyleCnt="0"/>
      <dgm:spPr/>
    </dgm:pt>
    <dgm:pt modelId="{21940939-960F-4043-AA06-736860E2E95B}" type="pres">
      <dgm:prSet presAssocID="{6893E684-9F5E-424F-B654-BD3DFE6A7B6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15AED4-EA6D-403C-935D-586F8A1A01D9}" type="pres">
      <dgm:prSet presAssocID="{6893E684-9F5E-424F-B654-BD3DFE6A7B69}" presName="level3hierChild" presStyleCnt="0"/>
      <dgm:spPr/>
    </dgm:pt>
  </dgm:ptLst>
  <dgm:cxnLst>
    <dgm:cxn modelId="{3FCC6879-59CE-4B15-91B6-E810DB550277}" type="presOf" srcId="{46067B95-D260-4E59-89C8-62EF8939346C}" destId="{65C4D941-B52C-4116-B70A-14191F7271AA}" srcOrd="0" destOrd="0" presId="urn:microsoft.com/office/officeart/2005/8/layout/hierarchy2"/>
    <dgm:cxn modelId="{7478CE12-42C2-43F8-BD94-3463B1C1D804}" type="presOf" srcId="{7F3A3D20-D27C-4008-A4F6-F0B430F617EC}" destId="{493F670C-8393-4049-83C7-CDA45D894B18}" srcOrd="1" destOrd="0" presId="urn:microsoft.com/office/officeart/2005/8/layout/hierarchy2"/>
    <dgm:cxn modelId="{EABEFF2F-817A-478F-B487-147CD9C98368}" type="presOf" srcId="{DD05EF8E-1142-4C37-B49F-B2BB018C3497}" destId="{756F7976-1D61-4693-83D1-F83F63D278B8}" srcOrd="1" destOrd="0" presId="urn:microsoft.com/office/officeart/2005/8/layout/hierarchy2"/>
    <dgm:cxn modelId="{8B01E96C-A327-4D94-BF06-CE3E26C28FBD}" type="presOf" srcId="{C17C47F3-BC88-4887-84B8-AA360C54AF08}" destId="{AF246DEA-98B8-43B2-9933-ADCD9C3B2E58}" srcOrd="1" destOrd="0" presId="urn:microsoft.com/office/officeart/2005/8/layout/hierarchy2"/>
    <dgm:cxn modelId="{BA700F22-9B5C-4819-97BB-456799687453}" type="presOf" srcId="{14363D24-71D2-4573-83CE-4868BA612581}" destId="{9A29A8DE-6891-4541-BA3C-24486E8F0294}" srcOrd="0" destOrd="0" presId="urn:microsoft.com/office/officeart/2005/8/layout/hierarchy2"/>
    <dgm:cxn modelId="{64149984-4532-43A3-B34C-DD872B1AAC00}" srcId="{03427D7B-CA70-4D26-8546-5CFD86B63D0B}" destId="{F6D0C7CB-2489-4782-A5FB-0B643E133F9E}" srcOrd="1" destOrd="0" parTransId="{490AE685-B435-4258-8963-AE67C125CF8E}" sibTransId="{13D08F69-1418-4B50-844C-1953AB43F58C}"/>
    <dgm:cxn modelId="{41B959A7-5751-4A5B-A039-F383857DE211}" type="presOf" srcId="{C17C47F3-BC88-4887-84B8-AA360C54AF08}" destId="{558FE9BD-89C4-492D-818B-CB4F08F8104C}" srcOrd="0" destOrd="0" presId="urn:microsoft.com/office/officeart/2005/8/layout/hierarchy2"/>
    <dgm:cxn modelId="{B0A342B5-BEDE-4F28-A9FE-1794C99B8B0E}" type="presOf" srcId="{51B12D94-6125-463C-B315-F9227C56A167}" destId="{7DF333DF-E419-4245-8BA2-781249E76F1F}" srcOrd="0" destOrd="0" presId="urn:microsoft.com/office/officeart/2005/8/layout/hierarchy2"/>
    <dgm:cxn modelId="{33545DCA-03CA-47FE-A94A-A1B358FABA70}" type="presOf" srcId="{8E5496E0-987C-4776-BF49-5ED11BCB5C1D}" destId="{AD7D9A83-34E6-4812-9ABE-71C02C2FFACE}" srcOrd="1" destOrd="0" presId="urn:microsoft.com/office/officeart/2005/8/layout/hierarchy2"/>
    <dgm:cxn modelId="{98FC1AD8-9FE7-4E91-A2A4-DE64EFE2DC75}" type="presOf" srcId="{B125E9BB-52C3-41BF-A2E9-A19EDECA9308}" destId="{F71BC5AB-6F6F-4DB6-B633-DE45A8A38FC5}" srcOrd="0" destOrd="0" presId="urn:microsoft.com/office/officeart/2005/8/layout/hierarchy2"/>
    <dgm:cxn modelId="{31F90A0E-6CF5-4964-85D3-AD95A011E7ED}" type="presOf" srcId="{DD05EF8E-1142-4C37-B49F-B2BB018C3497}" destId="{B209FDE4-931F-46AC-87D3-49CCB6BC3C1E}" srcOrd="0" destOrd="0" presId="urn:microsoft.com/office/officeart/2005/8/layout/hierarchy2"/>
    <dgm:cxn modelId="{68BC22C2-D75D-4CA7-ACE7-FACD56AEB12F}" srcId="{46067B95-D260-4E59-89C8-62EF8939346C}" destId="{48F66128-E03D-4812-B7C4-11431604D851}" srcOrd="0" destOrd="0" parTransId="{7F3A3D20-D27C-4008-A4F6-F0B430F617EC}" sibTransId="{076A5C31-F66F-49FC-B9E5-6E1816D19EE3}"/>
    <dgm:cxn modelId="{0A2596FA-5105-4A28-85EC-4E9666989CC7}" srcId="{03427D7B-CA70-4D26-8546-5CFD86B63D0B}" destId="{46067B95-D260-4E59-89C8-62EF8939346C}" srcOrd="2" destOrd="0" parTransId="{DD05EF8E-1142-4C37-B49F-B2BB018C3497}" sibTransId="{ED930DCF-AD32-49BC-9C91-3EBFE997EDD6}"/>
    <dgm:cxn modelId="{AA2E94D1-FA06-4EE4-867B-FB005DEC92BA}" type="presOf" srcId="{51B12D94-6125-463C-B315-F9227C56A167}" destId="{0E8496BB-F959-4260-9839-B72EA4C02286}" srcOrd="1" destOrd="0" presId="urn:microsoft.com/office/officeart/2005/8/layout/hierarchy2"/>
    <dgm:cxn modelId="{BA030C47-232E-4727-BDBB-8FFA4B976E5A}" srcId="{F6D0C7CB-2489-4782-A5FB-0B643E133F9E}" destId="{9E93DD95-9EB2-4155-9847-FB6FE0F27134}" srcOrd="0" destOrd="0" parTransId="{C17C47F3-BC88-4887-84B8-AA360C54AF08}" sibTransId="{CB33A517-A9DB-48FB-9FAB-C8EA4FA6414B}"/>
    <dgm:cxn modelId="{C20A9293-7AF7-4114-A80A-A93081274D43}" type="presOf" srcId="{9E93DD95-9EB2-4155-9847-FB6FE0F27134}" destId="{258F8FC7-2CB7-402B-A015-197047953604}" srcOrd="0" destOrd="0" presId="urn:microsoft.com/office/officeart/2005/8/layout/hierarchy2"/>
    <dgm:cxn modelId="{33C8E1C5-85FE-4B7B-950F-9DAF6EA3515C}" srcId="{03427D7B-CA70-4D26-8546-5CFD86B63D0B}" destId="{09E27A69-EC9C-4BC7-A556-936D0C432FF7}" srcOrd="3" destOrd="0" parTransId="{8E5496E0-987C-4776-BF49-5ED11BCB5C1D}" sibTransId="{68F916CF-6503-42B2-B7E3-56BE5D3D55A2}"/>
    <dgm:cxn modelId="{70FC0E9A-3E41-4AA0-9FFC-499E29051F38}" type="presOf" srcId="{8E5496E0-987C-4776-BF49-5ED11BCB5C1D}" destId="{1686FE3E-6A6D-415D-88E5-739195F06343}" srcOrd="0" destOrd="0" presId="urn:microsoft.com/office/officeart/2005/8/layout/hierarchy2"/>
    <dgm:cxn modelId="{A24A2C48-CF14-4C4F-9C64-1C730FF4EEB7}" type="presOf" srcId="{03427D7B-CA70-4D26-8546-5CFD86B63D0B}" destId="{13657575-0534-46E2-B47B-0775E8D42A7B}" srcOrd="0" destOrd="0" presId="urn:microsoft.com/office/officeart/2005/8/layout/hierarchy2"/>
    <dgm:cxn modelId="{615580E0-282D-4CED-BD55-F2B875679F80}" type="presOf" srcId="{7F3A3D20-D27C-4008-A4F6-F0B430F617EC}" destId="{AF2F8198-C630-4C43-A731-CD79657BE7CB}" srcOrd="0" destOrd="0" presId="urn:microsoft.com/office/officeart/2005/8/layout/hierarchy2"/>
    <dgm:cxn modelId="{F9B8B044-B4D8-49CA-96E6-AE017BF14981}" srcId="{14363D24-71D2-4573-83CE-4868BA612581}" destId="{54B0D02F-BCDE-4401-9C58-1E46C37D6C9A}" srcOrd="0" destOrd="0" parTransId="{B125E9BB-52C3-41BF-A2E9-A19EDECA9308}" sibTransId="{678B3633-54F8-49E0-B34F-C7FFEDB339E8}"/>
    <dgm:cxn modelId="{7975721C-801D-4D29-9175-DECBC5E2135B}" type="presOf" srcId="{CAE150F9-D8D2-44F7-964E-520D6DCCB307}" destId="{B13AB5BC-127E-4251-810B-EA0FB0A74C53}" srcOrd="1" destOrd="0" presId="urn:microsoft.com/office/officeart/2005/8/layout/hierarchy2"/>
    <dgm:cxn modelId="{C81180CC-6436-400E-B8C4-87A06AB973B8}" type="presOf" srcId="{B125E9BB-52C3-41BF-A2E9-A19EDECA9308}" destId="{9724190A-71E8-4C08-98C9-53BD045C18D8}" srcOrd="1" destOrd="0" presId="urn:microsoft.com/office/officeart/2005/8/layout/hierarchy2"/>
    <dgm:cxn modelId="{711A60CD-0CD0-4881-915D-2AEFCCB0C7BA}" type="presOf" srcId="{48F66128-E03D-4812-B7C4-11431604D851}" destId="{820D25DF-0082-49D1-885B-2EB8F7CA3247}" srcOrd="0" destOrd="0" presId="urn:microsoft.com/office/officeart/2005/8/layout/hierarchy2"/>
    <dgm:cxn modelId="{68673E3A-3CDF-43D7-9B97-8FC00699971D}" type="presOf" srcId="{6893E684-9F5E-424F-B654-BD3DFE6A7B69}" destId="{21940939-960F-4043-AA06-736860E2E95B}" srcOrd="0" destOrd="0" presId="urn:microsoft.com/office/officeart/2005/8/layout/hierarchy2"/>
    <dgm:cxn modelId="{2C792D0F-2FCD-4C40-B304-E049A246357B}" srcId="{03427D7B-CA70-4D26-8546-5CFD86B63D0B}" destId="{14363D24-71D2-4573-83CE-4868BA612581}" srcOrd="0" destOrd="0" parTransId="{CAE150F9-D8D2-44F7-964E-520D6DCCB307}" sibTransId="{F5836295-21C7-4226-9076-2EF746178B2F}"/>
    <dgm:cxn modelId="{35CFE31D-2E04-4A27-9CDD-6C2CFF50C2CB}" type="presOf" srcId="{F6D0C7CB-2489-4782-A5FB-0B643E133F9E}" destId="{C058A00B-D17C-4031-B5CF-9688FFD69667}" srcOrd="0" destOrd="0" presId="urn:microsoft.com/office/officeart/2005/8/layout/hierarchy2"/>
    <dgm:cxn modelId="{6C1EDFF0-E521-4DAE-8545-23CD1AD584E6}" type="presOf" srcId="{09E27A69-EC9C-4BC7-A556-936D0C432FF7}" destId="{9A427F96-55BD-4267-B4E6-325CF5C620F0}" srcOrd="0" destOrd="0" presId="urn:microsoft.com/office/officeart/2005/8/layout/hierarchy2"/>
    <dgm:cxn modelId="{014D2A37-42EE-4778-AA08-D7BE3689C74A}" type="presOf" srcId="{768DDEB2-C61C-4586-A6BC-29A13C877D88}" destId="{E4CB8612-B5FA-4A62-AB57-B60F34BF3DA5}" srcOrd="0" destOrd="0" presId="urn:microsoft.com/office/officeart/2005/8/layout/hierarchy2"/>
    <dgm:cxn modelId="{E12D13D8-723D-4A07-95BD-0A4337C79658}" srcId="{768DDEB2-C61C-4586-A6BC-29A13C877D88}" destId="{03427D7B-CA70-4D26-8546-5CFD86B63D0B}" srcOrd="0" destOrd="0" parTransId="{86F0A667-DBF5-46AA-AE3E-6668028B96BF}" sibTransId="{A36AA8D3-B261-4417-B46C-261B5FEC4A55}"/>
    <dgm:cxn modelId="{7FFB35C9-C46B-4173-A294-F835CB031F36}" type="presOf" srcId="{490AE685-B435-4258-8963-AE67C125CF8E}" destId="{518B521E-D523-4211-9E28-976130A9B1A4}" srcOrd="0" destOrd="0" presId="urn:microsoft.com/office/officeart/2005/8/layout/hierarchy2"/>
    <dgm:cxn modelId="{DB2EB101-3E8F-4B4B-AAE1-6844BF41631D}" type="presOf" srcId="{490AE685-B435-4258-8963-AE67C125CF8E}" destId="{9D71C8FB-A6F3-4F6B-93F3-14A8AC9AA85D}" srcOrd="1" destOrd="0" presId="urn:microsoft.com/office/officeart/2005/8/layout/hierarchy2"/>
    <dgm:cxn modelId="{46D84648-65FB-457B-867D-283EE53EC5AF}" type="presOf" srcId="{54B0D02F-BCDE-4401-9C58-1E46C37D6C9A}" destId="{5AF5E89E-ED27-4056-9EE2-D2B03509E33F}" srcOrd="0" destOrd="0" presId="urn:microsoft.com/office/officeart/2005/8/layout/hierarchy2"/>
    <dgm:cxn modelId="{A804C252-3552-47D2-BF4D-EDD7DC16F9BE}" srcId="{09E27A69-EC9C-4BC7-A556-936D0C432FF7}" destId="{6893E684-9F5E-424F-B654-BD3DFE6A7B69}" srcOrd="0" destOrd="0" parTransId="{51B12D94-6125-463C-B315-F9227C56A167}" sibTransId="{A608D69C-92F7-473C-AD54-F335D0B84C6D}"/>
    <dgm:cxn modelId="{5FB37E31-EEAE-4A03-B588-BC398F21A3F6}" type="presOf" srcId="{CAE150F9-D8D2-44F7-964E-520D6DCCB307}" destId="{5DC45EF6-5F24-4B7F-9E6A-593618670CA3}" srcOrd="0" destOrd="0" presId="urn:microsoft.com/office/officeart/2005/8/layout/hierarchy2"/>
    <dgm:cxn modelId="{09A675C4-FCFD-41D6-B4BB-31DE0681DF66}" type="presParOf" srcId="{E4CB8612-B5FA-4A62-AB57-B60F34BF3DA5}" destId="{B8BA523D-A650-496F-8431-415A0A0C29AB}" srcOrd="0" destOrd="0" presId="urn:microsoft.com/office/officeart/2005/8/layout/hierarchy2"/>
    <dgm:cxn modelId="{5403D008-011A-4489-8A33-8FF62C31322E}" type="presParOf" srcId="{B8BA523D-A650-496F-8431-415A0A0C29AB}" destId="{13657575-0534-46E2-B47B-0775E8D42A7B}" srcOrd="0" destOrd="0" presId="urn:microsoft.com/office/officeart/2005/8/layout/hierarchy2"/>
    <dgm:cxn modelId="{B2A7A4D3-85EB-47A8-95B6-9AB0FB814A8D}" type="presParOf" srcId="{B8BA523D-A650-496F-8431-415A0A0C29AB}" destId="{8AEAF652-8A84-4DCD-A529-FA664ACC9D72}" srcOrd="1" destOrd="0" presId="urn:microsoft.com/office/officeart/2005/8/layout/hierarchy2"/>
    <dgm:cxn modelId="{45E6FC76-658D-4629-A064-A8D5FFBE3C04}" type="presParOf" srcId="{8AEAF652-8A84-4DCD-A529-FA664ACC9D72}" destId="{5DC45EF6-5F24-4B7F-9E6A-593618670CA3}" srcOrd="0" destOrd="0" presId="urn:microsoft.com/office/officeart/2005/8/layout/hierarchy2"/>
    <dgm:cxn modelId="{075461F2-4BDC-4A08-921C-1800C9E13CEA}" type="presParOf" srcId="{5DC45EF6-5F24-4B7F-9E6A-593618670CA3}" destId="{B13AB5BC-127E-4251-810B-EA0FB0A74C53}" srcOrd="0" destOrd="0" presId="urn:microsoft.com/office/officeart/2005/8/layout/hierarchy2"/>
    <dgm:cxn modelId="{82F4870E-4C99-4511-ABE0-67D8EE4784EE}" type="presParOf" srcId="{8AEAF652-8A84-4DCD-A529-FA664ACC9D72}" destId="{6685274E-2944-490B-8565-796E3456C495}" srcOrd="1" destOrd="0" presId="urn:microsoft.com/office/officeart/2005/8/layout/hierarchy2"/>
    <dgm:cxn modelId="{AD35931F-2EC1-4F3C-A193-FA91EC2A238B}" type="presParOf" srcId="{6685274E-2944-490B-8565-796E3456C495}" destId="{9A29A8DE-6891-4541-BA3C-24486E8F0294}" srcOrd="0" destOrd="0" presId="urn:microsoft.com/office/officeart/2005/8/layout/hierarchy2"/>
    <dgm:cxn modelId="{95F58411-A542-454C-B6FF-30348F98E9A2}" type="presParOf" srcId="{6685274E-2944-490B-8565-796E3456C495}" destId="{3C80389F-C80C-4B09-9BCF-7BA568F81513}" srcOrd="1" destOrd="0" presId="urn:microsoft.com/office/officeart/2005/8/layout/hierarchy2"/>
    <dgm:cxn modelId="{2C42C717-1A77-49A2-A26E-5936F90B1ADA}" type="presParOf" srcId="{3C80389F-C80C-4B09-9BCF-7BA568F81513}" destId="{F71BC5AB-6F6F-4DB6-B633-DE45A8A38FC5}" srcOrd="0" destOrd="0" presId="urn:microsoft.com/office/officeart/2005/8/layout/hierarchy2"/>
    <dgm:cxn modelId="{57711065-68A7-47AE-9204-B2770A566458}" type="presParOf" srcId="{F71BC5AB-6F6F-4DB6-B633-DE45A8A38FC5}" destId="{9724190A-71E8-4C08-98C9-53BD045C18D8}" srcOrd="0" destOrd="0" presId="urn:microsoft.com/office/officeart/2005/8/layout/hierarchy2"/>
    <dgm:cxn modelId="{A4BC0DFF-0799-4293-A752-C73CA1E03EC9}" type="presParOf" srcId="{3C80389F-C80C-4B09-9BCF-7BA568F81513}" destId="{C391A163-759D-4CD1-95FE-75607C6F659D}" srcOrd="1" destOrd="0" presId="urn:microsoft.com/office/officeart/2005/8/layout/hierarchy2"/>
    <dgm:cxn modelId="{43EDC2F4-FECA-42B0-8B1E-31EE5CD6DED6}" type="presParOf" srcId="{C391A163-759D-4CD1-95FE-75607C6F659D}" destId="{5AF5E89E-ED27-4056-9EE2-D2B03509E33F}" srcOrd="0" destOrd="0" presId="urn:microsoft.com/office/officeart/2005/8/layout/hierarchy2"/>
    <dgm:cxn modelId="{29B71E97-21F9-44F3-B398-29E010A80421}" type="presParOf" srcId="{C391A163-759D-4CD1-95FE-75607C6F659D}" destId="{5E32BA5D-13F6-485E-A340-7A74F6132CAA}" srcOrd="1" destOrd="0" presId="urn:microsoft.com/office/officeart/2005/8/layout/hierarchy2"/>
    <dgm:cxn modelId="{9E926478-2436-4A01-A3CD-5AE8FBF7826A}" type="presParOf" srcId="{8AEAF652-8A84-4DCD-A529-FA664ACC9D72}" destId="{518B521E-D523-4211-9E28-976130A9B1A4}" srcOrd="2" destOrd="0" presId="urn:microsoft.com/office/officeart/2005/8/layout/hierarchy2"/>
    <dgm:cxn modelId="{15D39C04-560F-4D8C-839C-6FEFCDBB59E6}" type="presParOf" srcId="{518B521E-D523-4211-9E28-976130A9B1A4}" destId="{9D71C8FB-A6F3-4F6B-93F3-14A8AC9AA85D}" srcOrd="0" destOrd="0" presId="urn:microsoft.com/office/officeart/2005/8/layout/hierarchy2"/>
    <dgm:cxn modelId="{9E1DD2EC-8150-4C9B-A6F1-0BC77C63343C}" type="presParOf" srcId="{8AEAF652-8A84-4DCD-A529-FA664ACC9D72}" destId="{1D1B0F8C-70EE-452F-A555-A67E1713A30A}" srcOrd="3" destOrd="0" presId="urn:microsoft.com/office/officeart/2005/8/layout/hierarchy2"/>
    <dgm:cxn modelId="{8AC64BEA-4C29-4CDD-A618-91544E238AC5}" type="presParOf" srcId="{1D1B0F8C-70EE-452F-A555-A67E1713A30A}" destId="{C058A00B-D17C-4031-B5CF-9688FFD69667}" srcOrd="0" destOrd="0" presId="urn:microsoft.com/office/officeart/2005/8/layout/hierarchy2"/>
    <dgm:cxn modelId="{26D3DB48-9FA0-4657-9849-B8D8ABFD4938}" type="presParOf" srcId="{1D1B0F8C-70EE-452F-A555-A67E1713A30A}" destId="{471B800E-BED1-4142-9F4F-D4574BD1048C}" srcOrd="1" destOrd="0" presId="urn:microsoft.com/office/officeart/2005/8/layout/hierarchy2"/>
    <dgm:cxn modelId="{CDCF632F-36AA-4977-AB17-64A8CE750706}" type="presParOf" srcId="{471B800E-BED1-4142-9F4F-D4574BD1048C}" destId="{558FE9BD-89C4-492D-818B-CB4F08F8104C}" srcOrd="0" destOrd="0" presId="urn:microsoft.com/office/officeart/2005/8/layout/hierarchy2"/>
    <dgm:cxn modelId="{0AAC1F54-AA62-4E59-9FBD-B65A78A33A3D}" type="presParOf" srcId="{558FE9BD-89C4-492D-818B-CB4F08F8104C}" destId="{AF246DEA-98B8-43B2-9933-ADCD9C3B2E58}" srcOrd="0" destOrd="0" presId="urn:microsoft.com/office/officeart/2005/8/layout/hierarchy2"/>
    <dgm:cxn modelId="{0548C587-04D8-46E4-9B2D-2A8C825DE816}" type="presParOf" srcId="{471B800E-BED1-4142-9F4F-D4574BD1048C}" destId="{135476BE-BD74-4FBC-8F3A-FEE772B8E368}" srcOrd="1" destOrd="0" presId="urn:microsoft.com/office/officeart/2005/8/layout/hierarchy2"/>
    <dgm:cxn modelId="{1A6D8D04-8982-497A-9E4D-26D04A4D8167}" type="presParOf" srcId="{135476BE-BD74-4FBC-8F3A-FEE772B8E368}" destId="{258F8FC7-2CB7-402B-A015-197047953604}" srcOrd="0" destOrd="0" presId="urn:microsoft.com/office/officeart/2005/8/layout/hierarchy2"/>
    <dgm:cxn modelId="{8755823F-69F0-45F4-B309-1CDBD74BAEB1}" type="presParOf" srcId="{135476BE-BD74-4FBC-8F3A-FEE772B8E368}" destId="{42D5DF20-38EC-4249-80F0-8329AF403DD7}" srcOrd="1" destOrd="0" presId="urn:microsoft.com/office/officeart/2005/8/layout/hierarchy2"/>
    <dgm:cxn modelId="{4D0B5258-BB14-4166-98D3-A586CB6BBC66}" type="presParOf" srcId="{8AEAF652-8A84-4DCD-A529-FA664ACC9D72}" destId="{B209FDE4-931F-46AC-87D3-49CCB6BC3C1E}" srcOrd="4" destOrd="0" presId="urn:microsoft.com/office/officeart/2005/8/layout/hierarchy2"/>
    <dgm:cxn modelId="{21E50F64-679F-4558-A50E-62DECC015012}" type="presParOf" srcId="{B209FDE4-931F-46AC-87D3-49CCB6BC3C1E}" destId="{756F7976-1D61-4693-83D1-F83F63D278B8}" srcOrd="0" destOrd="0" presId="urn:microsoft.com/office/officeart/2005/8/layout/hierarchy2"/>
    <dgm:cxn modelId="{56A76DED-72B1-4158-8D36-D99541E87ED0}" type="presParOf" srcId="{8AEAF652-8A84-4DCD-A529-FA664ACC9D72}" destId="{F483F0D7-4777-4FA8-87CE-363BEDABBF23}" srcOrd="5" destOrd="0" presId="urn:microsoft.com/office/officeart/2005/8/layout/hierarchy2"/>
    <dgm:cxn modelId="{9322EC43-207A-4FA8-BAFF-046E70911130}" type="presParOf" srcId="{F483F0D7-4777-4FA8-87CE-363BEDABBF23}" destId="{65C4D941-B52C-4116-B70A-14191F7271AA}" srcOrd="0" destOrd="0" presId="urn:microsoft.com/office/officeart/2005/8/layout/hierarchy2"/>
    <dgm:cxn modelId="{78EA0882-B4A0-49FE-916B-A2CBB7C4BA90}" type="presParOf" srcId="{F483F0D7-4777-4FA8-87CE-363BEDABBF23}" destId="{07D61CCA-833B-43FA-A836-4D7CE6FD7FFF}" srcOrd="1" destOrd="0" presId="urn:microsoft.com/office/officeart/2005/8/layout/hierarchy2"/>
    <dgm:cxn modelId="{B8A1E329-E530-4E01-9448-76EFB8EF7F4F}" type="presParOf" srcId="{07D61CCA-833B-43FA-A836-4D7CE6FD7FFF}" destId="{AF2F8198-C630-4C43-A731-CD79657BE7CB}" srcOrd="0" destOrd="0" presId="urn:microsoft.com/office/officeart/2005/8/layout/hierarchy2"/>
    <dgm:cxn modelId="{3544970C-D087-49AC-98CA-14B7ED739D62}" type="presParOf" srcId="{AF2F8198-C630-4C43-A731-CD79657BE7CB}" destId="{493F670C-8393-4049-83C7-CDA45D894B18}" srcOrd="0" destOrd="0" presId="urn:microsoft.com/office/officeart/2005/8/layout/hierarchy2"/>
    <dgm:cxn modelId="{1D2A1601-9DD3-4F4E-A06D-435A151B54DC}" type="presParOf" srcId="{07D61CCA-833B-43FA-A836-4D7CE6FD7FFF}" destId="{E4A5A9A3-6D02-477F-87AC-B2835FD2F1CC}" srcOrd="1" destOrd="0" presId="urn:microsoft.com/office/officeart/2005/8/layout/hierarchy2"/>
    <dgm:cxn modelId="{2D114FF2-4CA5-4BAF-8A5B-AF4CDAEF897B}" type="presParOf" srcId="{E4A5A9A3-6D02-477F-87AC-B2835FD2F1CC}" destId="{820D25DF-0082-49D1-885B-2EB8F7CA3247}" srcOrd="0" destOrd="0" presId="urn:microsoft.com/office/officeart/2005/8/layout/hierarchy2"/>
    <dgm:cxn modelId="{E35E8D57-FA27-45BF-AE63-6A596022CDC1}" type="presParOf" srcId="{E4A5A9A3-6D02-477F-87AC-B2835FD2F1CC}" destId="{8D187090-97BF-4A82-86D0-9FDE5288C9A2}" srcOrd="1" destOrd="0" presId="urn:microsoft.com/office/officeart/2005/8/layout/hierarchy2"/>
    <dgm:cxn modelId="{E59A7D62-DCEA-41C8-828E-4EBEB025F185}" type="presParOf" srcId="{8AEAF652-8A84-4DCD-A529-FA664ACC9D72}" destId="{1686FE3E-6A6D-415D-88E5-739195F06343}" srcOrd="6" destOrd="0" presId="urn:microsoft.com/office/officeart/2005/8/layout/hierarchy2"/>
    <dgm:cxn modelId="{D1174C2E-A598-41CD-B15F-C65543770744}" type="presParOf" srcId="{1686FE3E-6A6D-415D-88E5-739195F06343}" destId="{AD7D9A83-34E6-4812-9ABE-71C02C2FFACE}" srcOrd="0" destOrd="0" presId="urn:microsoft.com/office/officeart/2005/8/layout/hierarchy2"/>
    <dgm:cxn modelId="{BA646316-7FA7-48DA-BF94-BD6BB970A392}" type="presParOf" srcId="{8AEAF652-8A84-4DCD-A529-FA664ACC9D72}" destId="{36F73137-22B4-48E6-B4BF-1A85EFDDAD7D}" srcOrd="7" destOrd="0" presId="urn:microsoft.com/office/officeart/2005/8/layout/hierarchy2"/>
    <dgm:cxn modelId="{6FA5A0FE-046B-4F70-8841-3BFB906829AB}" type="presParOf" srcId="{36F73137-22B4-48E6-B4BF-1A85EFDDAD7D}" destId="{9A427F96-55BD-4267-B4E6-325CF5C620F0}" srcOrd="0" destOrd="0" presId="urn:microsoft.com/office/officeart/2005/8/layout/hierarchy2"/>
    <dgm:cxn modelId="{CBE94EA4-3AC4-4DDF-A324-D62613F58A71}" type="presParOf" srcId="{36F73137-22B4-48E6-B4BF-1A85EFDDAD7D}" destId="{5E024D4A-9F2F-4791-B360-B7B9B975A32A}" srcOrd="1" destOrd="0" presId="urn:microsoft.com/office/officeart/2005/8/layout/hierarchy2"/>
    <dgm:cxn modelId="{A9AC3816-8D46-4B75-985F-E97678B0AF6F}" type="presParOf" srcId="{5E024D4A-9F2F-4791-B360-B7B9B975A32A}" destId="{7DF333DF-E419-4245-8BA2-781249E76F1F}" srcOrd="0" destOrd="0" presId="urn:microsoft.com/office/officeart/2005/8/layout/hierarchy2"/>
    <dgm:cxn modelId="{111130EE-DC95-481D-B77E-346577899C57}" type="presParOf" srcId="{7DF333DF-E419-4245-8BA2-781249E76F1F}" destId="{0E8496BB-F959-4260-9839-B72EA4C02286}" srcOrd="0" destOrd="0" presId="urn:microsoft.com/office/officeart/2005/8/layout/hierarchy2"/>
    <dgm:cxn modelId="{20AEA780-4283-4784-8B92-6AB19CDAFCB9}" type="presParOf" srcId="{5E024D4A-9F2F-4791-B360-B7B9B975A32A}" destId="{8C003C7F-CA51-4300-A120-3469B57A9D84}" srcOrd="1" destOrd="0" presId="urn:microsoft.com/office/officeart/2005/8/layout/hierarchy2"/>
    <dgm:cxn modelId="{2C1943E2-D8C1-4A98-9D38-6023B1102BA1}" type="presParOf" srcId="{8C003C7F-CA51-4300-A120-3469B57A9D84}" destId="{21940939-960F-4043-AA06-736860E2E95B}" srcOrd="0" destOrd="0" presId="urn:microsoft.com/office/officeart/2005/8/layout/hierarchy2"/>
    <dgm:cxn modelId="{116CFA6C-5440-4B5E-B003-B424AC0A4CE7}" type="presParOf" srcId="{8C003C7F-CA51-4300-A120-3469B57A9D84}" destId="{3915AED4-EA6D-403C-935D-586F8A1A01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6EE5AD-1CE4-4496-98A3-09A3F40A4889}" type="doc">
      <dgm:prSet loTypeId="urn:microsoft.com/office/officeart/2008/layout/LinedList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586A7CA9-F2F0-4C94-9BEE-16ADFB6F9C49}">
      <dgm:prSet phldrT="[Texto]" custT="1"/>
      <dgm:spPr/>
      <dgm:t>
        <a:bodyPr/>
        <a:lstStyle/>
        <a:p>
          <a:pPr algn="l"/>
          <a:r>
            <a:rPr lang="es-EC" sz="1400" b="1" dirty="0" smtClean="0"/>
            <a:t>Variables</a:t>
          </a:r>
          <a:endParaRPr lang="es-EC" sz="1400" b="1" dirty="0"/>
        </a:p>
      </dgm:t>
    </dgm:pt>
    <dgm:pt modelId="{119FFD4A-89E9-45F0-AF84-74FC9F0075C1}" type="parTrans" cxnId="{F87BE23A-9C8D-48AE-8B26-CAE9D86F0916}">
      <dgm:prSet/>
      <dgm:spPr/>
      <dgm:t>
        <a:bodyPr/>
        <a:lstStyle/>
        <a:p>
          <a:pPr algn="l"/>
          <a:endParaRPr lang="es-EC" sz="1400"/>
        </a:p>
      </dgm:t>
    </dgm:pt>
    <dgm:pt modelId="{FE1114E5-568A-427A-93E8-5A2507CA7D1E}" type="sibTrans" cxnId="{F87BE23A-9C8D-48AE-8B26-CAE9D86F0916}">
      <dgm:prSet/>
      <dgm:spPr/>
      <dgm:t>
        <a:bodyPr/>
        <a:lstStyle/>
        <a:p>
          <a:pPr algn="l"/>
          <a:endParaRPr lang="es-EC" sz="1400"/>
        </a:p>
      </dgm:t>
    </dgm:pt>
    <dgm:pt modelId="{02746D62-D3FE-4D83-A799-F693E99A7465}">
      <dgm:prSet phldrT="[Texto]" custT="1"/>
      <dgm:spPr/>
      <dgm:t>
        <a:bodyPr/>
        <a:lstStyle/>
        <a:p>
          <a:pPr algn="l"/>
          <a:r>
            <a:rPr lang="es-EC" sz="1400" dirty="0" smtClean="0"/>
            <a:t>Número de empresas nacionales que producen medicamentos</a:t>
          </a:r>
          <a:endParaRPr lang="es-EC" sz="1400" dirty="0"/>
        </a:p>
      </dgm:t>
    </dgm:pt>
    <dgm:pt modelId="{6AA2BF40-2C84-481D-88D0-D24BBD1F4FF7}" type="parTrans" cxnId="{7A6BA71B-E320-4557-A729-99470DDAB8F4}">
      <dgm:prSet/>
      <dgm:spPr/>
      <dgm:t>
        <a:bodyPr/>
        <a:lstStyle/>
        <a:p>
          <a:pPr algn="l"/>
          <a:endParaRPr lang="es-EC" sz="1400"/>
        </a:p>
      </dgm:t>
    </dgm:pt>
    <dgm:pt modelId="{531AD094-9CC3-4EC2-A1EC-8D8B5D5DD786}" type="sibTrans" cxnId="{7A6BA71B-E320-4557-A729-99470DDAB8F4}">
      <dgm:prSet/>
      <dgm:spPr/>
      <dgm:t>
        <a:bodyPr/>
        <a:lstStyle/>
        <a:p>
          <a:pPr algn="l"/>
          <a:endParaRPr lang="es-EC" sz="1400"/>
        </a:p>
      </dgm:t>
    </dgm:pt>
    <dgm:pt modelId="{752C64F3-F103-4748-BA30-02ADF338104E}">
      <dgm:prSet phldrT="[Texto]" custT="1"/>
      <dgm:spPr/>
      <dgm:t>
        <a:bodyPr/>
        <a:lstStyle/>
        <a:p>
          <a:pPr algn="l"/>
          <a:r>
            <a:rPr lang="es-EC" sz="1400" dirty="0" smtClean="0"/>
            <a:t>Porcentaje de producción en el mercado ecuatoriano </a:t>
          </a:r>
          <a:endParaRPr lang="es-EC" sz="1400" dirty="0"/>
        </a:p>
      </dgm:t>
    </dgm:pt>
    <dgm:pt modelId="{6B185F8B-7853-4230-9B21-BB53C54BF169}" type="parTrans" cxnId="{FA1525B2-29A2-488D-9C4E-92AD7F1E183E}">
      <dgm:prSet/>
      <dgm:spPr/>
      <dgm:t>
        <a:bodyPr/>
        <a:lstStyle/>
        <a:p>
          <a:pPr algn="l"/>
          <a:endParaRPr lang="es-EC" sz="1400"/>
        </a:p>
      </dgm:t>
    </dgm:pt>
    <dgm:pt modelId="{10E8177B-A0A1-4079-B20E-8B43596C7B24}" type="sibTrans" cxnId="{FA1525B2-29A2-488D-9C4E-92AD7F1E183E}">
      <dgm:prSet/>
      <dgm:spPr/>
      <dgm:t>
        <a:bodyPr/>
        <a:lstStyle/>
        <a:p>
          <a:pPr algn="l"/>
          <a:endParaRPr lang="es-EC" sz="1400"/>
        </a:p>
      </dgm:t>
    </dgm:pt>
    <dgm:pt modelId="{545CFF50-613D-4CE7-84F3-BD8C03FE329D}">
      <dgm:prSet phldrT="[Texto]" custT="1"/>
      <dgm:spPr/>
      <dgm:t>
        <a:bodyPr/>
        <a:lstStyle/>
        <a:p>
          <a:pPr algn="l"/>
          <a:r>
            <a:rPr lang="es-EC" sz="1400" dirty="0" smtClean="0"/>
            <a:t>Características determinantes de compra </a:t>
          </a:r>
          <a:endParaRPr lang="es-EC" sz="1400" dirty="0"/>
        </a:p>
      </dgm:t>
    </dgm:pt>
    <dgm:pt modelId="{DF3D3CDE-0E86-49F5-8AFC-94D169A59AA6}" type="parTrans" cxnId="{35D09A65-0BD7-43EF-B504-998BEB42930D}">
      <dgm:prSet/>
      <dgm:spPr/>
      <dgm:t>
        <a:bodyPr/>
        <a:lstStyle/>
        <a:p>
          <a:pPr algn="l"/>
          <a:endParaRPr lang="es-EC" sz="1400"/>
        </a:p>
      </dgm:t>
    </dgm:pt>
    <dgm:pt modelId="{BE50DF95-9FC6-49A8-980B-348A0AB68927}" type="sibTrans" cxnId="{35D09A65-0BD7-43EF-B504-998BEB42930D}">
      <dgm:prSet/>
      <dgm:spPr/>
      <dgm:t>
        <a:bodyPr/>
        <a:lstStyle/>
        <a:p>
          <a:pPr algn="l"/>
          <a:endParaRPr lang="es-EC" sz="1400"/>
        </a:p>
      </dgm:t>
    </dgm:pt>
    <dgm:pt modelId="{710D93FD-0018-4853-959F-B089E2E2B62F}">
      <dgm:prSet phldrT="[Texto]" custT="1"/>
      <dgm:spPr/>
      <dgm:t>
        <a:bodyPr/>
        <a:lstStyle/>
        <a:p>
          <a:pPr algn="l"/>
          <a:r>
            <a:rPr lang="es-EC" sz="1400" smtClean="0"/>
            <a:t>Importaciones de medicamentos colombianos</a:t>
          </a:r>
          <a:endParaRPr lang="es-EC" sz="1400" dirty="0"/>
        </a:p>
      </dgm:t>
    </dgm:pt>
    <dgm:pt modelId="{6C7CD4DB-C77A-4F49-8AE6-47C1E0FB403C}" type="parTrans" cxnId="{D892876D-C4F4-4526-B2D3-B7C8265084EB}">
      <dgm:prSet/>
      <dgm:spPr/>
      <dgm:t>
        <a:bodyPr/>
        <a:lstStyle/>
        <a:p>
          <a:pPr algn="l"/>
          <a:endParaRPr lang="es-EC" sz="1400"/>
        </a:p>
      </dgm:t>
    </dgm:pt>
    <dgm:pt modelId="{A4F8088E-2FB0-4BEA-8503-5507918DE528}" type="sibTrans" cxnId="{D892876D-C4F4-4526-B2D3-B7C8265084EB}">
      <dgm:prSet/>
      <dgm:spPr/>
      <dgm:t>
        <a:bodyPr/>
        <a:lstStyle/>
        <a:p>
          <a:pPr algn="l"/>
          <a:endParaRPr lang="es-EC" sz="1400"/>
        </a:p>
      </dgm:t>
    </dgm:pt>
    <dgm:pt modelId="{91E2CF10-416B-47F7-8C10-2E96DC4B399B}">
      <dgm:prSet phldrT="[Texto]" custT="1"/>
      <dgm:spPr/>
      <dgm:t>
        <a:bodyPr/>
        <a:lstStyle/>
        <a:p>
          <a:pPr algn="l"/>
          <a:r>
            <a:rPr lang="es-EC" sz="1400" dirty="0" smtClean="0"/>
            <a:t>Porcentaje de participación en la balanza comercial</a:t>
          </a:r>
          <a:endParaRPr lang="es-EC" sz="1400" dirty="0"/>
        </a:p>
      </dgm:t>
    </dgm:pt>
    <dgm:pt modelId="{9966DC43-2580-4AC8-AD81-7485A7B7768E}" type="parTrans" cxnId="{36598FB4-66A4-437D-ADCB-584F1795AF38}">
      <dgm:prSet/>
      <dgm:spPr/>
      <dgm:t>
        <a:bodyPr/>
        <a:lstStyle/>
        <a:p>
          <a:pPr algn="l"/>
          <a:endParaRPr lang="es-EC" sz="1400"/>
        </a:p>
      </dgm:t>
    </dgm:pt>
    <dgm:pt modelId="{DCBAFC0F-EAC1-4840-B182-66C39551FEBD}" type="sibTrans" cxnId="{36598FB4-66A4-437D-ADCB-584F1795AF38}">
      <dgm:prSet/>
      <dgm:spPr/>
      <dgm:t>
        <a:bodyPr/>
        <a:lstStyle/>
        <a:p>
          <a:pPr algn="l"/>
          <a:endParaRPr lang="es-EC" sz="1400"/>
        </a:p>
      </dgm:t>
    </dgm:pt>
    <dgm:pt modelId="{1F6C7729-60A6-49DA-8B98-95A336FE689F}">
      <dgm:prSet phldrT="[Texto]" custT="1"/>
      <dgm:spPr/>
      <dgm:t>
        <a:bodyPr/>
        <a:lstStyle/>
        <a:p>
          <a:pPr algn="l"/>
          <a:r>
            <a:rPr lang="es-EC" sz="1400" smtClean="0"/>
            <a:t>Tipo de cambio del peso colombiano</a:t>
          </a:r>
          <a:endParaRPr lang="es-EC" sz="1400" dirty="0"/>
        </a:p>
      </dgm:t>
    </dgm:pt>
    <dgm:pt modelId="{188DFF9A-40E4-4B2F-A6BF-5859246150AE}" type="parTrans" cxnId="{26FB81EB-0550-4984-86DF-364BB98D6FF3}">
      <dgm:prSet/>
      <dgm:spPr/>
      <dgm:t>
        <a:bodyPr/>
        <a:lstStyle/>
        <a:p>
          <a:pPr algn="l"/>
          <a:endParaRPr lang="es-EC" sz="1400"/>
        </a:p>
      </dgm:t>
    </dgm:pt>
    <dgm:pt modelId="{3D084056-F0DF-4B92-907A-B0658DAF4C49}" type="sibTrans" cxnId="{26FB81EB-0550-4984-86DF-364BB98D6FF3}">
      <dgm:prSet/>
      <dgm:spPr/>
      <dgm:t>
        <a:bodyPr/>
        <a:lstStyle/>
        <a:p>
          <a:pPr algn="l"/>
          <a:endParaRPr lang="es-EC" sz="1400"/>
        </a:p>
      </dgm:t>
    </dgm:pt>
    <dgm:pt modelId="{6822C9E7-1DD9-41A3-821F-EF246871198A}">
      <dgm:prSet phldrT="[Texto]" custT="1"/>
      <dgm:spPr/>
      <dgm:t>
        <a:bodyPr/>
        <a:lstStyle/>
        <a:p>
          <a:pPr algn="l"/>
          <a:r>
            <a:rPr lang="es-EC" sz="1400" dirty="0" smtClean="0"/>
            <a:t>Problemas para el desarrollo del sector farmacéutico</a:t>
          </a:r>
          <a:endParaRPr lang="es-EC" sz="1400" dirty="0"/>
        </a:p>
      </dgm:t>
    </dgm:pt>
    <dgm:pt modelId="{2A0F756A-FD6B-4A48-9DFD-2A6662C637A8}" type="parTrans" cxnId="{05B3BF48-FFF6-4B49-957F-690BD779111D}">
      <dgm:prSet/>
      <dgm:spPr/>
      <dgm:t>
        <a:bodyPr/>
        <a:lstStyle/>
        <a:p>
          <a:pPr algn="l"/>
          <a:endParaRPr lang="es-EC" sz="1400"/>
        </a:p>
      </dgm:t>
    </dgm:pt>
    <dgm:pt modelId="{289FDBA4-A956-4C61-B319-26EF4CF9754D}" type="sibTrans" cxnId="{05B3BF48-FFF6-4B49-957F-690BD779111D}">
      <dgm:prSet/>
      <dgm:spPr/>
      <dgm:t>
        <a:bodyPr/>
        <a:lstStyle/>
        <a:p>
          <a:pPr algn="l"/>
          <a:endParaRPr lang="es-EC" sz="1400"/>
        </a:p>
      </dgm:t>
    </dgm:pt>
    <dgm:pt modelId="{DD64469A-C6FF-4B24-87DE-1BC09AB67EB9}" type="pres">
      <dgm:prSet presAssocID="{026EE5AD-1CE4-4496-98A3-09A3F40A48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7BDAE89-EE8C-4EC6-BB20-F36B1C62B2CE}" type="pres">
      <dgm:prSet presAssocID="{586A7CA9-F2F0-4C94-9BEE-16ADFB6F9C49}" presName="thickLine" presStyleLbl="alignNode1" presStyleIdx="0" presStyleCnt="1"/>
      <dgm:spPr/>
    </dgm:pt>
    <dgm:pt modelId="{74873521-BEB1-4E85-BC61-5F35B8B8B973}" type="pres">
      <dgm:prSet presAssocID="{586A7CA9-F2F0-4C94-9BEE-16ADFB6F9C49}" presName="horz1" presStyleCnt="0"/>
      <dgm:spPr/>
    </dgm:pt>
    <dgm:pt modelId="{E90714E2-419E-4A67-B9BD-B9903C935BF2}" type="pres">
      <dgm:prSet presAssocID="{586A7CA9-F2F0-4C94-9BEE-16ADFB6F9C49}" presName="tx1" presStyleLbl="revTx" presStyleIdx="0" presStyleCnt="8"/>
      <dgm:spPr/>
      <dgm:t>
        <a:bodyPr/>
        <a:lstStyle/>
        <a:p>
          <a:endParaRPr lang="es-EC"/>
        </a:p>
      </dgm:t>
    </dgm:pt>
    <dgm:pt modelId="{90AF1A02-395E-4B7D-BCC8-21C5ED6E5388}" type="pres">
      <dgm:prSet presAssocID="{586A7CA9-F2F0-4C94-9BEE-16ADFB6F9C49}" presName="vert1" presStyleCnt="0"/>
      <dgm:spPr/>
    </dgm:pt>
    <dgm:pt modelId="{6E7F96B5-0EBC-4314-B9DB-89332F7D1233}" type="pres">
      <dgm:prSet presAssocID="{02746D62-D3FE-4D83-A799-F693E99A7465}" presName="vertSpace2a" presStyleCnt="0"/>
      <dgm:spPr/>
    </dgm:pt>
    <dgm:pt modelId="{B7677299-3B04-44B9-94A6-BB7254868E3E}" type="pres">
      <dgm:prSet presAssocID="{02746D62-D3FE-4D83-A799-F693E99A7465}" presName="horz2" presStyleCnt="0"/>
      <dgm:spPr/>
    </dgm:pt>
    <dgm:pt modelId="{E0E05C09-2E67-416A-8531-0A3BC7EB4436}" type="pres">
      <dgm:prSet presAssocID="{02746D62-D3FE-4D83-A799-F693E99A7465}" presName="horzSpace2" presStyleCnt="0"/>
      <dgm:spPr/>
    </dgm:pt>
    <dgm:pt modelId="{7D9C9349-4B15-491D-A683-49AE05149297}" type="pres">
      <dgm:prSet presAssocID="{02746D62-D3FE-4D83-A799-F693E99A7465}" presName="tx2" presStyleLbl="revTx" presStyleIdx="1" presStyleCnt="8"/>
      <dgm:spPr/>
      <dgm:t>
        <a:bodyPr/>
        <a:lstStyle/>
        <a:p>
          <a:endParaRPr lang="es-EC"/>
        </a:p>
      </dgm:t>
    </dgm:pt>
    <dgm:pt modelId="{29B27ADF-D380-4785-B855-A199EBB08756}" type="pres">
      <dgm:prSet presAssocID="{02746D62-D3FE-4D83-A799-F693E99A7465}" presName="vert2" presStyleCnt="0"/>
      <dgm:spPr/>
    </dgm:pt>
    <dgm:pt modelId="{1D8BF76D-6C13-46CF-B837-63442B136272}" type="pres">
      <dgm:prSet presAssocID="{02746D62-D3FE-4D83-A799-F693E99A7465}" presName="thinLine2b" presStyleLbl="callout" presStyleIdx="0" presStyleCnt="7"/>
      <dgm:spPr/>
    </dgm:pt>
    <dgm:pt modelId="{4B409BD8-051F-476F-B00B-2CE006B5A1CF}" type="pres">
      <dgm:prSet presAssocID="{02746D62-D3FE-4D83-A799-F693E99A7465}" presName="vertSpace2b" presStyleCnt="0"/>
      <dgm:spPr/>
    </dgm:pt>
    <dgm:pt modelId="{0AD22E77-2A9F-4FD9-8F77-EEFCE6F129A6}" type="pres">
      <dgm:prSet presAssocID="{752C64F3-F103-4748-BA30-02ADF338104E}" presName="horz2" presStyleCnt="0"/>
      <dgm:spPr/>
    </dgm:pt>
    <dgm:pt modelId="{2D281724-BC77-4F58-9951-CD40069BA880}" type="pres">
      <dgm:prSet presAssocID="{752C64F3-F103-4748-BA30-02ADF338104E}" presName="horzSpace2" presStyleCnt="0"/>
      <dgm:spPr/>
    </dgm:pt>
    <dgm:pt modelId="{5E4B18F1-0828-4D87-B044-1D2FDFE4B365}" type="pres">
      <dgm:prSet presAssocID="{752C64F3-F103-4748-BA30-02ADF338104E}" presName="tx2" presStyleLbl="revTx" presStyleIdx="2" presStyleCnt="8"/>
      <dgm:spPr/>
      <dgm:t>
        <a:bodyPr/>
        <a:lstStyle/>
        <a:p>
          <a:endParaRPr lang="es-EC"/>
        </a:p>
      </dgm:t>
    </dgm:pt>
    <dgm:pt modelId="{9723A262-1DC6-493E-A3D0-A34055C934B6}" type="pres">
      <dgm:prSet presAssocID="{752C64F3-F103-4748-BA30-02ADF338104E}" presName="vert2" presStyleCnt="0"/>
      <dgm:spPr/>
    </dgm:pt>
    <dgm:pt modelId="{1E427E03-ED18-4E58-8118-C4D002511747}" type="pres">
      <dgm:prSet presAssocID="{752C64F3-F103-4748-BA30-02ADF338104E}" presName="thinLine2b" presStyleLbl="callout" presStyleIdx="1" presStyleCnt="7"/>
      <dgm:spPr/>
    </dgm:pt>
    <dgm:pt modelId="{42175FFB-D4A3-4541-816A-46A8135DB695}" type="pres">
      <dgm:prSet presAssocID="{752C64F3-F103-4748-BA30-02ADF338104E}" presName="vertSpace2b" presStyleCnt="0"/>
      <dgm:spPr/>
    </dgm:pt>
    <dgm:pt modelId="{E35A5EA4-4D35-4514-972C-EE84FD3E2DF9}" type="pres">
      <dgm:prSet presAssocID="{710D93FD-0018-4853-959F-B089E2E2B62F}" presName="horz2" presStyleCnt="0"/>
      <dgm:spPr/>
    </dgm:pt>
    <dgm:pt modelId="{BDF2E02D-D55E-45B7-974A-5AC2D84DDB68}" type="pres">
      <dgm:prSet presAssocID="{710D93FD-0018-4853-959F-B089E2E2B62F}" presName="horzSpace2" presStyleCnt="0"/>
      <dgm:spPr/>
    </dgm:pt>
    <dgm:pt modelId="{E0F1C90A-A04B-4796-A91E-4A219D7CF20B}" type="pres">
      <dgm:prSet presAssocID="{710D93FD-0018-4853-959F-B089E2E2B62F}" presName="tx2" presStyleLbl="revTx" presStyleIdx="3" presStyleCnt="8"/>
      <dgm:spPr/>
      <dgm:t>
        <a:bodyPr/>
        <a:lstStyle/>
        <a:p>
          <a:endParaRPr lang="es-EC"/>
        </a:p>
      </dgm:t>
    </dgm:pt>
    <dgm:pt modelId="{5664E73E-5CD1-404A-9AB6-4EAB305A47E8}" type="pres">
      <dgm:prSet presAssocID="{710D93FD-0018-4853-959F-B089E2E2B62F}" presName="vert2" presStyleCnt="0"/>
      <dgm:spPr/>
    </dgm:pt>
    <dgm:pt modelId="{D307F7E8-44A8-4348-AEBE-1B8786497BC8}" type="pres">
      <dgm:prSet presAssocID="{710D93FD-0018-4853-959F-B089E2E2B62F}" presName="thinLine2b" presStyleLbl="callout" presStyleIdx="2" presStyleCnt="7"/>
      <dgm:spPr/>
    </dgm:pt>
    <dgm:pt modelId="{5B1BF4FA-5B13-45AA-AEE1-D5F0DC8E8A4D}" type="pres">
      <dgm:prSet presAssocID="{710D93FD-0018-4853-959F-B089E2E2B62F}" presName="vertSpace2b" presStyleCnt="0"/>
      <dgm:spPr/>
    </dgm:pt>
    <dgm:pt modelId="{CA56DDC6-B9EE-4AED-9CAE-E58AE5AF71D6}" type="pres">
      <dgm:prSet presAssocID="{545CFF50-613D-4CE7-84F3-BD8C03FE329D}" presName="horz2" presStyleCnt="0"/>
      <dgm:spPr/>
    </dgm:pt>
    <dgm:pt modelId="{3F3582F1-5AB0-4038-9292-76CCFFBB8BC0}" type="pres">
      <dgm:prSet presAssocID="{545CFF50-613D-4CE7-84F3-BD8C03FE329D}" presName="horzSpace2" presStyleCnt="0"/>
      <dgm:spPr/>
    </dgm:pt>
    <dgm:pt modelId="{C5AFF5F5-CFDB-4ECC-8DBF-C606918C0B31}" type="pres">
      <dgm:prSet presAssocID="{545CFF50-613D-4CE7-84F3-BD8C03FE329D}" presName="tx2" presStyleLbl="revTx" presStyleIdx="4" presStyleCnt="8"/>
      <dgm:spPr/>
      <dgm:t>
        <a:bodyPr/>
        <a:lstStyle/>
        <a:p>
          <a:endParaRPr lang="es-EC"/>
        </a:p>
      </dgm:t>
    </dgm:pt>
    <dgm:pt modelId="{CAE8F75F-A31F-497C-9788-4AE3AE57185D}" type="pres">
      <dgm:prSet presAssocID="{545CFF50-613D-4CE7-84F3-BD8C03FE329D}" presName="vert2" presStyleCnt="0"/>
      <dgm:spPr/>
    </dgm:pt>
    <dgm:pt modelId="{F413E8EF-540C-4C3B-9D30-56A48457C3C8}" type="pres">
      <dgm:prSet presAssocID="{545CFF50-613D-4CE7-84F3-BD8C03FE329D}" presName="thinLine2b" presStyleLbl="callout" presStyleIdx="3" presStyleCnt="7"/>
      <dgm:spPr/>
    </dgm:pt>
    <dgm:pt modelId="{FD68789D-3F75-4D93-A9EC-A4DEB1D161EB}" type="pres">
      <dgm:prSet presAssocID="{545CFF50-613D-4CE7-84F3-BD8C03FE329D}" presName="vertSpace2b" presStyleCnt="0"/>
      <dgm:spPr/>
    </dgm:pt>
    <dgm:pt modelId="{3777B7E9-B781-446C-96F5-4E282016BD4F}" type="pres">
      <dgm:prSet presAssocID="{91E2CF10-416B-47F7-8C10-2E96DC4B399B}" presName="horz2" presStyleCnt="0"/>
      <dgm:spPr/>
    </dgm:pt>
    <dgm:pt modelId="{F2AB4E4A-F1B1-4997-B1CE-9956FDAC410E}" type="pres">
      <dgm:prSet presAssocID="{91E2CF10-416B-47F7-8C10-2E96DC4B399B}" presName="horzSpace2" presStyleCnt="0"/>
      <dgm:spPr/>
    </dgm:pt>
    <dgm:pt modelId="{8871B0AC-72EB-418D-B695-DDCFE5B77A9A}" type="pres">
      <dgm:prSet presAssocID="{91E2CF10-416B-47F7-8C10-2E96DC4B399B}" presName="tx2" presStyleLbl="revTx" presStyleIdx="5" presStyleCnt="8"/>
      <dgm:spPr/>
      <dgm:t>
        <a:bodyPr/>
        <a:lstStyle/>
        <a:p>
          <a:endParaRPr lang="es-EC"/>
        </a:p>
      </dgm:t>
    </dgm:pt>
    <dgm:pt modelId="{42ABD045-4A0F-4E2C-804B-0950363F765C}" type="pres">
      <dgm:prSet presAssocID="{91E2CF10-416B-47F7-8C10-2E96DC4B399B}" presName="vert2" presStyleCnt="0"/>
      <dgm:spPr/>
    </dgm:pt>
    <dgm:pt modelId="{F5D6BF79-4C7E-4CB5-909E-F6860A4CCEE9}" type="pres">
      <dgm:prSet presAssocID="{91E2CF10-416B-47F7-8C10-2E96DC4B399B}" presName="thinLine2b" presStyleLbl="callout" presStyleIdx="4" presStyleCnt="7"/>
      <dgm:spPr/>
    </dgm:pt>
    <dgm:pt modelId="{33A8CE32-FCC1-44A3-BA0E-2586A0F6FCDE}" type="pres">
      <dgm:prSet presAssocID="{91E2CF10-416B-47F7-8C10-2E96DC4B399B}" presName="vertSpace2b" presStyleCnt="0"/>
      <dgm:spPr/>
    </dgm:pt>
    <dgm:pt modelId="{9F44C57B-AAFF-474B-9DD4-8C4689B17883}" type="pres">
      <dgm:prSet presAssocID="{1F6C7729-60A6-49DA-8B98-95A336FE689F}" presName="horz2" presStyleCnt="0"/>
      <dgm:spPr/>
    </dgm:pt>
    <dgm:pt modelId="{45F54370-5292-42F9-8719-F66BE1C43946}" type="pres">
      <dgm:prSet presAssocID="{1F6C7729-60A6-49DA-8B98-95A336FE689F}" presName="horzSpace2" presStyleCnt="0"/>
      <dgm:spPr/>
    </dgm:pt>
    <dgm:pt modelId="{D5A2849A-F803-46D8-9E35-1FC1E09A54C7}" type="pres">
      <dgm:prSet presAssocID="{1F6C7729-60A6-49DA-8B98-95A336FE689F}" presName="tx2" presStyleLbl="revTx" presStyleIdx="6" presStyleCnt="8"/>
      <dgm:spPr/>
      <dgm:t>
        <a:bodyPr/>
        <a:lstStyle/>
        <a:p>
          <a:endParaRPr lang="es-EC"/>
        </a:p>
      </dgm:t>
    </dgm:pt>
    <dgm:pt modelId="{29641311-48FE-41AF-880C-722F33444691}" type="pres">
      <dgm:prSet presAssocID="{1F6C7729-60A6-49DA-8B98-95A336FE689F}" presName="vert2" presStyleCnt="0"/>
      <dgm:spPr/>
    </dgm:pt>
    <dgm:pt modelId="{F37535B3-CB18-434D-8D41-D63056E74815}" type="pres">
      <dgm:prSet presAssocID="{1F6C7729-60A6-49DA-8B98-95A336FE689F}" presName="thinLine2b" presStyleLbl="callout" presStyleIdx="5" presStyleCnt="7"/>
      <dgm:spPr/>
    </dgm:pt>
    <dgm:pt modelId="{8EBA1F46-0262-4BE3-B3A5-7292165C06C5}" type="pres">
      <dgm:prSet presAssocID="{1F6C7729-60A6-49DA-8B98-95A336FE689F}" presName="vertSpace2b" presStyleCnt="0"/>
      <dgm:spPr/>
    </dgm:pt>
    <dgm:pt modelId="{E80B1454-9A15-4D56-A4AA-165D49A4C9F9}" type="pres">
      <dgm:prSet presAssocID="{6822C9E7-1DD9-41A3-821F-EF246871198A}" presName="horz2" presStyleCnt="0"/>
      <dgm:spPr/>
    </dgm:pt>
    <dgm:pt modelId="{3F0624F2-9C44-4C8E-9EA6-FBBB83C94FCC}" type="pres">
      <dgm:prSet presAssocID="{6822C9E7-1DD9-41A3-821F-EF246871198A}" presName="horzSpace2" presStyleCnt="0"/>
      <dgm:spPr/>
    </dgm:pt>
    <dgm:pt modelId="{9EB2E429-7EF3-4481-B7F0-4BAC351EBA8C}" type="pres">
      <dgm:prSet presAssocID="{6822C9E7-1DD9-41A3-821F-EF246871198A}" presName="tx2" presStyleLbl="revTx" presStyleIdx="7" presStyleCnt="8"/>
      <dgm:spPr/>
      <dgm:t>
        <a:bodyPr/>
        <a:lstStyle/>
        <a:p>
          <a:endParaRPr lang="es-EC"/>
        </a:p>
      </dgm:t>
    </dgm:pt>
    <dgm:pt modelId="{8D907F80-58E6-4B66-B029-8EE1F5DF0FD2}" type="pres">
      <dgm:prSet presAssocID="{6822C9E7-1DD9-41A3-821F-EF246871198A}" presName="vert2" presStyleCnt="0"/>
      <dgm:spPr/>
    </dgm:pt>
    <dgm:pt modelId="{2A65D1E5-C0B4-4AEC-B3E7-95AF03A686F9}" type="pres">
      <dgm:prSet presAssocID="{6822C9E7-1DD9-41A3-821F-EF246871198A}" presName="thinLine2b" presStyleLbl="callout" presStyleIdx="6" presStyleCnt="7"/>
      <dgm:spPr/>
    </dgm:pt>
    <dgm:pt modelId="{1503AAFB-9888-48EE-B2C9-A7DD9B579987}" type="pres">
      <dgm:prSet presAssocID="{6822C9E7-1DD9-41A3-821F-EF246871198A}" presName="vertSpace2b" presStyleCnt="0"/>
      <dgm:spPr/>
    </dgm:pt>
  </dgm:ptLst>
  <dgm:cxnLst>
    <dgm:cxn modelId="{36598FB4-66A4-437D-ADCB-584F1795AF38}" srcId="{586A7CA9-F2F0-4C94-9BEE-16ADFB6F9C49}" destId="{91E2CF10-416B-47F7-8C10-2E96DC4B399B}" srcOrd="4" destOrd="0" parTransId="{9966DC43-2580-4AC8-AD81-7485A7B7768E}" sibTransId="{DCBAFC0F-EAC1-4840-B182-66C39551FEBD}"/>
    <dgm:cxn modelId="{FA1525B2-29A2-488D-9C4E-92AD7F1E183E}" srcId="{586A7CA9-F2F0-4C94-9BEE-16ADFB6F9C49}" destId="{752C64F3-F103-4748-BA30-02ADF338104E}" srcOrd="1" destOrd="0" parTransId="{6B185F8B-7853-4230-9B21-BB53C54BF169}" sibTransId="{10E8177B-A0A1-4079-B20E-8B43596C7B24}"/>
    <dgm:cxn modelId="{68AD5A5D-CAF6-477B-8D81-77205C4FA7FF}" type="presOf" srcId="{026EE5AD-1CE4-4496-98A3-09A3F40A4889}" destId="{DD64469A-C6FF-4B24-87DE-1BC09AB67EB9}" srcOrd="0" destOrd="0" presId="urn:microsoft.com/office/officeart/2008/layout/LinedList"/>
    <dgm:cxn modelId="{26FB81EB-0550-4984-86DF-364BB98D6FF3}" srcId="{586A7CA9-F2F0-4C94-9BEE-16ADFB6F9C49}" destId="{1F6C7729-60A6-49DA-8B98-95A336FE689F}" srcOrd="5" destOrd="0" parTransId="{188DFF9A-40E4-4B2F-A6BF-5859246150AE}" sibTransId="{3D084056-F0DF-4B92-907A-B0658DAF4C49}"/>
    <dgm:cxn modelId="{9AF0A8F2-B116-4E98-A740-44FC8973F45F}" type="presOf" srcId="{752C64F3-F103-4748-BA30-02ADF338104E}" destId="{5E4B18F1-0828-4D87-B044-1D2FDFE4B365}" srcOrd="0" destOrd="0" presId="urn:microsoft.com/office/officeart/2008/layout/LinedList"/>
    <dgm:cxn modelId="{E7ECD492-6DA2-475B-893B-F27AC50C8209}" type="presOf" srcId="{91E2CF10-416B-47F7-8C10-2E96DC4B399B}" destId="{8871B0AC-72EB-418D-B695-DDCFE5B77A9A}" srcOrd="0" destOrd="0" presId="urn:microsoft.com/office/officeart/2008/layout/LinedList"/>
    <dgm:cxn modelId="{05B3BF48-FFF6-4B49-957F-690BD779111D}" srcId="{586A7CA9-F2F0-4C94-9BEE-16ADFB6F9C49}" destId="{6822C9E7-1DD9-41A3-821F-EF246871198A}" srcOrd="6" destOrd="0" parTransId="{2A0F756A-FD6B-4A48-9DFD-2A6662C637A8}" sibTransId="{289FDBA4-A956-4C61-B319-26EF4CF9754D}"/>
    <dgm:cxn modelId="{F87BE23A-9C8D-48AE-8B26-CAE9D86F0916}" srcId="{026EE5AD-1CE4-4496-98A3-09A3F40A4889}" destId="{586A7CA9-F2F0-4C94-9BEE-16ADFB6F9C49}" srcOrd="0" destOrd="0" parTransId="{119FFD4A-89E9-45F0-AF84-74FC9F0075C1}" sibTransId="{FE1114E5-568A-427A-93E8-5A2507CA7D1E}"/>
    <dgm:cxn modelId="{1CCD8AF3-AA9B-49A4-9B11-DE6A6ECBDA81}" type="presOf" srcId="{1F6C7729-60A6-49DA-8B98-95A336FE689F}" destId="{D5A2849A-F803-46D8-9E35-1FC1E09A54C7}" srcOrd="0" destOrd="0" presId="urn:microsoft.com/office/officeart/2008/layout/LinedList"/>
    <dgm:cxn modelId="{5EB3F615-A35A-4E91-9BA0-F77ED04BB6C0}" type="presOf" srcId="{586A7CA9-F2F0-4C94-9BEE-16ADFB6F9C49}" destId="{E90714E2-419E-4A67-B9BD-B9903C935BF2}" srcOrd="0" destOrd="0" presId="urn:microsoft.com/office/officeart/2008/layout/LinedList"/>
    <dgm:cxn modelId="{C9D86C41-DA9F-41EE-829E-003B4929DD3D}" type="presOf" srcId="{710D93FD-0018-4853-959F-B089E2E2B62F}" destId="{E0F1C90A-A04B-4796-A91E-4A219D7CF20B}" srcOrd="0" destOrd="0" presId="urn:microsoft.com/office/officeart/2008/layout/LinedList"/>
    <dgm:cxn modelId="{E4B53CAE-F74C-4C70-BD8D-0F6C0D2657F0}" type="presOf" srcId="{6822C9E7-1DD9-41A3-821F-EF246871198A}" destId="{9EB2E429-7EF3-4481-B7F0-4BAC351EBA8C}" srcOrd="0" destOrd="0" presId="urn:microsoft.com/office/officeart/2008/layout/LinedList"/>
    <dgm:cxn modelId="{7A6BA71B-E320-4557-A729-99470DDAB8F4}" srcId="{586A7CA9-F2F0-4C94-9BEE-16ADFB6F9C49}" destId="{02746D62-D3FE-4D83-A799-F693E99A7465}" srcOrd="0" destOrd="0" parTransId="{6AA2BF40-2C84-481D-88D0-D24BBD1F4FF7}" sibTransId="{531AD094-9CC3-4EC2-A1EC-8D8B5D5DD786}"/>
    <dgm:cxn modelId="{35D09A65-0BD7-43EF-B504-998BEB42930D}" srcId="{586A7CA9-F2F0-4C94-9BEE-16ADFB6F9C49}" destId="{545CFF50-613D-4CE7-84F3-BD8C03FE329D}" srcOrd="3" destOrd="0" parTransId="{DF3D3CDE-0E86-49F5-8AFC-94D169A59AA6}" sibTransId="{BE50DF95-9FC6-49A8-980B-348A0AB68927}"/>
    <dgm:cxn modelId="{291EEA18-4824-4794-8EC7-A5C62E2D292D}" type="presOf" srcId="{02746D62-D3FE-4D83-A799-F693E99A7465}" destId="{7D9C9349-4B15-491D-A683-49AE05149297}" srcOrd="0" destOrd="0" presId="urn:microsoft.com/office/officeart/2008/layout/LinedList"/>
    <dgm:cxn modelId="{D892876D-C4F4-4526-B2D3-B7C8265084EB}" srcId="{586A7CA9-F2F0-4C94-9BEE-16ADFB6F9C49}" destId="{710D93FD-0018-4853-959F-B089E2E2B62F}" srcOrd="2" destOrd="0" parTransId="{6C7CD4DB-C77A-4F49-8AE6-47C1E0FB403C}" sibTransId="{A4F8088E-2FB0-4BEA-8503-5507918DE528}"/>
    <dgm:cxn modelId="{DAECE555-4D66-4C20-A1A9-59F08EC6CED1}" type="presOf" srcId="{545CFF50-613D-4CE7-84F3-BD8C03FE329D}" destId="{C5AFF5F5-CFDB-4ECC-8DBF-C606918C0B31}" srcOrd="0" destOrd="0" presId="urn:microsoft.com/office/officeart/2008/layout/LinedList"/>
    <dgm:cxn modelId="{01DCD0EB-375C-49CD-957C-1E4A68789BA3}" type="presParOf" srcId="{DD64469A-C6FF-4B24-87DE-1BC09AB67EB9}" destId="{C7BDAE89-EE8C-4EC6-BB20-F36B1C62B2CE}" srcOrd="0" destOrd="0" presId="urn:microsoft.com/office/officeart/2008/layout/LinedList"/>
    <dgm:cxn modelId="{FBD645D3-1BA5-4955-BCE8-C4259661FAA4}" type="presParOf" srcId="{DD64469A-C6FF-4B24-87DE-1BC09AB67EB9}" destId="{74873521-BEB1-4E85-BC61-5F35B8B8B973}" srcOrd="1" destOrd="0" presId="urn:microsoft.com/office/officeart/2008/layout/LinedList"/>
    <dgm:cxn modelId="{4A33DF79-0F70-477B-A424-5A02D93C71BD}" type="presParOf" srcId="{74873521-BEB1-4E85-BC61-5F35B8B8B973}" destId="{E90714E2-419E-4A67-B9BD-B9903C935BF2}" srcOrd="0" destOrd="0" presId="urn:microsoft.com/office/officeart/2008/layout/LinedList"/>
    <dgm:cxn modelId="{1D081C16-DF58-47B9-BA2C-782D2EE5E7BF}" type="presParOf" srcId="{74873521-BEB1-4E85-BC61-5F35B8B8B973}" destId="{90AF1A02-395E-4B7D-BCC8-21C5ED6E5388}" srcOrd="1" destOrd="0" presId="urn:microsoft.com/office/officeart/2008/layout/LinedList"/>
    <dgm:cxn modelId="{D8C67D7B-88E7-40C8-91B8-42DD8DB9C325}" type="presParOf" srcId="{90AF1A02-395E-4B7D-BCC8-21C5ED6E5388}" destId="{6E7F96B5-0EBC-4314-B9DB-89332F7D1233}" srcOrd="0" destOrd="0" presId="urn:microsoft.com/office/officeart/2008/layout/LinedList"/>
    <dgm:cxn modelId="{E5C9973E-6D37-4BE1-9436-9F1633EB5FE9}" type="presParOf" srcId="{90AF1A02-395E-4B7D-BCC8-21C5ED6E5388}" destId="{B7677299-3B04-44B9-94A6-BB7254868E3E}" srcOrd="1" destOrd="0" presId="urn:microsoft.com/office/officeart/2008/layout/LinedList"/>
    <dgm:cxn modelId="{44B8CAE5-F662-4F77-88AD-E1BE13AEA1E4}" type="presParOf" srcId="{B7677299-3B04-44B9-94A6-BB7254868E3E}" destId="{E0E05C09-2E67-416A-8531-0A3BC7EB4436}" srcOrd="0" destOrd="0" presId="urn:microsoft.com/office/officeart/2008/layout/LinedList"/>
    <dgm:cxn modelId="{AA93D8CD-C710-4198-8638-184A23781A7F}" type="presParOf" srcId="{B7677299-3B04-44B9-94A6-BB7254868E3E}" destId="{7D9C9349-4B15-491D-A683-49AE05149297}" srcOrd="1" destOrd="0" presId="urn:microsoft.com/office/officeart/2008/layout/LinedList"/>
    <dgm:cxn modelId="{EBCB5DD4-636D-42D3-8F83-80D9F12B1365}" type="presParOf" srcId="{B7677299-3B04-44B9-94A6-BB7254868E3E}" destId="{29B27ADF-D380-4785-B855-A199EBB08756}" srcOrd="2" destOrd="0" presId="urn:microsoft.com/office/officeart/2008/layout/LinedList"/>
    <dgm:cxn modelId="{5BAD1CEA-32B0-4261-A286-170107C259A8}" type="presParOf" srcId="{90AF1A02-395E-4B7D-BCC8-21C5ED6E5388}" destId="{1D8BF76D-6C13-46CF-B837-63442B136272}" srcOrd="2" destOrd="0" presId="urn:microsoft.com/office/officeart/2008/layout/LinedList"/>
    <dgm:cxn modelId="{0BB785EF-CF77-4533-BECA-47B741906BD6}" type="presParOf" srcId="{90AF1A02-395E-4B7D-BCC8-21C5ED6E5388}" destId="{4B409BD8-051F-476F-B00B-2CE006B5A1CF}" srcOrd="3" destOrd="0" presId="urn:microsoft.com/office/officeart/2008/layout/LinedList"/>
    <dgm:cxn modelId="{940210F1-D34D-49B6-B352-69B3B83F7693}" type="presParOf" srcId="{90AF1A02-395E-4B7D-BCC8-21C5ED6E5388}" destId="{0AD22E77-2A9F-4FD9-8F77-EEFCE6F129A6}" srcOrd="4" destOrd="0" presId="urn:microsoft.com/office/officeart/2008/layout/LinedList"/>
    <dgm:cxn modelId="{1A484CD6-B81F-4D5C-A00A-A8E1B61B2192}" type="presParOf" srcId="{0AD22E77-2A9F-4FD9-8F77-EEFCE6F129A6}" destId="{2D281724-BC77-4F58-9951-CD40069BA880}" srcOrd="0" destOrd="0" presId="urn:microsoft.com/office/officeart/2008/layout/LinedList"/>
    <dgm:cxn modelId="{C55F845F-F781-43A4-A4B7-14C714A123B2}" type="presParOf" srcId="{0AD22E77-2A9F-4FD9-8F77-EEFCE6F129A6}" destId="{5E4B18F1-0828-4D87-B044-1D2FDFE4B365}" srcOrd="1" destOrd="0" presId="urn:microsoft.com/office/officeart/2008/layout/LinedList"/>
    <dgm:cxn modelId="{A5EB746D-CBFF-4737-868B-34CA01AF8E62}" type="presParOf" srcId="{0AD22E77-2A9F-4FD9-8F77-EEFCE6F129A6}" destId="{9723A262-1DC6-493E-A3D0-A34055C934B6}" srcOrd="2" destOrd="0" presId="urn:microsoft.com/office/officeart/2008/layout/LinedList"/>
    <dgm:cxn modelId="{069517F2-D967-4CAD-933B-9759B3F486AB}" type="presParOf" srcId="{90AF1A02-395E-4B7D-BCC8-21C5ED6E5388}" destId="{1E427E03-ED18-4E58-8118-C4D002511747}" srcOrd="5" destOrd="0" presId="urn:microsoft.com/office/officeart/2008/layout/LinedList"/>
    <dgm:cxn modelId="{42CDDE1A-8093-4942-91A0-08C59E000837}" type="presParOf" srcId="{90AF1A02-395E-4B7D-BCC8-21C5ED6E5388}" destId="{42175FFB-D4A3-4541-816A-46A8135DB695}" srcOrd="6" destOrd="0" presId="urn:microsoft.com/office/officeart/2008/layout/LinedList"/>
    <dgm:cxn modelId="{BFC8124E-BE0C-4CCE-9E21-3474946E561A}" type="presParOf" srcId="{90AF1A02-395E-4B7D-BCC8-21C5ED6E5388}" destId="{E35A5EA4-4D35-4514-972C-EE84FD3E2DF9}" srcOrd="7" destOrd="0" presId="urn:microsoft.com/office/officeart/2008/layout/LinedList"/>
    <dgm:cxn modelId="{BE4583CC-5CB6-4328-8770-4D732CA6E3A7}" type="presParOf" srcId="{E35A5EA4-4D35-4514-972C-EE84FD3E2DF9}" destId="{BDF2E02D-D55E-45B7-974A-5AC2D84DDB68}" srcOrd="0" destOrd="0" presId="urn:microsoft.com/office/officeart/2008/layout/LinedList"/>
    <dgm:cxn modelId="{59EB3222-32FA-464A-916E-AC1E85C2E245}" type="presParOf" srcId="{E35A5EA4-4D35-4514-972C-EE84FD3E2DF9}" destId="{E0F1C90A-A04B-4796-A91E-4A219D7CF20B}" srcOrd="1" destOrd="0" presId="urn:microsoft.com/office/officeart/2008/layout/LinedList"/>
    <dgm:cxn modelId="{19D7DA28-9B8E-420F-8ADC-688F96800997}" type="presParOf" srcId="{E35A5EA4-4D35-4514-972C-EE84FD3E2DF9}" destId="{5664E73E-5CD1-404A-9AB6-4EAB305A47E8}" srcOrd="2" destOrd="0" presId="urn:microsoft.com/office/officeart/2008/layout/LinedList"/>
    <dgm:cxn modelId="{792578C1-6B48-4C5A-8DB8-33C12ED5B928}" type="presParOf" srcId="{90AF1A02-395E-4B7D-BCC8-21C5ED6E5388}" destId="{D307F7E8-44A8-4348-AEBE-1B8786497BC8}" srcOrd="8" destOrd="0" presId="urn:microsoft.com/office/officeart/2008/layout/LinedList"/>
    <dgm:cxn modelId="{F8EA3F67-A793-42EE-8430-8EF2CBEAE5FF}" type="presParOf" srcId="{90AF1A02-395E-4B7D-BCC8-21C5ED6E5388}" destId="{5B1BF4FA-5B13-45AA-AEE1-D5F0DC8E8A4D}" srcOrd="9" destOrd="0" presId="urn:microsoft.com/office/officeart/2008/layout/LinedList"/>
    <dgm:cxn modelId="{D855644A-2B12-4D77-ABF5-63FEC7935BFD}" type="presParOf" srcId="{90AF1A02-395E-4B7D-BCC8-21C5ED6E5388}" destId="{CA56DDC6-B9EE-4AED-9CAE-E58AE5AF71D6}" srcOrd="10" destOrd="0" presId="urn:microsoft.com/office/officeart/2008/layout/LinedList"/>
    <dgm:cxn modelId="{75A029F0-1A4F-4D97-8AC6-915974193F7C}" type="presParOf" srcId="{CA56DDC6-B9EE-4AED-9CAE-E58AE5AF71D6}" destId="{3F3582F1-5AB0-4038-9292-76CCFFBB8BC0}" srcOrd="0" destOrd="0" presId="urn:microsoft.com/office/officeart/2008/layout/LinedList"/>
    <dgm:cxn modelId="{2E0E2FF1-FA6F-4B12-93FD-EE0332337B99}" type="presParOf" srcId="{CA56DDC6-B9EE-4AED-9CAE-E58AE5AF71D6}" destId="{C5AFF5F5-CFDB-4ECC-8DBF-C606918C0B31}" srcOrd="1" destOrd="0" presId="urn:microsoft.com/office/officeart/2008/layout/LinedList"/>
    <dgm:cxn modelId="{4AE47A56-4F7E-475B-AF3F-3A892881BBC1}" type="presParOf" srcId="{CA56DDC6-B9EE-4AED-9CAE-E58AE5AF71D6}" destId="{CAE8F75F-A31F-497C-9788-4AE3AE57185D}" srcOrd="2" destOrd="0" presId="urn:microsoft.com/office/officeart/2008/layout/LinedList"/>
    <dgm:cxn modelId="{2CD45379-02C8-4900-95F4-40E6AC32C255}" type="presParOf" srcId="{90AF1A02-395E-4B7D-BCC8-21C5ED6E5388}" destId="{F413E8EF-540C-4C3B-9D30-56A48457C3C8}" srcOrd="11" destOrd="0" presId="urn:microsoft.com/office/officeart/2008/layout/LinedList"/>
    <dgm:cxn modelId="{465C91FE-F5C3-4873-98EA-2C96B7D05AA5}" type="presParOf" srcId="{90AF1A02-395E-4B7D-BCC8-21C5ED6E5388}" destId="{FD68789D-3F75-4D93-A9EC-A4DEB1D161EB}" srcOrd="12" destOrd="0" presId="urn:microsoft.com/office/officeart/2008/layout/LinedList"/>
    <dgm:cxn modelId="{01655452-BC89-404E-96B0-036F989EE970}" type="presParOf" srcId="{90AF1A02-395E-4B7D-BCC8-21C5ED6E5388}" destId="{3777B7E9-B781-446C-96F5-4E282016BD4F}" srcOrd="13" destOrd="0" presId="urn:microsoft.com/office/officeart/2008/layout/LinedList"/>
    <dgm:cxn modelId="{FED8A389-6B5B-495E-A2FD-12F00C37EE7C}" type="presParOf" srcId="{3777B7E9-B781-446C-96F5-4E282016BD4F}" destId="{F2AB4E4A-F1B1-4997-B1CE-9956FDAC410E}" srcOrd="0" destOrd="0" presId="urn:microsoft.com/office/officeart/2008/layout/LinedList"/>
    <dgm:cxn modelId="{381DE784-46B1-4514-B57B-E045B31112E9}" type="presParOf" srcId="{3777B7E9-B781-446C-96F5-4E282016BD4F}" destId="{8871B0AC-72EB-418D-B695-DDCFE5B77A9A}" srcOrd="1" destOrd="0" presId="urn:microsoft.com/office/officeart/2008/layout/LinedList"/>
    <dgm:cxn modelId="{6BA8D365-F521-4763-8379-3BF6DBA3ED9E}" type="presParOf" srcId="{3777B7E9-B781-446C-96F5-4E282016BD4F}" destId="{42ABD045-4A0F-4E2C-804B-0950363F765C}" srcOrd="2" destOrd="0" presId="urn:microsoft.com/office/officeart/2008/layout/LinedList"/>
    <dgm:cxn modelId="{9970D9E0-4879-4853-86B3-1440F19F29AE}" type="presParOf" srcId="{90AF1A02-395E-4B7D-BCC8-21C5ED6E5388}" destId="{F5D6BF79-4C7E-4CB5-909E-F6860A4CCEE9}" srcOrd="14" destOrd="0" presId="urn:microsoft.com/office/officeart/2008/layout/LinedList"/>
    <dgm:cxn modelId="{2599570A-0913-4966-9064-98433A082812}" type="presParOf" srcId="{90AF1A02-395E-4B7D-BCC8-21C5ED6E5388}" destId="{33A8CE32-FCC1-44A3-BA0E-2586A0F6FCDE}" srcOrd="15" destOrd="0" presId="urn:microsoft.com/office/officeart/2008/layout/LinedList"/>
    <dgm:cxn modelId="{D7B71E58-2DAC-45B4-BC4B-B6EBA52D7728}" type="presParOf" srcId="{90AF1A02-395E-4B7D-BCC8-21C5ED6E5388}" destId="{9F44C57B-AAFF-474B-9DD4-8C4689B17883}" srcOrd="16" destOrd="0" presId="urn:microsoft.com/office/officeart/2008/layout/LinedList"/>
    <dgm:cxn modelId="{C1BBC7FC-BEEB-4C65-A9B8-354B89B274A3}" type="presParOf" srcId="{9F44C57B-AAFF-474B-9DD4-8C4689B17883}" destId="{45F54370-5292-42F9-8719-F66BE1C43946}" srcOrd="0" destOrd="0" presId="urn:microsoft.com/office/officeart/2008/layout/LinedList"/>
    <dgm:cxn modelId="{9A8B316D-1850-4A83-8D7B-63EAC7EF18E4}" type="presParOf" srcId="{9F44C57B-AAFF-474B-9DD4-8C4689B17883}" destId="{D5A2849A-F803-46D8-9E35-1FC1E09A54C7}" srcOrd="1" destOrd="0" presId="urn:microsoft.com/office/officeart/2008/layout/LinedList"/>
    <dgm:cxn modelId="{1D64B9F0-F2E9-492B-802E-DC94130C961C}" type="presParOf" srcId="{9F44C57B-AAFF-474B-9DD4-8C4689B17883}" destId="{29641311-48FE-41AF-880C-722F33444691}" srcOrd="2" destOrd="0" presId="urn:microsoft.com/office/officeart/2008/layout/LinedList"/>
    <dgm:cxn modelId="{8B80406F-BEC2-4C2C-9B14-28B28418EF73}" type="presParOf" srcId="{90AF1A02-395E-4B7D-BCC8-21C5ED6E5388}" destId="{F37535B3-CB18-434D-8D41-D63056E74815}" srcOrd="17" destOrd="0" presId="urn:microsoft.com/office/officeart/2008/layout/LinedList"/>
    <dgm:cxn modelId="{4138144B-594F-41B8-8D52-CE640F1491E8}" type="presParOf" srcId="{90AF1A02-395E-4B7D-BCC8-21C5ED6E5388}" destId="{8EBA1F46-0262-4BE3-B3A5-7292165C06C5}" srcOrd="18" destOrd="0" presId="urn:microsoft.com/office/officeart/2008/layout/LinedList"/>
    <dgm:cxn modelId="{3BBBF1FD-0ADE-4FAB-B3A8-1F564DBFF750}" type="presParOf" srcId="{90AF1A02-395E-4B7D-BCC8-21C5ED6E5388}" destId="{E80B1454-9A15-4D56-A4AA-165D49A4C9F9}" srcOrd="19" destOrd="0" presId="urn:microsoft.com/office/officeart/2008/layout/LinedList"/>
    <dgm:cxn modelId="{2917D5DB-98EE-4300-913C-8E67101A07D0}" type="presParOf" srcId="{E80B1454-9A15-4D56-A4AA-165D49A4C9F9}" destId="{3F0624F2-9C44-4C8E-9EA6-FBBB83C94FCC}" srcOrd="0" destOrd="0" presId="urn:microsoft.com/office/officeart/2008/layout/LinedList"/>
    <dgm:cxn modelId="{B06D0ECB-935E-4602-9B1B-277F3A194E63}" type="presParOf" srcId="{E80B1454-9A15-4D56-A4AA-165D49A4C9F9}" destId="{9EB2E429-7EF3-4481-B7F0-4BAC351EBA8C}" srcOrd="1" destOrd="0" presId="urn:microsoft.com/office/officeart/2008/layout/LinedList"/>
    <dgm:cxn modelId="{EFA3F2DB-DD4A-420D-B7F8-E2DB620BCF68}" type="presParOf" srcId="{E80B1454-9A15-4D56-A4AA-165D49A4C9F9}" destId="{8D907F80-58E6-4B66-B029-8EE1F5DF0FD2}" srcOrd="2" destOrd="0" presId="urn:microsoft.com/office/officeart/2008/layout/LinedList"/>
    <dgm:cxn modelId="{1CAEF083-2E2A-4EE0-BB07-1CA551ED1A85}" type="presParOf" srcId="{90AF1A02-395E-4B7D-BCC8-21C5ED6E5388}" destId="{2A65D1E5-C0B4-4AEC-B3E7-95AF03A686F9}" srcOrd="20" destOrd="0" presId="urn:microsoft.com/office/officeart/2008/layout/LinedList"/>
    <dgm:cxn modelId="{FE097309-970A-4CE1-8028-553A2CD72FC9}" type="presParOf" srcId="{90AF1A02-395E-4B7D-BCC8-21C5ED6E5388}" destId="{1503AAFB-9888-48EE-B2C9-A7DD9B57998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AD36C8-B9EB-4AC2-9931-A4106228BEB5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F7F87F4-10AD-43DE-8DAC-63C01BF11A7D}">
      <dgm:prSet phldrT="[Texto]"/>
      <dgm:spPr/>
      <dgm:t>
        <a:bodyPr/>
        <a:lstStyle/>
        <a:p>
          <a:r>
            <a:rPr lang="es-EC" dirty="0" smtClean="0"/>
            <a:t>Lista de Medicamentos Incluidos en el Certificado Sanitario de Provisión de Medicamentos</a:t>
          </a:r>
          <a:endParaRPr lang="es-EC" dirty="0"/>
        </a:p>
      </dgm:t>
    </dgm:pt>
    <dgm:pt modelId="{7279A81D-DCD9-4D15-85E1-01779345B6EB}" type="parTrans" cxnId="{0CE26A01-E659-4489-AFD4-001B6FE85492}">
      <dgm:prSet/>
      <dgm:spPr/>
      <dgm:t>
        <a:bodyPr/>
        <a:lstStyle/>
        <a:p>
          <a:endParaRPr lang="es-EC"/>
        </a:p>
      </dgm:t>
    </dgm:pt>
    <dgm:pt modelId="{ADCCD8F6-2E18-4CCD-BEEA-A04CAFDD9978}" type="sibTrans" cxnId="{0CE26A01-E659-4489-AFD4-001B6FE85492}">
      <dgm:prSet/>
      <dgm:spPr/>
      <dgm:t>
        <a:bodyPr/>
        <a:lstStyle/>
        <a:p>
          <a:endParaRPr lang="es-EC"/>
        </a:p>
      </dgm:t>
    </dgm:pt>
    <dgm:pt modelId="{8770DF29-29F5-47DA-A67A-6E7EC98DABF2}">
      <dgm:prSet phldrT="[Texto]"/>
      <dgm:spPr/>
      <dgm:t>
        <a:bodyPr/>
        <a:lstStyle/>
        <a:p>
          <a:r>
            <a:rPr lang="es-EC" dirty="0" smtClean="0"/>
            <a:t>46 tipos de medicamentos importados</a:t>
          </a:r>
          <a:endParaRPr lang="es-EC" dirty="0"/>
        </a:p>
      </dgm:t>
    </dgm:pt>
    <dgm:pt modelId="{253CC71E-13CF-4A0D-84E8-FBABA74E4EFB}" type="parTrans" cxnId="{EABC639B-002A-4C9C-AAD0-0C82EE69EF76}">
      <dgm:prSet/>
      <dgm:spPr/>
      <dgm:t>
        <a:bodyPr/>
        <a:lstStyle/>
        <a:p>
          <a:endParaRPr lang="es-EC"/>
        </a:p>
      </dgm:t>
    </dgm:pt>
    <dgm:pt modelId="{0D7E5E26-6ADE-48C8-B125-BA5DF9C42EE8}" type="sibTrans" cxnId="{EABC639B-002A-4C9C-AAD0-0C82EE69EF76}">
      <dgm:prSet/>
      <dgm:spPr/>
      <dgm:t>
        <a:bodyPr/>
        <a:lstStyle/>
        <a:p>
          <a:endParaRPr lang="es-EC"/>
        </a:p>
      </dgm:t>
    </dgm:pt>
    <dgm:pt modelId="{93FF448D-5C12-463A-A937-8075CBA6D46A}">
      <dgm:prSet phldrT="[Texto]"/>
      <dgm:spPr/>
      <dgm:t>
        <a:bodyPr/>
        <a:lstStyle/>
        <a:p>
          <a:r>
            <a:rPr lang="es-EC" dirty="0" smtClean="0"/>
            <a:t>10 tipos también se fabrican en Ecuador</a:t>
          </a:r>
          <a:endParaRPr lang="es-EC" dirty="0"/>
        </a:p>
      </dgm:t>
    </dgm:pt>
    <dgm:pt modelId="{4A01F994-0FD0-45BE-B2D0-8805F787C899}" type="parTrans" cxnId="{D6319CE2-2474-4517-8D2C-BD663CFEAB00}">
      <dgm:prSet/>
      <dgm:spPr/>
      <dgm:t>
        <a:bodyPr/>
        <a:lstStyle/>
        <a:p>
          <a:endParaRPr lang="es-EC"/>
        </a:p>
      </dgm:t>
    </dgm:pt>
    <dgm:pt modelId="{94AD23BE-7AF0-4D9E-8ECF-A13857410596}" type="sibTrans" cxnId="{D6319CE2-2474-4517-8D2C-BD663CFEAB00}">
      <dgm:prSet/>
      <dgm:spPr/>
      <dgm:t>
        <a:bodyPr/>
        <a:lstStyle/>
        <a:p>
          <a:endParaRPr lang="es-EC"/>
        </a:p>
      </dgm:t>
    </dgm:pt>
    <dgm:pt modelId="{352FC658-011B-4C29-A603-DB3CA2340C78}">
      <dgm:prSet phldrT="[Texto]"/>
      <dgm:spPr/>
      <dgm:t>
        <a:bodyPr/>
        <a:lstStyle/>
        <a:p>
          <a:r>
            <a:rPr lang="es-EC" dirty="0" smtClean="0"/>
            <a:t>Variación de precios unitarios promedio de importación</a:t>
          </a:r>
          <a:endParaRPr lang="es-EC" dirty="0"/>
        </a:p>
      </dgm:t>
    </dgm:pt>
    <dgm:pt modelId="{8F4D5F26-2889-48CB-BCCD-6B3058C1989F}" type="parTrans" cxnId="{E9F3AE89-0D25-4AA1-B807-8FBA8588E452}">
      <dgm:prSet/>
      <dgm:spPr/>
      <dgm:t>
        <a:bodyPr/>
        <a:lstStyle/>
        <a:p>
          <a:endParaRPr lang="es-EC"/>
        </a:p>
      </dgm:t>
    </dgm:pt>
    <dgm:pt modelId="{D5E3EDFA-7393-47A5-9A54-9466576C094D}" type="sibTrans" cxnId="{E9F3AE89-0D25-4AA1-B807-8FBA8588E452}">
      <dgm:prSet/>
      <dgm:spPr/>
      <dgm:t>
        <a:bodyPr/>
        <a:lstStyle/>
        <a:p>
          <a:endParaRPr lang="es-EC"/>
        </a:p>
      </dgm:t>
    </dgm:pt>
    <dgm:pt modelId="{F974C7D1-9F61-4E50-9C9F-D0992E38545C}">
      <dgm:prSet phldrT="[Texto]"/>
      <dgm:spPr/>
      <dgm:t>
        <a:bodyPr/>
        <a:lstStyle/>
        <a:p>
          <a:r>
            <a:rPr lang="es-EC" dirty="0" smtClean="0"/>
            <a:t>Precios de medicamentos de venta libre varían</a:t>
          </a:r>
          <a:endParaRPr lang="es-EC" dirty="0"/>
        </a:p>
      </dgm:t>
    </dgm:pt>
    <dgm:pt modelId="{466224D5-F900-44E4-A704-673C5F39EAAD}" type="parTrans" cxnId="{3CB0731C-3891-4BE0-B0B0-F5FC0527DD16}">
      <dgm:prSet/>
      <dgm:spPr/>
      <dgm:t>
        <a:bodyPr/>
        <a:lstStyle/>
        <a:p>
          <a:endParaRPr lang="es-EC"/>
        </a:p>
      </dgm:t>
    </dgm:pt>
    <dgm:pt modelId="{173F3BFE-4834-411B-B731-D253AAF6F482}" type="sibTrans" cxnId="{3CB0731C-3891-4BE0-B0B0-F5FC0527DD16}">
      <dgm:prSet/>
      <dgm:spPr/>
      <dgm:t>
        <a:bodyPr/>
        <a:lstStyle/>
        <a:p>
          <a:endParaRPr lang="es-EC"/>
        </a:p>
      </dgm:t>
    </dgm:pt>
    <dgm:pt modelId="{C8BBD6C8-55E9-4F4A-8A58-DCD0848D018A}">
      <dgm:prSet phldrT="[Texto]"/>
      <dgm:spPr/>
      <dgm:t>
        <a:bodyPr/>
        <a:lstStyle/>
        <a:p>
          <a:r>
            <a:rPr lang="es-EC" dirty="0" smtClean="0"/>
            <a:t>Crecimiento del precio promedio $6,58 se mantiene desde 2012</a:t>
          </a:r>
          <a:endParaRPr lang="es-EC" dirty="0"/>
        </a:p>
      </dgm:t>
    </dgm:pt>
    <dgm:pt modelId="{5E54A020-4115-4ECA-B394-E204FBAD5C12}" type="parTrans" cxnId="{AFAF492C-8644-4303-A18B-73E31E41309E}">
      <dgm:prSet/>
      <dgm:spPr/>
      <dgm:t>
        <a:bodyPr/>
        <a:lstStyle/>
        <a:p>
          <a:endParaRPr lang="es-EC"/>
        </a:p>
      </dgm:t>
    </dgm:pt>
    <dgm:pt modelId="{C78304D0-88E5-484B-8409-DF8543579823}" type="sibTrans" cxnId="{AFAF492C-8644-4303-A18B-73E31E41309E}">
      <dgm:prSet/>
      <dgm:spPr/>
      <dgm:t>
        <a:bodyPr/>
        <a:lstStyle/>
        <a:p>
          <a:endParaRPr lang="es-EC"/>
        </a:p>
      </dgm:t>
    </dgm:pt>
    <dgm:pt modelId="{35C42DCB-3157-461E-84C1-B98D8EBE8D26}">
      <dgm:prSet phldrT="[Texto]"/>
      <dgm:spPr/>
      <dgm:t>
        <a:bodyPr/>
        <a:lstStyle/>
        <a:p>
          <a:r>
            <a:rPr lang="es-EC" dirty="0" smtClean="0"/>
            <a:t>Precios de medicamentos nuevos estabilizados</a:t>
          </a:r>
          <a:endParaRPr lang="es-EC" dirty="0"/>
        </a:p>
      </dgm:t>
    </dgm:pt>
    <dgm:pt modelId="{BACC03A9-D7C6-4929-9718-43EF30EB700E}" type="parTrans" cxnId="{DE313456-A6B7-4C17-BE12-147ADAE1562F}">
      <dgm:prSet/>
      <dgm:spPr/>
      <dgm:t>
        <a:bodyPr/>
        <a:lstStyle/>
        <a:p>
          <a:endParaRPr lang="es-EC"/>
        </a:p>
      </dgm:t>
    </dgm:pt>
    <dgm:pt modelId="{B9265CC8-052A-43B7-A811-77FC02D4B09B}" type="sibTrans" cxnId="{DE313456-A6B7-4C17-BE12-147ADAE1562F}">
      <dgm:prSet/>
      <dgm:spPr/>
      <dgm:t>
        <a:bodyPr/>
        <a:lstStyle/>
        <a:p>
          <a:endParaRPr lang="es-EC"/>
        </a:p>
      </dgm:t>
    </dgm:pt>
    <dgm:pt modelId="{D1E01016-3D10-410F-8168-D78E869714CE}">
      <dgm:prSet phldrT="[Texto]"/>
      <dgm:spPr/>
      <dgm:t>
        <a:bodyPr/>
        <a:lstStyle/>
        <a:p>
          <a:r>
            <a:rPr lang="es-EC" dirty="0" smtClean="0"/>
            <a:t>3004.10.10.00 Regulados por la fijación de precios de medicamentos de uso y consumo humano (Estratégicos)</a:t>
          </a:r>
          <a:endParaRPr lang="es-EC" dirty="0"/>
        </a:p>
      </dgm:t>
    </dgm:pt>
    <dgm:pt modelId="{07061DDC-30AE-44CA-ADC2-7E58570A7472}" type="parTrans" cxnId="{1FA095FD-2B21-4A6B-A1E2-380C7D75A3A4}">
      <dgm:prSet/>
      <dgm:spPr/>
      <dgm:t>
        <a:bodyPr/>
        <a:lstStyle/>
        <a:p>
          <a:endParaRPr lang="es-EC"/>
        </a:p>
      </dgm:t>
    </dgm:pt>
    <dgm:pt modelId="{5F520AD5-7999-4FAF-838F-4EBB82EBEFD9}" type="sibTrans" cxnId="{1FA095FD-2B21-4A6B-A1E2-380C7D75A3A4}">
      <dgm:prSet/>
      <dgm:spPr/>
      <dgm:t>
        <a:bodyPr/>
        <a:lstStyle/>
        <a:p>
          <a:endParaRPr lang="es-EC"/>
        </a:p>
      </dgm:t>
    </dgm:pt>
    <dgm:pt modelId="{A1271E74-C3A7-4F93-B297-860B9D590457}" type="pres">
      <dgm:prSet presAssocID="{35AD36C8-B9EB-4AC2-9931-A4106228BE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A075AB-8BD7-4EC3-9D7B-6C2686FFB655}" type="pres">
      <dgm:prSet presAssocID="{DF7F87F4-10AD-43DE-8DAC-63C01BF11A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E3268-1781-4714-9007-121FC5B5DBC0}" type="pres">
      <dgm:prSet presAssocID="{ADCCD8F6-2E18-4CCD-BEEA-A04CAFDD9978}" presName="sibTrans" presStyleCnt="0"/>
      <dgm:spPr/>
    </dgm:pt>
    <dgm:pt modelId="{5FE14358-58E4-47F9-8A95-A086C787CA03}" type="pres">
      <dgm:prSet presAssocID="{8770DF29-29F5-47DA-A67A-6E7EC98DABF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5D2D37-44FD-4640-8590-D5F52E55A0A0}" type="pres">
      <dgm:prSet presAssocID="{0D7E5E26-6ADE-48C8-B125-BA5DF9C42EE8}" presName="sibTrans" presStyleCnt="0"/>
      <dgm:spPr/>
    </dgm:pt>
    <dgm:pt modelId="{2D31D008-49FA-441A-9C90-E2FD57392B7B}" type="pres">
      <dgm:prSet presAssocID="{93FF448D-5C12-463A-A937-8075CBA6D46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C9534-3DAF-4031-A16A-534A37DAFDD1}" type="pres">
      <dgm:prSet presAssocID="{94AD23BE-7AF0-4D9E-8ECF-A13857410596}" presName="sibTrans" presStyleCnt="0"/>
      <dgm:spPr/>
    </dgm:pt>
    <dgm:pt modelId="{50A03DA9-F6BC-4362-9512-1F947A7905EF}" type="pres">
      <dgm:prSet presAssocID="{352FC658-011B-4C29-A603-DB3CA2340C7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FADA8-37C7-4CB3-A4F1-0193B60D3A9D}" type="pres">
      <dgm:prSet presAssocID="{D5E3EDFA-7393-47A5-9A54-9466576C094D}" presName="sibTrans" presStyleCnt="0"/>
      <dgm:spPr/>
    </dgm:pt>
    <dgm:pt modelId="{1C78140A-904E-484B-9156-67B086F1E099}" type="pres">
      <dgm:prSet presAssocID="{C8BBD6C8-55E9-4F4A-8A58-DCD0848D01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886B0-23AE-4A70-BE7A-1D86407997DE}" type="pres">
      <dgm:prSet presAssocID="{C78304D0-88E5-484B-8409-DF8543579823}" presName="sibTrans" presStyleCnt="0"/>
      <dgm:spPr/>
    </dgm:pt>
    <dgm:pt modelId="{F6B6EB79-2043-48AF-90A1-4A3A8583829A}" type="pres">
      <dgm:prSet presAssocID="{35C42DCB-3157-461E-84C1-B98D8EBE8D2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FEC2C-DA8C-418C-88F4-9BBA6AC363AA}" type="pres">
      <dgm:prSet presAssocID="{B9265CC8-052A-43B7-A811-77FC02D4B09B}" presName="sibTrans" presStyleCnt="0"/>
      <dgm:spPr/>
    </dgm:pt>
    <dgm:pt modelId="{C4ADE0C7-B8A2-4EB9-B486-11530EBD613A}" type="pres">
      <dgm:prSet presAssocID="{F974C7D1-9F61-4E50-9C9F-D0992E38545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DB5DC-61CE-4D15-A80D-B9204282FA99}" type="pres">
      <dgm:prSet presAssocID="{173F3BFE-4834-411B-B731-D253AAF6F482}" presName="sibTrans" presStyleCnt="0"/>
      <dgm:spPr/>
    </dgm:pt>
    <dgm:pt modelId="{E1EE4381-713C-4B50-BE06-7DBC8F839630}" type="pres">
      <dgm:prSet presAssocID="{D1E01016-3D10-410F-8168-D78E869714C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5D72BA-1058-4C4B-9B8B-79DBA6D3450C}" type="presOf" srcId="{35AD36C8-B9EB-4AC2-9931-A4106228BEB5}" destId="{A1271E74-C3A7-4F93-B297-860B9D590457}" srcOrd="0" destOrd="0" presId="urn:microsoft.com/office/officeart/2005/8/layout/default"/>
    <dgm:cxn modelId="{1FA095FD-2B21-4A6B-A1E2-380C7D75A3A4}" srcId="{35AD36C8-B9EB-4AC2-9931-A4106228BEB5}" destId="{D1E01016-3D10-410F-8168-D78E869714CE}" srcOrd="7" destOrd="0" parTransId="{07061DDC-30AE-44CA-ADC2-7E58570A7472}" sibTransId="{5F520AD5-7999-4FAF-838F-4EBB82EBEFD9}"/>
    <dgm:cxn modelId="{2A3CEE42-4A58-4A88-AFF7-85B2FA67267A}" type="presOf" srcId="{DF7F87F4-10AD-43DE-8DAC-63C01BF11A7D}" destId="{06A075AB-8BD7-4EC3-9D7B-6C2686FFB655}" srcOrd="0" destOrd="0" presId="urn:microsoft.com/office/officeart/2005/8/layout/default"/>
    <dgm:cxn modelId="{AFAF492C-8644-4303-A18B-73E31E41309E}" srcId="{35AD36C8-B9EB-4AC2-9931-A4106228BEB5}" destId="{C8BBD6C8-55E9-4F4A-8A58-DCD0848D018A}" srcOrd="4" destOrd="0" parTransId="{5E54A020-4115-4ECA-B394-E204FBAD5C12}" sibTransId="{C78304D0-88E5-484B-8409-DF8543579823}"/>
    <dgm:cxn modelId="{E9F3AE89-0D25-4AA1-B807-8FBA8588E452}" srcId="{35AD36C8-B9EB-4AC2-9931-A4106228BEB5}" destId="{352FC658-011B-4C29-A603-DB3CA2340C78}" srcOrd="3" destOrd="0" parTransId="{8F4D5F26-2889-48CB-BCCD-6B3058C1989F}" sibTransId="{D5E3EDFA-7393-47A5-9A54-9466576C094D}"/>
    <dgm:cxn modelId="{0B9B0C9D-4275-40DB-BB4E-48F3ED0E6BE6}" type="presOf" srcId="{F974C7D1-9F61-4E50-9C9F-D0992E38545C}" destId="{C4ADE0C7-B8A2-4EB9-B486-11530EBD613A}" srcOrd="0" destOrd="0" presId="urn:microsoft.com/office/officeart/2005/8/layout/default"/>
    <dgm:cxn modelId="{26D13AFB-2C14-4837-B0A7-421A15B0744D}" type="presOf" srcId="{D1E01016-3D10-410F-8168-D78E869714CE}" destId="{E1EE4381-713C-4B50-BE06-7DBC8F839630}" srcOrd="0" destOrd="0" presId="urn:microsoft.com/office/officeart/2005/8/layout/default"/>
    <dgm:cxn modelId="{3CB0731C-3891-4BE0-B0B0-F5FC0527DD16}" srcId="{35AD36C8-B9EB-4AC2-9931-A4106228BEB5}" destId="{F974C7D1-9F61-4E50-9C9F-D0992E38545C}" srcOrd="6" destOrd="0" parTransId="{466224D5-F900-44E4-A704-673C5F39EAAD}" sibTransId="{173F3BFE-4834-411B-B731-D253AAF6F482}"/>
    <dgm:cxn modelId="{4AE1E4B0-1100-4CC3-A99C-E563CCD44623}" type="presOf" srcId="{352FC658-011B-4C29-A603-DB3CA2340C78}" destId="{50A03DA9-F6BC-4362-9512-1F947A7905EF}" srcOrd="0" destOrd="0" presId="urn:microsoft.com/office/officeart/2005/8/layout/default"/>
    <dgm:cxn modelId="{D6947F46-F435-4A0A-8D6E-473F2A4875B3}" type="presOf" srcId="{93FF448D-5C12-463A-A937-8075CBA6D46A}" destId="{2D31D008-49FA-441A-9C90-E2FD57392B7B}" srcOrd="0" destOrd="0" presId="urn:microsoft.com/office/officeart/2005/8/layout/default"/>
    <dgm:cxn modelId="{D6319CE2-2474-4517-8D2C-BD663CFEAB00}" srcId="{35AD36C8-B9EB-4AC2-9931-A4106228BEB5}" destId="{93FF448D-5C12-463A-A937-8075CBA6D46A}" srcOrd="2" destOrd="0" parTransId="{4A01F994-0FD0-45BE-B2D0-8805F787C899}" sibTransId="{94AD23BE-7AF0-4D9E-8ECF-A13857410596}"/>
    <dgm:cxn modelId="{5DE8F450-F793-4981-916C-D54649DEADB3}" type="presOf" srcId="{35C42DCB-3157-461E-84C1-B98D8EBE8D26}" destId="{F6B6EB79-2043-48AF-90A1-4A3A8583829A}" srcOrd="0" destOrd="0" presId="urn:microsoft.com/office/officeart/2005/8/layout/default"/>
    <dgm:cxn modelId="{DE313456-A6B7-4C17-BE12-147ADAE1562F}" srcId="{35AD36C8-B9EB-4AC2-9931-A4106228BEB5}" destId="{35C42DCB-3157-461E-84C1-B98D8EBE8D26}" srcOrd="5" destOrd="0" parTransId="{BACC03A9-D7C6-4929-9718-43EF30EB700E}" sibTransId="{B9265CC8-052A-43B7-A811-77FC02D4B09B}"/>
    <dgm:cxn modelId="{74421BEF-F14A-4C7D-9667-62E4BED658DD}" type="presOf" srcId="{8770DF29-29F5-47DA-A67A-6E7EC98DABF2}" destId="{5FE14358-58E4-47F9-8A95-A086C787CA03}" srcOrd="0" destOrd="0" presId="urn:microsoft.com/office/officeart/2005/8/layout/default"/>
    <dgm:cxn modelId="{893FA8E4-391C-46BA-A35A-80A37DD5DD4D}" type="presOf" srcId="{C8BBD6C8-55E9-4F4A-8A58-DCD0848D018A}" destId="{1C78140A-904E-484B-9156-67B086F1E099}" srcOrd="0" destOrd="0" presId="urn:microsoft.com/office/officeart/2005/8/layout/default"/>
    <dgm:cxn modelId="{0CE26A01-E659-4489-AFD4-001B6FE85492}" srcId="{35AD36C8-B9EB-4AC2-9931-A4106228BEB5}" destId="{DF7F87F4-10AD-43DE-8DAC-63C01BF11A7D}" srcOrd="0" destOrd="0" parTransId="{7279A81D-DCD9-4D15-85E1-01779345B6EB}" sibTransId="{ADCCD8F6-2E18-4CCD-BEEA-A04CAFDD9978}"/>
    <dgm:cxn modelId="{EABC639B-002A-4C9C-AAD0-0C82EE69EF76}" srcId="{35AD36C8-B9EB-4AC2-9931-A4106228BEB5}" destId="{8770DF29-29F5-47DA-A67A-6E7EC98DABF2}" srcOrd="1" destOrd="0" parTransId="{253CC71E-13CF-4A0D-84E8-FBABA74E4EFB}" sibTransId="{0D7E5E26-6ADE-48C8-B125-BA5DF9C42EE8}"/>
    <dgm:cxn modelId="{CF111808-F00C-4986-B4F9-8689B5B92B37}" type="presParOf" srcId="{A1271E74-C3A7-4F93-B297-860B9D590457}" destId="{06A075AB-8BD7-4EC3-9D7B-6C2686FFB655}" srcOrd="0" destOrd="0" presId="urn:microsoft.com/office/officeart/2005/8/layout/default"/>
    <dgm:cxn modelId="{D1A81671-8678-44E3-8483-2401902543EC}" type="presParOf" srcId="{A1271E74-C3A7-4F93-B297-860B9D590457}" destId="{2D3E3268-1781-4714-9007-121FC5B5DBC0}" srcOrd="1" destOrd="0" presId="urn:microsoft.com/office/officeart/2005/8/layout/default"/>
    <dgm:cxn modelId="{B181CCCB-3034-4131-8D26-D26B0726ECE1}" type="presParOf" srcId="{A1271E74-C3A7-4F93-B297-860B9D590457}" destId="{5FE14358-58E4-47F9-8A95-A086C787CA03}" srcOrd="2" destOrd="0" presId="urn:microsoft.com/office/officeart/2005/8/layout/default"/>
    <dgm:cxn modelId="{53FB8F48-B458-49C3-A521-3C7B91DDF3C5}" type="presParOf" srcId="{A1271E74-C3A7-4F93-B297-860B9D590457}" destId="{785D2D37-44FD-4640-8590-D5F52E55A0A0}" srcOrd="3" destOrd="0" presId="urn:microsoft.com/office/officeart/2005/8/layout/default"/>
    <dgm:cxn modelId="{D17A9E53-3C05-4257-A94C-22A553328EB2}" type="presParOf" srcId="{A1271E74-C3A7-4F93-B297-860B9D590457}" destId="{2D31D008-49FA-441A-9C90-E2FD57392B7B}" srcOrd="4" destOrd="0" presId="urn:microsoft.com/office/officeart/2005/8/layout/default"/>
    <dgm:cxn modelId="{A32C6684-DA55-4D03-8B0A-52D128E3CE53}" type="presParOf" srcId="{A1271E74-C3A7-4F93-B297-860B9D590457}" destId="{87EC9534-3DAF-4031-A16A-534A37DAFDD1}" srcOrd="5" destOrd="0" presId="urn:microsoft.com/office/officeart/2005/8/layout/default"/>
    <dgm:cxn modelId="{9D1D3DE6-49B5-4372-844E-10BB244ABD95}" type="presParOf" srcId="{A1271E74-C3A7-4F93-B297-860B9D590457}" destId="{50A03DA9-F6BC-4362-9512-1F947A7905EF}" srcOrd="6" destOrd="0" presId="urn:microsoft.com/office/officeart/2005/8/layout/default"/>
    <dgm:cxn modelId="{A14E3A47-58AD-45AD-B505-BDEB3C39F622}" type="presParOf" srcId="{A1271E74-C3A7-4F93-B297-860B9D590457}" destId="{C60FADA8-37C7-4CB3-A4F1-0193B60D3A9D}" srcOrd="7" destOrd="0" presId="urn:microsoft.com/office/officeart/2005/8/layout/default"/>
    <dgm:cxn modelId="{47723625-D17C-469E-9DD4-357FFE7EA801}" type="presParOf" srcId="{A1271E74-C3A7-4F93-B297-860B9D590457}" destId="{1C78140A-904E-484B-9156-67B086F1E099}" srcOrd="8" destOrd="0" presId="urn:microsoft.com/office/officeart/2005/8/layout/default"/>
    <dgm:cxn modelId="{11013A5A-7200-4D55-8B3E-2CDA34E8D3D4}" type="presParOf" srcId="{A1271E74-C3A7-4F93-B297-860B9D590457}" destId="{011886B0-23AE-4A70-BE7A-1D86407997DE}" srcOrd="9" destOrd="0" presId="urn:microsoft.com/office/officeart/2005/8/layout/default"/>
    <dgm:cxn modelId="{6EAE57CF-23CA-4E1A-BC14-4770EDB3C42D}" type="presParOf" srcId="{A1271E74-C3A7-4F93-B297-860B9D590457}" destId="{F6B6EB79-2043-48AF-90A1-4A3A8583829A}" srcOrd="10" destOrd="0" presId="urn:microsoft.com/office/officeart/2005/8/layout/default"/>
    <dgm:cxn modelId="{7FCECA74-C8EC-4ED4-AEEA-9A27EC2F07E1}" type="presParOf" srcId="{A1271E74-C3A7-4F93-B297-860B9D590457}" destId="{569FEC2C-DA8C-418C-88F4-9BBA6AC363AA}" srcOrd="11" destOrd="0" presId="urn:microsoft.com/office/officeart/2005/8/layout/default"/>
    <dgm:cxn modelId="{C10F0A00-8E5E-4024-98F5-9D0727CAA3A5}" type="presParOf" srcId="{A1271E74-C3A7-4F93-B297-860B9D590457}" destId="{C4ADE0C7-B8A2-4EB9-B486-11530EBD613A}" srcOrd="12" destOrd="0" presId="urn:microsoft.com/office/officeart/2005/8/layout/default"/>
    <dgm:cxn modelId="{772E1F1E-B39D-4A83-91B5-2FF21FFBF449}" type="presParOf" srcId="{A1271E74-C3A7-4F93-B297-860B9D590457}" destId="{E8CDB5DC-61CE-4D15-A80D-B9204282FA99}" srcOrd="13" destOrd="0" presId="urn:microsoft.com/office/officeart/2005/8/layout/default"/>
    <dgm:cxn modelId="{5FA78468-216D-4906-BBA3-3BC872B35692}" type="presParOf" srcId="{A1271E74-C3A7-4F93-B297-860B9D590457}" destId="{E1EE4381-713C-4B50-BE06-7DBC8F83963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90A9F9-FC4B-47A7-9033-0D5DC375D3D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2CF2EBE-4099-47EE-8F83-8CBA2B415DD9}">
      <dgm:prSet phldrT="[Texto]" custT="1"/>
      <dgm:spPr/>
      <dgm:t>
        <a:bodyPr/>
        <a:lstStyle/>
        <a:p>
          <a:r>
            <a:rPr lang="es-EC" sz="1200" dirty="0" smtClean="0"/>
            <a:t>Valor monetario de todos los bienes y servicios finales</a:t>
          </a:r>
          <a:endParaRPr lang="es-EC" sz="1200" dirty="0"/>
        </a:p>
      </dgm:t>
    </dgm:pt>
    <dgm:pt modelId="{25E1B982-38BE-4F32-AA7E-F76EADCF0471}" type="parTrans" cxnId="{5FE2D7C9-69EF-4ABB-889F-A68D53398546}">
      <dgm:prSet/>
      <dgm:spPr/>
      <dgm:t>
        <a:bodyPr/>
        <a:lstStyle/>
        <a:p>
          <a:endParaRPr lang="es-EC" sz="1200"/>
        </a:p>
      </dgm:t>
    </dgm:pt>
    <dgm:pt modelId="{412AEA9A-4936-4236-8F6F-29B4F03ED462}" type="sibTrans" cxnId="{5FE2D7C9-69EF-4ABB-889F-A68D53398546}">
      <dgm:prSet/>
      <dgm:spPr/>
      <dgm:t>
        <a:bodyPr/>
        <a:lstStyle/>
        <a:p>
          <a:endParaRPr lang="es-EC" sz="1200"/>
        </a:p>
      </dgm:t>
    </dgm:pt>
    <dgm:pt modelId="{BD57C5B5-55F5-49C0-9DC3-ABEEA4626117}">
      <dgm:prSet phldrT="[Texto]" custT="1"/>
      <dgm:spPr/>
      <dgm:t>
        <a:bodyPr/>
        <a:lstStyle/>
        <a:p>
          <a:r>
            <a:rPr lang="es-EC" sz="1200" dirty="0" smtClean="0"/>
            <a:t>Se utiliza para medir la riqueza</a:t>
          </a:r>
          <a:endParaRPr lang="es-EC" sz="1200" dirty="0"/>
        </a:p>
      </dgm:t>
    </dgm:pt>
    <dgm:pt modelId="{F08DF2A1-3640-438C-9B40-46F7F9D6DA93}" type="parTrans" cxnId="{5D8B5CA8-F793-4615-94A2-2D0EF95A6FFB}">
      <dgm:prSet/>
      <dgm:spPr/>
      <dgm:t>
        <a:bodyPr/>
        <a:lstStyle/>
        <a:p>
          <a:endParaRPr lang="es-EC" sz="1200"/>
        </a:p>
      </dgm:t>
    </dgm:pt>
    <dgm:pt modelId="{2610D1C3-6646-4D6E-9189-DB30C2B50845}" type="sibTrans" cxnId="{5D8B5CA8-F793-4615-94A2-2D0EF95A6FFB}">
      <dgm:prSet/>
      <dgm:spPr/>
      <dgm:t>
        <a:bodyPr/>
        <a:lstStyle/>
        <a:p>
          <a:endParaRPr lang="es-EC" sz="1200"/>
        </a:p>
      </dgm:t>
    </dgm:pt>
    <dgm:pt modelId="{104F84BB-92E5-4617-B75A-56E8D10D298C}" type="pres">
      <dgm:prSet presAssocID="{C290A9F9-FC4B-47A7-9033-0D5DC375D3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D074AA-695C-4591-ABD7-769FA085E813}" type="pres">
      <dgm:prSet presAssocID="{F2CF2EBE-4099-47EE-8F83-8CBA2B415DD9}" presName="parTxOnly" presStyleLbl="node1" presStyleIdx="0" presStyleCnt="2" custLinFactNeighborX="-49" custLinFactNeighborY="-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47DCA8-2D81-49B0-A646-DCA34412B109}" type="pres">
      <dgm:prSet presAssocID="{412AEA9A-4936-4236-8F6F-29B4F03ED462}" presName="parTxOnlySpace" presStyleCnt="0"/>
      <dgm:spPr/>
    </dgm:pt>
    <dgm:pt modelId="{088FF7AA-3C8F-444B-A705-AB38B533B6BB}" type="pres">
      <dgm:prSet presAssocID="{BD57C5B5-55F5-49C0-9DC3-ABEEA462611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B784EE-042B-4E1D-8364-7898B7FC14A4}" type="presOf" srcId="{BD57C5B5-55F5-49C0-9DC3-ABEEA4626117}" destId="{088FF7AA-3C8F-444B-A705-AB38B533B6BB}" srcOrd="0" destOrd="0" presId="urn:microsoft.com/office/officeart/2005/8/layout/chevron1"/>
    <dgm:cxn modelId="{5D8B5CA8-F793-4615-94A2-2D0EF95A6FFB}" srcId="{C290A9F9-FC4B-47A7-9033-0D5DC375D3DE}" destId="{BD57C5B5-55F5-49C0-9DC3-ABEEA4626117}" srcOrd="1" destOrd="0" parTransId="{F08DF2A1-3640-438C-9B40-46F7F9D6DA93}" sibTransId="{2610D1C3-6646-4D6E-9189-DB30C2B50845}"/>
    <dgm:cxn modelId="{65C19997-1D2C-436E-B388-09100FC62C2C}" type="presOf" srcId="{F2CF2EBE-4099-47EE-8F83-8CBA2B415DD9}" destId="{30D074AA-695C-4591-ABD7-769FA085E813}" srcOrd="0" destOrd="0" presId="urn:microsoft.com/office/officeart/2005/8/layout/chevron1"/>
    <dgm:cxn modelId="{5FE2D7C9-69EF-4ABB-889F-A68D53398546}" srcId="{C290A9F9-FC4B-47A7-9033-0D5DC375D3DE}" destId="{F2CF2EBE-4099-47EE-8F83-8CBA2B415DD9}" srcOrd="0" destOrd="0" parTransId="{25E1B982-38BE-4F32-AA7E-F76EADCF0471}" sibTransId="{412AEA9A-4936-4236-8F6F-29B4F03ED462}"/>
    <dgm:cxn modelId="{F8A9A4FF-80D4-4280-9B8D-277A4604D821}" type="presOf" srcId="{C290A9F9-FC4B-47A7-9033-0D5DC375D3DE}" destId="{104F84BB-92E5-4617-B75A-56E8D10D298C}" srcOrd="0" destOrd="0" presId="urn:microsoft.com/office/officeart/2005/8/layout/chevron1"/>
    <dgm:cxn modelId="{7E7BD203-CD52-4BB1-B9A9-A81A4D2024A8}" type="presParOf" srcId="{104F84BB-92E5-4617-B75A-56E8D10D298C}" destId="{30D074AA-695C-4591-ABD7-769FA085E813}" srcOrd="0" destOrd="0" presId="urn:microsoft.com/office/officeart/2005/8/layout/chevron1"/>
    <dgm:cxn modelId="{D05B46B6-91D1-4CA9-B10E-00F3D2D2852C}" type="presParOf" srcId="{104F84BB-92E5-4617-B75A-56E8D10D298C}" destId="{EC47DCA8-2D81-49B0-A646-DCA34412B109}" srcOrd="1" destOrd="0" presId="urn:microsoft.com/office/officeart/2005/8/layout/chevron1"/>
    <dgm:cxn modelId="{CD4E4832-280C-4B9B-B923-C11E2E313AD6}" type="presParOf" srcId="{104F84BB-92E5-4617-B75A-56E8D10D298C}" destId="{088FF7AA-3C8F-444B-A705-AB38B533B6B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DA6219-844E-4C1A-BBFE-13F9B059FB09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C388DD08-1795-41A0-B25D-74AACB91883C}">
      <dgm:prSet phldrT="[Texto]" custT="1"/>
      <dgm:spPr/>
      <dgm:t>
        <a:bodyPr/>
        <a:lstStyle/>
        <a:p>
          <a:r>
            <a:rPr lang="es-EC" sz="1400" dirty="0" smtClean="0"/>
            <a:t>Una de las 4 industrias más importantes</a:t>
          </a:r>
          <a:endParaRPr lang="es-EC" sz="1400" dirty="0"/>
        </a:p>
      </dgm:t>
    </dgm:pt>
    <dgm:pt modelId="{7C546E0E-7E0D-4AB5-9A5D-5882AC1D3733}" type="parTrans" cxnId="{396FA20E-DA6B-4478-8804-E7CDB4D635ED}">
      <dgm:prSet/>
      <dgm:spPr/>
      <dgm:t>
        <a:bodyPr/>
        <a:lstStyle/>
        <a:p>
          <a:endParaRPr lang="es-EC" sz="1400"/>
        </a:p>
      </dgm:t>
    </dgm:pt>
    <dgm:pt modelId="{5F96F6D8-830A-4D3C-9D1D-C4E4BA278AF6}" type="sibTrans" cxnId="{396FA20E-DA6B-4478-8804-E7CDB4D635ED}">
      <dgm:prSet custT="1"/>
      <dgm:spPr/>
      <dgm:t>
        <a:bodyPr/>
        <a:lstStyle/>
        <a:p>
          <a:endParaRPr lang="es-EC" sz="1400"/>
        </a:p>
      </dgm:t>
    </dgm:pt>
    <dgm:pt modelId="{C7E6F250-9593-4D45-B5E9-6BB978DED81C}">
      <dgm:prSet phldrT="[Texto]" custT="1"/>
      <dgm:spPr/>
      <dgm:t>
        <a:bodyPr/>
        <a:lstStyle/>
        <a:p>
          <a:r>
            <a:rPr lang="es-EC" sz="1400" dirty="0" smtClean="0"/>
            <a:t>Durante el periodo 2014 – 2017 la industria ha contribuido con un aporte promedio de 13.5% anual</a:t>
          </a:r>
          <a:endParaRPr lang="es-EC" sz="1400" dirty="0"/>
        </a:p>
      </dgm:t>
    </dgm:pt>
    <dgm:pt modelId="{A52236B2-DEFE-476A-912C-FCD2A1E9BFEB}" type="parTrans" cxnId="{1BD460F3-75DC-4BC6-ABB3-324EC4AAAE20}">
      <dgm:prSet/>
      <dgm:spPr/>
      <dgm:t>
        <a:bodyPr/>
        <a:lstStyle/>
        <a:p>
          <a:endParaRPr lang="es-EC" sz="1400"/>
        </a:p>
      </dgm:t>
    </dgm:pt>
    <dgm:pt modelId="{D6828F3C-E96A-45E4-B418-31E440F2CCE9}" type="sibTrans" cxnId="{1BD460F3-75DC-4BC6-ABB3-324EC4AAAE20}">
      <dgm:prSet/>
      <dgm:spPr/>
      <dgm:t>
        <a:bodyPr/>
        <a:lstStyle/>
        <a:p>
          <a:endParaRPr lang="es-EC" sz="1400"/>
        </a:p>
      </dgm:t>
    </dgm:pt>
    <dgm:pt modelId="{C7CB171C-BAD1-4C91-B8C2-912DBC86121E}" type="pres">
      <dgm:prSet presAssocID="{BBDA6219-844E-4C1A-BBFE-13F9B059FB09}" presName="Name0" presStyleCnt="0">
        <dgm:presLayoutVars>
          <dgm:dir/>
          <dgm:resizeHandles val="exact"/>
        </dgm:presLayoutVars>
      </dgm:prSet>
      <dgm:spPr/>
    </dgm:pt>
    <dgm:pt modelId="{0E8DA18E-31B3-4DA5-8169-7512B2765C79}" type="pres">
      <dgm:prSet presAssocID="{C388DD08-1795-41A0-B25D-74AACB91883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C8A055-B79E-4AE3-B4C7-971D40C74203}" type="pres">
      <dgm:prSet presAssocID="{5F96F6D8-830A-4D3C-9D1D-C4E4BA278AF6}" presName="sibTrans" presStyleLbl="sibTrans2D1" presStyleIdx="0" presStyleCnt="1"/>
      <dgm:spPr/>
      <dgm:t>
        <a:bodyPr/>
        <a:lstStyle/>
        <a:p>
          <a:endParaRPr lang="es-EC"/>
        </a:p>
      </dgm:t>
    </dgm:pt>
    <dgm:pt modelId="{C385A976-FF3A-43AC-AE76-42739E4AF22B}" type="pres">
      <dgm:prSet presAssocID="{5F96F6D8-830A-4D3C-9D1D-C4E4BA278AF6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FA25EC96-AFF2-4407-A1B1-BFB8B95B55B7}" type="pres">
      <dgm:prSet presAssocID="{C7E6F250-9593-4D45-B5E9-6BB978DED8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D460F3-75DC-4BC6-ABB3-324EC4AAAE20}" srcId="{BBDA6219-844E-4C1A-BBFE-13F9B059FB09}" destId="{C7E6F250-9593-4D45-B5E9-6BB978DED81C}" srcOrd="1" destOrd="0" parTransId="{A52236B2-DEFE-476A-912C-FCD2A1E9BFEB}" sibTransId="{D6828F3C-E96A-45E4-B418-31E440F2CCE9}"/>
    <dgm:cxn modelId="{912C443F-0610-4C73-94E8-96CCD5F81F92}" type="presOf" srcId="{5F96F6D8-830A-4D3C-9D1D-C4E4BA278AF6}" destId="{C385A976-FF3A-43AC-AE76-42739E4AF22B}" srcOrd="1" destOrd="0" presId="urn:microsoft.com/office/officeart/2005/8/layout/process1"/>
    <dgm:cxn modelId="{41966DF4-B09C-4103-8798-9C628B16A270}" type="presOf" srcId="{5F96F6D8-830A-4D3C-9D1D-C4E4BA278AF6}" destId="{68C8A055-B79E-4AE3-B4C7-971D40C74203}" srcOrd="0" destOrd="0" presId="urn:microsoft.com/office/officeart/2005/8/layout/process1"/>
    <dgm:cxn modelId="{396FA20E-DA6B-4478-8804-E7CDB4D635ED}" srcId="{BBDA6219-844E-4C1A-BBFE-13F9B059FB09}" destId="{C388DD08-1795-41A0-B25D-74AACB91883C}" srcOrd="0" destOrd="0" parTransId="{7C546E0E-7E0D-4AB5-9A5D-5882AC1D3733}" sibTransId="{5F96F6D8-830A-4D3C-9D1D-C4E4BA278AF6}"/>
    <dgm:cxn modelId="{3FEB5DFE-D2BD-480B-ADF5-9244CAAB68AA}" type="presOf" srcId="{BBDA6219-844E-4C1A-BBFE-13F9B059FB09}" destId="{C7CB171C-BAD1-4C91-B8C2-912DBC86121E}" srcOrd="0" destOrd="0" presId="urn:microsoft.com/office/officeart/2005/8/layout/process1"/>
    <dgm:cxn modelId="{8CD25651-B525-4FE2-ADA1-6D5D2B15A8AF}" type="presOf" srcId="{C7E6F250-9593-4D45-B5E9-6BB978DED81C}" destId="{FA25EC96-AFF2-4407-A1B1-BFB8B95B55B7}" srcOrd="0" destOrd="0" presId="urn:microsoft.com/office/officeart/2005/8/layout/process1"/>
    <dgm:cxn modelId="{1CF0BA07-F73C-4E81-B12C-D5A55850F7A6}" type="presOf" srcId="{C388DD08-1795-41A0-B25D-74AACB91883C}" destId="{0E8DA18E-31B3-4DA5-8169-7512B2765C79}" srcOrd="0" destOrd="0" presId="urn:microsoft.com/office/officeart/2005/8/layout/process1"/>
    <dgm:cxn modelId="{8D08021B-AF0C-46F8-8B7E-3D23560889BD}" type="presParOf" srcId="{C7CB171C-BAD1-4C91-B8C2-912DBC86121E}" destId="{0E8DA18E-31B3-4DA5-8169-7512B2765C79}" srcOrd="0" destOrd="0" presId="urn:microsoft.com/office/officeart/2005/8/layout/process1"/>
    <dgm:cxn modelId="{A3438E55-FCD1-4FAA-A622-100A8FBBC59E}" type="presParOf" srcId="{C7CB171C-BAD1-4C91-B8C2-912DBC86121E}" destId="{68C8A055-B79E-4AE3-B4C7-971D40C74203}" srcOrd="1" destOrd="0" presId="urn:microsoft.com/office/officeart/2005/8/layout/process1"/>
    <dgm:cxn modelId="{0C681779-0528-4C30-924A-19BE33C7ED7E}" type="presParOf" srcId="{68C8A055-B79E-4AE3-B4C7-971D40C74203}" destId="{C385A976-FF3A-43AC-AE76-42739E4AF22B}" srcOrd="0" destOrd="0" presId="urn:microsoft.com/office/officeart/2005/8/layout/process1"/>
    <dgm:cxn modelId="{17F606FF-226C-4CE6-AC3E-504B7589E8A9}" type="presParOf" srcId="{C7CB171C-BAD1-4C91-B8C2-912DBC86121E}" destId="{FA25EC96-AFF2-4407-A1B1-BFB8B95B55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3A5768-ECA3-46BE-8D1F-6656ED3A3AF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B36670B-A299-4BE5-9BC2-27DDC9114D31}">
      <dgm:prSet phldrT="[Texto]" custT="1"/>
      <dgm:spPr/>
      <dgm:t>
        <a:bodyPr/>
        <a:lstStyle/>
        <a:p>
          <a:r>
            <a:rPr lang="es-EC" sz="1400" dirty="0" smtClean="0"/>
            <a:t>Laboratorios locales producen 19% de la demanda interna</a:t>
          </a:r>
          <a:endParaRPr lang="es-EC" sz="1400" dirty="0"/>
        </a:p>
      </dgm:t>
    </dgm:pt>
    <dgm:pt modelId="{815B7493-CD29-4E42-A839-E3DA89152334}" type="parTrans" cxnId="{A498FF9E-131F-4D9B-B9B5-A572F08EB0A2}">
      <dgm:prSet/>
      <dgm:spPr/>
      <dgm:t>
        <a:bodyPr/>
        <a:lstStyle/>
        <a:p>
          <a:endParaRPr lang="es-EC" sz="1400"/>
        </a:p>
      </dgm:t>
    </dgm:pt>
    <dgm:pt modelId="{C9977C25-1C50-4394-A161-C328013BAAFD}" type="sibTrans" cxnId="{A498FF9E-131F-4D9B-B9B5-A572F08EB0A2}">
      <dgm:prSet/>
      <dgm:spPr/>
      <dgm:t>
        <a:bodyPr/>
        <a:lstStyle/>
        <a:p>
          <a:endParaRPr lang="es-EC" sz="1400"/>
        </a:p>
      </dgm:t>
    </dgm:pt>
    <dgm:pt modelId="{CDFDFB77-D8AB-46A8-9F54-4C202EFC4386}">
      <dgm:prSet phldrT="[Texto]" custT="1"/>
      <dgm:spPr/>
      <dgm:t>
        <a:bodyPr/>
        <a:lstStyle/>
        <a:p>
          <a:r>
            <a:rPr lang="es-EC" sz="1400" dirty="0" smtClean="0"/>
            <a:t>81% se importa</a:t>
          </a:r>
          <a:endParaRPr lang="es-EC" sz="1400" dirty="0"/>
        </a:p>
      </dgm:t>
    </dgm:pt>
    <dgm:pt modelId="{287F08CD-73EC-47F1-81DD-77C964922252}" type="parTrans" cxnId="{D656CB86-E192-4DF2-9B84-8974BFB8FFFB}">
      <dgm:prSet/>
      <dgm:spPr/>
      <dgm:t>
        <a:bodyPr/>
        <a:lstStyle/>
        <a:p>
          <a:endParaRPr lang="es-EC" sz="1400"/>
        </a:p>
      </dgm:t>
    </dgm:pt>
    <dgm:pt modelId="{B43FBBDC-53D2-4B2E-8B08-2C7D45ED14D5}" type="sibTrans" cxnId="{D656CB86-E192-4DF2-9B84-8974BFB8FFFB}">
      <dgm:prSet/>
      <dgm:spPr/>
      <dgm:t>
        <a:bodyPr/>
        <a:lstStyle/>
        <a:p>
          <a:endParaRPr lang="es-EC" sz="1400"/>
        </a:p>
      </dgm:t>
    </dgm:pt>
    <dgm:pt modelId="{662163AC-1164-453C-B9D7-6999058EA216}">
      <dgm:prSet phldrT="[Texto]" custT="1"/>
      <dgm:spPr/>
      <dgm:t>
        <a:bodyPr/>
        <a:lstStyle/>
        <a:p>
          <a:r>
            <a:rPr lang="es-EC" sz="1400" dirty="0" smtClean="0"/>
            <a:t>Producen $200 millones anuales</a:t>
          </a:r>
          <a:endParaRPr lang="es-EC" sz="1400" dirty="0"/>
        </a:p>
      </dgm:t>
    </dgm:pt>
    <dgm:pt modelId="{0D2191D2-CC22-490F-95F9-D4AD66DE5E0B}" type="parTrans" cxnId="{CD3BD95A-9C3E-4733-A104-103EF2234862}">
      <dgm:prSet/>
      <dgm:spPr/>
      <dgm:t>
        <a:bodyPr/>
        <a:lstStyle/>
        <a:p>
          <a:endParaRPr lang="es-EC" sz="1400"/>
        </a:p>
      </dgm:t>
    </dgm:pt>
    <dgm:pt modelId="{462813E3-8618-46BE-8844-FDCF74776F4D}" type="sibTrans" cxnId="{CD3BD95A-9C3E-4733-A104-103EF2234862}">
      <dgm:prSet/>
      <dgm:spPr/>
      <dgm:t>
        <a:bodyPr/>
        <a:lstStyle/>
        <a:p>
          <a:endParaRPr lang="es-EC" sz="1400"/>
        </a:p>
      </dgm:t>
    </dgm:pt>
    <dgm:pt modelId="{C951E628-CFC8-4E59-8088-2F5DD43229DF}">
      <dgm:prSet phldrT="[Texto]" custT="1"/>
      <dgm:spPr/>
      <dgm:t>
        <a:bodyPr/>
        <a:lstStyle/>
        <a:p>
          <a:r>
            <a:rPr lang="es-EC" sz="1400" smtClean="0"/>
            <a:t>Capacidad instalada $500 millones</a:t>
          </a:r>
          <a:endParaRPr lang="es-EC" sz="1400" dirty="0"/>
        </a:p>
      </dgm:t>
    </dgm:pt>
    <dgm:pt modelId="{AD683DAF-6F09-40C9-997F-92CD62EA8136}" type="parTrans" cxnId="{294B3A15-795A-461F-AB08-EA9BF24644D7}">
      <dgm:prSet/>
      <dgm:spPr/>
      <dgm:t>
        <a:bodyPr/>
        <a:lstStyle/>
        <a:p>
          <a:endParaRPr lang="es-EC" sz="1400"/>
        </a:p>
      </dgm:t>
    </dgm:pt>
    <dgm:pt modelId="{A467B533-8DE6-4B19-9AFC-41896104D501}" type="sibTrans" cxnId="{294B3A15-795A-461F-AB08-EA9BF24644D7}">
      <dgm:prSet/>
      <dgm:spPr/>
      <dgm:t>
        <a:bodyPr/>
        <a:lstStyle/>
        <a:p>
          <a:endParaRPr lang="es-EC" sz="1400"/>
        </a:p>
      </dgm:t>
    </dgm:pt>
    <dgm:pt modelId="{5374E69A-6589-4E2D-84D2-2D6F808595F8}">
      <dgm:prSet phldrT="[Texto]" custT="1"/>
      <dgm:spPr/>
      <dgm:t>
        <a:bodyPr/>
        <a:lstStyle/>
        <a:p>
          <a:r>
            <a:rPr lang="es-EC" sz="1400" dirty="0" smtClean="0"/>
            <a:t>Participación en el mercado nacional 15,55%</a:t>
          </a:r>
          <a:endParaRPr lang="es-EC" sz="1400" dirty="0"/>
        </a:p>
      </dgm:t>
    </dgm:pt>
    <dgm:pt modelId="{EBC9F2FB-FD28-4FDB-822B-DEF277874F55}" type="parTrans" cxnId="{C11084B3-885F-4703-B6ED-48A3FDBBABC0}">
      <dgm:prSet/>
      <dgm:spPr/>
      <dgm:t>
        <a:bodyPr/>
        <a:lstStyle/>
        <a:p>
          <a:endParaRPr lang="es-EC" sz="1400"/>
        </a:p>
      </dgm:t>
    </dgm:pt>
    <dgm:pt modelId="{B9AEB591-BE92-4655-AFE6-C74B88A8F59F}" type="sibTrans" cxnId="{C11084B3-885F-4703-B6ED-48A3FDBBABC0}">
      <dgm:prSet/>
      <dgm:spPr/>
      <dgm:t>
        <a:bodyPr/>
        <a:lstStyle/>
        <a:p>
          <a:endParaRPr lang="es-EC" sz="1400"/>
        </a:p>
      </dgm:t>
    </dgm:pt>
    <dgm:pt modelId="{CFC6DC23-E8C0-48A5-8B29-6D4103923CC5}">
      <dgm:prSet phldrT="[Texto]" custT="1"/>
      <dgm:spPr/>
      <dgm:t>
        <a:bodyPr/>
        <a:lstStyle/>
        <a:p>
          <a:r>
            <a:rPr lang="es-EC" sz="1400" smtClean="0"/>
            <a:t>Desarrollan genéricos con materia prima importada</a:t>
          </a:r>
          <a:endParaRPr lang="es-EC" sz="1400" dirty="0"/>
        </a:p>
      </dgm:t>
    </dgm:pt>
    <dgm:pt modelId="{749A153B-A116-47D4-A989-0CE695AC34DB}" type="parTrans" cxnId="{8C47D7A4-7A18-4E21-B799-55384C186D5B}">
      <dgm:prSet/>
      <dgm:spPr/>
      <dgm:t>
        <a:bodyPr/>
        <a:lstStyle/>
        <a:p>
          <a:endParaRPr lang="es-EC"/>
        </a:p>
      </dgm:t>
    </dgm:pt>
    <dgm:pt modelId="{79A5D204-D0C0-4278-A596-9C578E9F8258}" type="sibTrans" cxnId="{8C47D7A4-7A18-4E21-B799-55384C186D5B}">
      <dgm:prSet/>
      <dgm:spPr/>
      <dgm:t>
        <a:bodyPr/>
        <a:lstStyle/>
        <a:p>
          <a:endParaRPr lang="es-EC"/>
        </a:p>
      </dgm:t>
    </dgm:pt>
    <dgm:pt modelId="{CD3BE260-944F-4419-9A34-9AAA3471F58C}" type="pres">
      <dgm:prSet presAssocID="{F83A5768-ECA3-46BE-8D1F-6656ED3A3A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F05E19-49F7-4F0A-A47E-D759BEFA5A30}" type="pres">
      <dgm:prSet presAssocID="{EB36670B-A299-4BE5-9BC2-27DDC9114D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EA1CB-612B-4EBA-9829-2F3D9A3DA47E}" type="pres">
      <dgm:prSet presAssocID="{C9977C25-1C50-4394-A161-C328013BAAFD}" presName="sibTrans" presStyleCnt="0"/>
      <dgm:spPr/>
    </dgm:pt>
    <dgm:pt modelId="{B725B93E-9A6B-40C6-B9ED-633DE5EDC99C}" type="pres">
      <dgm:prSet presAssocID="{CDFDFB77-D8AB-46A8-9F54-4C202EFC43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2A5103-BDBE-4DB3-933F-8CE99EFD8092}" type="pres">
      <dgm:prSet presAssocID="{B43FBBDC-53D2-4B2E-8B08-2C7D45ED14D5}" presName="sibTrans" presStyleCnt="0"/>
      <dgm:spPr/>
    </dgm:pt>
    <dgm:pt modelId="{BCCA5174-65FA-4D57-9EE6-1BD6D25141E2}" type="pres">
      <dgm:prSet presAssocID="{C951E628-CFC8-4E59-8088-2F5DD43229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468ABA-5475-4197-B3E5-306345043691}" type="pres">
      <dgm:prSet presAssocID="{A467B533-8DE6-4B19-9AFC-41896104D501}" presName="sibTrans" presStyleCnt="0"/>
      <dgm:spPr/>
    </dgm:pt>
    <dgm:pt modelId="{DA94F43B-49EB-42A1-BCA9-DBFF818B935D}" type="pres">
      <dgm:prSet presAssocID="{662163AC-1164-453C-B9D7-6999058EA2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B3148-2D10-47A5-A1BA-8633FF6F3D93}" type="pres">
      <dgm:prSet presAssocID="{462813E3-8618-46BE-8844-FDCF74776F4D}" presName="sibTrans" presStyleCnt="0"/>
      <dgm:spPr/>
    </dgm:pt>
    <dgm:pt modelId="{24261F49-004E-433F-BB59-1A0D8324820A}" type="pres">
      <dgm:prSet presAssocID="{5374E69A-6589-4E2D-84D2-2D6F808595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CF2E07-4DD0-4BCA-9C60-6DF49B7C8F95}" type="pres">
      <dgm:prSet presAssocID="{B9AEB591-BE92-4655-AFE6-C74B88A8F59F}" presName="sibTrans" presStyleCnt="0"/>
      <dgm:spPr/>
    </dgm:pt>
    <dgm:pt modelId="{C558A721-FA18-4B16-A3EC-A702104C33A0}" type="pres">
      <dgm:prSet presAssocID="{CFC6DC23-E8C0-48A5-8B29-6D4103923C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4B3A15-795A-461F-AB08-EA9BF24644D7}" srcId="{F83A5768-ECA3-46BE-8D1F-6656ED3A3AF0}" destId="{C951E628-CFC8-4E59-8088-2F5DD43229DF}" srcOrd="2" destOrd="0" parTransId="{AD683DAF-6F09-40C9-997F-92CD62EA8136}" sibTransId="{A467B533-8DE6-4B19-9AFC-41896104D501}"/>
    <dgm:cxn modelId="{18D04340-EF9D-488A-83D4-29D5252CB327}" type="presOf" srcId="{C951E628-CFC8-4E59-8088-2F5DD43229DF}" destId="{BCCA5174-65FA-4D57-9EE6-1BD6D25141E2}" srcOrd="0" destOrd="0" presId="urn:microsoft.com/office/officeart/2005/8/layout/default"/>
    <dgm:cxn modelId="{BC8637BC-0818-4D53-902F-F6AACC610747}" type="presOf" srcId="{CFC6DC23-E8C0-48A5-8B29-6D4103923CC5}" destId="{C558A721-FA18-4B16-A3EC-A702104C33A0}" srcOrd="0" destOrd="0" presId="urn:microsoft.com/office/officeart/2005/8/layout/default"/>
    <dgm:cxn modelId="{11D1F160-E5D3-4AC6-8EA3-ADA73C59DF6E}" type="presOf" srcId="{EB36670B-A299-4BE5-9BC2-27DDC9114D31}" destId="{1DF05E19-49F7-4F0A-A47E-D759BEFA5A30}" srcOrd="0" destOrd="0" presId="urn:microsoft.com/office/officeart/2005/8/layout/default"/>
    <dgm:cxn modelId="{CD3BD95A-9C3E-4733-A104-103EF2234862}" srcId="{F83A5768-ECA3-46BE-8D1F-6656ED3A3AF0}" destId="{662163AC-1164-453C-B9D7-6999058EA216}" srcOrd="3" destOrd="0" parTransId="{0D2191D2-CC22-490F-95F9-D4AD66DE5E0B}" sibTransId="{462813E3-8618-46BE-8844-FDCF74776F4D}"/>
    <dgm:cxn modelId="{8C47D7A4-7A18-4E21-B799-55384C186D5B}" srcId="{F83A5768-ECA3-46BE-8D1F-6656ED3A3AF0}" destId="{CFC6DC23-E8C0-48A5-8B29-6D4103923CC5}" srcOrd="5" destOrd="0" parTransId="{749A153B-A116-47D4-A989-0CE695AC34DB}" sibTransId="{79A5D204-D0C0-4278-A596-9C578E9F8258}"/>
    <dgm:cxn modelId="{A498FF9E-131F-4D9B-B9B5-A572F08EB0A2}" srcId="{F83A5768-ECA3-46BE-8D1F-6656ED3A3AF0}" destId="{EB36670B-A299-4BE5-9BC2-27DDC9114D31}" srcOrd="0" destOrd="0" parTransId="{815B7493-CD29-4E42-A839-E3DA89152334}" sibTransId="{C9977C25-1C50-4394-A161-C328013BAAFD}"/>
    <dgm:cxn modelId="{BF3A55C4-23F9-4F6A-9054-1F5F47206270}" type="presOf" srcId="{662163AC-1164-453C-B9D7-6999058EA216}" destId="{DA94F43B-49EB-42A1-BCA9-DBFF818B935D}" srcOrd="0" destOrd="0" presId="urn:microsoft.com/office/officeart/2005/8/layout/default"/>
    <dgm:cxn modelId="{C11084B3-885F-4703-B6ED-48A3FDBBABC0}" srcId="{F83A5768-ECA3-46BE-8D1F-6656ED3A3AF0}" destId="{5374E69A-6589-4E2D-84D2-2D6F808595F8}" srcOrd="4" destOrd="0" parTransId="{EBC9F2FB-FD28-4FDB-822B-DEF277874F55}" sibTransId="{B9AEB591-BE92-4655-AFE6-C74B88A8F59F}"/>
    <dgm:cxn modelId="{712A99D3-6816-4143-AB93-B3435197D515}" type="presOf" srcId="{CDFDFB77-D8AB-46A8-9F54-4C202EFC4386}" destId="{B725B93E-9A6B-40C6-B9ED-633DE5EDC99C}" srcOrd="0" destOrd="0" presId="urn:microsoft.com/office/officeart/2005/8/layout/default"/>
    <dgm:cxn modelId="{BBCB9778-BD75-47EC-8627-7A118A297547}" type="presOf" srcId="{5374E69A-6589-4E2D-84D2-2D6F808595F8}" destId="{24261F49-004E-433F-BB59-1A0D8324820A}" srcOrd="0" destOrd="0" presId="urn:microsoft.com/office/officeart/2005/8/layout/default"/>
    <dgm:cxn modelId="{D656CB86-E192-4DF2-9B84-8974BFB8FFFB}" srcId="{F83A5768-ECA3-46BE-8D1F-6656ED3A3AF0}" destId="{CDFDFB77-D8AB-46A8-9F54-4C202EFC4386}" srcOrd="1" destOrd="0" parTransId="{287F08CD-73EC-47F1-81DD-77C964922252}" sibTransId="{B43FBBDC-53D2-4B2E-8B08-2C7D45ED14D5}"/>
    <dgm:cxn modelId="{1629A95A-CDD8-47EF-BAC4-D4F2D2D48C9A}" type="presOf" srcId="{F83A5768-ECA3-46BE-8D1F-6656ED3A3AF0}" destId="{CD3BE260-944F-4419-9A34-9AAA3471F58C}" srcOrd="0" destOrd="0" presId="urn:microsoft.com/office/officeart/2005/8/layout/default"/>
    <dgm:cxn modelId="{7055A3AC-75D8-44FD-9375-FF986EB0EFC7}" type="presParOf" srcId="{CD3BE260-944F-4419-9A34-9AAA3471F58C}" destId="{1DF05E19-49F7-4F0A-A47E-D759BEFA5A30}" srcOrd="0" destOrd="0" presId="urn:microsoft.com/office/officeart/2005/8/layout/default"/>
    <dgm:cxn modelId="{6A8FB273-14C9-4F98-AE4C-7966B905932C}" type="presParOf" srcId="{CD3BE260-944F-4419-9A34-9AAA3471F58C}" destId="{B38EA1CB-612B-4EBA-9829-2F3D9A3DA47E}" srcOrd="1" destOrd="0" presId="urn:microsoft.com/office/officeart/2005/8/layout/default"/>
    <dgm:cxn modelId="{6B25BA9C-7AF9-4C64-82B8-2593EBA2FD58}" type="presParOf" srcId="{CD3BE260-944F-4419-9A34-9AAA3471F58C}" destId="{B725B93E-9A6B-40C6-B9ED-633DE5EDC99C}" srcOrd="2" destOrd="0" presId="urn:microsoft.com/office/officeart/2005/8/layout/default"/>
    <dgm:cxn modelId="{3517102C-70B7-4C77-B9E8-CC9A63C84850}" type="presParOf" srcId="{CD3BE260-944F-4419-9A34-9AAA3471F58C}" destId="{922A5103-BDBE-4DB3-933F-8CE99EFD8092}" srcOrd="3" destOrd="0" presId="urn:microsoft.com/office/officeart/2005/8/layout/default"/>
    <dgm:cxn modelId="{540F350F-EDBF-4AD5-8AA3-DB3467EA0D71}" type="presParOf" srcId="{CD3BE260-944F-4419-9A34-9AAA3471F58C}" destId="{BCCA5174-65FA-4D57-9EE6-1BD6D25141E2}" srcOrd="4" destOrd="0" presId="urn:microsoft.com/office/officeart/2005/8/layout/default"/>
    <dgm:cxn modelId="{B609A6E9-26FD-47FC-A12E-64194D951109}" type="presParOf" srcId="{CD3BE260-944F-4419-9A34-9AAA3471F58C}" destId="{DB468ABA-5475-4197-B3E5-306345043691}" srcOrd="5" destOrd="0" presId="urn:microsoft.com/office/officeart/2005/8/layout/default"/>
    <dgm:cxn modelId="{DBDFDE7E-D403-44DF-95F1-222D03160817}" type="presParOf" srcId="{CD3BE260-944F-4419-9A34-9AAA3471F58C}" destId="{DA94F43B-49EB-42A1-BCA9-DBFF818B935D}" srcOrd="6" destOrd="0" presId="urn:microsoft.com/office/officeart/2005/8/layout/default"/>
    <dgm:cxn modelId="{308B3A3B-3AD1-497A-BB93-7A23AA376DEE}" type="presParOf" srcId="{CD3BE260-944F-4419-9A34-9AAA3471F58C}" destId="{EAFB3148-2D10-47A5-A1BA-8633FF6F3D93}" srcOrd="7" destOrd="0" presId="urn:microsoft.com/office/officeart/2005/8/layout/default"/>
    <dgm:cxn modelId="{AC9E7F49-E422-4FED-9BF6-6138810BD334}" type="presParOf" srcId="{CD3BE260-944F-4419-9A34-9AAA3471F58C}" destId="{24261F49-004E-433F-BB59-1A0D8324820A}" srcOrd="8" destOrd="0" presId="urn:microsoft.com/office/officeart/2005/8/layout/default"/>
    <dgm:cxn modelId="{34C1BF72-2A58-4DEC-A97B-8B1C10F582D0}" type="presParOf" srcId="{CD3BE260-944F-4419-9A34-9AAA3471F58C}" destId="{5FCF2E07-4DD0-4BCA-9C60-6DF49B7C8F95}" srcOrd="9" destOrd="0" presId="urn:microsoft.com/office/officeart/2005/8/layout/default"/>
    <dgm:cxn modelId="{5833C66E-103B-4300-948F-D1E905048FB9}" type="presParOf" srcId="{CD3BE260-944F-4419-9A34-9AAA3471F58C}" destId="{C558A721-FA18-4B16-A3EC-A702104C33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15095A-3BC2-43A6-9791-778EFA767BF3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9B83960-00A0-473E-B3C6-FEE1CB1DB44F}">
      <dgm:prSet phldrT="[Texto]" custT="1"/>
      <dgm:spPr/>
      <dgm:t>
        <a:bodyPr/>
        <a:lstStyle/>
        <a:p>
          <a:r>
            <a:rPr lang="es-EC" sz="1400" b="0" dirty="0" smtClean="0"/>
            <a:t>Genéricos</a:t>
          </a:r>
          <a:endParaRPr lang="es-EC" sz="1400" b="0" dirty="0"/>
        </a:p>
      </dgm:t>
    </dgm:pt>
    <dgm:pt modelId="{18207E4D-A282-46B7-94A3-05268EB9F6D3}" type="parTrans" cxnId="{DCF873C5-1F20-4650-87FE-CD5CA372D6DB}">
      <dgm:prSet/>
      <dgm:spPr/>
      <dgm:t>
        <a:bodyPr/>
        <a:lstStyle/>
        <a:p>
          <a:endParaRPr lang="es-EC" sz="1400" b="0"/>
        </a:p>
      </dgm:t>
    </dgm:pt>
    <dgm:pt modelId="{4079B2C0-BC64-4E02-A4CD-82C5C80A56CC}" type="sibTrans" cxnId="{DCF873C5-1F20-4650-87FE-CD5CA372D6DB}">
      <dgm:prSet/>
      <dgm:spPr/>
      <dgm:t>
        <a:bodyPr/>
        <a:lstStyle/>
        <a:p>
          <a:endParaRPr lang="es-EC" sz="1400" b="0"/>
        </a:p>
      </dgm:t>
    </dgm:pt>
    <dgm:pt modelId="{7667E231-B364-47AE-B95E-116133D77193}">
      <dgm:prSet phldrT="[Texto]" custT="1"/>
      <dgm:spPr/>
      <dgm:t>
        <a:bodyPr/>
        <a:lstStyle/>
        <a:p>
          <a:r>
            <a:rPr lang="es-EC" sz="1400" b="0" dirty="0" smtClean="0"/>
            <a:t>Acogidos por menor precio</a:t>
          </a:r>
          <a:endParaRPr lang="es-EC" sz="1400" b="0" dirty="0"/>
        </a:p>
      </dgm:t>
    </dgm:pt>
    <dgm:pt modelId="{C4323E50-CB4D-4EC9-A711-DB0AEDC63376}" type="parTrans" cxnId="{858E8571-87EC-4253-848F-FF10660F3D47}">
      <dgm:prSet/>
      <dgm:spPr/>
      <dgm:t>
        <a:bodyPr/>
        <a:lstStyle/>
        <a:p>
          <a:endParaRPr lang="es-EC" sz="1400" b="0"/>
        </a:p>
      </dgm:t>
    </dgm:pt>
    <dgm:pt modelId="{1DC3912E-7266-4A5C-AC4D-9B6B09F37247}" type="sibTrans" cxnId="{858E8571-87EC-4253-848F-FF10660F3D47}">
      <dgm:prSet/>
      <dgm:spPr/>
      <dgm:t>
        <a:bodyPr/>
        <a:lstStyle/>
        <a:p>
          <a:endParaRPr lang="es-EC" sz="1400" b="0"/>
        </a:p>
      </dgm:t>
    </dgm:pt>
    <dgm:pt modelId="{69AF7225-D21B-4745-9E4D-94382C7B05BC}">
      <dgm:prSet phldrT="[Texto]" custT="1"/>
      <dgm:spPr/>
      <dgm:t>
        <a:bodyPr/>
        <a:lstStyle/>
        <a:p>
          <a:r>
            <a:rPr lang="es-EC" sz="1400" b="0" dirty="0" smtClean="0"/>
            <a:t>Mismos efectos terapéuticos</a:t>
          </a:r>
          <a:endParaRPr lang="es-EC" sz="1400" b="0" dirty="0"/>
        </a:p>
      </dgm:t>
    </dgm:pt>
    <dgm:pt modelId="{5FF8B5B9-DA19-4610-8C6A-0863090EC3FA}" type="parTrans" cxnId="{F9E9C962-1282-45CC-96E6-477D43B21483}">
      <dgm:prSet/>
      <dgm:spPr/>
      <dgm:t>
        <a:bodyPr/>
        <a:lstStyle/>
        <a:p>
          <a:endParaRPr lang="es-EC" sz="1400" b="0"/>
        </a:p>
      </dgm:t>
    </dgm:pt>
    <dgm:pt modelId="{F3B9A67A-0595-403B-8036-D8A5026DE9DE}" type="sibTrans" cxnId="{F9E9C962-1282-45CC-96E6-477D43B21483}">
      <dgm:prSet/>
      <dgm:spPr/>
      <dgm:t>
        <a:bodyPr/>
        <a:lstStyle/>
        <a:p>
          <a:endParaRPr lang="es-EC" sz="1400" b="0"/>
        </a:p>
      </dgm:t>
    </dgm:pt>
    <dgm:pt modelId="{735412F8-75F6-4B45-9767-AB056CE97A90}">
      <dgm:prSet phldrT="[Texto]" custT="1"/>
      <dgm:spPr/>
      <dgm:t>
        <a:bodyPr/>
        <a:lstStyle/>
        <a:p>
          <a:r>
            <a:rPr lang="es-EC" sz="1400" b="0" dirty="0" smtClean="0"/>
            <a:t>Marca</a:t>
          </a:r>
          <a:endParaRPr lang="es-EC" sz="1400" b="0" dirty="0"/>
        </a:p>
      </dgm:t>
    </dgm:pt>
    <dgm:pt modelId="{C8FCF719-637B-4E50-8254-7478B0FC506C}" type="parTrans" cxnId="{E4A546FE-D1C0-4897-B905-A6E0C26E6877}">
      <dgm:prSet/>
      <dgm:spPr/>
      <dgm:t>
        <a:bodyPr/>
        <a:lstStyle/>
        <a:p>
          <a:endParaRPr lang="es-EC" sz="1400" b="0"/>
        </a:p>
      </dgm:t>
    </dgm:pt>
    <dgm:pt modelId="{7C5DD3A7-521E-4113-852F-DF81A1E8BBD7}" type="sibTrans" cxnId="{E4A546FE-D1C0-4897-B905-A6E0C26E6877}">
      <dgm:prSet/>
      <dgm:spPr/>
      <dgm:t>
        <a:bodyPr/>
        <a:lstStyle/>
        <a:p>
          <a:endParaRPr lang="es-EC" sz="1400" b="0"/>
        </a:p>
      </dgm:t>
    </dgm:pt>
    <dgm:pt modelId="{B0D951CF-A8CC-4506-8DE7-75ECBC3AC3B7}">
      <dgm:prSet phldrT="[Texto]" custT="1"/>
      <dgm:spPr/>
      <dgm:t>
        <a:bodyPr/>
        <a:lstStyle/>
        <a:p>
          <a:r>
            <a:rPr lang="es-EC" sz="1400" b="0" dirty="0" smtClean="0"/>
            <a:t>Inversión, investigación, publicidad y difusión</a:t>
          </a:r>
          <a:endParaRPr lang="es-EC" sz="1400" b="0" dirty="0"/>
        </a:p>
      </dgm:t>
    </dgm:pt>
    <dgm:pt modelId="{7F7306EA-7D04-4674-87B9-28F75B5DFD9A}" type="parTrans" cxnId="{8811EAA9-746E-4169-AE9F-A7F899A2EC75}">
      <dgm:prSet/>
      <dgm:spPr/>
      <dgm:t>
        <a:bodyPr/>
        <a:lstStyle/>
        <a:p>
          <a:endParaRPr lang="es-EC" sz="1400" b="0"/>
        </a:p>
      </dgm:t>
    </dgm:pt>
    <dgm:pt modelId="{4B7DC0B4-3F15-4BA9-BF95-47231DE6A6CF}" type="sibTrans" cxnId="{8811EAA9-746E-4169-AE9F-A7F899A2EC75}">
      <dgm:prSet/>
      <dgm:spPr/>
      <dgm:t>
        <a:bodyPr/>
        <a:lstStyle/>
        <a:p>
          <a:endParaRPr lang="es-EC" sz="1400" b="0"/>
        </a:p>
      </dgm:t>
    </dgm:pt>
    <dgm:pt modelId="{C70F12E2-6A2F-4169-BB10-68CC63B53848}">
      <dgm:prSet phldrT="[Texto]" custT="1"/>
      <dgm:spPr/>
      <dgm:t>
        <a:bodyPr/>
        <a:lstStyle/>
        <a:p>
          <a:r>
            <a:rPr lang="es-EC" sz="1400" b="0" dirty="0" smtClean="0"/>
            <a:t>Mayor confianza, posicionamiento, lealtad</a:t>
          </a:r>
          <a:endParaRPr lang="es-EC" sz="1400" b="0" dirty="0"/>
        </a:p>
      </dgm:t>
    </dgm:pt>
    <dgm:pt modelId="{652F1C70-34CA-4F1F-A72B-CE623E514F94}" type="parTrans" cxnId="{E18F606B-36DB-4F2D-B96A-810D9A744C41}">
      <dgm:prSet/>
      <dgm:spPr/>
      <dgm:t>
        <a:bodyPr/>
        <a:lstStyle/>
        <a:p>
          <a:endParaRPr lang="es-EC" sz="1400" b="0"/>
        </a:p>
      </dgm:t>
    </dgm:pt>
    <dgm:pt modelId="{73A38637-E7FE-4D6A-A7FD-CA1A60F25238}" type="sibTrans" cxnId="{E18F606B-36DB-4F2D-B96A-810D9A744C41}">
      <dgm:prSet/>
      <dgm:spPr/>
      <dgm:t>
        <a:bodyPr/>
        <a:lstStyle/>
        <a:p>
          <a:endParaRPr lang="es-EC" sz="1400" b="0"/>
        </a:p>
      </dgm:t>
    </dgm:pt>
    <dgm:pt modelId="{4D8B7BE2-BF25-4605-8502-EEADABC123C3}">
      <dgm:prSet phldrT="[Texto]" custT="1"/>
      <dgm:spPr/>
      <dgm:t>
        <a:bodyPr/>
        <a:lstStyle/>
        <a:p>
          <a:r>
            <a:rPr lang="es-EC" sz="1400" b="0" dirty="0" smtClean="0"/>
            <a:t>Desconocido </a:t>
          </a:r>
          <a:endParaRPr lang="es-EC" sz="1400" b="0" dirty="0"/>
        </a:p>
      </dgm:t>
    </dgm:pt>
    <dgm:pt modelId="{01453282-4C1B-4218-A721-8C1F2D1ED7EC}" type="parTrans" cxnId="{F60AACCB-FBA2-4F9D-9979-130AB5D1EC18}">
      <dgm:prSet/>
      <dgm:spPr/>
      <dgm:t>
        <a:bodyPr/>
        <a:lstStyle/>
        <a:p>
          <a:endParaRPr lang="es-EC" sz="1400" b="0"/>
        </a:p>
      </dgm:t>
    </dgm:pt>
    <dgm:pt modelId="{C3DD0027-D35B-4B9F-ABF4-22A30BFAE90B}" type="sibTrans" cxnId="{F60AACCB-FBA2-4F9D-9979-130AB5D1EC18}">
      <dgm:prSet/>
      <dgm:spPr/>
      <dgm:t>
        <a:bodyPr/>
        <a:lstStyle/>
        <a:p>
          <a:endParaRPr lang="es-EC" sz="1400" b="0"/>
        </a:p>
      </dgm:t>
    </dgm:pt>
    <dgm:pt modelId="{80C0E909-6D72-4E3F-9449-303D5C05E761}">
      <dgm:prSet phldrT="[Texto]" custT="1"/>
      <dgm:spPr/>
      <dgm:t>
        <a:bodyPr/>
        <a:lstStyle/>
        <a:p>
          <a:r>
            <a:rPr lang="es-EC" sz="1400" b="0" dirty="0" smtClean="0"/>
            <a:t>El consumo de genéricos o marca le es indiferente</a:t>
          </a:r>
          <a:endParaRPr lang="es-EC" sz="1400" b="0" dirty="0"/>
        </a:p>
      </dgm:t>
    </dgm:pt>
    <dgm:pt modelId="{C3E11A97-56BE-4A3B-9E34-7799C057F6E0}" type="parTrans" cxnId="{8D060A87-5238-4B9A-9E54-D4EA7BE7F6EE}">
      <dgm:prSet/>
      <dgm:spPr/>
      <dgm:t>
        <a:bodyPr/>
        <a:lstStyle/>
        <a:p>
          <a:endParaRPr lang="es-EC" sz="1400" b="0"/>
        </a:p>
      </dgm:t>
    </dgm:pt>
    <dgm:pt modelId="{B5E37439-D870-429A-B04E-5956B7F55A52}" type="sibTrans" cxnId="{8D060A87-5238-4B9A-9E54-D4EA7BE7F6EE}">
      <dgm:prSet/>
      <dgm:spPr/>
      <dgm:t>
        <a:bodyPr/>
        <a:lstStyle/>
        <a:p>
          <a:endParaRPr lang="es-EC" sz="1400" b="0"/>
        </a:p>
      </dgm:t>
    </dgm:pt>
    <dgm:pt modelId="{1C82F871-8D2B-484C-BD11-2BEA280089B2}">
      <dgm:prSet phldrT="[Texto]" custT="1"/>
      <dgm:spPr/>
      <dgm:t>
        <a:bodyPr/>
        <a:lstStyle/>
        <a:p>
          <a:r>
            <a:rPr lang="es-EC" sz="1400" b="0" dirty="0" smtClean="0"/>
            <a:t>Fácil acceso</a:t>
          </a:r>
          <a:endParaRPr lang="es-EC" sz="1400" b="0" dirty="0"/>
        </a:p>
      </dgm:t>
    </dgm:pt>
    <dgm:pt modelId="{963CFE9D-5166-42E0-AAE4-E4A10AE22393}" type="parTrans" cxnId="{79B83BFF-9057-4CB4-88E8-A9D4C98C704A}">
      <dgm:prSet/>
      <dgm:spPr/>
      <dgm:t>
        <a:bodyPr/>
        <a:lstStyle/>
        <a:p>
          <a:endParaRPr lang="es-EC" sz="1400" b="0"/>
        </a:p>
      </dgm:t>
    </dgm:pt>
    <dgm:pt modelId="{2B484B9C-6842-40CA-BCCF-71B755A517DE}" type="sibTrans" cxnId="{79B83BFF-9057-4CB4-88E8-A9D4C98C704A}">
      <dgm:prSet/>
      <dgm:spPr/>
      <dgm:t>
        <a:bodyPr/>
        <a:lstStyle/>
        <a:p>
          <a:endParaRPr lang="es-EC" sz="1400" b="0"/>
        </a:p>
      </dgm:t>
    </dgm:pt>
    <dgm:pt modelId="{85F27AAB-6F87-45D0-9606-2FF395A2B91B}">
      <dgm:prSet phldrT="[Texto]" custT="1"/>
      <dgm:spPr/>
      <dgm:t>
        <a:bodyPr/>
        <a:lstStyle/>
        <a:p>
          <a:r>
            <a:rPr lang="es-EC" sz="1400" b="0" dirty="0" smtClean="0"/>
            <a:t>Única opción</a:t>
          </a:r>
          <a:endParaRPr lang="es-EC" sz="1400" b="0" dirty="0"/>
        </a:p>
      </dgm:t>
    </dgm:pt>
    <dgm:pt modelId="{3022C436-2C01-47CC-9724-BA2CE5329BBE}" type="parTrans" cxnId="{40CC6032-A849-4BDD-B677-10AF4A6D63BE}">
      <dgm:prSet/>
      <dgm:spPr/>
      <dgm:t>
        <a:bodyPr/>
        <a:lstStyle/>
        <a:p>
          <a:endParaRPr lang="es-EC" sz="1400" b="0"/>
        </a:p>
      </dgm:t>
    </dgm:pt>
    <dgm:pt modelId="{30719919-8E22-43C7-8F6E-0BF6E45D7229}" type="sibTrans" cxnId="{40CC6032-A849-4BDD-B677-10AF4A6D63BE}">
      <dgm:prSet/>
      <dgm:spPr/>
      <dgm:t>
        <a:bodyPr/>
        <a:lstStyle/>
        <a:p>
          <a:endParaRPr lang="es-EC" sz="1400" b="0"/>
        </a:p>
      </dgm:t>
    </dgm:pt>
    <dgm:pt modelId="{52D54D45-2FE3-4348-9FB5-A1DAFC726293}" type="pres">
      <dgm:prSet presAssocID="{7E15095A-3BC2-43A6-9791-778EFA767B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974665-BAA5-4DDF-A92F-F6AE0F06F5CC}" type="pres">
      <dgm:prSet presAssocID="{39B83960-00A0-473E-B3C6-FEE1CB1DB44F}" presName="composite" presStyleCnt="0"/>
      <dgm:spPr/>
    </dgm:pt>
    <dgm:pt modelId="{F96352D2-9782-431C-B95C-83941D3B017C}" type="pres">
      <dgm:prSet presAssocID="{39B83960-00A0-473E-B3C6-FEE1CB1DB44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E8EE2A-FCF2-4DEA-98BC-33AFF2721C03}" type="pres">
      <dgm:prSet presAssocID="{39B83960-00A0-473E-B3C6-FEE1CB1DB44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6A6733-51A8-465F-B498-724BFB0F930E}" type="pres">
      <dgm:prSet presAssocID="{4079B2C0-BC64-4E02-A4CD-82C5C80A56CC}" presName="space" presStyleCnt="0"/>
      <dgm:spPr/>
    </dgm:pt>
    <dgm:pt modelId="{B3A939E4-E8AB-45C1-AEC9-B136A770CC64}" type="pres">
      <dgm:prSet presAssocID="{735412F8-75F6-4B45-9767-AB056CE97A90}" presName="composite" presStyleCnt="0"/>
      <dgm:spPr/>
    </dgm:pt>
    <dgm:pt modelId="{993631D0-BC48-4AEC-8001-15D5250405C1}" type="pres">
      <dgm:prSet presAssocID="{735412F8-75F6-4B45-9767-AB056CE97A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3E42B-4928-430D-8436-A37666DC0F86}" type="pres">
      <dgm:prSet presAssocID="{735412F8-75F6-4B45-9767-AB056CE97A9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989422-D52F-48A6-8A0D-683CF52196A9}" type="pres">
      <dgm:prSet presAssocID="{7C5DD3A7-521E-4113-852F-DF81A1E8BBD7}" presName="space" presStyleCnt="0"/>
      <dgm:spPr/>
    </dgm:pt>
    <dgm:pt modelId="{32D2BFFF-7D91-4856-9259-539F318E9276}" type="pres">
      <dgm:prSet presAssocID="{4D8B7BE2-BF25-4605-8502-EEADABC123C3}" presName="composite" presStyleCnt="0"/>
      <dgm:spPr/>
    </dgm:pt>
    <dgm:pt modelId="{F8026D2E-414A-4C05-B985-24CC67F5D17E}" type="pres">
      <dgm:prSet presAssocID="{4D8B7BE2-BF25-4605-8502-EEADABC123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2D83A0-1236-4ACD-BDFD-567A6B0465AE}" type="pres">
      <dgm:prSet presAssocID="{4D8B7BE2-BF25-4605-8502-EEADABC123C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060A87-5238-4B9A-9E54-D4EA7BE7F6EE}" srcId="{4D8B7BE2-BF25-4605-8502-EEADABC123C3}" destId="{80C0E909-6D72-4E3F-9449-303D5C05E761}" srcOrd="0" destOrd="0" parTransId="{C3E11A97-56BE-4A3B-9E34-7799C057F6E0}" sibTransId="{B5E37439-D870-429A-B04E-5956B7F55A52}"/>
    <dgm:cxn modelId="{84A96C7D-5FA0-4E98-8188-A5B6E57292E6}" type="presOf" srcId="{80C0E909-6D72-4E3F-9449-303D5C05E761}" destId="{A72D83A0-1236-4ACD-BDFD-567A6B0465AE}" srcOrd="0" destOrd="0" presId="urn:microsoft.com/office/officeart/2005/8/layout/hList1"/>
    <dgm:cxn modelId="{AF7CC363-6F0F-4707-B324-52D290F971D2}" type="presOf" srcId="{7E15095A-3BC2-43A6-9791-778EFA767BF3}" destId="{52D54D45-2FE3-4348-9FB5-A1DAFC726293}" srcOrd="0" destOrd="0" presId="urn:microsoft.com/office/officeart/2005/8/layout/hList1"/>
    <dgm:cxn modelId="{F9E9C962-1282-45CC-96E6-477D43B21483}" srcId="{39B83960-00A0-473E-B3C6-FEE1CB1DB44F}" destId="{69AF7225-D21B-4745-9E4D-94382C7B05BC}" srcOrd="1" destOrd="0" parTransId="{5FF8B5B9-DA19-4610-8C6A-0863090EC3FA}" sibTransId="{F3B9A67A-0595-403B-8036-D8A5026DE9DE}"/>
    <dgm:cxn modelId="{8811EAA9-746E-4169-AE9F-A7F899A2EC75}" srcId="{735412F8-75F6-4B45-9767-AB056CE97A90}" destId="{B0D951CF-A8CC-4506-8DE7-75ECBC3AC3B7}" srcOrd="0" destOrd="0" parTransId="{7F7306EA-7D04-4674-87B9-28F75B5DFD9A}" sibTransId="{4B7DC0B4-3F15-4BA9-BF95-47231DE6A6CF}"/>
    <dgm:cxn modelId="{D3133186-3E4A-4EF3-84DD-054FAE72F02C}" type="presOf" srcId="{39B83960-00A0-473E-B3C6-FEE1CB1DB44F}" destId="{F96352D2-9782-431C-B95C-83941D3B017C}" srcOrd="0" destOrd="0" presId="urn:microsoft.com/office/officeart/2005/8/layout/hList1"/>
    <dgm:cxn modelId="{30E629CE-8B7F-4718-A349-84FFB7D91E51}" type="presOf" srcId="{735412F8-75F6-4B45-9767-AB056CE97A90}" destId="{993631D0-BC48-4AEC-8001-15D5250405C1}" srcOrd="0" destOrd="0" presId="urn:microsoft.com/office/officeart/2005/8/layout/hList1"/>
    <dgm:cxn modelId="{DCF873C5-1F20-4650-87FE-CD5CA372D6DB}" srcId="{7E15095A-3BC2-43A6-9791-778EFA767BF3}" destId="{39B83960-00A0-473E-B3C6-FEE1CB1DB44F}" srcOrd="0" destOrd="0" parTransId="{18207E4D-A282-46B7-94A3-05268EB9F6D3}" sibTransId="{4079B2C0-BC64-4E02-A4CD-82C5C80A56CC}"/>
    <dgm:cxn modelId="{917DE612-8F06-465D-A895-3115C63EA12A}" type="presOf" srcId="{7667E231-B364-47AE-B95E-116133D77193}" destId="{C0E8EE2A-FCF2-4DEA-98BC-33AFF2721C03}" srcOrd="0" destOrd="0" presId="urn:microsoft.com/office/officeart/2005/8/layout/hList1"/>
    <dgm:cxn modelId="{E18F606B-36DB-4F2D-B96A-810D9A744C41}" srcId="{735412F8-75F6-4B45-9767-AB056CE97A90}" destId="{C70F12E2-6A2F-4169-BB10-68CC63B53848}" srcOrd="1" destOrd="0" parTransId="{652F1C70-34CA-4F1F-A72B-CE623E514F94}" sibTransId="{73A38637-E7FE-4D6A-A7FD-CA1A60F25238}"/>
    <dgm:cxn modelId="{28F641B1-838E-4E18-8C8A-1F587D3AF69C}" type="presOf" srcId="{1C82F871-8D2B-484C-BD11-2BEA280089B2}" destId="{C0E8EE2A-FCF2-4DEA-98BC-33AFF2721C03}" srcOrd="0" destOrd="2" presId="urn:microsoft.com/office/officeart/2005/8/layout/hList1"/>
    <dgm:cxn modelId="{032DFD1E-1DB1-4CE1-B092-A601F47B4C8B}" type="presOf" srcId="{4D8B7BE2-BF25-4605-8502-EEADABC123C3}" destId="{F8026D2E-414A-4C05-B985-24CC67F5D17E}" srcOrd="0" destOrd="0" presId="urn:microsoft.com/office/officeart/2005/8/layout/hList1"/>
    <dgm:cxn modelId="{E4A546FE-D1C0-4897-B905-A6E0C26E6877}" srcId="{7E15095A-3BC2-43A6-9791-778EFA767BF3}" destId="{735412F8-75F6-4B45-9767-AB056CE97A90}" srcOrd="1" destOrd="0" parTransId="{C8FCF719-637B-4E50-8254-7478B0FC506C}" sibTransId="{7C5DD3A7-521E-4113-852F-DF81A1E8BBD7}"/>
    <dgm:cxn modelId="{40CC6032-A849-4BDD-B677-10AF4A6D63BE}" srcId="{735412F8-75F6-4B45-9767-AB056CE97A90}" destId="{85F27AAB-6F87-45D0-9606-2FF395A2B91B}" srcOrd="2" destOrd="0" parTransId="{3022C436-2C01-47CC-9724-BA2CE5329BBE}" sibTransId="{30719919-8E22-43C7-8F6E-0BF6E45D7229}"/>
    <dgm:cxn modelId="{79B83BFF-9057-4CB4-88E8-A9D4C98C704A}" srcId="{39B83960-00A0-473E-B3C6-FEE1CB1DB44F}" destId="{1C82F871-8D2B-484C-BD11-2BEA280089B2}" srcOrd="2" destOrd="0" parTransId="{963CFE9D-5166-42E0-AAE4-E4A10AE22393}" sibTransId="{2B484B9C-6842-40CA-BCCF-71B755A517DE}"/>
    <dgm:cxn modelId="{7F9C85B1-BD2A-42A0-956D-E77096079FC9}" type="presOf" srcId="{B0D951CF-A8CC-4506-8DE7-75ECBC3AC3B7}" destId="{04D3E42B-4928-430D-8436-A37666DC0F86}" srcOrd="0" destOrd="0" presId="urn:microsoft.com/office/officeart/2005/8/layout/hList1"/>
    <dgm:cxn modelId="{639B22BD-3DE6-4FDC-9D6A-C1B5E3A462C0}" type="presOf" srcId="{C70F12E2-6A2F-4169-BB10-68CC63B53848}" destId="{04D3E42B-4928-430D-8436-A37666DC0F86}" srcOrd="0" destOrd="1" presId="urn:microsoft.com/office/officeart/2005/8/layout/hList1"/>
    <dgm:cxn modelId="{EBB57487-3128-4CC5-AF8C-36678D0E26BF}" type="presOf" srcId="{69AF7225-D21B-4745-9E4D-94382C7B05BC}" destId="{C0E8EE2A-FCF2-4DEA-98BC-33AFF2721C03}" srcOrd="0" destOrd="1" presId="urn:microsoft.com/office/officeart/2005/8/layout/hList1"/>
    <dgm:cxn modelId="{F60AACCB-FBA2-4F9D-9979-130AB5D1EC18}" srcId="{7E15095A-3BC2-43A6-9791-778EFA767BF3}" destId="{4D8B7BE2-BF25-4605-8502-EEADABC123C3}" srcOrd="2" destOrd="0" parTransId="{01453282-4C1B-4218-A721-8C1F2D1ED7EC}" sibTransId="{C3DD0027-D35B-4B9F-ABF4-22A30BFAE90B}"/>
    <dgm:cxn modelId="{858E8571-87EC-4253-848F-FF10660F3D47}" srcId="{39B83960-00A0-473E-B3C6-FEE1CB1DB44F}" destId="{7667E231-B364-47AE-B95E-116133D77193}" srcOrd="0" destOrd="0" parTransId="{C4323E50-CB4D-4EC9-A711-DB0AEDC63376}" sibTransId="{1DC3912E-7266-4A5C-AC4D-9B6B09F37247}"/>
    <dgm:cxn modelId="{A5B6E7EA-22E3-4AB3-89A1-195ECF6C8E3A}" type="presOf" srcId="{85F27AAB-6F87-45D0-9606-2FF395A2B91B}" destId="{04D3E42B-4928-430D-8436-A37666DC0F86}" srcOrd="0" destOrd="2" presId="urn:microsoft.com/office/officeart/2005/8/layout/hList1"/>
    <dgm:cxn modelId="{B7CA49CD-F74D-42E2-9603-C0EC090DC21A}" type="presParOf" srcId="{52D54D45-2FE3-4348-9FB5-A1DAFC726293}" destId="{7C974665-BAA5-4DDF-A92F-F6AE0F06F5CC}" srcOrd="0" destOrd="0" presId="urn:microsoft.com/office/officeart/2005/8/layout/hList1"/>
    <dgm:cxn modelId="{8F8C506B-36EE-496F-BB93-D3534C7DA857}" type="presParOf" srcId="{7C974665-BAA5-4DDF-A92F-F6AE0F06F5CC}" destId="{F96352D2-9782-431C-B95C-83941D3B017C}" srcOrd="0" destOrd="0" presId="urn:microsoft.com/office/officeart/2005/8/layout/hList1"/>
    <dgm:cxn modelId="{33E06EBA-D8CD-4288-8E52-C394D9D6FC2F}" type="presParOf" srcId="{7C974665-BAA5-4DDF-A92F-F6AE0F06F5CC}" destId="{C0E8EE2A-FCF2-4DEA-98BC-33AFF2721C03}" srcOrd="1" destOrd="0" presId="urn:microsoft.com/office/officeart/2005/8/layout/hList1"/>
    <dgm:cxn modelId="{D29DF1C0-4C81-419E-9733-9D1DAD5119E1}" type="presParOf" srcId="{52D54D45-2FE3-4348-9FB5-A1DAFC726293}" destId="{2E6A6733-51A8-465F-B498-724BFB0F930E}" srcOrd="1" destOrd="0" presId="urn:microsoft.com/office/officeart/2005/8/layout/hList1"/>
    <dgm:cxn modelId="{FC464798-DB89-41DB-B1E5-D1C4ECC9F2F8}" type="presParOf" srcId="{52D54D45-2FE3-4348-9FB5-A1DAFC726293}" destId="{B3A939E4-E8AB-45C1-AEC9-B136A770CC64}" srcOrd="2" destOrd="0" presId="urn:microsoft.com/office/officeart/2005/8/layout/hList1"/>
    <dgm:cxn modelId="{5B842488-511D-46AE-8278-1AE4C793EBB3}" type="presParOf" srcId="{B3A939E4-E8AB-45C1-AEC9-B136A770CC64}" destId="{993631D0-BC48-4AEC-8001-15D5250405C1}" srcOrd="0" destOrd="0" presId="urn:microsoft.com/office/officeart/2005/8/layout/hList1"/>
    <dgm:cxn modelId="{E406E77A-8D01-4A3E-996B-E694CDB5879A}" type="presParOf" srcId="{B3A939E4-E8AB-45C1-AEC9-B136A770CC64}" destId="{04D3E42B-4928-430D-8436-A37666DC0F86}" srcOrd="1" destOrd="0" presId="urn:microsoft.com/office/officeart/2005/8/layout/hList1"/>
    <dgm:cxn modelId="{1E8B565E-2CC9-48B5-959D-4FC650709F28}" type="presParOf" srcId="{52D54D45-2FE3-4348-9FB5-A1DAFC726293}" destId="{AA989422-D52F-48A6-8A0D-683CF52196A9}" srcOrd="3" destOrd="0" presId="urn:microsoft.com/office/officeart/2005/8/layout/hList1"/>
    <dgm:cxn modelId="{D674FAFE-7003-46DC-89DD-13C4E0AB9942}" type="presParOf" srcId="{52D54D45-2FE3-4348-9FB5-A1DAFC726293}" destId="{32D2BFFF-7D91-4856-9259-539F318E9276}" srcOrd="4" destOrd="0" presId="urn:microsoft.com/office/officeart/2005/8/layout/hList1"/>
    <dgm:cxn modelId="{176135BA-AE30-4064-8DDB-9E53283BAABC}" type="presParOf" srcId="{32D2BFFF-7D91-4856-9259-539F318E9276}" destId="{F8026D2E-414A-4C05-B985-24CC67F5D17E}" srcOrd="0" destOrd="0" presId="urn:microsoft.com/office/officeart/2005/8/layout/hList1"/>
    <dgm:cxn modelId="{7AACB5B4-7726-4407-929D-17DCF190B792}" type="presParOf" srcId="{32D2BFFF-7D91-4856-9259-539F318E9276}" destId="{A72D83A0-1236-4ACD-BDFD-567A6B0465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A81476-8F70-41A7-81EA-C6676AE381B9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33258DE-13B1-49AA-99DC-3892AC48609D}">
      <dgm:prSet phldrT="[Texto]" custT="1"/>
      <dgm:spPr/>
      <dgm:t>
        <a:bodyPr/>
        <a:lstStyle/>
        <a:p>
          <a:r>
            <a:rPr lang="es-EC" sz="1400" dirty="0" smtClean="0"/>
            <a:t>Gasto</a:t>
          </a:r>
          <a:r>
            <a:rPr lang="es-EC" sz="1400" baseline="0" dirty="0" smtClean="0"/>
            <a:t> medicinas (familia)</a:t>
          </a:r>
          <a:endParaRPr lang="es-EC" sz="1400" dirty="0"/>
        </a:p>
      </dgm:t>
    </dgm:pt>
    <dgm:pt modelId="{37B095BF-D22E-47C2-8FA6-2671FB4795E9}" type="parTrans" cxnId="{5152135A-3744-43A8-8CB7-D76CB08420F6}">
      <dgm:prSet/>
      <dgm:spPr/>
      <dgm:t>
        <a:bodyPr/>
        <a:lstStyle/>
        <a:p>
          <a:endParaRPr lang="es-EC" sz="1400"/>
        </a:p>
      </dgm:t>
    </dgm:pt>
    <dgm:pt modelId="{239C1DB4-9B5A-4C64-B95C-67460560F105}" type="sibTrans" cxnId="{5152135A-3744-43A8-8CB7-D76CB08420F6}">
      <dgm:prSet/>
      <dgm:spPr/>
      <dgm:t>
        <a:bodyPr/>
        <a:lstStyle/>
        <a:p>
          <a:endParaRPr lang="es-EC" sz="1400"/>
        </a:p>
      </dgm:t>
    </dgm:pt>
    <dgm:pt modelId="{0D7A48E3-614C-4B4A-90AC-8F85541FA58D}">
      <dgm:prSet phldrT="[Texto]" custT="1"/>
      <dgm:spPr/>
      <dgm:t>
        <a:bodyPr/>
        <a:lstStyle/>
        <a:p>
          <a:r>
            <a:rPr lang="es-EC" sz="1400" dirty="0" smtClean="0"/>
            <a:t>12% ingresos</a:t>
          </a:r>
          <a:endParaRPr lang="es-EC" sz="1400" dirty="0"/>
        </a:p>
      </dgm:t>
    </dgm:pt>
    <dgm:pt modelId="{F24F2AB7-8068-4781-95AC-45FC680E33EB}" type="parTrans" cxnId="{1C0415E1-E996-4000-91BF-A18AF96C34FF}">
      <dgm:prSet/>
      <dgm:spPr/>
      <dgm:t>
        <a:bodyPr/>
        <a:lstStyle/>
        <a:p>
          <a:endParaRPr lang="es-EC" sz="1400"/>
        </a:p>
      </dgm:t>
    </dgm:pt>
    <dgm:pt modelId="{EE53AF06-FBAE-4823-8EE9-1025B939FA57}" type="sibTrans" cxnId="{1C0415E1-E996-4000-91BF-A18AF96C34FF}">
      <dgm:prSet/>
      <dgm:spPr/>
      <dgm:t>
        <a:bodyPr/>
        <a:lstStyle/>
        <a:p>
          <a:endParaRPr lang="es-EC" sz="1400"/>
        </a:p>
      </dgm:t>
    </dgm:pt>
    <dgm:pt modelId="{C8617CE6-BFAB-4A89-A7D8-D197CCFFE3F2}">
      <dgm:prSet phldrT="[Texto]" custT="1"/>
      <dgm:spPr/>
      <dgm:t>
        <a:bodyPr/>
        <a:lstStyle/>
        <a:p>
          <a:r>
            <a:rPr lang="es-EC" sz="1400" dirty="0" smtClean="0"/>
            <a:t>ARCSA</a:t>
          </a:r>
          <a:endParaRPr lang="es-EC" sz="1400" dirty="0"/>
        </a:p>
      </dgm:t>
    </dgm:pt>
    <dgm:pt modelId="{98D81394-C937-4E67-BE62-09EB55851DC7}" type="parTrans" cxnId="{A5D66B43-67C5-4C49-9406-0451E9640B30}">
      <dgm:prSet/>
      <dgm:spPr/>
      <dgm:t>
        <a:bodyPr/>
        <a:lstStyle/>
        <a:p>
          <a:endParaRPr lang="es-EC" sz="1400"/>
        </a:p>
      </dgm:t>
    </dgm:pt>
    <dgm:pt modelId="{892C6662-6A7C-40B0-9BEA-BC1AECF8831E}" type="sibTrans" cxnId="{A5D66B43-67C5-4C49-9406-0451E9640B30}">
      <dgm:prSet/>
      <dgm:spPr/>
      <dgm:t>
        <a:bodyPr/>
        <a:lstStyle/>
        <a:p>
          <a:endParaRPr lang="es-EC" sz="1400"/>
        </a:p>
      </dgm:t>
    </dgm:pt>
    <dgm:pt modelId="{330F5B5D-E333-479A-8B9C-51E55C9694A4}">
      <dgm:prSet phldrT="[Texto]" custT="1"/>
      <dgm:spPr/>
      <dgm:t>
        <a:bodyPr/>
        <a:lstStyle/>
        <a:p>
          <a:r>
            <a:rPr lang="es-EC" sz="1400" dirty="0" smtClean="0"/>
            <a:t>13.451 medicamentos registrados</a:t>
          </a:r>
          <a:endParaRPr lang="es-EC" sz="1400" dirty="0"/>
        </a:p>
      </dgm:t>
    </dgm:pt>
    <dgm:pt modelId="{52669330-0BBC-416B-B7AD-DE27E65D06BA}" type="parTrans" cxnId="{40929263-F441-48F2-8A76-164B8ABE1AA0}">
      <dgm:prSet/>
      <dgm:spPr/>
      <dgm:t>
        <a:bodyPr/>
        <a:lstStyle/>
        <a:p>
          <a:endParaRPr lang="es-EC" sz="1400"/>
        </a:p>
      </dgm:t>
    </dgm:pt>
    <dgm:pt modelId="{CCA97A83-A711-4199-B40C-1892F5B08B7D}" type="sibTrans" cxnId="{40929263-F441-48F2-8A76-164B8ABE1AA0}">
      <dgm:prSet/>
      <dgm:spPr/>
      <dgm:t>
        <a:bodyPr/>
        <a:lstStyle/>
        <a:p>
          <a:endParaRPr lang="es-EC" sz="1400"/>
        </a:p>
      </dgm:t>
    </dgm:pt>
    <dgm:pt modelId="{7DE2A510-467A-490A-933A-7912B99030F7}">
      <dgm:prSet phldrT="[Texto]" custT="1"/>
      <dgm:spPr/>
      <dgm:t>
        <a:bodyPr/>
        <a:lstStyle/>
        <a:p>
          <a:r>
            <a:rPr lang="es-EC" sz="1400" dirty="0" smtClean="0"/>
            <a:t>69.6% marca</a:t>
          </a:r>
          <a:endParaRPr lang="es-EC" sz="1400" dirty="0"/>
        </a:p>
      </dgm:t>
    </dgm:pt>
    <dgm:pt modelId="{AB93ECE0-EC18-486B-9D84-E681FD459F97}" type="parTrans" cxnId="{D94746E1-9D9F-41D0-A2C4-8B15956A522B}">
      <dgm:prSet/>
      <dgm:spPr/>
      <dgm:t>
        <a:bodyPr/>
        <a:lstStyle/>
        <a:p>
          <a:endParaRPr lang="es-EC" sz="1400"/>
        </a:p>
      </dgm:t>
    </dgm:pt>
    <dgm:pt modelId="{D5C8840F-C4AC-40CE-BF43-258FFE892795}" type="sibTrans" cxnId="{D94746E1-9D9F-41D0-A2C4-8B15956A522B}">
      <dgm:prSet/>
      <dgm:spPr/>
      <dgm:t>
        <a:bodyPr/>
        <a:lstStyle/>
        <a:p>
          <a:endParaRPr lang="es-EC" sz="1400"/>
        </a:p>
      </dgm:t>
    </dgm:pt>
    <dgm:pt modelId="{6028A152-5571-44E5-9C0A-4334802568A2}">
      <dgm:prSet phldrT="[Texto]" custT="1"/>
      <dgm:spPr/>
      <dgm:t>
        <a:bodyPr/>
        <a:lstStyle/>
        <a:p>
          <a:r>
            <a:rPr lang="es-EC" sz="1400" dirty="0" smtClean="0"/>
            <a:t>$48 y $72</a:t>
          </a:r>
          <a:endParaRPr lang="es-EC" sz="1400" dirty="0"/>
        </a:p>
      </dgm:t>
    </dgm:pt>
    <dgm:pt modelId="{B2A365AB-7C45-4C7E-84E5-928C90249B42}" type="parTrans" cxnId="{CC425018-6AE7-404F-8602-D01E7411B743}">
      <dgm:prSet/>
      <dgm:spPr/>
      <dgm:t>
        <a:bodyPr/>
        <a:lstStyle/>
        <a:p>
          <a:endParaRPr lang="es-EC" sz="1400"/>
        </a:p>
      </dgm:t>
    </dgm:pt>
    <dgm:pt modelId="{B7D4861B-CC60-49C1-B10B-ED282F11E162}" type="sibTrans" cxnId="{CC425018-6AE7-404F-8602-D01E7411B743}">
      <dgm:prSet/>
      <dgm:spPr/>
      <dgm:t>
        <a:bodyPr/>
        <a:lstStyle/>
        <a:p>
          <a:endParaRPr lang="es-EC" sz="1400"/>
        </a:p>
      </dgm:t>
    </dgm:pt>
    <dgm:pt modelId="{BAF51E08-90A5-4C92-9A8E-B979B9D3E2F9}">
      <dgm:prSet phldrT="[Texto]" custT="1"/>
      <dgm:spPr/>
      <dgm:t>
        <a:bodyPr/>
        <a:lstStyle/>
        <a:p>
          <a:r>
            <a:rPr lang="es-EC" sz="1400" dirty="0" smtClean="0"/>
            <a:t>Hasta $120</a:t>
          </a:r>
          <a:endParaRPr lang="es-EC" sz="1400" dirty="0"/>
        </a:p>
      </dgm:t>
    </dgm:pt>
    <dgm:pt modelId="{AD9C705B-18EE-4828-95BC-2A2E4740E35B}" type="parTrans" cxnId="{39BCD1CA-7245-49BC-9263-6915C44C15FF}">
      <dgm:prSet/>
      <dgm:spPr/>
      <dgm:t>
        <a:bodyPr/>
        <a:lstStyle/>
        <a:p>
          <a:endParaRPr lang="es-EC" sz="1400"/>
        </a:p>
      </dgm:t>
    </dgm:pt>
    <dgm:pt modelId="{6A0A0EE6-955A-4A7B-A8B6-901D4A9D7A88}" type="sibTrans" cxnId="{39BCD1CA-7245-49BC-9263-6915C44C15FF}">
      <dgm:prSet/>
      <dgm:spPr/>
      <dgm:t>
        <a:bodyPr/>
        <a:lstStyle/>
        <a:p>
          <a:endParaRPr lang="es-EC" sz="1400"/>
        </a:p>
      </dgm:t>
    </dgm:pt>
    <dgm:pt modelId="{F9EFBD31-F7A5-4E4B-A26D-0ECFCD4FB8C5}">
      <dgm:prSet phldrT="[Texto]" custT="1"/>
      <dgm:spPr/>
      <dgm:t>
        <a:bodyPr/>
        <a:lstStyle/>
        <a:p>
          <a:r>
            <a:rPr lang="es-EC" sz="1400" dirty="0" smtClean="0"/>
            <a:t>30.4% genéricos</a:t>
          </a:r>
          <a:endParaRPr lang="es-EC" sz="1400" dirty="0"/>
        </a:p>
      </dgm:t>
    </dgm:pt>
    <dgm:pt modelId="{E3E8BE47-764B-4D98-A697-66B4D0BB1D30}" type="parTrans" cxnId="{45129D1A-FABB-4382-A914-013A0FE00FD0}">
      <dgm:prSet/>
      <dgm:spPr/>
      <dgm:t>
        <a:bodyPr/>
        <a:lstStyle/>
        <a:p>
          <a:endParaRPr lang="es-EC" sz="1400"/>
        </a:p>
      </dgm:t>
    </dgm:pt>
    <dgm:pt modelId="{83AD25BC-A91B-436E-A351-1DDD5F9AD24E}" type="sibTrans" cxnId="{45129D1A-FABB-4382-A914-013A0FE00FD0}">
      <dgm:prSet/>
      <dgm:spPr/>
      <dgm:t>
        <a:bodyPr/>
        <a:lstStyle/>
        <a:p>
          <a:endParaRPr lang="es-EC" sz="1400"/>
        </a:p>
      </dgm:t>
    </dgm:pt>
    <dgm:pt modelId="{10BEC7F6-777A-4884-9724-13B25EC30F73}">
      <dgm:prSet phldrT="[Texto]" custT="1"/>
      <dgm:spPr/>
      <dgm:t>
        <a:bodyPr/>
        <a:lstStyle/>
        <a:p>
          <a:r>
            <a:rPr lang="es-EC" sz="1400" dirty="0" smtClean="0"/>
            <a:t>13.6% venta libre </a:t>
          </a:r>
          <a:endParaRPr lang="es-EC" sz="1400" dirty="0"/>
        </a:p>
      </dgm:t>
    </dgm:pt>
    <dgm:pt modelId="{545EF29D-6845-4727-87CA-3B9D59061302}" type="parTrans" cxnId="{70F6CC0C-3336-47A7-AC05-2267B68A5E87}">
      <dgm:prSet/>
      <dgm:spPr/>
      <dgm:t>
        <a:bodyPr/>
        <a:lstStyle/>
        <a:p>
          <a:endParaRPr lang="es-EC"/>
        </a:p>
      </dgm:t>
    </dgm:pt>
    <dgm:pt modelId="{A1C7AC2E-EE9F-4D1E-B643-39AA0D378E02}" type="sibTrans" cxnId="{70F6CC0C-3336-47A7-AC05-2267B68A5E87}">
      <dgm:prSet/>
      <dgm:spPr/>
      <dgm:t>
        <a:bodyPr/>
        <a:lstStyle/>
        <a:p>
          <a:endParaRPr lang="es-EC"/>
        </a:p>
      </dgm:t>
    </dgm:pt>
    <dgm:pt modelId="{B6CEE87D-7C3A-4A70-9C7C-F7DCEDB481CC}">
      <dgm:prSet phldrT="[Texto]" custT="1"/>
      <dgm:spPr/>
      <dgm:t>
        <a:bodyPr/>
        <a:lstStyle/>
        <a:p>
          <a:r>
            <a:rPr lang="es-EC" sz="1400" dirty="0" smtClean="0"/>
            <a:t>86.4% se expende bajo prescripción médica</a:t>
          </a:r>
          <a:endParaRPr lang="es-EC" sz="1400" dirty="0"/>
        </a:p>
      </dgm:t>
    </dgm:pt>
    <dgm:pt modelId="{90D84684-EFCD-418E-9B1D-D31914E3F9D0}" type="parTrans" cxnId="{D08A9700-4C80-4C08-AA7B-382B342350F6}">
      <dgm:prSet/>
      <dgm:spPr/>
      <dgm:t>
        <a:bodyPr/>
        <a:lstStyle/>
        <a:p>
          <a:endParaRPr lang="es-EC"/>
        </a:p>
      </dgm:t>
    </dgm:pt>
    <dgm:pt modelId="{E775C98C-70E0-4A44-91AD-F9F640887E95}" type="sibTrans" cxnId="{D08A9700-4C80-4C08-AA7B-382B342350F6}">
      <dgm:prSet/>
      <dgm:spPr/>
      <dgm:t>
        <a:bodyPr/>
        <a:lstStyle/>
        <a:p>
          <a:endParaRPr lang="es-EC"/>
        </a:p>
      </dgm:t>
    </dgm:pt>
    <dgm:pt modelId="{95B46947-30AD-4397-B6FB-E5215B9C7F01}" type="pres">
      <dgm:prSet presAssocID="{97A81476-8F70-41A7-81EA-C6676AE38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70937D-7F4B-47E2-858D-EA9F76B961F0}" type="pres">
      <dgm:prSet presAssocID="{A33258DE-13B1-49AA-99DC-3892AC4860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DFC34-A5CB-4016-8BA0-AA0984B8B289}" type="pres">
      <dgm:prSet presAssocID="{239C1DB4-9B5A-4C64-B95C-67460560F105}" presName="sibTrans" presStyleCnt="0"/>
      <dgm:spPr/>
    </dgm:pt>
    <dgm:pt modelId="{8956F088-7AAA-4486-BA8C-7D76B8187ADC}" type="pres">
      <dgm:prSet presAssocID="{C8617CE6-BFAB-4A89-A7D8-D197CCFFE3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425018-6AE7-404F-8602-D01E7411B743}" srcId="{A33258DE-13B1-49AA-99DC-3892AC48609D}" destId="{6028A152-5571-44E5-9C0A-4334802568A2}" srcOrd="1" destOrd="0" parTransId="{B2A365AB-7C45-4C7E-84E5-928C90249B42}" sibTransId="{B7D4861B-CC60-49C1-B10B-ED282F11E162}"/>
    <dgm:cxn modelId="{F22720D5-CF1F-4ADA-A692-A66ADAD64998}" type="presOf" srcId="{7DE2A510-467A-490A-933A-7912B99030F7}" destId="{8956F088-7AAA-4486-BA8C-7D76B8187ADC}" srcOrd="0" destOrd="2" presId="urn:microsoft.com/office/officeart/2005/8/layout/hList6"/>
    <dgm:cxn modelId="{D08A9700-4C80-4C08-AA7B-382B342350F6}" srcId="{C8617CE6-BFAB-4A89-A7D8-D197CCFFE3F2}" destId="{B6CEE87D-7C3A-4A70-9C7C-F7DCEDB481CC}" srcOrd="4" destOrd="0" parTransId="{90D84684-EFCD-418E-9B1D-D31914E3F9D0}" sibTransId="{E775C98C-70E0-4A44-91AD-F9F640887E95}"/>
    <dgm:cxn modelId="{2B8B97B5-A45E-45FB-BB89-B107E0558A61}" type="presOf" srcId="{B6CEE87D-7C3A-4A70-9C7C-F7DCEDB481CC}" destId="{8956F088-7AAA-4486-BA8C-7D76B8187ADC}" srcOrd="0" destOrd="5" presId="urn:microsoft.com/office/officeart/2005/8/layout/hList6"/>
    <dgm:cxn modelId="{45129D1A-FABB-4382-A914-013A0FE00FD0}" srcId="{C8617CE6-BFAB-4A89-A7D8-D197CCFFE3F2}" destId="{F9EFBD31-F7A5-4E4B-A26D-0ECFCD4FB8C5}" srcOrd="2" destOrd="0" parTransId="{E3E8BE47-764B-4D98-A697-66B4D0BB1D30}" sibTransId="{83AD25BC-A91B-436E-A351-1DDD5F9AD24E}"/>
    <dgm:cxn modelId="{40929263-F441-48F2-8A76-164B8ABE1AA0}" srcId="{C8617CE6-BFAB-4A89-A7D8-D197CCFFE3F2}" destId="{330F5B5D-E333-479A-8B9C-51E55C9694A4}" srcOrd="0" destOrd="0" parTransId="{52669330-0BBC-416B-B7AD-DE27E65D06BA}" sibTransId="{CCA97A83-A711-4199-B40C-1892F5B08B7D}"/>
    <dgm:cxn modelId="{D94746E1-9D9F-41D0-A2C4-8B15956A522B}" srcId="{C8617CE6-BFAB-4A89-A7D8-D197CCFFE3F2}" destId="{7DE2A510-467A-490A-933A-7912B99030F7}" srcOrd="1" destOrd="0" parTransId="{AB93ECE0-EC18-486B-9D84-E681FD459F97}" sibTransId="{D5C8840F-C4AC-40CE-BF43-258FFE892795}"/>
    <dgm:cxn modelId="{EE179BA2-852C-4953-96E1-662029C0C196}" type="presOf" srcId="{A33258DE-13B1-49AA-99DC-3892AC48609D}" destId="{4070937D-7F4B-47E2-858D-EA9F76B961F0}" srcOrd="0" destOrd="0" presId="urn:microsoft.com/office/officeart/2005/8/layout/hList6"/>
    <dgm:cxn modelId="{1C0415E1-E996-4000-91BF-A18AF96C34FF}" srcId="{A33258DE-13B1-49AA-99DC-3892AC48609D}" destId="{0D7A48E3-614C-4B4A-90AC-8F85541FA58D}" srcOrd="0" destOrd="0" parTransId="{F24F2AB7-8068-4781-95AC-45FC680E33EB}" sibTransId="{EE53AF06-FBAE-4823-8EE9-1025B939FA57}"/>
    <dgm:cxn modelId="{30AACC04-B425-4260-8BED-17B90781FE38}" type="presOf" srcId="{330F5B5D-E333-479A-8B9C-51E55C9694A4}" destId="{8956F088-7AAA-4486-BA8C-7D76B8187ADC}" srcOrd="0" destOrd="1" presId="urn:microsoft.com/office/officeart/2005/8/layout/hList6"/>
    <dgm:cxn modelId="{968696D8-D39A-4AC5-AF2E-0CCF7A5F80C5}" type="presOf" srcId="{6028A152-5571-44E5-9C0A-4334802568A2}" destId="{4070937D-7F4B-47E2-858D-EA9F76B961F0}" srcOrd="0" destOrd="2" presId="urn:microsoft.com/office/officeart/2005/8/layout/hList6"/>
    <dgm:cxn modelId="{FB5F52E5-CB5C-4B6D-8A39-C0BB6DD7AC01}" type="presOf" srcId="{C8617CE6-BFAB-4A89-A7D8-D197CCFFE3F2}" destId="{8956F088-7AAA-4486-BA8C-7D76B8187ADC}" srcOrd="0" destOrd="0" presId="urn:microsoft.com/office/officeart/2005/8/layout/hList6"/>
    <dgm:cxn modelId="{F09D9069-0151-4E01-B27D-6A9A6D10CE9E}" type="presOf" srcId="{0D7A48E3-614C-4B4A-90AC-8F85541FA58D}" destId="{4070937D-7F4B-47E2-858D-EA9F76B961F0}" srcOrd="0" destOrd="1" presId="urn:microsoft.com/office/officeart/2005/8/layout/hList6"/>
    <dgm:cxn modelId="{A1B7A0B1-60FA-4912-B866-FB1E0C662207}" type="presOf" srcId="{97A81476-8F70-41A7-81EA-C6676AE381B9}" destId="{95B46947-30AD-4397-B6FB-E5215B9C7F01}" srcOrd="0" destOrd="0" presId="urn:microsoft.com/office/officeart/2005/8/layout/hList6"/>
    <dgm:cxn modelId="{5152135A-3744-43A8-8CB7-D76CB08420F6}" srcId="{97A81476-8F70-41A7-81EA-C6676AE381B9}" destId="{A33258DE-13B1-49AA-99DC-3892AC48609D}" srcOrd="0" destOrd="0" parTransId="{37B095BF-D22E-47C2-8FA6-2671FB4795E9}" sibTransId="{239C1DB4-9B5A-4C64-B95C-67460560F105}"/>
    <dgm:cxn modelId="{A5D66B43-67C5-4C49-9406-0451E9640B30}" srcId="{97A81476-8F70-41A7-81EA-C6676AE381B9}" destId="{C8617CE6-BFAB-4A89-A7D8-D197CCFFE3F2}" srcOrd="1" destOrd="0" parTransId="{98D81394-C937-4E67-BE62-09EB55851DC7}" sibTransId="{892C6662-6A7C-40B0-9BEA-BC1AECF8831E}"/>
    <dgm:cxn modelId="{21B9B22C-7AB4-4062-87B5-2E54F6AD35C6}" type="presOf" srcId="{F9EFBD31-F7A5-4E4B-A26D-0ECFCD4FB8C5}" destId="{8956F088-7AAA-4486-BA8C-7D76B8187ADC}" srcOrd="0" destOrd="3" presId="urn:microsoft.com/office/officeart/2005/8/layout/hList6"/>
    <dgm:cxn modelId="{70F6CC0C-3336-47A7-AC05-2267B68A5E87}" srcId="{C8617CE6-BFAB-4A89-A7D8-D197CCFFE3F2}" destId="{10BEC7F6-777A-4884-9724-13B25EC30F73}" srcOrd="3" destOrd="0" parTransId="{545EF29D-6845-4727-87CA-3B9D59061302}" sibTransId="{A1C7AC2E-EE9F-4D1E-B643-39AA0D378E02}"/>
    <dgm:cxn modelId="{39BCD1CA-7245-49BC-9263-6915C44C15FF}" srcId="{A33258DE-13B1-49AA-99DC-3892AC48609D}" destId="{BAF51E08-90A5-4C92-9A8E-B979B9D3E2F9}" srcOrd="2" destOrd="0" parTransId="{AD9C705B-18EE-4828-95BC-2A2E4740E35B}" sibTransId="{6A0A0EE6-955A-4A7B-A8B6-901D4A9D7A88}"/>
    <dgm:cxn modelId="{7DC9C4EE-52C9-479B-A824-F9C553213312}" type="presOf" srcId="{10BEC7F6-777A-4884-9724-13B25EC30F73}" destId="{8956F088-7AAA-4486-BA8C-7D76B8187ADC}" srcOrd="0" destOrd="4" presId="urn:microsoft.com/office/officeart/2005/8/layout/hList6"/>
    <dgm:cxn modelId="{004D11ED-9E7B-442C-A166-DD5E1F4045A4}" type="presOf" srcId="{BAF51E08-90A5-4C92-9A8E-B979B9D3E2F9}" destId="{4070937D-7F4B-47E2-858D-EA9F76B961F0}" srcOrd="0" destOrd="3" presId="urn:microsoft.com/office/officeart/2005/8/layout/hList6"/>
    <dgm:cxn modelId="{2AC5F2AB-32A1-4578-B84B-FECA34E52A5B}" type="presParOf" srcId="{95B46947-30AD-4397-B6FB-E5215B9C7F01}" destId="{4070937D-7F4B-47E2-858D-EA9F76B961F0}" srcOrd="0" destOrd="0" presId="urn:microsoft.com/office/officeart/2005/8/layout/hList6"/>
    <dgm:cxn modelId="{0C41EC0C-E782-4028-BF24-D2F13C5FAFAA}" type="presParOf" srcId="{95B46947-30AD-4397-B6FB-E5215B9C7F01}" destId="{DA0DFC34-A5CB-4016-8BA0-AA0984B8B289}" srcOrd="1" destOrd="0" presId="urn:microsoft.com/office/officeart/2005/8/layout/hList6"/>
    <dgm:cxn modelId="{798A97E8-8CEE-4458-95FD-2693598CD8F2}" type="presParOf" srcId="{95B46947-30AD-4397-B6FB-E5215B9C7F01}" destId="{8956F088-7AAA-4486-BA8C-7D76B8187A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B513F-E41E-47E1-A243-87F6266A52CE}" type="doc">
      <dgm:prSet loTypeId="urn:microsoft.com/office/officeart/2005/8/layout/funnel1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4FDA9C32-6B22-4664-9B9F-D33446C454F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Nivel de producción nacional</a:t>
          </a:r>
          <a:endParaRPr lang="es-EC" dirty="0">
            <a:solidFill>
              <a:schemeClr val="tx1"/>
            </a:solidFill>
          </a:endParaRPr>
        </a:p>
      </dgm:t>
    </dgm:pt>
    <dgm:pt modelId="{B5C3A228-51B8-4BBC-A91B-4350744A3BFB}" type="parTrans" cxnId="{AB8F3D5A-6D5A-4664-9997-F50F291923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57637D5-7689-448C-908B-4068BBBE02D5}" type="sibTrans" cxnId="{AB8F3D5A-6D5A-4664-9997-F50F291923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DBBA6F-EB7F-4D3E-AC1B-BFA1206C07E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Características de compra</a:t>
          </a:r>
          <a:endParaRPr lang="es-EC" dirty="0">
            <a:solidFill>
              <a:schemeClr val="tx1"/>
            </a:solidFill>
          </a:endParaRPr>
        </a:p>
      </dgm:t>
    </dgm:pt>
    <dgm:pt modelId="{ADCC6C9B-32F5-452B-98B0-E2B5EF15E32A}" type="parTrans" cxnId="{70C05156-0461-456B-808E-8E86C4FE06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9093C2-3187-4494-A09D-3F75A8425745}" type="sibTrans" cxnId="{70C05156-0461-456B-808E-8E86C4FE06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7F47EE2-6A7D-4C88-A463-C62436868AA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Investigación y desarrollo</a:t>
          </a:r>
          <a:endParaRPr lang="es-EC" dirty="0">
            <a:solidFill>
              <a:schemeClr val="tx1"/>
            </a:solidFill>
          </a:endParaRPr>
        </a:p>
      </dgm:t>
    </dgm:pt>
    <dgm:pt modelId="{C4C106E3-D4E4-4193-82D5-AE834480F6A2}" type="parTrans" cxnId="{7E6C8C52-A7AE-487D-A234-8DE68DE342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3E6B44-6B14-45A5-9476-B46D41DEF8CD}" type="sibTrans" cxnId="{7E6C8C52-A7AE-487D-A234-8DE68DE342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6F1EC8-1198-4221-82C8-877D29E271C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Incidencia en el mercado nacional</a:t>
          </a:r>
          <a:endParaRPr lang="es-EC" dirty="0">
            <a:solidFill>
              <a:schemeClr val="tx1"/>
            </a:solidFill>
          </a:endParaRPr>
        </a:p>
      </dgm:t>
    </dgm:pt>
    <dgm:pt modelId="{9A41A317-0BEA-4A8A-848B-96B1EF79384C}" type="parTrans" cxnId="{AAD9651A-E81C-4800-8F8F-324720EE4A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140181-336D-458A-B3D4-EE763F95D853}" type="sibTrans" cxnId="{AAD9651A-E81C-4800-8F8F-324720EE4A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738D13-95D5-48E6-9045-86FC75289E81}" type="pres">
      <dgm:prSet presAssocID="{709B513F-E41E-47E1-A243-87F6266A52C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8850D8-9D2B-4118-8A55-61F7BB1DB8F4}" type="pres">
      <dgm:prSet presAssocID="{709B513F-E41E-47E1-A243-87F6266A52CE}" presName="ellipse" presStyleLbl="trBgShp" presStyleIdx="0" presStyleCnt="1"/>
      <dgm:spPr/>
    </dgm:pt>
    <dgm:pt modelId="{7BC9B482-5511-4A11-A913-A3DD0CD55B09}" type="pres">
      <dgm:prSet presAssocID="{709B513F-E41E-47E1-A243-87F6266A52CE}" presName="arrow1" presStyleLbl="fgShp" presStyleIdx="0" presStyleCnt="1"/>
      <dgm:spPr/>
    </dgm:pt>
    <dgm:pt modelId="{F208AEB1-2736-4CEF-909B-EF125CC8DC6C}" type="pres">
      <dgm:prSet presAssocID="{709B513F-E41E-47E1-A243-87F6266A52CE}" presName="rectangle" presStyleLbl="revTx" presStyleIdx="0" presStyleCnt="1" custScaleX="1300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79CC2D-0E81-49CA-9983-6445505A2D7E}" type="pres">
      <dgm:prSet presAssocID="{6CDBBA6F-EB7F-4D3E-AC1B-BFA1206C07E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04EA2B-77A8-4D48-87C1-42563AD22515}" type="pres">
      <dgm:prSet presAssocID="{B7F47EE2-6A7D-4C88-A463-C62436868AA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F35CBF-1C28-463A-B874-EEFABCE3D3ED}" type="pres">
      <dgm:prSet presAssocID="{256F1EC8-1198-4221-82C8-877D29E271C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F2EC13-3848-4020-8A71-4F774150B65C}" type="pres">
      <dgm:prSet presAssocID="{709B513F-E41E-47E1-A243-87F6266A52CE}" presName="funnel" presStyleLbl="trAlignAcc1" presStyleIdx="0" presStyleCnt="1"/>
      <dgm:spPr/>
    </dgm:pt>
  </dgm:ptLst>
  <dgm:cxnLst>
    <dgm:cxn modelId="{0C7EB0BB-1DEF-40F1-87F9-42DF2455205B}" type="presOf" srcId="{6CDBBA6F-EB7F-4D3E-AC1B-BFA1206C07EC}" destId="{E204EA2B-77A8-4D48-87C1-42563AD22515}" srcOrd="0" destOrd="0" presId="urn:microsoft.com/office/officeart/2005/8/layout/funnel1"/>
    <dgm:cxn modelId="{9E02B27D-CF55-4449-B356-E3DE90CCC3ED}" type="presOf" srcId="{B7F47EE2-6A7D-4C88-A463-C62436868AAE}" destId="{E679CC2D-0E81-49CA-9983-6445505A2D7E}" srcOrd="0" destOrd="0" presId="urn:microsoft.com/office/officeart/2005/8/layout/funnel1"/>
    <dgm:cxn modelId="{8DCFE713-030B-462C-954D-42EF815F0F98}" type="presOf" srcId="{256F1EC8-1198-4221-82C8-877D29E271C3}" destId="{F208AEB1-2736-4CEF-909B-EF125CC8DC6C}" srcOrd="0" destOrd="0" presId="urn:microsoft.com/office/officeart/2005/8/layout/funnel1"/>
    <dgm:cxn modelId="{E070BB34-9821-4BBD-ADD6-88DF266503D8}" type="presOf" srcId="{4FDA9C32-6B22-4664-9B9F-D33446C454FA}" destId="{CAF35CBF-1C28-463A-B874-EEFABCE3D3ED}" srcOrd="0" destOrd="0" presId="urn:microsoft.com/office/officeart/2005/8/layout/funnel1"/>
    <dgm:cxn modelId="{8205C480-7C9B-4BE6-910D-FFFC97023A8B}" type="presOf" srcId="{709B513F-E41E-47E1-A243-87F6266A52CE}" destId="{EB738D13-95D5-48E6-9045-86FC75289E81}" srcOrd="0" destOrd="0" presId="urn:microsoft.com/office/officeart/2005/8/layout/funnel1"/>
    <dgm:cxn modelId="{7E6C8C52-A7AE-487D-A234-8DE68DE342E9}" srcId="{709B513F-E41E-47E1-A243-87F6266A52CE}" destId="{B7F47EE2-6A7D-4C88-A463-C62436868AAE}" srcOrd="2" destOrd="0" parTransId="{C4C106E3-D4E4-4193-82D5-AE834480F6A2}" sibTransId="{493E6B44-6B14-45A5-9476-B46D41DEF8CD}"/>
    <dgm:cxn modelId="{70C05156-0461-456B-808E-8E86C4FE0665}" srcId="{709B513F-E41E-47E1-A243-87F6266A52CE}" destId="{6CDBBA6F-EB7F-4D3E-AC1B-BFA1206C07EC}" srcOrd="1" destOrd="0" parTransId="{ADCC6C9B-32F5-452B-98B0-E2B5EF15E32A}" sibTransId="{EA9093C2-3187-4494-A09D-3F75A8425745}"/>
    <dgm:cxn modelId="{AB8F3D5A-6D5A-4664-9997-F50F29192369}" srcId="{709B513F-E41E-47E1-A243-87F6266A52CE}" destId="{4FDA9C32-6B22-4664-9B9F-D33446C454FA}" srcOrd="0" destOrd="0" parTransId="{B5C3A228-51B8-4BBC-A91B-4350744A3BFB}" sibTransId="{157637D5-7689-448C-908B-4068BBBE02D5}"/>
    <dgm:cxn modelId="{AAD9651A-E81C-4800-8F8F-324720EE4A4E}" srcId="{709B513F-E41E-47E1-A243-87F6266A52CE}" destId="{256F1EC8-1198-4221-82C8-877D29E271C3}" srcOrd="3" destOrd="0" parTransId="{9A41A317-0BEA-4A8A-848B-96B1EF79384C}" sibTransId="{25140181-336D-458A-B3D4-EE763F95D853}"/>
    <dgm:cxn modelId="{5A6C03DB-17D1-4660-970A-61F2022CEB95}" type="presParOf" srcId="{EB738D13-95D5-48E6-9045-86FC75289E81}" destId="{3B8850D8-9D2B-4118-8A55-61F7BB1DB8F4}" srcOrd="0" destOrd="0" presId="urn:microsoft.com/office/officeart/2005/8/layout/funnel1"/>
    <dgm:cxn modelId="{45120863-2188-49E7-B7D2-2911B78856F8}" type="presParOf" srcId="{EB738D13-95D5-48E6-9045-86FC75289E81}" destId="{7BC9B482-5511-4A11-A913-A3DD0CD55B09}" srcOrd="1" destOrd="0" presId="urn:microsoft.com/office/officeart/2005/8/layout/funnel1"/>
    <dgm:cxn modelId="{0171CF97-B61C-4224-AA88-8594D6F92FB2}" type="presParOf" srcId="{EB738D13-95D5-48E6-9045-86FC75289E81}" destId="{F208AEB1-2736-4CEF-909B-EF125CC8DC6C}" srcOrd="2" destOrd="0" presId="urn:microsoft.com/office/officeart/2005/8/layout/funnel1"/>
    <dgm:cxn modelId="{4F5F573C-991B-4997-A64E-5530D5BDCE3E}" type="presParOf" srcId="{EB738D13-95D5-48E6-9045-86FC75289E81}" destId="{E679CC2D-0E81-49CA-9983-6445505A2D7E}" srcOrd="3" destOrd="0" presId="urn:microsoft.com/office/officeart/2005/8/layout/funnel1"/>
    <dgm:cxn modelId="{DBF31D84-35AC-4F72-A11D-8890D428D383}" type="presParOf" srcId="{EB738D13-95D5-48E6-9045-86FC75289E81}" destId="{E204EA2B-77A8-4D48-87C1-42563AD22515}" srcOrd="4" destOrd="0" presId="urn:microsoft.com/office/officeart/2005/8/layout/funnel1"/>
    <dgm:cxn modelId="{F67C7F94-0E5E-43A2-94D8-4BFC0B474D0F}" type="presParOf" srcId="{EB738D13-95D5-48E6-9045-86FC75289E81}" destId="{CAF35CBF-1C28-463A-B874-EEFABCE3D3ED}" srcOrd="5" destOrd="0" presId="urn:microsoft.com/office/officeart/2005/8/layout/funnel1"/>
    <dgm:cxn modelId="{CFC0916B-C25C-4A87-B522-43E2BA5D1C56}" type="presParOf" srcId="{EB738D13-95D5-48E6-9045-86FC75289E81}" destId="{01F2EC13-3848-4020-8A71-4F774150B6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663FCE-AB38-416D-9EA0-ADB3424AEE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9D696C-F88B-48F4-B859-AAEF2F118771}">
      <dgm:prSet phldrT="[Texto]" custT="1"/>
      <dgm:spPr/>
      <dgm:t>
        <a:bodyPr/>
        <a:lstStyle/>
        <a:p>
          <a:r>
            <a:rPr lang="es-EC" sz="1400" dirty="0" smtClean="0"/>
            <a:t>Marco legal </a:t>
          </a:r>
          <a:endParaRPr lang="es-EC" sz="1400" dirty="0"/>
        </a:p>
      </dgm:t>
    </dgm:pt>
    <dgm:pt modelId="{2645C30A-8040-4017-A682-FA0053BD97BD}" type="parTrans" cxnId="{3E647AD1-56FD-4263-BF8D-A4E0684EC3D4}">
      <dgm:prSet/>
      <dgm:spPr/>
      <dgm:t>
        <a:bodyPr/>
        <a:lstStyle/>
        <a:p>
          <a:endParaRPr lang="es-EC" sz="1400"/>
        </a:p>
      </dgm:t>
    </dgm:pt>
    <dgm:pt modelId="{F2B01FD5-EE4D-49EA-B644-25447FBDBBAC}" type="sibTrans" cxnId="{3E647AD1-56FD-4263-BF8D-A4E0684EC3D4}">
      <dgm:prSet/>
      <dgm:spPr/>
      <dgm:t>
        <a:bodyPr/>
        <a:lstStyle/>
        <a:p>
          <a:endParaRPr lang="es-EC" sz="1400"/>
        </a:p>
      </dgm:t>
    </dgm:pt>
    <dgm:pt modelId="{9B9EA060-1145-4FC2-8F51-81BFD600696D}">
      <dgm:prSet phldrT="[Texto]" custT="1"/>
      <dgm:spPr/>
      <dgm:t>
        <a:bodyPr/>
        <a:lstStyle/>
        <a:p>
          <a:r>
            <a:rPr lang="es-EC" sz="1400" dirty="0" smtClean="0"/>
            <a:t>La Constitución de la República del Ecuador</a:t>
          </a:r>
          <a:endParaRPr lang="es-EC" sz="1400" dirty="0"/>
        </a:p>
      </dgm:t>
    </dgm:pt>
    <dgm:pt modelId="{080542FC-FB16-41F6-B156-6880EF5164D0}" type="parTrans" cxnId="{BC87D706-C7F2-4FC5-9856-41B0080A72B2}">
      <dgm:prSet/>
      <dgm:spPr/>
      <dgm:t>
        <a:bodyPr/>
        <a:lstStyle/>
        <a:p>
          <a:endParaRPr lang="es-EC" sz="1400"/>
        </a:p>
      </dgm:t>
    </dgm:pt>
    <dgm:pt modelId="{06BED0B8-B6CD-4E98-8501-A79BDF8A40DD}" type="sibTrans" cxnId="{BC87D706-C7F2-4FC5-9856-41B0080A72B2}">
      <dgm:prSet/>
      <dgm:spPr/>
      <dgm:t>
        <a:bodyPr/>
        <a:lstStyle/>
        <a:p>
          <a:endParaRPr lang="es-EC" sz="1400"/>
        </a:p>
      </dgm:t>
    </dgm:pt>
    <dgm:pt modelId="{BC23C59E-7DB6-4240-9A00-18C3F8762095}">
      <dgm:prSet phldrT="[Texto]" custT="1"/>
      <dgm:spPr/>
      <dgm:t>
        <a:bodyPr/>
        <a:lstStyle/>
        <a:p>
          <a:r>
            <a:rPr lang="es-EC" sz="1400" dirty="0" smtClean="0"/>
            <a:t>Ley Orgánica del Sistema Nacional de Salud</a:t>
          </a:r>
          <a:endParaRPr lang="es-EC" sz="1400" dirty="0"/>
        </a:p>
      </dgm:t>
    </dgm:pt>
    <dgm:pt modelId="{DAF6E386-F247-4B9C-A69D-B578ADD3333D}" type="parTrans" cxnId="{E73B0DF1-EBB4-4E27-A8F9-DF6C20D3F0AB}">
      <dgm:prSet/>
      <dgm:spPr/>
      <dgm:t>
        <a:bodyPr/>
        <a:lstStyle/>
        <a:p>
          <a:endParaRPr lang="es-EC" sz="1400"/>
        </a:p>
      </dgm:t>
    </dgm:pt>
    <dgm:pt modelId="{965B037A-9F94-4A52-A477-85C4B425824E}" type="sibTrans" cxnId="{E73B0DF1-EBB4-4E27-A8F9-DF6C20D3F0AB}">
      <dgm:prSet/>
      <dgm:spPr/>
      <dgm:t>
        <a:bodyPr/>
        <a:lstStyle/>
        <a:p>
          <a:endParaRPr lang="es-EC" sz="1400"/>
        </a:p>
      </dgm:t>
    </dgm:pt>
    <dgm:pt modelId="{554F8462-D71E-40FF-84C6-408E2FC43C75}">
      <dgm:prSet phldrT="[Texto]" custT="1"/>
      <dgm:spPr/>
      <dgm:t>
        <a:bodyPr/>
        <a:lstStyle/>
        <a:p>
          <a:r>
            <a:rPr lang="es-EC" sz="1400" dirty="0" smtClean="0"/>
            <a:t>Ley Orgánica de Regulación y Control del Poder de Mercado</a:t>
          </a:r>
          <a:endParaRPr lang="es-EC" sz="1400" dirty="0"/>
        </a:p>
      </dgm:t>
    </dgm:pt>
    <dgm:pt modelId="{4EC46258-B9EC-466C-B650-239DFE7569CB}" type="parTrans" cxnId="{F20A8DC6-209A-40D0-AB7A-3481FCB9EDE4}">
      <dgm:prSet/>
      <dgm:spPr/>
      <dgm:t>
        <a:bodyPr/>
        <a:lstStyle/>
        <a:p>
          <a:endParaRPr lang="es-EC" sz="1400"/>
        </a:p>
      </dgm:t>
    </dgm:pt>
    <dgm:pt modelId="{87C30D54-B511-4E4F-A63D-2476BC03849A}" type="sibTrans" cxnId="{F20A8DC6-209A-40D0-AB7A-3481FCB9EDE4}">
      <dgm:prSet/>
      <dgm:spPr/>
      <dgm:t>
        <a:bodyPr/>
        <a:lstStyle/>
        <a:p>
          <a:endParaRPr lang="es-EC" sz="1400"/>
        </a:p>
      </dgm:t>
    </dgm:pt>
    <dgm:pt modelId="{9B0AF386-5D00-4AAF-9C2C-5029201BDC33}">
      <dgm:prSet phldrT="[Texto]" custT="1"/>
      <dgm:spPr/>
      <dgm:t>
        <a:bodyPr/>
        <a:lstStyle/>
        <a:p>
          <a:r>
            <a:rPr lang="es-EC" sz="1400" dirty="0" smtClean="0"/>
            <a:t>Ley de Producción, Importación, Comercialización y Expendio de Medicamentos Genéricos de Uso Humano</a:t>
          </a:r>
          <a:endParaRPr lang="es-EC" sz="1400" dirty="0"/>
        </a:p>
      </dgm:t>
    </dgm:pt>
    <dgm:pt modelId="{B43FEA9C-8CDC-4C8B-B8A8-BB36D3D1206F}" type="parTrans" cxnId="{CC2F1E92-04F5-4D05-B99C-12E675BF897F}">
      <dgm:prSet/>
      <dgm:spPr/>
      <dgm:t>
        <a:bodyPr/>
        <a:lstStyle/>
        <a:p>
          <a:endParaRPr lang="es-EC" sz="1400"/>
        </a:p>
      </dgm:t>
    </dgm:pt>
    <dgm:pt modelId="{581157E0-4319-48BF-9541-F09D9DC2759C}" type="sibTrans" cxnId="{CC2F1E92-04F5-4D05-B99C-12E675BF897F}">
      <dgm:prSet/>
      <dgm:spPr/>
      <dgm:t>
        <a:bodyPr/>
        <a:lstStyle/>
        <a:p>
          <a:endParaRPr lang="es-EC" sz="1400"/>
        </a:p>
      </dgm:t>
    </dgm:pt>
    <dgm:pt modelId="{A7D83403-E7F6-4787-A2AA-59C170B4B855}" type="pres">
      <dgm:prSet presAssocID="{92663FCE-AB38-416D-9EA0-ADB3424AEE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ECACCF5-CBC3-4BC4-AC0F-D4E4C4C7AADF}" type="pres">
      <dgm:prSet presAssocID="{249D696C-F88B-48F4-B859-AAEF2F118771}" presName="thickLine" presStyleLbl="alignNode1" presStyleIdx="0" presStyleCnt="1"/>
      <dgm:spPr/>
    </dgm:pt>
    <dgm:pt modelId="{1A0ACE34-A13A-461F-9544-836A1FF35D5F}" type="pres">
      <dgm:prSet presAssocID="{249D696C-F88B-48F4-B859-AAEF2F118771}" presName="horz1" presStyleCnt="0"/>
      <dgm:spPr/>
    </dgm:pt>
    <dgm:pt modelId="{2B83B43D-A36E-450D-9B8C-580EE56C8126}" type="pres">
      <dgm:prSet presAssocID="{249D696C-F88B-48F4-B859-AAEF2F118771}" presName="tx1" presStyleLbl="revTx" presStyleIdx="0" presStyleCnt="5"/>
      <dgm:spPr/>
      <dgm:t>
        <a:bodyPr/>
        <a:lstStyle/>
        <a:p>
          <a:endParaRPr lang="es-EC"/>
        </a:p>
      </dgm:t>
    </dgm:pt>
    <dgm:pt modelId="{844DA28B-91B8-49CD-8BEB-2C1D0317F6A1}" type="pres">
      <dgm:prSet presAssocID="{249D696C-F88B-48F4-B859-AAEF2F118771}" presName="vert1" presStyleCnt="0"/>
      <dgm:spPr/>
    </dgm:pt>
    <dgm:pt modelId="{D6E65AF1-E5DB-412A-8412-A97A5F974A1B}" type="pres">
      <dgm:prSet presAssocID="{9B9EA060-1145-4FC2-8F51-81BFD600696D}" presName="vertSpace2a" presStyleCnt="0"/>
      <dgm:spPr/>
    </dgm:pt>
    <dgm:pt modelId="{B058C1C8-D386-4ADC-97AF-85B212E3F94C}" type="pres">
      <dgm:prSet presAssocID="{9B9EA060-1145-4FC2-8F51-81BFD600696D}" presName="horz2" presStyleCnt="0"/>
      <dgm:spPr/>
    </dgm:pt>
    <dgm:pt modelId="{87405CFB-7903-4FAC-B577-FEC9C7F56C99}" type="pres">
      <dgm:prSet presAssocID="{9B9EA060-1145-4FC2-8F51-81BFD600696D}" presName="horzSpace2" presStyleCnt="0"/>
      <dgm:spPr/>
    </dgm:pt>
    <dgm:pt modelId="{0EFC693F-6D98-4069-A66C-7C099B22C9AA}" type="pres">
      <dgm:prSet presAssocID="{9B9EA060-1145-4FC2-8F51-81BFD600696D}" presName="tx2" presStyleLbl="revTx" presStyleIdx="1" presStyleCnt="5"/>
      <dgm:spPr/>
      <dgm:t>
        <a:bodyPr/>
        <a:lstStyle/>
        <a:p>
          <a:endParaRPr lang="es-EC"/>
        </a:p>
      </dgm:t>
    </dgm:pt>
    <dgm:pt modelId="{40255612-1F2B-48F4-96FB-90740FAC7655}" type="pres">
      <dgm:prSet presAssocID="{9B9EA060-1145-4FC2-8F51-81BFD600696D}" presName="vert2" presStyleCnt="0"/>
      <dgm:spPr/>
    </dgm:pt>
    <dgm:pt modelId="{00F145AF-8767-488D-879A-D34DE14B799E}" type="pres">
      <dgm:prSet presAssocID="{9B9EA060-1145-4FC2-8F51-81BFD600696D}" presName="thinLine2b" presStyleLbl="callout" presStyleIdx="0" presStyleCnt="4"/>
      <dgm:spPr/>
    </dgm:pt>
    <dgm:pt modelId="{7760E6FA-0CE1-4304-8E56-8ADDF5CD086C}" type="pres">
      <dgm:prSet presAssocID="{9B9EA060-1145-4FC2-8F51-81BFD600696D}" presName="vertSpace2b" presStyleCnt="0"/>
      <dgm:spPr/>
    </dgm:pt>
    <dgm:pt modelId="{3F59CDD5-66F7-4B79-9B9D-2D7195738B02}" type="pres">
      <dgm:prSet presAssocID="{BC23C59E-7DB6-4240-9A00-18C3F8762095}" presName="horz2" presStyleCnt="0"/>
      <dgm:spPr/>
    </dgm:pt>
    <dgm:pt modelId="{C30EB7D7-5616-4E48-A8BE-FCF6780D9BE0}" type="pres">
      <dgm:prSet presAssocID="{BC23C59E-7DB6-4240-9A00-18C3F8762095}" presName="horzSpace2" presStyleCnt="0"/>
      <dgm:spPr/>
    </dgm:pt>
    <dgm:pt modelId="{0E23D387-8487-48AC-8AFD-C1C69512DFCC}" type="pres">
      <dgm:prSet presAssocID="{BC23C59E-7DB6-4240-9A00-18C3F8762095}" presName="tx2" presStyleLbl="revTx" presStyleIdx="2" presStyleCnt="5"/>
      <dgm:spPr/>
      <dgm:t>
        <a:bodyPr/>
        <a:lstStyle/>
        <a:p>
          <a:endParaRPr lang="es-EC"/>
        </a:p>
      </dgm:t>
    </dgm:pt>
    <dgm:pt modelId="{F02D7E5B-2EE6-408E-B231-5D139AC690E0}" type="pres">
      <dgm:prSet presAssocID="{BC23C59E-7DB6-4240-9A00-18C3F8762095}" presName="vert2" presStyleCnt="0"/>
      <dgm:spPr/>
    </dgm:pt>
    <dgm:pt modelId="{EBF5B282-DA3D-4CB6-A795-D353910E3E4D}" type="pres">
      <dgm:prSet presAssocID="{BC23C59E-7DB6-4240-9A00-18C3F8762095}" presName="thinLine2b" presStyleLbl="callout" presStyleIdx="1" presStyleCnt="4"/>
      <dgm:spPr/>
    </dgm:pt>
    <dgm:pt modelId="{63B86ADF-1BEA-4CCD-936F-E2979DD2E44B}" type="pres">
      <dgm:prSet presAssocID="{BC23C59E-7DB6-4240-9A00-18C3F8762095}" presName="vertSpace2b" presStyleCnt="0"/>
      <dgm:spPr/>
    </dgm:pt>
    <dgm:pt modelId="{35B7076E-64AD-45A5-8358-DC5501768020}" type="pres">
      <dgm:prSet presAssocID="{554F8462-D71E-40FF-84C6-408E2FC43C75}" presName="horz2" presStyleCnt="0"/>
      <dgm:spPr/>
    </dgm:pt>
    <dgm:pt modelId="{EA9F4057-F4A8-41B3-9314-73775C3CA9C1}" type="pres">
      <dgm:prSet presAssocID="{554F8462-D71E-40FF-84C6-408E2FC43C75}" presName="horzSpace2" presStyleCnt="0"/>
      <dgm:spPr/>
    </dgm:pt>
    <dgm:pt modelId="{86B42A1A-9684-4F70-A83C-FF662A0D61DA}" type="pres">
      <dgm:prSet presAssocID="{554F8462-D71E-40FF-84C6-408E2FC43C75}" presName="tx2" presStyleLbl="revTx" presStyleIdx="3" presStyleCnt="5"/>
      <dgm:spPr/>
      <dgm:t>
        <a:bodyPr/>
        <a:lstStyle/>
        <a:p>
          <a:endParaRPr lang="es-EC"/>
        </a:p>
      </dgm:t>
    </dgm:pt>
    <dgm:pt modelId="{F997DC2B-B15C-41C6-9C2F-13B6956D40F7}" type="pres">
      <dgm:prSet presAssocID="{554F8462-D71E-40FF-84C6-408E2FC43C75}" presName="vert2" presStyleCnt="0"/>
      <dgm:spPr/>
    </dgm:pt>
    <dgm:pt modelId="{A8DFAFCD-724C-44CA-A499-DCC04755C945}" type="pres">
      <dgm:prSet presAssocID="{554F8462-D71E-40FF-84C6-408E2FC43C75}" presName="thinLine2b" presStyleLbl="callout" presStyleIdx="2" presStyleCnt="4"/>
      <dgm:spPr/>
    </dgm:pt>
    <dgm:pt modelId="{743AD9D7-1256-42AC-B47A-244976841DFF}" type="pres">
      <dgm:prSet presAssocID="{554F8462-D71E-40FF-84C6-408E2FC43C75}" presName="vertSpace2b" presStyleCnt="0"/>
      <dgm:spPr/>
    </dgm:pt>
    <dgm:pt modelId="{5576D1CD-1492-4D89-B4D2-496E70843E5F}" type="pres">
      <dgm:prSet presAssocID="{9B0AF386-5D00-4AAF-9C2C-5029201BDC33}" presName="horz2" presStyleCnt="0"/>
      <dgm:spPr/>
    </dgm:pt>
    <dgm:pt modelId="{CC550A39-733B-4FB5-9B7F-9C59112AE73A}" type="pres">
      <dgm:prSet presAssocID="{9B0AF386-5D00-4AAF-9C2C-5029201BDC33}" presName="horzSpace2" presStyleCnt="0"/>
      <dgm:spPr/>
    </dgm:pt>
    <dgm:pt modelId="{E282BE65-8D14-4D85-BA50-3BBE8822A493}" type="pres">
      <dgm:prSet presAssocID="{9B0AF386-5D00-4AAF-9C2C-5029201BDC33}" presName="tx2" presStyleLbl="revTx" presStyleIdx="4" presStyleCnt="5"/>
      <dgm:spPr/>
      <dgm:t>
        <a:bodyPr/>
        <a:lstStyle/>
        <a:p>
          <a:endParaRPr lang="es-EC"/>
        </a:p>
      </dgm:t>
    </dgm:pt>
    <dgm:pt modelId="{C18CF867-30EB-4F18-9BFA-92C0461E57FF}" type="pres">
      <dgm:prSet presAssocID="{9B0AF386-5D00-4AAF-9C2C-5029201BDC33}" presName="vert2" presStyleCnt="0"/>
      <dgm:spPr/>
    </dgm:pt>
    <dgm:pt modelId="{E455672E-F9FF-42A1-B08F-EA61717917F8}" type="pres">
      <dgm:prSet presAssocID="{9B0AF386-5D00-4AAF-9C2C-5029201BDC33}" presName="thinLine2b" presStyleLbl="callout" presStyleIdx="3" presStyleCnt="4"/>
      <dgm:spPr/>
    </dgm:pt>
    <dgm:pt modelId="{4E9623C4-FE52-46E1-AD43-5122697333AF}" type="pres">
      <dgm:prSet presAssocID="{9B0AF386-5D00-4AAF-9C2C-5029201BDC33}" presName="vertSpace2b" presStyleCnt="0"/>
      <dgm:spPr/>
    </dgm:pt>
  </dgm:ptLst>
  <dgm:cxnLst>
    <dgm:cxn modelId="{03F412A1-3C9D-4195-B9A7-C32869884A0B}" type="presOf" srcId="{9B0AF386-5D00-4AAF-9C2C-5029201BDC33}" destId="{E282BE65-8D14-4D85-BA50-3BBE8822A493}" srcOrd="0" destOrd="0" presId="urn:microsoft.com/office/officeart/2008/layout/LinedList"/>
    <dgm:cxn modelId="{46ECFC26-D258-4062-9051-C3604A7CA65C}" type="presOf" srcId="{92663FCE-AB38-416D-9EA0-ADB3424AEE53}" destId="{A7D83403-E7F6-4787-A2AA-59C170B4B855}" srcOrd="0" destOrd="0" presId="urn:microsoft.com/office/officeart/2008/layout/LinedList"/>
    <dgm:cxn modelId="{3F0DF3FF-C43C-45B1-9756-2CB6A25F0ED7}" type="presOf" srcId="{554F8462-D71E-40FF-84C6-408E2FC43C75}" destId="{86B42A1A-9684-4F70-A83C-FF662A0D61DA}" srcOrd="0" destOrd="0" presId="urn:microsoft.com/office/officeart/2008/layout/LinedList"/>
    <dgm:cxn modelId="{A13DC3C1-2529-49C8-A06D-62602B2F4A2B}" type="presOf" srcId="{249D696C-F88B-48F4-B859-AAEF2F118771}" destId="{2B83B43D-A36E-450D-9B8C-580EE56C8126}" srcOrd="0" destOrd="0" presId="urn:microsoft.com/office/officeart/2008/layout/LinedList"/>
    <dgm:cxn modelId="{0ED42FE5-4FFE-4699-AAEB-B8CD75116705}" type="presOf" srcId="{9B9EA060-1145-4FC2-8F51-81BFD600696D}" destId="{0EFC693F-6D98-4069-A66C-7C099B22C9AA}" srcOrd="0" destOrd="0" presId="urn:microsoft.com/office/officeart/2008/layout/LinedList"/>
    <dgm:cxn modelId="{CC2F1E92-04F5-4D05-B99C-12E675BF897F}" srcId="{249D696C-F88B-48F4-B859-AAEF2F118771}" destId="{9B0AF386-5D00-4AAF-9C2C-5029201BDC33}" srcOrd="3" destOrd="0" parTransId="{B43FEA9C-8CDC-4C8B-B8A8-BB36D3D1206F}" sibTransId="{581157E0-4319-48BF-9541-F09D9DC2759C}"/>
    <dgm:cxn modelId="{E73B0DF1-EBB4-4E27-A8F9-DF6C20D3F0AB}" srcId="{249D696C-F88B-48F4-B859-AAEF2F118771}" destId="{BC23C59E-7DB6-4240-9A00-18C3F8762095}" srcOrd="1" destOrd="0" parTransId="{DAF6E386-F247-4B9C-A69D-B578ADD3333D}" sibTransId="{965B037A-9F94-4A52-A477-85C4B425824E}"/>
    <dgm:cxn modelId="{BC87D706-C7F2-4FC5-9856-41B0080A72B2}" srcId="{249D696C-F88B-48F4-B859-AAEF2F118771}" destId="{9B9EA060-1145-4FC2-8F51-81BFD600696D}" srcOrd="0" destOrd="0" parTransId="{080542FC-FB16-41F6-B156-6880EF5164D0}" sibTransId="{06BED0B8-B6CD-4E98-8501-A79BDF8A40DD}"/>
    <dgm:cxn modelId="{F596454A-4AB2-42D4-8CBD-BE6F4B4033C0}" type="presOf" srcId="{BC23C59E-7DB6-4240-9A00-18C3F8762095}" destId="{0E23D387-8487-48AC-8AFD-C1C69512DFCC}" srcOrd="0" destOrd="0" presId="urn:microsoft.com/office/officeart/2008/layout/LinedList"/>
    <dgm:cxn modelId="{F20A8DC6-209A-40D0-AB7A-3481FCB9EDE4}" srcId="{249D696C-F88B-48F4-B859-AAEF2F118771}" destId="{554F8462-D71E-40FF-84C6-408E2FC43C75}" srcOrd="2" destOrd="0" parTransId="{4EC46258-B9EC-466C-B650-239DFE7569CB}" sibTransId="{87C30D54-B511-4E4F-A63D-2476BC03849A}"/>
    <dgm:cxn modelId="{3E647AD1-56FD-4263-BF8D-A4E0684EC3D4}" srcId="{92663FCE-AB38-416D-9EA0-ADB3424AEE53}" destId="{249D696C-F88B-48F4-B859-AAEF2F118771}" srcOrd="0" destOrd="0" parTransId="{2645C30A-8040-4017-A682-FA0053BD97BD}" sibTransId="{F2B01FD5-EE4D-49EA-B644-25447FBDBBAC}"/>
    <dgm:cxn modelId="{302C02F4-D665-43F0-84D0-6E431AF9E942}" type="presParOf" srcId="{A7D83403-E7F6-4787-A2AA-59C170B4B855}" destId="{4ECACCF5-CBC3-4BC4-AC0F-D4E4C4C7AADF}" srcOrd="0" destOrd="0" presId="urn:microsoft.com/office/officeart/2008/layout/LinedList"/>
    <dgm:cxn modelId="{C745E0E4-E953-479F-AC0C-4AD9AE4B3FDA}" type="presParOf" srcId="{A7D83403-E7F6-4787-A2AA-59C170B4B855}" destId="{1A0ACE34-A13A-461F-9544-836A1FF35D5F}" srcOrd="1" destOrd="0" presId="urn:microsoft.com/office/officeart/2008/layout/LinedList"/>
    <dgm:cxn modelId="{DAE911B8-964F-4D32-B558-854E5F5171A3}" type="presParOf" srcId="{1A0ACE34-A13A-461F-9544-836A1FF35D5F}" destId="{2B83B43D-A36E-450D-9B8C-580EE56C8126}" srcOrd="0" destOrd="0" presId="urn:microsoft.com/office/officeart/2008/layout/LinedList"/>
    <dgm:cxn modelId="{38399C49-2B0C-487F-95E9-8E756FD0DF34}" type="presParOf" srcId="{1A0ACE34-A13A-461F-9544-836A1FF35D5F}" destId="{844DA28B-91B8-49CD-8BEB-2C1D0317F6A1}" srcOrd="1" destOrd="0" presId="urn:microsoft.com/office/officeart/2008/layout/LinedList"/>
    <dgm:cxn modelId="{466DE4A2-5B9C-4115-BBCB-CBFF33AC23DD}" type="presParOf" srcId="{844DA28B-91B8-49CD-8BEB-2C1D0317F6A1}" destId="{D6E65AF1-E5DB-412A-8412-A97A5F974A1B}" srcOrd="0" destOrd="0" presId="urn:microsoft.com/office/officeart/2008/layout/LinedList"/>
    <dgm:cxn modelId="{C3B1A786-95A2-40A0-BBB8-A281163B784D}" type="presParOf" srcId="{844DA28B-91B8-49CD-8BEB-2C1D0317F6A1}" destId="{B058C1C8-D386-4ADC-97AF-85B212E3F94C}" srcOrd="1" destOrd="0" presId="urn:microsoft.com/office/officeart/2008/layout/LinedList"/>
    <dgm:cxn modelId="{A6921A28-33E2-48A1-9E0F-6D709986DD57}" type="presParOf" srcId="{B058C1C8-D386-4ADC-97AF-85B212E3F94C}" destId="{87405CFB-7903-4FAC-B577-FEC9C7F56C99}" srcOrd="0" destOrd="0" presId="urn:microsoft.com/office/officeart/2008/layout/LinedList"/>
    <dgm:cxn modelId="{8DBB919F-63F4-4A30-92D0-35A08907D857}" type="presParOf" srcId="{B058C1C8-D386-4ADC-97AF-85B212E3F94C}" destId="{0EFC693F-6D98-4069-A66C-7C099B22C9AA}" srcOrd="1" destOrd="0" presId="urn:microsoft.com/office/officeart/2008/layout/LinedList"/>
    <dgm:cxn modelId="{8C2889FA-9A13-4DAE-8020-C8E4D0614E99}" type="presParOf" srcId="{B058C1C8-D386-4ADC-97AF-85B212E3F94C}" destId="{40255612-1F2B-48F4-96FB-90740FAC7655}" srcOrd="2" destOrd="0" presId="urn:microsoft.com/office/officeart/2008/layout/LinedList"/>
    <dgm:cxn modelId="{F0E9E81A-F37F-42B0-8C7F-667737B26893}" type="presParOf" srcId="{844DA28B-91B8-49CD-8BEB-2C1D0317F6A1}" destId="{00F145AF-8767-488D-879A-D34DE14B799E}" srcOrd="2" destOrd="0" presId="urn:microsoft.com/office/officeart/2008/layout/LinedList"/>
    <dgm:cxn modelId="{A17FC679-3B00-4B54-B29C-E860D6B2F4A2}" type="presParOf" srcId="{844DA28B-91B8-49CD-8BEB-2C1D0317F6A1}" destId="{7760E6FA-0CE1-4304-8E56-8ADDF5CD086C}" srcOrd="3" destOrd="0" presId="urn:microsoft.com/office/officeart/2008/layout/LinedList"/>
    <dgm:cxn modelId="{5B4DEAAE-6729-49F8-8511-D0EFB71ED9DD}" type="presParOf" srcId="{844DA28B-91B8-49CD-8BEB-2C1D0317F6A1}" destId="{3F59CDD5-66F7-4B79-9B9D-2D7195738B02}" srcOrd="4" destOrd="0" presId="urn:microsoft.com/office/officeart/2008/layout/LinedList"/>
    <dgm:cxn modelId="{D113422E-E0BA-4250-8B83-0E1D87EB91CA}" type="presParOf" srcId="{3F59CDD5-66F7-4B79-9B9D-2D7195738B02}" destId="{C30EB7D7-5616-4E48-A8BE-FCF6780D9BE0}" srcOrd="0" destOrd="0" presId="urn:microsoft.com/office/officeart/2008/layout/LinedList"/>
    <dgm:cxn modelId="{B1141F3B-1A86-40A3-8F21-C34426DABCC6}" type="presParOf" srcId="{3F59CDD5-66F7-4B79-9B9D-2D7195738B02}" destId="{0E23D387-8487-48AC-8AFD-C1C69512DFCC}" srcOrd="1" destOrd="0" presId="urn:microsoft.com/office/officeart/2008/layout/LinedList"/>
    <dgm:cxn modelId="{0D3394C2-904A-431E-B757-932DAC236054}" type="presParOf" srcId="{3F59CDD5-66F7-4B79-9B9D-2D7195738B02}" destId="{F02D7E5B-2EE6-408E-B231-5D139AC690E0}" srcOrd="2" destOrd="0" presId="urn:microsoft.com/office/officeart/2008/layout/LinedList"/>
    <dgm:cxn modelId="{A95424C7-A866-45EA-AC2B-DC42C48CD510}" type="presParOf" srcId="{844DA28B-91B8-49CD-8BEB-2C1D0317F6A1}" destId="{EBF5B282-DA3D-4CB6-A795-D353910E3E4D}" srcOrd="5" destOrd="0" presId="urn:microsoft.com/office/officeart/2008/layout/LinedList"/>
    <dgm:cxn modelId="{01C70E96-4D6F-41EC-BD6D-B8A5F1CB1A85}" type="presParOf" srcId="{844DA28B-91B8-49CD-8BEB-2C1D0317F6A1}" destId="{63B86ADF-1BEA-4CCD-936F-E2979DD2E44B}" srcOrd="6" destOrd="0" presId="urn:microsoft.com/office/officeart/2008/layout/LinedList"/>
    <dgm:cxn modelId="{AC54E030-77DB-414F-AE85-CC51D33C7EE7}" type="presParOf" srcId="{844DA28B-91B8-49CD-8BEB-2C1D0317F6A1}" destId="{35B7076E-64AD-45A5-8358-DC5501768020}" srcOrd="7" destOrd="0" presId="urn:microsoft.com/office/officeart/2008/layout/LinedList"/>
    <dgm:cxn modelId="{51F6E624-2585-44E8-BF82-95433BD43065}" type="presParOf" srcId="{35B7076E-64AD-45A5-8358-DC5501768020}" destId="{EA9F4057-F4A8-41B3-9314-73775C3CA9C1}" srcOrd="0" destOrd="0" presId="urn:microsoft.com/office/officeart/2008/layout/LinedList"/>
    <dgm:cxn modelId="{159946FE-E388-46A2-8F01-EFD54258CD39}" type="presParOf" srcId="{35B7076E-64AD-45A5-8358-DC5501768020}" destId="{86B42A1A-9684-4F70-A83C-FF662A0D61DA}" srcOrd="1" destOrd="0" presId="urn:microsoft.com/office/officeart/2008/layout/LinedList"/>
    <dgm:cxn modelId="{A7A6FE79-CF1C-46EC-97D5-93380B06D31F}" type="presParOf" srcId="{35B7076E-64AD-45A5-8358-DC5501768020}" destId="{F997DC2B-B15C-41C6-9C2F-13B6956D40F7}" srcOrd="2" destOrd="0" presId="urn:microsoft.com/office/officeart/2008/layout/LinedList"/>
    <dgm:cxn modelId="{6CA9ECCA-2F25-434B-805A-E622EE7AA744}" type="presParOf" srcId="{844DA28B-91B8-49CD-8BEB-2C1D0317F6A1}" destId="{A8DFAFCD-724C-44CA-A499-DCC04755C945}" srcOrd="8" destOrd="0" presId="urn:microsoft.com/office/officeart/2008/layout/LinedList"/>
    <dgm:cxn modelId="{A0B0B820-BEC7-4753-8A6D-96D9C60D2340}" type="presParOf" srcId="{844DA28B-91B8-49CD-8BEB-2C1D0317F6A1}" destId="{743AD9D7-1256-42AC-B47A-244976841DFF}" srcOrd="9" destOrd="0" presId="urn:microsoft.com/office/officeart/2008/layout/LinedList"/>
    <dgm:cxn modelId="{5B8A98F1-0CA8-4855-AEFD-B630FE0F6141}" type="presParOf" srcId="{844DA28B-91B8-49CD-8BEB-2C1D0317F6A1}" destId="{5576D1CD-1492-4D89-B4D2-496E70843E5F}" srcOrd="10" destOrd="0" presId="urn:microsoft.com/office/officeart/2008/layout/LinedList"/>
    <dgm:cxn modelId="{D905EF87-5D3E-4D4E-ABA3-149207B12461}" type="presParOf" srcId="{5576D1CD-1492-4D89-B4D2-496E70843E5F}" destId="{CC550A39-733B-4FB5-9B7F-9C59112AE73A}" srcOrd="0" destOrd="0" presId="urn:microsoft.com/office/officeart/2008/layout/LinedList"/>
    <dgm:cxn modelId="{3AF73A0C-894B-4F74-BA6A-2BEACECE0070}" type="presParOf" srcId="{5576D1CD-1492-4D89-B4D2-496E70843E5F}" destId="{E282BE65-8D14-4D85-BA50-3BBE8822A493}" srcOrd="1" destOrd="0" presId="urn:microsoft.com/office/officeart/2008/layout/LinedList"/>
    <dgm:cxn modelId="{F75FB5AB-1CFE-44E1-B3E7-8B92677DAB64}" type="presParOf" srcId="{5576D1CD-1492-4D89-B4D2-496E70843E5F}" destId="{C18CF867-30EB-4F18-9BFA-92C0461E57FF}" srcOrd="2" destOrd="0" presId="urn:microsoft.com/office/officeart/2008/layout/LinedList"/>
    <dgm:cxn modelId="{1D0BF831-7ECB-4209-A4B3-07CBA799DAF7}" type="presParOf" srcId="{844DA28B-91B8-49CD-8BEB-2C1D0317F6A1}" destId="{E455672E-F9FF-42A1-B08F-EA61717917F8}" srcOrd="11" destOrd="0" presId="urn:microsoft.com/office/officeart/2008/layout/LinedList"/>
    <dgm:cxn modelId="{46A28CAE-6751-41D0-9517-968FA2D25BC6}" type="presParOf" srcId="{844DA28B-91B8-49CD-8BEB-2C1D0317F6A1}" destId="{4E9623C4-FE52-46E1-AD43-5122697333A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901C52-0DE8-4AE6-A6BC-E0A0F30C38A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8C820AB-FCEB-4EBB-8611-655C5E7893B9}">
      <dgm:prSet phldrT="[Texto]"/>
      <dgm:spPr/>
      <dgm:t>
        <a:bodyPr/>
        <a:lstStyle/>
        <a:p>
          <a:pPr algn="l"/>
          <a:r>
            <a:rPr lang="es-EC" dirty="0" smtClean="0"/>
            <a:t>Ley de Medicamentos Genéricos (2000)</a:t>
          </a:r>
          <a:endParaRPr lang="es-EC" dirty="0"/>
        </a:p>
      </dgm:t>
    </dgm:pt>
    <dgm:pt modelId="{3C00299B-C216-4841-A597-53E4A6380453}" type="parTrans" cxnId="{A93671B2-A34E-4735-BE6B-D30DE4A1BABE}">
      <dgm:prSet/>
      <dgm:spPr/>
      <dgm:t>
        <a:bodyPr/>
        <a:lstStyle/>
        <a:p>
          <a:pPr algn="l"/>
          <a:endParaRPr lang="es-EC"/>
        </a:p>
      </dgm:t>
    </dgm:pt>
    <dgm:pt modelId="{177E2A29-1935-4811-95D1-241523A4600D}" type="sibTrans" cxnId="{A93671B2-A34E-4735-BE6B-D30DE4A1BABE}">
      <dgm:prSet/>
      <dgm:spPr/>
      <dgm:t>
        <a:bodyPr/>
        <a:lstStyle/>
        <a:p>
          <a:pPr algn="l"/>
          <a:endParaRPr lang="es-EC"/>
        </a:p>
      </dgm:t>
    </dgm:pt>
    <dgm:pt modelId="{2F92A00B-9A0F-4E73-9BC4-2267045A301D}">
      <dgm:prSet phldrT="[Texto]"/>
      <dgm:spPr/>
      <dgm:t>
        <a:bodyPr/>
        <a:lstStyle/>
        <a:p>
          <a:pPr algn="l"/>
          <a:r>
            <a:rPr lang="es-EC" dirty="0" smtClean="0"/>
            <a:t>Instituciones públicas emplear fármacos equivalentes a los patentados, y promovía la reducción del margen de beneficio por la venta de medicamentos patentados</a:t>
          </a:r>
          <a:endParaRPr lang="es-EC" dirty="0"/>
        </a:p>
      </dgm:t>
    </dgm:pt>
    <dgm:pt modelId="{6DFC1775-8FB5-4223-B371-ABD461F095B5}" type="parTrans" cxnId="{AE3D07FB-5AE7-4CD4-995D-77CA77B418CC}">
      <dgm:prSet/>
      <dgm:spPr/>
      <dgm:t>
        <a:bodyPr/>
        <a:lstStyle/>
        <a:p>
          <a:pPr algn="l"/>
          <a:endParaRPr lang="es-EC"/>
        </a:p>
      </dgm:t>
    </dgm:pt>
    <dgm:pt modelId="{64240B87-05EE-423D-B03F-F4C87E85C317}" type="sibTrans" cxnId="{AE3D07FB-5AE7-4CD4-995D-77CA77B418CC}">
      <dgm:prSet/>
      <dgm:spPr/>
      <dgm:t>
        <a:bodyPr/>
        <a:lstStyle/>
        <a:p>
          <a:pPr algn="l"/>
          <a:endParaRPr lang="es-EC"/>
        </a:p>
      </dgm:t>
    </dgm:pt>
    <dgm:pt modelId="{189EAD68-DEFA-45AA-B8CA-87EDD7345E2C}">
      <dgm:prSet phldrT="[Texto]"/>
      <dgm:spPr/>
      <dgm:t>
        <a:bodyPr/>
        <a:lstStyle/>
        <a:p>
          <a:pPr algn="l"/>
          <a:r>
            <a:rPr lang="es-EC" dirty="0" smtClean="0"/>
            <a:t>Ley de Producción, Importación, Comercialización y Expendio de Medicamentos de Uso humano</a:t>
          </a:r>
          <a:endParaRPr lang="es-EC" dirty="0"/>
        </a:p>
      </dgm:t>
    </dgm:pt>
    <dgm:pt modelId="{9E92CC98-0B68-4702-BC1B-C4C15DD825EE}" type="parTrans" cxnId="{1D86A727-0F93-438A-B273-179D3B26F5E6}">
      <dgm:prSet/>
      <dgm:spPr/>
      <dgm:t>
        <a:bodyPr/>
        <a:lstStyle/>
        <a:p>
          <a:pPr algn="l"/>
          <a:endParaRPr lang="es-EC"/>
        </a:p>
      </dgm:t>
    </dgm:pt>
    <dgm:pt modelId="{69335B54-0B0C-4B7D-ABED-0720C500755F}" type="sibTrans" cxnId="{1D86A727-0F93-438A-B273-179D3B26F5E6}">
      <dgm:prSet/>
      <dgm:spPr/>
      <dgm:t>
        <a:bodyPr/>
        <a:lstStyle/>
        <a:p>
          <a:pPr algn="l"/>
          <a:endParaRPr lang="es-EC"/>
        </a:p>
      </dgm:t>
    </dgm:pt>
    <dgm:pt modelId="{A541C70C-75C3-4E7F-A137-2BEA77618A87}">
      <dgm:prSet phldrT="[Texto]"/>
      <dgm:spPr/>
      <dgm:t>
        <a:bodyPr/>
        <a:lstStyle/>
        <a:p>
          <a:pPr algn="l"/>
          <a:r>
            <a:rPr lang="es-EC" dirty="0" smtClean="0"/>
            <a:t>20% producción nacional de genéricos</a:t>
          </a:r>
          <a:endParaRPr lang="es-EC" dirty="0"/>
        </a:p>
      </dgm:t>
    </dgm:pt>
    <dgm:pt modelId="{D41691DB-5F7F-4F02-8B9B-A01B605BE68B}" type="parTrans" cxnId="{73B70C4B-8B09-4E6A-823E-27EA4ED5C215}">
      <dgm:prSet/>
      <dgm:spPr/>
      <dgm:t>
        <a:bodyPr/>
        <a:lstStyle/>
        <a:p>
          <a:pPr algn="l"/>
          <a:endParaRPr lang="es-EC"/>
        </a:p>
      </dgm:t>
    </dgm:pt>
    <dgm:pt modelId="{AD8B6C68-8007-4090-8EB0-E6C848786371}" type="sibTrans" cxnId="{73B70C4B-8B09-4E6A-823E-27EA4ED5C215}">
      <dgm:prSet/>
      <dgm:spPr/>
      <dgm:t>
        <a:bodyPr/>
        <a:lstStyle/>
        <a:p>
          <a:pPr algn="l"/>
          <a:endParaRPr lang="es-EC"/>
        </a:p>
      </dgm:t>
    </dgm:pt>
    <dgm:pt modelId="{74DD44FE-7AF4-45BC-9E37-9F8776E9EA75}">
      <dgm:prSet phldrT="[Texto]"/>
      <dgm:spPr/>
      <dgm:t>
        <a:bodyPr/>
        <a:lstStyle/>
        <a:p>
          <a:pPr algn="l"/>
          <a:r>
            <a:rPr lang="es-EC" dirty="0" smtClean="0"/>
            <a:t>Fijación de precios basándose en los márgenes de utilidad máximos según el desempeño de la industria</a:t>
          </a:r>
          <a:endParaRPr lang="es-EC" dirty="0"/>
        </a:p>
      </dgm:t>
    </dgm:pt>
    <dgm:pt modelId="{32AB147D-4CBC-4F17-9D57-7CCCB3523519}" type="parTrans" cxnId="{0F6971CB-AF72-45DF-92C5-DE4CD5810AF9}">
      <dgm:prSet/>
      <dgm:spPr/>
      <dgm:t>
        <a:bodyPr/>
        <a:lstStyle/>
        <a:p>
          <a:pPr algn="l"/>
          <a:endParaRPr lang="es-EC"/>
        </a:p>
      </dgm:t>
    </dgm:pt>
    <dgm:pt modelId="{D8B668EC-C709-483B-BE07-2DCF91AAD663}" type="sibTrans" cxnId="{0F6971CB-AF72-45DF-92C5-DE4CD5810AF9}">
      <dgm:prSet/>
      <dgm:spPr/>
      <dgm:t>
        <a:bodyPr/>
        <a:lstStyle/>
        <a:p>
          <a:pPr algn="l"/>
          <a:endParaRPr lang="es-EC"/>
        </a:p>
      </dgm:t>
    </dgm:pt>
    <dgm:pt modelId="{82EDA496-C28C-4913-A16F-1E107DC37B84}">
      <dgm:prSet phldrT="[Texto]"/>
      <dgm:spPr/>
      <dgm:t>
        <a:bodyPr/>
        <a:lstStyle/>
        <a:p>
          <a:pPr algn="l"/>
          <a:r>
            <a:rPr lang="es-EC" dirty="0" smtClean="0"/>
            <a:t>Reglamento para la Fijación de Precios de Medicamentos de Uso y Consumo Humano (2014)</a:t>
          </a:r>
          <a:endParaRPr lang="es-EC" dirty="0"/>
        </a:p>
      </dgm:t>
    </dgm:pt>
    <dgm:pt modelId="{2F35D6B9-3A94-4C1F-BD13-87F8804382F1}" type="parTrans" cxnId="{D9781601-3637-4C0A-BD65-C5CE51F7A8D5}">
      <dgm:prSet/>
      <dgm:spPr/>
      <dgm:t>
        <a:bodyPr/>
        <a:lstStyle/>
        <a:p>
          <a:pPr algn="l"/>
          <a:endParaRPr lang="es-EC"/>
        </a:p>
      </dgm:t>
    </dgm:pt>
    <dgm:pt modelId="{E8EDB4B4-19E7-46C2-BEC3-A861D9C90861}" type="sibTrans" cxnId="{D9781601-3637-4C0A-BD65-C5CE51F7A8D5}">
      <dgm:prSet/>
      <dgm:spPr/>
      <dgm:t>
        <a:bodyPr/>
        <a:lstStyle/>
        <a:p>
          <a:pPr algn="l"/>
          <a:endParaRPr lang="es-EC"/>
        </a:p>
      </dgm:t>
    </dgm:pt>
    <dgm:pt modelId="{6086FF7B-0223-41D6-9D5B-A021AB41178D}">
      <dgm:prSet phldrT="[Texto]"/>
      <dgm:spPr/>
      <dgm:t>
        <a:bodyPr/>
        <a:lstStyle/>
        <a:p>
          <a:pPr algn="l"/>
          <a:r>
            <a:rPr lang="es-EC" dirty="0" smtClean="0"/>
            <a:t>Régimen regulado: precio techo de los medicamentos estratégicos y nuevos, que será la mediana de los precios de venta al público del mercado privado, para cada segmento del mercado</a:t>
          </a:r>
          <a:endParaRPr lang="es-EC" dirty="0"/>
        </a:p>
      </dgm:t>
    </dgm:pt>
    <dgm:pt modelId="{2BCFD093-24DC-43A3-87D8-A25067516B38}" type="parTrans" cxnId="{AE730171-7C46-4248-AE18-AA0232F057C4}">
      <dgm:prSet/>
      <dgm:spPr/>
      <dgm:t>
        <a:bodyPr/>
        <a:lstStyle/>
        <a:p>
          <a:pPr algn="l"/>
          <a:endParaRPr lang="es-EC"/>
        </a:p>
      </dgm:t>
    </dgm:pt>
    <dgm:pt modelId="{8FD9AFEB-E96A-42D8-B5D6-ED4BA94A3E5C}" type="sibTrans" cxnId="{AE730171-7C46-4248-AE18-AA0232F057C4}">
      <dgm:prSet/>
      <dgm:spPr/>
      <dgm:t>
        <a:bodyPr/>
        <a:lstStyle/>
        <a:p>
          <a:pPr algn="l"/>
          <a:endParaRPr lang="es-EC"/>
        </a:p>
      </dgm:t>
    </dgm:pt>
    <dgm:pt modelId="{5A337C35-C4BB-4888-8E46-893571CCD447}">
      <dgm:prSet phldrT="[Texto]"/>
      <dgm:spPr/>
      <dgm:t>
        <a:bodyPr/>
        <a:lstStyle/>
        <a:p>
          <a:pPr algn="l"/>
          <a:r>
            <a:rPr lang="es-EC" dirty="0" smtClean="0"/>
            <a:t>Reducción del 30% del precio para cada producto</a:t>
          </a:r>
          <a:endParaRPr lang="es-EC" dirty="0"/>
        </a:p>
      </dgm:t>
    </dgm:pt>
    <dgm:pt modelId="{2DA70DB8-6242-4B54-8BF0-A0CD95A989CB}" type="parTrans" cxnId="{44FEE412-B1E1-4C35-AB2E-F3369B2FBF3C}">
      <dgm:prSet/>
      <dgm:spPr/>
      <dgm:t>
        <a:bodyPr/>
        <a:lstStyle/>
        <a:p>
          <a:pPr algn="l"/>
          <a:endParaRPr lang="es-EC"/>
        </a:p>
      </dgm:t>
    </dgm:pt>
    <dgm:pt modelId="{26009E5B-0E67-4D49-8A69-FC7F2F7B7E52}" type="sibTrans" cxnId="{44FEE412-B1E1-4C35-AB2E-F3369B2FBF3C}">
      <dgm:prSet/>
      <dgm:spPr/>
      <dgm:t>
        <a:bodyPr/>
        <a:lstStyle/>
        <a:p>
          <a:pPr algn="l"/>
          <a:endParaRPr lang="es-EC"/>
        </a:p>
      </dgm:t>
    </dgm:pt>
    <dgm:pt modelId="{F5534CB5-0C4A-4F2D-A019-281CE01A7F38}">
      <dgm:prSet phldrT="[Texto]"/>
      <dgm:spPr/>
      <dgm:t>
        <a:bodyPr/>
        <a:lstStyle/>
        <a:p>
          <a:pPr algn="l"/>
          <a:r>
            <a:rPr lang="es-EC" dirty="0" smtClean="0"/>
            <a:t>Fabricante e importador 20%</a:t>
          </a:r>
          <a:endParaRPr lang="es-EC" dirty="0"/>
        </a:p>
      </dgm:t>
    </dgm:pt>
    <dgm:pt modelId="{3D6BEF33-A8DB-4F39-BE04-F56263E170C3}" type="parTrans" cxnId="{906B6B3D-DBC6-4C18-A735-D9728779B62B}">
      <dgm:prSet/>
      <dgm:spPr/>
      <dgm:t>
        <a:bodyPr/>
        <a:lstStyle/>
        <a:p>
          <a:pPr algn="l"/>
          <a:endParaRPr lang="es-EC"/>
        </a:p>
      </dgm:t>
    </dgm:pt>
    <dgm:pt modelId="{F89B99E9-2867-4E67-B231-856B7D49ABEE}" type="sibTrans" cxnId="{906B6B3D-DBC6-4C18-A735-D9728779B62B}">
      <dgm:prSet/>
      <dgm:spPr/>
      <dgm:t>
        <a:bodyPr/>
        <a:lstStyle/>
        <a:p>
          <a:pPr algn="l"/>
          <a:endParaRPr lang="es-EC"/>
        </a:p>
      </dgm:t>
    </dgm:pt>
    <dgm:pt modelId="{3296B0AA-B4E1-4743-B459-71A992E0F8DA}">
      <dgm:prSet phldrT="[Texto]"/>
      <dgm:spPr/>
      <dgm:t>
        <a:bodyPr/>
        <a:lstStyle/>
        <a:p>
          <a:pPr algn="l"/>
          <a:r>
            <a:rPr lang="es-EC" dirty="0" smtClean="0"/>
            <a:t>Distribuidoras 10%</a:t>
          </a:r>
          <a:endParaRPr lang="es-EC" dirty="0"/>
        </a:p>
      </dgm:t>
    </dgm:pt>
    <dgm:pt modelId="{E107DD86-3A1B-418D-BD91-D2C8E752712A}" type="parTrans" cxnId="{ABB3FFE6-3288-4EEF-BDED-05D622B6BF8B}">
      <dgm:prSet/>
      <dgm:spPr/>
      <dgm:t>
        <a:bodyPr/>
        <a:lstStyle/>
        <a:p>
          <a:pPr algn="l"/>
          <a:endParaRPr lang="es-EC"/>
        </a:p>
      </dgm:t>
    </dgm:pt>
    <dgm:pt modelId="{3EDB527D-8A24-43CC-8BA7-E7EDE40FA434}" type="sibTrans" cxnId="{ABB3FFE6-3288-4EEF-BDED-05D622B6BF8B}">
      <dgm:prSet/>
      <dgm:spPr/>
      <dgm:t>
        <a:bodyPr/>
        <a:lstStyle/>
        <a:p>
          <a:pPr algn="l"/>
          <a:endParaRPr lang="es-EC"/>
        </a:p>
      </dgm:t>
    </dgm:pt>
    <dgm:pt modelId="{8C2E5391-8B60-4668-AB34-2F62A9F59899}">
      <dgm:prSet phldrT="[Texto]"/>
      <dgm:spPr/>
      <dgm:t>
        <a:bodyPr/>
        <a:lstStyle/>
        <a:p>
          <a:pPr algn="l"/>
          <a:r>
            <a:rPr lang="es-EC" dirty="0" smtClean="0"/>
            <a:t> Locales de expendio 20% marca y 25% genéricos</a:t>
          </a:r>
          <a:endParaRPr lang="es-EC" dirty="0"/>
        </a:p>
      </dgm:t>
    </dgm:pt>
    <dgm:pt modelId="{BFC5044F-951B-45DB-B954-DD1BE2923B88}" type="parTrans" cxnId="{318A784D-9032-4B2B-AEFB-06EE9F6FCF10}">
      <dgm:prSet/>
      <dgm:spPr/>
      <dgm:t>
        <a:bodyPr/>
        <a:lstStyle/>
        <a:p>
          <a:pPr algn="l"/>
          <a:endParaRPr lang="es-EC"/>
        </a:p>
      </dgm:t>
    </dgm:pt>
    <dgm:pt modelId="{5BBE8F56-EAE8-4DAC-91F0-33F90199C256}" type="sibTrans" cxnId="{318A784D-9032-4B2B-AEFB-06EE9F6FCF10}">
      <dgm:prSet/>
      <dgm:spPr/>
      <dgm:t>
        <a:bodyPr/>
        <a:lstStyle/>
        <a:p>
          <a:pPr algn="l"/>
          <a:endParaRPr lang="es-EC"/>
        </a:p>
      </dgm:t>
    </dgm:pt>
    <dgm:pt modelId="{9E1A39E2-7BDD-43E4-A344-8AE871C48E1E}" type="pres">
      <dgm:prSet presAssocID="{19901C52-0DE8-4AE6-A6BC-E0A0F30C38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36B89F-8994-4CE2-B4D9-593B37C2BF3E}" type="pres">
      <dgm:prSet presAssocID="{D8C820AB-FCEB-4EBB-8611-655C5E7893B9}" presName="composite" presStyleCnt="0"/>
      <dgm:spPr/>
    </dgm:pt>
    <dgm:pt modelId="{A7AAF6AC-54B9-4998-941F-86864351F26E}" type="pres">
      <dgm:prSet presAssocID="{D8C820AB-FCEB-4EBB-8611-655C5E7893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AAD66-E528-481F-A0EE-10E2FF32511F}" type="pres">
      <dgm:prSet presAssocID="{D8C820AB-FCEB-4EBB-8611-655C5E7893B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605A37-79B4-42DC-AE14-0746A778BA4D}" type="pres">
      <dgm:prSet presAssocID="{177E2A29-1935-4811-95D1-241523A4600D}" presName="space" presStyleCnt="0"/>
      <dgm:spPr/>
    </dgm:pt>
    <dgm:pt modelId="{88916A18-8272-4340-AAFF-4DC4466A8749}" type="pres">
      <dgm:prSet presAssocID="{189EAD68-DEFA-45AA-B8CA-87EDD7345E2C}" presName="composite" presStyleCnt="0"/>
      <dgm:spPr/>
    </dgm:pt>
    <dgm:pt modelId="{5243D98B-8066-4614-BFF0-B46FAA63366F}" type="pres">
      <dgm:prSet presAssocID="{189EAD68-DEFA-45AA-B8CA-87EDD7345E2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0A3857-DC8A-4515-AF9A-540D7BF195DD}" type="pres">
      <dgm:prSet presAssocID="{189EAD68-DEFA-45AA-B8CA-87EDD7345E2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BA792E-9497-4F79-A136-57C07F87610E}" type="pres">
      <dgm:prSet presAssocID="{69335B54-0B0C-4B7D-ABED-0720C500755F}" presName="space" presStyleCnt="0"/>
      <dgm:spPr/>
    </dgm:pt>
    <dgm:pt modelId="{EE700F77-683D-4532-8D15-0A46EAD7753C}" type="pres">
      <dgm:prSet presAssocID="{82EDA496-C28C-4913-A16F-1E107DC37B84}" presName="composite" presStyleCnt="0"/>
      <dgm:spPr/>
    </dgm:pt>
    <dgm:pt modelId="{4BBB40F4-D15A-4EDC-BD06-ADC3FE3EEEE9}" type="pres">
      <dgm:prSet presAssocID="{82EDA496-C28C-4913-A16F-1E107DC37B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C72017-19AE-4236-B89B-C0C92552E6C0}" type="pres">
      <dgm:prSet presAssocID="{82EDA496-C28C-4913-A16F-1E107DC37B8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B9A2D0-8085-4E8B-9ADA-B82D93E47785}" type="presOf" srcId="{3296B0AA-B4E1-4743-B459-71A992E0F8DA}" destId="{DF0A3857-DC8A-4515-AF9A-540D7BF195DD}" srcOrd="0" destOrd="3" presId="urn:microsoft.com/office/officeart/2005/8/layout/hList1"/>
    <dgm:cxn modelId="{29B60CBA-F208-4B08-9EE0-73BDC04FC282}" type="presOf" srcId="{74DD44FE-7AF4-45BC-9E37-9F8776E9EA75}" destId="{DF0A3857-DC8A-4515-AF9A-540D7BF195DD}" srcOrd="0" destOrd="1" presId="urn:microsoft.com/office/officeart/2005/8/layout/hList1"/>
    <dgm:cxn modelId="{39BD6DE3-DAF1-42F2-9549-062EDC76BF54}" type="presOf" srcId="{2F92A00B-9A0F-4E73-9BC4-2267045A301D}" destId="{B8AAAD66-E528-481F-A0EE-10E2FF32511F}" srcOrd="0" destOrd="0" presId="urn:microsoft.com/office/officeart/2005/8/layout/hList1"/>
    <dgm:cxn modelId="{1D86A727-0F93-438A-B273-179D3B26F5E6}" srcId="{19901C52-0DE8-4AE6-A6BC-E0A0F30C38A6}" destId="{189EAD68-DEFA-45AA-B8CA-87EDD7345E2C}" srcOrd="1" destOrd="0" parTransId="{9E92CC98-0B68-4702-BC1B-C4C15DD825EE}" sibTransId="{69335B54-0B0C-4B7D-ABED-0720C500755F}"/>
    <dgm:cxn modelId="{459FA701-6BF9-4958-B4EB-90DBBBBE3DFB}" type="presOf" srcId="{6086FF7B-0223-41D6-9D5B-A021AB41178D}" destId="{36C72017-19AE-4236-B89B-C0C92552E6C0}" srcOrd="0" destOrd="0" presId="urn:microsoft.com/office/officeart/2005/8/layout/hList1"/>
    <dgm:cxn modelId="{93EC4EE3-F602-4F63-9E2F-81B6CFCEC6DF}" type="presOf" srcId="{19901C52-0DE8-4AE6-A6BC-E0A0F30C38A6}" destId="{9E1A39E2-7BDD-43E4-A344-8AE871C48E1E}" srcOrd="0" destOrd="0" presId="urn:microsoft.com/office/officeart/2005/8/layout/hList1"/>
    <dgm:cxn modelId="{592EFE92-053E-41AF-92FA-9A1BC730934E}" type="presOf" srcId="{D8C820AB-FCEB-4EBB-8611-655C5E7893B9}" destId="{A7AAF6AC-54B9-4998-941F-86864351F26E}" srcOrd="0" destOrd="0" presId="urn:microsoft.com/office/officeart/2005/8/layout/hList1"/>
    <dgm:cxn modelId="{C51153B6-4C10-4C29-8E43-FC87F5082883}" type="presOf" srcId="{5A337C35-C4BB-4888-8E46-893571CCD447}" destId="{36C72017-19AE-4236-B89B-C0C92552E6C0}" srcOrd="0" destOrd="1" presId="urn:microsoft.com/office/officeart/2005/8/layout/hList1"/>
    <dgm:cxn modelId="{ABB3FFE6-3288-4EEF-BDED-05D622B6BF8B}" srcId="{189EAD68-DEFA-45AA-B8CA-87EDD7345E2C}" destId="{3296B0AA-B4E1-4743-B459-71A992E0F8DA}" srcOrd="3" destOrd="0" parTransId="{E107DD86-3A1B-418D-BD91-D2C8E752712A}" sibTransId="{3EDB527D-8A24-43CC-8BA7-E7EDE40FA434}"/>
    <dgm:cxn modelId="{0AA13471-0FE2-4481-BB5A-11142EF8EF8F}" type="presOf" srcId="{8C2E5391-8B60-4668-AB34-2F62A9F59899}" destId="{DF0A3857-DC8A-4515-AF9A-540D7BF195DD}" srcOrd="0" destOrd="4" presId="urn:microsoft.com/office/officeart/2005/8/layout/hList1"/>
    <dgm:cxn modelId="{0F6971CB-AF72-45DF-92C5-DE4CD5810AF9}" srcId="{189EAD68-DEFA-45AA-B8CA-87EDD7345E2C}" destId="{74DD44FE-7AF4-45BC-9E37-9F8776E9EA75}" srcOrd="1" destOrd="0" parTransId="{32AB147D-4CBC-4F17-9D57-7CCCB3523519}" sibTransId="{D8B668EC-C709-483B-BE07-2DCF91AAD663}"/>
    <dgm:cxn modelId="{A93671B2-A34E-4735-BE6B-D30DE4A1BABE}" srcId="{19901C52-0DE8-4AE6-A6BC-E0A0F30C38A6}" destId="{D8C820AB-FCEB-4EBB-8611-655C5E7893B9}" srcOrd="0" destOrd="0" parTransId="{3C00299B-C216-4841-A597-53E4A6380453}" sibTransId="{177E2A29-1935-4811-95D1-241523A4600D}"/>
    <dgm:cxn modelId="{906B6B3D-DBC6-4C18-A735-D9728779B62B}" srcId="{189EAD68-DEFA-45AA-B8CA-87EDD7345E2C}" destId="{F5534CB5-0C4A-4F2D-A019-281CE01A7F38}" srcOrd="2" destOrd="0" parTransId="{3D6BEF33-A8DB-4F39-BE04-F56263E170C3}" sibTransId="{F89B99E9-2867-4E67-B231-856B7D49ABEE}"/>
    <dgm:cxn modelId="{D4B22B1A-C42E-42B5-8F17-6F859A463D00}" type="presOf" srcId="{A541C70C-75C3-4E7F-A137-2BEA77618A87}" destId="{DF0A3857-DC8A-4515-AF9A-540D7BF195DD}" srcOrd="0" destOrd="0" presId="urn:microsoft.com/office/officeart/2005/8/layout/hList1"/>
    <dgm:cxn modelId="{B62E94E0-8F94-4AE6-AB91-B7476A11A815}" type="presOf" srcId="{F5534CB5-0C4A-4F2D-A019-281CE01A7F38}" destId="{DF0A3857-DC8A-4515-AF9A-540D7BF195DD}" srcOrd="0" destOrd="2" presId="urn:microsoft.com/office/officeart/2005/8/layout/hList1"/>
    <dgm:cxn modelId="{A29DEF68-C1C1-4977-9A8E-C261BC54660B}" type="presOf" srcId="{189EAD68-DEFA-45AA-B8CA-87EDD7345E2C}" destId="{5243D98B-8066-4614-BFF0-B46FAA63366F}" srcOrd="0" destOrd="0" presId="urn:microsoft.com/office/officeart/2005/8/layout/hList1"/>
    <dgm:cxn modelId="{44FEE412-B1E1-4C35-AB2E-F3369B2FBF3C}" srcId="{82EDA496-C28C-4913-A16F-1E107DC37B84}" destId="{5A337C35-C4BB-4888-8E46-893571CCD447}" srcOrd="1" destOrd="0" parTransId="{2DA70DB8-6242-4B54-8BF0-A0CD95A989CB}" sibTransId="{26009E5B-0E67-4D49-8A69-FC7F2F7B7E52}"/>
    <dgm:cxn modelId="{D9781601-3637-4C0A-BD65-C5CE51F7A8D5}" srcId="{19901C52-0DE8-4AE6-A6BC-E0A0F30C38A6}" destId="{82EDA496-C28C-4913-A16F-1E107DC37B84}" srcOrd="2" destOrd="0" parTransId="{2F35D6B9-3A94-4C1F-BD13-87F8804382F1}" sibTransId="{E8EDB4B4-19E7-46C2-BEC3-A861D9C90861}"/>
    <dgm:cxn modelId="{AE3D07FB-5AE7-4CD4-995D-77CA77B418CC}" srcId="{D8C820AB-FCEB-4EBB-8611-655C5E7893B9}" destId="{2F92A00B-9A0F-4E73-9BC4-2267045A301D}" srcOrd="0" destOrd="0" parTransId="{6DFC1775-8FB5-4223-B371-ABD461F095B5}" sibTransId="{64240B87-05EE-423D-B03F-F4C87E85C317}"/>
    <dgm:cxn modelId="{73B70C4B-8B09-4E6A-823E-27EA4ED5C215}" srcId="{189EAD68-DEFA-45AA-B8CA-87EDD7345E2C}" destId="{A541C70C-75C3-4E7F-A137-2BEA77618A87}" srcOrd="0" destOrd="0" parTransId="{D41691DB-5F7F-4F02-8B9B-A01B605BE68B}" sibTransId="{AD8B6C68-8007-4090-8EB0-E6C848786371}"/>
    <dgm:cxn modelId="{AE730171-7C46-4248-AE18-AA0232F057C4}" srcId="{82EDA496-C28C-4913-A16F-1E107DC37B84}" destId="{6086FF7B-0223-41D6-9D5B-A021AB41178D}" srcOrd="0" destOrd="0" parTransId="{2BCFD093-24DC-43A3-87D8-A25067516B38}" sibTransId="{8FD9AFEB-E96A-42D8-B5D6-ED4BA94A3E5C}"/>
    <dgm:cxn modelId="{318A784D-9032-4B2B-AEFB-06EE9F6FCF10}" srcId="{189EAD68-DEFA-45AA-B8CA-87EDD7345E2C}" destId="{8C2E5391-8B60-4668-AB34-2F62A9F59899}" srcOrd="4" destOrd="0" parTransId="{BFC5044F-951B-45DB-B954-DD1BE2923B88}" sibTransId="{5BBE8F56-EAE8-4DAC-91F0-33F90199C256}"/>
    <dgm:cxn modelId="{062E04D5-5070-4E60-81FA-3809AD6C141C}" type="presOf" srcId="{82EDA496-C28C-4913-A16F-1E107DC37B84}" destId="{4BBB40F4-D15A-4EDC-BD06-ADC3FE3EEEE9}" srcOrd="0" destOrd="0" presId="urn:microsoft.com/office/officeart/2005/8/layout/hList1"/>
    <dgm:cxn modelId="{0992ED0A-4CCC-442E-89B6-CA91CBE79E54}" type="presParOf" srcId="{9E1A39E2-7BDD-43E4-A344-8AE871C48E1E}" destId="{C636B89F-8994-4CE2-B4D9-593B37C2BF3E}" srcOrd="0" destOrd="0" presId="urn:microsoft.com/office/officeart/2005/8/layout/hList1"/>
    <dgm:cxn modelId="{A4C85087-C6E9-4302-96E5-A79B60FB8643}" type="presParOf" srcId="{C636B89F-8994-4CE2-B4D9-593B37C2BF3E}" destId="{A7AAF6AC-54B9-4998-941F-86864351F26E}" srcOrd="0" destOrd="0" presId="urn:microsoft.com/office/officeart/2005/8/layout/hList1"/>
    <dgm:cxn modelId="{B976DC3A-A596-491A-AB95-2C32EE08DE38}" type="presParOf" srcId="{C636B89F-8994-4CE2-B4D9-593B37C2BF3E}" destId="{B8AAAD66-E528-481F-A0EE-10E2FF32511F}" srcOrd="1" destOrd="0" presId="urn:microsoft.com/office/officeart/2005/8/layout/hList1"/>
    <dgm:cxn modelId="{16058369-26A4-4799-AA97-861A17F18CB2}" type="presParOf" srcId="{9E1A39E2-7BDD-43E4-A344-8AE871C48E1E}" destId="{51605A37-79B4-42DC-AE14-0746A778BA4D}" srcOrd="1" destOrd="0" presId="urn:microsoft.com/office/officeart/2005/8/layout/hList1"/>
    <dgm:cxn modelId="{0EE622AE-564C-4806-A1D5-2E9451BBF7C4}" type="presParOf" srcId="{9E1A39E2-7BDD-43E4-A344-8AE871C48E1E}" destId="{88916A18-8272-4340-AAFF-4DC4466A8749}" srcOrd="2" destOrd="0" presId="urn:microsoft.com/office/officeart/2005/8/layout/hList1"/>
    <dgm:cxn modelId="{DB8DE2E9-4C38-4EEC-A1C3-10A1A472B8DC}" type="presParOf" srcId="{88916A18-8272-4340-AAFF-4DC4466A8749}" destId="{5243D98B-8066-4614-BFF0-B46FAA63366F}" srcOrd="0" destOrd="0" presId="urn:microsoft.com/office/officeart/2005/8/layout/hList1"/>
    <dgm:cxn modelId="{D173CE24-B729-4752-8480-5F7D946C0F49}" type="presParOf" srcId="{88916A18-8272-4340-AAFF-4DC4466A8749}" destId="{DF0A3857-DC8A-4515-AF9A-540D7BF195DD}" srcOrd="1" destOrd="0" presId="urn:microsoft.com/office/officeart/2005/8/layout/hList1"/>
    <dgm:cxn modelId="{A337CA8A-CDF4-47FE-857B-FD03AE555B92}" type="presParOf" srcId="{9E1A39E2-7BDD-43E4-A344-8AE871C48E1E}" destId="{60BA792E-9497-4F79-A136-57C07F87610E}" srcOrd="3" destOrd="0" presId="urn:microsoft.com/office/officeart/2005/8/layout/hList1"/>
    <dgm:cxn modelId="{A0DB7F27-3780-4C0A-B35C-B6E97C71980D}" type="presParOf" srcId="{9E1A39E2-7BDD-43E4-A344-8AE871C48E1E}" destId="{EE700F77-683D-4532-8D15-0A46EAD7753C}" srcOrd="4" destOrd="0" presId="urn:microsoft.com/office/officeart/2005/8/layout/hList1"/>
    <dgm:cxn modelId="{0ABEDF93-CC87-427E-8BF6-EE2A393852EF}" type="presParOf" srcId="{EE700F77-683D-4532-8D15-0A46EAD7753C}" destId="{4BBB40F4-D15A-4EDC-BD06-ADC3FE3EEEE9}" srcOrd="0" destOrd="0" presId="urn:microsoft.com/office/officeart/2005/8/layout/hList1"/>
    <dgm:cxn modelId="{0A53DF02-ADB9-4A8F-89D8-EE327F1FC005}" type="presParOf" srcId="{EE700F77-683D-4532-8D15-0A46EAD7753C}" destId="{36C72017-19AE-4236-B89B-C0C92552E6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E44AE9-DC2E-46D3-AC82-9B04F463DA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79DC645-D030-490C-81A1-D309B20D83BE}">
      <dgm:prSet phldrT="[Texto]"/>
      <dgm:spPr/>
      <dgm:t>
        <a:bodyPr/>
        <a:lstStyle/>
        <a:p>
          <a:r>
            <a:rPr lang="es-EC" b="1"/>
            <a:t>Laboratorios farmacéuticos:</a:t>
          </a:r>
          <a:endParaRPr lang="es-EC"/>
        </a:p>
      </dgm:t>
    </dgm:pt>
    <dgm:pt modelId="{520AD28E-F27A-408D-B96C-1DB0819F6462}" type="parTrans" cxnId="{A02092DC-5CF0-4530-B5BB-966B19B40F77}">
      <dgm:prSet/>
      <dgm:spPr/>
      <dgm:t>
        <a:bodyPr/>
        <a:lstStyle/>
        <a:p>
          <a:endParaRPr lang="es-EC"/>
        </a:p>
      </dgm:t>
    </dgm:pt>
    <dgm:pt modelId="{99E78D29-75AC-498A-8ED5-97DD0B38DEAE}" type="sibTrans" cxnId="{A02092DC-5CF0-4530-B5BB-966B19B40F77}">
      <dgm:prSet/>
      <dgm:spPr/>
      <dgm:t>
        <a:bodyPr/>
        <a:lstStyle/>
        <a:p>
          <a:endParaRPr lang="es-EC"/>
        </a:p>
      </dgm:t>
    </dgm:pt>
    <dgm:pt modelId="{9391997C-D4F3-4F72-93AA-7A206ED2C67A}">
      <dgm:prSet/>
      <dgm:spPr/>
      <dgm:t>
        <a:bodyPr/>
        <a:lstStyle/>
        <a:p>
          <a:r>
            <a:rPr lang="es-EC"/>
            <a:t>Deberán contar con un responsable técnico,</a:t>
          </a:r>
        </a:p>
      </dgm:t>
    </dgm:pt>
    <dgm:pt modelId="{D72CB48E-BF82-45AC-94CB-81FC662761E5}" type="parTrans" cxnId="{9B3F76EA-F81F-4045-8AC8-652E531FCAB0}">
      <dgm:prSet/>
      <dgm:spPr/>
      <dgm:t>
        <a:bodyPr/>
        <a:lstStyle/>
        <a:p>
          <a:endParaRPr lang="es-EC"/>
        </a:p>
      </dgm:t>
    </dgm:pt>
    <dgm:pt modelId="{C5DD1E24-39C9-44C1-8CE7-7014E891D2E5}" type="sibTrans" cxnId="{9B3F76EA-F81F-4045-8AC8-652E531FCAB0}">
      <dgm:prSet/>
      <dgm:spPr/>
      <dgm:t>
        <a:bodyPr/>
        <a:lstStyle/>
        <a:p>
          <a:endParaRPr lang="es-EC"/>
        </a:p>
      </dgm:t>
    </dgm:pt>
    <dgm:pt modelId="{03690B55-688A-495A-BB30-3425D73C80C7}">
      <dgm:prSet/>
      <dgm:spPr/>
      <dgm:t>
        <a:bodyPr/>
        <a:lstStyle/>
        <a:p>
          <a:r>
            <a:rPr lang="es-EC"/>
            <a:t>Obtener previamente el Certificado de Buenas Prácticas de Manufactura,</a:t>
          </a:r>
        </a:p>
      </dgm:t>
    </dgm:pt>
    <dgm:pt modelId="{7D8B6242-00CA-4EB0-85DF-31B53C2899C2}" type="parTrans" cxnId="{609EC007-F2C2-4E68-8D28-807F073B2F00}">
      <dgm:prSet/>
      <dgm:spPr/>
      <dgm:t>
        <a:bodyPr/>
        <a:lstStyle/>
        <a:p>
          <a:endParaRPr lang="es-EC"/>
        </a:p>
      </dgm:t>
    </dgm:pt>
    <dgm:pt modelId="{758746B1-9640-4AFA-ACC9-90E01650F642}" type="sibTrans" cxnId="{609EC007-F2C2-4E68-8D28-807F073B2F00}">
      <dgm:prSet/>
      <dgm:spPr/>
      <dgm:t>
        <a:bodyPr/>
        <a:lstStyle/>
        <a:p>
          <a:endParaRPr lang="es-EC"/>
        </a:p>
      </dgm:t>
    </dgm:pt>
    <dgm:pt modelId="{0A665EAF-601A-4156-9828-D6D0FD73F2AB}">
      <dgm:prSet/>
      <dgm:spPr/>
      <dgm:t>
        <a:bodyPr/>
        <a:lstStyle/>
        <a:p>
          <a:r>
            <a:rPr lang="es-EC"/>
            <a:t>Contar con la categorización otorgada por el MIPRO.</a:t>
          </a:r>
        </a:p>
      </dgm:t>
    </dgm:pt>
    <dgm:pt modelId="{684A219D-48F8-4D54-AB80-E0C965035A85}" type="parTrans" cxnId="{BBE6A78F-A8E1-4295-A887-60BE6CC39D87}">
      <dgm:prSet/>
      <dgm:spPr/>
      <dgm:t>
        <a:bodyPr/>
        <a:lstStyle/>
        <a:p>
          <a:endParaRPr lang="es-EC"/>
        </a:p>
      </dgm:t>
    </dgm:pt>
    <dgm:pt modelId="{7DBF26B9-3374-49F5-B6AF-F58C5F1D9F17}" type="sibTrans" cxnId="{BBE6A78F-A8E1-4295-A887-60BE6CC39D87}">
      <dgm:prSet/>
      <dgm:spPr/>
      <dgm:t>
        <a:bodyPr/>
        <a:lstStyle/>
        <a:p>
          <a:endParaRPr lang="es-EC"/>
        </a:p>
      </dgm:t>
    </dgm:pt>
    <dgm:pt modelId="{31830E4F-0A23-4EC3-98E4-1CA39E2367A1}">
      <dgm:prSet/>
      <dgm:spPr/>
      <dgm:t>
        <a:bodyPr/>
        <a:lstStyle/>
        <a:p>
          <a:r>
            <a:rPr lang="es-EC" b="1"/>
            <a:t>Distribuidoras farmacéuticas y casas de representación de medicamentos:</a:t>
          </a:r>
          <a:endParaRPr lang="es-EC"/>
        </a:p>
      </dgm:t>
    </dgm:pt>
    <dgm:pt modelId="{04A4586E-35D9-4739-85AF-E7543A1F29EC}" type="parTrans" cxnId="{59B88E6C-86C8-45A8-B36C-0E8FB42AF9ED}">
      <dgm:prSet/>
      <dgm:spPr/>
      <dgm:t>
        <a:bodyPr/>
        <a:lstStyle/>
        <a:p>
          <a:endParaRPr lang="es-EC"/>
        </a:p>
      </dgm:t>
    </dgm:pt>
    <dgm:pt modelId="{A56AE081-B0B7-41B4-B2C4-7D3B18784099}" type="sibTrans" cxnId="{59B88E6C-86C8-45A8-B36C-0E8FB42AF9ED}">
      <dgm:prSet/>
      <dgm:spPr/>
      <dgm:t>
        <a:bodyPr/>
        <a:lstStyle/>
        <a:p>
          <a:endParaRPr lang="es-EC"/>
        </a:p>
      </dgm:t>
    </dgm:pt>
    <dgm:pt modelId="{B442A502-8771-456A-8264-873314D8F5E7}">
      <dgm:prSet/>
      <dgm:spPr/>
      <dgm:t>
        <a:bodyPr/>
        <a:lstStyle/>
        <a:p>
          <a:r>
            <a:rPr lang="es-EC"/>
            <a:t>Deberán contar con un responsable técnico para su funcionamiento,</a:t>
          </a:r>
        </a:p>
      </dgm:t>
    </dgm:pt>
    <dgm:pt modelId="{8A600C84-9F03-4D63-B1D7-9B1F7086297E}" type="parTrans" cxnId="{7620612F-6E0D-4BD5-AC5D-45E0C5E1BD9A}">
      <dgm:prSet/>
      <dgm:spPr/>
      <dgm:t>
        <a:bodyPr/>
        <a:lstStyle/>
        <a:p>
          <a:endParaRPr lang="es-EC"/>
        </a:p>
      </dgm:t>
    </dgm:pt>
    <dgm:pt modelId="{6F5AD43C-0793-4F4F-8DDE-4788B2B54F2C}" type="sibTrans" cxnId="{7620612F-6E0D-4BD5-AC5D-45E0C5E1BD9A}">
      <dgm:prSet/>
      <dgm:spPr/>
      <dgm:t>
        <a:bodyPr/>
        <a:lstStyle/>
        <a:p>
          <a:endParaRPr lang="es-EC"/>
        </a:p>
      </dgm:t>
    </dgm:pt>
    <dgm:pt modelId="{C65C7B38-2F88-4D34-8C19-EE979E7841FD}">
      <dgm:prSet/>
      <dgm:spPr/>
      <dgm:t>
        <a:bodyPr/>
        <a:lstStyle/>
        <a:p>
          <a:r>
            <a:rPr lang="es-EC" dirty="0"/>
            <a:t>Deberán obtener la Certificación de Buenas Prácticas de Almacenamiento, Distribución y Transporte de Medicamentos.</a:t>
          </a:r>
        </a:p>
      </dgm:t>
    </dgm:pt>
    <dgm:pt modelId="{39485C52-C8F1-4DCB-9281-E09C83A8793C}" type="parTrans" cxnId="{04503C79-A193-4B18-80FF-74D9A9C5F374}">
      <dgm:prSet/>
      <dgm:spPr/>
      <dgm:t>
        <a:bodyPr/>
        <a:lstStyle/>
        <a:p>
          <a:endParaRPr lang="es-EC"/>
        </a:p>
      </dgm:t>
    </dgm:pt>
    <dgm:pt modelId="{2B32C85C-6B28-4C07-8420-CAB554D594AA}" type="sibTrans" cxnId="{04503C79-A193-4B18-80FF-74D9A9C5F374}">
      <dgm:prSet/>
      <dgm:spPr/>
      <dgm:t>
        <a:bodyPr/>
        <a:lstStyle/>
        <a:p>
          <a:endParaRPr lang="es-EC"/>
        </a:p>
      </dgm:t>
    </dgm:pt>
    <dgm:pt modelId="{1C341EA5-FA38-488E-A116-E01CE1268B25}">
      <dgm:prSet/>
      <dgm:spPr/>
      <dgm:t>
        <a:bodyPr/>
        <a:lstStyle/>
        <a:p>
          <a:r>
            <a:rPr lang="es-EC" dirty="0"/>
            <a:t>Distribuidoras farmacéuticas deben contar con el documento que autorice su funcionamiento por parte del titular del registro sanitario del medicamento en el país,</a:t>
          </a:r>
        </a:p>
      </dgm:t>
    </dgm:pt>
    <dgm:pt modelId="{28329E5D-B1CE-4943-B399-36D0175E1A74}" type="parTrans" cxnId="{A4C62E38-78C6-4805-9D48-F41CB3716578}">
      <dgm:prSet/>
      <dgm:spPr/>
      <dgm:t>
        <a:bodyPr/>
        <a:lstStyle/>
        <a:p>
          <a:endParaRPr lang="es-EC"/>
        </a:p>
      </dgm:t>
    </dgm:pt>
    <dgm:pt modelId="{64E5D0D3-F6AC-4F29-A901-71D7FF8543B1}" type="sibTrans" cxnId="{A4C62E38-78C6-4805-9D48-F41CB3716578}">
      <dgm:prSet/>
      <dgm:spPr/>
      <dgm:t>
        <a:bodyPr/>
        <a:lstStyle/>
        <a:p>
          <a:endParaRPr lang="es-EC"/>
        </a:p>
      </dgm:t>
    </dgm:pt>
    <dgm:pt modelId="{FF84EE2E-5017-43C6-8F61-CF1B60A791B2}">
      <dgm:prSet/>
      <dgm:spPr/>
      <dgm:t>
        <a:bodyPr/>
        <a:lstStyle/>
        <a:p>
          <a:r>
            <a:rPr lang="es-EC"/>
            <a:t>Casas de representación deben tener la lista de laboratorios representados y su respectivo país de origen; y el poder otorgado por la casa matriz debidamente apostillado en el país de origen.</a:t>
          </a:r>
        </a:p>
      </dgm:t>
    </dgm:pt>
    <dgm:pt modelId="{E5A60147-9FD5-44C9-A030-44BBEE76DF22}" type="parTrans" cxnId="{4BBA52FC-85ED-4297-99D7-B9CCA1E1E7FB}">
      <dgm:prSet/>
      <dgm:spPr/>
      <dgm:t>
        <a:bodyPr/>
        <a:lstStyle/>
        <a:p>
          <a:endParaRPr lang="es-EC"/>
        </a:p>
      </dgm:t>
    </dgm:pt>
    <dgm:pt modelId="{2857C9DA-766F-42F4-B641-FCCE398F2158}" type="sibTrans" cxnId="{4BBA52FC-85ED-4297-99D7-B9CCA1E1E7FB}">
      <dgm:prSet/>
      <dgm:spPr/>
      <dgm:t>
        <a:bodyPr/>
        <a:lstStyle/>
        <a:p>
          <a:endParaRPr lang="es-EC"/>
        </a:p>
      </dgm:t>
    </dgm:pt>
    <dgm:pt modelId="{E1FC2E97-54BC-48E1-90F8-DB7AF7D5FF96}">
      <dgm:prSet/>
      <dgm:spPr/>
      <dgm:t>
        <a:bodyPr/>
        <a:lstStyle/>
        <a:p>
          <a:r>
            <a:rPr lang="es-EC"/>
            <a:t>La ARCSA contará con un registro de los incumplimientos  y expediente del desempeño de cada responsable técnico.</a:t>
          </a:r>
        </a:p>
      </dgm:t>
    </dgm:pt>
    <dgm:pt modelId="{65788486-3A83-4ABC-BDF7-C65D22963173}" type="parTrans" cxnId="{A4E11B29-C364-46DC-9BC3-863CDCD47AEE}">
      <dgm:prSet/>
      <dgm:spPr/>
      <dgm:t>
        <a:bodyPr/>
        <a:lstStyle/>
        <a:p>
          <a:endParaRPr lang="es-EC"/>
        </a:p>
      </dgm:t>
    </dgm:pt>
    <dgm:pt modelId="{F7553C50-95E1-4886-8630-51EC6E631AA2}" type="sibTrans" cxnId="{A4E11B29-C364-46DC-9BC3-863CDCD47AEE}">
      <dgm:prSet/>
      <dgm:spPr/>
      <dgm:t>
        <a:bodyPr/>
        <a:lstStyle/>
        <a:p>
          <a:endParaRPr lang="es-EC"/>
        </a:p>
      </dgm:t>
    </dgm:pt>
    <dgm:pt modelId="{908CE7D2-72E4-424B-90F6-BCAC6B9F986F}">
      <dgm:prSet/>
      <dgm:spPr/>
      <dgm:t>
        <a:bodyPr/>
        <a:lstStyle/>
        <a:p>
          <a:r>
            <a:rPr lang="es-EC"/>
            <a:t>Para la venta, los establecimientos autorizados deben entregar de manera obligatoria la factura o nota de venta.</a:t>
          </a:r>
        </a:p>
      </dgm:t>
    </dgm:pt>
    <dgm:pt modelId="{760C2FEF-1DAC-4455-BDED-CD05B889A74E}" type="parTrans" cxnId="{CF906363-AC05-4153-A78F-34AFD05DDA7B}">
      <dgm:prSet/>
      <dgm:spPr/>
      <dgm:t>
        <a:bodyPr/>
        <a:lstStyle/>
        <a:p>
          <a:endParaRPr lang="es-EC"/>
        </a:p>
      </dgm:t>
    </dgm:pt>
    <dgm:pt modelId="{98D2DA2B-2BE5-4C34-88C3-09059C934CD9}" type="sibTrans" cxnId="{CF906363-AC05-4153-A78F-34AFD05DDA7B}">
      <dgm:prSet/>
      <dgm:spPr/>
      <dgm:t>
        <a:bodyPr/>
        <a:lstStyle/>
        <a:p>
          <a:endParaRPr lang="es-EC"/>
        </a:p>
      </dgm:t>
    </dgm:pt>
    <dgm:pt modelId="{96ED6B86-0B78-4196-8471-CD5DE40B28E9}" type="pres">
      <dgm:prSet presAssocID="{28E44AE9-DC2E-46D3-AC82-9B04F463D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649E51-DC29-4E77-8AED-D5C7D3AC3D76}" type="pres">
      <dgm:prSet presAssocID="{279DC645-D030-490C-81A1-D309B20D83BE}" presName="parentLin" presStyleCnt="0"/>
      <dgm:spPr/>
    </dgm:pt>
    <dgm:pt modelId="{B45D6E39-C475-4956-94CB-0A2F2F004349}" type="pres">
      <dgm:prSet presAssocID="{279DC645-D030-490C-81A1-D309B20D83BE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FE0FD36-232A-420A-9059-5F7F84B61F6C}" type="pres">
      <dgm:prSet presAssocID="{279DC645-D030-490C-81A1-D309B20D83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548948-9B66-4DDC-AF07-C0846C4CA050}" type="pres">
      <dgm:prSet presAssocID="{279DC645-D030-490C-81A1-D309B20D83BE}" presName="negativeSpace" presStyleCnt="0"/>
      <dgm:spPr/>
    </dgm:pt>
    <dgm:pt modelId="{9C17A36E-1E6C-40A4-ADE2-FE0D292F1717}" type="pres">
      <dgm:prSet presAssocID="{279DC645-D030-490C-81A1-D309B20D83B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506EF6-D2B2-4244-BF86-378091A394FB}" type="pres">
      <dgm:prSet presAssocID="{99E78D29-75AC-498A-8ED5-97DD0B38DEAE}" presName="spaceBetweenRectangles" presStyleCnt="0"/>
      <dgm:spPr/>
    </dgm:pt>
    <dgm:pt modelId="{2B050F8A-3093-4F04-AD3C-F2642A1E5C4A}" type="pres">
      <dgm:prSet presAssocID="{31830E4F-0A23-4EC3-98E4-1CA39E2367A1}" presName="parentLin" presStyleCnt="0"/>
      <dgm:spPr/>
    </dgm:pt>
    <dgm:pt modelId="{E5EB1408-236C-47D0-980D-E21A5B106E14}" type="pres">
      <dgm:prSet presAssocID="{31830E4F-0A23-4EC3-98E4-1CA39E2367A1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D06E1DC-94F7-4C4A-BCCD-B66D2759B55F}" type="pres">
      <dgm:prSet presAssocID="{31830E4F-0A23-4EC3-98E4-1CA39E2367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5FB59A-9A36-4009-BD8E-586B64867984}" type="pres">
      <dgm:prSet presAssocID="{31830E4F-0A23-4EC3-98E4-1CA39E2367A1}" presName="negativeSpace" presStyleCnt="0"/>
      <dgm:spPr/>
    </dgm:pt>
    <dgm:pt modelId="{A040BD35-8F66-46B6-87DE-A29D3976A1A2}" type="pres">
      <dgm:prSet presAssocID="{31830E4F-0A23-4EC3-98E4-1CA39E2367A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C2F7BB-2B19-4997-9DCD-0652B7025669}" type="presOf" srcId="{0A665EAF-601A-4156-9828-D6D0FD73F2AB}" destId="{9C17A36E-1E6C-40A4-ADE2-FE0D292F1717}" srcOrd="0" destOrd="2" presId="urn:microsoft.com/office/officeart/2005/8/layout/list1"/>
    <dgm:cxn modelId="{609EC007-F2C2-4E68-8D28-807F073B2F00}" srcId="{279DC645-D030-490C-81A1-D309B20D83BE}" destId="{03690B55-688A-495A-BB30-3425D73C80C7}" srcOrd="1" destOrd="0" parTransId="{7D8B6242-00CA-4EB0-85DF-31B53C2899C2}" sibTransId="{758746B1-9640-4AFA-ACC9-90E01650F642}"/>
    <dgm:cxn modelId="{A4C62E38-78C6-4805-9D48-F41CB3716578}" srcId="{31830E4F-0A23-4EC3-98E4-1CA39E2367A1}" destId="{1C341EA5-FA38-488E-A116-E01CE1268B25}" srcOrd="2" destOrd="0" parTransId="{28329E5D-B1CE-4943-B399-36D0175E1A74}" sibTransId="{64E5D0D3-F6AC-4F29-A901-71D7FF8543B1}"/>
    <dgm:cxn modelId="{30FAACCD-765E-4A00-862C-B9285E3012C7}" type="presOf" srcId="{9391997C-D4F3-4F72-93AA-7A206ED2C67A}" destId="{9C17A36E-1E6C-40A4-ADE2-FE0D292F1717}" srcOrd="0" destOrd="0" presId="urn:microsoft.com/office/officeart/2005/8/layout/list1"/>
    <dgm:cxn modelId="{A4E11B29-C364-46DC-9BC3-863CDCD47AEE}" srcId="{31830E4F-0A23-4EC3-98E4-1CA39E2367A1}" destId="{E1FC2E97-54BC-48E1-90F8-DB7AF7D5FF96}" srcOrd="4" destOrd="0" parTransId="{65788486-3A83-4ABC-BDF7-C65D22963173}" sibTransId="{F7553C50-95E1-4886-8630-51EC6E631AA2}"/>
    <dgm:cxn modelId="{95C59C22-CE36-43FC-8D8F-D73348EB0677}" type="presOf" srcId="{279DC645-D030-490C-81A1-D309B20D83BE}" destId="{B45D6E39-C475-4956-94CB-0A2F2F004349}" srcOrd="0" destOrd="0" presId="urn:microsoft.com/office/officeart/2005/8/layout/list1"/>
    <dgm:cxn modelId="{BBE6A78F-A8E1-4295-A887-60BE6CC39D87}" srcId="{279DC645-D030-490C-81A1-D309B20D83BE}" destId="{0A665EAF-601A-4156-9828-D6D0FD73F2AB}" srcOrd="2" destOrd="0" parTransId="{684A219D-48F8-4D54-AB80-E0C965035A85}" sibTransId="{7DBF26B9-3374-49F5-B6AF-F58C5F1D9F17}"/>
    <dgm:cxn modelId="{4576CC43-DE98-4A4D-BD2A-AFA186935A8B}" type="presOf" srcId="{C65C7B38-2F88-4D34-8C19-EE979E7841FD}" destId="{A040BD35-8F66-46B6-87DE-A29D3976A1A2}" srcOrd="0" destOrd="1" presId="urn:microsoft.com/office/officeart/2005/8/layout/list1"/>
    <dgm:cxn modelId="{9A86DB19-80AE-4ACD-8C2E-4EB5B6D15486}" type="presOf" srcId="{31830E4F-0A23-4EC3-98E4-1CA39E2367A1}" destId="{E5EB1408-236C-47D0-980D-E21A5B106E14}" srcOrd="0" destOrd="0" presId="urn:microsoft.com/office/officeart/2005/8/layout/list1"/>
    <dgm:cxn modelId="{61870600-3915-41C4-97EA-A8D18122A8DD}" type="presOf" srcId="{279DC645-D030-490C-81A1-D309B20D83BE}" destId="{2FE0FD36-232A-420A-9059-5F7F84B61F6C}" srcOrd="1" destOrd="0" presId="urn:microsoft.com/office/officeart/2005/8/layout/list1"/>
    <dgm:cxn modelId="{4BBA52FC-85ED-4297-99D7-B9CCA1E1E7FB}" srcId="{31830E4F-0A23-4EC3-98E4-1CA39E2367A1}" destId="{FF84EE2E-5017-43C6-8F61-CF1B60A791B2}" srcOrd="3" destOrd="0" parTransId="{E5A60147-9FD5-44C9-A030-44BBEE76DF22}" sibTransId="{2857C9DA-766F-42F4-B641-FCCE398F2158}"/>
    <dgm:cxn modelId="{59B88E6C-86C8-45A8-B36C-0E8FB42AF9ED}" srcId="{28E44AE9-DC2E-46D3-AC82-9B04F463DA3D}" destId="{31830E4F-0A23-4EC3-98E4-1CA39E2367A1}" srcOrd="1" destOrd="0" parTransId="{04A4586E-35D9-4739-85AF-E7543A1F29EC}" sibTransId="{A56AE081-B0B7-41B4-B2C4-7D3B18784099}"/>
    <dgm:cxn modelId="{71C53317-9F03-43CB-A89A-2BB645E402AD}" type="presOf" srcId="{1C341EA5-FA38-488E-A116-E01CE1268B25}" destId="{A040BD35-8F66-46B6-87DE-A29D3976A1A2}" srcOrd="0" destOrd="2" presId="urn:microsoft.com/office/officeart/2005/8/layout/list1"/>
    <dgm:cxn modelId="{A02092DC-5CF0-4530-B5BB-966B19B40F77}" srcId="{28E44AE9-DC2E-46D3-AC82-9B04F463DA3D}" destId="{279DC645-D030-490C-81A1-D309B20D83BE}" srcOrd="0" destOrd="0" parTransId="{520AD28E-F27A-408D-B96C-1DB0819F6462}" sibTransId="{99E78D29-75AC-498A-8ED5-97DD0B38DEAE}"/>
    <dgm:cxn modelId="{BA75993C-8D8C-45F3-8A0B-0284647644DD}" type="presOf" srcId="{B442A502-8771-456A-8264-873314D8F5E7}" destId="{A040BD35-8F66-46B6-87DE-A29D3976A1A2}" srcOrd="0" destOrd="0" presId="urn:microsoft.com/office/officeart/2005/8/layout/list1"/>
    <dgm:cxn modelId="{CF906363-AC05-4153-A78F-34AFD05DDA7B}" srcId="{31830E4F-0A23-4EC3-98E4-1CA39E2367A1}" destId="{908CE7D2-72E4-424B-90F6-BCAC6B9F986F}" srcOrd="5" destOrd="0" parTransId="{760C2FEF-1DAC-4455-BDED-CD05B889A74E}" sibTransId="{98D2DA2B-2BE5-4C34-88C3-09059C934CD9}"/>
    <dgm:cxn modelId="{3F33831C-BF42-42DC-BCC0-603507368E82}" type="presOf" srcId="{03690B55-688A-495A-BB30-3425D73C80C7}" destId="{9C17A36E-1E6C-40A4-ADE2-FE0D292F1717}" srcOrd="0" destOrd="1" presId="urn:microsoft.com/office/officeart/2005/8/layout/list1"/>
    <dgm:cxn modelId="{7620612F-6E0D-4BD5-AC5D-45E0C5E1BD9A}" srcId="{31830E4F-0A23-4EC3-98E4-1CA39E2367A1}" destId="{B442A502-8771-456A-8264-873314D8F5E7}" srcOrd="0" destOrd="0" parTransId="{8A600C84-9F03-4D63-B1D7-9B1F7086297E}" sibTransId="{6F5AD43C-0793-4F4F-8DDE-4788B2B54F2C}"/>
    <dgm:cxn modelId="{7AD62A0F-1B51-4BB4-A2BA-5406079E5952}" type="presOf" srcId="{908CE7D2-72E4-424B-90F6-BCAC6B9F986F}" destId="{A040BD35-8F66-46B6-87DE-A29D3976A1A2}" srcOrd="0" destOrd="5" presId="urn:microsoft.com/office/officeart/2005/8/layout/list1"/>
    <dgm:cxn modelId="{632D7289-FFCB-4AD3-AD48-B0E2B29B2A6D}" type="presOf" srcId="{28E44AE9-DC2E-46D3-AC82-9B04F463DA3D}" destId="{96ED6B86-0B78-4196-8471-CD5DE40B28E9}" srcOrd="0" destOrd="0" presId="urn:microsoft.com/office/officeart/2005/8/layout/list1"/>
    <dgm:cxn modelId="{2460D8C1-48F2-4197-80C6-8A146D9167D2}" type="presOf" srcId="{E1FC2E97-54BC-48E1-90F8-DB7AF7D5FF96}" destId="{A040BD35-8F66-46B6-87DE-A29D3976A1A2}" srcOrd="0" destOrd="4" presId="urn:microsoft.com/office/officeart/2005/8/layout/list1"/>
    <dgm:cxn modelId="{04503C79-A193-4B18-80FF-74D9A9C5F374}" srcId="{31830E4F-0A23-4EC3-98E4-1CA39E2367A1}" destId="{C65C7B38-2F88-4D34-8C19-EE979E7841FD}" srcOrd="1" destOrd="0" parTransId="{39485C52-C8F1-4DCB-9281-E09C83A8793C}" sibTransId="{2B32C85C-6B28-4C07-8420-CAB554D594AA}"/>
    <dgm:cxn modelId="{52AFFAEB-2E11-4491-8F2F-4C7478635F07}" type="presOf" srcId="{FF84EE2E-5017-43C6-8F61-CF1B60A791B2}" destId="{A040BD35-8F66-46B6-87DE-A29D3976A1A2}" srcOrd="0" destOrd="3" presId="urn:microsoft.com/office/officeart/2005/8/layout/list1"/>
    <dgm:cxn modelId="{5BDB5D4D-4D74-44E2-B501-DA3C1C9A3840}" type="presOf" srcId="{31830E4F-0A23-4EC3-98E4-1CA39E2367A1}" destId="{2D06E1DC-94F7-4C4A-BCCD-B66D2759B55F}" srcOrd="1" destOrd="0" presId="urn:microsoft.com/office/officeart/2005/8/layout/list1"/>
    <dgm:cxn modelId="{9B3F76EA-F81F-4045-8AC8-652E531FCAB0}" srcId="{279DC645-D030-490C-81A1-D309B20D83BE}" destId="{9391997C-D4F3-4F72-93AA-7A206ED2C67A}" srcOrd="0" destOrd="0" parTransId="{D72CB48E-BF82-45AC-94CB-81FC662761E5}" sibTransId="{C5DD1E24-39C9-44C1-8CE7-7014E891D2E5}"/>
    <dgm:cxn modelId="{FE99B1F5-42CE-4E75-856E-DF5383D2F444}" type="presParOf" srcId="{96ED6B86-0B78-4196-8471-CD5DE40B28E9}" destId="{DD649E51-DC29-4E77-8AED-D5C7D3AC3D76}" srcOrd="0" destOrd="0" presId="urn:microsoft.com/office/officeart/2005/8/layout/list1"/>
    <dgm:cxn modelId="{F817724B-8430-4AC8-9D35-2493E4E5E1FB}" type="presParOf" srcId="{DD649E51-DC29-4E77-8AED-D5C7D3AC3D76}" destId="{B45D6E39-C475-4956-94CB-0A2F2F004349}" srcOrd="0" destOrd="0" presId="urn:microsoft.com/office/officeart/2005/8/layout/list1"/>
    <dgm:cxn modelId="{F673C214-A7DB-4660-AFB4-4DD98AC0B140}" type="presParOf" srcId="{DD649E51-DC29-4E77-8AED-D5C7D3AC3D76}" destId="{2FE0FD36-232A-420A-9059-5F7F84B61F6C}" srcOrd="1" destOrd="0" presId="urn:microsoft.com/office/officeart/2005/8/layout/list1"/>
    <dgm:cxn modelId="{D2912678-1EB9-442E-93BD-770F554E5203}" type="presParOf" srcId="{96ED6B86-0B78-4196-8471-CD5DE40B28E9}" destId="{76548948-9B66-4DDC-AF07-C0846C4CA050}" srcOrd="1" destOrd="0" presId="urn:microsoft.com/office/officeart/2005/8/layout/list1"/>
    <dgm:cxn modelId="{49F806DC-F75F-4CB2-855C-0B64709AD183}" type="presParOf" srcId="{96ED6B86-0B78-4196-8471-CD5DE40B28E9}" destId="{9C17A36E-1E6C-40A4-ADE2-FE0D292F1717}" srcOrd="2" destOrd="0" presId="urn:microsoft.com/office/officeart/2005/8/layout/list1"/>
    <dgm:cxn modelId="{CF2CFA0F-F10F-49C8-A3AD-6066858A11B2}" type="presParOf" srcId="{96ED6B86-0B78-4196-8471-CD5DE40B28E9}" destId="{F6506EF6-D2B2-4244-BF86-378091A394FB}" srcOrd="3" destOrd="0" presId="urn:microsoft.com/office/officeart/2005/8/layout/list1"/>
    <dgm:cxn modelId="{1DF789F0-2C53-42B3-A15E-62CB6018E3E7}" type="presParOf" srcId="{96ED6B86-0B78-4196-8471-CD5DE40B28E9}" destId="{2B050F8A-3093-4F04-AD3C-F2642A1E5C4A}" srcOrd="4" destOrd="0" presId="urn:microsoft.com/office/officeart/2005/8/layout/list1"/>
    <dgm:cxn modelId="{7015361A-2C84-4C7A-8033-08697F9CBC34}" type="presParOf" srcId="{2B050F8A-3093-4F04-AD3C-F2642A1E5C4A}" destId="{E5EB1408-236C-47D0-980D-E21A5B106E14}" srcOrd="0" destOrd="0" presId="urn:microsoft.com/office/officeart/2005/8/layout/list1"/>
    <dgm:cxn modelId="{744E772A-705B-4566-BEA9-BA956A3F4CCB}" type="presParOf" srcId="{2B050F8A-3093-4F04-AD3C-F2642A1E5C4A}" destId="{2D06E1DC-94F7-4C4A-BCCD-B66D2759B55F}" srcOrd="1" destOrd="0" presId="urn:microsoft.com/office/officeart/2005/8/layout/list1"/>
    <dgm:cxn modelId="{BDB051A4-6F11-49FD-8E86-87B49DB31E4D}" type="presParOf" srcId="{96ED6B86-0B78-4196-8471-CD5DE40B28E9}" destId="{115FB59A-9A36-4009-BD8E-586B64867984}" srcOrd="5" destOrd="0" presId="urn:microsoft.com/office/officeart/2005/8/layout/list1"/>
    <dgm:cxn modelId="{E4DB85A2-32A0-4D66-BD51-55B3CCCBB49E}" type="presParOf" srcId="{96ED6B86-0B78-4196-8471-CD5DE40B28E9}" destId="{A040BD35-8F66-46B6-87DE-A29D3976A1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0F4572-12FC-4D55-9AEB-C8190C4AA668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5D9375B-2594-4CCE-917E-74B60B5701FC}">
      <dgm:prSet phldrT="[Texto]" custT="1"/>
      <dgm:spPr/>
      <dgm:t>
        <a:bodyPr/>
        <a:lstStyle/>
        <a:p>
          <a:r>
            <a:rPr lang="es-EC" sz="1400" dirty="0" smtClean="0"/>
            <a:t>La propuesta se fundamenta en 2 pilares basados en la educación, investigación y política que permitirán el crecimiento de la industria:</a:t>
          </a:r>
          <a:endParaRPr lang="es-EC" sz="1400" dirty="0"/>
        </a:p>
      </dgm:t>
    </dgm:pt>
    <dgm:pt modelId="{F0DB6525-326B-4541-8B05-0F3174C40D35}" type="parTrans" cxnId="{E52A3084-0993-47FB-A0B2-001AE81F5F5C}">
      <dgm:prSet/>
      <dgm:spPr/>
      <dgm:t>
        <a:bodyPr/>
        <a:lstStyle/>
        <a:p>
          <a:endParaRPr lang="es-EC" sz="1400"/>
        </a:p>
      </dgm:t>
    </dgm:pt>
    <dgm:pt modelId="{A27F7EBA-03C1-428D-9319-F76CAEBFDA23}" type="sibTrans" cxnId="{E52A3084-0993-47FB-A0B2-001AE81F5F5C}">
      <dgm:prSet/>
      <dgm:spPr/>
      <dgm:t>
        <a:bodyPr/>
        <a:lstStyle/>
        <a:p>
          <a:endParaRPr lang="es-EC" sz="1400"/>
        </a:p>
      </dgm:t>
    </dgm:pt>
    <dgm:pt modelId="{D9F8EF81-570D-4FD5-B0FC-D7EB99D6AEFA}">
      <dgm:prSet custT="1"/>
      <dgm:spPr/>
      <dgm:t>
        <a:bodyPr/>
        <a:lstStyle/>
        <a:p>
          <a:r>
            <a:rPr lang="es-EC" sz="1400" dirty="0" smtClean="0"/>
            <a:t>El primer pilar es promover el estudio de las ciencias que se relacionan con la industria farmacéutica.</a:t>
          </a:r>
          <a:endParaRPr lang="es-EC" sz="1400" dirty="0"/>
        </a:p>
      </dgm:t>
    </dgm:pt>
    <dgm:pt modelId="{B027AAAD-0963-4BB0-B1A2-E274E5DDE258}" type="parTrans" cxnId="{3DDD08EB-9DF0-4879-98E4-DC0FF60BD00B}">
      <dgm:prSet/>
      <dgm:spPr/>
      <dgm:t>
        <a:bodyPr/>
        <a:lstStyle/>
        <a:p>
          <a:endParaRPr lang="es-EC" sz="1400"/>
        </a:p>
      </dgm:t>
    </dgm:pt>
    <dgm:pt modelId="{03B98C50-4116-4F57-93DB-E25EB84A128A}" type="sibTrans" cxnId="{3DDD08EB-9DF0-4879-98E4-DC0FF60BD00B}">
      <dgm:prSet/>
      <dgm:spPr/>
      <dgm:t>
        <a:bodyPr/>
        <a:lstStyle/>
        <a:p>
          <a:endParaRPr lang="es-EC" sz="1400"/>
        </a:p>
      </dgm:t>
    </dgm:pt>
    <dgm:pt modelId="{FA3F1601-7AF4-4492-864D-EF22CE8B91BE}">
      <dgm:prSet custT="1"/>
      <dgm:spPr/>
      <dgm:t>
        <a:bodyPr/>
        <a:lstStyle/>
        <a:p>
          <a:r>
            <a:rPr lang="es-EC" sz="1400" dirty="0" smtClean="0"/>
            <a:t>El segundo </a:t>
          </a:r>
          <a:r>
            <a:rPr lang="es-EC" sz="1400" smtClean="0"/>
            <a:t>pilar es </a:t>
          </a:r>
          <a:r>
            <a:rPr lang="es-EC" sz="1400" dirty="0" smtClean="0"/>
            <a:t>el gobierno negociando con el </a:t>
          </a:r>
          <a:r>
            <a:rPr lang="es-EC" sz="1400" smtClean="0"/>
            <a:t>sector privado.</a:t>
          </a:r>
          <a:endParaRPr lang="es-EC" sz="1400" dirty="0"/>
        </a:p>
      </dgm:t>
    </dgm:pt>
    <dgm:pt modelId="{A63EF3E6-EDA8-49E8-8F69-EF46B8322D02}" type="parTrans" cxnId="{4DAB8012-141F-465D-BA26-EFFEC9917419}">
      <dgm:prSet/>
      <dgm:spPr/>
      <dgm:t>
        <a:bodyPr/>
        <a:lstStyle/>
        <a:p>
          <a:endParaRPr lang="es-EC" sz="1400"/>
        </a:p>
      </dgm:t>
    </dgm:pt>
    <dgm:pt modelId="{FF296B32-E82A-43AC-9B7D-4C0F01809D60}" type="sibTrans" cxnId="{4DAB8012-141F-465D-BA26-EFFEC9917419}">
      <dgm:prSet/>
      <dgm:spPr/>
      <dgm:t>
        <a:bodyPr/>
        <a:lstStyle/>
        <a:p>
          <a:endParaRPr lang="es-EC" sz="1400"/>
        </a:p>
      </dgm:t>
    </dgm:pt>
    <dgm:pt modelId="{37167D60-625B-4D1E-A450-5E89C82C339F}" type="pres">
      <dgm:prSet presAssocID="{BE0F4572-12FC-4D55-9AEB-C8190C4AA6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7A6E51E-1084-4FE7-B4ED-23AAF2F0FC55}" type="pres">
      <dgm:prSet presAssocID="{45D9375B-2594-4CCE-917E-74B60B5701FC}" presName="root" presStyleCnt="0"/>
      <dgm:spPr/>
      <dgm:t>
        <a:bodyPr/>
        <a:lstStyle/>
        <a:p>
          <a:endParaRPr lang="es-EC"/>
        </a:p>
      </dgm:t>
    </dgm:pt>
    <dgm:pt modelId="{403D372F-8DC0-42FF-8628-C52C2EF9D9DC}" type="pres">
      <dgm:prSet presAssocID="{45D9375B-2594-4CCE-917E-74B60B5701FC}" presName="rootComposite" presStyleCnt="0"/>
      <dgm:spPr/>
      <dgm:t>
        <a:bodyPr/>
        <a:lstStyle/>
        <a:p>
          <a:endParaRPr lang="es-EC"/>
        </a:p>
      </dgm:t>
    </dgm:pt>
    <dgm:pt modelId="{FD01DE0E-3A6C-4C7B-BC20-A0018386CEF5}" type="pres">
      <dgm:prSet presAssocID="{45D9375B-2594-4CCE-917E-74B60B5701FC}" presName="rootText" presStyleLbl="node1" presStyleIdx="0" presStyleCnt="1"/>
      <dgm:spPr/>
      <dgm:t>
        <a:bodyPr/>
        <a:lstStyle/>
        <a:p>
          <a:endParaRPr lang="es-EC"/>
        </a:p>
      </dgm:t>
    </dgm:pt>
    <dgm:pt modelId="{4C763D2A-2D1D-4AC0-9BC4-0F9C10D2650D}" type="pres">
      <dgm:prSet presAssocID="{45D9375B-2594-4CCE-917E-74B60B5701FC}" presName="rootConnector" presStyleLbl="node1" presStyleIdx="0" presStyleCnt="1"/>
      <dgm:spPr/>
      <dgm:t>
        <a:bodyPr/>
        <a:lstStyle/>
        <a:p>
          <a:endParaRPr lang="es-EC"/>
        </a:p>
      </dgm:t>
    </dgm:pt>
    <dgm:pt modelId="{85DF5875-49AD-497E-89D1-1D07B2B7A2D6}" type="pres">
      <dgm:prSet presAssocID="{45D9375B-2594-4CCE-917E-74B60B5701FC}" presName="childShape" presStyleCnt="0"/>
      <dgm:spPr/>
      <dgm:t>
        <a:bodyPr/>
        <a:lstStyle/>
        <a:p>
          <a:endParaRPr lang="es-EC"/>
        </a:p>
      </dgm:t>
    </dgm:pt>
    <dgm:pt modelId="{BECB604A-B896-4B98-98A6-2872DE4FF4F9}" type="pres">
      <dgm:prSet presAssocID="{B027AAAD-0963-4BB0-B1A2-E274E5DDE258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CF6ABD1-B7F3-488A-84C0-1E1587314291}" type="pres">
      <dgm:prSet presAssocID="{D9F8EF81-570D-4FD5-B0FC-D7EB99D6AEF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6B4F9C-4E1F-4FEA-A17F-8139A4A41CC9}" type="pres">
      <dgm:prSet presAssocID="{A63EF3E6-EDA8-49E8-8F69-EF46B8322D02}" presName="Name13" presStyleLbl="parChTrans1D2" presStyleIdx="1" presStyleCnt="2"/>
      <dgm:spPr/>
      <dgm:t>
        <a:bodyPr/>
        <a:lstStyle/>
        <a:p>
          <a:endParaRPr lang="es-EC"/>
        </a:p>
      </dgm:t>
    </dgm:pt>
    <dgm:pt modelId="{2D22EFAA-FE7E-4276-A185-084F92063211}" type="pres">
      <dgm:prSet presAssocID="{FA3F1601-7AF4-4492-864D-EF22CE8B91B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A445E3-294D-4D9D-B792-9CD3FC95CDCC}" type="presOf" srcId="{45D9375B-2594-4CCE-917E-74B60B5701FC}" destId="{FD01DE0E-3A6C-4C7B-BC20-A0018386CEF5}" srcOrd="0" destOrd="0" presId="urn:microsoft.com/office/officeart/2005/8/layout/hierarchy3"/>
    <dgm:cxn modelId="{4DAB8012-141F-465D-BA26-EFFEC9917419}" srcId="{45D9375B-2594-4CCE-917E-74B60B5701FC}" destId="{FA3F1601-7AF4-4492-864D-EF22CE8B91BE}" srcOrd="1" destOrd="0" parTransId="{A63EF3E6-EDA8-49E8-8F69-EF46B8322D02}" sibTransId="{FF296B32-E82A-43AC-9B7D-4C0F01809D60}"/>
    <dgm:cxn modelId="{EF63DEF6-644F-4801-81A9-6D3F76A6019E}" type="presOf" srcId="{A63EF3E6-EDA8-49E8-8F69-EF46B8322D02}" destId="{D46B4F9C-4E1F-4FEA-A17F-8139A4A41CC9}" srcOrd="0" destOrd="0" presId="urn:microsoft.com/office/officeart/2005/8/layout/hierarchy3"/>
    <dgm:cxn modelId="{E52A3084-0993-47FB-A0B2-001AE81F5F5C}" srcId="{BE0F4572-12FC-4D55-9AEB-C8190C4AA668}" destId="{45D9375B-2594-4CCE-917E-74B60B5701FC}" srcOrd="0" destOrd="0" parTransId="{F0DB6525-326B-4541-8B05-0F3174C40D35}" sibTransId="{A27F7EBA-03C1-428D-9319-F76CAEBFDA23}"/>
    <dgm:cxn modelId="{D32CEBE4-1532-4215-A15F-7045BECB5570}" type="presOf" srcId="{B027AAAD-0963-4BB0-B1A2-E274E5DDE258}" destId="{BECB604A-B896-4B98-98A6-2872DE4FF4F9}" srcOrd="0" destOrd="0" presId="urn:microsoft.com/office/officeart/2005/8/layout/hierarchy3"/>
    <dgm:cxn modelId="{3DDD08EB-9DF0-4879-98E4-DC0FF60BD00B}" srcId="{45D9375B-2594-4CCE-917E-74B60B5701FC}" destId="{D9F8EF81-570D-4FD5-B0FC-D7EB99D6AEFA}" srcOrd="0" destOrd="0" parTransId="{B027AAAD-0963-4BB0-B1A2-E274E5DDE258}" sibTransId="{03B98C50-4116-4F57-93DB-E25EB84A128A}"/>
    <dgm:cxn modelId="{EB1729FB-3CA1-4EEF-A42A-8098CAEF2E99}" type="presOf" srcId="{BE0F4572-12FC-4D55-9AEB-C8190C4AA668}" destId="{37167D60-625B-4D1E-A450-5E89C82C339F}" srcOrd="0" destOrd="0" presId="urn:microsoft.com/office/officeart/2005/8/layout/hierarchy3"/>
    <dgm:cxn modelId="{9B6932B6-A7E8-4051-B34E-4527CE544929}" type="presOf" srcId="{D9F8EF81-570D-4FD5-B0FC-D7EB99D6AEFA}" destId="{ECF6ABD1-B7F3-488A-84C0-1E1587314291}" srcOrd="0" destOrd="0" presId="urn:microsoft.com/office/officeart/2005/8/layout/hierarchy3"/>
    <dgm:cxn modelId="{56914B51-0D4C-45B5-9691-F75B3B334411}" type="presOf" srcId="{FA3F1601-7AF4-4492-864D-EF22CE8B91BE}" destId="{2D22EFAA-FE7E-4276-A185-084F92063211}" srcOrd="0" destOrd="0" presId="urn:microsoft.com/office/officeart/2005/8/layout/hierarchy3"/>
    <dgm:cxn modelId="{CC9E19BA-71BE-4955-862E-BD3D65A72D87}" type="presOf" srcId="{45D9375B-2594-4CCE-917E-74B60B5701FC}" destId="{4C763D2A-2D1D-4AC0-9BC4-0F9C10D2650D}" srcOrd="1" destOrd="0" presId="urn:microsoft.com/office/officeart/2005/8/layout/hierarchy3"/>
    <dgm:cxn modelId="{078D248E-349C-4520-B363-BB1FAED6B99E}" type="presParOf" srcId="{37167D60-625B-4D1E-A450-5E89C82C339F}" destId="{17A6E51E-1084-4FE7-B4ED-23AAF2F0FC55}" srcOrd="0" destOrd="0" presId="urn:microsoft.com/office/officeart/2005/8/layout/hierarchy3"/>
    <dgm:cxn modelId="{3B58A2F7-DD5C-4276-B1BB-1C2D9AAF2226}" type="presParOf" srcId="{17A6E51E-1084-4FE7-B4ED-23AAF2F0FC55}" destId="{403D372F-8DC0-42FF-8628-C52C2EF9D9DC}" srcOrd="0" destOrd="0" presId="urn:microsoft.com/office/officeart/2005/8/layout/hierarchy3"/>
    <dgm:cxn modelId="{2CAEF46C-A4F9-41AB-9D4E-5E0FB43D6A37}" type="presParOf" srcId="{403D372F-8DC0-42FF-8628-C52C2EF9D9DC}" destId="{FD01DE0E-3A6C-4C7B-BC20-A0018386CEF5}" srcOrd="0" destOrd="0" presId="urn:microsoft.com/office/officeart/2005/8/layout/hierarchy3"/>
    <dgm:cxn modelId="{20780C2D-D28E-4292-9D46-63E716D65BC1}" type="presParOf" srcId="{403D372F-8DC0-42FF-8628-C52C2EF9D9DC}" destId="{4C763D2A-2D1D-4AC0-9BC4-0F9C10D2650D}" srcOrd="1" destOrd="0" presId="urn:microsoft.com/office/officeart/2005/8/layout/hierarchy3"/>
    <dgm:cxn modelId="{8553A18D-D802-409F-9BAF-354F80A86ECC}" type="presParOf" srcId="{17A6E51E-1084-4FE7-B4ED-23AAF2F0FC55}" destId="{85DF5875-49AD-497E-89D1-1D07B2B7A2D6}" srcOrd="1" destOrd="0" presId="urn:microsoft.com/office/officeart/2005/8/layout/hierarchy3"/>
    <dgm:cxn modelId="{86690A7F-2616-4E27-8C22-B26207E29430}" type="presParOf" srcId="{85DF5875-49AD-497E-89D1-1D07B2B7A2D6}" destId="{BECB604A-B896-4B98-98A6-2872DE4FF4F9}" srcOrd="0" destOrd="0" presId="urn:microsoft.com/office/officeart/2005/8/layout/hierarchy3"/>
    <dgm:cxn modelId="{D7CDCE9F-F2F1-414A-A49B-FD791BE64F26}" type="presParOf" srcId="{85DF5875-49AD-497E-89D1-1D07B2B7A2D6}" destId="{ECF6ABD1-B7F3-488A-84C0-1E1587314291}" srcOrd="1" destOrd="0" presId="urn:microsoft.com/office/officeart/2005/8/layout/hierarchy3"/>
    <dgm:cxn modelId="{C414FF5E-ED49-4D34-A2AB-1892EDA087DC}" type="presParOf" srcId="{85DF5875-49AD-497E-89D1-1D07B2B7A2D6}" destId="{D46B4F9C-4E1F-4FEA-A17F-8139A4A41CC9}" srcOrd="2" destOrd="0" presId="urn:microsoft.com/office/officeart/2005/8/layout/hierarchy3"/>
    <dgm:cxn modelId="{7CC35440-1421-4CE8-ABB1-194097B6946E}" type="presParOf" srcId="{85DF5875-49AD-497E-89D1-1D07B2B7A2D6}" destId="{2D22EFAA-FE7E-4276-A185-084F9206321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9519DBC-CC31-4951-894B-3478840C0CCF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08F11D8-ABA4-4122-AC81-0AC189497B66}">
      <dgm:prSet phldrT="[Texto]" custT="1"/>
      <dgm:spPr/>
      <dgm:t>
        <a:bodyPr/>
        <a:lstStyle/>
        <a:p>
          <a:r>
            <a:rPr lang="es-EC" sz="1400" b="1" dirty="0" smtClean="0"/>
            <a:t>1. Poder de negociación de los compradores o clientes</a:t>
          </a:r>
          <a:endParaRPr lang="es-EC" sz="1400" dirty="0"/>
        </a:p>
      </dgm:t>
    </dgm:pt>
    <dgm:pt modelId="{4B2F7C5A-1A7D-460D-90F5-609D3C5F7B6A}" type="parTrans" cxnId="{B17D234A-BFB4-4C70-AE59-962D4132CE65}">
      <dgm:prSet/>
      <dgm:spPr/>
      <dgm:t>
        <a:bodyPr/>
        <a:lstStyle/>
        <a:p>
          <a:endParaRPr lang="es-EC" sz="1400"/>
        </a:p>
      </dgm:t>
    </dgm:pt>
    <dgm:pt modelId="{DB9BC53A-4E0A-416D-AD7E-076931EB576B}" type="sibTrans" cxnId="{B17D234A-BFB4-4C70-AE59-962D4132CE65}">
      <dgm:prSet/>
      <dgm:spPr/>
      <dgm:t>
        <a:bodyPr/>
        <a:lstStyle/>
        <a:p>
          <a:endParaRPr lang="es-EC" sz="1400"/>
        </a:p>
      </dgm:t>
    </dgm:pt>
    <dgm:pt modelId="{730A7B77-710F-49EB-AE3E-00C4F3FBD7E5}">
      <dgm:prSet phldrT="[Texto]" custT="1"/>
      <dgm:spPr/>
      <dgm:t>
        <a:bodyPr/>
        <a:lstStyle/>
        <a:p>
          <a:r>
            <a:rPr lang="es-EC" sz="1400" b="1" dirty="0" smtClean="0"/>
            <a:t>2. Poder de negociación de los proveedores o vendedores</a:t>
          </a:r>
          <a:endParaRPr lang="es-EC" sz="1400" dirty="0"/>
        </a:p>
      </dgm:t>
    </dgm:pt>
    <dgm:pt modelId="{E9881063-0734-462B-A27B-369C29ABDBDB}" type="parTrans" cxnId="{F74E62FE-A7A9-4CBE-B5AA-0CCFCE0E4D4F}">
      <dgm:prSet/>
      <dgm:spPr/>
      <dgm:t>
        <a:bodyPr/>
        <a:lstStyle/>
        <a:p>
          <a:endParaRPr lang="es-EC" sz="1400"/>
        </a:p>
      </dgm:t>
    </dgm:pt>
    <dgm:pt modelId="{33EA6902-7B4C-44A6-9E3F-DF876607CE98}" type="sibTrans" cxnId="{F74E62FE-A7A9-4CBE-B5AA-0CCFCE0E4D4F}">
      <dgm:prSet/>
      <dgm:spPr/>
      <dgm:t>
        <a:bodyPr/>
        <a:lstStyle/>
        <a:p>
          <a:endParaRPr lang="es-EC" sz="1400"/>
        </a:p>
      </dgm:t>
    </dgm:pt>
    <dgm:pt modelId="{5221CCBB-1F66-4EE8-8F95-EBC379E480C9}">
      <dgm:prSet phldrT="[Texto]" custT="1"/>
      <dgm:spPr/>
      <dgm:t>
        <a:bodyPr/>
        <a:lstStyle/>
        <a:p>
          <a:r>
            <a:rPr lang="es-EC" sz="1400" b="1" dirty="0" smtClean="0"/>
            <a:t>3. Amenaza de nuevos competidores entrantes</a:t>
          </a:r>
          <a:endParaRPr lang="es-EC" sz="1400" dirty="0"/>
        </a:p>
      </dgm:t>
    </dgm:pt>
    <dgm:pt modelId="{6F54123D-52A5-4B56-845A-D9C706C9F6DA}" type="parTrans" cxnId="{06019DED-5F05-48AD-9913-662FEA023565}">
      <dgm:prSet/>
      <dgm:spPr/>
      <dgm:t>
        <a:bodyPr/>
        <a:lstStyle/>
        <a:p>
          <a:endParaRPr lang="es-EC" sz="1400"/>
        </a:p>
      </dgm:t>
    </dgm:pt>
    <dgm:pt modelId="{1076BF54-4CB8-44F2-BABF-A5D6F2E22512}" type="sibTrans" cxnId="{06019DED-5F05-48AD-9913-662FEA023565}">
      <dgm:prSet/>
      <dgm:spPr/>
      <dgm:t>
        <a:bodyPr/>
        <a:lstStyle/>
        <a:p>
          <a:endParaRPr lang="es-EC" sz="1400"/>
        </a:p>
      </dgm:t>
    </dgm:pt>
    <dgm:pt modelId="{A42C8456-31B9-4592-9ADF-BF5323C2B87A}">
      <dgm:prSet phldrT="[Texto]" custT="1"/>
      <dgm:spPr/>
      <dgm:t>
        <a:bodyPr/>
        <a:lstStyle/>
        <a:p>
          <a:r>
            <a:rPr lang="es-EC" sz="1400" b="1" dirty="0" smtClean="0"/>
            <a:t>4. Amenaza de productos sustitutos</a:t>
          </a:r>
          <a:endParaRPr lang="es-EC" sz="1400" dirty="0"/>
        </a:p>
      </dgm:t>
    </dgm:pt>
    <dgm:pt modelId="{5942EDC3-18FA-4DD8-9371-969DA9CBC81D}" type="parTrans" cxnId="{D98763B9-5F51-4195-8C1A-E7371DBD554F}">
      <dgm:prSet/>
      <dgm:spPr/>
      <dgm:t>
        <a:bodyPr/>
        <a:lstStyle/>
        <a:p>
          <a:endParaRPr lang="es-EC" sz="1400"/>
        </a:p>
      </dgm:t>
    </dgm:pt>
    <dgm:pt modelId="{D0D5EDFC-A287-4A25-88E6-EC5A23D15C6A}" type="sibTrans" cxnId="{D98763B9-5F51-4195-8C1A-E7371DBD554F}">
      <dgm:prSet/>
      <dgm:spPr/>
      <dgm:t>
        <a:bodyPr/>
        <a:lstStyle/>
        <a:p>
          <a:endParaRPr lang="es-EC" sz="1400"/>
        </a:p>
      </dgm:t>
    </dgm:pt>
    <dgm:pt modelId="{055FA672-3608-4C91-9802-5F9B3BB5D15C}">
      <dgm:prSet phldrT="[Texto]" custT="1"/>
      <dgm:spPr/>
      <dgm:t>
        <a:bodyPr/>
        <a:lstStyle/>
        <a:p>
          <a:r>
            <a:rPr lang="es-EC" sz="1400" b="1" dirty="0" smtClean="0"/>
            <a:t>5. Rivalidad entre los competidores</a:t>
          </a:r>
          <a:endParaRPr lang="es-EC" sz="1400" dirty="0"/>
        </a:p>
      </dgm:t>
    </dgm:pt>
    <dgm:pt modelId="{FA93B1B0-87D0-4F4E-AE3B-A2339D9B7A9A}" type="parTrans" cxnId="{F07D63AA-26C5-4703-9471-B32B6C0D3C43}">
      <dgm:prSet/>
      <dgm:spPr/>
      <dgm:t>
        <a:bodyPr/>
        <a:lstStyle/>
        <a:p>
          <a:endParaRPr lang="es-EC" sz="1400"/>
        </a:p>
      </dgm:t>
    </dgm:pt>
    <dgm:pt modelId="{C3A4D949-2264-42E1-8607-22791F93F2BA}" type="sibTrans" cxnId="{F07D63AA-26C5-4703-9471-B32B6C0D3C43}">
      <dgm:prSet/>
      <dgm:spPr/>
      <dgm:t>
        <a:bodyPr/>
        <a:lstStyle/>
        <a:p>
          <a:endParaRPr lang="es-EC" sz="1400"/>
        </a:p>
      </dgm:t>
    </dgm:pt>
    <dgm:pt modelId="{1A1FB228-2834-421F-9AF2-52ACF9B1B9DE}" type="pres">
      <dgm:prSet presAssocID="{29519DBC-CC31-4951-894B-3478840C0C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8AE424-6C0B-4DED-A03F-E897B389B1E9}" type="pres">
      <dgm:prSet presAssocID="{A08F11D8-ABA4-4122-AC81-0AC189497B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D06D60-8DBD-469A-965A-4234FB2DDFE2}" type="pres">
      <dgm:prSet presAssocID="{A08F11D8-ABA4-4122-AC81-0AC189497B66}" presName="spNode" presStyleCnt="0"/>
      <dgm:spPr/>
    </dgm:pt>
    <dgm:pt modelId="{ED4FB213-C261-49B0-902D-F1522A392CDA}" type="pres">
      <dgm:prSet presAssocID="{DB9BC53A-4E0A-416D-AD7E-076931EB576B}" presName="sibTrans" presStyleLbl="sibTrans1D1" presStyleIdx="0" presStyleCnt="5"/>
      <dgm:spPr/>
      <dgm:t>
        <a:bodyPr/>
        <a:lstStyle/>
        <a:p>
          <a:endParaRPr lang="es-EC"/>
        </a:p>
      </dgm:t>
    </dgm:pt>
    <dgm:pt modelId="{0F62DEA0-D502-4DE1-B9B7-DA55ACE50C4C}" type="pres">
      <dgm:prSet presAssocID="{730A7B77-710F-49EB-AE3E-00C4F3FBD7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7959A5-F6D4-44F6-96F3-941C547B2585}" type="pres">
      <dgm:prSet presAssocID="{730A7B77-710F-49EB-AE3E-00C4F3FBD7E5}" presName="spNode" presStyleCnt="0"/>
      <dgm:spPr/>
    </dgm:pt>
    <dgm:pt modelId="{CAE4AB67-D18C-4469-87AF-3C8EED17B03E}" type="pres">
      <dgm:prSet presAssocID="{33EA6902-7B4C-44A6-9E3F-DF876607CE98}" presName="sibTrans" presStyleLbl="sibTrans1D1" presStyleIdx="1" presStyleCnt="5"/>
      <dgm:spPr/>
      <dgm:t>
        <a:bodyPr/>
        <a:lstStyle/>
        <a:p>
          <a:endParaRPr lang="es-EC"/>
        </a:p>
      </dgm:t>
    </dgm:pt>
    <dgm:pt modelId="{44A4667D-988A-4612-BE29-DEFDABAADCC4}" type="pres">
      <dgm:prSet presAssocID="{5221CCBB-1F66-4EE8-8F95-EBC379E480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7DB16-ED07-4645-99D0-50F5697EE7DF}" type="pres">
      <dgm:prSet presAssocID="{5221CCBB-1F66-4EE8-8F95-EBC379E480C9}" presName="spNode" presStyleCnt="0"/>
      <dgm:spPr/>
    </dgm:pt>
    <dgm:pt modelId="{EACF5BD7-AD45-4377-B8C3-1600678F113B}" type="pres">
      <dgm:prSet presAssocID="{1076BF54-4CB8-44F2-BABF-A5D6F2E22512}" presName="sibTrans" presStyleLbl="sibTrans1D1" presStyleIdx="2" presStyleCnt="5"/>
      <dgm:spPr/>
      <dgm:t>
        <a:bodyPr/>
        <a:lstStyle/>
        <a:p>
          <a:endParaRPr lang="es-EC"/>
        </a:p>
      </dgm:t>
    </dgm:pt>
    <dgm:pt modelId="{2EB1DD9A-10F9-467F-B6F8-D37E0A82582E}" type="pres">
      <dgm:prSet presAssocID="{A42C8456-31B9-4592-9ADF-BF5323C2B8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51E55A-9955-4DF8-911E-03C1D7DD1E1F}" type="pres">
      <dgm:prSet presAssocID="{A42C8456-31B9-4592-9ADF-BF5323C2B87A}" presName="spNode" presStyleCnt="0"/>
      <dgm:spPr/>
    </dgm:pt>
    <dgm:pt modelId="{AE2A09D4-63B0-4AE6-BD29-B58CB7875E18}" type="pres">
      <dgm:prSet presAssocID="{D0D5EDFC-A287-4A25-88E6-EC5A23D15C6A}" presName="sibTrans" presStyleLbl="sibTrans1D1" presStyleIdx="3" presStyleCnt="5"/>
      <dgm:spPr/>
      <dgm:t>
        <a:bodyPr/>
        <a:lstStyle/>
        <a:p>
          <a:endParaRPr lang="es-EC"/>
        </a:p>
      </dgm:t>
    </dgm:pt>
    <dgm:pt modelId="{9BA95490-5BF9-4069-AD5F-76EEEF259250}" type="pres">
      <dgm:prSet presAssocID="{055FA672-3608-4C91-9802-5F9B3BB5D1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030297-C6C7-41E7-99FE-9C00FDDA83E2}" type="pres">
      <dgm:prSet presAssocID="{055FA672-3608-4C91-9802-5F9B3BB5D15C}" presName="spNode" presStyleCnt="0"/>
      <dgm:spPr/>
    </dgm:pt>
    <dgm:pt modelId="{461CF393-D896-4940-A2D8-6CF047D8AD5F}" type="pres">
      <dgm:prSet presAssocID="{C3A4D949-2264-42E1-8607-22791F93F2BA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2E417682-743D-4E01-8A2D-AEA9B6513AE6}" type="presOf" srcId="{A42C8456-31B9-4592-9ADF-BF5323C2B87A}" destId="{2EB1DD9A-10F9-467F-B6F8-D37E0A82582E}" srcOrd="0" destOrd="0" presId="urn:microsoft.com/office/officeart/2005/8/layout/cycle6"/>
    <dgm:cxn modelId="{6727BAE4-B861-42D7-A2D4-45BF1E2C4165}" type="presOf" srcId="{A08F11D8-ABA4-4122-AC81-0AC189497B66}" destId="{258AE424-6C0B-4DED-A03F-E897B389B1E9}" srcOrd="0" destOrd="0" presId="urn:microsoft.com/office/officeart/2005/8/layout/cycle6"/>
    <dgm:cxn modelId="{6CD2F963-0B63-439F-BD16-404CBAF166DF}" type="presOf" srcId="{29519DBC-CC31-4951-894B-3478840C0CCF}" destId="{1A1FB228-2834-421F-9AF2-52ACF9B1B9DE}" srcOrd="0" destOrd="0" presId="urn:microsoft.com/office/officeart/2005/8/layout/cycle6"/>
    <dgm:cxn modelId="{06019DED-5F05-48AD-9913-662FEA023565}" srcId="{29519DBC-CC31-4951-894B-3478840C0CCF}" destId="{5221CCBB-1F66-4EE8-8F95-EBC379E480C9}" srcOrd="2" destOrd="0" parTransId="{6F54123D-52A5-4B56-845A-D9C706C9F6DA}" sibTransId="{1076BF54-4CB8-44F2-BABF-A5D6F2E22512}"/>
    <dgm:cxn modelId="{22602538-C987-4803-A2D0-3AD5DB09D8DA}" type="presOf" srcId="{C3A4D949-2264-42E1-8607-22791F93F2BA}" destId="{461CF393-D896-4940-A2D8-6CF047D8AD5F}" srcOrd="0" destOrd="0" presId="urn:microsoft.com/office/officeart/2005/8/layout/cycle6"/>
    <dgm:cxn modelId="{9C8B604C-E65E-46A5-AC8B-2DA824279303}" type="presOf" srcId="{730A7B77-710F-49EB-AE3E-00C4F3FBD7E5}" destId="{0F62DEA0-D502-4DE1-B9B7-DA55ACE50C4C}" srcOrd="0" destOrd="0" presId="urn:microsoft.com/office/officeart/2005/8/layout/cycle6"/>
    <dgm:cxn modelId="{F07D63AA-26C5-4703-9471-B32B6C0D3C43}" srcId="{29519DBC-CC31-4951-894B-3478840C0CCF}" destId="{055FA672-3608-4C91-9802-5F9B3BB5D15C}" srcOrd="4" destOrd="0" parTransId="{FA93B1B0-87D0-4F4E-AE3B-A2339D9B7A9A}" sibTransId="{C3A4D949-2264-42E1-8607-22791F93F2BA}"/>
    <dgm:cxn modelId="{D143127B-A38E-4738-9279-5059326C9955}" type="presOf" srcId="{DB9BC53A-4E0A-416D-AD7E-076931EB576B}" destId="{ED4FB213-C261-49B0-902D-F1522A392CDA}" srcOrd="0" destOrd="0" presId="urn:microsoft.com/office/officeart/2005/8/layout/cycle6"/>
    <dgm:cxn modelId="{06BC80D8-C5F1-4FF3-AA36-52AA54C91415}" type="presOf" srcId="{33EA6902-7B4C-44A6-9E3F-DF876607CE98}" destId="{CAE4AB67-D18C-4469-87AF-3C8EED17B03E}" srcOrd="0" destOrd="0" presId="urn:microsoft.com/office/officeart/2005/8/layout/cycle6"/>
    <dgm:cxn modelId="{9380E573-D069-4D0E-80C7-BF4FC68A29C5}" type="presOf" srcId="{055FA672-3608-4C91-9802-5F9B3BB5D15C}" destId="{9BA95490-5BF9-4069-AD5F-76EEEF259250}" srcOrd="0" destOrd="0" presId="urn:microsoft.com/office/officeart/2005/8/layout/cycle6"/>
    <dgm:cxn modelId="{F74E62FE-A7A9-4CBE-B5AA-0CCFCE0E4D4F}" srcId="{29519DBC-CC31-4951-894B-3478840C0CCF}" destId="{730A7B77-710F-49EB-AE3E-00C4F3FBD7E5}" srcOrd="1" destOrd="0" parTransId="{E9881063-0734-462B-A27B-369C29ABDBDB}" sibTransId="{33EA6902-7B4C-44A6-9E3F-DF876607CE98}"/>
    <dgm:cxn modelId="{B17D234A-BFB4-4C70-AE59-962D4132CE65}" srcId="{29519DBC-CC31-4951-894B-3478840C0CCF}" destId="{A08F11D8-ABA4-4122-AC81-0AC189497B66}" srcOrd="0" destOrd="0" parTransId="{4B2F7C5A-1A7D-460D-90F5-609D3C5F7B6A}" sibTransId="{DB9BC53A-4E0A-416D-AD7E-076931EB576B}"/>
    <dgm:cxn modelId="{C054457F-7E73-4F88-A0E2-4C231C7D4FA5}" type="presOf" srcId="{5221CCBB-1F66-4EE8-8F95-EBC379E480C9}" destId="{44A4667D-988A-4612-BE29-DEFDABAADCC4}" srcOrd="0" destOrd="0" presId="urn:microsoft.com/office/officeart/2005/8/layout/cycle6"/>
    <dgm:cxn modelId="{55167A63-F6A2-499D-BD12-ADE264759D29}" type="presOf" srcId="{D0D5EDFC-A287-4A25-88E6-EC5A23D15C6A}" destId="{AE2A09D4-63B0-4AE6-BD29-B58CB7875E18}" srcOrd="0" destOrd="0" presId="urn:microsoft.com/office/officeart/2005/8/layout/cycle6"/>
    <dgm:cxn modelId="{D98763B9-5F51-4195-8C1A-E7371DBD554F}" srcId="{29519DBC-CC31-4951-894B-3478840C0CCF}" destId="{A42C8456-31B9-4592-9ADF-BF5323C2B87A}" srcOrd="3" destOrd="0" parTransId="{5942EDC3-18FA-4DD8-9371-969DA9CBC81D}" sibTransId="{D0D5EDFC-A287-4A25-88E6-EC5A23D15C6A}"/>
    <dgm:cxn modelId="{177B0888-2A39-49F2-8CDE-91A858F27198}" type="presOf" srcId="{1076BF54-4CB8-44F2-BABF-A5D6F2E22512}" destId="{EACF5BD7-AD45-4377-B8C3-1600678F113B}" srcOrd="0" destOrd="0" presId="urn:microsoft.com/office/officeart/2005/8/layout/cycle6"/>
    <dgm:cxn modelId="{81E21270-3F5A-40D3-9DD1-3E5E9F91E291}" type="presParOf" srcId="{1A1FB228-2834-421F-9AF2-52ACF9B1B9DE}" destId="{258AE424-6C0B-4DED-A03F-E897B389B1E9}" srcOrd="0" destOrd="0" presId="urn:microsoft.com/office/officeart/2005/8/layout/cycle6"/>
    <dgm:cxn modelId="{A923C9AC-A8C8-4711-9E83-AC9970423ACC}" type="presParOf" srcId="{1A1FB228-2834-421F-9AF2-52ACF9B1B9DE}" destId="{1CD06D60-8DBD-469A-965A-4234FB2DDFE2}" srcOrd="1" destOrd="0" presId="urn:microsoft.com/office/officeart/2005/8/layout/cycle6"/>
    <dgm:cxn modelId="{FEF27CCE-0713-4D8E-BBDE-7806E6D853D3}" type="presParOf" srcId="{1A1FB228-2834-421F-9AF2-52ACF9B1B9DE}" destId="{ED4FB213-C261-49B0-902D-F1522A392CDA}" srcOrd="2" destOrd="0" presId="urn:microsoft.com/office/officeart/2005/8/layout/cycle6"/>
    <dgm:cxn modelId="{36AD4616-C9B4-4403-BEF7-FF34FFE49937}" type="presParOf" srcId="{1A1FB228-2834-421F-9AF2-52ACF9B1B9DE}" destId="{0F62DEA0-D502-4DE1-B9B7-DA55ACE50C4C}" srcOrd="3" destOrd="0" presId="urn:microsoft.com/office/officeart/2005/8/layout/cycle6"/>
    <dgm:cxn modelId="{6794042E-CC98-4F1B-8EAB-B4E0C209C2BE}" type="presParOf" srcId="{1A1FB228-2834-421F-9AF2-52ACF9B1B9DE}" destId="{CE7959A5-F6D4-44F6-96F3-941C547B2585}" srcOrd="4" destOrd="0" presId="urn:microsoft.com/office/officeart/2005/8/layout/cycle6"/>
    <dgm:cxn modelId="{26AB7D72-07F7-4362-A470-28E744A61787}" type="presParOf" srcId="{1A1FB228-2834-421F-9AF2-52ACF9B1B9DE}" destId="{CAE4AB67-D18C-4469-87AF-3C8EED17B03E}" srcOrd="5" destOrd="0" presId="urn:microsoft.com/office/officeart/2005/8/layout/cycle6"/>
    <dgm:cxn modelId="{2998DA83-9AFD-4D85-9B65-5E49E2F18505}" type="presParOf" srcId="{1A1FB228-2834-421F-9AF2-52ACF9B1B9DE}" destId="{44A4667D-988A-4612-BE29-DEFDABAADCC4}" srcOrd="6" destOrd="0" presId="urn:microsoft.com/office/officeart/2005/8/layout/cycle6"/>
    <dgm:cxn modelId="{A3DD09A1-19BC-47BB-8327-1D97640CB884}" type="presParOf" srcId="{1A1FB228-2834-421F-9AF2-52ACF9B1B9DE}" destId="{5F77DB16-ED07-4645-99D0-50F5697EE7DF}" srcOrd="7" destOrd="0" presId="urn:microsoft.com/office/officeart/2005/8/layout/cycle6"/>
    <dgm:cxn modelId="{13C170E9-F4AC-4BDB-9850-13777849476B}" type="presParOf" srcId="{1A1FB228-2834-421F-9AF2-52ACF9B1B9DE}" destId="{EACF5BD7-AD45-4377-B8C3-1600678F113B}" srcOrd="8" destOrd="0" presId="urn:microsoft.com/office/officeart/2005/8/layout/cycle6"/>
    <dgm:cxn modelId="{63EE44CA-0E48-4547-AC6F-10CCEFA7F5A8}" type="presParOf" srcId="{1A1FB228-2834-421F-9AF2-52ACF9B1B9DE}" destId="{2EB1DD9A-10F9-467F-B6F8-D37E0A82582E}" srcOrd="9" destOrd="0" presId="urn:microsoft.com/office/officeart/2005/8/layout/cycle6"/>
    <dgm:cxn modelId="{695BA02D-952A-429C-A401-FBF26BBBCDAE}" type="presParOf" srcId="{1A1FB228-2834-421F-9AF2-52ACF9B1B9DE}" destId="{4F51E55A-9955-4DF8-911E-03C1D7DD1E1F}" srcOrd="10" destOrd="0" presId="urn:microsoft.com/office/officeart/2005/8/layout/cycle6"/>
    <dgm:cxn modelId="{F92C6F6B-5F88-4596-AC31-F178AA8D7F1C}" type="presParOf" srcId="{1A1FB228-2834-421F-9AF2-52ACF9B1B9DE}" destId="{AE2A09D4-63B0-4AE6-BD29-B58CB7875E18}" srcOrd="11" destOrd="0" presId="urn:microsoft.com/office/officeart/2005/8/layout/cycle6"/>
    <dgm:cxn modelId="{9F9E27D9-1C37-4C9D-AEA5-D51139B23426}" type="presParOf" srcId="{1A1FB228-2834-421F-9AF2-52ACF9B1B9DE}" destId="{9BA95490-5BF9-4069-AD5F-76EEEF259250}" srcOrd="12" destOrd="0" presId="urn:microsoft.com/office/officeart/2005/8/layout/cycle6"/>
    <dgm:cxn modelId="{D09851A7-3C37-4CC9-A385-E94ABA990059}" type="presParOf" srcId="{1A1FB228-2834-421F-9AF2-52ACF9B1B9DE}" destId="{81030297-C6C7-41E7-99FE-9C00FDDA83E2}" srcOrd="13" destOrd="0" presId="urn:microsoft.com/office/officeart/2005/8/layout/cycle6"/>
    <dgm:cxn modelId="{B7952CA0-FD21-46E9-8B58-E59F63E17953}" type="presParOf" srcId="{1A1FB228-2834-421F-9AF2-52ACF9B1B9DE}" destId="{461CF393-D896-4940-A2D8-6CF047D8AD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9F3CD18-8621-489F-BD12-E2B3AC8D9990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73B6EAA-2467-48EF-A413-B0574C3FFF39}">
      <dgm:prSet phldrT="[Texto]" custT="1"/>
      <dgm:spPr/>
      <dgm:t>
        <a:bodyPr/>
        <a:lstStyle/>
        <a:p>
          <a:pPr algn="ctr"/>
          <a:r>
            <a:rPr lang="es-EC" sz="1400" dirty="0" smtClean="0"/>
            <a:t>Asociaciones estratégicas adoptando el modelo de Colombia </a:t>
          </a:r>
          <a:endParaRPr lang="es-EC" sz="1400" dirty="0"/>
        </a:p>
      </dgm:t>
    </dgm:pt>
    <dgm:pt modelId="{FA1A6A56-FD51-4A0B-AE1D-8D665D5680DD}" type="parTrans" cxnId="{86679BD4-847E-4E94-B0F8-85FE1688EF90}">
      <dgm:prSet/>
      <dgm:spPr/>
      <dgm:t>
        <a:bodyPr/>
        <a:lstStyle/>
        <a:p>
          <a:pPr algn="ctr"/>
          <a:endParaRPr lang="es-EC" sz="1400"/>
        </a:p>
      </dgm:t>
    </dgm:pt>
    <dgm:pt modelId="{3C2EBADA-E344-453D-9336-086B2DE837D9}" type="sibTrans" cxnId="{86679BD4-847E-4E94-B0F8-85FE1688EF90}">
      <dgm:prSet/>
      <dgm:spPr/>
      <dgm:t>
        <a:bodyPr/>
        <a:lstStyle/>
        <a:p>
          <a:pPr algn="ctr"/>
          <a:endParaRPr lang="es-EC" sz="1400"/>
        </a:p>
      </dgm:t>
    </dgm:pt>
    <dgm:pt modelId="{4D42517E-4DD9-44DB-B658-9938E1317BF2}">
      <dgm:prSet phldrT="[Texto]" custT="1"/>
      <dgm:spPr/>
      <dgm:t>
        <a:bodyPr/>
        <a:lstStyle/>
        <a:p>
          <a:pPr algn="ctr"/>
          <a:r>
            <a:rPr lang="es-EC" sz="1400" dirty="0" smtClean="0"/>
            <a:t>El poder de negociación de los proveedores o vendedores</a:t>
          </a:r>
          <a:endParaRPr lang="es-EC" sz="1400" dirty="0"/>
        </a:p>
      </dgm:t>
    </dgm:pt>
    <dgm:pt modelId="{DB528C5E-10C2-49B9-8A28-04755BDF64E5}" type="parTrans" cxnId="{EA1BE85E-817C-47EE-B3B1-0E2B41113ABE}">
      <dgm:prSet/>
      <dgm:spPr/>
      <dgm:t>
        <a:bodyPr/>
        <a:lstStyle/>
        <a:p>
          <a:pPr algn="ctr"/>
          <a:endParaRPr lang="es-EC" sz="1400"/>
        </a:p>
      </dgm:t>
    </dgm:pt>
    <dgm:pt modelId="{8A394909-23CA-4908-B07D-C36660F134F4}" type="sibTrans" cxnId="{EA1BE85E-817C-47EE-B3B1-0E2B41113ABE}">
      <dgm:prSet/>
      <dgm:spPr/>
      <dgm:t>
        <a:bodyPr/>
        <a:lstStyle/>
        <a:p>
          <a:pPr algn="ctr"/>
          <a:endParaRPr lang="es-EC" sz="1400"/>
        </a:p>
      </dgm:t>
    </dgm:pt>
    <dgm:pt modelId="{3646EDD2-334C-4062-B4DB-A0F507994A24}">
      <dgm:prSet phldrT="[Texto]" custT="1"/>
      <dgm:spPr/>
      <dgm:t>
        <a:bodyPr/>
        <a:lstStyle/>
        <a:p>
          <a:pPr algn="ctr"/>
          <a:r>
            <a:rPr lang="es-EC" sz="1400" dirty="0" smtClean="0"/>
            <a:t>Innovación/desarrollo de la producción nacional de principios activos indispensables para la fabricación </a:t>
          </a:r>
          <a:endParaRPr lang="es-EC" sz="1400" dirty="0"/>
        </a:p>
      </dgm:t>
    </dgm:pt>
    <dgm:pt modelId="{8F36788F-0F0A-426B-A9DC-69F1D056F419}" type="parTrans" cxnId="{6F347C61-DF0F-4641-A515-E8F23426CD9A}">
      <dgm:prSet/>
      <dgm:spPr/>
      <dgm:t>
        <a:bodyPr/>
        <a:lstStyle/>
        <a:p>
          <a:pPr algn="ctr"/>
          <a:endParaRPr lang="es-EC" sz="1400"/>
        </a:p>
      </dgm:t>
    </dgm:pt>
    <dgm:pt modelId="{DAB288BC-B97D-4417-AC57-9C3BCCBE7975}" type="sibTrans" cxnId="{6F347C61-DF0F-4641-A515-E8F23426CD9A}">
      <dgm:prSet/>
      <dgm:spPr/>
      <dgm:t>
        <a:bodyPr/>
        <a:lstStyle/>
        <a:p>
          <a:pPr algn="ctr"/>
          <a:endParaRPr lang="es-EC" sz="1400"/>
        </a:p>
      </dgm:t>
    </dgm:pt>
    <dgm:pt modelId="{DD1AEFDD-1AC6-48EC-86F0-636AD2EAE77A}">
      <dgm:prSet phldrT="[Texto]" custT="1"/>
      <dgm:spPr/>
      <dgm:t>
        <a:bodyPr/>
        <a:lstStyle/>
        <a:p>
          <a:pPr algn="ctr"/>
          <a:r>
            <a:rPr lang="es-EC" sz="1400" dirty="0" smtClean="0"/>
            <a:t>Cubrir la demanda interna</a:t>
          </a:r>
          <a:endParaRPr lang="es-EC" sz="1400" dirty="0"/>
        </a:p>
      </dgm:t>
    </dgm:pt>
    <dgm:pt modelId="{CA15C5B9-218A-4B36-9E3C-130A142CF259}" type="parTrans" cxnId="{DD223635-2DF5-4341-AF67-349A5308878E}">
      <dgm:prSet/>
      <dgm:spPr/>
      <dgm:t>
        <a:bodyPr/>
        <a:lstStyle/>
        <a:p>
          <a:pPr algn="ctr"/>
          <a:endParaRPr lang="es-EC" sz="1400"/>
        </a:p>
      </dgm:t>
    </dgm:pt>
    <dgm:pt modelId="{9B87671F-EF6F-466E-8F6E-9AC844680195}" type="sibTrans" cxnId="{DD223635-2DF5-4341-AF67-349A5308878E}">
      <dgm:prSet/>
      <dgm:spPr/>
      <dgm:t>
        <a:bodyPr/>
        <a:lstStyle/>
        <a:p>
          <a:pPr algn="ctr"/>
          <a:endParaRPr lang="es-EC" sz="1400"/>
        </a:p>
      </dgm:t>
    </dgm:pt>
    <dgm:pt modelId="{1B5EC671-E081-4BA3-BE22-DCA57BAF10B2}">
      <dgm:prSet phldrT="[Texto]" custT="1"/>
      <dgm:spPr/>
      <dgm:t>
        <a:bodyPr/>
        <a:lstStyle/>
        <a:p>
          <a:pPr algn="ctr"/>
          <a:r>
            <a:rPr lang="es-EC" sz="1400" dirty="0" smtClean="0"/>
            <a:t>Diversificación de medicamentos genéricos y de marca</a:t>
          </a:r>
          <a:endParaRPr lang="es-EC" sz="1400" dirty="0"/>
        </a:p>
      </dgm:t>
    </dgm:pt>
    <dgm:pt modelId="{E3439D01-8673-4499-8FB9-13BAA8C24EFE}" type="parTrans" cxnId="{EFF8908E-1FFB-4F28-97F9-ED344A1CB76B}">
      <dgm:prSet/>
      <dgm:spPr/>
      <dgm:t>
        <a:bodyPr/>
        <a:lstStyle/>
        <a:p>
          <a:pPr algn="ctr"/>
          <a:endParaRPr lang="es-EC" sz="1400"/>
        </a:p>
      </dgm:t>
    </dgm:pt>
    <dgm:pt modelId="{19126404-5484-4F0B-B439-1414A5BD7D7D}" type="sibTrans" cxnId="{EFF8908E-1FFB-4F28-97F9-ED344A1CB76B}">
      <dgm:prSet/>
      <dgm:spPr/>
      <dgm:t>
        <a:bodyPr/>
        <a:lstStyle/>
        <a:p>
          <a:pPr algn="ctr"/>
          <a:endParaRPr lang="es-EC" sz="1400"/>
        </a:p>
      </dgm:t>
    </dgm:pt>
    <dgm:pt modelId="{9F6048C4-4A9C-4E66-9DD3-9069332699D9}">
      <dgm:prSet phldrT="[Texto]" custT="1"/>
      <dgm:spPr/>
      <dgm:t>
        <a:bodyPr/>
        <a:lstStyle/>
        <a:p>
          <a:pPr algn="ctr"/>
          <a:r>
            <a:rPr lang="es-EC" sz="1400" dirty="0" smtClean="0"/>
            <a:t>Aprovechamiento total de la capacidad instalada, aumentar volúmenes de producción </a:t>
          </a:r>
          <a:endParaRPr lang="es-EC" sz="1400" dirty="0"/>
        </a:p>
      </dgm:t>
    </dgm:pt>
    <dgm:pt modelId="{CB340537-D70B-4DB5-B982-7B5C1269B8DE}" type="parTrans" cxnId="{41ED8916-896F-4408-97C7-B7B0CDFCA9AB}">
      <dgm:prSet/>
      <dgm:spPr/>
      <dgm:t>
        <a:bodyPr/>
        <a:lstStyle/>
        <a:p>
          <a:pPr algn="ctr"/>
          <a:endParaRPr lang="es-EC" sz="1400"/>
        </a:p>
      </dgm:t>
    </dgm:pt>
    <dgm:pt modelId="{2B220801-B143-4D9C-B5EF-0F108F5C88F9}" type="sibTrans" cxnId="{41ED8916-896F-4408-97C7-B7B0CDFCA9AB}">
      <dgm:prSet/>
      <dgm:spPr/>
      <dgm:t>
        <a:bodyPr/>
        <a:lstStyle/>
        <a:p>
          <a:pPr algn="ctr"/>
          <a:endParaRPr lang="es-EC" sz="1400"/>
        </a:p>
      </dgm:t>
    </dgm:pt>
    <dgm:pt modelId="{8723F55F-D215-42C7-9B72-86D975B38FC1}">
      <dgm:prSet phldrT="[Texto]" custT="1"/>
      <dgm:spPr/>
      <dgm:t>
        <a:bodyPr/>
        <a:lstStyle/>
        <a:p>
          <a:pPr algn="ctr"/>
          <a:r>
            <a:rPr lang="es-EC" sz="1400" dirty="0" smtClean="0"/>
            <a:t>Fortalecer sus estrategias de mercadeo para lograr posicionamiento</a:t>
          </a:r>
          <a:endParaRPr lang="es-EC" sz="1400" dirty="0"/>
        </a:p>
      </dgm:t>
    </dgm:pt>
    <dgm:pt modelId="{3F2EBE26-4258-4A7A-9D48-B3CA4A67FF08}" type="parTrans" cxnId="{B74DC230-6AEC-41EE-B212-448CE8211EDA}">
      <dgm:prSet/>
      <dgm:spPr/>
      <dgm:t>
        <a:bodyPr/>
        <a:lstStyle/>
        <a:p>
          <a:pPr algn="ctr"/>
          <a:endParaRPr lang="es-EC" sz="1400"/>
        </a:p>
      </dgm:t>
    </dgm:pt>
    <dgm:pt modelId="{4C9ABF51-2A0A-443B-9423-37AE3F6102F7}" type="sibTrans" cxnId="{B74DC230-6AEC-41EE-B212-448CE8211EDA}">
      <dgm:prSet/>
      <dgm:spPr/>
      <dgm:t>
        <a:bodyPr/>
        <a:lstStyle/>
        <a:p>
          <a:pPr algn="ctr"/>
          <a:endParaRPr lang="es-EC" sz="1400"/>
        </a:p>
      </dgm:t>
    </dgm:pt>
    <dgm:pt modelId="{B048ED31-2DA9-4B56-AB00-AA774DAF268A}" type="pres">
      <dgm:prSet presAssocID="{C9F3CD18-8621-489F-BD12-E2B3AC8D99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AD6456-11CE-46B2-9363-104E816E8269}" type="pres">
      <dgm:prSet presAssocID="{8723F55F-D215-42C7-9B72-86D975B38FC1}" presName="boxAndChildren" presStyleCnt="0"/>
      <dgm:spPr/>
    </dgm:pt>
    <dgm:pt modelId="{0435FDCA-4F90-4160-8646-E5E3D6469BC7}" type="pres">
      <dgm:prSet presAssocID="{8723F55F-D215-42C7-9B72-86D975B38FC1}" presName="parentTextBox" presStyleLbl="node1" presStyleIdx="0" presStyleCnt="7"/>
      <dgm:spPr/>
      <dgm:t>
        <a:bodyPr/>
        <a:lstStyle/>
        <a:p>
          <a:endParaRPr lang="es-EC"/>
        </a:p>
      </dgm:t>
    </dgm:pt>
    <dgm:pt modelId="{AEB421EC-6499-4FF3-9AD8-001067FF6E8A}" type="pres">
      <dgm:prSet presAssocID="{2B220801-B143-4D9C-B5EF-0F108F5C88F9}" presName="sp" presStyleCnt="0"/>
      <dgm:spPr/>
    </dgm:pt>
    <dgm:pt modelId="{C91BFBDB-A17D-4DEF-ABDF-A8B16BDF6622}" type="pres">
      <dgm:prSet presAssocID="{9F6048C4-4A9C-4E66-9DD3-9069332699D9}" presName="arrowAndChildren" presStyleCnt="0"/>
      <dgm:spPr/>
    </dgm:pt>
    <dgm:pt modelId="{80993CA3-7EA8-4C1B-98A2-44E12429075E}" type="pres">
      <dgm:prSet presAssocID="{9F6048C4-4A9C-4E66-9DD3-9069332699D9}" presName="parentTextArrow" presStyleLbl="node1" presStyleIdx="1" presStyleCnt="7"/>
      <dgm:spPr/>
      <dgm:t>
        <a:bodyPr/>
        <a:lstStyle/>
        <a:p>
          <a:endParaRPr lang="es-EC"/>
        </a:p>
      </dgm:t>
    </dgm:pt>
    <dgm:pt modelId="{F1B7761F-A10B-4473-A56E-6088DA3FDDA6}" type="pres">
      <dgm:prSet presAssocID="{19126404-5484-4F0B-B439-1414A5BD7D7D}" presName="sp" presStyleCnt="0"/>
      <dgm:spPr/>
    </dgm:pt>
    <dgm:pt modelId="{79726AD5-64EB-4A57-9C5B-1CAFCDFDCE3F}" type="pres">
      <dgm:prSet presAssocID="{1B5EC671-E081-4BA3-BE22-DCA57BAF10B2}" presName="arrowAndChildren" presStyleCnt="0"/>
      <dgm:spPr/>
    </dgm:pt>
    <dgm:pt modelId="{35E6BECA-BA99-40C8-AB9E-65B6F0662B56}" type="pres">
      <dgm:prSet presAssocID="{1B5EC671-E081-4BA3-BE22-DCA57BAF10B2}" presName="parentTextArrow" presStyleLbl="node1" presStyleIdx="2" presStyleCnt="7"/>
      <dgm:spPr/>
      <dgm:t>
        <a:bodyPr/>
        <a:lstStyle/>
        <a:p>
          <a:endParaRPr lang="es-EC"/>
        </a:p>
      </dgm:t>
    </dgm:pt>
    <dgm:pt modelId="{6F830BA2-4650-47E1-8ED0-003E85158E1B}" type="pres">
      <dgm:prSet presAssocID="{9B87671F-EF6F-466E-8F6E-9AC844680195}" presName="sp" presStyleCnt="0"/>
      <dgm:spPr/>
    </dgm:pt>
    <dgm:pt modelId="{907CB193-168E-44A3-B9A3-FAFC2E85DB01}" type="pres">
      <dgm:prSet presAssocID="{DD1AEFDD-1AC6-48EC-86F0-636AD2EAE77A}" presName="arrowAndChildren" presStyleCnt="0"/>
      <dgm:spPr/>
    </dgm:pt>
    <dgm:pt modelId="{1865AE08-98CA-475E-A737-9890B49E77EE}" type="pres">
      <dgm:prSet presAssocID="{DD1AEFDD-1AC6-48EC-86F0-636AD2EAE77A}" presName="parentTextArrow" presStyleLbl="node1" presStyleIdx="3" presStyleCnt="7"/>
      <dgm:spPr/>
      <dgm:t>
        <a:bodyPr/>
        <a:lstStyle/>
        <a:p>
          <a:endParaRPr lang="es-EC"/>
        </a:p>
      </dgm:t>
    </dgm:pt>
    <dgm:pt modelId="{CF70887D-CE18-44EE-8E2C-E3DCA76F7377}" type="pres">
      <dgm:prSet presAssocID="{DAB288BC-B97D-4417-AC57-9C3BCCBE7975}" presName="sp" presStyleCnt="0"/>
      <dgm:spPr/>
    </dgm:pt>
    <dgm:pt modelId="{1D1BB332-EA56-4DFE-8737-CE07DFE367F7}" type="pres">
      <dgm:prSet presAssocID="{3646EDD2-334C-4062-B4DB-A0F507994A24}" presName="arrowAndChildren" presStyleCnt="0"/>
      <dgm:spPr/>
    </dgm:pt>
    <dgm:pt modelId="{266A31D9-088A-413D-B239-1D5DAFC2BA57}" type="pres">
      <dgm:prSet presAssocID="{3646EDD2-334C-4062-B4DB-A0F507994A24}" presName="parentTextArrow" presStyleLbl="node1" presStyleIdx="4" presStyleCnt="7"/>
      <dgm:spPr/>
      <dgm:t>
        <a:bodyPr/>
        <a:lstStyle/>
        <a:p>
          <a:endParaRPr lang="es-EC"/>
        </a:p>
      </dgm:t>
    </dgm:pt>
    <dgm:pt modelId="{F1B4F140-9727-4057-A904-8BCCDCF848E2}" type="pres">
      <dgm:prSet presAssocID="{8A394909-23CA-4908-B07D-C36660F134F4}" presName="sp" presStyleCnt="0"/>
      <dgm:spPr/>
    </dgm:pt>
    <dgm:pt modelId="{17D73E0F-EA6E-4DC0-AF75-661C79E73E29}" type="pres">
      <dgm:prSet presAssocID="{4D42517E-4DD9-44DB-B658-9938E1317BF2}" presName="arrowAndChildren" presStyleCnt="0"/>
      <dgm:spPr/>
    </dgm:pt>
    <dgm:pt modelId="{BA538A94-669B-403D-BF84-500F808DDDF7}" type="pres">
      <dgm:prSet presAssocID="{4D42517E-4DD9-44DB-B658-9938E1317BF2}" presName="parentTextArrow" presStyleLbl="node1" presStyleIdx="5" presStyleCnt="7"/>
      <dgm:spPr/>
      <dgm:t>
        <a:bodyPr/>
        <a:lstStyle/>
        <a:p>
          <a:endParaRPr lang="es-EC"/>
        </a:p>
      </dgm:t>
    </dgm:pt>
    <dgm:pt modelId="{58EFF901-36C6-4360-A673-15D8612C68B9}" type="pres">
      <dgm:prSet presAssocID="{3C2EBADA-E344-453D-9336-086B2DE837D9}" presName="sp" presStyleCnt="0"/>
      <dgm:spPr/>
    </dgm:pt>
    <dgm:pt modelId="{82FC591F-45DB-44A8-8960-008CDCFC54B2}" type="pres">
      <dgm:prSet presAssocID="{573B6EAA-2467-48EF-A413-B0574C3FFF39}" presName="arrowAndChildren" presStyleCnt="0"/>
      <dgm:spPr/>
    </dgm:pt>
    <dgm:pt modelId="{79DC60FB-9B87-4851-832D-5BEDED50B92C}" type="pres">
      <dgm:prSet presAssocID="{573B6EAA-2467-48EF-A413-B0574C3FFF39}" presName="parentTextArrow" presStyleLbl="node1" presStyleIdx="6" presStyleCnt="7"/>
      <dgm:spPr/>
      <dgm:t>
        <a:bodyPr/>
        <a:lstStyle/>
        <a:p>
          <a:endParaRPr lang="es-EC"/>
        </a:p>
      </dgm:t>
    </dgm:pt>
  </dgm:ptLst>
  <dgm:cxnLst>
    <dgm:cxn modelId="{41ED8916-896F-4408-97C7-B7B0CDFCA9AB}" srcId="{C9F3CD18-8621-489F-BD12-E2B3AC8D9990}" destId="{9F6048C4-4A9C-4E66-9DD3-9069332699D9}" srcOrd="5" destOrd="0" parTransId="{CB340537-D70B-4DB5-B982-7B5C1269B8DE}" sibTransId="{2B220801-B143-4D9C-B5EF-0F108F5C88F9}"/>
    <dgm:cxn modelId="{D18DBF25-441E-4EBC-ADBC-01EEBE0E4D4B}" type="presOf" srcId="{3646EDD2-334C-4062-B4DB-A0F507994A24}" destId="{266A31D9-088A-413D-B239-1D5DAFC2BA57}" srcOrd="0" destOrd="0" presId="urn:microsoft.com/office/officeart/2005/8/layout/process4"/>
    <dgm:cxn modelId="{B74DC230-6AEC-41EE-B212-448CE8211EDA}" srcId="{C9F3CD18-8621-489F-BD12-E2B3AC8D9990}" destId="{8723F55F-D215-42C7-9B72-86D975B38FC1}" srcOrd="6" destOrd="0" parTransId="{3F2EBE26-4258-4A7A-9D48-B3CA4A67FF08}" sibTransId="{4C9ABF51-2A0A-443B-9423-37AE3F6102F7}"/>
    <dgm:cxn modelId="{EFF8908E-1FFB-4F28-97F9-ED344A1CB76B}" srcId="{C9F3CD18-8621-489F-BD12-E2B3AC8D9990}" destId="{1B5EC671-E081-4BA3-BE22-DCA57BAF10B2}" srcOrd="4" destOrd="0" parTransId="{E3439D01-8673-4499-8FB9-13BAA8C24EFE}" sibTransId="{19126404-5484-4F0B-B439-1414A5BD7D7D}"/>
    <dgm:cxn modelId="{F8879146-5118-40C8-A7CD-5CE67EBA53EF}" type="presOf" srcId="{DD1AEFDD-1AC6-48EC-86F0-636AD2EAE77A}" destId="{1865AE08-98CA-475E-A737-9890B49E77EE}" srcOrd="0" destOrd="0" presId="urn:microsoft.com/office/officeart/2005/8/layout/process4"/>
    <dgm:cxn modelId="{594C373B-0690-4B6A-AF9E-0D3164964F20}" type="presOf" srcId="{1B5EC671-E081-4BA3-BE22-DCA57BAF10B2}" destId="{35E6BECA-BA99-40C8-AB9E-65B6F0662B56}" srcOrd="0" destOrd="0" presId="urn:microsoft.com/office/officeart/2005/8/layout/process4"/>
    <dgm:cxn modelId="{86679BD4-847E-4E94-B0F8-85FE1688EF90}" srcId="{C9F3CD18-8621-489F-BD12-E2B3AC8D9990}" destId="{573B6EAA-2467-48EF-A413-B0574C3FFF39}" srcOrd="0" destOrd="0" parTransId="{FA1A6A56-FD51-4A0B-AE1D-8D665D5680DD}" sibTransId="{3C2EBADA-E344-453D-9336-086B2DE837D9}"/>
    <dgm:cxn modelId="{EA1BE85E-817C-47EE-B3B1-0E2B41113ABE}" srcId="{C9F3CD18-8621-489F-BD12-E2B3AC8D9990}" destId="{4D42517E-4DD9-44DB-B658-9938E1317BF2}" srcOrd="1" destOrd="0" parTransId="{DB528C5E-10C2-49B9-8A28-04755BDF64E5}" sibTransId="{8A394909-23CA-4908-B07D-C36660F134F4}"/>
    <dgm:cxn modelId="{3868D384-C900-4A71-8D3C-8D972B089CAE}" type="presOf" srcId="{8723F55F-D215-42C7-9B72-86D975B38FC1}" destId="{0435FDCA-4F90-4160-8646-E5E3D6469BC7}" srcOrd="0" destOrd="0" presId="urn:microsoft.com/office/officeart/2005/8/layout/process4"/>
    <dgm:cxn modelId="{15FFE30C-9197-46A5-99E1-9CACA94C04D4}" type="presOf" srcId="{9F6048C4-4A9C-4E66-9DD3-9069332699D9}" destId="{80993CA3-7EA8-4C1B-98A2-44E12429075E}" srcOrd="0" destOrd="0" presId="urn:microsoft.com/office/officeart/2005/8/layout/process4"/>
    <dgm:cxn modelId="{B81A1713-C512-4561-B45B-FDCB2D851098}" type="presOf" srcId="{C9F3CD18-8621-489F-BD12-E2B3AC8D9990}" destId="{B048ED31-2DA9-4B56-AB00-AA774DAF268A}" srcOrd="0" destOrd="0" presId="urn:microsoft.com/office/officeart/2005/8/layout/process4"/>
    <dgm:cxn modelId="{5321F794-3566-4550-8B0B-60785C4427A5}" type="presOf" srcId="{573B6EAA-2467-48EF-A413-B0574C3FFF39}" destId="{79DC60FB-9B87-4851-832D-5BEDED50B92C}" srcOrd="0" destOrd="0" presId="urn:microsoft.com/office/officeart/2005/8/layout/process4"/>
    <dgm:cxn modelId="{6F347C61-DF0F-4641-A515-E8F23426CD9A}" srcId="{C9F3CD18-8621-489F-BD12-E2B3AC8D9990}" destId="{3646EDD2-334C-4062-B4DB-A0F507994A24}" srcOrd="2" destOrd="0" parTransId="{8F36788F-0F0A-426B-A9DC-69F1D056F419}" sibTransId="{DAB288BC-B97D-4417-AC57-9C3BCCBE7975}"/>
    <dgm:cxn modelId="{DD223635-2DF5-4341-AF67-349A5308878E}" srcId="{C9F3CD18-8621-489F-BD12-E2B3AC8D9990}" destId="{DD1AEFDD-1AC6-48EC-86F0-636AD2EAE77A}" srcOrd="3" destOrd="0" parTransId="{CA15C5B9-218A-4B36-9E3C-130A142CF259}" sibTransId="{9B87671F-EF6F-466E-8F6E-9AC844680195}"/>
    <dgm:cxn modelId="{2147573F-1351-404E-A5B8-A862D0C3F9B4}" type="presOf" srcId="{4D42517E-4DD9-44DB-B658-9938E1317BF2}" destId="{BA538A94-669B-403D-BF84-500F808DDDF7}" srcOrd="0" destOrd="0" presId="urn:microsoft.com/office/officeart/2005/8/layout/process4"/>
    <dgm:cxn modelId="{E21512C4-FAEB-48F8-A55F-047A023BB222}" type="presParOf" srcId="{B048ED31-2DA9-4B56-AB00-AA774DAF268A}" destId="{5BAD6456-11CE-46B2-9363-104E816E8269}" srcOrd="0" destOrd="0" presId="urn:microsoft.com/office/officeart/2005/8/layout/process4"/>
    <dgm:cxn modelId="{DA24AFF5-FCEF-4880-8DCC-B5E3B705F6DE}" type="presParOf" srcId="{5BAD6456-11CE-46B2-9363-104E816E8269}" destId="{0435FDCA-4F90-4160-8646-E5E3D6469BC7}" srcOrd="0" destOrd="0" presId="urn:microsoft.com/office/officeart/2005/8/layout/process4"/>
    <dgm:cxn modelId="{CF06F73F-3E94-4DF6-95E3-908EE5440377}" type="presParOf" srcId="{B048ED31-2DA9-4B56-AB00-AA774DAF268A}" destId="{AEB421EC-6499-4FF3-9AD8-001067FF6E8A}" srcOrd="1" destOrd="0" presId="urn:microsoft.com/office/officeart/2005/8/layout/process4"/>
    <dgm:cxn modelId="{9E5C9C75-5637-4C3A-BB5D-43A0468E0D00}" type="presParOf" srcId="{B048ED31-2DA9-4B56-AB00-AA774DAF268A}" destId="{C91BFBDB-A17D-4DEF-ABDF-A8B16BDF6622}" srcOrd="2" destOrd="0" presId="urn:microsoft.com/office/officeart/2005/8/layout/process4"/>
    <dgm:cxn modelId="{C5320F9A-57F6-4091-B3E0-EC5F8EF69846}" type="presParOf" srcId="{C91BFBDB-A17D-4DEF-ABDF-A8B16BDF6622}" destId="{80993CA3-7EA8-4C1B-98A2-44E12429075E}" srcOrd="0" destOrd="0" presId="urn:microsoft.com/office/officeart/2005/8/layout/process4"/>
    <dgm:cxn modelId="{4BBA58BB-CC34-4E2A-9E83-825BC67818F5}" type="presParOf" srcId="{B048ED31-2DA9-4B56-AB00-AA774DAF268A}" destId="{F1B7761F-A10B-4473-A56E-6088DA3FDDA6}" srcOrd="3" destOrd="0" presId="urn:microsoft.com/office/officeart/2005/8/layout/process4"/>
    <dgm:cxn modelId="{8F6CE731-C2B6-4A24-8BAE-8ACDC1157E3D}" type="presParOf" srcId="{B048ED31-2DA9-4B56-AB00-AA774DAF268A}" destId="{79726AD5-64EB-4A57-9C5B-1CAFCDFDCE3F}" srcOrd="4" destOrd="0" presId="urn:microsoft.com/office/officeart/2005/8/layout/process4"/>
    <dgm:cxn modelId="{EFDDACEC-6734-4D58-8081-18C7A06E45DC}" type="presParOf" srcId="{79726AD5-64EB-4A57-9C5B-1CAFCDFDCE3F}" destId="{35E6BECA-BA99-40C8-AB9E-65B6F0662B56}" srcOrd="0" destOrd="0" presId="urn:microsoft.com/office/officeart/2005/8/layout/process4"/>
    <dgm:cxn modelId="{BF8DB7CD-A856-4A9C-A666-AC8BE68CA361}" type="presParOf" srcId="{B048ED31-2DA9-4B56-AB00-AA774DAF268A}" destId="{6F830BA2-4650-47E1-8ED0-003E85158E1B}" srcOrd="5" destOrd="0" presId="urn:microsoft.com/office/officeart/2005/8/layout/process4"/>
    <dgm:cxn modelId="{6E09FD6C-CAD2-41CC-B73C-B3560DE1431F}" type="presParOf" srcId="{B048ED31-2DA9-4B56-AB00-AA774DAF268A}" destId="{907CB193-168E-44A3-B9A3-FAFC2E85DB01}" srcOrd="6" destOrd="0" presId="urn:microsoft.com/office/officeart/2005/8/layout/process4"/>
    <dgm:cxn modelId="{32C42A0B-EB12-4265-B9A1-6A93F6864808}" type="presParOf" srcId="{907CB193-168E-44A3-B9A3-FAFC2E85DB01}" destId="{1865AE08-98CA-475E-A737-9890B49E77EE}" srcOrd="0" destOrd="0" presId="urn:microsoft.com/office/officeart/2005/8/layout/process4"/>
    <dgm:cxn modelId="{4D9F5D3E-55FF-4005-B747-7572BE092C10}" type="presParOf" srcId="{B048ED31-2DA9-4B56-AB00-AA774DAF268A}" destId="{CF70887D-CE18-44EE-8E2C-E3DCA76F7377}" srcOrd="7" destOrd="0" presId="urn:microsoft.com/office/officeart/2005/8/layout/process4"/>
    <dgm:cxn modelId="{EBD4E389-E9FB-45FF-9E36-0D4C4731AB24}" type="presParOf" srcId="{B048ED31-2DA9-4B56-AB00-AA774DAF268A}" destId="{1D1BB332-EA56-4DFE-8737-CE07DFE367F7}" srcOrd="8" destOrd="0" presId="urn:microsoft.com/office/officeart/2005/8/layout/process4"/>
    <dgm:cxn modelId="{C8B83731-04EE-4114-8333-5586457399A1}" type="presParOf" srcId="{1D1BB332-EA56-4DFE-8737-CE07DFE367F7}" destId="{266A31D9-088A-413D-B239-1D5DAFC2BA57}" srcOrd="0" destOrd="0" presId="urn:microsoft.com/office/officeart/2005/8/layout/process4"/>
    <dgm:cxn modelId="{FCA791A3-87A3-4776-804E-B844E0249E72}" type="presParOf" srcId="{B048ED31-2DA9-4B56-AB00-AA774DAF268A}" destId="{F1B4F140-9727-4057-A904-8BCCDCF848E2}" srcOrd="9" destOrd="0" presId="urn:microsoft.com/office/officeart/2005/8/layout/process4"/>
    <dgm:cxn modelId="{445BA88E-E184-47C5-85DB-4144C9B89057}" type="presParOf" srcId="{B048ED31-2DA9-4B56-AB00-AA774DAF268A}" destId="{17D73E0F-EA6E-4DC0-AF75-661C79E73E29}" srcOrd="10" destOrd="0" presId="urn:microsoft.com/office/officeart/2005/8/layout/process4"/>
    <dgm:cxn modelId="{FF7DC6BB-C5CB-43B8-9B8F-0D88F6EE9ACF}" type="presParOf" srcId="{17D73E0F-EA6E-4DC0-AF75-661C79E73E29}" destId="{BA538A94-669B-403D-BF84-500F808DDDF7}" srcOrd="0" destOrd="0" presId="urn:microsoft.com/office/officeart/2005/8/layout/process4"/>
    <dgm:cxn modelId="{02D57523-1298-4353-9288-FBB247623FB6}" type="presParOf" srcId="{B048ED31-2DA9-4B56-AB00-AA774DAF268A}" destId="{58EFF901-36C6-4360-A673-15D8612C68B9}" srcOrd="11" destOrd="0" presId="urn:microsoft.com/office/officeart/2005/8/layout/process4"/>
    <dgm:cxn modelId="{87EC0896-E7EE-404D-A15F-A579C7730247}" type="presParOf" srcId="{B048ED31-2DA9-4B56-AB00-AA774DAF268A}" destId="{82FC591F-45DB-44A8-8960-008CDCFC54B2}" srcOrd="12" destOrd="0" presId="urn:microsoft.com/office/officeart/2005/8/layout/process4"/>
    <dgm:cxn modelId="{644582AF-B4FD-40E3-8B89-E507B3DF3A7F}" type="presParOf" srcId="{82FC591F-45DB-44A8-8960-008CDCFC54B2}" destId="{79DC60FB-9B87-4851-832D-5BEDED50B92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7A14CB2-4FC5-4E01-81D5-DE28A8344773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6E81BF52-EFFE-4876-A525-82A4C6B9397C}">
      <dgm:prSet phldrT="[Texto]" custT="1"/>
      <dgm:spPr/>
      <dgm:t>
        <a:bodyPr/>
        <a:lstStyle/>
        <a:p>
          <a:r>
            <a:rPr lang="es-EC" sz="1400" dirty="0" smtClean="0"/>
            <a:t>Se puede apreciar que se han registrado 4.264 importaciones de diferentes países, donde se destacan 1.713 que provienen del vecino país de Colombia, frente a 191 exportaciones a diferentes países bajo la misma subpartida arancelaria, con solo 8 de estas exportaciones se realizaron hacia tierras colombianas. </a:t>
          </a:r>
          <a:endParaRPr lang="es-EC" sz="1400" dirty="0"/>
        </a:p>
      </dgm:t>
    </dgm:pt>
    <dgm:pt modelId="{3475BFC2-D645-45D4-862F-DDD66C391707}" type="parTrans" cxnId="{2BD6A8F0-E2B5-4249-809B-CEC584F15CF2}">
      <dgm:prSet/>
      <dgm:spPr/>
      <dgm:t>
        <a:bodyPr/>
        <a:lstStyle/>
        <a:p>
          <a:endParaRPr lang="es-EC" sz="1400"/>
        </a:p>
      </dgm:t>
    </dgm:pt>
    <dgm:pt modelId="{2B6F2C1B-5FC3-42D8-A972-D0CB1BFE579B}" type="sibTrans" cxnId="{2BD6A8F0-E2B5-4249-809B-CEC584F15CF2}">
      <dgm:prSet/>
      <dgm:spPr/>
      <dgm:t>
        <a:bodyPr/>
        <a:lstStyle/>
        <a:p>
          <a:endParaRPr lang="es-EC" sz="1400"/>
        </a:p>
      </dgm:t>
    </dgm:pt>
    <dgm:pt modelId="{EB37E246-A227-4C89-826B-C18BB98A320D}">
      <dgm:prSet custT="1"/>
      <dgm:spPr/>
      <dgm:t>
        <a:bodyPr/>
        <a:lstStyle/>
        <a:p>
          <a:r>
            <a:rPr lang="es-EC" sz="1400" dirty="0" smtClean="0"/>
            <a:t>La balanza comercial ecuatoriana desde hace varios años se concentra principalmente en la exportación de petróleo y productos agropecuarios sin mucha transformación, mientras que se importa productos terminados, maquinaria y equipos que no pueden ser producidos competitivamente en el país.</a:t>
          </a:r>
          <a:endParaRPr lang="es-EC" sz="1400" dirty="0"/>
        </a:p>
      </dgm:t>
    </dgm:pt>
    <dgm:pt modelId="{2591B0F9-C487-4664-BA9B-B6B6227DEDCD}" type="parTrans" cxnId="{AB37A982-A05A-4861-A372-C183C3EA2B89}">
      <dgm:prSet/>
      <dgm:spPr/>
      <dgm:t>
        <a:bodyPr/>
        <a:lstStyle/>
        <a:p>
          <a:endParaRPr lang="es-EC" sz="1400"/>
        </a:p>
      </dgm:t>
    </dgm:pt>
    <dgm:pt modelId="{B0C1E1D5-035F-464F-A2BE-BF653B633156}" type="sibTrans" cxnId="{AB37A982-A05A-4861-A372-C183C3EA2B89}">
      <dgm:prSet/>
      <dgm:spPr/>
      <dgm:t>
        <a:bodyPr/>
        <a:lstStyle/>
        <a:p>
          <a:endParaRPr lang="es-EC" sz="1400"/>
        </a:p>
      </dgm:t>
    </dgm:pt>
    <dgm:pt modelId="{2608FF2A-3A78-4620-8AA3-160E4BA66679}">
      <dgm:prSet custT="1"/>
      <dgm:spPr/>
      <dgm:t>
        <a:bodyPr/>
        <a:lstStyle/>
        <a:p>
          <a:r>
            <a:rPr lang="es-EC" sz="1400" dirty="0" smtClean="0"/>
            <a:t>En lo que respecta a las leyes y reglamentos que regulan toda la actividad de los diferentes actores involucrados en la fabricación, comercialización, importación y distribución de medicamentos, existen varias normativas para poder cubrir situaciones específicas que puedan presentarse. </a:t>
          </a:r>
          <a:endParaRPr lang="es-EC" sz="1400" dirty="0"/>
        </a:p>
      </dgm:t>
    </dgm:pt>
    <dgm:pt modelId="{32FD9B0F-6C30-409E-90C0-04C6C758DAD2}" type="parTrans" cxnId="{7CF57A19-7A2F-4048-AE8E-8CFB211E4025}">
      <dgm:prSet/>
      <dgm:spPr/>
      <dgm:t>
        <a:bodyPr/>
        <a:lstStyle/>
        <a:p>
          <a:endParaRPr lang="es-EC" sz="1400"/>
        </a:p>
      </dgm:t>
    </dgm:pt>
    <dgm:pt modelId="{FF1E1F40-1B00-4B6F-A9E5-85F31B0721A4}" type="sibTrans" cxnId="{7CF57A19-7A2F-4048-AE8E-8CFB211E4025}">
      <dgm:prSet/>
      <dgm:spPr/>
      <dgm:t>
        <a:bodyPr/>
        <a:lstStyle/>
        <a:p>
          <a:endParaRPr lang="es-EC" sz="1400"/>
        </a:p>
      </dgm:t>
    </dgm:pt>
    <dgm:pt modelId="{0A93001C-7B91-4D7A-B63C-D1E1F4278E97}">
      <dgm:prSet custT="1"/>
      <dgm:spPr/>
      <dgm:t>
        <a:bodyPr/>
        <a:lstStyle/>
        <a:p>
          <a:r>
            <a:rPr lang="es-EC" sz="1400" dirty="0" smtClean="0"/>
            <a:t>Las empresas que poseen patentes suelen explotar el derecho de exclusividad y esto provoca que el precio sea elevado, las licencias obligatorias otorgadas por el Servicio Nacional de Derechos Intelectuales (SENADI) rompe ese derecho y permite que otras empresas compitan con genéricos a precios más bajos.</a:t>
          </a:r>
          <a:endParaRPr lang="es-EC" sz="1400" dirty="0"/>
        </a:p>
      </dgm:t>
    </dgm:pt>
    <dgm:pt modelId="{F0488E63-E0B0-43D8-A110-2E0114426824}" type="parTrans" cxnId="{8B282BD3-49BD-4D42-B657-5025C21E560B}">
      <dgm:prSet/>
      <dgm:spPr/>
      <dgm:t>
        <a:bodyPr/>
        <a:lstStyle/>
        <a:p>
          <a:endParaRPr lang="es-EC" sz="1400"/>
        </a:p>
      </dgm:t>
    </dgm:pt>
    <dgm:pt modelId="{BAF92948-2B97-4688-AD91-AE5C7CFCA8FE}" type="sibTrans" cxnId="{8B282BD3-49BD-4D42-B657-5025C21E560B}">
      <dgm:prSet/>
      <dgm:spPr/>
      <dgm:t>
        <a:bodyPr/>
        <a:lstStyle/>
        <a:p>
          <a:endParaRPr lang="es-EC" sz="1400"/>
        </a:p>
      </dgm:t>
    </dgm:pt>
    <dgm:pt modelId="{C9B776BA-8672-4696-82BE-C18E973EBF95}">
      <dgm:prSet custT="1"/>
      <dgm:spPr/>
      <dgm:t>
        <a:bodyPr/>
        <a:lstStyle/>
        <a:p>
          <a:r>
            <a:rPr lang="es-EC" sz="1400" dirty="0" smtClean="0"/>
            <a:t>Las características que inciden en la decisión de compra se presentan 2 importantes como son la marca y el precio, los medicamentos genéricos representan el 50% de la preferencia, mientras que el 43% de la población prefiere los medicamentos de marca.</a:t>
          </a:r>
          <a:endParaRPr lang="es-EC" sz="1400" dirty="0"/>
        </a:p>
      </dgm:t>
    </dgm:pt>
    <dgm:pt modelId="{1B0E1FD3-BBCD-40D6-9864-A375AFA9AB14}" type="parTrans" cxnId="{23218083-D1EE-465C-A4B7-330B6F91F041}">
      <dgm:prSet/>
      <dgm:spPr/>
      <dgm:t>
        <a:bodyPr/>
        <a:lstStyle/>
        <a:p>
          <a:endParaRPr lang="es-EC" sz="1400"/>
        </a:p>
      </dgm:t>
    </dgm:pt>
    <dgm:pt modelId="{30A08234-0740-46F9-A550-6077D473ACE0}" type="sibTrans" cxnId="{23218083-D1EE-465C-A4B7-330B6F91F041}">
      <dgm:prSet/>
      <dgm:spPr/>
      <dgm:t>
        <a:bodyPr/>
        <a:lstStyle/>
        <a:p>
          <a:endParaRPr lang="es-EC" sz="1400"/>
        </a:p>
      </dgm:t>
    </dgm:pt>
    <dgm:pt modelId="{24A9ACBC-7A92-406B-9BBA-357A21B3C239}">
      <dgm:prSet custT="1"/>
      <dgm:spPr/>
      <dgm:t>
        <a:bodyPr/>
        <a:lstStyle/>
        <a:p>
          <a:r>
            <a:rPr lang="es-EC" sz="1400" smtClean="0"/>
            <a:t>Existen varias razones para que el cambio entre el peso colombiano y el dólar haya aumentado entre los años 2014 y 2017, las principales han sido la caída del precio del barril de petróleo, la reducción en la inversión extranjera y la disminución en las exportaciones. </a:t>
          </a:r>
          <a:endParaRPr lang="es-EC" sz="1400" dirty="0"/>
        </a:p>
      </dgm:t>
    </dgm:pt>
    <dgm:pt modelId="{2E75E3F8-A9DB-4A82-A44B-E5CF5B206CA7}" type="parTrans" cxnId="{E89F8DB7-06C9-462C-9432-FF0BD3FE0F45}">
      <dgm:prSet/>
      <dgm:spPr/>
      <dgm:t>
        <a:bodyPr/>
        <a:lstStyle/>
        <a:p>
          <a:endParaRPr lang="es-EC" sz="1400"/>
        </a:p>
      </dgm:t>
    </dgm:pt>
    <dgm:pt modelId="{9B63A280-BBFD-4088-983A-FBED9EE17933}" type="sibTrans" cxnId="{E89F8DB7-06C9-462C-9432-FF0BD3FE0F45}">
      <dgm:prSet/>
      <dgm:spPr/>
      <dgm:t>
        <a:bodyPr/>
        <a:lstStyle/>
        <a:p>
          <a:endParaRPr lang="es-EC" sz="1400"/>
        </a:p>
      </dgm:t>
    </dgm:pt>
    <dgm:pt modelId="{C0338FE9-99D2-4061-AB93-44EB0C1B6B74}" type="pres">
      <dgm:prSet presAssocID="{E7A14CB2-4FC5-4E01-81D5-DE28A83447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07AF62-C6AE-4B04-88B5-8A3F5105945C}" type="pres">
      <dgm:prSet presAssocID="{6E81BF52-EFFE-4876-A525-82A4C6B939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A9D73D-0FC9-462E-9035-2B2D6FF8F3C3}" type="pres">
      <dgm:prSet presAssocID="{2B6F2C1B-5FC3-42D8-A972-D0CB1BFE579B}" presName="sibTrans" presStyleCnt="0"/>
      <dgm:spPr/>
    </dgm:pt>
    <dgm:pt modelId="{28E2BDBF-51D3-447A-9ABD-F404E7370C4D}" type="pres">
      <dgm:prSet presAssocID="{EB37E246-A227-4C89-826B-C18BB98A32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B51A7-56D8-40D4-A57B-7292DCDA1A65}" type="pres">
      <dgm:prSet presAssocID="{B0C1E1D5-035F-464F-A2BE-BF653B633156}" presName="sibTrans" presStyleCnt="0"/>
      <dgm:spPr/>
    </dgm:pt>
    <dgm:pt modelId="{45CD8269-BBE0-410D-901F-5012761B2812}" type="pres">
      <dgm:prSet presAssocID="{24A9ACBC-7A92-406B-9BBA-357A21B3C2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C205BA-C22F-4D33-879D-AE6FE4CF8481}" type="pres">
      <dgm:prSet presAssocID="{9B63A280-BBFD-4088-983A-FBED9EE17933}" presName="sibTrans" presStyleCnt="0"/>
      <dgm:spPr/>
    </dgm:pt>
    <dgm:pt modelId="{32E3109D-2C00-42AE-935C-AA8EE0A0F57A}" type="pres">
      <dgm:prSet presAssocID="{C9B776BA-8672-4696-82BE-C18E973EBF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458E78-22F5-4CAB-81C9-3A18FE3E31E4}" type="pres">
      <dgm:prSet presAssocID="{30A08234-0740-46F9-A550-6077D473ACE0}" presName="sibTrans" presStyleCnt="0"/>
      <dgm:spPr/>
    </dgm:pt>
    <dgm:pt modelId="{5134F440-B543-43E7-8BA2-A291CA19E6EF}" type="pres">
      <dgm:prSet presAssocID="{2608FF2A-3A78-4620-8AA3-160E4BA666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35873E-F842-43AF-B2EB-B0ECDDE57C66}" type="pres">
      <dgm:prSet presAssocID="{FF1E1F40-1B00-4B6F-A9E5-85F31B0721A4}" presName="sibTrans" presStyleCnt="0"/>
      <dgm:spPr/>
    </dgm:pt>
    <dgm:pt modelId="{449D62AF-6C93-4E33-AB50-372BF753F063}" type="pres">
      <dgm:prSet presAssocID="{0A93001C-7B91-4D7A-B63C-D1E1F4278E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6444B3-67B8-4052-B189-A674D7B0F3A4}" type="presOf" srcId="{24A9ACBC-7A92-406B-9BBA-357A21B3C239}" destId="{45CD8269-BBE0-410D-901F-5012761B2812}" srcOrd="0" destOrd="0" presId="urn:microsoft.com/office/officeart/2005/8/layout/default"/>
    <dgm:cxn modelId="{E89F8DB7-06C9-462C-9432-FF0BD3FE0F45}" srcId="{E7A14CB2-4FC5-4E01-81D5-DE28A8344773}" destId="{24A9ACBC-7A92-406B-9BBA-357A21B3C239}" srcOrd="2" destOrd="0" parTransId="{2E75E3F8-A9DB-4A82-A44B-E5CF5B206CA7}" sibTransId="{9B63A280-BBFD-4088-983A-FBED9EE17933}"/>
    <dgm:cxn modelId="{C591DFA7-A96B-431B-8A1F-243747A5D002}" type="presOf" srcId="{0A93001C-7B91-4D7A-B63C-D1E1F4278E97}" destId="{449D62AF-6C93-4E33-AB50-372BF753F063}" srcOrd="0" destOrd="0" presId="urn:microsoft.com/office/officeart/2005/8/layout/default"/>
    <dgm:cxn modelId="{AB37A982-A05A-4861-A372-C183C3EA2B89}" srcId="{E7A14CB2-4FC5-4E01-81D5-DE28A8344773}" destId="{EB37E246-A227-4C89-826B-C18BB98A320D}" srcOrd="1" destOrd="0" parTransId="{2591B0F9-C487-4664-BA9B-B6B6227DEDCD}" sibTransId="{B0C1E1D5-035F-464F-A2BE-BF653B633156}"/>
    <dgm:cxn modelId="{7CF57A19-7A2F-4048-AE8E-8CFB211E4025}" srcId="{E7A14CB2-4FC5-4E01-81D5-DE28A8344773}" destId="{2608FF2A-3A78-4620-8AA3-160E4BA66679}" srcOrd="4" destOrd="0" parTransId="{32FD9B0F-6C30-409E-90C0-04C6C758DAD2}" sibTransId="{FF1E1F40-1B00-4B6F-A9E5-85F31B0721A4}"/>
    <dgm:cxn modelId="{23218083-D1EE-465C-A4B7-330B6F91F041}" srcId="{E7A14CB2-4FC5-4E01-81D5-DE28A8344773}" destId="{C9B776BA-8672-4696-82BE-C18E973EBF95}" srcOrd="3" destOrd="0" parTransId="{1B0E1FD3-BBCD-40D6-9864-A375AFA9AB14}" sibTransId="{30A08234-0740-46F9-A550-6077D473ACE0}"/>
    <dgm:cxn modelId="{2BD6A8F0-E2B5-4249-809B-CEC584F15CF2}" srcId="{E7A14CB2-4FC5-4E01-81D5-DE28A8344773}" destId="{6E81BF52-EFFE-4876-A525-82A4C6B9397C}" srcOrd="0" destOrd="0" parTransId="{3475BFC2-D645-45D4-862F-DDD66C391707}" sibTransId="{2B6F2C1B-5FC3-42D8-A972-D0CB1BFE579B}"/>
    <dgm:cxn modelId="{8B282BD3-49BD-4D42-B657-5025C21E560B}" srcId="{E7A14CB2-4FC5-4E01-81D5-DE28A8344773}" destId="{0A93001C-7B91-4D7A-B63C-D1E1F4278E97}" srcOrd="5" destOrd="0" parTransId="{F0488E63-E0B0-43D8-A110-2E0114426824}" sibTransId="{BAF92948-2B97-4688-AD91-AE5C7CFCA8FE}"/>
    <dgm:cxn modelId="{C9A846CF-2549-4D2D-8466-42824D5B985B}" type="presOf" srcId="{2608FF2A-3A78-4620-8AA3-160E4BA66679}" destId="{5134F440-B543-43E7-8BA2-A291CA19E6EF}" srcOrd="0" destOrd="0" presId="urn:microsoft.com/office/officeart/2005/8/layout/default"/>
    <dgm:cxn modelId="{203B0AA0-B5CB-4AFD-8108-9E8D1082103C}" type="presOf" srcId="{C9B776BA-8672-4696-82BE-C18E973EBF95}" destId="{32E3109D-2C00-42AE-935C-AA8EE0A0F57A}" srcOrd="0" destOrd="0" presId="urn:microsoft.com/office/officeart/2005/8/layout/default"/>
    <dgm:cxn modelId="{A60F329D-92A8-4C14-BCB7-C7AE494CFF82}" type="presOf" srcId="{6E81BF52-EFFE-4876-A525-82A4C6B9397C}" destId="{D107AF62-C6AE-4B04-88B5-8A3F5105945C}" srcOrd="0" destOrd="0" presId="urn:microsoft.com/office/officeart/2005/8/layout/default"/>
    <dgm:cxn modelId="{F798F936-A167-4776-8E8D-BE8C201E5C9E}" type="presOf" srcId="{E7A14CB2-4FC5-4E01-81D5-DE28A8344773}" destId="{C0338FE9-99D2-4061-AB93-44EB0C1B6B74}" srcOrd="0" destOrd="0" presId="urn:microsoft.com/office/officeart/2005/8/layout/default"/>
    <dgm:cxn modelId="{F5E021DE-DF41-48D0-8D1D-94910BA9DC05}" type="presOf" srcId="{EB37E246-A227-4C89-826B-C18BB98A320D}" destId="{28E2BDBF-51D3-447A-9ABD-F404E7370C4D}" srcOrd="0" destOrd="0" presId="urn:microsoft.com/office/officeart/2005/8/layout/default"/>
    <dgm:cxn modelId="{50AFF712-4057-4A71-8DDC-B396E1F468BC}" type="presParOf" srcId="{C0338FE9-99D2-4061-AB93-44EB0C1B6B74}" destId="{D107AF62-C6AE-4B04-88B5-8A3F5105945C}" srcOrd="0" destOrd="0" presId="urn:microsoft.com/office/officeart/2005/8/layout/default"/>
    <dgm:cxn modelId="{4CCF357D-2708-40A9-8800-F943DC42FADB}" type="presParOf" srcId="{C0338FE9-99D2-4061-AB93-44EB0C1B6B74}" destId="{7EA9D73D-0FC9-462E-9035-2B2D6FF8F3C3}" srcOrd="1" destOrd="0" presId="urn:microsoft.com/office/officeart/2005/8/layout/default"/>
    <dgm:cxn modelId="{F8782517-35C1-4CE4-80BA-03E912E9D316}" type="presParOf" srcId="{C0338FE9-99D2-4061-AB93-44EB0C1B6B74}" destId="{28E2BDBF-51D3-447A-9ABD-F404E7370C4D}" srcOrd="2" destOrd="0" presId="urn:microsoft.com/office/officeart/2005/8/layout/default"/>
    <dgm:cxn modelId="{5A35FD76-7765-4B18-92AC-55330616CA39}" type="presParOf" srcId="{C0338FE9-99D2-4061-AB93-44EB0C1B6B74}" destId="{6CEB51A7-56D8-40D4-A57B-7292DCDA1A65}" srcOrd="3" destOrd="0" presId="urn:microsoft.com/office/officeart/2005/8/layout/default"/>
    <dgm:cxn modelId="{93BD2567-A4D4-4A39-A259-5FFF66324E5F}" type="presParOf" srcId="{C0338FE9-99D2-4061-AB93-44EB0C1B6B74}" destId="{45CD8269-BBE0-410D-901F-5012761B2812}" srcOrd="4" destOrd="0" presId="urn:microsoft.com/office/officeart/2005/8/layout/default"/>
    <dgm:cxn modelId="{212D505E-7307-4057-A3FE-7ACAA4D033C0}" type="presParOf" srcId="{C0338FE9-99D2-4061-AB93-44EB0C1B6B74}" destId="{17C205BA-C22F-4D33-879D-AE6FE4CF8481}" srcOrd="5" destOrd="0" presId="urn:microsoft.com/office/officeart/2005/8/layout/default"/>
    <dgm:cxn modelId="{688BDF4A-F015-4A4A-AD5E-552362379ED1}" type="presParOf" srcId="{C0338FE9-99D2-4061-AB93-44EB0C1B6B74}" destId="{32E3109D-2C00-42AE-935C-AA8EE0A0F57A}" srcOrd="6" destOrd="0" presId="urn:microsoft.com/office/officeart/2005/8/layout/default"/>
    <dgm:cxn modelId="{02928320-BB55-4892-A2D4-EC845DA77B94}" type="presParOf" srcId="{C0338FE9-99D2-4061-AB93-44EB0C1B6B74}" destId="{1E458E78-22F5-4CAB-81C9-3A18FE3E31E4}" srcOrd="7" destOrd="0" presId="urn:microsoft.com/office/officeart/2005/8/layout/default"/>
    <dgm:cxn modelId="{F8099386-70EB-496F-BBB1-9F483F07426C}" type="presParOf" srcId="{C0338FE9-99D2-4061-AB93-44EB0C1B6B74}" destId="{5134F440-B543-43E7-8BA2-A291CA19E6EF}" srcOrd="8" destOrd="0" presId="urn:microsoft.com/office/officeart/2005/8/layout/default"/>
    <dgm:cxn modelId="{7CA85706-52A0-47C7-9285-7A3F6784582B}" type="presParOf" srcId="{C0338FE9-99D2-4061-AB93-44EB0C1B6B74}" destId="{BB35873E-F842-43AF-B2EB-B0ECDDE57C66}" srcOrd="9" destOrd="0" presId="urn:microsoft.com/office/officeart/2005/8/layout/default"/>
    <dgm:cxn modelId="{EC9DB094-C890-44FB-9B0F-0DD73EE3502D}" type="presParOf" srcId="{C0338FE9-99D2-4061-AB93-44EB0C1B6B74}" destId="{449D62AF-6C93-4E33-AB50-372BF753F0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D3F3B-BF90-4EDB-B32C-DCF05D0D8FF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C2BCB74-BD73-4E7B-950E-6B46772CC919}">
      <dgm:prSet phldrT="[Texto]" custT="1"/>
      <dgm:spPr/>
      <dgm:t>
        <a:bodyPr/>
        <a:lstStyle/>
        <a:p>
          <a:r>
            <a:rPr lang="es-EC" sz="1400" dirty="0" smtClean="0"/>
            <a:t>Analizar las importaciones de medicamentos colombianos de la </a:t>
          </a:r>
          <a:r>
            <a:rPr lang="es-EC" sz="1400" dirty="0" err="1" smtClean="0"/>
            <a:t>subpartida</a:t>
          </a:r>
          <a:r>
            <a:rPr lang="es-EC" sz="1400" dirty="0" smtClean="0"/>
            <a:t> arancelaria 3004.10.10.00 y el impacto en el mercado ecuatoriano durante periodo 2014-2017.</a:t>
          </a:r>
          <a:endParaRPr lang="es-EC" sz="1400" dirty="0"/>
        </a:p>
      </dgm:t>
    </dgm:pt>
    <dgm:pt modelId="{F5C563C6-596D-40F7-80CB-A43ABB48CD00}" type="parTrans" cxnId="{1988E921-9473-4311-B9E5-579FD082912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838046B-AFB4-4E2F-BD21-B4B4098DBCC8}" type="sibTrans" cxnId="{1988E921-9473-4311-B9E5-579FD082912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AD9A671-7387-44A7-8B13-C4BE6A592492}">
      <dgm:prSet phldrT="[Texto]" custT="1"/>
      <dgm:spPr/>
      <dgm:t>
        <a:bodyPr/>
        <a:lstStyle/>
        <a:p>
          <a:r>
            <a:rPr lang="es-EC" sz="1400" dirty="0" smtClean="0"/>
            <a:t>Identificar el volumen de importaciones, la capacidad de producción nacional y su participación en el mercado.</a:t>
          </a:r>
          <a:endParaRPr lang="es-EC" sz="1400" dirty="0">
            <a:solidFill>
              <a:schemeClr val="tx1"/>
            </a:solidFill>
          </a:endParaRPr>
        </a:p>
      </dgm:t>
    </dgm:pt>
    <dgm:pt modelId="{00E2C55B-D42D-44E5-BAEE-7B8EB668FE33}" type="parTrans" cxnId="{9AC21D25-4446-48A7-8D7B-31D8BAE3A0BB}">
      <dgm:prSet custT="1"/>
      <dgm:spPr/>
      <dgm:t>
        <a:bodyPr/>
        <a:lstStyle/>
        <a:p>
          <a:endParaRPr lang="es-EC" sz="1000">
            <a:solidFill>
              <a:schemeClr val="tx1"/>
            </a:solidFill>
          </a:endParaRPr>
        </a:p>
      </dgm:t>
    </dgm:pt>
    <dgm:pt modelId="{4D1F3AAF-0BFA-4C39-AE2B-765FE66BE1CC}" type="sibTrans" cxnId="{9AC21D25-4446-48A7-8D7B-31D8BAE3A0B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D149341-8DA3-4DFA-9C59-BF1DC1A0D70E}">
      <dgm:prSet phldrT="[Texto]" custT="1"/>
      <dgm:spPr/>
      <dgm:t>
        <a:bodyPr/>
        <a:lstStyle/>
        <a:p>
          <a:r>
            <a:rPr lang="es-EC" sz="1400" dirty="0" smtClean="0"/>
            <a:t>Determinar las características relevantes de medicamentos que inciden en la decisión de compra.</a:t>
          </a:r>
          <a:endParaRPr lang="es-EC" sz="1400" dirty="0">
            <a:solidFill>
              <a:schemeClr val="tx1"/>
            </a:solidFill>
          </a:endParaRPr>
        </a:p>
      </dgm:t>
    </dgm:pt>
    <dgm:pt modelId="{1D88E9FA-91FC-43DC-8336-C2DC18793C3A}" type="parTrans" cxnId="{F304C92B-AB08-4DF6-989E-2258CC638A64}">
      <dgm:prSet custT="1"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06988F46-032F-43D2-A5F6-E2492343E1D2}" type="sibTrans" cxnId="{F304C92B-AB08-4DF6-989E-2258CC638A6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891FFC2-3936-4F65-BFF5-C99C831951B8}">
      <dgm:prSet phldrT="[Texto]" custT="1"/>
      <dgm:spPr/>
      <dgm:t>
        <a:bodyPr/>
        <a:lstStyle/>
        <a:p>
          <a:r>
            <a:rPr lang="es-EC" sz="1400" dirty="0" smtClean="0"/>
            <a:t>Definir las causas de la limitada diversidad de medicamentos ecuatorianos.</a:t>
          </a:r>
          <a:endParaRPr lang="es-EC" sz="1400" dirty="0">
            <a:solidFill>
              <a:schemeClr val="tx1"/>
            </a:solidFill>
          </a:endParaRPr>
        </a:p>
      </dgm:t>
    </dgm:pt>
    <dgm:pt modelId="{373B7510-D17B-41FF-9B94-E8D8E411E4D3}" type="parTrans" cxnId="{F78BA40B-642E-4F6C-8C42-A79DEA0D1C6E}">
      <dgm:prSet custT="1"/>
      <dgm:spPr/>
      <dgm:t>
        <a:bodyPr/>
        <a:lstStyle/>
        <a:p>
          <a:endParaRPr lang="es-EC" sz="800"/>
        </a:p>
      </dgm:t>
    </dgm:pt>
    <dgm:pt modelId="{50918DB6-4000-4C41-BAAF-BEFA232484E8}" type="sibTrans" cxnId="{F78BA40B-642E-4F6C-8C42-A79DEA0D1C6E}">
      <dgm:prSet/>
      <dgm:spPr/>
      <dgm:t>
        <a:bodyPr/>
        <a:lstStyle/>
        <a:p>
          <a:endParaRPr lang="es-EC" sz="2000"/>
        </a:p>
      </dgm:t>
    </dgm:pt>
    <dgm:pt modelId="{D34266F4-AFAF-4EA1-A3E3-64D3722FB0BF}">
      <dgm:prSet phldrT="[Texto]" custT="1"/>
      <dgm:spPr/>
      <dgm:t>
        <a:bodyPr/>
        <a:lstStyle/>
        <a:p>
          <a:r>
            <a:rPr lang="es-EC" sz="1400" dirty="0" smtClean="0"/>
            <a:t>Analizar las normativas legales vigentes en el Ecuador que causan problemas en el desarrollo del sector farmacéutico.</a:t>
          </a:r>
          <a:endParaRPr lang="es-EC" sz="1400" dirty="0">
            <a:solidFill>
              <a:schemeClr val="tx1"/>
            </a:solidFill>
          </a:endParaRPr>
        </a:p>
      </dgm:t>
    </dgm:pt>
    <dgm:pt modelId="{1F951D61-A467-4C41-9CDE-E936C77C72B9}" type="parTrans" cxnId="{82701045-4A48-485C-B967-6C0C25799955}">
      <dgm:prSet custT="1"/>
      <dgm:spPr/>
      <dgm:t>
        <a:bodyPr/>
        <a:lstStyle/>
        <a:p>
          <a:endParaRPr lang="es-EC" sz="1000"/>
        </a:p>
      </dgm:t>
    </dgm:pt>
    <dgm:pt modelId="{BB8E778A-031B-41C1-A72B-47310E558F37}" type="sibTrans" cxnId="{82701045-4A48-485C-B967-6C0C25799955}">
      <dgm:prSet/>
      <dgm:spPr/>
      <dgm:t>
        <a:bodyPr/>
        <a:lstStyle/>
        <a:p>
          <a:endParaRPr lang="es-EC" sz="2000"/>
        </a:p>
      </dgm:t>
    </dgm:pt>
    <dgm:pt modelId="{C0420D12-4492-4AE4-8AC5-087C5D408918}" type="pres">
      <dgm:prSet presAssocID="{ED0D3F3B-BF90-4EDB-B32C-DCF05D0D8F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48BABD-D3DF-42D3-B1D5-B3BD50A15E75}" type="pres">
      <dgm:prSet presAssocID="{4C2BCB74-BD73-4E7B-950E-6B46772CC919}" presName="root1" presStyleCnt="0"/>
      <dgm:spPr/>
    </dgm:pt>
    <dgm:pt modelId="{FBE03E46-FC4D-4AC4-983C-6DB56F160BFD}" type="pres">
      <dgm:prSet presAssocID="{4C2BCB74-BD73-4E7B-950E-6B46772CC919}" presName="LevelOneTextNode" presStyleLbl="node0" presStyleIdx="0" presStyleCnt="1" custScaleX="130843" custScaleY="110072" custLinFactNeighborX="-83876" custLinFactNeighborY="7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57E7C1-BFB4-44CF-9484-5DA442F84D68}" type="pres">
      <dgm:prSet presAssocID="{4C2BCB74-BD73-4E7B-950E-6B46772CC919}" presName="level2hierChild" presStyleCnt="0"/>
      <dgm:spPr/>
    </dgm:pt>
    <dgm:pt modelId="{998A9358-F3FF-4813-B0C7-37C88E95A3C9}" type="pres">
      <dgm:prSet presAssocID="{00E2C55B-D42D-44E5-BAEE-7B8EB668FE33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B67FF13B-8679-4D55-82B8-8DDE18867487}" type="pres">
      <dgm:prSet presAssocID="{00E2C55B-D42D-44E5-BAEE-7B8EB668FE3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B4E83998-8B3F-4F26-AF52-5328964B35F8}" type="pres">
      <dgm:prSet presAssocID="{DAD9A671-7387-44A7-8B13-C4BE6A592492}" presName="root2" presStyleCnt="0"/>
      <dgm:spPr/>
    </dgm:pt>
    <dgm:pt modelId="{2013CCE3-09D6-4ED6-9B54-D0928933898A}" type="pres">
      <dgm:prSet presAssocID="{DAD9A671-7387-44A7-8B13-C4BE6A592492}" presName="LevelTwoTextNode" presStyleLbl="node2" presStyleIdx="0" presStyleCnt="4" custScaleX="194687" custScaleY="733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7FD47F-50D3-48A5-8FE3-0E2344A8D91F}" type="pres">
      <dgm:prSet presAssocID="{DAD9A671-7387-44A7-8B13-C4BE6A592492}" presName="level3hierChild" presStyleCnt="0"/>
      <dgm:spPr/>
    </dgm:pt>
    <dgm:pt modelId="{BA8E82CE-7E8C-410F-9BBB-F72218C66C67}" type="pres">
      <dgm:prSet presAssocID="{1D88E9FA-91FC-43DC-8336-C2DC18793C3A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A8AA5716-19C1-4075-AE4E-1517DDEEEA91}" type="pres">
      <dgm:prSet presAssocID="{1D88E9FA-91FC-43DC-8336-C2DC18793C3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9792D05A-656B-4C35-809E-FF33861A3BCE}" type="pres">
      <dgm:prSet presAssocID="{AD149341-8DA3-4DFA-9C59-BF1DC1A0D70E}" presName="root2" presStyleCnt="0"/>
      <dgm:spPr/>
    </dgm:pt>
    <dgm:pt modelId="{C6B9EA81-1D69-481F-858B-F2693B64F9D8}" type="pres">
      <dgm:prSet presAssocID="{AD149341-8DA3-4DFA-9C59-BF1DC1A0D70E}" presName="LevelTwoTextNode" presStyleLbl="node2" presStyleIdx="1" presStyleCnt="4" custScaleX="193861" custScaleY="661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4154E3-067A-45FE-BC43-01CEB8555F73}" type="pres">
      <dgm:prSet presAssocID="{AD149341-8DA3-4DFA-9C59-BF1DC1A0D70E}" presName="level3hierChild" presStyleCnt="0"/>
      <dgm:spPr/>
    </dgm:pt>
    <dgm:pt modelId="{BFA75695-F172-4BC9-856D-AA8D8E3A52A0}" type="pres">
      <dgm:prSet presAssocID="{373B7510-D17B-41FF-9B94-E8D8E411E4D3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492EE64A-FF7C-4F00-A40B-58F87B990B8B}" type="pres">
      <dgm:prSet presAssocID="{373B7510-D17B-41FF-9B94-E8D8E411E4D3}" presName="connTx" presStyleLbl="parChTrans1D2" presStyleIdx="2" presStyleCnt="4"/>
      <dgm:spPr/>
      <dgm:t>
        <a:bodyPr/>
        <a:lstStyle/>
        <a:p>
          <a:endParaRPr lang="es-EC"/>
        </a:p>
      </dgm:t>
    </dgm:pt>
    <dgm:pt modelId="{8A79A11B-E9BB-45E5-B5A8-6C19BDF748D1}" type="pres">
      <dgm:prSet presAssocID="{9891FFC2-3936-4F65-BFF5-C99C831951B8}" presName="root2" presStyleCnt="0"/>
      <dgm:spPr/>
    </dgm:pt>
    <dgm:pt modelId="{179AA78B-91BD-4009-98D2-B69C046257B7}" type="pres">
      <dgm:prSet presAssocID="{9891FFC2-3936-4F65-BFF5-C99C831951B8}" presName="LevelTwoTextNode" presStyleLbl="node2" presStyleIdx="2" presStyleCnt="4" custScaleX="194644" custScaleY="607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8AC612-E8FA-4467-A32A-3C9D71C9994D}" type="pres">
      <dgm:prSet presAssocID="{9891FFC2-3936-4F65-BFF5-C99C831951B8}" presName="level3hierChild" presStyleCnt="0"/>
      <dgm:spPr/>
    </dgm:pt>
    <dgm:pt modelId="{B679D218-593F-4982-805E-49781055EDC6}" type="pres">
      <dgm:prSet presAssocID="{1F951D61-A467-4C41-9CDE-E936C77C72B9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C006D792-A582-4DEC-A261-D7D779DE9BA4}" type="pres">
      <dgm:prSet presAssocID="{1F951D61-A467-4C41-9CDE-E936C77C72B9}" presName="connTx" presStyleLbl="parChTrans1D2" presStyleIdx="3" presStyleCnt="4"/>
      <dgm:spPr/>
      <dgm:t>
        <a:bodyPr/>
        <a:lstStyle/>
        <a:p>
          <a:endParaRPr lang="es-EC"/>
        </a:p>
      </dgm:t>
    </dgm:pt>
    <dgm:pt modelId="{B109BEFE-08A8-48C6-A582-DF36FE7E576E}" type="pres">
      <dgm:prSet presAssocID="{D34266F4-AFAF-4EA1-A3E3-64D3722FB0BF}" presName="root2" presStyleCnt="0"/>
      <dgm:spPr/>
    </dgm:pt>
    <dgm:pt modelId="{8FBC0426-9330-466F-946A-89D08E4E5AF9}" type="pres">
      <dgm:prSet presAssocID="{D34266F4-AFAF-4EA1-A3E3-64D3722FB0BF}" presName="LevelTwoTextNode" presStyleLbl="node2" presStyleIdx="3" presStyleCnt="4" custScaleX="194094" custScaleY="699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A96E32-6389-4054-89E4-5E096E34844C}" type="pres">
      <dgm:prSet presAssocID="{D34266F4-AFAF-4EA1-A3E3-64D3722FB0BF}" presName="level3hierChild" presStyleCnt="0"/>
      <dgm:spPr/>
    </dgm:pt>
  </dgm:ptLst>
  <dgm:cxnLst>
    <dgm:cxn modelId="{C697AFF1-1714-4D96-8829-6F87D0BFE520}" type="presOf" srcId="{373B7510-D17B-41FF-9B94-E8D8E411E4D3}" destId="{492EE64A-FF7C-4F00-A40B-58F87B990B8B}" srcOrd="1" destOrd="0" presId="urn:microsoft.com/office/officeart/2005/8/layout/hierarchy2"/>
    <dgm:cxn modelId="{D80BEA3F-9824-40DE-B9A6-DDB9A6061ED7}" type="presOf" srcId="{AD149341-8DA3-4DFA-9C59-BF1DC1A0D70E}" destId="{C6B9EA81-1D69-481F-858B-F2693B64F9D8}" srcOrd="0" destOrd="0" presId="urn:microsoft.com/office/officeart/2005/8/layout/hierarchy2"/>
    <dgm:cxn modelId="{035A38E3-671D-4296-95D9-8C5D2323E677}" type="presOf" srcId="{ED0D3F3B-BF90-4EDB-B32C-DCF05D0D8FF1}" destId="{C0420D12-4492-4AE4-8AC5-087C5D408918}" srcOrd="0" destOrd="0" presId="urn:microsoft.com/office/officeart/2005/8/layout/hierarchy2"/>
    <dgm:cxn modelId="{F304C92B-AB08-4DF6-989E-2258CC638A64}" srcId="{4C2BCB74-BD73-4E7B-950E-6B46772CC919}" destId="{AD149341-8DA3-4DFA-9C59-BF1DC1A0D70E}" srcOrd="1" destOrd="0" parTransId="{1D88E9FA-91FC-43DC-8336-C2DC18793C3A}" sibTransId="{06988F46-032F-43D2-A5F6-E2492343E1D2}"/>
    <dgm:cxn modelId="{567A337E-EBB9-49E3-8E15-D14E9C6CC385}" type="presOf" srcId="{D34266F4-AFAF-4EA1-A3E3-64D3722FB0BF}" destId="{8FBC0426-9330-466F-946A-89D08E4E5AF9}" srcOrd="0" destOrd="0" presId="urn:microsoft.com/office/officeart/2005/8/layout/hierarchy2"/>
    <dgm:cxn modelId="{A305BEC4-B451-4928-9ABE-0F5891D0B790}" type="presOf" srcId="{9891FFC2-3936-4F65-BFF5-C99C831951B8}" destId="{179AA78B-91BD-4009-98D2-B69C046257B7}" srcOrd="0" destOrd="0" presId="urn:microsoft.com/office/officeart/2005/8/layout/hierarchy2"/>
    <dgm:cxn modelId="{D676CA1A-C95C-4FA3-BA9A-CA0EE1BC5E6A}" type="presOf" srcId="{00E2C55B-D42D-44E5-BAEE-7B8EB668FE33}" destId="{998A9358-F3FF-4813-B0C7-37C88E95A3C9}" srcOrd="0" destOrd="0" presId="urn:microsoft.com/office/officeart/2005/8/layout/hierarchy2"/>
    <dgm:cxn modelId="{4D55F0E5-A549-4AF3-8635-C65053B6CCDF}" type="presOf" srcId="{1F951D61-A467-4C41-9CDE-E936C77C72B9}" destId="{C006D792-A582-4DEC-A261-D7D779DE9BA4}" srcOrd="1" destOrd="0" presId="urn:microsoft.com/office/officeart/2005/8/layout/hierarchy2"/>
    <dgm:cxn modelId="{80AE9910-1C28-4D5F-A0EA-595368685CF6}" type="presOf" srcId="{1D88E9FA-91FC-43DC-8336-C2DC18793C3A}" destId="{A8AA5716-19C1-4075-AE4E-1517DDEEEA91}" srcOrd="1" destOrd="0" presId="urn:microsoft.com/office/officeart/2005/8/layout/hierarchy2"/>
    <dgm:cxn modelId="{1DD661BD-B251-4E20-9C44-A74778CB1A32}" type="presOf" srcId="{1D88E9FA-91FC-43DC-8336-C2DC18793C3A}" destId="{BA8E82CE-7E8C-410F-9BBB-F72218C66C67}" srcOrd="0" destOrd="0" presId="urn:microsoft.com/office/officeart/2005/8/layout/hierarchy2"/>
    <dgm:cxn modelId="{82701045-4A48-485C-B967-6C0C25799955}" srcId="{4C2BCB74-BD73-4E7B-950E-6B46772CC919}" destId="{D34266F4-AFAF-4EA1-A3E3-64D3722FB0BF}" srcOrd="3" destOrd="0" parTransId="{1F951D61-A467-4C41-9CDE-E936C77C72B9}" sibTransId="{BB8E778A-031B-41C1-A72B-47310E558F37}"/>
    <dgm:cxn modelId="{1988E921-9473-4311-B9E5-579FD0829129}" srcId="{ED0D3F3B-BF90-4EDB-B32C-DCF05D0D8FF1}" destId="{4C2BCB74-BD73-4E7B-950E-6B46772CC919}" srcOrd="0" destOrd="0" parTransId="{F5C563C6-596D-40F7-80CB-A43ABB48CD00}" sibTransId="{C838046B-AFB4-4E2F-BD21-B4B4098DBCC8}"/>
    <dgm:cxn modelId="{482D1894-13C9-4259-88B6-7A7A2BF5D3DC}" type="presOf" srcId="{1F951D61-A467-4C41-9CDE-E936C77C72B9}" destId="{B679D218-593F-4982-805E-49781055EDC6}" srcOrd="0" destOrd="0" presId="urn:microsoft.com/office/officeart/2005/8/layout/hierarchy2"/>
    <dgm:cxn modelId="{D860BE29-4775-406A-BE6E-4955A825F4BF}" type="presOf" srcId="{DAD9A671-7387-44A7-8B13-C4BE6A592492}" destId="{2013CCE3-09D6-4ED6-9B54-D0928933898A}" srcOrd="0" destOrd="0" presId="urn:microsoft.com/office/officeart/2005/8/layout/hierarchy2"/>
    <dgm:cxn modelId="{9AC21D25-4446-48A7-8D7B-31D8BAE3A0BB}" srcId="{4C2BCB74-BD73-4E7B-950E-6B46772CC919}" destId="{DAD9A671-7387-44A7-8B13-C4BE6A592492}" srcOrd="0" destOrd="0" parTransId="{00E2C55B-D42D-44E5-BAEE-7B8EB668FE33}" sibTransId="{4D1F3AAF-0BFA-4C39-AE2B-765FE66BE1CC}"/>
    <dgm:cxn modelId="{25AD1C9A-27E2-407F-9AA0-0BBDD320427C}" type="presOf" srcId="{4C2BCB74-BD73-4E7B-950E-6B46772CC919}" destId="{FBE03E46-FC4D-4AC4-983C-6DB56F160BFD}" srcOrd="0" destOrd="0" presId="urn:microsoft.com/office/officeart/2005/8/layout/hierarchy2"/>
    <dgm:cxn modelId="{87FFB455-9EDF-451B-9734-A2F66A6E311B}" type="presOf" srcId="{373B7510-D17B-41FF-9B94-E8D8E411E4D3}" destId="{BFA75695-F172-4BC9-856D-AA8D8E3A52A0}" srcOrd="0" destOrd="0" presId="urn:microsoft.com/office/officeart/2005/8/layout/hierarchy2"/>
    <dgm:cxn modelId="{8BA8F316-0EA9-4910-991B-4DF8EAEF620D}" type="presOf" srcId="{00E2C55B-D42D-44E5-BAEE-7B8EB668FE33}" destId="{B67FF13B-8679-4D55-82B8-8DDE18867487}" srcOrd="1" destOrd="0" presId="urn:microsoft.com/office/officeart/2005/8/layout/hierarchy2"/>
    <dgm:cxn modelId="{F78BA40B-642E-4F6C-8C42-A79DEA0D1C6E}" srcId="{4C2BCB74-BD73-4E7B-950E-6B46772CC919}" destId="{9891FFC2-3936-4F65-BFF5-C99C831951B8}" srcOrd="2" destOrd="0" parTransId="{373B7510-D17B-41FF-9B94-E8D8E411E4D3}" sibTransId="{50918DB6-4000-4C41-BAAF-BEFA232484E8}"/>
    <dgm:cxn modelId="{61DB6516-6CA9-40CA-A7D3-C52598DB35E3}" type="presParOf" srcId="{C0420D12-4492-4AE4-8AC5-087C5D408918}" destId="{BC48BABD-D3DF-42D3-B1D5-B3BD50A15E75}" srcOrd="0" destOrd="0" presId="urn:microsoft.com/office/officeart/2005/8/layout/hierarchy2"/>
    <dgm:cxn modelId="{0E0D1E60-09C3-4707-8500-9A8AD231CD3D}" type="presParOf" srcId="{BC48BABD-D3DF-42D3-B1D5-B3BD50A15E75}" destId="{FBE03E46-FC4D-4AC4-983C-6DB56F160BFD}" srcOrd="0" destOrd="0" presId="urn:microsoft.com/office/officeart/2005/8/layout/hierarchy2"/>
    <dgm:cxn modelId="{40C4AB50-D6C9-489F-BE6E-9D797697F233}" type="presParOf" srcId="{BC48BABD-D3DF-42D3-B1D5-B3BD50A15E75}" destId="{2F57E7C1-BFB4-44CF-9484-5DA442F84D68}" srcOrd="1" destOrd="0" presId="urn:microsoft.com/office/officeart/2005/8/layout/hierarchy2"/>
    <dgm:cxn modelId="{17BA6BD5-83DA-4377-93C6-E33D62604407}" type="presParOf" srcId="{2F57E7C1-BFB4-44CF-9484-5DA442F84D68}" destId="{998A9358-F3FF-4813-B0C7-37C88E95A3C9}" srcOrd="0" destOrd="0" presId="urn:microsoft.com/office/officeart/2005/8/layout/hierarchy2"/>
    <dgm:cxn modelId="{64B2E3B1-EF99-4EEF-B984-91DA73AD64EF}" type="presParOf" srcId="{998A9358-F3FF-4813-B0C7-37C88E95A3C9}" destId="{B67FF13B-8679-4D55-82B8-8DDE18867487}" srcOrd="0" destOrd="0" presId="urn:microsoft.com/office/officeart/2005/8/layout/hierarchy2"/>
    <dgm:cxn modelId="{10D1B4E5-8A67-4288-9446-848615CD48E0}" type="presParOf" srcId="{2F57E7C1-BFB4-44CF-9484-5DA442F84D68}" destId="{B4E83998-8B3F-4F26-AF52-5328964B35F8}" srcOrd="1" destOrd="0" presId="urn:microsoft.com/office/officeart/2005/8/layout/hierarchy2"/>
    <dgm:cxn modelId="{E85F9EEC-5E8B-428D-AB55-B2634F86F2D4}" type="presParOf" srcId="{B4E83998-8B3F-4F26-AF52-5328964B35F8}" destId="{2013CCE3-09D6-4ED6-9B54-D0928933898A}" srcOrd="0" destOrd="0" presId="urn:microsoft.com/office/officeart/2005/8/layout/hierarchy2"/>
    <dgm:cxn modelId="{0527AEA7-2FD6-485C-8DF1-87AC428A6379}" type="presParOf" srcId="{B4E83998-8B3F-4F26-AF52-5328964B35F8}" destId="{BC7FD47F-50D3-48A5-8FE3-0E2344A8D91F}" srcOrd="1" destOrd="0" presId="urn:microsoft.com/office/officeart/2005/8/layout/hierarchy2"/>
    <dgm:cxn modelId="{45679F0F-9261-4A4F-9393-462C0C4F2F6F}" type="presParOf" srcId="{2F57E7C1-BFB4-44CF-9484-5DA442F84D68}" destId="{BA8E82CE-7E8C-410F-9BBB-F72218C66C67}" srcOrd="2" destOrd="0" presId="urn:microsoft.com/office/officeart/2005/8/layout/hierarchy2"/>
    <dgm:cxn modelId="{F702FADE-FB66-441F-A752-FB61777B7F05}" type="presParOf" srcId="{BA8E82CE-7E8C-410F-9BBB-F72218C66C67}" destId="{A8AA5716-19C1-4075-AE4E-1517DDEEEA91}" srcOrd="0" destOrd="0" presId="urn:microsoft.com/office/officeart/2005/8/layout/hierarchy2"/>
    <dgm:cxn modelId="{09913BF9-EFCA-448A-A4F6-7F6CC5AB21F0}" type="presParOf" srcId="{2F57E7C1-BFB4-44CF-9484-5DA442F84D68}" destId="{9792D05A-656B-4C35-809E-FF33861A3BCE}" srcOrd="3" destOrd="0" presId="urn:microsoft.com/office/officeart/2005/8/layout/hierarchy2"/>
    <dgm:cxn modelId="{C1B011C1-CC7E-4DF1-BDF2-F223AFE9DDC0}" type="presParOf" srcId="{9792D05A-656B-4C35-809E-FF33861A3BCE}" destId="{C6B9EA81-1D69-481F-858B-F2693B64F9D8}" srcOrd="0" destOrd="0" presId="urn:microsoft.com/office/officeart/2005/8/layout/hierarchy2"/>
    <dgm:cxn modelId="{139AE388-EA3B-4F25-A817-4A290444B065}" type="presParOf" srcId="{9792D05A-656B-4C35-809E-FF33861A3BCE}" destId="{ED4154E3-067A-45FE-BC43-01CEB8555F73}" srcOrd="1" destOrd="0" presId="urn:microsoft.com/office/officeart/2005/8/layout/hierarchy2"/>
    <dgm:cxn modelId="{D292E2A2-079D-4E90-8BEA-B9DD3270E94C}" type="presParOf" srcId="{2F57E7C1-BFB4-44CF-9484-5DA442F84D68}" destId="{BFA75695-F172-4BC9-856D-AA8D8E3A52A0}" srcOrd="4" destOrd="0" presId="urn:microsoft.com/office/officeart/2005/8/layout/hierarchy2"/>
    <dgm:cxn modelId="{56F26BE3-DFA2-4C12-BBC6-F4FD7B5DD06A}" type="presParOf" srcId="{BFA75695-F172-4BC9-856D-AA8D8E3A52A0}" destId="{492EE64A-FF7C-4F00-A40B-58F87B990B8B}" srcOrd="0" destOrd="0" presId="urn:microsoft.com/office/officeart/2005/8/layout/hierarchy2"/>
    <dgm:cxn modelId="{E274009B-BDF7-46B9-88FB-0E3C7FDCF74C}" type="presParOf" srcId="{2F57E7C1-BFB4-44CF-9484-5DA442F84D68}" destId="{8A79A11B-E9BB-45E5-B5A8-6C19BDF748D1}" srcOrd="5" destOrd="0" presId="urn:microsoft.com/office/officeart/2005/8/layout/hierarchy2"/>
    <dgm:cxn modelId="{E95D6B47-AB4C-41F1-A20B-D44B6DD7B3B2}" type="presParOf" srcId="{8A79A11B-E9BB-45E5-B5A8-6C19BDF748D1}" destId="{179AA78B-91BD-4009-98D2-B69C046257B7}" srcOrd="0" destOrd="0" presId="urn:microsoft.com/office/officeart/2005/8/layout/hierarchy2"/>
    <dgm:cxn modelId="{1B21E8A5-FE64-4C69-AAC2-D0EEC141F697}" type="presParOf" srcId="{8A79A11B-E9BB-45E5-B5A8-6C19BDF748D1}" destId="{568AC612-E8FA-4467-A32A-3C9D71C9994D}" srcOrd="1" destOrd="0" presId="urn:microsoft.com/office/officeart/2005/8/layout/hierarchy2"/>
    <dgm:cxn modelId="{486E94DE-BC0D-4220-9100-C0221C31C7EE}" type="presParOf" srcId="{2F57E7C1-BFB4-44CF-9484-5DA442F84D68}" destId="{B679D218-593F-4982-805E-49781055EDC6}" srcOrd="6" destOrd="0" presId="urn:microsoft.com/office/officeart/2005/8/layout/hierarchy2"/>
    <dgm:cxn modelId="{11BE7549-B18F-4633-85EA-E163D22F9A91}" type="presParOf" srcId="{B679D218-593F-4982-805E-49781055EDC6}" destId="{C006D792-A582-4DEC-A261-D7D779DE9BA4}" srcOrd="0" destOrd="0" presId="urn:microsoft.com/office/officeart/2005/8/layout/hierarchy2"/>
    <dgm:cxn modelId="{CD80F012-32F8-496B-8DCF-79438844841A}" type="presParOf" srcId="{2F57E7C1-BFB4-44CF-9484-5DA442F84D68}" destId="{B109BEFE-08A8-48C6-A582-DF36FE7E576E}" srcOrd="7" destOrd="0" presId="urn:microsoft.com/office/officeart/2005/8/layout/hierarchy2"/>
    <dgm:cxn modelId="{CFF2FA02-6AE3-44BD-8843-1CD647651D0C}" type="presParOf" srcId="{B109BEFE-08A8-48C6-A582-DF36FE7E576E}" destId="{8FBC0426-9330-466F-946A-89D08E4E5AF9}" srcOrd="0" destOrd="0" presId="urn:microsoft.com/office/officeart/2005/8/layout/hierarchy2"/>
    <dgm:cxn modelId="{9F5BC527-0BE4-4762-9284-B90D2C8E5901}" type="presParOf" srcId="{B109BEFE-08A8-48C6-A582-DF36FE7E576E}" destId="{CFA96E32-6389-4054-89E4-5E096E3484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8458C-5B34-46AB-802D-145A747533A3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CF85587-D014-4C14-9941-3988FF85634B}">
      <dgm:prSet phldrT="[Texto]"/>
      <dgm:spPr/>
      <dgm:t>
        <a:bodyPr/>
        <a:lstStyle/>
        <a:p>
          <a:r>
            <a:rPr lang="es-EC" b="1" dirty="0" smtClean="0"/>
            <a:t>Teoría pura y monetaria</a:t>
          </a:r>
          <a:endParaRPr lang="es-EC" dirty="0"/>
        </a:p>
      </dgm:t>
    </dgm:pt>
    <dgm:pt modelId="{4B6D23A6-56AD-4A20-B722-6D9FF7A57198}" type="parTrans" cxnId="{6927B1F1-BFC1-46E7-845A-7B2E995C34E6}">
      <dgm:prSet/>
      <dgm:spPr/>
      <dgm:t>
        <a:bodyPr/>
        <a:lstStyle/>
        <a:p>
          <a:endParaRPr lang="es-EC"/>
        </a:p>
      </dgm:t>
    </dgm:pt>
    <dgm:pt modelId="{BAB4C7A1-E02B-4B94-BDEF-FC6D21CB4F18}" type="sibTrans" cxnId="{6927B1F1-BFC1-46E7-845A-7B2E995C34E6}">
      <dgm:prSet/>
      <dgm:spPr/>
      <dgm:t>
        <a:bodyPr/>
        <a:lstStyle/>
        <a:p>
          <a:endParaRPr lang="es-EC"/>
        </a:p>
      </dgm:t>
    </dgm:pt>
    <dgm:pt modelId="{3FF9D4A7-D6C0-4E8E-AF9C-555D613C423B}">
      <dgm:prSet phldrT="[Texto]"/>
      <dgm:spPr/>
      <dgm:t>
        <a:bodyPr/>
        <a:lstStyle/>
        <a:p>
          <a:r>
            <a:rPr lang="es-EC" dirty="0" smtClean="0"/>
            <a:t>Teoría pura se refiere al análisis de valor aplicado al intercambio internacional.</a:t>
          </a:r>
          <a:endParaRPr lang="es-EC" dirty="0"/>
        </a:p>
      </dgm:t>
    </dgm:pt>
    <dgm:pt modelId="{9B3DD38F-DEA9-4396-8677-20CC721B8F45}" type="parTrans" cxnId="{0D51CF77-3F4A-4F49-81DF-611AF16F38B0}">
      <dgm:prSet/>
      <dgm:spPr/>
      <dgm:t>
        <a:bodyPr/>
        <a:lstStyle/>
        <a:p>
          <a:endParaRPr lang="es-EC"/>
        </a:p>
      </dgm:t>
    </dgm:pt>
    <dgm:pt modelId="{FFE6A0A6-7F56-449C-8C54-8E4AF25FD7C1}" type="sibTrans" cxnId="{0D51CF77-3F4A-4F49-81DF-611AF16F38B0}">
      <dgm:prSet/>
      <dgm:spPr/>
      <dgm:t>
        <a:bodyPr/>
        <a:lstStyle/>
        <a:p>
          <a:endParaRPr lang="es-EC"/>
        </a:p>
      </dgm:t>
    </dgm:pt>
    <dgm:pt modelId="{C4FCD52E-9781-4ED3-997F-91C3927BF808}">
      <dgm:prSet phldrT="[Texto]"/>
      <dgm:spPr/>
      <dgm:t>
        <a:bodyPr/>
        <a:lstStyle/>
        <a:p>
          <a:r>
            <a:rPr lang="es-EC" dirty="0" smtClean="0"/>
            <a:t>Teoría monetaria permite conocer cómo se encuentra actualmente el flujo de cambio. </a:t>
          </a:r>
          <a:endParaRPr lang="es-EC" dirty="0"/>
        </a:p>
      </dgm:t>
    </dgm:pt>
    <dgm:pt modelId="{2667FDAB-1ED0-49B9-897E-A0C23511F1AC}" type="parTrans" cxnId="{3BA1D4A2-76A9-4BC3-9101-F8808D2BCECD}">
      <dgm:prSet/>
      <dgm:spPr/>
      <dgm:t>
        <a:bodyPr/>
        <a:lstStyle/>
        <a:p>
          <a:endParaRPr lang="es-EC"/>
        </a:p>
      </dgm:t>
    </dgm:pt>
    <dgm:pt modelId="{75F4617A-55B5-495C-97E1-43180E365838}" type="sibTrans" cxnId="{3BA1D4A2-76A9-4BC3-9101-F8808D2BCECD}">
      <dgm:prSet/>
      <dgm:spPr/>
      <dgm:t>
        <a:bodyPr/>
        <a:lstStyle/>
        <a:p>
          <a:endParaRPr lang="es-EC"/>
        </a:p>
      </dgm:t>
    </dgm:pt>
    <dgm:pt modelId="{19ACECE3-8637-4749-97DE-5DCF97C41B91}">
      <dgm:prSet phldrT="[Texto]"/>
      <dgm:spPr/>
      <dgm:t>
        <a:bodyPr/>
        <a:lstStyle/>
        <a:p>
          <a:r>
            <a:rPr lang="es-EC" b="1" dirty="0" smtClean="0"/>
            <a:t>Teoría de la Disponibilidad</a:t>
          </a:r>
          <a:endParaRPr lang="es-EC" dirty="0"/>
        </a:p>
      </dgm:t>
    </dgm:pt>
    <dgm:pt modelId="{433CA593-F1FD-4C0C-9122-5507EE24568A}" type="parTrans" cxnId="{C896BAB7-B900-4451-B12B-D5E33AAF8118}">
      <dgm:prSet/>
      <dgm:spPr/>
      <dgm:t>
        <a:bodyPr/>
        <a:lstStyle/>
        <a:p>
          <a:endParaRPr lang="es-EC"/>
        </a:p>
      </dgm:t>
    </dgm:pt>
    <dgm:pt modelId="{74363AAB-FC20-4DFA-9CC0-EC853D4D31C3}" type="sibTrans" cxnId="{C896BAB7-B900-4451-B12B-D5E33AAF8118}">
      <dgm:prSet/>
      <dgm:spPr/>
      <dgm:t>
        <a:bodyPr/>
        <a:lstStyle/>
        <a:p>
          <a:endParaRPr lang="es-EC"/>
        </a:p>
      </dgm:t>
    </dgm:pt>
    <dgm:pt modelId="{033607E8-2C37-49B8-B749-06D04ED9F291}">
      <dgm:prSet phldrT="[Texto]"/>
      <dgm:spPr/>
      <dgm:t>
        <a:bodyPr/>
        <a:lstStyle/>
        <a:p>
          <a:r>
            <a:rPr lang="es-EC" dirty="0" smtClean="0"/>
            <a:t>Comercio surge por las diferencias entre la carencia o existencia de los recursos.</a:t>
          </a:r>
          <a:endParaRPr lang="es-EC" dirty="0"/>
        </a:p>
      </dgm:t>
    </dgm:pt>
    <dgm:pt modelId="{408BE21F-E8CB-47C0-A57A-1DB7F70CCF90}" type="parTrans" cxnId="{9D862D34-288C-41C9-B22C-4DA93776407A}">
      <dgm:prSet/>
      <dgm:spPr/>
      <dgm:t>
        <a:bodyPr/>
        <a:lstStyle/>
        <a:p>
          <a:endParaRPr lang="es-EC"/>
        </a:p>
      </dgm:t>
    </dgm:pt>
    <dgm:pt modelId="{3BFE3367-E4EA-4165-9F48-87BD5962A465}" type="sibTrans" cxnId="{9D862D34-288C-41C9-B22C-4DA93776407A}">
      <dgm:prSet/>
      <dgm:spPr/>
      <dgm:t>
        <a:bodyPr/>
        <a:lstStyle/>
        <a:p>
          <a:endParaRPr lang="es-EC"/>
        </a:p>
      </dgm:t>
    </dgm:pt>
    <dgm:pt modelId="{18CE635F-1142-4D7D-9C67-AEB2D3470E5C}" type="pres">
      <dgm:prSet presAssocID="{1958458C-5B34-46AB-802D-145A747533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72AA75-BBAB-46F8-92BA-75AB905C45AB}" type="pres">
      <dgm:prSet presAssocID="{DCF85587-D014-4C14-9941-3988FF85634B}" presName="linNode" presStyleCnt="0"/>
      <dgm:spPr/>
    </dgm:pt>
    <dgm:pt modelId="{46C2BBC2-3BF3-4076-ACD7-B0999E560C1A}" type="pres">
      <dgm:prSet presAssocID="{DCF85587-D014-4C14-9941-3988FF85634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0441D3-D3EC-4B03-B48D-5A28C571A5A6}" type="pres">
      <dgm:prSet presAssocID="{DCF85587-D014-4C14-9941-3988FF85634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2C7908-8A62-48DD-B34F-B042E8A65203}" type="pres">
      <dgm:prSet presAssocID="{BAB4C7A1-E02B-4B94-BDEF-FC6D21CB4F18}" presName="sp" presStyleCnt="0"/>
      <dgm:spPr/>
    </dgm:pt>
    <dgm:pt modelId="{00AAC074-4648-4F5F-9D87-CEB04F7270A2}" type="pres">
      <dgm:prSet presAssocID="{19ACECE3-8637-4749-97DE-5DCF97C41B91}" presName="linNode" presStyleCnt="0"/>
      <dgm:spPr/>
    </dgm:pt>
    <dgm:pt modelId="{A8666A32-0A21-4FC5-A7A6-0449F7498002}" type="pres">
      <dgm:prSet presAssocID="{19ACECE3-8637-4749-97DE-5DCF97C41B9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6A9094-A805-4861-887D-BE78FACF76B4}" type="pres">
      <dgm:prSet presAssocID="{19ACECE3-8637-4749-97DE-5DCF97C41B9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9963C2-86E5-44EE-9E8D-9234CEFFB9D2}" type="presOf" srcId="{3FF9D4A7-D6C0-4E8E-AF9C-555D613C423B}" destId="{6F0441D3-D3EC-4B03-B48D-5A28C571A5A6}" srcOrd="0" destOrd="0" presId="urn:microsoft.com/office/officeart/2005/8/layout/vList5"/>
    <dgm:cxn modelId="{8277428C-6AC2-43C1-BE6D-A048A3B2F556}" type="presOf" srcId="{1958458C-5B34-46AB-802D-145A747533A3}" destId="{18CE635F-1142-4D7D-9C67-AEB2D3470E5C}" srcOrd="0" destOrd="0" presId="urn:microsoft.com/office/officeart/2005/8/layout/vList5"/>
    <dgm:cxn modelId="{4762F0E9-CE7B-40CE-B40B-78F19C4FDAC9}" type="presOf" srcId="{033607E8-2C37-49B8-B749-06D04ED9F291}" destId="{236A9094-A805-4861-887D-BE78FACF76B4}" srcOrd="0" destOrd="0" presId="urn:microsoft.com/office/officeart/2005/8/layout/vList5"/>
    <dgm:cxn modelId="{0D51CF77-3F4A-4F49-81DF-611AF16F38B0}" srcId="{DCF85587-D014-4C14-9941-3988FF85634B}" destId="{3FF9D4A7-D6C0-4E8E-AF9C-555D613C423B}" srcOrd="0" destOrd="0" parTransId="{9B3DD38F-DEA9-4396-8677-20CC721B8F45}" sibTransId="{FFE6A0A6-7F56-449C-8C54-8E4AF25FD7C1}"/>
    <dgm:cxn modelId="{4206595C-4BE4-4AA6-90BB-33458FCD997C}" type="presOf" srcId="{C4FCD52E-9781-4ED3-997F-91C3927BF808}" destId="{6F0441D3-D3EC-4B03-B48D-5A28C571A5A6}" srcOrd="0" destOrd="1" presId="urn:microsoft.com/office/officeart/2005/8/layout/vList5"/>
    <dgm:cxn modelId="{C896BAB7-B900-4451-B12B-D5E33AAF8118}" srcId="{1958458C-5B34-46AB-802D-145A747533A3}" destId="{19ACECE3-8637-4749-97DE-5DCF97C41B91}" srcOrd="1" destOrd="0" parTransId="{433CA593-F1FD-4C0C-9122-5507EE24568A}" sibTransId="{74363AAB-FC20-4DFA-9CC0-EC853D4D31C3}"/>
    <dgm:cxn modelId="{9D862D34-288C-41C9-B22C-4DA93776407A}" srcId="{19ACECE3-8637-4749-97DE-5DCF97C41B91}" destId="{033607E8-2C37-49B8-B749-06D04ED9F291}" srcOrd="0" destOrd="0" parTransId="{408BE21F-E8CB-47C0-A57A-1DB7F70CCF90}" sibTransId="{3BFE3367-E4EA-4165-9F48-87BD5962A465}"/>
    <dgm:cxn modelId="{6DE3FA5F-F8AB-4C48-9315-91B34B0DB03F}" type="presOf" srcId="{DCF85587-D014-4C14-9941-3988FF85634B}" destId="{46C2BBC2-3BF3-4076-ACD7-B0999E560C1A}" srcOrd="0" destOrd="0" presId="urn:microsoft.com/office/officeart/2005/8/layout/vList5"/>
    <dgm:cxn modelId="{6927B1F1-BFC1-46E7-845A-7B2E995C34E6}" srcId="{1958458C-5B34-46AB-802D-145A747533A3}" destId="{DCF85587-D014-4C14-9941-3988FF85634B}" srcOrd="0" destOrd="0" parTransId="{4B6D23A6-56AD-4A20-B722-6D9FF7A57198}" sibTransId="{BAB4C7A1-E02B-4B94-BDEF-FC6D21CB4F18}"/>
    <dgm:cxn modelId="{35F62294-1638-4D53-B5A3-6E9359036A75}" type="presOf" srcId="{19ACECE3-8637-4749-97DE-5DCF97C41B91}" destId="{A8666A32-0A21-4FC5-A7A6-0449F7498002}" srcOrd="0" destOrd="0" presId="urn:microsoft.com/office/officeart/2005/8/layout/vList5"/>
    <dgm:cxn modelId="{3BA1D4A2-76A9-4BC3-9101-F8808D2BCECD}" srcId="{DCF85587-D014-4C14-9941-3988FF85634B}" destId="{C4FCD52E-9781-4ED3-997F-91C3927BF808}" srcOrd="1" destOrd="0" parTransId="{2667FDAB-1ED0-49B9-897E-A0C23511F1AC}" sibTransId="{75F4617A-55B5-495C-97E1-43180E365838}"/>
    <dgm:cxn modelId="{9A7D23C2-3292-494A-8475-8B8059B4970F}" type="presParOf" srcId="{18CE635F-1142-4D7D-9C67-AEB2D3470E5C}" destId="{3A72AA75-BBAB-46F8-92BA-75AB905C45AB}" srcOrd="0" destOrd="0" presId="urn:microsoft.com/office/officeart/2005/8/layout/vList5"/>
    <dgm:cxn modelId="{3FF79767-1F20-4E91-8EE8-CF1A5294956C}" type="presParOf" srcId="{3A72AA75-BBAB-46F8-92BA-75AB905C45AB}" destId="{46C2BBC2-3BF3-4076-ACD7-B0999E560C1A}" srcOrd="0" destOrd="0" presId="urn:microsoft.com/office/officeart/2005/8/layout/vList5"/>
    <dgm:cxn modelId="{B5DA77FB-160B-4F7D-8198-1930F785AE14}" type="presParOf" srcId="{3A72AA75-BBAB-46F8-92BA-75AB905C45AB}" destId="{6F0441D3-D3EC-4B03-B48D-5A28C571A5A6}" srcOrd="1" destOrd="0" presId="urn:microsoft.com/office/officeart/2005/8/layout/vList5"/>
    <dgm:cxn modelId="{1848C59D-A9DA-43CC-A6EA-A5931D470FB7}" type="presParOf" srcId="{18CE635F-1142-4D7D-9C67-AEB2D3470E5C}" destId="{9E2C7908-8A62-48DD-B34F-B042E8A65203}" srcOrd="1" destOrd="0" presId="urn:microsoft.com/office/officeart/2005/8/layout/vList5"/>
    <dgm:cxn modelId="{FEC3CC7F-FF31-49F5-9073-6DA43D8B4992}" type="presParOf" srcId="{18CE635F-1142-4D7D-9C67-AEB2D3470E5C}" destId="{00AAC074-4648-4F5F-9D87-CEB04F7270A2}" srcOrd="2" destOrd="0" presId="urn:microsoft.com/office/officeart/2005/8/layout/vList5"/>
    <dgm:cxn modelId="{C70EE8EB-D0AE-4F9E-8DC2-7A112698E20B}" type="presParOf" srcId="{00AAC074-4648-4F5F-9D87-CEB04F7270A2}" destId="{A8666A32-0A21-4FC5-A7A6-0449F7498002}" srcOrd="0" destOrd="0" presId="urn:microsoft.com/office/officeart/2005/8/layout/vList5"/>
    <dgm:cxn modelId="{56A368D2-D57B-43AA-8E19-BF615627C7C8}" type="presParOf" srcId="{00AAC074-4648-4F5F-9D87-CEB04F7270A2}" destId="{236A9094-A805-4861-887D-BE78FACF76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29866-6DB8-41D1-BFC6-98372C7BDD12}" type="doc">
      <dgm:prSet loTypeId="urn:microsoft.com/office/officeart/2005/8/layout/lProcess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DFA2699-0E2E-4B8D-AF5F-897412BEA84D}">
      <dgm:prSet phldrT="[Texto]" custT="1"/>
      <dgm:spPr/>
      <dgm:t>
        <a:bodyPr/>
        <a:lstStyle/>
        <a:p>
          <a:r>
            <a:rPr lang="es-EC" sz="1600" dirty="0" smtClean="0"/>
            <a:t>Ley Orgánica de Salud</a:t>
          </a:r>
          <a:endParaRPr lang="es-EC" sz="1600" dirty="0"/>
        </a:p>
      </dgm:t>
    </dgm:pt>
    <dgm:pt modelId="{AC1F5F02-9820-4D92-8445-D80D783EB339}" type="parTrans" cxnId="{8031A1DC-6703-44ED-987B-4D9552651974}">
      <dgm:prSet/>
      <dgm:spPr/>
      <dgm:t>
        <a:bodyPr/>
        <a:lstStyle/>
        <a:p>
          <a:endParaRPr lang="es-EC" sz="1200"/>
        </a:p>
      </dgm:t>
    </dgm:pt>
    <dgm:pt modelId="{C419BDAC-37E4-4FD3-AE8F-F275BEC4BC5F}" type="sibTrans" cxnId="{8031A1DC-6703-44ED-987B-4D9552651974}">
      <dgm:prSet/>
      <dgm:spPr/>
      <dgm:t>
        <a:bodyPr/>
        <a:lstStyle/>
        <a:p>
          <a:endParaRPr lang="es-EC" sz="1200"/>
        </a:p>
      </dgm:t>
    </dgm:pt>
    <dgm:pt modelId="{A2DE9AA6-299D-4F05-BFF9-278FD6FA6D46}">
      <dgm:prSet phldrT="[Texto]" custT="1"/>
      <dgm:spPr/>
      <dgm:t>
        <a:bodyPr/>
        <a:lstStyle/>
        <a:p>
          <a:r>
            <a:rPr lang="es-EC" sz="1200" dirty="0" smtClean="0"/>
            <a:t>Art. 154.- El Estado garantizará el acceso y disponibilidad de medicamentos de calidad y su uso racional, priorizando los intereses de la salud pública sobre los económicos y comerciales. Promoverá la producción, importación, comercialización, dispensación y expendio de medicamentos genéricos con énfasis en los esenciales. </a:t>
          </a:r>
          <a:endParaRPr lang="es-EC" sz="1200" dirty="0"/>
        </a:p>
      </dgm:t>
    </dgm:pt>
    <dgm:pt modelId="{F3E85037-66C4-4DA5-B18E-9A5025DCF262}" type="parTrans" cxnId="{1D4B5D0A-5F00-488C-9041-55D8C29947F0}">
      <dgm:prSet/>
      <dgm:spPr/>
      <dgm:t>
        <a:bodyPr/>
        <a:lstStyle/>
        <a:p>
          <a:endParaRPr lang="es-EC" sz="1200"/>
        </a:p>
      </dgm:t>
    </dgm:pt>
    <dgm:pt modelId="{F1487078-69F3-4BD1-996F-764765558CEB}" type="sibTrans" cxnId="{1D4B5D0A-5F00-488C-9041-55D8C29947F0}">
      <dgm:prSet/>
      <dgm:spPr/>
      <dgm:t>
        <a:bodyPr/>
        <a:lstStyle/>
        <a:p>
          <a:endParaRPr lang="es-EC" sz="1200"/>
        </a:p>
      </dgm:t>
    </dgm:pt>
    <dgm:pt modelId="{11FB58C1-C6B4-4795-AF63-65DD018168C9}">
      <dgm:prSet phldrT="[Texto]" custT="1"/>
      <dgm:spPr/>
      <dgm:t>
        <a:bodyPr/>
        <a:lstStyle/>
        <a:p>
          <a:r>
            <a:rPr lang="es-EC" sz="1600" dirty="0" smtClean="0"/>
            <a:t>Política Nacional de Medicamentos</a:t>
          </a:r>
          <a:endParaRPr lang="es-EC" sz="1600" dirty="0"/>
        </a:p>
      </dgm:t>
    </dgm:pt>
    <dgm:pt modelId="{ED7F5032-AC2A-41CD-85E5-69A9A5260ADB}" type="parTrans" cxnId="{7EE63503-8BBE-4696-982A-E0A3F11BD977}">
      <dgm:prSet/>
      <dgm:spPr/>
      <dgm:t>
        <a:bodyPr/>
        <a:lstStyle/>
        <a:p>
          <a:endParaRPr lang="es-EC" sz="1200"/>
        </a:p>
      </dgm:t>
    </dgm:pt>
    <dgm:pt modelId="{422CDD07-B9F5-43EA-BA26-3DAA172F7EA1}" type="sibTrans" cxnId="{7EE63503-8BBE-4696-982A-E0A3F11BD977}">
      <dgm:prSet/>
      <dgm:spPr/>
      <dgm:t>
        <a:bodyPr/>
        <a:lstStyle/>
        <a:p>
          <a:endParaRPr lang="es-EC" sz="1200"/>
        </a:p>
      </dgm:t>
    </dgm:pt>
    <dgm:pt modelId="{FE6EF2E8-1CD5-40B0-A497-E742149B515B}">
      <dgm:prSet phldrT="[Texto]" custT="1"/>
      <dgm:spPr/>
      <dgm:t>
        <a:bodyPr/>
        <a:lstStyle/>
        <a:p>
          <a:r>
            <a:rPr lang="es-EC" sz="1200" dirty="0" smtClean="0"/>
            <a:t>Garantizar el acceso de medicamentos</a:t>
          </a:r>
          <a:endParaRPr lang="es-EC" sz="1200" dirty="0"/>
        </a:p>
      </dgm:t>
    </dgm:pt>
    <dgm:pt modelId="{78744A2E-7777-4894-A73C-9A31C1DD71B0}" type="parTrans" cxnId="{90F95E25-5EFF-401A-98A2-A806D747DC83}">
      <dgm:prSet/>
      <dgm:spPr/>
      <dgm:t>
        <a:bodyPr/>
        <a:lstStyle/>
        <a:p>
          <a:endParaRPr lang="es-EC" sz="1200"/>
        </a:p>
      </dgm:t>
    </dgm:pt>
    <dgm:pt modelId="{BA56F37B-83F4-40E9-B69C-AB5A37E77A09}" type="sibTrans" cxnId="{90F95E25-5EFF-401A-98A2-A806D747DC83}">
      <dgm:prSet/>
      <dgm:spPr/>
      <dgm:t>
        <a:bodyPr/>
        <a:lstStyle/>
        <a:p>
          <a:endParaRPr lang="es-EC" sz="1200"/>
        </a:p>
      </dgm:t>
    </dgm:pt>
    <dgm:pt modelId="{EF9CAF3C-5077-4687-ABA3-6BAFA4DA3F72}">
      <dgm:prSet phldrT="[Texto]" custT="1"/>
      <dgm:spPr/>
      <dgm:t>
        <a:bodyPr/>
        <a:lstStyle/>
        <a:p>
          <a:r>
            <a:rPr lang="es-EC" sz="1200" dirty="0" smtClean="0"/>
            <a:t>Apoyar el uso de medicamentos relación costo – beneficio</a:t>
          </a:r>
          <a:endParaRPr lang="es-EC" sz="1200" dirty="0"/>
        </a:p>
      </dgm:t>
    </dgm:pt>
    <dgm:pt modelId="{82D9933A-420B-49CA-BA84-D637EEBAB37F}" type="parTrans" cxnId="{34A96551-6E4D-432A-9BA5-55A27826E257}">
      <dgm:prSet/>
      <dgm:spPr/>
      <dgm:t>
        <a:bodyPr/>
        <a:lstStyle/>
        <a:p>
          <a:endParaRPr lang="es-EC" sz="1200"/>
        </a:p>
      </dgm:t>
    </dgm:pt>
    <dgm:pt modelId="{B2447465-8D0C-4B88-8802-F4513FC34973}" type="sibTrans" cxnId="{34A96551-6E4D-432A-9BA5-55A27826E257}">
      <dgm:prSet/>
      <dgm:spPr/>
      <dgm:t>
        <a:bodyPr/>
        <a:lstStyle/>
        <a:p>
          <a:endParaRPr lang="es-EC" sz="1200"/>
        </a:p>
      </dgm:t>
    </dgm:pt>
    <dgm:pt modelId="{8A16EA66-4609-4A66-8B62-AEB940FCA0F4}">
      <dgm:prSet phldrT="[Texto]" custT="1"/>
      <dgm:spPr/>
      <dgm:t>
        <a:bodyPr/>
        <a:lstStyle/>
        <a:p>
          <a:endParaRPr lang="es-EC" sz="1600" dirty="0" smtClean="0"/>
        </a:p>
        <a:p>
          <a:endParaRPr lang="es-EC" sz="1600" dirty="0" smtClean="0"/>
        </a:p>
        <a:p>
          <a:r>
            <a:rPr lang="es-EC" sz="1600" dirty="0" smtClean="0"/>
            <a:t>Ley de la Producción, Importación, Comercialización y Expendio de Medicamentos Genéricos de Uso Humano</a:t>
          </a:r>
          <a:endParaRPr lang="es-EC" sz="1600" dirty="0"/>
        </a:p>
      </dgm:t>
    </dgm:pt>
    <dgm:pt modelId="{301D17A9-3D9C-48F0-9EC6-0E7C28C20A40}" type="parTrans" cxnId="{FC7A9D1B-783A-4C1D-B668-D10D96842A2A}">
      <dgm:prSet/>
      <dgm:spPr/>
      <dgm:t>
        <a:bodyPr/>
        <a:lstStyle/>
        <a:p>
          <a:endParaRPr lang="es-EC" sz="1200"/>
        </a:p>
      </dgm:t>
    </dgm:pt>
    <dgm:pt modelId="{E2415BFA-A829-455B-8647-FBC4D87DFCBE}" type="sibTrans" cxnId="{FC7A9D1B-783A-4C1D-B668-D10D96842A2A}">
      <dgm:prSet/>
      <dgm:spPr/>
      <dgm:t>
        <a:bodyPr/>
        <a:lstStyle/>
        <a:p>
          <a:endParaRPr lang="es-EC" sz="1200"/>
        </a:p>
      </dgm:t>
    </dgm:pt>
    <dgm:pt modelId="{C19BADAA-FDF8-40B0-9AE4-86CC6CB46FE4}">
      <dgm:prSet phldrT="[Texto]" custT="1"/>
      <dgm:spPr/>
      <dgm:t>
        <a:bodyPr/>
        <a:lstStyle/>
        <a:p>
          <a:r>
            <a:rPr lang="es-EC" sz="1200" dirty="0" smtClean="0"/>
            <a:t>Genéricos: aquellos que se registran y comercializan con la Denominación Común Internacional del principio activo o con una denominación genérica conocida internacionalmente </a:t>
          </a:r>
          <a:endParaRPr lang="es-EC" sz="1200" dirty="0"/>
        </a:p>
      </dgm:t>
    </dgm:pt>
    <dgm:pt modelId="{77032590-9245-4F2A-87B7-BA45DFAB6E02}" type="parTrans" cxnId="{97D65F33-2234-4276-8196-F0F8CAF92F86}">
      <dgm:prSet/>
      <dgm:spPr/>
      <dgm:t>
        <a:bodyPr/>
        <a:lstStyle/>
        <a:p>
          <a:endParaRPr lang="es-EC" sz="1200"/>
        </a:p>
      </dgm:t>
    </dgm:pt>
    <dgm:pt modelId="{50EC9210-C7FD-480B-AAD5-6D82E0BD94EC}" type="sibTrans" cxnId="{97D65F33-2234-4276-8196-F0F8CAF92F86}">
      <dgm:prSet/>
      <dgm:spPr/>
      <dgm:t>
        <a:bodyPr/>
        <a:lstStyle/>
        <a:p>
          <a:endParaRPr lang="es-EC" sz="1200"/>
        </a:p>
      </dgm:t>
    </dgm:pt>
    <dgm:pt modelId="{503D38BC-1868-438D-912A-E4486EBEBEBA}">
      <dgm:prSet phldrT="[Texto]" custT="1"/>
      <dgm:spPr/>
      <dgm:t>
        <a:bodyPr/>
        <a:lstStyle/>
        <a:p>
          <a:r>
            <a:rPr lang="es-EC" sz="1200" dirty="0" smtClean="0"/>
            <a:t>Impulsar la producción nacional de medicamentos (I+D)</a:t>
          </a:r>
          <a:endParaRPr lang="es-EC" sz="1200" dirty="0"/>
        </a:p>
      </dgm:t>
    </dgm:pt>
    <dgm:pt modelId="{6B0DD127-F1E5-40CC-A107-4D849551D959}" type="parTrans" cxnId="{ADCE3809-B55E-4F70-9589-BDB5EAB17C81}">
      <dgm:prSet/>
      <dgm:spPr/>
      <dgm:t>
        <a:bodyPr/>
        <a:lstStyle/>
        <a:p>
          <a:endParaRPr lang="es-EC"/>
        </a:p>
      </dgm:t>
    </dgm:pt>
    <dgm:pt modelId="{55B63461-E930-4CA9-AD69-61B28BA2F8A0}" type="sibTrans" cxnId="{ADCE3809-B55E-4F70-9589-BDB5EAB17C81}">
      <dgm:prSet/>
      <dgm:spPr/>
      <dgm:t>
        <a:bodyPr/>
        <a:lstStyle/>
        <a:p>
          <a:endParaRPr lang="es-EC"/>
        </a:p>
      </dgm:t>
    </dgm:pt>
    <dgm:pt modelId="{2D65D1CB-C9B6-40A8-BE4E-10D2DC52E66B}">
      <dgm:prSet phldrT="[Texto]" custT="1"/>
      <dgm:spPr/>
      <dgm:t>
        <a:bodyPr/>
        <a:lstStyle/>
        <a:p>
          <a:r>
            <a:rPr lang="es-EC" sz="1200" dirty="0" smtClean="0"/>
            <a:t>Asegurar que los medicamentos correspondan con las exigencias internacionales</a:t>
          </a:r>
          <a:endParaRPr lang="es-EC" sz="1200" dirty="0"/>
        </a:p>
      </dgm:t>
    </dgm:pt>
    <dgm:pt modelId="{BDA8E3ED-A3CA-444D-BDE8-214AAD089199}" type="parTrans" cxnId="{91064FE4-0180-42E6-A32B-F556F874497E}">
      <dgm:prSet/>
      <dgm:spPr/>
      <dgm:t>
        <a:bodyPr/>
        <a:lstStyle/>
        <a:p>
          <a:endParaRPr lang="es-EC"/>
        </a:p>
      </dgm:t>
    </dgm:pt>
    <dgm:pt modelId="{6BC7C4AF-FADD-4258-9206-71FACF1F0591}" type="sibTrans" cxnId="{91064FE4-0180-42E6-A32B-F556F874497E}">
      <dgm:prSet/>
      <dgm:spPr/>
      <dgm:t>
        <a:bodyPr/>
        <a:lstStyle/>
        <a:p>
          <a:endParaRPr lang="es-EC"/>
        </a:p>
      </dgm:t>
    </dgm:pt>
    <dgm:pt modelId="{8C9AA550-7940-4D82-8EE6-D267180EF0EB}">
      <dgm:prSet phldrT="[Texto]" custT="1"/>
      <dgm:spPr/>
      <dgm:t>
        <a:bodyPr/>
        <a:lstStyle/>
        <a:p>
          <a:r>
            <a:rPr lang="es-EC" sz="1200" dirty="0" smtClean="0"/>
            <a:t>Garantizar la transparencia en los procesos de adquisición de medicamentos e insumos </a:t>
          </a:r>
          <a:endParaRPr lang="es-EC" sz="1200" dirty="0"/>
        </a:p>
      </dgm:t>
    </dgm:pt>
    <dgm:pt modelId="{48494083-E731-4C15-8FC1-70F8AA0C2E87}" type="parTrans" cxnId="{E89A2A7F-230F-4BB3-915F-631C5DDB8501}">
      <dgm:prSet/>
      <dgm:spPr/>
      <dgm:t>
        <a:bodyPr/>
        <a:lstStyle/>
        <a:p>
          <a:endParaRPr lang="es-EC"/>
        </a:p>
      </dgm:t>
    </dgm:pt>
    <dgm:pt modelId="{5600B7E7-CDD6-4EDC-93FA-EB7B26539D9D}" type="sibTrans" cxnId="{E89A2A7F-230F-4BB3-915F-631C5DDB8501}">
      <dgm:prSet/>
      <dgm:spPr/>
      <dgm:t>
        <a:bodyPr/>
        <a:lstStyle/>
        <a:p>
          <a:endParaRPr lang="es-EC"/>
        </a:p>
      </dgm:t>
    </dgm:pt>
    <dgm:pt modelId="{1B907FED-65B6-4AD5-BEFA-E08297E4C397}" type="pres">
      <dgm:prSet presAssocID="{84629866-6DB8-41D1-BFC6-98372C7BDD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6FED78-40BC-428D-B7C9-F3A0A50538E9}" type="pres">
      <dgm:prSet presAssocID="{5DFA2699-0E2E-4B8D-AF5F-897412BEA84D}" presName="compNode" presStyleCnt="0"/>
      <dgm:spPr/>
    </dgm:pt>
    <dgm:pt modelId="{05906DAB-7FC5-45F6-AAA3-B685502EB7D9}" type="pres">
      <dgm:prSet presAssocID="{5DFA2699-0E2E-4B8D-AF5F-897412BEA84D}" presName="aNode" presStyleLbl="bgShp" presStyleIdx="0" presStyleCnt="3"/>
      <dgm:spPr/>
      <dgm:t>
        <a:bodyPr/>
        <a:lstStyle/>
        <a:p>
          <a:endParaRPr lang="es-EC"/>
        </a:p>
      </dgm:t>
    </dgm:pt>
    <dgm:pt modelId="{E65D1581-DD44-4062-A510-90DF450E3379}" type="pres">
      <dgm:prSet presAssocID="{5DFA2699-0E2E-4B8D-AF5F-897412BEA84D}" presName="textNode" presStyleLbl="bgShp" presStyleIdx="0" presStyleCnt="3"/>
      <dgm:spPr/>
      <dgm:t>
        <a:bodyPr/>
        <a:lstStyle/>
        <a:p>
          <a:endParaRPr lang="es-EC"/>
        </a:p>
      </dgm:t>
    </dgm:pt>
    <dgm:pt modelId="{E95ED332-517E-4761-82F5-89088F8E5C55}" type="pres">
      <dgm:prSet presAssocID="{5DFA2699-0E2E-4B8D-AF5F-897412BEA84D}" presName="compChildNode" presStyleCnt="0"/>
      <dgm:spPr/>
    </dgm:pt>
    <dgm:pt modelId="{7F990873-69C4-4569-A4A2-C81367CE16EC}" type="pres">
      <dgm:prSet presAssocID="{5DFA2699-0E2E-4B8D-AF5F-897412BEA84D}" presName="theInnerList" presStyleCnt="0"/>
      <dgm:spPr/>
    </dgm:pt>
    <dgm:pt modelId="{D5D46C78-8DC4-4191-9966-B3BDBF87326A}" type="pres">
      <dgm:prSet presAssocID="{A2DE9AA6-299D-4F05-BFF9-278FD6FA6D46}" presName="childNode" presStyleLbl="node1" presStyleIdx="0" presStyleCnt="7" custScaleY="876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5983EC-3E4D-4E09-AEE6-53088A41F7E3}" type="pres">
      <dgm:prSet presAssocID="{5DFA2699-0E2E-4B8D-AF5F-897412BEA84D}" presName="aSpace" presStyleCnt="0"/>
      <dgm:spPr/>
    </dgm:pt>
    <dgm:pt modelId="{990F8230-4C99-426B-A44C-10540DF89979}" type="pres">
      <dgm:prSet presAssocID="{11FB58C1-C6B4-4795-AF63-65DD018168C9}" presName="compNode" presStyleCnt="0"/>
      <dgm:spPr/>
    </dgm:pt>
    <dgm:pt modelId="{C7641D59-AFDB-491F-BB63-03DA25DF825E}" type="pres">
      <dgm:prSet presAssocID="{11FB58C1-C6B4-4795-AF63-65DD018168C9}" presName="aNode" presStyleLbl="bgShp" presStyleIdx="1" presStyleCnt="3"/>
      <dgm:spPr/>
      <dgm:t>
        <a:bodyPr/>
        <a:lstStyle/>
        <a:p>
          <a:endParaRPr lang="es-EC"/>
        </a:p>
      </dgm:t>
    </dgm:pt>
    <dgm:pt modelId="{5FFBA141-0CFA-4AA0-851A-C2B5B27E956E}" type="pres">
      <dgm:prSet presAssocID="{11FB58C1-C6B4-4795-AF63-65DD018168C9}" presName="textNode" presStyleLbl="bgShp" presStyleIdx="1" presStyleCnt="3"/>
      <dgm:spPr/>
      <dgm:t>
        <a:bodyPr/>
        <a:lstStyle/>
        <a:p>
          <a:endParaRPr lang="es-EC"/>
        </a:p>
      </dgm:t>
    </dgm:pt>
    <dgm:pt modelId="{595F8BA9-637C-4F1B-9F27-CCDFD9815B16}" type="pres">
      <dgm:prSet presAssocID="{11FB58C1-C6B4-4795-AF63-65DD018168C9}" presName="compChildNode" presStyleCnt="0"/>
      <dgm:spPr/>
    </dgm:pt>
    <dgm:pt modelId="{0D52F409-F629-408E-914D-16A1D580A6C6}" type="pres">
      <dgm:prSet presAssocID="{11FB58C1-C6B4-4795-AF63-65DD018168C9}" presName="theInnerList" presStyleCnt="0"/>
      <dgm:spPr/>
    </dgm:pt>
    <dgm:pt modelId="{8598E1CB-A647-438A-A688-41E98FD992DA}" type="pres">
      <dgm:prSet presAssocID="{FE6EF2E8-1CD5-40B0-A497-E742149B515B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E3FCD0-1986-49AD-9A58-04634C3C52C7}" type="pres">
      <dgm:prSet presAssocID="{FE6EF2E8-1CD5-40B0-A497-E742149B515B}" presName="aSpace2" presStyleCnt="0"/>
      <dgm:spPr/>
    </dgm:pt>
    <dgm:pt modelId="{B31FE72E-31E2-4200-80D5-0737FDA7B10B}" type="pres">
      <dgm:prSet presAssocID="{EF9CAF3C-5077-4687-ABA3-6BAFA4DA3F72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D9020-2356-44D5-8BA4-E76213ECDA90}" type="pres">
      <dgm:prSet presAssocID="{EF9CAF3C-5077-4687-ABA3-6BAFA4DA3F72}" presName="aSpace2" presStyleCnt="0"/>
      <dgm:spPr/>
    </dgm:pt>
    <dgm:pt modelId="{86873A83-098A-487D-ACF0-4A507F2611AF}" type="pres">
      <dgm:prSet presAssocID="{503D38BC-1868-438D-912A-E4486EBEBEB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C18075-B2A4-4992-A33B-517119847E4A}" type="pres">
      <dgm:prSet presAssocID="{503D38BC-1868-438D-912A-E4486EBEBEBA}" presName="aSpace2" presStyleCnt="0"/>
      <dgm:spPr/>
    </dgm:pt>
    <dgm:pt modelId="{AB0DEFA1-47AA-4907-A1C4-5F02ACCD0283}" type="pres">
      <dgm:prSet presAssocID="{2D65D1CB-C9B6-40A8-BE4E-10D2DC52E66B}" presName="childNode" presStyleLbl="node1" presStyleIdx="4" presStyleCnt="7" custScaleY="1217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E6073-5247-4CFF-980B-0E520DF7087F}" type="pres">
      <dgm:prSet presAssocID="{2D65D1CB-C9B6-40A8-BE4E-10D2DC52E66B}" presName="aSpace2" presStyleCnt="0"/>
      <dgm:spPr/>
    </dgm:pt>
    <dgm:pt modelId="{64C896FA-BC0D-4C77-9FE3-B9A33FC487C6}" type="pres">
      <dgm:prSet presAssocID="{8C9AA550-7940-4D82-8EE6-D267180EF0EB}" presName="childNode" presStyleLbl="node1" presStyleIdx="5" presStyleCnt="7" custScaleY="1338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E610A-A25B-48D3-B554-D385590F1359}" type="pres">
      <dgm:prSet presAssocID="{11FB58C1-C6B4-4795-AF63-65DD018168C9}" presName="aSpace" presStyleCnt="0"/>
      <dgm:spPr/>
    </dgm:pt>
    <dgm:pt modelId="{FB053F79-43FF-4FC7-8ADA-1B2B6075A6F2}" type="pres">
      <dgm:prSet presAssocID="{8A16EA66-4609-4A66-8B62-AEB940FCA0F4}" presName="compNode" presStyleCnt="0"/>
      <dgm:spPr/>
    </dgm:pt>
    <dgm:pt modelId="{09A16610-D29E-437D-A861-F803113BDC68}" type="pres">
      <dgm:prSet presAssocID="{8A16EA66-4609-4A66-8B62-AEB940FCA0F4}" presName="aNode" presStyleLbl="bgShp" presStyleIdx="2" presStyleCnt="3"/>
      <dgm:spPr/>
      <dgm:t>
        <a:bodyPr/>
        <a:lstStyle/>
        <a:p>
          <a:endParaRPr lang="es-EC"/>
        </a:p>
      </dgm:t>
    </dgm:pt>
    <dgm:pt modelId="{0323916E-834C-4707-9EA7-E292E9CF0304}" type="pres">
      <dgm:prSet presAssocID="{8A16EA66-4609-4A66-8B62-AEB940FCA0F4}" presName="textNode" presStyleLbl="bgShp" presStyleIdx="2" presStyleCnt="3"/>
      <dgm:spPr/>
      <dgm:t>
        <a:bodyPr/>
        <a:lstStyle/>
        <a:p>
          <a:endParaRPr lang="es-EC"/>
        </a:p>
      </dgm:t>
    </dgm:pt>
    <dgm:pt modelId="{1AE8CE0C-B351-454B-81AF-45F5FCF85895}" type="pres">
      <dgm:prSet presAssocID="{8A16EA66-4609-4A66-8B62-AEB940FCA0F4}" presName="compChildNode" presStyleCnt="0"/>
      <dgm:spPr/>
    </dgm:pt>
    <dgm:pt modelId="{808B84BC-06FB-4335-85D1-5C233BAA47FB}" type="pres">
      <dgm:prSet presAssocID="{8A16EA66-4609-4A66-8B62-AEB940FCA0F4}" presName="theInnerList" presStyleCnt="0"/>
      <dgm:spPr/>
    </dgm:pt>
    <dgm:pt modelId="{1B916E9F-6974-46A5-829C-25A15FE15DA1}" type="pres">
      <dgm:prSet presAssocID="{C19BADAA-FDF8-40B0-9AE4-86CC6CB46FE4}" presName="childNode" presStyleLbl="node1" presStyleIdx="6" presStyleCnt="7" custScaleY="589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819C00-CF51-40EE-85B0-86C6D54D71BB}" type="presOf" srcId="{EF9CAF3C-5077-4687-ABA3-6BAFA4DA3F72}" destId="{B31FE72E-31E2-4200-80D5-0737FDA7B10B}" srcOrd="0" destOrd="0" presId="urn:microsoft.com/office/officeart/2005/8/layout/lProcess2"/>
    <dgm:cxn modelId="{3E307BC9-422F-4A6C-9499-EE6C0A5BE3D0}" type="presOf" srcId="{C19BADAA-FDF8-40B0-9AE4-86CC6CB46FE4}" destId="{1B916E9F-6974-46A5-829C-25A15FE15DA1}" srcOrd="0" destOrd="0" presId="urn:microsoft.com/office/officeart/2005/8/layout/lProcess2"/>
    <dgm:cxn modelId="{99C18795-B11F-4B7C-B67A-05B8BA59A5A1}" type="presOf" srcId="{11FB58C1-C6B4-4795-AF63-65DD018168C9}" destId="{5FFBA141-0CFA-4AA0-851A-C2B5B27E956E}" srcOrd="1" destOrd="0" presId="urn:microsoft.com/office/officeart/2005/8/layout/lProcess2"/>
    <dgm:cxn modelId="{ADCE3809-B55E-4F70-9589-BDB5EAB17C81}" srcId="{11FB58C1-C6B4-4795-AF63-65DD018168C9}" destId="{503D38BC-1868-438D-912A-E4486EBEBEBA}" srcOrd="2" destOrd="0" parTransId="{6B0DD127-F1E5-40CC-A107-4D849551D959}" sibTransId="{55B63461-E930-4CA9-AD69-61B28BA2F8A0}"/>
    <dgm:cxn modelId="{0E5259A1-DCF0-4B31-922D-FCFDBA2F0A0B}" type="presOf" srcId="{FE6EF2E8-1CD5-40B0-A497-E742149B515B}" destId="{8598E1CB-A647-438A-A688-41E98FD992DA}" srcOrd="0" destOrd="0" presId="urn:microsoft.com/office/officeart/2005/8/layout/lProcess2"/>
    <dgm:cxn modelId="{463C9129-CB39-4741-9DEF-C5BC7FD858DB}" type="presOf" srcId="{5DFA2699-0E2E-4B8D-AF5F-897412BEA84D}" destId="{E65D1581-DD44-4062-A510-90DF450E3379}" srcOrd="1" destOrd="0" presId="urn:microsoft.com/office/officeart/2005/8/layout/lProcess2"/>
    <dgm:cxn modelId="{8031A1DC-6703-44ED-987B-4D9552651974}" srcId="{84629866-6DB8-41D1-BFC6-98372C7BDD12}" destId="{5DFA2699-0E2E-4B8D-AF5F-897412BEA84D}" srcOrd="0" destOrd="0" parTransId="{AC1F5F02-9820-4D92-8445-D80D783EB339}" sibTransId="{C419BDAC-37E4-4FD3-AE8F-F275BEC4BC5F}"/>
    <dgm:cxn modelId="{E89A2A7F-230F-4BB3-915F-631C5DDB8501}" srcId="{11FB58C1-C6B4-4795-AF63-65DD018168C9}" destId="{8C9AA550-7940-4D82-8EE6-D267180EF0EB}" srcOrd="4" destOrd="0" parTransId="{48494083-E731-4C15-8FC1-70F8AA0C2E87}" sibTransId="{5600B7E7-CDD6-4EDC-93FA-EB7B26539D9D}"/>
    <dgm:cxn modelId="{F1C6B29F-D1F2-4BAA-BFC8-AC58355D39F4}" type="presOf" srcId="{2D65D1CB-C9B6-40A8-BE4E-10D2DC52E66B}" destId="{AB0DEFA1-47AA-4907-A1C4-5F02ACCD0283}" srcOrd="0" destOrd="0" presId="urn:microsoft.com/office/officeart/2005/8/layout/lProcess2"/>
    <dgm:cxn modelId="{1D4B5D0A-5F00-488C-9041-55D8C29947F0}" srcId="{5DFA2699-0E2E-4B8D-AF5F-897412BEA84D}" destId="{A2DE9AA6-299D-4F05-BFF9-278FD6FA6D46}" srcOrd="0" destOrd="0" parTransId="{F3E85037-66C4-4DA5-B18E-9A5025DCF262}" sibTransId="{F1487078-69F3-4BD1-996F-764765558CEB}"/>
    <dgm:cxn modelId="{34293CC7-56E0-42E5-80B4-61FE0A924637}" type="presOf" srcId="{503D38BC-1868-438D-912A-E4486EBEBEBA}" destId="{86873A83-098A-487D-ACF0-4A507F2611AF}" srcOrd="0" destOrd="0" presId="urn:microsoft.com/office/officeart/2005/8/layout/lProcess2"/>
    <dgm:cxn modelId="{F311CEF0-108B-4CB2-8F02-6C20D509A66A}" type="presOf" srcId="{5DFA2699-0E2E-4B8D-AF5F-897412BEA84D}" destId="{05906DAB-7FC5-45F6-AAA3-B685502EB7D9}" srcOrd="0" destOrd="0" presId="urn:microsoft.com/office/officeart/2005/8/layout/lProcess2"/>
    <dgm:cxn modelId="{54207190-7179-463A-BA03-B4E8ED1F8ED2}" type="presOf" srcId="{11FB58C1-C6B4-4795-AF63-65DD018168C9}" destId="{C7641D59-AFDB-491F-BB63-03DA25DF825E}" srcOrd="0" destOrd="0" presId="urn:microsoft.com/office/officeart/2005/8/layout/lProcess2"/>
    <dgm:cxn modelId="{FC7A9D1B-783A-4C1D-B668-D10D96842A2A}" srcId="{84629866-6DB8-41D1-BFC6-98372C7BDD12}" destId="{8A16EA66-4609-4A66-8B62-AEB940FCA0F4}" srcOrd="2" destOrd="0" parTransId="{301D17A9-3D9C-48F0-9EC6-0E7C28C20A40}" sibTransId="{E2415BFA-A829-455B-8647-FBC4D87DFCBE}"/>
    <dgm:cxn modelId="{90F95E25-5EFF-401A-98A2-A806D747DC83}" srcId="{11FB58C1-C6B4-4795-AF63-65DD018168C9}" destId="{FE6EF2E8-1CD5-40B0-A497-E742149B515B}" srcOrd="0" destOrd="0" parTransId="{78744A2E-7777-4894-A73C-9A31C1DD71B0}" sibTransId="{BA56F37B-83F4-40E9-B69C-AB5A37E77A09}"/>
    <dgm:cxn modelId="{97D65F33-2234-4276-8196-F0F8CAF92F86}" srcId="{8A16EA66-4609-4A66-8B62-AEB940FCA0F4}" destId="{C19BADAA-FDF8-40B0-9AE4-86CC6CB46FE4}" srcOrd="0" destOrd="0" parTransId="{77032590-9245-4F2A-87B7-BA45DFAB6E02}" sibTransId="{50EC9210-C7FD-480B-AAD5-6D82E0BD94EC}"/>
    <dgm:cxn modelId="{91064FE4-0180-42E6-A32B-F556F874497E}" srcId="{11FB58C1-C6B4-4795-AF63-65DD018168C9}" destId="{2D65D1CB-C9B6-40A8-BE4E-10D2DC52E66B}" srcOrd="3" destOrd="0" parTransId="{BDA8E3ED-A3CA-444D-BDE8-214AAD089199}" sibTransId="{6BC7C4AF-FADD-4258-9206-71FACF1F0591}"/>
    <dgm:cxn modelId="{7EE63503-8BBE-4696-982A-E0A3F11BD977}" srcId="{84629866-6DB8-41D1-BFC6-98372C7BDD12}" destId="{11FB58C1-C6B4-4795-AF63-65DD018168C9}" srcOrd="1" destOrd="0" parTransId="{ED7F5032-AC2A-41CD-85E5-69A9A5260ADB}" sibTransId="{422CDD07-B9F5-43EA-BA26-3DAA172F7EA1}"/>
    <dgm:cxn modelId="{60E6B2CB-0C0A-43AB-A7DC-CC1C2D73DB47}" type="presOf" srcId="{84629866-6DB8-41D1-BFC6-98372C7BDD12}" destId="{1B907FED-65B6-4AD5-BEFA-E08297E4C397}" srcOrd="0" destOrd="0" presId="urn:microsoft.com/office/officeart/2005/8/layout/lProcess2"/>
    <dgm:cxn modelId="{ECEE3306-8335-47B7-A7EA-B2947AF449DD}" type="presOf" srcId="{8C9AA550-7940-4D82-8EE6-D267180EF0EB}" destId="{64C896FA-BC0D-4C77-9FE3-B9A33FC487C6}" srcOrd="0" destOrd="0" presId="urn:microsoft.com/office/officeart/2005/8/layout/lProcess2"/>
    <dgm:cxn modelId="{92F5D6BC-6E9A-4B93-8409-2BFE74EF9CB5}" type="presOf" srcId="{8A16EA66-4609-4A66-8B62-AEB940FCA0F4}" destId="{0323916E-834C-4707-9EA7-E292E9CF0304}" srcOrd="1" destOrd="0" presId="urn:microsoft.com/office/officeart/2005/8/layout/lProcess2"/>
    <dgm:cxn modelId="{320C2E77-0098-4D33-8369-2D94EC551987}" type="presOf" srcId="{A2DE9AA6-299D-4F05-BFF9-278FD6FA6D46}" destId="{D5D46C78-8DC4-4191-9966-B3BDBF87326A}" srcOrd="0" destOrd="0" presId="urn:microsoft.com/office/officeart/2005/8/layout/lProcess2"/>
    <dgm:cxn modelId="{0CA21F23-391D-455E-9160-5FD7E2A72FEB}" type="presOf" srcId="{8A16EA66-4609-4A66-8B62-AEB940FCA0F4}" destId="{09A16610-D29E-437D-A861-F803113BDC68}" srcOrd="0" destOrd="0" presId="urn:microsoft.com/office/officeart/2005/8/layout/lProcess2"/>
    <dgm:cxn modelId="{34A96551-6E4D-432A-9BA5-55A27826E257}" srcId="{11FB58C1-C6B4-4795-AF63-65DD018168C9}" destId="{EF9CAF3C-5077-4687-ABA3-6BAFA4DA3F72}" srcOrd="1" destOrd="0" parTransId="{82D9933A-420B-49CA-BA84-D637EEBAB37F}" sibTransId="{B2447465-8D0C-4B88-8802-F4513FC34973}"/>
    <dgm:cxn modelId="{4F7F1A27-356B-415C-93C4-08374235E714}" type="presParOf" srcId="{1B907FED-65B6-4AD5-BEFA-E08297E4C397}" destId="{986FED78-40BC-428D-B7C9-F3A0A50538E9}" srcOrd="0" destOrd="0" presId="urn:microsoft.com/office/officeart/2005/8/layout/lProcess2"/>
    <dgm:cxn modelId="{FD0F4839-7163-4474-9C59-EF5F1F78EB4C}" type="presParOf" srcId="{986FED78-40BC-428D-B7C9-F3A0A50538E9}" destId="{05906DAB-7FC5-45F6-AAA3-B685502EB7D9}" srcOrd="0" destOrd="0" presId="urn:microsoft.com/office/officeart/2005/8/layout/lProcess2"/>
    <dgm:cxn modelId="{19E3F273-6A47-49B6-B775-60E1C8E9F723}" type="presParOf" srcId="{986FED78-40BC-428D-B7C9-F3A0A50538E9}" destId="{E65D1581-DD44-4062-A510-90DF450E3379}" srcOrd="1" destOrd="0" presId="urn:microsoft.com/office/officeart/2005/8/layout/lProcess2"/>
    <dgm:cxn modelId="{989DCF57-9A12-4AE7-98D8-1AB6C0EA7CC9}" type="presParOf" srcId="{986FED78-40BC-428D-B7C9-F3A0A50538E9}" destId="{E95ED332-517E-4761-82F5-89088F8E5C55}" srcOrd="2" destOrd="0" presId="urn:microsoft.com/office/officeart/2005/8/layout/lProcess2"/>
    <dgm:cxn modelId="{21D5F6BA-3A30-4E06-A9FF-AC9E8BF0CDA2}" type="presParOf" srcId="{E95ED332-517E-4761-82F5-89088F8E5C55}" destId="{7F990873-69C4-4569-A4A2-C81367CE16EC}" srcOrd="0" destOrd="0" presId="urn:microsoft.com/office/officeart/2005/8/layout/lProcess2"/>
    <dgm:cxn modelId="{A1D3EA2F-957F-47E8-8EF1-5494D810A441}" type="presParOf" srcId="{7F990873-69C4-4569-A4A2-C81367CE16EC}" destId="{D5D46C78-8DC4-4191-9966-B3BDBF87326A}" srcOrd="0" destOrd="0" presId="urn:microsoft.com/office/officeart/2005/8/layout/lProcess2"/>
    <dgm:cxn modelId="{D971BEEA-B46B-4B03-8E3A-2CB2E4A8336C}" type="presParOf" srcId="{1B907FED-65B6-4AD5-BEFA-E08297E4C397}" destId="{2F5983EC-3E4D-4E09-AEE6-53088A41F7E3}" srcOrd="1" destOrd="0" presId="urn:microsoft.com/office/officeart/2005/8/layout/lProcess2"/>
    <dgm:cxn modelId="{2E1DC6D1-90B2-496B-846C-9F690F71748A}" type="presParOf" srcId="{1B907FED-65B6-4AD5-BEFA-E08297E4C397}" destId="{990F8230-4C99-426B-A44C-10540DF89979}" srcOrd="2" destOrd="0" presId="urn:microsoft.com/office/officeart/2005/8/layout/lProcess2"/>
    <dgm:cxn modelId="{250A307B-FD99-4B8F-A2BD-DB5DA4970FD1}" type="presParOf" srcId="{990F8230-4C99-426B-A44C-10540DF89979}" destId="{C7641D59-AFDB-491F-BB63-03DA25DF825E}" srcOrd="0" destOrd="0" presId="urn:microsoft.com/office/officeart/2005/8/layout/lProcess2"/>
    <dgm:cxn modelId="{6CA37FD4-CC92-48CA-87DF-3F54AF9D605B}" type="presParOf" srcId="{990F8230-4C99-426B-A44C-10540DF89979}" destId="{5FFBA141-0CFA-4AA0-851A-C2B5B27E956E}" srcOrd="1" destOrd="0" presId="urn:microsoft.com/office/officeart/2005/8/layout/lProcess2"/>
    <dgm:cxn modelId="{F2EA87E3-9579-4FF0-885E-374AD5F3BB24}" type="presParOf" srcId="{990F8230-4C99-426B-A44C-10540DF89979}" destId="{595F8BA9-637C-4F1B-9F27-CCDFD9815B16}" srcOrd="2" destOrd="0" presId="urn:microsoft.com/office/officeart/2005/8/layout/lProcess2"/>
    <dgm:cxn modelId="{340D94AF-D56F-4F75-967E-EE3AAA86C0ED}" type="presParOf" srcId="{595F8BA9-637C-4F1B-9F27-CCDFD9815B16}" destId="{0D52F409-F629-408E-914D-16A1D580A6C6}" srcOrd="0" destOrd="0" presId="urn:microsoft.com/office/officeart/2005/8/layout/lProcess2"/>
    <dgm:cxn modelId="{216E2CAB-6759-48B3-AA76-BD497A066A7D}" type="presParOf" srcId="{0D52F409-F629-408E-914D-16A1D580A6C6}" destId="{8598E1CB-A647-438A-A688-41E98FD992DA}" srcOrd="0" destOrd="0" presId="urn:microsoft.com/office/officeart/2005/8/layout/lProcess2"/>
    <dgm:cxn modelId="{8CB98FC2-5B94-417D-92DE-61770F68CB55}" type="presParOf" srcId="{0D52F409-F629-408E-914D-16A1D580A6C6}" destId="{84E3FCD0-1986-49AD-9A58-04634C3C52C7}" srcOrd="1" destOrd="0" presId="urn:microsoft.com/office/officeart/2005/8/layout/lProcess2"/>
    <dgm:cxn modelId="{2C83DF80-4BD3-47F0-9911-538A541516C2}" type="presParOf" srcId="{0D52F409-F629-408E-914D-16A1D580A6C6}" destId="{B31FE72E-31E2-4200-80D5-0737FDA7B10B}" srcOrd="2" destOrd="0" presId="urn:microsoft.com/office/officeart/2005/8/layout/lProcess2"/>
    <dgm:cxn modelId="{0A3786F5-3578-458C-84BF-9FE0F9F6D503}" type="presParOf" srcId="{0D52F409-F629-408E-914D-16A1D580A6C6}" destId="{460D9020-2356-44D5-8BA4-E76213ECDA90}" srcOrd="3" destOrd="0" presId="urn:microsoft.com/office/officeart/2005/8/layout/lProcess2"/>
    <dgm:cxn modelId="{873329C2-FC82-4761-8F8D-5B26284E57E0}" type="presParOf" srcId="{0D52F409-F629-408E-914D-16A1D580A6C6}" destId="{86873A83-098A-487D-ACF0-4A507F2611AF}" srcOrd="4" destOrd="0" presId="urn:microsoft.com/office/officeart/2005/8/layout/lProcess2"/>
    <dgm:cxn modelId="{0681C655-4671-4620-884E-4BE83C3044AF}" type="presParOf" srcId="{0D52F409-F629-408E-914D-16A1D580A6C6}" destId="{E2C18075-B2A4-4992-A33B-517119847E4A}" srcOrd="5" destOrd="0" presId="urn:microsoft.com/office/officeart/2005/8/layout/lProcess2"/>
    <dgm:cxn modelId="{E501B4A3-06B3-4A00-A163-CD9E1D98909D}" type="presParOf" srcId="{0D52F409-F629-408E-914D-16A1D580A6C6}" destId="{AB0DEFA1-47AA-4907-A1C4-5F02ACCD0283}" srcOrd="6" destOrd="0" presId="urn:microsoft.com/office/officeart/2005/8/layout/lProcess2"/>
    <dgm:cxn modelId="{E2DCFAD4-24CB-4912-96A6-A6E1EF757A6D}" type="presParOf" srcId="{0D52F409-F629-408E-914D-16A1D580A6C6}" destId="{E07E6073-5247-4CFF-980B-0E520DF7087F}" srcOrd="7" destOrd="0" presId="urn:microsoft.com/office/officeart/2005/8/layout/lProcess2"/>
    <dgm:cxn modelId="{2AB991C1-6277-4F7E-92B6-ADC305B39D3B}" type="presParOf" srcId="{0D52F409-F629-408E-914D-16A1D580A6C6}" destId="{64C896FA-BC0D-4C77-9FE3-B9A33FC487C6}" srcOrd="8" destOrd="0" presId="urn:microsoft.com/office/officeart/2005/8/layout/lProcess2"/>
    <dgm:cxn modelId="{6A1A8568-1827-4029-B563-255D84E259C3}" type="presParOf" srcId="{1B907FED-65B6-4AD5-BEFA-E08297E4C397}" destId="{705E610A-A25B-48D3-B554-D385590F1359}" srcOrd="3" destOrd="0" presId="urn:microsoft.com/office/officeart/2005/8/layout/lProcess2"/>
    <dgm:cxn modelId="{9D6B769B-9EEB-485A-91BB-C8E42D518A70}" type="presParOf" srcId="{1B907FED-65B6-4AD5-BEFA-E08297E4C397}" destId="{FB053F79-43FF-4FC7-8ADA-1B2B6075A6F2}" srcOrd="4" destOrd="0" presId="urn:microsoft.com/office/officeart/2005/8/layout/lProcess2"/>
    <dgm:cxn modelId="{217C053D-2C3B-441F-A71E-28AF3BF48B3F}" type="presParOf" srcId="{FB053F79-43FF-4FC7-8ADA-1B2B6075A6F2}" destId="{09A16610-D29E-437D-A861-F803113BDC68}" srcOrd="0" destOrd="0" presId="urn:microsoft.com/office/officeart/2005/8/layout/lProcess2"/>
    <dgm:cxn modelId="{D4499DB6-6718-475D-8542-F55D0A5C3128}" type="presParOf" srcId="{FB053F79-43FF-4FC7-8ADA-1B2B6075A6F2}" destId="{0323916E-834C-4707-9EA7-E292E9CF0304}" srcOrd="1" destOrd="0" presId="urn:microsoft.com/office/officeart/2005/8/layout/lProcess2"/>
    <dgm:cxn modelId="{1D325805-F068-40D7-AD1D-8334F86917A8}" type="presParOf" srcId="{FB053F79-43FF-4FC7-8ADA-1B2B6075A6F2}" destId="{1AE8CE0C-B351-454B-81AF-45F5FCF85895}" srcOrd="2" destOrd="0" presId="urn:microsoft.com/office/officeart/2005/8/layout/lProcess2"/>
    <dgm:cxn modelId="{A54F7F8C-DCEB-414B-A87C-7F9F80694EBD}" type="presParOf" srcId="{1AE8CE0C-B351-454B-81AF-45F5FCF85895}" destId="{808B84BC-06FB-4335-85D1-5C233BAA47FB}" srcOrd="0" destOrd="0" presId="urn:microsoft.com/office/officeart/2005/8/layout/lProcess2"/>
    <dgm:cxn modelId="{781FCAE8-38CF-4E46-AEE7-08BAAF888D6B}" type="presParOf" srcId="{808B84BC-06FB-4335-85D1-5C233BAA47FB}" destId="{1B916E9F-6974-46A5-829C-25A15FE15DA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63C478-8141-4D86-8159-38086BDFC0DD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</dgm:pt>
    <dgm:pt modelId="{19D4FE22-079A-4366-8F8C-87849C94CB68}">
      <dgm:prSet phldrT="[Texto]"/>
      <dgm:spPr/>
      <dgm:t>
        <a:bodyPr/>
        <a:lstStyle/>
        <a:p>
          <a:r>
            <a:rPr lang="es-EC" dirty="0" smtClean="0"/>
            <a:t>Fijación de precios diferenciados</a:t>
          </a:r>
          <a:endParaRPr lang="es-EC" dirty="0"/>
        </a:p>
      </dgm:t>
    </dgm:pt>
    <dgm:pt modelId="{66F14785-F6ED-4C56-9C05-CA7B22FC3C99}" type="parTrans" cxnId="{F40E2B89-AF3E-4B89-ADDD-BC644776759C}">
      <dgm:prSet/>
      <dgm:spPr/>
      <dgm:t>
        <a:bodyPr/>
        <a:lstStyle/>
        <a:p>
          <a:endParaRPr lang="es-EC"/>
        </a:p>
      </dgm:t>
    </dgm:pt>
    <dgm:pt modelId="{C12C8451-F3FF-4E7E-A995-48F170171AEF}" type="sibTrans" cxnId="{F40E2B89-AF3E-4B89-ADDD-BC644776759C}">
      <dgm:prSet/>
      <dgm:spPr/>
      <dgm:t>
        <a:bodyPr/>
        <a:lstStyle/>
        <a:p>
          <a:endParaRPr lang="es-EC"/>
        </a:p>
      </dgm:t>
    </dgm:pt>
    <dgm:pt modelId="{E79DC92B-8F63-44A7-8D4C-046E892C357B}">
      <dgm:prSet phldrT="[Texto]"/>
      <dgm:spPr/>
      <dgm:t>
        <a:bodyPr/>
        <a:lstStyle/>
        <a:p>
          <a:r>
            <a:rPr lang="es-EC" dirty="0" smtClean="0"/>
            <a:t>Regulación sanitaria y control de calidad</a:t>
          </a:r>
          <a:endParaRPr lang="es-EC" dirty="0"/>
        </a:p>
      </dgm:t>
    </dgm:pt>
    <dgm:pt modelId="{ED8D9B43-5330-48DD-A979-84C486F584D5}" type="parTrans" cxnId="{02BA9E4E-A3D8-482B-BB53-2937629982FC}">
      <dgm:prSet/>
      <dgm:spPr/>
      <dgm:t>
        <a:bodyPr/>
        <a:lstStyle/>
        <a:p>
          <a:endParaRPr lang="es-EC"/>
        </a:p>
      </dgm:t>
    </dgm:pt>
    <dgm:pt modelId="{A5C49D2E-D930-4CA6-BD51-4306D6C01C00}" type="sibTrans" cxnId="{02BA9E4E-A3D8-482B-BB53-2937629982FC}">
      <dgm:prSet/>
      <dgm:spPr/>
      <dgm:t>
        <a:bodyPr/>
        <a:lstStyle/>
        <a:p>
          <a:endParaRPr lang="es-EC"/>
        </a:p>
      </dgm:t>
    </dgm:pt>
    <dgm:pt modelId="{1FE3EFEF-10A9-4ED8-AE0C-03E7324A5BEE}">
      <dgm:prSet phldrT="[Texto]"/>
      <dgm:spPr/>
      <dgm:t>
        <a:bodyPr/>
        <a:lstStyle/>
        <a:p>
          <a:r>
            <a:rPr lang="es-EC" dirty="0" smtClean="0"/>
            <a:t>Control de la prescripción</a:t>
          </a:r>
          <a:endParaRPr lang="es-EC" dirty="0"/>
        </a:p>
      </dgm:t>
    </dgm:pt>
    <dgm:pt modelId="{52EB85DA-4162-471B-96B0-6A6BD724599F}" type="parTrans" cxnId="{3988FFA4-BF28-4A3A-B3D8-A674E4B9F753}">
      <dgm:prSet/>
      <dgm:spPr/>
      <dgm:t>
        <a:bodyPr/>
        <a:lstStyle/>
        <a:p>
          <a:endParaRPr lang="es-EC"/>
        </a:p>
      </dgm:t>
    </dgm:pt>
    <dgm:pt modelId="{AB57E376-1C5F-45E2-996F-6A908B3E8A90}" type="sibTrans" cxnId="{3988FFA4-BF28-4A3A-B3D8-A674E4B9F753}">
      <dgm:prSet/>
      <dgm:spPr/>
      <dgm:t>
        <a:bodyPr/>
        <a:lstStyle/>
        <a:p>
          <a:endParaRPr lang="es-EC"/>
        </a:p>
      </dgm:t>
    </dgm:pt>
    <dgm:pt modelId="{151D5E33-E48B-43BE-B1C9-A3BC4ECBA5CE}">
      <dgm:prSet phldrT="[Texto]"/>
      <dgm:spPr/>
      <dgm:t>
        <a:bodyPr/>
        <a:lstStyle/>
        <a:p>
          <a:r>
            <a:rPr lang="es-EC" dirty="0" smtClean="0"/>
            <a:t>Almacenamiento y dispensación</a:t>
          </a:r>
          <a:endParaRPr lang="es-EC" dirty="0"/>
        </a:p>
      </dgm:t>
    </dgm:pt>
    <dgm:pt modelId="{C8FFB23A-AFA2-4C66-A361-8860F45A9960}" type="parTrans" cxnId="{3E6C0A17-8D8E-401B-88AD-995527179454}">
      <dgm:prSet/>
      <dgm:spPr/>
      <dgm:t>
        <a:bodyPr/>
        <a:lstStyle/>
        <a:p>
          <a:endParaRPr lang="es-EC"/>
        </a:p>
      </dgm:t>
    </dgm:pt>
    <dgm:pt modelId="{591EE3DD-6F16-4D21-A77D-C8DD562E4760}" type="sibTrans" cxnId="{3E6C0A17-8D8E-401B-88AD-995527179454}">
      <dgm:prSet/>
      <dgm:spPr/>
      <dgm:t>
        <a:bodyPr/>
        <a:lstStyle/>
        <a:p>
          <a:endParaRPr lang="es-EC"/>
        </a:p>
      </dgm:t>
    </dgm:pt>
    <dgm:pt modelId="{172D5718-F80E-4E57-AEEC-70BEB25B46D2}" type="pres">
      <dgm:prSet presAssocID="{2963C478-8141-4D86-8159-38086BDFC0DD}" presName="Name0" presStyleCnt="0">
        <dgm:presLayoutVars>
          <dgm:dir/>
          <dgm:resizeHandles val="exact"/>
        </dgm:presLayoutVars>
      </dgm:prSet>
      <dgm:spPr/>
    </dgm:pt>
    <dgm:pt modelId="{C59B7303-9B71-488B-B715-FDC3CEF937A4}" type="pres">
      <dgm:prSet presAssocID="{19D4FE22-079A-4366-8F8C-87849C94CB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02365-635B-4206-A05C-E8A9D304BF68}" type="pres">
      <dgm:prSet presAssocID="{C12C8451-F3FF-4E7E-A995-48F170171AEF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871B09A-1881-4C78-8E2B-1B87C0541189}" type="pres">
      <dgm:prSet presAssocID="{C12C8451-F3FF-4E7E-A995-48F170171AEF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46CCD1A-C2ED-4E0F-907A-A7748D9C4F74}" type="pres">
      <dgm:prSet presAssocID="{E79DC92B-8F63-44A7-8D4C-046E892C35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91CD4E-BFC4-4DD8-9F0A-1646AE23BC88}" type="pres">
      <dgm:prSet presAssocID="{A5C49D2E-D930-4CA6-BD51-4306D6C01C00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CB9A9B7-7DE4-4388-9234-2E81050A0602}" type="pres">
      <dgm:prSet presAssocID="{A5C49D2E-D930-4CA6-BD51-4306D6C01C00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362C7DC2-FC27-4E54-9B1F-42693B733749}" type="pres">
      <dgm:prSet presAssocID="{1FE3EFEF-10A9-4ED8-AE0C-03E7324A5B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D765E-F3FD-48CD-8087-D7F0C9E496EE}" type="pres">
      <dgm:prSet presAssocID="{AB57E376-1C5F-45E2-996F-6A908B3E8A9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7F88E89-4662-4872-B19C-31220A613919}" type="pres">
      <dgm:prSet presAssocID="{AB57E376-1C5F-45E2-996F-6A908B3E8A90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72993BF9-B5A5-49B4-B9D4-9BFC05542B35}" type="pres">
      <dgm:prSet presAssocID="{151D5E33-E48B-43BE-B1C9-A3BC4ECBA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88FFA4-BF28-4A3A-B3D8-A674E4B9F753}" srcId="{2963C478-8141-4D86-8159-38086BDFC0DD}" destId="{1FE3EFEF-10A9-4ED8-AE0C-03E7324A5BEE}" srcOrd="2" destOrd="0" parTransId="{52EB85DA-4162-471B-96B0-6A6BD724599F}" sibTransId="{AB57E376-1C5F-45E2-996F-6A908B3E8A90}"/>
    <dgm:cxn modelId="{A204BF4A-38B6-4367-A58E-5F2610DB1FB8}" type="presOf" srcId="{AB57E376-1C5F-45E2-996F-6A908B3E8A90}" destId="{508D765E-F3FD-48CD-8087-D7F0C9E496EE}" srcOrd="0" destOrd="0" presId="urn:microsoft.com/office/officeart/2005/8/layout/process1"/>
    <dgm:cxn modelId="{F40E2B89-AF3E-4B89-ADDD-BC644776759C}" srcId="{2963C478-8141-4D86-8159-38086BDFC0DD}" destId="{19D4FE22-079A-4366-8F8C-87849C94CB68}" srcOrd="0" destOrd="0" parTransId="{66F14785-F6ED-4C56-9C05-CA7B22FC3C99}" sibTransId="{C12C8451-F3FF-4E7E-A995-48F170171AEF}"/>
    <dgm:cxn modelId="{C8199F14-ACB0-4B1E-BABD-675EB466BA78}" type="presOf" srcId="{A5C49D2E-D930-4CA6-BD51-4306D6C01C00}" destId="{9091CD4E-BFC4-4DD8-9F0A-1646AE23BC88}" srcOrd="0" destOrd="0" presId="urn:microsoft.com/office/officeart/2005/8/layout/process1"/>
    <dgm:cxn modelId="{5FE27767-156A-4835-AEBB-7558808585C7}" type="presOf" srcId="{19D4FE22-079A-4366-8F8C-87849C94CB68}" destId="{C59B7303-9B71-488B-B715-FDC3CEF937A4}" srcOrd="0" destOrd="0" presId="urn:microsoft.com/office/officeart/2005/8/layout/process1"/>
    <dgm:cxn modelId="{9F371FDF-32C8-4F9E-834C-5FD359F856A2}" type="presOf" srcId="{2963C478-8141-4D86-8159-38086BDFC0DD}" destId="{172D5718-F80E-4E57-AEEC-70BEB25B46D2}" srcOrd="0" destOrd="0" presId="urn:microsoft.com/office/officeart/2005/8/layout/process1"/>
    <dgm:cxn modelId="{02BA9E4E-A3D8-482B-BB53-2937629982FC}" srcId="{2963C478-8141-4D86-8159-38086BDFC0DD}" destId="{E79DC92B-8F63-44A7-8D4C-046E892C357B}" srcOrd="1" destOrd="0" parTransId="{ED8D9B43-5330-48DD-A979-84C486F584D5}" sibTransId="{A5C49D2E-D930-4CA6-BD51-4306D6C01C00}"/>
    <dgm:cxn modelId="{76B4A087-84C0-49A4-A4A6-E06246248740}" type="presOf" srcId="{1FE3EFEF-10A9-4ED8-AE0C-03E7324A5BEE}" destId="{362C7DC2-FC27-4E54-9B1F-42693B733749}" srcOrd="0" destOrd="0" presId="urn:microsoft.com/office/officeart/2005/8/layout/process1"/>
    <dgm:cxn modelId="{3E6C0A17-8D8E-401B-88AD-995527179454}" srcId="{2963C478-8141-4D86-8159-38086BDFC0DD}" destId="{151D5E33-E48B-43BE-B1C9-A3BC4ECBA5CE}" srcOrd="3" destOrd="0" parTransId="{C8FFB23A-AFA2-4C66-A361-8860F45A9960}" sibTransId="{591EE3DD-6F16-4D21-A77D-C8DD562E4760}"/>
    <dgm:cxn modelId="{9A8C48F1-ACEC-4F15-A949-50E1869BD7E5}" type="presOf" srcId="{151D5E33-E48B-43BE-B1C9-A3BC4ECBA5CE}" destId="{72993BF9-B5A5-49B4-B9D4-9BFC05542B35}" srcOrd="0" destOrd="0" presId="urn:microsoft.com/office/officeart/2005/8/layout/process1"/>
    <dgm:cxn modelId="{D8874D25-40C3-4F0D-85B4-10506556C785}" type="presOf" srcId="{AB57E376-1C5F-45E2-996F-6A908B3E8A90}" destId="{37F88E89-4662-4872-B19C-31220A613919}" srcOrd="1" destOrd="0" presId="urn:microsoft.com/office/officeart/2005/8/layout/process1"/>
    <dgm:cxn modelId="{07190F13-302A-4146-99BC-BD346E18F7A3}" type="presOf" srcId="{C12C8451-F3FF-4E7E-A995-48F170171AEF}" destId="{C871B09A-1881-4C78-8E2B-1B87C0541189}" srcOrd="1" destOrd="0" presId="urn:microsoft.com/office/officeart/2005/8/layout/process1"/>
    <dgm:cxn modelId="{84642017-AC12-4183-8527-ED66C155DC82}" type="presOf" srcId="{E79DC92B-8F63-44A7-8D4C-046E892C357B}" destId="{846CCD1A-C2ED-4E0F-907A-A7748D9C4F74}" srcOrd="0" destOrd="0" presId="urn:microsoft.com/office/officeart/2005/8/layout/process1"/>
    <dgm:cxn modelId="{AC9C0416-8296-4264-B225-85D26C8C49BA}" type="presOf" srcId="{A5C49D2E-D930-4CA6-BD51-4306D6C01C00}" destId="{CCB9A9B7-7DE4-4388-9234-2E81050A0602}" srcOrd="1" destOrd="0" presId="urn:microsoft.com/office/officeart/2005/8/layout/process1"/>
    <dgm:cxn modelId="{2EB213FB-82BC-41FA-94C4-13A281DB6022}" type="presOf" srcId="{C12C8451-F3FF-4E7E-A995-48F170171AEF}" destId="{03F02365-635B-4206-A05C-E8A9D304BF68}" srcOrd="0" destOrd="0" presId="urn:microsoft.com/office/officeart/2005/8/layout/process1"/>
    <dgm:cxn modelId="{015D2AE4-5A34-4C24-A780-508CF5F15A16}" type="presParOf" srcId="{172D5718-F80E-4E57-AEEC-70BEB25B46D2}" destId="{C59B7303-9B71-488B-B715-FDC3CEF937A4}" srcOrd="0" destOrd="0" presId="urn:microsoft.com/office/officeart/2005/8/layout/process1"/>
    <dgm:cxn modelId="{C5ADE0E8-6162-43AE-B3CE-6D46681A089E}" type="presParOf" srcId="{172D5718-F80E-4E57-AEEC-70BEB25B46D2}" destId="{03F02365-635B-4206-A05C-E8A9D304BF68}" srcOrd="1" destOrd="0" presId="urn:microsoft.com/office/officeart/2005/8/layout/process1"/>
    <dgm:cxn modelId="{F788E939-70A9-4AC1-903B-3B191BDE3C1E}" type="presParOf" srcId="{03F02365-635B-4206-A05C-E8A9D304BF68}" destId="{C871B09A-1881-4C78-8E2B-1B87C0541189}" srcOrd="0" destOrd="0" presId="urn:microsoft.com/office/officeart/2005/8/layout/process1"/>
    <dgm:cxn modelId="{210590E6-086C-4AF2-AE0A-5FC6DB349FF0}" type="presParOf" srcId="{172D5718-F80E-4E57-AEEC-70BEB25B46D2}" destId="{846CCD1A-C2ED-4E0F-907A-A7748D9C4F74}" srcOrd="2" destOrd="0" presId="urn:microsoft.com/office/officeart/2005/8/layout/process1"/>
    <dgm:cxn modelId="{0D4D9378-0580-4165-B7BE-BF6D568BD3CC}" type="presParOf" srcId="{172D5718-F80E-4E57-AEEC-70BEB25B46D2}" destId="{9091CD4E-BFC4-4DD8-9F0A-1646AE23BC88}" srcOrd="3" destOrd="0" presId="urn:microsoft.com/office/officeart/2005/8/layout/process1"/>
    <dgm:cxn modelId="{0DD61798-84B8-4CF5-B51F-A47A68DF5DC0}" type="presParOf" srcId="{9091CD4E-BFC4-4DD8-9F0A-1646AE23BC88}" destId="{CCB9A9B7-7DE4-4388-9234-2E81050A0602}" srcOrd="0" destOrd="0" presId="urn:microsoft.com/office/officeart/2005/8/layout/process1"/>
    <dgm:cxn modelId="{1CA454E2-C351-476C-BAF7-1627ECE7465C}" type="presParOf" srcId="{172D5718-F80E-4E57-AEEC-70BEB25B46D2}" destId="{362C7DC2-FC27-4E54-9B1F-42693B733749}" srcOrd="4" destOrd="0" presId="urn:microsoft.com/office/officeart/2005/8/layout/process1"/>
    <dgm:cxn modelId="{A2318FC4-9BE0-40D2-8CD3-CA72488070FD}" type="presParOf" srcId="{172D5718-F80E-4E57-AEEC-70BEB25B46D2}" destId="{508D765E-F3FD-48CD-8087-D7F0C9E496EE}" srcOrd="5" destOrd="0" presId="urn:microsoft.com/office/officeart/2005/8/layout/process1"/>
    <dgm:cxn modelId="{B93E3A97-5107-4FA3-A0B5-4EDA7FA813D9}" type="presParOf" srcId="{508D765E-F3FD-48CD-8087-D7F0C9E496EE}" destId="{37F88E89-4662-4872-B19C-31220A613919}" srcOrd="0" destOrd="0" presId="urn:microsoft.com/office/officeart/2005/8/layout/process1"/>
    <dgm:cxn modelId="{3B3AC88D-0391-47AB-A547-32A5982DFC72}" type="presParOf" srcId="{172D5718-F80E-4E57-AEEC-70BEB25B46D2}" destId="{72993BF9-B5A5-49B4-B9D4-9BFC05542B3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DA33D9-5830-49AC-A318-4CD8CA08D755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D0015BF-AD09-409A-9308-F56E59A35203}">
      <dgm:prSet phldrT="[Texto]" custT="1"/>
      <dgm:spPr/>
      <dgm:t>
        <a:bodyPr/>
        <a:lstStyle/>
        <a:p>
          <a:r>
            <a:rPr lang="es-EC" sz="1600" dirty="0" smtClean="0"/>
            <a:t>Empresas</a:t>
          </a:r>
          <a:endParaRPr lang="es-EC" sz="1600" dirty="0"/>
        </a:p>
      </dgm:t>
    </dgm:pt>
    <dgm:pt modelId="{B5C7A39F-7A61-4356-ACD5-004C9CACEF8B}" type="parTrans" cxnId="{6D3F67BD-8E2B-4B9B-8431-CA05EC840DC5}">
      <dgm:prSet/>
      <dgm:spPr/>
      <dgm:t>
        <a:bodyPr/>
        <a:lstStyle/>
        <a:p>
          <a:endParaRPr lang="es-EC" sz="1400"/>
        </a:p>
      </dgm:t>
    </dgm:pt>
    <dgm:pt modelId="{694591BD-AA0C-4456-BBB3-345398017B90}" type="sibTrans" cxnId="{6D3F67BD-8E2B-4B9B-8431-CA05EC840DC5}">
      <dgm:prSet/>
      <dgm:spPr/>
      <dgm:t>
        <a:bodyPr/>
        <a:lstStyle/>
        <a:p>
          <a:endParaRPr lang="es-EC" sz="1400"/>
        </a:p>
      </dgm:t>
    </dgm:pt>
    <dgm:pt modelId="{C4EE05A3-8D1C-43DD-8597-534D8670F491}">
      <dgm:prSet phldrT="[Texto]" custT="1"/>
      <dgm:spPr/>
      <dgm:t>
        <a:bodyPr/>
        <a:lstStyle/>
        <a:p>
          <a:r>
            <a:rPr lang="es-EC" sz="1400" dirty="0" smtClean="0"/>
            <a:t>Sector privado</a:t>
          </a:r>
          <a:endParaRPr lang="es-EC" sz="1400" dirty="0"/>
        </a:p>
      </dgm:t>
    </dgm:pt>
    <dgm:pt modelId="{41347ECE-EF74-454D-8C92-51E366A00303}" type="parTrans" cxnId="{95DF30F4-BDED-4A1E-BEF2-AD22C63E529F}">
      <dgm:prSet/>
      <dgm:spPr/>
      <dgm:t>
        <a:bodyPr/>
        <a:lstStyle/>
        <a:p>
          <a:endParaRPr lang="es-EC" sz="1400"/>
        </a:p>
      </dgm:t>
    </dgm:pt>
    <dgm:pt modelId="{D00D37DE-D05C-44D0-ACC7-103C8F0ACAA2}" type="sibTrans" cxnId="{95DF30F4-BDED-4A1E-BEF2-AD22C63E529F}">
      <dgm:prSet/>
      <dgm:spPr/>
      <dgm:t>
        <a:bodyPr/>
        <a:lstStyle/>
        <a:p>
          <a:endParaRPr lang="es-EC" sz="1400"/>
        </a:p>
      </dgm:t>
    </dgm:pt>
    <dgm:pt modelId="{0B69112C-AEF2-4264-97EA-BCFA52304CAF}">
      <dgm:prSet phldrT="[Texto]" custT="1"/>
      <dgm:spPr/>
      <dgm:t>
        <a:bodyPr/>
        <a:lstStyle/>
        <a:p>
          <a:r>
            <a:rPr lang="es-EC" sz="1400" dirty="0" smtClean="0"/>
            <a:t>Sector público</a:t>
          </a:r>
          <a:endParaRPr lang="es-EC" sz="1400" dirty="0"/>
        </a:p>
      </dgm:t>
    </dgm:pt>
    <dgm:pt modelId="{410B9D14-4ECC-4F15-B371-8A6875FE940A}" type="parTrans" cxnId="{0681B940-674E-40E3-A79B-9E0AA7244624}">
      <dgm:prSet/>
      <dgm:spPr/>
      <dgm:t>
        <a:bodyPr/>
        <a:lstStyle/>
        <a:p>
          <a:endParaRPr lang="es-EC" sz="1400"/>
        </a:p>
      </dgm:t>
    </dgm:pt>
    <dgm:pt modelId="{36006F13-232F-4EBE-B5B1-E2E56DB94AC0}" type="sibTrans" cxnId="{0681B940-674E-40E3-A79B-9E0AA7244624}">
      <dgm:prSet/>
      <dgm:spPr/>
      <dgm:t>
        <a:bodyPr/>
        <a:lstStyle/>
        <a:p>
          <a:endParaRPr lang="es-EC" sz="1400"/>
        </a:p>
      </dgm:t>
    </dgm:pt>
    <dgm:pt modelId="{A01BF24F-2285-49B6-B168-A6A0976E4A43}">
      <dgm:prSet custT="1"/>
      <dgm:spPr/>
      <dgm:t>
        <a:bodyPr/>
        <a:lstStyle/>
        <a:p>
          <a:r>
            <a:rPr lang="es-EC" sz="1400" dirty="0" smtClean="0"/>
            <a:t>Producción, acondicionamiento y/o venta</a:t>
          </a:r>
          <a:endParaRPr lang="es-EC" sz="1400" dirty="0"/>
        </a:p>
      </dgm:t>
    </dgm:pt>
    <dgm:pt modelId="{F8A575F6-E555-438C-9283-E9788C07873C}" type="parTrans" cxnId="{CCB244A9-1157-48F2-993C-391B6DC34BAB}">
      <dgm:prSet/>
      <dgm:spPr/>
      <dgm:t>
        <a:bodyPr/>
        <a:lstStyle/>
        <a:p>
          <a:endParaRPr lang="es-EC" sz="1400"/>
        </a:p>
      </dgm:t>
    </dgm:pt>
    <dgm:pt modelId="{02557DC7-0933-4686-829C-427FE822B7A4}" type="sibTrans" cxnId="{CCB244A9-1157-48F2-993C-391B6DC34BAB}">
      <dgm:prSet/>
      <dgm:spPr/>
      <dgm:t>
        <a:bodyPr/>
        <a:lstStyle/>
        <a:p>
          <a:endParaRPr lang="es-EC" sz="1400"/>
        </a:p>
      </dgm:t>
    </dgm:pt>
    <dgm:pt modelId="{EC0D6F6A-087C-4E66-BDA6-A02B5A3B01E2}">
      <dgm:prSet custT="1"/>
      <dgm:spPr/>
      <dgm:t>
        <a:bodyPr/>
        <a:lstStyle/>
        <a:p>
          <a:r>
            <a:rPr lang="es-EC" sz="1400" dirty="0" smtClean="0"/>
            <a:t>Abastece mediante compras públicas</a:t>
          </a:r>
          <a:endParaRPr lang="es-EC" sz="1400" dirty="0"/>
        </a:p>
      </dgm:t>
    </dgm:pt>
    <dgm:pt modelId="{1E3A57F1-755E-4083-A188-0029E1A5BB41}" type="parTrans" cxnId="{3F9120AB-1A92-42CD-B877-19E22F1CD233}">
      <dgm:prSet/>
      <dgm:spPr/>
      <dgm:t>
        <a:bodyPr/>
        <a:lstStyle/>
        <a:p>
          <a:endParaRPr lang="es-EC" sz="1400"/>
        </a:p>
      </dgm:t>
    </dgm:pt>
    <dgm:pt modelId="{EB67DDEE-2A6B-4168-8006-0516D9BBDF10}" type="sibTrans" cxnId="{3F9120AB-1A92-42CD-B877-19E22F1CD233}">
      <dgm:prSet/>
      <dgm:spPr/>
      <dgm:t>
        <a:bodyPr/>
        <a:lstStyle/>
        <a:p>
          <a:endParaRPr lang="es-EC" sz="1400"/>
        </a:p>
      </dgm:t>
    </dgm:pt>
    <dgm:pt modelId="{375EB655-6F76-4031-9B34-99F810E204BC}">
      <dgm:prSet custT="1"/>
      <dgm:spPr/>
      <dgm:t>
        <a:bodyPr/>
        <a:lstStyle/>
        <a:p>
          <a:r>
            <a:rPr lang="es-EC" sz="1400" dirty="0" smtClean="0"/>
            <a:t>75% importados</a:t>
          </a:r>
        </a:p>
      </dgm:t>
    </dgm:pt>
    <dgm:pt modelId="{0588680F-089A-40D3-AEFC-041D582438F5}" type="parTrans" cxnId="{FB23F3CA-37B0-4839-9B83-057C2B91F630}">
      <dgm:prSet/>
      <dgm:spPr/>
      <dgm:t>
        <a:bodyPr/>
        <a:lstStyle/>
        <a:p>
          <a:endParaRPr lang="es-EC" sz="1400"/>
        </a:p>
      </dgm:t>
    </dgm:pt>
    <dgm:pt modelId="{1EB037BD-D651-458E-A912-B58E47907616}" type="sibTrans" cxnId="{FB23F3CA-37B0-4839-9B83-057C2B91F630}">
      <dgm:prSet/>
      <dgm:spPr/>
      <dgm:t>
        <a:bodyPr/>
        <a:lstStyle/>
        <a:p>
          <a:endParaRPr lang="es-EC" sz="1400"/>
        </a:p>
      </dgm:t>
    </dgm:pt>
    <dgm:pt modelId="{416CCD67-3E34-4AA5-AF82-4C73E651A296}">
      <dgm:prSet custT="1"/>
      <dgm:spPr/>
      <dgm:t>
        <a:bodyPr/>
        <a:lstStyle/>
        <a:p>
          <a:r>
            <a:rPr lang="es-EC" sz="1400" dirty="0" smtClean="0"/>
            <a:t>88% importados</a:t>
          </a:r>
          <a:endParaRPr lang="es-EC" sz="1400" dirty="0"/>
        </a:p>
      </dgm:t>
    </dgm:pt>
    <dgm:pt modelId="{CD1500A7-D9D4-4F70-AAAE-3D35C0F5A0E8}" type="parTrans" cxnId="{7FB3D609-E7D0-488A-8BD6-5E0D512DD3F4}">
      <dgm:prSet/>
      <dgm:spPr/>
      <dgm:t>
        <a:bodyPr/>
        <a:lstStyle/>
        <a:p>
          <a:endParaRPr lang="es-EC" sz="1400"/>
        </a:p>
      </dgm:t>
    </dgm:pt>
    <dgm:pt modelId="{86545A90-E29F-42A2-8AD7-873139E29701}" type="sibTrans" cxnId="{7FB3D609-E7D0-488A-8BD6-5E0D512DD3F4}">
      <dgm:prSet/>
      <dgm:spPr/>
      <dgm:t>
        <a:bodyPr/>
        <a:lstStyle/>
        <a:p>
          <a:endParaRPr lang="es-EC" sz="1400"/>
        </a:p>
      </dgm:t>
    </dgm:pt>
    <dgm:pt modelId="{C194B628-8A4E-4C47-8E22-997B560A154E}" type="pres">
      <dgm:prSet presAssocID="{8CDA33D9-5830-49AC-A318-4CD8CA08D7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3A56D6-47C7-4782-BA17-163F799D8E8C}" type="pres">
      <dgm:prSet presAssocID="{BD0015BF-AD09-409A-9308-F56E59A35203}" presName="hierRoot1" presStyleCnt="0">
        <dgm:presLayoutVars>
          <dgm:hierBranch val="init"/>
        </dgm:presLayoutVars>
      </dgm:prSet>
      <dgm:spPr/>
    </dgm:pt>
    <dgm:pt modelId="{11571C7B-1C38-4B9B-AA3E-ED20C313779A}" type="pres">
      <dgm:prSet presAssocID="{BD0015BF-AD09-409A-9308-F56E59A35203}" presName="rootComposite1" presStyleCnt="0"/>
      <dgm:spPr/>
    </dgm:pt>
    <dgm:pt modelId="{482FB5DD-325A-45EE-B489-CD3213CEAF80}" type="pres">
      <dgm:prSet presAssocID="{BD0015BF-AD09-409A-9308-F56E59A352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EF7FC1-D572-4663-BE56-8F525015AEAC}" type="pres">
      <dgm:prSet presAssocID="{BD0015BF-AD09-409A-9308-F56E59A35203}" presName="rootConnector1" presStyleLbl="node1" presStyleIdx="0" presStyleCnt="0"/>
      <dgm:spPr/>
      <dgm:t>
        <a:bodyPr/>
        <a:lstStyle/>
        <a:p>
          <a:endParaRPr lang="es-EC"/>
        </a:p>
      </dgm:t>
    </dgm:pt>
    <dgm:pt modelId="{E3192DFB-0F95-4067-AC90-280C63583F9F}" type="pres">
      <dgm:prSet presAssocID="{BD0015BF-AD09-409A-9308-F56E59A35203}" presName="hierChild2" presStyleCnt="0"/>
      <dgm:spPr/>
    </dgm:pt>
    <dgm:pt modelId="{A408BB35-3DCA-4470-A643-D790775C69CE}" type="pres">
      <dgm:prSet presAssocID="{41347ECE-EF74-454D-8C92-51E366A00303}" presName="Name37" presStyleLbl="parChTrans1D2" presStyleIdx="0" presStyleCnt="2"/>
      <dgm:spPr/>
      <dgm:t>
        <a:bodyPr/>
        <a:lstStyle/>
        <a:p>
          <a:endParaRPr lang="es-EC"/>
        </a:p>
      </dgm:t>
    </dgm:pt>
    <dgm:pt modelId="{7CCF2AA5-F921-4069-A8BD-338C913CF113}" type="pres">
      <dgm:prSet presAssocID="{C4EE05A3-8D1C-43DD-8597-534D8670F491}" presName="hierRoot2" presStyleCnt="0">
        <dgm:presLayoutVars>
          <dgm:hierBranch val="init"/>
        </dgm:presLayoutVars>
      </dgm:prSet>
      <dgm:spPr/>
    </dgm:pt>
    <dgm:pt modelId="{8DF50DDC-4E1F-489B-8E9B-26646EFE406F}" type="pres">
      <dgm:prSet presAssocID="{C4EE05A3-8D1C-43DD-8597-534D8670F491}" presName="rootComposite" presStyleCnt="0"/>
      <dgm:spPr/>
    </dgm:pt>
    <dgm:pt modelId="{87A849F0-E9D5-4B9B-96A3-5AE7D1D3EF15}" type="pres">
      <dgm:prSet presAssocID="{C4EE05A3-8D1C-43DD-8597-534D8670F49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DD417B-84FA-4909-83A4-034E6B36F017}" type="pres">
      <dgm:prSet presAssocID="{C4EE05A3-8D1C-43DD-8597-534D8670F491}" presName="rootConnector" presStyleLbl="node2" presStyleIdx="0" presStyleCnt="2"/>
      <dgm:spPr/>
      <dgm:t>
        <a:bodyPr/>
        <a:lstStyle/>
        <a:p>
          <a:endParaRPr lang="es-EC"/>
        </a:p>
      </dgm:t>
    </dgm:pt>
    <dgm:pt modelId="{6750AAE4-8FFC-4F37-9D39-9C7C1F6F9A7E}" type="pres">
      <dgm:prSet presAssocID="{C4EE05A3-8D1C-43DD-8597-534D8670F491}" presName="hierChild4" presStyleCnt="0"/>
      <dgm:spPr/>
    </dgm:pt>
    <dgm:pt modelId="{ECCD54BE-7ECC-4985-BB00-020526170E45}" type="pres">
      <dgm:prSet presAssocID="{F8A575F6-E555-438C-9283-E9788C07873C}" presName="Name37" presStyleLbl="parChTrans1D3" presStyleIdx="0" presStyleCnt="4"/>
      <dgm:spPr/>
      <dgm:t>
        <a:bodyPr/>
        <a:lstStyle/>
        <a:p>
          <a:endParaRPr lang="es-EC"/>
        </a:p>
      </dgm:t>
    </dgm:pt>
    <dgm:pt modelId="{D0E72565-5AC5-4527-997A-BCE1EC7755FC}" type="pres">
      <dgm:prSet presAssocID="{A01BF24F-2285-49B6-B168-A6A0976E4A43}" presName="hierRoot2" presStyleCnt="0">
        <dgm:presLayoutVars>
          <dgm:hierBranch val="init"/>
        </dgm:presLayoutVars>
      </dgm:prSet>
      <dgm:spPr/>
    </dgm:pt>
    <dgm:pt modelId="{4F40A2D4-6664-4857-BD44-5AAD9E9B3162}" type="pres">
      <dgm:prSet presAssocID="{A01BF24F-2285-49B6-B168-A6A0976E4A43}" presName="rootComposite" presStyleCnt="0"/>
      <dgm:spPr/>
    </dgm:pt>
    <dgm:pt modelId="{6E10F719-6B28-4DA6-8E72-333950EC0756}" type="pres">
      <dgm:prSet presAssocID="{A01BF24F-2285-49B6-B168-A6A0976E4A4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B33034-5003-4AC1-BC84-7E4D58F9D955}" type="pres">
      <dgm:prSet presAssocID="{A01BF24F-2285-49B6-B168-A6A0976E4A43}" presName="rootConnector" presStyleLbl="node3" presStyleIdx="0" presStyleCnt="4"/>
      <dgm:spPr/>
      <dgm:t>
        <a:bodyPr/>
        <a:lstStyle/>
        <a:p>
          <a:endParaRPr lang="es-EC"/>
        </a:p>
      </dgm:t>
    </dgm:pt>
    <dgm:pt modelId="{C0E719DB-7049-49CA-9564-E59A604AA16C}" type="pres">
      <dgm:prSet presAssocID="{A01BF24F-2285-49B6-B168-A6A0976E4A43}" presName="hierChild4" presStyleCnt="0"/>
      <dgm:spPr/>
    </dgm:pt>
    <dgm:pt modelId="{0A4237A5-BE31-42B0-8852-8EFA7E535001}" type="pres">
      <dgm:prSet presAssocID="{A01BF24F-2285-49B6-B168-A6A0976E4A43}" presName="hierChild5" presStyleCnt="0"/>
      <dgm:spPr/>
    </dgm:pt>
    <dgm:pt modelId="{238252CA-F4A3-49DA-93A8-3942ECD032E0}" type="pres">
      <dgm:prSet presAssocID="{CD1500A7-D9D4-4F70-AAAE-3D35C0F5A0E8}" presName="Name37" presStyleLbl="parChTrans1D3" presStyleIdx="1" presStyleCnt="4"/>
      <dgm:spPr/>
      <dgm:t>
        <a:bodyPr/>
        <a:lstStyle/>
        <a:p>
          <a:endParaRPr lang="es-EC"/>
        </a:p>
      </dgm:t>
    </dgm:pt>
    <dgm:pt modelId="{DEC62E84-5F5F-463D-9440-1ACF04BF4BDB}" type="pres">
      <dgm:prSet presAssocID="{416CCD67-3E34-4AA5-AF82-4C73E651A296}" presName="hierRoot2" presStyleCnt="0">
        <dgm:presLayoutVars>
          <dgm:hierBranch val="init"/>
        </dgm:presLayoutVars>
      </dgm:prSet>
      <dgm:spPr/>
    </dgm:pt>
    <dgm:pt modelId="{6E8252A0-2CDC-45CF-A2B4-37100C04DB9D}" type="pres">
      <dgm:prSet presAssocID="{416CCD67-3E34-4AA5-AF82-4C73E651A296}" presName="rootComposite" presStyleCnt="0"/>
      <dgm:spPr/>
    </dgm:pt>
    <dgm:pt modelId="{64BEF06B-6B51-4BAC-8C3F-5D623C980324}" type="pres">
      <dgm:prSet presAssocID="{416CCD67-3E34-4AA5-AF82-4C73E651A29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FB3132-04D8-4596-8C6A-9AE85EBC34D9}" type="pres">
      <dgm:prSet presAssocID="{416CCD67-3E34-4AA5-AF82-4C73E651A296}" presName="rootConnector" presStyleLbl="node3" presStyleIdx="1" presStyleCnt="4"/>
      <dgm:spPr/>
      <dgm:t>
        <a:bodyPr/>
        <a:lstStyle/>
        <a:p>
          <a:endParaRPr lang="es-EC"/>
        </a:p>
      </dgm:t>
    </dgm:pt>
    <dgm:pt modelId="{50406CD3-0AED-4206-9AB7-76E283413A4D}" type="pres">
      <dgm:prSet presAssocID="{416CCD67-3E34-4AA5-AF82-4C73E651A296}" presName="hierChild4" presStyleCnt="0"/>
      <dgm:spPr/>
    </dgm:pt>
    <dgm:pt modelId="{6C25AD3A-69BF-45B7-948E-9DFF4334BD2C}" type="pres">
      <dgm:prSet presAssocID="{416CCD67-3E34-4AA5-AF82-4C73E651A296}" presName="hierChild5" presStyleCnt="0"/>
      <dgm:spPr/>
    </dgm:pt>
    <dgm:pt modelId="{BC50DFC8-0057-472A-BEAD-106D5DB2150E}" type="pres">
      <dgm:prSet presAssocID="{C4EE05A3-8D1C-43DD-8597-534D8670F491}" presName="hierChild5" presStyleCnt="0"/>
      <dgm:spPr/>
    </dgm:pt>
    <dgm:pt modelId="{9D15DFA2-50C4-4811-8EC0-76D94DB777BA}" type="pres">
      <dgm:prSet presAssocID="{410B9D14-4ECC-4F15-B371-8A6875FE940A}" presName="Name37" presStyleLbl="parChTrans1D2" presStyleIdx="1" presStyleCnt="2"/>
      <dgm:spPr/>
      <dgm:t>
        <a:bodyPr/>
        <a:lstStyle/>
        <a:p>
          <a:endParaRPr lang="es-EC"/>
        </a:p>
      </dgm:t>
    </dgm:pt>
    <dgm:pt modelId="{E0291200-7B7E-4567-B8A7-DE8FF1CA6A2C}" type="pres">
      <dgm:prSet presAssocID="{0B69112C-AEF2-4264-97EA-BCFA52304CAF}" presName="hierRoot2" presStyleCnt="0">
        <dgm:presLayoutVars>
          <dgm:hierBranch val="init"/>
        </dgm:presLayoutVars>
      </dgm:prSet>
      <dgm:spPr/>
    </dgm:pt>
    <dgm:pt modelId="{C9FCE010-C552-42C4-83D0-6D58DF662BDD}" type="pres">
      <dgm:prSet presAssocID="{0B69112C-AEF2-4264-97EA-BCFA52304CAF}" presName="rootComposite" presStyleCnt="0"/>
      <dgm:spPr/>
    </dgm:pt>
    <dgm:pt modelId="{E1943D07-1038-43D5-9158-9B636E6ACF24}" type="pres">
      <dgm:prSet presAssocID="{0B69112C-AEF2-4264-97EA-BCFA52304CA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0F3220-65CA-4A2B-9F70-12659C5EF63E}" type="pres">
      <dgm:prSet presAssocID="{0B69112C-AEF2-4264-97EA-BCFA52304CAF}" presName="rootConnector" presStyleLbl="node2" presStyleIdx="1" presStyleCnt="2"/>
      <dgm:spPr/>
      <dgm:t>
        <a:bodyPr/>
        <a:lstStyle/>
        <a:p>
          <a:endParaRPr lang="es-EC"/>
        </a:p>
      </dgm:t>
    </dgm:pt>
    <dgm:pt modelId="{684F9B53-D2EB-40A7-A5D8-E3D393205C0E}" type="pres">
      <dgm:prSet presAssocID="{0B69112C-AEF2-4264-97EA-BCFA52304CAF}" presName="hierChild4" presStyleCnt="0"/>
      <dgm:spPr/>
    </dgm:pt>
    <dgm:pt modelId="{2E771D97-1B59-4511-A51B-EF7311B82AC5}" type="pres">
      <dgm:prSet presAssocID="{1E3A57F1-755E-4083-A188-0029E1A5BB41}" presName="Name37" presStyleLbl="parChTrans1D3" presStyleIdx="2" presStyleCnt="4"/>
      <dgm:spPr/>
      <dgm:t>
        <a:bodyPr/>
        <a:lstStyle/>
        <a:p>
          <a:endParaRPr lang="es-EC"/>
        </a:p>
      </dgm:t>
    </dgm:pt>
    <dgm:pt modelId="{0D243AD3-A102-468B-98CB-C0ADBFFD58A9}" type="pres">
      <dgm:prSet presAssocID="{EC0D6F6A-087C-4E66-BDA6-A02B5A3B01E2}" presName="hierRoot2" presStyleCnt="0">
        <dgm:presLayoutVars>
          <dgm:hierBranch val="init"/>
        </dgm:presLayoutVars>
      </dgm:prSet>
      <dgm:spPr/>
    </dgm:pt>
    <dgm:pt modelId="{77B9D962-E506-4D55-AEFD-BC591BCEBBFF}" type="pres">
      <dgm:prSet presAssocID="{EC0D6F6A-087C-4E66-BDA6-A02B5A3B01E2}" presName="rootComposite" presStyleCnt="0"/>
      <dgm:spPr/>
    </dgm:pt>
    <dgm:pt modelId="{FF5C410D-DA34-4B9F-8D89-D7B3EAC646FD}" type="pres">
      <dgm:prSet presAssocID="{EC0D6F6A-087C-4E66-BDA6-A02B5A3B01E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06842E-8015-4F21-AC74-ECC1AF393F44}" type="pres">
      <dgm:prSet presAssocID="{EC0D6F6A-087C-4E66-BDA6-A02B5A3B01E2}" presName="rootConnector" presStyleLbl="node3" presStyleIdx="2" presStyleCnt="4"/>
      <dgm:spPr/>
      <dgm:t>
        <a:bodyPr/>
        <a:lstStyle/>
        <a:p>
          <a:endParaRPr lang="es-EC"/>
        </a:p>
      </dgm:t>
    </dgm:pt>
    <dgm:pt modelId="{F42976C3-98AA-4DFD-9146-B039466ED607}" type="pres">
      <dgm:prSet presAssocID="{EC0D6F6A-087C-4E66-BDA6-A02B5A3B01E2}" presName="hierChild4" presStyleCnt="0"/>
      <dgm:spPr/>
    </dgm:pt>
    <dgm:pt modelId="{8B62BF89-4659-42EA-AD1A-C39368079B1B}" type="pres">
      <dgm:prSet presAssocID="{EC0D6F6A-087C-4E66-BDA6-A02B5A3B01E2}" presName="hierChild5" presStyleCnt="0"/>
      <dgm:spPr/>
    </dgm:pt>
    <dgm:pt modelId="{D9098917-6724-481A-9FBF-F7FE412AB226}" type="pres">
      <dgm:prSet presAssocID="{0588680F-089A-40D3-AEFC-041D582438F5}" presName="Name37" presStyleLbl="parChTrans1D3" presStyleIdx="3" presStyleCnt="4"/>
      <dgm:spPr/>
      <dgm:t>
        <a:bodyPr/>
        <a:lstStyle/>
        <a:p>
          <a:endParaRPr lang="es-EC"/>
        </a:p>
      </dgm:t>
    </dgm:pt>
    <dgm:pt modelId="{95E7F63A-0D3C-4F2A-B522-319542C80B0D}" type="pres">
      <dgm:prSet presAssocID="{375EB655-6F76-4031-9B34-99F810E204BC}" presName="hierRoot2" presStyleCnt="0">
        <dgm:presLayoutVars>
          <dgm:hierBranch val="init"/>
        </dgm:presLayoutVars>
      </dgm:prSet>
      <dgm:spPr/>
    </dgm:pt>
    <dgm:pt modelId="{6B7DF1E4-723E-491A-9AF0-68F4A52E6A8A}" type="pres">
      <dgm:prSet presAssocID="{375EB655-6F76-4031-9B34-99F810E204BC}" presName="rootComposite" presStyleCnt="0"/>
      <dgm:spPr/>
    </dgm:pt>
    <dgm:pt modelId="{8E9A3678-6000-44FB-BF2F-E6E2172A7C5C}" type="pres">
      <dgm:prSet presAssocID="{375EB655-6F76-4031-9B34-99F810E204B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4E645D-C8A5-40AC-816E-63E493F10689}" type="pres">
      <dgm:prSet presAssocID="{375EB655-6F76-4031-9B34-99F810E204BC}" presName="rootConnector" presStyleLbl="node3" presStyleIdx="3" presStyleCnt="4"/>
      <dgm:spPr/>
      <dgm:t>
        <a:bodyPr/>
        <a:lstStyle/>
        <a:p>
          <a:endParaRPr lang="es-EC"/>
        </a:p>
      </dgm:t>
    </dgm:pt>
    <dgm:pt modelId="{8CB50FEA-7C18-480D-905F-EBCB4A6404BB}" type="pres">
      <dgm:prSet presAssocID="{375EB655-6F76-4031-9B34-99F810E204BC}" presName="hierChild4" presStyleCnt="0"/>
      <dgm:spPr/>
    </dgm:pt>
    <dgm:pt modelId="{59FC46AC-46AE-4F32-8820-4C25EACB1AC7}" type="pres">
      <dgm:prSet presAssocID="{375EB655-6F76-4031-9B34-99F810E204BC}" presName="hierChild5" presStyleCnt="0"/>
      <dgm:spPr/>
    </dgm:pt>
    <dgm:pt modelId="{0C44C126-BB72-4930-98A5-D7FB5565B003}" type="pres">
      <dgm:prSet presAssocID="{0B69112C-AEF2-4264-97EA-BCFA52304CAF}" presName="hierChild5" presStyleCnt="0"/>
      <dgm:spPr/>
    </dgm:pt>
    <dgm:pt modelId="{FB0ABA70-DCE9-4ADE-90D8-9BD489A10530}" type="pres">
      <dgm:prSet presAssocID="{BD0015BF-AD09-409A-9308-F56E59A35203}" presName="hierChild3" presStyleCnt="0"/>
      <dgm:spPr/>
    </dgm:pt>
  </dgm:ptLst>
  <dgm:cxnLst>
    <dgm:cxn modelId="{6D3F67BD-8E2B-4B9B-8431-CA05EC840DC5}" srcId="{8CDA33D9-5830-49AC-A318-4CD8CA08D755}" destId="{BD0015BF-AD09-409A-9308-F56E59A35203}" srcOrd="0" destOrd="0" parTransId="{B5C7A39F-7A61-4356-ACD5-004C9CACEF8B}" sibTransId="{694591BD-AA0C-4456-BBB3-345398017B90}"/>
    <dgm:cxn modelId="{AD564142-3CFF-4C0C-82EC-90E7A419B404}" type="presOf" srcId="{0B69112C-AEF2-4264-97EA-BCFA52304CAF}" destId="{240F3220-65CA-4A2B-9F70-12659C5EF63E}" srcOrd="1" destOrd="0" presId="urn:microsoft.com/office/officeart/2005/8/layout/orgChart1"/>
    <dgm:cxn modelId="{B7F208D9-00D4-489E-9527-DA78094175B5}" type="presOf" srcId="{BD0015BF-AD09-409A-9308-F56E59A35203}" destId="{482FB5DD-325A-45EE-B489-CD3213CEAF80}" srcOrd="0" destOrd="0" presId="urn:microsoft.com/office/officeart/2005/8/layout/orgChart1"/>
    <dgm:cxn modelId="{89BED409-966F-4708-A4C1-5194ADFF2C8F}" type="presOf" srcId="{375EB655-6F76-4031-9B34-99F810E204BC}" destId="{8E9A3678-6000-44FB-BF2F-E6E2172A7C5C}" srcOrd="0" destOrd="0" presId="urn:microsoft.com/office/officeart/2005/8/layout/orgChart1"/>
    <dgm:cxn modelId="{C8BFACBC-A316-4907-8525-120A2AEC06A6}" type="presOf" srcId="{BD0015BF-AD09-409A-9308-F56E59A35203}" destId="{B4EF7FC1-D572-4663-BE56-8F525015AEAC}" srcOrd="1" destOrd="0" presId="urn:microsoft.com/office/officeart/2005/8/layout/orgChart1"/>
    <dgm:cxn modelId="{01004F96-F1A9-434F-8AA5-56039B7D865A}" type="presOf" srcId="{0588680F-089A-40D3-AEFC-041D582438F5}" destId="{D9098917-6724-481A-9FBF-F7FE412AB226}" srcOrd="0" destOrd="0" presId="urn:microsoft.com/office/officeart/2005/8/layout/orgChart1"/>
    <dgm:cxn modelId="{4F75833D-0AB4-4A67-A21E-CBE05996590B}" type="presOf" srcId="{F8A575F6-E555-438C-9283-E9788C07873C}" destId="{ECCD54BE-7ECC-4985-BB00-020526170E45}" srcOrd="0" destOrd="0" presId="urn:microsoft.com/office/officeart/2005/8/layout/orgChart1"/>
    <dgm:cxn modelId="{30A35938-92C4-4970-B45C-7FC7F67B0477}" type="presOf" srcId="{410B9D14-4ECC-4F15-B371-8A6875FE940A}" destId="{9D15DFA2-50C4-4811-8EC0-76D94DB777BA}" srcOrd="0" destOrd="0" presId="urn:microsoft.com/office/officeart/2005/8/layout/orgChart1"/>
    <dgm:cxn modelId="{8D26EC63-802B-49D9-A294-A9B6968FE46B}" type="presOf" srcId="{416CCD67-3E34-4AA5-AF82-4C73E651A296}" destId="{EEFB3132-04D8-4596-8C6A-9AE85EBC34D9}" srcOrd="1" destOrd="0" presId="urn:microsoft.com/office/officeart/2005/8/layout/orgChart1"/>
    <dgm:cxn modelId="{60024513-8A7E-4020-A8FB-525AEA883782}" type="presOf" srcId="{1E3A57F1-755E-4083-A188-0029E1A5BB41}" destId="{2E771D97-1B59-4511-A51B-EF7311B82AC5}" srcOrd="0" destOrd="0" presId="urn:microsoft.com/office/officeart/2005/8/layout/orgChart1"/>
    <dgm:cxn modelId="{FB23F3CA-37B0-4839-9B83-057C2B91F630}" srcId="{0B69112C-AEF2-4264-97EA-BCFA52304CAF}" destId="{375EB655-6F76-4031-9B34-99F810E204BC}" srcOrd="1" destOrd="0" parTransId="{0588680F-089A-40D3-AEFC-041D582438F5}" sibTransId="{1EB037BD-D651-458E-A912-B58E47907616}"/>
    <dgm:cxn modelId="{02062739-E0C8-41A6-B299-D498AB677C2D}" type="presOf" srcId="{EC0D6F6A-087C-4E66-BDA6-A02B5A3B01E2}" destId="{FF5C410D-DA34-4B9F-8D89-D7B3EAC646FD}" srcOrd="0" destOrd="0" presId="urn:microsoft.com/office/officeart/2005/8/layout/orgChart1"/>
    <dgm:cxn modelId="{CCB244A9-1157-48F2-993C-391B6DC34BAB}" srcId="{C4EE05A3-8D1C-43DD-8597-534D8670F491}" destId="{A01BF24F-2285-49B6-B168-A6A0976E4A43}" srcOrd="0" destOrd="0" parTransId="{F8A575F6-E555-438C-9283-E9788C07873C}" sibTransId="{02557DC7-0933-4686-829C-427FE822B7A4}"/>
    <dgm:cxn modelId="{7CBF2918-87BC-4E3A-8B8E-6431172A8E00}" type="presOf" srcId="{41347ECE-EF74-454D-8C92-51E366A00303}" destId="{A408BB35-3DCA-4470-A643-D790775C69CE}" srcOrd="0" destOrd="0" presId="urn:microsoft.com/office/officeart/2005/8/layout/orgChart1"/>
    <dgm:cxn modelId="{7FB3D609-E7D0-488A-8BD6-5E0D512DD3F4}" srcId="{C4EE05A3-8D1C-43DD-8597-534D8670F491}" destId="{416CCD67-3E34-4AA5-AF82-4C73E651A296}" srcOrd="1" destOrd="0" parTransId="{CD1500A7-D9D4-4F70-AAAE-3D35C0F5A0E8}" sibTransId="{86545A90-E29F-42A2-8AD7-873139E29701}"/>
    <dgm:cxn modelId="{45774D56-C31F-4BBF-BA3F-2FA25BAC3005}" type="presOf" srcId="{A01BF24F-2285-49B6-B168-A6A0976E4A43}" destId="{F0B33034-5003-4AC1-BC84-7E4D58F9D955}" srcOrd="1" destOrd="0" presId="urn:microsoft.com/office/officeart/2005/8/layout/orgChart1"/>
    <dgm:cxn modelId="{8B07981A-376C-4F3B-BF2D-9F8A6323DDBA}" type="presOf" srcId="{375EB655-6F76-4031-9B34-99F810E204BC}" destId="{554E645D-C8A5-40AC-816E-63E493F10689}" srcOrd="1" destOrd="0" presId="urn:microsoft.com/office/officeart/2005/8/layout/orgChart1"/>
    <dgm:cxn modelId="{7B903213-3743-4686-A510-C6B4D3BE0640}" type="presOf" srcId="{0B69112C-AEF2-4264-97EA-BCFA52304CAF}" destId="{E1943D07-1038-43D5-9158-9B636E6ACF24}" srcOrd="0" destOrd="0" presId="urn:microsoft.com/office/officeart/2005/8/layout/orgChart1"/>
    <dgm:cxn modelId="{0681B940-674E-40E3-A79B-9E0AA7244624}" srcId="{BD0015BF-AD09-409A-9308-F56E59A35203}" destId="{0B69112C-AEF2-4264-97EA-BCFA52304CAF}" srcOrd="1" destOrd="0" parTransId="{410B9D14-4ECC-4F15-B371-8A6875FE940A}" sibTransId="{36006F13-232F-4EBE-B5B1-E2E56DB94AC0}"/>
    <dgm:cxn modelId="{95DF30F4-BDED-4A1E-BEF2-AD22C63E529F}" srcId="{BD0015BF-AD09-409A-9308-F56E59A35203}" destId="{C4EE05A3-8D1C-43DD-8597-534D8670F491}" srcOrd="0" destOrd="0" parTransId="{41347ECE-EF74-454D-8C92-51E366A00303}" sibTransId="{D00D37DE-D05C-44D0-ACC7-103C8F0ACAA2}"/>
    <dgm:cxn modelId="{DA9DCD35-DBED-40C6-AFFC-4FD41214A78D}" type="presOf" srcId="{A01BF24F-2285-49B6-B168-A6A0976E4A43}" destId="{6E10F719-6B28-4DA6-8E72-333950EC0756}" srcOrd="0" destOrd="0" presId="urn:microsoft.com/office/officeart/2005/8/layout/orgChart1"/>
    <dgm:cxn modelId="{DD24DED5-8035-4DF1-893D-7C4E76AC0F5A}" type="presOf" srcId="{C4EE05A3-8D1C-43DD-8597-534D8670F491}" destId="{87A849F0-E9D5-4B9B-96A3-5AE7D1D3EF15}" srcOrd="0" destOrd="0" presId="urn:microsoft.com/office/officeart/2005/8/layout/orgChart1"/>
    <dgm:cxn modelId="{5CE9BE9B-A00E-446F-9AC1-55E0D9A65A79}" type="presOf" srcId="{8CDA33D9-5830-49AC-A318-4CD8CA08D755}" destId="{C194B628-8A4E-4C47-8E22-997B560A154E}" srcOrd="0" destOrd="0" presId="urn:microsoft.com/office/officeart/2005/8/layout/orgChart1"/>
    <dgm:cxn modelId="{055058BC-2BCE-4A20-BE92-94BC2C8D3D76}" type="presOf" srcId="{CD1500A7-D9D4-4F70-AAAE-3D35C0F5A0E8}" destId="{238252CA-F4A3-49DA-93A8-3942ECD032E0}" srcOrd="0" destOrd="0" presId="urn:microsoft.com/office/officeart/2005/8/layout/orgChart1"/>
    <dgm:cxn modelId="{5390220D-C692-4A64-82C0-ADA9C2F921B1}" type="presOf" srcId="{416CCD67-3E34-4AA5-AF82-4C73E651A296}" destId="{64BEF06B-6B51-4BAC-8C3F-5D623C980324}" srcOrd="0" destOrd="0" presId="urn:microsoft.com/office/officeart/2005/8/layout/orgChart1"/>
    <dgm:cxn modelId="{8EA151DC-A064-497C-8D72-414C447769F3}" type="presOf" srcId="{C4EE05A3-8D1C-43DD-8597-534D8670F491}" destId="{B1DD417B-84FA-4909-83A4-034E6B36F017}" srcOrd="1" destOrd="0" presId="urn:microsoft.com/office/officeart/2005/8/layout/orgChart1"/>
    <dgm:cxn modelId="{BE9EC574-3F32-4D97-91F9-A3443D29E3E5}" type="presOf" srcId="{EC0D6F6A-087C-4E66-BDA6-A02B5A3B01E2}" destId="{D106842E-8015-4F21-AC74-ECC1AF393F44}" srcOrd="1" destOrd="0" presId="urn:microsoft.com/office/officeart/2005/8/layout/orgChart1"/>
    <dgm:cxn modelId="{3F9120AB-1A92-42CD-B877-19E22F1CD233}" srcId="{0B69112C-AEF2-4264-97EA-BCFA52304CAF}" destId="{EC0D6F6A-087C-4E66-BDA6-A02B5A3B01E2}" srcOrd="0" destOrd="0" parTransId="{1E3A57F1-755E-4083-A188-0029E1A5BB41}" sibTransId="{EB67DDEE-2A6B-4168-8006-0516D9BBDF10}"/>
    <dgm:cxn modelId="{63B5D067-63E1-4AF2-93ED-AFA5076E4008}" type="presParOf" srcId="{C194B628-8A4E-4C47-8E22-997B560A154E}" destId="{E13A56D6-47C7-4782-BA17-163F799D8E8C}" srcOrd="0" destOrd="0" presId="urn:microsoft.com/office/officeart/2005/8/layout/orgChart1"/>
    <dgm:cxn modelId="{0326BE15-D3C1-4A73-B5C9-596D0DBBF231}" type="presParOf" srcId="{E13A56D6-47C7-4782-BA17-163F799D8E8C}" destId="{11571C7B-1C38-4B9B-AA3E-ED20C313779A}" srcOrd="0" destOrd="0" presId="urn:microsoft.com/office/officeart/2005/8/layout/orgChart1"/>
    <dgm:cxn modelId="{14E9ADCB-7B67-4E47-B5E6-EF727B5741F4}" type="presParOf" srcId="{11571C7B-1C38-4B9B-AA3E-ED20C313779A}" destId="{482FB5DD-325A-45EE-B489-CD3213CEAF80}" srcOrd="0" destOrd="0" presId="urn:microsoft.com/office/officeart/2005/8/layout/orgChart1"/>
    <dgm:cxn modelId="{45F1842E-B839-4999-A569-256B88DAC30B}" type="presParOf" srcId="{11571C7B-1C38-4B9B-AA3E-ED20C313779A}" destId="{B4EF7FC1-D572-4663-BE56-8F525015AEAC}" srcOrd="1" destOrd="0" presId="urn:microsoft.com/office/officeart/2005/8/layout/orgChart1"/>
    <dgm:cxn modelId="{E325A29C-3689-4F73-B396-B7A95F79D326}" type="presParOf" srcId="{E13A56D6-47C7-4782-BA17-163F799D8E8C}" destId="{E3192DFB-0F95-4067-AC90-280C63583F9F}" srcOrd="1" destOrd="0" presId="urn:microsoft.com/office/officeart/2005/8/layout/orgChart1"/>
    <dgm:cxn modelId="{31EDADE2-3354-4319-A73F-96524234C131}" type="presParOf" srcId="{E3192DFB-0F95-4067-AC90-280C63583F9F}" destId="{A408BB35-3DCA-4470-A643-D790775C69CE}" srcOrd="0" destOrd="0" presId="urn:microsoft.com/office/officeart/2005/8/layout/orgChart1"/>
    <dgm:cxn modelId="{037B4958-889A-4452-837A-0BD847458061}" type="presParOf" srcId="{E3192DFB-0F95-4067-AC90-280C63583F9F}" destId="{7CCF2AA5-F921-4069-A8BD-338C913CF113}" srcOrd="1" destOrd="0" presId="urn:microsoft.com/office/officeart/2005/8/layout/orgChart1"/>
    <dgm:cxn modelId="{E26C02E6-C50C-4956-ADB0-DFDEC55BD374}" type="presParOf" srcId="{7CCF2AA5-F921-4069-A8BD-338C913CF113}" destId="{8DF50DDC-4E1F-489B-8E9B-26646EFE406F}" srcOrd="0" destOrd="0" presId="urn:microsoft.com/office/officeart/2005/8/layout/orgChart1"/>
    <dgm:cxn modelId="{C2BA87ED-A2CC-4807-A853-5A70CFC7DD32}" type="presParOf" srcId="{8DF50DDC-4E1F-489B-8E9B-26646EFE406F}" destId="{87A849F0-E9D5-4B9B-96A3-5AE7D1D3EF15}" srcOrd="0" destOrd="0" presId="urn:microsoft.com/office/officeart/2005/8/layout/orgChart1"/>
    <dgm:cxn modelId="{E917677C-A0A7-4F7F-BCC5-F95497214D9C}" type="presParOf" srcId="{8DF50DDC-4E1F-489B-8E9B-26646EFE406F}" destId="{B1DD417B-84FA-4909-83A4-034E6B36F017}" srcOrd="1" destOrd="0" presId="urn:microsoft.com/office/officeart/2005/8/layout/orgChart1"/>
    <dgm:cxn modelId="{8B2E18A0-BE18-456D-91E8-E17A49185F5D}" type="presParOf" srcId="{7CCF2AA5-F921-4069-A8BD-338C913CF113}" destId="{6750AAE4-8FFC-4F37-9D39-9C7C1F6F9A7E}" srcOrd="1" destOrd="0" presId="urn:microsoft.com/office/officeart/2005/8/layout/orgChart1"/>
    <dgm:cxn modelId="{1886CE32-EEB8-48D2-9DF3-A937A949460D}" type="presParOf" srcId="{6750AAE4-8FFC-4F37-9D39-9C7C1F6F9A7E}" destId="{ECCD54BE-7ECC-4985-BB00-020526170E45}" srcOrd="0" destOrd="0" presId="urn:microsoft.com/office/officeart/2005/8/layout/orgChart1"/>
    <dgm:cxn modelId="{3FF56AF8-490C-4283-AC49-8D3A46462D2A}" type="presParOf" srcId="{6750AAE4-8FFC-4F37-9D39-9C7C1F6F9A7E}" destId="{D0E72565-5AC5-4527-997A-BCE1EC7755FC}" srcOrd="1" destOrd="0" presId="urn:microsoft.com/office/officeart/2005/8/layout/orgChart1"/>
    <dgm:cxn modelId="{0ABC57FE-6C69-440E-9A2F-C600AB08CF0B}" type="presParOf" srcId="{D0E72565-5AC5-4527-997A-BCE1EC7755FC}" destId="{4F40A2D4-6664-4857-BD44-5AAD9E9B3162}" srcOrd="0" destOrd="0" presId="urn:microsoft.com/office/officeart/2005/8/layout/orgChart1"/>
    <dgm:cxn modelId="{94361241-5D4D-483B-B783-D235CB6076B9}" type="presParOf" srcId="{4F40A2D4-6664-4857-BD44-5AAD9E9B3162}" destId="{6E10F719-6B28-4DA6-8E72-333950EC0756}" srcOrd="0" destOrd="0" presId="urn:microsoft.com/office/officeart/2005/8/layout/orgChart1"/>
    <dgm:cxn modelId="{34B7DDA5-9934-49DC-BC0F-153BC3F21688}" type="presParOf" srcId="{4F40A2D4-6664-4857-BD44-5AAD9E9B3162}" destId="{F0B33034-5003-4AC1-BC84-7E4D58F9D955}" srcOrd="1" destOrd="0" presId="urn:microsoft.com/office/officeart/2005/8/layout/orgChart1"/>
    <dgm:cxn modelId="{111DA971-4A31-4358-AFB4-76E17ABC9146}" type="presParOf" srcId="{D0E72565-5AC5-4527-997A-BCE1EC7755FC}" destId="{C0E719DB-7049-49CA-9564-E59A604AA16C}" srcOrd="1" destOrd="0" presId="urn:microsoft.com/office/officeart/2005/8/layout/orgChart1"/>
    <dgm:cxn modelId="{46618E1C-E2F2-40F2-9F55-3F752DEEEDBC}" type="presParOf" srcId="{D0E72565-5AC5-4527-997A-BCE1EC7755FC}" destId="{0A4237A5-BE31-42B0-8852-8EFA7E535001}" srcOrd="2" destOrd="0" presId="urn:microsoft.com/office/officeart/2005/8/layout/orgChart1"/>
    <dgm:cxn modelId="{573320D8-FA7B-4EE2-BF87-3293A4D79CBD}" type="presParOf" srcId="{6750AAE4-8FFC-4F37-9D39-9C7C1F6F9A7E}" destId="{238252CA-F4A3-49DA-93A8-3942ECD032E0}" srcOrd="2" destOrd="0" presId="urn:microsoft.com/office/officeart/2005/8/layout/orgChart1"/>
    <dgm:cxn modelId="{16675D61-776E-41A9-A999-3370B72531AB}" type="presParOf" srcId="{6750AAE4-8FFC-4F37-9D39-9C7C1F6F9A7E}" destId="{DEC62E84-5F5F-463D-9440-1ACF04BF4BDB}" srcOrd="3" destOrd="0" presId="urn:microsoft.com/office/officeart/2005/8/layout/orgChart1"/>
    <dgm:cxn modelId="{066BB8F4-6410-4FF2-8CC2-BFF2FF894CB9}" type="presParOf" srcId="{DEC62E84-5F5F-463D-9440-1ACF04BF4BDB}" destId="{6E8252A0-2CDC-45CF-A2B4-37100C04DB9D}" srcOrd="0" destOrd="0" presId="urn:microsoft.com/office/officeart/2005/8/layout/orgChart1"/>
    <dgm:cxn modelId="{D9E907F3-8BD8-429C-A0CE-F6CE35D28DA9}" type="presParOf" srcId="{6E8252A0-2CDC-45CF-A2B4-37100C04DB9D}" destId="{64BEF06B-6B51-4BAC-8C3F-5D623C980324}" srcOrd="0" destOrd="0" presId="urn:microsoft.com/office/officeart/2005/8/layout/orgChart1"/>
    <dgm:cxn modelId="{EB74CB32-9150-41C9-9A24-9AC5E7FCA26E}" type="presParOf" srcId="{6E8252A0-2CDC-45CF-A2B4-37100C04DB9D}" destId="{EEFB3132-04D8-4596-8C6A-9AE85EBC34D9}" srcOrd="1" destOrd="0" presId="urn:microsoft.com/office/officeart/2005/8/layout/orgChart1"/>
    <dgm:cxn modelId="{9028903C-D4B8-417D-91E8-4604B106C613}" type="presParOf" srcId="{DEC62E84-5F5F-463D-9440-1ACF04BF4BDB}" destId="{50406CD3-0AED-4206-9AB7-76E283413A4D}" srcOrd="1" destOrd="0" presId="urn:microsoft.com/office/officeart/2005/8/layout/orgChart1"/>
    <dgm:cxn modelId="{9CE3D1FE-FD8E-4C62-910E-30788D9A8B5B}" type="presParOf" srcId="{DEC62E84-5F5F-463D-9440-1ACF04BF4BDB}" destId="{6C25AD3A-69BF-45B7-948E-9DFF4334BD2C}" srcOrd="2" destOrd="0" presId="urn:microsoft.com/office/officeart/2005/8/layout/orgChart1"/>
    <dgm:cxn modelId="{F3E226EF-B7B3-473D-ADF0-5337A822C6DE}" type="presParOf" srcId="{7CCF2AA5-F921-4069-A8BD-338C913CF113}" destId="{BC50DFC8-0057-472A-BEAD-106D5DB2150E}" srcOrd="2" destOrd="0" presId="urn:microsoft.com/office/officeart/2005/8/layout/orgChart1"/>
    <dgm:cxn modelId="{3F1330B1-976C-46E3-8196-1244367F9C35}" type="presParOf" srcId="{E3192DFB-0F95-4067-AC90-280C63583F9F}" destId="{9D15DFA2-50C4-4811-8EC0-76D94DB777BA}" srcOrd="2" destOrd="0" presId="urn:microsoft.com/office/officeart/2005/8/layout/orgChart1"/>
    <dgm:cxn modelId="{C91DFCF5-A20F-4447-AF0F-95686A4A7CEE}" type="presParOf" srcId="{E3192DFB-0F95-4067-AC90-280C63583F9F}" destId="{E0291200-7B7E-4567-B8A7-DE8FF1CA6A2C}" srcOrd="3" destOrd="0" presId="urn:microsoft.com/office/officeart/2005/8/layout/orgChart1"/>
    <dgm:cxn modelId="{2DA0823B-E7E2-43C1-AA6B-52E0DF22D0D5}" type="presParOf" srcId="{E0291200-7B7E-4567-B8A7-DE8FF1CA6A2C}" destId="{C9FCE010-C552-42C4-83D0-6D58DF662BDD}" srcOrd="0" destOrd="0" presId="urn:microsoft.com/office/officeart/2005/8/layout/orgChart1"/>
    <dgm:cxn modelId="{82EBE5C8-4A00-4C51-AD73-94306631F63F}" type="presParOf" srcId="{C9FCE010-C552-42C4-83D0-6D58DF662BDD}" destId="{E1943D07-1038-43D5-9158-9B636E6ACF24}" srcOrd="0" destOrd="0" presId="urn:microsoft.com/office/officeart/2005/8/layout/orgChart1"/>
    <dgm:cxn modelId="{ED263374-A19D-40CB-84E9-443856E4A921}" type="presParOf" srcId="{C9FCE010-C552-42C4-83D0-6D58DF662BDD}" destId="{240F3220-65CA-4A2B-9F70-12659C5EF63E}" srcOrd="1" destOrd="0" presId="urn:microsoft.com/office/officeart/2005/8/layout/orgChart1"/>
    <dgm:cxn modelId="{17B83C14-D45C-4B96-9081-0959E35419E6}" type="presParOf" srcId="{E0291200-7B7E-4567-B8A7-DE8FF1CA6A2C}" destId="{684F9B53-D2EB-40A7-A5D8-E3D393205C0E}" srcOrd="1" destOrd="0" presId="urn:microsoft.com/office/officeart/2005/8/layout/orgChart1"/>
    <dgm:cxn modelId="{0163FC59-1538-49AC-BBCD-E31BAF9CFCEE}" type="presParOf" srcId="{684F9B53-D2EB-40A7-A5D8-E3D393205C0E}" destId="{2E771D97-1B59-4511-A51B-EF7311B82AC5}" srcOrd="0" destOrd="0" presId="urn:microsoft.com/office/officeart/2005/8/layout/orgChart1"/>
    <dgm:cxn modelId="{FB8E6EF8-8505-423B-99CC-B5DCB68B5CB4}" type="presParOf" srcId="{684F9B53-D2EB-40A7-A5D8-E3D393205C0E}" destId="{0D243AD3-A102-468B-98CB-C0ADBFFD58A9}" srcOrd="1" destOrd="0" presId="urn:microsoft.com/office/officeart/2005/8/layout/orgChart1"/>
    <dgm:cxn modelId="{D994D37F-0858-4279-BB4F-D34F723CC99A}" type="presParOf" srcId="{0D243AD3-A102-468B-98CB-C0ADBFFD58A9}" destId="{77B9D962-E506-4D55-AEFD-BC591BCEBBFF}" srcOrd="0" destOrd="0" presId="urn:microsoft.com/office/officeart/2005/8/layout/orgChart1"/>
    <dgm:cxn modelId="{24175447-4BE0-4C81-B14B-DA9DD0F2C1E2}" type="presParOf" srcId="{77B9D962-E506-4D55-AEFD-BC591BCEBBFF}" destId="{FF5C410D-DA34-4B9F-8D89-D7B3EAC646FD}" srcOrd="0" destOrd="0" presId="urn:microsoft.com/office/officeart/2005/8/layout/orgChart1"/>
    <dgm:cxn modelId="{D3F7740E-1F73-4E44-8C5F-9320E1443709}" type="presParOf" srcId="{77B9D962-E506-4D55-AEFD-BC591BCEBBFF}" destId="{D106842E-8015-4F21-AC74-ECC1AF393F44}" srcOrd="1" destOrd="0" presId="urn:microsoft.com/office/officeart/2005/8/layout/orgChart1"/>
    <dgm:cxn modelId="{BB7C4E90-C5B6-45AF-83DE-8CBCE23F719A}" type="presParOf" srcId="{0D243AD3-A102-468B-98CB-C0ADBFFD58A9}" destId="{F42976C3-98AA-4DFD-9146-B039466ED607}" srcOrd="1" destOrd="0" presId="urn:microsoft.com/office/officeart/2005/8/layout/orgChart1"/>
    <dgm:cxn modelId="{88DB4E65-A78B-4AF4-BA22-D40FCCCC86C0}" type="presParOf" srcId="{0D243AD3-A102-468B-98CB-C0ADBFFD58A9}" destId="{8B62BF89-4659-42EA-AD1A-C39368079B1B}" srcOrd="2" destOrd="0" presId="urn:microsoft.com/office/officeart/2005/8/layout/orgChart1"/>
    <dgm:cxn modelId="{3E7B454B-0E60-4BBF-9F10-10638F6A096F}" type="presParOf" srcId="{684F9B53-D2EB-40A7-A5D8-E3D393205C0E}" destId="{D9098917-6724-481A-9FBF-F7FE412AB226}" srcOrd="2" destOrd="0" presId="urn:microsoft.com/office/officeart/2005/8/layout/orgChart1"/>
    <dgm:cxn modelId="{855EA8BC-1F4C-4CFB-8137-BB9D07CADD24}" type="presParOf" srcId="{684F9B53-D2EB-40A7-A5D8-E3D393205C0E}" destId="{95E7F63A-0D3C-4F2A-B522-319542C80B0D}" srcOrd="3" destOrd="0" presId="urn:microsoft.com/office/officeart/2005/8/layout/orgChart1"/>
    <dgm:cxn modelId="{8192537E-06AF-4E66-930F-F0BDDF20AF03}" type="presParOf" srcId="{95E7F63A-0D3C-4F2A-B522-319542C80B0D}" destId="{6B7DF1E4-723E-491A-9AF0-68F4A52E6A8A}" srcOrd="0" destOrd="0" presId="urn:microsoft.com/office/officeart/2005/8/layout/orgChart1"/>
    <dgm:cxn modelId="{F4829571-9A07-442A-AEDA-36690DB9AE9A}" type="presParOf" srcId="{6B7DF1E4-723E-491A-9AF0-68F4A52E6A8A}" destId="{8E9A3678-6000-44FB-BF2F-E6E2172A7C5C}" srcOrd="0" destOrd="0" presId="urn:microsoft.com/office/officeart/2005/8/layout/orgChart1"/>
    <dgm:cxn modelId="{D58EFBE2-A706-421C-9A2F-ACE35DD32D59}" type="presParOf" srcId="{6B7DF1E4-723E-491A-9AF0-68F4A52E6A8A}" destId="{554E645D-C8A5-40AC-816E-63E493F10689}" srcOrd="1" destOrd="0" presId="urn:microsoft.com/office/officeart/2005/8/layout/orgChart1"/>
    <dgm:cxn modelId="{35AA3157-28CA-4E34-BB98-28B382429289}" type="presParOf" srcId="{95E7F63A-0D3C-4F2A-B522-319542C80B0D}" destId="{8CB50FEA-7C18-480D-905F-EBCB4A6404BB}" srcOrd="1" destOrd="0" presId="urn:microsoft.com/office/officeart/2005/8/layout/orgChart1"/>
    <dgm:cxn modelId="{1B7EF213-63AA-4E31-9186-7302538C4C52}" type="presParOf" srcId="{95E7F63A-0D3C-4F2A-B522-319542C80B0D}" destId="{59FC46AC-46AE-4F32-8820-4C25EACB1AC7}" srcOrd="2" destOrd="0" presId="urn:microsoft.com/office/officeart/2005/8/layout/orgChart1"/>
    <dgm:cxn modelId="{455E4391-019C-4166-B9AC-981F888C8D08}" type="presParOf" srcId="{E0291200-7B7E-4567-B8A7-DE8FF1CA6A2C}" destId="{0C44C126-BB72-4930-98A5-D7FB5565B003}" srcOrd="2" destOrd="0" presId="urn:microsoft.com/office/officeart/2005/8/layout/orgChart1"/>
    <dgm:cxn modelId="{0AD3B0E1-4264-4991-A8FE-56256A01717A}" type="presParOf" srcId="{E13A56D6-47C7-4782-BA17-163F799D8E8C}" destId="{FB0ABA70-DCE9-4ADE-90D8-9BD489A105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50E526-57CF-466C-8E64-0663F1DDD59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B26D48F-6410-4C8A-90FC-2EF11641FEE1}">
      <dgm:prSet phldrT="[Texto]" custT="1"/>
      <dgm:spPr/>
      <dgm:t>
        <a:bodyPr/>
        <a:lstStyle/>
        <a:p>
          <a:r>
            <a:rPr lang="es-EC" sz="1400" dirty="0" smtClean="0"/>
            <a:t>Medicamentos terminados</a:t>
          </a:r>
          <a:endParaRPr lang="es-EC" sz="1400" dirty="0"/>
        </a:p>
      </dgm:t>
    </dgm:pt>
    <dgm:pt modelId="{9D3A5B81-CA99-407D-B176-A151A9E31B1F}" type="parTrans" cxnId="{2C91A698-67EF-47EA-A879-9049C70E8883}">
      <dgm:prSet/>
      <dgm:spPr/>
      <dgm:t>
        <a:bodyPr/>
        <a:lstStyle/>
        <a:p>
          <a:endParaRPr lang="es-EC" sz="1400"/>
        </a:p>
      </dgm:t>
    </dgm:pt>
    <dgm:pt modelId="{2A0D33F5-D69A-48FB-BAC8-5469CF91CA12}" type="sibTrans" cxnId="{2C91A698-67EF-47EA-A879-9049C70E8883}">
      <dgm:prSet/>
      <dgm:spPr/>
      <dgm:t>
        <a:bodyPr/>
        <a:lstStyle/>
        <a:p>
          <a:endParaRPr lang="es-EC" sz="1400"/>
        </a:p>
      </dgm:t>
    </dgm:pt>
    <dgm:pt modelId="{1C71E256-73B0-4CC5-B8C4-28BED221FF8D}">
      <dgm:prSet phldrT="[Texto]" custT="1"/>
      <dgm:spPr/>
      <dgm:t>
        <a:bodyPr/>
        <a:lstStyle/>
        <a:p>
          <a:r>
            <a:rPr lang="es-EC" sz="1400" dirty="0" smtClean="0"/>
            <a:t>Principios activos o </a:t>
          </a:r>
          <a:r>
            <a:rPr lang="es-EC" sz="1400" dirty="0" err="1" smtClean="0"/>
            <a:t>farmoquímicos</a:t>
          </a:r>
          <a:endParaRPr lang="es-EC" sz="1400" dirty="0"/>
        </a:p>
      </dgm:t>
    </dgm:pt>
    <dgm:pt modelId="{D3913532-A9D2-4B8C-8D5E-95D8B29BD379}" type="parTrans" cxnId="{5B37E40E-F3D0-4D6D-A707-4DEE52903524}">
      <dgm:prSet/>
      <dgm:spPr/>
      <dgm:t>
        <a:bodyPr/>
        <a:lstStyle/>
        <a:p>
          <a:endParaRPr lang="es-EC" sz="1400"/>
        </a:p>
      </dgm:t>
    </dgm:pt>
    <dgm:pt modelId="{66C44338-8717-443B-9799-EF20B86381E6}" type="sibTrans" cxnId="{5B37E40E-F3D0-4D6D-A707-4DEE52903524}">
      <dgm:prSet/>
      <dgm:spPr/>
      <dgm:t>
        <a:bodyPr/>
        <a:lstStyle/>
        <a:p>
          <a:endParaRPr lang="es-EC" sz="1400"/>
        </a:p>
      </dgm:t>
    </dgm:pt>
    <dgm:pt modelId="{F8F27FDF-AEB3-46F1-BF22-588599E24594}">
      <dgm:prSet phldrT="[Texto]" custT="1"/>
      <dgm:spPr/>
      <dgm:t>
        <a:bodyPr/>
        <a:lstStyle/>
        <a:p>
          <a:r>
            <a:rPr lang="es-EC" sz="1400" dirty="0" smtClean="0"/>
            <a:t>Colombia 2017 </a:t>
          </a:r>
        </a:p>
        <a:p>
          <a:r>
            <a:rPr lang="es-EC" sz="1400" dirty="0" smtClean="0"/>
            <a:t>(FOB $ 127 millones)</a:t>
          </a:r>
          <a:endParaRPr lang="es-EC" sz="1400" dirty="0"/>
        </a:p>
      </dgm:t>
    </dgm:pt>
    <dgm:pt modelId="{1AAFF675-A0D2-438E-8C64-9518D4A787A3}" type="parTrans" cxnId="{C246B3A2-7790-4536-A848-336EBEF547EB}">
      <dgm:prSet/>
      <dgm:spPr/>
      <dgm:t>
        <a:bodyPr/>
        <a:lstStyle/>
        <a:p>
          <a:endParaRPr lang="es-EC" sz="1400"/>
        </a:p>
      </dgm:t>
    </dgm:pt>
    <dgm:pt modelId="{2D2E2CA2-604C-4EC1-8504-AC86FE7D742C}" type="sibTrans" cxnId="{C246B3A2-7790-4536-A848-336EBEF547EB}">
      <dgm:prSet/>
      <dgm:spPr/>
      <dgm:t>
        <a:bodyPr/>
        <a:lstStyle/>
        <a:p>
          <a:endParaRPr lang="es-EC" sz="1400"/>
        </a:p>
      </dgm:t>
    </dgm:pt>
    <dgm:pt modelId="{B481F71C-F791-415B-B6BE-61B83AEA1589}">
      <dgm:prSet phldrT="[Texto]" custT="1"/>
      <dgm:spPr/>
      <dgm:t>
        <a:bodyPr/>
        <a:lstStyle/>
        <a:p>
          <a:r>
            <a:rPr lang="es-EC" sz="1400" dirty="0" smtClean="0"/>
            <a:t>México </a:t>
          </a:r>
          <a:endParaRPr lang="es-EC" sz="1400" dirty="0"/>
        </a:p>
      </dgm:t>
    </dgm:pt>
    <dgm:pt modelId="{73ED21CE-7F0F-4BAC-93E6-AA157924907C}" type="parTrans" cxnId="{ECE7C9F9-6F36-40D6-9F08-094307AA4177}">
      <dgm:prSet/>
      <dgm:spPr/>
      <dgm:t>
        <a:bodyPr/>
        <a:lstStyle/>
        <a:p>
          <a:endParaRPr lang="es-EC" sz="1400"/>
        </a:p>
      </dgm:t>
    </dgm:pt>
    <dgm:pt modelId="{2CA1FC82-0E67-4C4E-A31D-1D5E11E8BA07}" type="sibTrans" cxnId="{ECE7C9F9-6F36-40D6-9F08-094307AA4177}">
      <dgm:prSet/>
      <dgm:spPr/>
      <dgm:t>
        <a:bodyPr/>
        <a:lstStyle/>
        <a:p>
          <a:endParaRPr lang="es-EC" sz="1400"/>
        </a:p>
      </dgm:t>
    </dgm:pt>
    <dgm:pt modelId="{35A1765C-1915-4198-84F6-E9CB0B46749D}">
      <dgm:prSet phldrT="[Texto]" custT="1"/>
      <dgm:spPr/>
      <dgm:t>
        <a:bodyPr/>
        <a:lstStyle/>
        <a:p>
          <a:r>
            <a:rPr lang="es-EC" sz="1400" dirty="0" smtClean="0"/>
            <a:t>Alemania</a:t>
          </a:r>
          <a:endParaRPr lang="es-EC" sz="1400" dirty="0"/>
        </a:p>
      </dgm:t>
    </dgm:pt>
    <dgm:pt modelId="{4A851B2D-69B6-4E97-9D3E-0F7A72402A4A}" type="parTrans" cxnId="{8A382100-0CA2-43B2-B5CE-0A0231BFC694}">
      <dgm:prSet/>
      <dgm:spPr/>
      <dgm:t>
        <a:bodyPr/>
        <a:lstStyle/>
        <a:p>
          <a:endParaRPr lang="es-EC" sz="1400"/>
        </a:p>
      </dgm:t>
    </dgm:pt>
    <dgm:pt modelId="{0FF68F3D-875F-4F6B-843B-1990357998D8}" type="sibTrans" cxnId="{8A382100-0CA2-43B2-B5CE-0A0231BFC694}">
      <dgm:prSet/>
      <dgm:spPr/>
      <dgm:t>
        <a:bodyPr/>
        <a:lstStyle/>
        <a:p>
          <a:endParaRPr lang="es-EC" sz="1400"/>
        </a:p>
      </dgm:t>
    </dgm:pt>
    <dgm:pt modelId="{16FD62F6-9033-4107-B2D2-A272FC272CAB}" type="pres">
      <dgm:prSet presAssocID="{4E50E526-57CF-466C-8E64-0663F1DDD5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B46103-028C-48FF-87E6-09A5C0994767}" type="pres">
      <dgm:prSet presAssocID="{1B26D48F-6410-4C8A-90FC-2EF11641FE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F11B59-D6BC-41FB-AE77-86F82CB9F836}" type="pres">
      <dgm:prSet presAssocID="{2A0D33F5-D69A-48FB-BAC8-5469CF91CA12}" presName="sibTrans" presStyleCnt="0"/>
      <dgm:spPr/>
    </dgm:pt>
    <dgm:pt modelId="{DDC28A62-CA4B-479E-B762-EDCD679122E0}" type="pres">
      <dgm:prSet presAssocID="{1C71E256-73B0-4CC5-B8C4-28BED221FF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AB6A0-6288-41CF-BE3E-ED6940D091B1}" type="pres">
      <dgm:prSet presAssocID="{66C44338-8717-443B-9799-EF20B86381E6}" presName="sibTrans" presStyleCnt="0"/>
      <dgm:spPr/>
    </dgm:pt>
    <dgm:pt modelId="{5F9C7D1C-1B0C-4700-93FF-5DD628C87EE0}" type="pres">
      <dgm:prSet presAssocID="{F8F27FDF-AEB3-46F1-BF22-588599E245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7C1449-41D5-4150-88D2-A10B2041190D}" type="pres">
      <dgm:prSet presAssocID="{2D2E2CA2-604C-4EC1-8504-AC86FE7D742C}" presName="sibTrans" presStyleCnt="0"/>
      <dgm:spPr/>
    </dgm:pt>
    <dgm:pt modelId="{EEE44405-D9D3-445E-8EEC-4E5B44ED9851}" type="pres">
      <dgm:prSet presAssocID="{B481F71C-F791-415B-B6BE-61B83AEA15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A608B4-8ED3-4143-84B1-140D694C12A3}" type="pres">
      <dgm:prSet presAssocID="{2CA1FC82-0E67-4C4E-A31D-1D5E11E8BA07}" presName="sibTrans" presStyleCnt="0"/>
      <dgm:spPr/>
    </dgm:pt>
    <dgm:pt modelId="{604645AD-622A-46EB-8C6A-A5FAB9E09142}" type="pres">
      <dgm:prSet presAssocID="{35A1765C-1915-4198-84F6-E9CB0B4674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382100-0CA2-43B2-B5CE-0A0231BFC694}" srcId="{4E50E526-57CF-466C-8E64-0663F1DDD597}" destId="{35A1765C-1915-4198-84F6-E9CB0B46749D}" srcOrd="4" destOrd="0" parTransId="{4A851B2D-69B6-4E97-9D3E-0F7A72402A4A}" sibTransId="{0FF68F3D-875F-4F6B-843B-1990357998D8}"/>
    <dgm:cxn modelId="{ECE7C9F9-6F36-40D6-9F08-094307AA4177}" srcId="{4E50E526-57CF-466C-8E64-0663F1DDD597}" destId="{B481F71C-F791-415B-B6BE-61B83AEA1589}" srcOrd="3" destOrd="0" parTransId="{73ED21CE-7F0F-4BAC-93E6-AA157924907C}" sibTransId="{2CA1FC82-0E67-4C4E-A31D-1D5E11E8BA07}"/>
    <dgm:cxn modelId="{2C91A698-67EF-47EA-A879-9049C70E8883}" srcId="{4E50E526-57CF-466C-8E64-0663F1DDD597}" destId="{1B26D48F-6410-4C8A-90FC-2EF11641FEE1}" srcOrd="0" destOrd="0" parTransId="{9D3A5B81-CA99-407D-B176-A151A9E31B1F}" sibTransId="{2A0D33F5-D69A-48FB-BAC8-5469CF91CA12}"/>
    <dgm:cxn modelId="{35F5BB52-177E-4C23-A8C8-169D628BEE96}" type="presOf" srcId="{F8F27FDF-AEB3-46F1-BF22-588599E24594}" destId="{5F9C7D1C-1B0C-4700-93FF-5DD628C87EE0}" srcOrd="0" destOrd="0" presId="urn:microsoft.com/office/officeart/2005/8/layout/default"/>
    <dgm:cxn modelId="{3EAF940F-F122-4A66-ADBA-052DB7EAAA3B}" type="presOf" srcId="{4E50E526-57CF-466C-8E64-0663F1DDD597}" destId="{16FD62F6-9033-4107-B2D2-A272FC272CAB}" srcOrd="0" destOrd="0" presId="urn:microsoft.com/office/officeart/2005/8/layout/default"/>
    <dgm:cxn modelId="{ECEF3F0A-D788-4DA0-A862-230003D36A48}" type="presOf" srcId="{1C71E256-73B0-4CC5-B8C4-28BED221FF8D}" destId="{DDC28A62-CA4B-479E-B762-EDCD679122E0}" srcOrd="0" destOrd="0" presId="urn:microsoft.com/office/officeart/2005/8/layout/default"/>
    <dgm:cxn modelId="{88366094-EAD0-430D-A32D-56B75A8174AF}" type="presOf" srcId="{B481F71C-F791-415B-B6BE-61B83AEA1589}" destId="{EEE44405-D9D3-445E-8EEC-4E5B44ED9851}" srcOrd="0" destOrd="0" presId="urn:microsoft.com/office/officeart/2005/8/layout/default"/>
    <dgm:cxn modelId="{248BDD7B-7B41-4F15-8021-155BE9B56E36}" type="presOf" srcId="{35A1765C-1915-4198-84F6-E9CB0B46749D}" destId="{604645AD-622A-46EB-8C6A-A5FAB9E09142}" srcOrd="0" destOrd="0" presId="urn:microsoft.com/office/officeart/2005/8/layout/default"/>
    <dgm:cxn modelId="{C246B3A2-7790-4536-A848-336EBEF547EB}" srcId="{4E50E526-57CF-466C-8E64-0663F1DDD597}" destId="{F8F27FDF-AEB3-46F1-BF22-588599E24594}" srcOrd="2" destOrd="0" parTransId="{1AAFF675-A0D2-438E-8C64-9518D4A787A3}" sibTransId="{2D2E2CA2-604C-4EC1-8504-AC86FE7D742C}"/>
    <dgm:cxn modelId="{4F96B1A6-8A60-4A92-A9A0-4F80CCE4B88F}" type="presOf" srcId="{1B26D48F-6410-4C8A-90FC-2EF11641FEE1}" destId="{C2B46103-028C-48FF-87E6-09A5C0994767}" srcOrd="0" destOrd="0" presId="urn:microsoft.com/office/officeart/2005/8/layout/default"/>
    <dgm:cxn modelId="{5B37E40E-F3D0-4D6D-A707-4DEE52903524}" srcId="{4E50E526-57CF-466C-8E64-0663F1DDD597}" destId="{1C71E256-73B0-4CC5-B8C4-28BED221FF8D}" srcOrd="1" destOrd="0" parTransId="{D3913532-A9D2-4B8C-8D5E-95D8B29BD379}" sibTransId="{66C44338-8717-443B-9799-EF20B86381E6}"/>
    <dgm:cxn modelId="{31456D78-1CFB-46D4-BA85-941BB7D0C0D6}" type="presParOf" srcId="{16FD62F6-9033-4107-B2D2-A272FC272CAB}" destId="{C2B46103-028C-48FF-87E6-09A5C0994767}" srcOrd="0" destOrd="0" presId="urn:microsoft.com/office/officeart/2005/8/layout/default"/>
    <dgm:cxn modelId="{341B403A-5DA1-433C-AA65-18B9212710E1}" type="presParOf" srcId="{16FD62F6-9033-4107-B2D2-A272FC272CAB}" destId="{E2F11B59-D6BC-41FB-AE77-86F82CB9F836}" srcOrd="1" destOrd="0" presId="urn:microsoft.com/office/officeart/2005/8/layout/default"/>
    <dgm:cxn modelId="{3AA0F01C-FB72-4AC4-B2A9-F5088E799904}" type="presParOf" srcId="{16FD62F6-9033-4107-B2D2-A272FC272CAB}" destId="{DDC28A62-CA4B-479E-B762-EDCD679122E0}" srcOrd="2" destOrd="0" presId="urn:microsoft.com/office/officeart/2005/8/layout/default"/>
    <dgm:cxn modelId="{15B0D144-A45C-4CB8-83C5-1FFCCCFE1B1B}" type="presParOf" srcId="{16FD62F6-9033-4107-B2D2-A272FC272CAB}" destId="{8C0AB6A0-6288-41CF-BE3E-ED6940D091B1}" srcOrd="3" destOrd="0" presId="urn:microsoft.com/office/officeart/2005/8/layout/default"/>
    <dgm:cxn modelId="{8116F808-1DDC-49CB-8C04-6E7B6EF02C89}" type="presParOf" srcId="{16FD62F6-9033-4107-B2D2-A272FC272CAB}" destId="{5F9C7D1C-1B0C-4700-93FF-5DD628C87EE0}" srcOrd="4" destOrd="0" presId="urn:microsoft.com/office/officeart/2005/8/layout/default"/>
    <dgm:cxn modelId="{D63A8C31-5428-41B6-BFE0-F20DB3F16D14}" type="presParOf" srcId="{16FD62F6-9033-4107-B2D2-A272FC272CAB}" destId="{647C1449-41D5-4150-88D2-A10B2041190D}" srcOrd="5" destOrd="0" presId="urn:microsoft.com/office/officeart/2005/8/layout/default"/>
    <dgm:cxn modelId="{F3ED3AC2-2ECC-4D56-93F6-9A1A5FC9CC3E}" type="presParOf" srcId="{16FD62F6-9033-4107-B2D2-A272FC272CAB}" destId="{EEE44405-D9D3-445E-8EEC-4E5B44ED9851}" srcOrd="6" destOrd="0" presId="urn:microsoft.com/office/officeart/2005/8/layout/default"/>
    <dgm:cxn modelId="{49D1B905-9A3C-4313-9DFA-9EB0584CB391}" type="presParOf" srcId="{16FD62F6-9033-4107-B2D2-A272FC272CAB}" destId="{CFA608B4-8ED3-4143-84B1-140D694C12A3}" srcOrd="7" destOrd="0" presId="urn:microsoft.com/office/officeart/2005/8/layout/default"/>
    <dgm:cxn modelId="{6FE718A8-37D7-48AA-8868-7366879BCA19}" type="presParOf" srcId="{16FD62F6-9033-4107-B2D2-A272FC272CAB}" destId="{604645AD-622A-46EB-8C6A-A5FAB9E091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C4F329-BD04-4371-A160-E6EB9DA23E9D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98256EA-258A-4E82-B366-802A27B20725}">
      <dgm:prSet phldrT="[Texto]" custT="1"/>
      <dgm:spPr/>
      <dgm:t>
        <a:bodyPr/>
        <a:lstStyle/>
        <a:p>
          <a:r>
            <a:rPr lang="es-EC" sz="1400" dirty="0" smtClean="0"/>
            <a:t>Bogotá </a:t>
          </a:r>
        </a:p>
        <a:p>
          <a:r>
            <a:rPr lang="es-EC" sz="1400" dirty="0" smtClean="0"/>
            <a:t>66% empresas manufactureras y 65% mayoristas</a:t>
          </a:r>
          <a:endParaRPr lang="es-EC" sz="1400" dirty="0"/>
        </a:p>
      </dgm:t>
    </dgm:pt>
    <dgm:pt modelId="{3B5D6804-A73A-4290-99E6-CCC0CCA16D7A}" type="parTrans" cxnId="{9B99327E-7BD7-4498-B18A-F721FF875E03}">
      <dgm:prSet/>
      <dgm:spPr/>
      <dgm:t>
        <a:bodyPr/>
        <a:lstStyle/>
        <a:p>
          <a:endParaRPr lang="es-EC" sz="1400"/>
        </a:p>
      </dgm:t>
    </dgm:pt>
    <dgm:pt modelId="{A1BBE516-4C2A-46F8-9928-6DE659CE8362}" type="sibTrans" cxnId="{9B99327E-7BD7-4498-B18A-F721FF875E03}">
      <dgm:prSet/>
      <dgm:spPr/>
      <dgm:t>
        <a:bodyPr/>
        <a:lstStyle/>
        <a:p>
          <a:endParaRPr lang="es-EC" sz="1400"/>
        </a:p>
      </dgm:t>
    </dgm:pt>
    <dgm:pt modelId="{511E3BF6-A3E5-430D-B5B6-9E9C3C67EE2B}">
      <dgm:prSet phldrT="[Texto]" custT="1"/>
      <dgm:spPr/>
      <dgm:t>
        <a:bodyPr/>
        <a:lstStyle/>
        <a:p>
          <a:r>
            <a:rPr lang="es-EC" sz="1400" dirty="0" smtClean="0"/>
            <a:t>300 laboratorios farmacéuticos nacionales y extranjeros </a:t>
          </a:r>
        </a:p>
      </dgm:t>
    </dgm:pt>
    <dgm:pt modelId="{9D8B4BCA-3B8E-42EF-8AD8-7D4DF251300E}" type="parTrans" cxnId="{59B9B29D-7C61-4E42-AE11-EEFF42BD0BCA}">
      <dgm:prSet/>
      <dgm:spPr/>
      <dgm:t>
        <a:bodyPr/>
        <a:lstStyle/>
        <a:p>
          <a:endParaRPr lang="es-EC" sz="1400"/>
        </a:p>
      </dgm:t>
    </dgm:pt>
    <dgm:pt modelId="{6CC84BF7-94E1-4843-A831-4D19FC4885E0}" type="sibTrans" cxnId="{59B9B29D-7C61-4E42-AE11-EEFF42BD0BCA}">
      <dgm:prSet/>
      <dgm:spPr/>
      <dgm:t>
        <a:bodyPr/>
        <a:lstStyle/>
        <a:p>
          <a:endParaRPr lang="es-EC" sz="1400"/>
        </a:p>
      </dgm:t>
    </dgm:pt>
    <dgm:pt modelId="{C7929CF4-5F5D-4AE1-929C-DDD0B9B506A4}">
      <dgm:prSet phldrT="[Texto]" custT="1"/>
      <dgm:spPr/>
      <dgm:t>
        <a:bodyPr/>
        <a:lstStyle/>
        <a:p>
          <a:r>
            <a:rPr lang="es-EC" sz="1400" dirty="0" smtClean="0"/>
            <a:t>Pionero en reglamentación farmacéutica y líder en procesos manufactureros</a:t>
          </a:r>
          <a:endParaRPr lang="es-EC" sz="1400" dirty="0"/>
        </a:p>
      </dgm:t>
    </dgm:pt>
    <dgm:pt modelId="{E93EAA75-0EF6-4FBA-87CC-92E1B55AE34D}" type="parTrans" cxnId="{75FAEE88-17CB-4E7C-AE8E-F9E3AEA44149}">
      <dgm:prSet/>
      <dgm:spPr/>
      <dgm:t>
        <a:bodyPr/>
        <a:lstStyle/>
        <a:p>
          <a:endParaRPr lang="es-EC" sz="1400"/>
        </a:p>
      </dgm:t>
    </dgm:pt>
    <dgm:pt modelId="{A50A646D-D316-4E14-983B-53B04F5B13E9}" type="sibTrans" cxnId="{75FAEE88-17CB-4E7C-AE8E-F9E3AEA44149}">
      <dgm:prSet/>
      <dgm:spPr/>
      <dgm:t>
        <a:bodyPr/>
        <a:lstStyle/>
        <a:p>
          <a:endParaRPr lang="es-EC" sz="1400"/>
        </a:p>
      </dgm:t>
    </dgm:pt>
    <dgm:pt modelId="{49FD06A1-1623-488F-9B70-B6C9A9671D0E}">
      <dgm:prSet phldrT="[Texto]" custT="1"/>
      <dgm:spPr/>
      <dgm:t>
        <a:bodyPr/>
        <a:lstStyle/>
        <a:p>
          <a:r>
            <a:rPr lang="es-EC" sz="1400" dirty="0" smtClean="0"/>
            <a:t>Instituto Nacional de Vigilancia de Medicamentos y Alimentos de Colombia (</a:t>
          </a:r>
          <a:r>
            <a:rPr lang="es-EC" sz="1400" dirty="0" err="1" smtClean="0"/>
            <a:t>Invima</a:t>
          </a:r>
          <a:r>
            <a:rPr lang="es-EC" sz="1400" dirty="0" smtClean="0"/>
            <a:t>) </a:t>
          </a:r>
        </a:p>
        <a:p>
          <a:r>
            <a:rPr lang="es-EC" sz="1400" dirty="0" smtClean="0"/>
            <a:t>Ente de referencia internacional</a:t>
          </a:r>
          <a:endParaRPr lang="es-EC" sz="1400" dirty="0"/>
        </a:p>
      </dgm:t>
    </dgm:pt>
    <dgm:pt modelId="{D20F6764-A3B8-48BA-9EA9-37DDF7410FEF}" type="parTrans" cxnId="{3C6FBAB9-8A0F-4AD4-8F5C-1C125358E0A3}">
      <dgm:prSet/>
      <dgm:spPr/>
      <dgm:t>
        <a:bodyPr/>
        <a:lstStyle/>
        <a:p>
          <a:endParaRPr lang="es-EC" sz="1400"/>
        </a:p>
      </dgm:t>
    </dgm:pt>
    <dgm:pt modelId="{6DC8974E-5389-4BA3-BADF-2F0651D86FF1}" type="sibTrans" cxnId="{3C6FBAB9-8A0F-4AD4-8F5C-1C125358E0A3}">
      <dgm:prSet/>
      <dgm:spPr/>
      <dgm:t>
        <a:bodyPr/>
        <a:lstStyle/>
        <a:p>
          <a:endParaRPr lang="es-EC" sz="1400"/>
        </a:p>
      </dgm:t>
    </dgm:pt>
    <dgm:pt modelId="{8D108FDB-B505-42D2-AC14-590D898409FF}">
      <dgm:prSet phldrT="[Texto]" custT="1"/>
      <dgm:spPr/>
      <dgm:t>
        <a:bodyPr/>
        <a:lstStyle/>
        <a:p>
          <a:r>
            <a:rPr lang="es-EC" sz="1400" dirty="0" smtClean="0"/>
            <a:t>82% importaciones, 47% exportaciones</a:t>
          </a:r>
        </a:p>
      </dgm:t>
    </dgm:pt>
    <dgm:pt modelId="{938D2DAF-F0A4-408D-8403-324AB03EE442}" type="parTrans" cxnId="{76E2955E-5D49-4659-B2DD-6C082B19F2FB}">
      <dgm:prSet/>
      <dgm:spPr/>
      <dgm:t>
        <a:bodyPr/>
        <a:lstStyle/>
        <a:p>
          <a:endParaRPr lang="es-EC" sz="1400"/>
        </a:p>
      </dgm:t>
    </dgm:pt>
    <dgm:pt modelId="{2C04CCBE-206E-4258-BF25-13997E95E5CC}" type="sibTrans" cxnId="{76E2955E-5D49-4659-B2DD-6C082B19F2FB}">
      <dgm:prSet/>
      <dgm:spPr/>
      <dgm:t>
        <a:bodyPr/>
        <a:lstStyle/>
        <a:p>
          <a:endParaRPr lang="es-EC" sz="1400"/>
        </a:p>
      </dgm:t>
    </dgm:pt>
    <dgm:pt modelId="{3AD25385-74D1-4A41-A074-E0695BBB2CCC}">
      <dgm:prSet phldrT="[Texto]" custT="1"/>
      <dgm:spPr/>
      <dgm:t>
        <a:bodyPr/>
        <a:lstStyle/>
        <a:p>
          <a:r>
            <a:rPr lang="es-EC" sz="1400" b="1" dirty="0" smtClean="0"/>
            <a:t>Crecimiento:</a:t>
          </a:r>
        </a:p>
        <a:p>
          <a:r>
            <a:rPr lang="es-EC" sz="1400" dirty="0" smtClean="0"/>
            <a:t>4.95% para genéricos, 5.91% para medicamentos patentados </a:t>
          </a:r>
        </a:p>
      </dgm:t>
    </dgm:pt>
    <dgm:pt modelId="{743CE629-FEAA-49E0-8F2F-E4E8B9DDF778}" type="sibTrans" cxnId="{444FB2E1-E474-4A9E-A8BE-28A752115041}">
      <dgm:prSet/>
      <dgm:spPr/>
      <dgm:t>
        <a:bodyPr/>
        <a:lstStyle/>
        <a:p>
          <a:endParaRPr lang="es-EC"/>
        </a:p>
      </dgm:t>
    </dgm:pt>
    <dgm:pt modelId="{FA684882-6535-40F4-BFD2-36AAD26FB3EE}" type="parTrans" cxnId="{444FB2E1-E474-4A9E-A8BE-28A752115041}">
      <dgm:prSet/>
      <dgm:spPr/>
      <dgm:t>
        <a:bodyPr/>
        <a:lstStyle/>
        <a:p>
          <a:endParaRPr lang="es-EC"/>
        </a:p>
      </dgm:t>
    </dgm:pt>
    <dgm:pt modelId="{F613EE65-5632-4167-90FC-D7BDDC49C522}" type="pres">
      <dgm:prSet presAssocID="{1DC4F329-BD04-4371-A160-E6EB9DA23E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CC9805-735A-4229-AC9B-BC437EDC06B2}" type="pres">
      <dgm:prSet presAssocID="{298256EA-258A-4E82-B366-802A27B207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5543D-B278-4FE7-9793-5430A28373AE}" type="pres">
      <dgm:prSet presAssocID="{A1BBE516-4C2A-46F8-9928-6DE659CE8362}" presName="sibTrans" presStyleCnt="0"/>
      <dgm:spPr/>
    </dgm:pt>
    <dgm:pt modelId="{B07D4F75-7B55-4355-BA8A-D72D72C3A06A}" type="pres">
      <dgm:prSet presAssocID="{8D108FDB-B505-42D2-AC14-590D898409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70A95-9ED7-493C-8892-8D0181049D84}" type="pres">
      <dgm:prSet presAssocID="{2C04CCBE-206E-4258-BF25-13997E95E5CC}" presName="sibTrans" presStyleCnt="0"/>
      <dgm:spPr/>
    </dgm:pt>
    <dgm:pt modelId="{A81A9B89-19D6-4C1A-B47C-9A69515332B7}" type="pres">
      <dgm:prSet presAssocID="{511E3BF6-A3E5-430D-B5B6-9E9C3C67EE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5C202D-232E-4DC7-946D-55C58B5CB0F1}" type="pres">
      <dgm:prSet presAssocID="{6CC84BF7-94E1-4843-A831-4D19FC4885E0}" presName="sibTrans" presStyleCnt="0"/>
      <dgm:spPr/>
    </dgm:pt>
    <dgm:pt modelId="{E90C0E90-53D8-4190-A2F4-BDC1A518BC14}" type="pres">
      <dgm:prSet presAssocID="{C7929CF4-5F5D-4AE1-929C-DDD0B9B506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8B501-A988-4C3E-8C46-BC7152C18AF4}" type="pres">
      <dgm:prSet presAssocID="{A50A646D-D316-4E14-983B-53B04F5B13E9}" presName="sibTrans" presStyleCnt="0"/>
      <dgm:spPr/>
    </dgm:pt>
    <dgm:pt modelId="{F0183ED0-B3EF-48E3-871C-87CF403D80ED}" type="pres">
      <dgm:prSet presAssocID="{49FD06A1-1623-488F-9B70-B6C9A9671D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DFDB77-198B-4656-857C-8FCBC2626361}" type="pres">
      <dgm:prSet presAssocID="{6DC8974E-5389-4BA3-BADF-2F0651D86FF1}" presName="sibTrans" presStyleCnt="0"/>
      <dgm:spPr/>
    </dgm:pt>
    <dgm:pt modelId="{9E123B99-A7DF-4223-AE8E-F292A8C5EFF8}" type="pres">
      <dgm:prSet presAssocID="{3AD25385-74D1-4A41-A074-E0695BBB2CC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99327E-7BD7-4498-B18A-F721FF875E03}" srcId="{1DC4F329-BD04-4371-A160-E6EB9DA23E9D}" destId="{298256EA-258A-4E82-B366-802A27B20725}" srcOrd="0" destOrd="0" parTransId="{3B5D6804-A73A-4290-99E6-CCC0CCA16D7A}" sibTransId="{A1BBE516-4C2A-46F8-9928-6DE659CE8362}"/>
    <dgm:cxn modelId="{59B9B29D-7C61-4E42-AE11-EEFF42BD0BCA}" srcId="{1DC4F329-BD04-4371-A160-E6EB9DA23E9D}" destId="{511E3BF6-A3E5-430D-B5B6-9E9C3C67EE2B}" srcOrd="2" destOrd="0" parTransId="{9D8B4BCA-3B8E-42EF-8AD8-7D4DF251300E}" sibTransId="{6CC84BF7-94E1-4843-A831-4D19FC4885E0}"/>
    <dgm:cxn modelId="{9B93BC2D-795A-4DC8-801A-285B3272628E}" type="presOf" srcId="{298256EA-258A-4E82-B366-802A27B20725}" destId="{04CC9805-735A-4229-AC9B-BC437EDC06B2}" srcOrd="0" destOrd="0" presId="urn:microsoft.com/office/officeart/2005/8/layout/default"/>
    <dgm:cxn modelId="{76E2955E-5D49-4659-B2DD-6C082B19F2FB}" srcId="{1DC4F329-BD04-4371-A160-E6EB9DA23E9D}" destId="{8D108FDB-B505-42D2-AC14-590D898409FF}" srcOrd="1" destOrd="0" parTransId="{938D2DAF-F0A4-408D-8403-324AB03EE442}" sibTransId="{2C04CCBE-206E-4258-BF25-13997E95E5CC}"/>
    <dgm:cxn modelId="{75FAEE88-17CB-4E7C-AE8E-F9E3AEA44149}" srcId="{1DC4F329-BD04-4371-A160-E6EB9DA23E9D}" destId="{C7929CF4-5F5D-4AE1-929C-DDD0B9B506A4}" srcOrd="3" destOrd="0" parTransId="{E93EAA75-0EF6-4FBA-87CC-92E1B55AE34D}" sibTransId="{A50A646D-D316-4E14-983B-53B04F5B13E9}"/>
    <dgm:cxn modelId="{AFE31328-1A0B-4EEC-A3AE-CE0671CCA5C1}" type="presOf" srcId="{1DC4F329-BD04-4371-A160-E6EB9DA23E9D}" destId="{F613EE65-5632-4167-90FC-D7BDDC49C522}" srcOrd="0" destOrd="0" presId="urn:microsoft.com/office/officeart/2005/8/layout/default"/>
    <dgm:cxn modelId="{68557413-F092-49D4-BCA7-F53C5007AFC1}" type="presOf" srcId="{511E3BF6-A3E5-430D-B5B6-9E9C3C67EE2B}" destId="{A81A9B89-19D6-4C1A-B47C-9A69515332B7}" srcOrd="0" destOrd="0" presId="urn:microsoft.com/office/officeart/2005/8/layout/default"/>
    <dgm:cxn modelId="{444FB2E1-E474-4A9E-A8BE-28A752115041}" srcId="{1DC4F329-BD04-4371-A160-E6EB9DA23E9D}" destId="{3AD25385-74D1-4A41-A074-E0695BBB2CCC}" srcOrd="5" destOrd="0" parTransId="{FA684882-6535-40F4-BFD2-36AAD26FB3EE}" sibTransId="{743CE629-FEAA-49E0-8F2F-E4E8B9DDF778}"/>
    <dgm:cxn modelId="{25FBD965-9061-497C-9BB1-387221DA2278}" type="presOf" srcId="{49FD06A1-1623-488F-9B70-B6C9A9671D0E}" destId="{F0183ED0-B3EF-48E3-871C-87CF403D80ED}" srcOrd="0" destOrd="0" presId="urn:microsoft.com/office/officeart/2005/8/layout/default"/>
    <dgm:cxn modelId="{3C6FBAB9-8A0F-4AD4-8F5C-1C125358E0A3}" srcId="{1DC4F329-BD04-4371-A160-E6EB9DA23E9D}" destId="{49FD06A1-1623-488F-9B70-B6C9A9671D0E}" srcOrd="4" destOrd="0" parTransId="{D20F6764-A3B8-48BA-9EA9-37DDF7410FEF}" sibTransId="{6DC8974E-5389-4BA3-BADF-2F0651D86FF1}"/>
    <dgm:cxn modelId="{2183BE70-DEC2-417F-8DF7-0C4FDC2B5A50}" type="presOf" srcId="{C7929CF4-5F5D-4AE1-929C-DDD0B9B506A4}" destId="{E90C0E90-53D8-4190-A2F4-BDC1A518BC14}" srcOrd="0" destOrd="0" presId="urn:microsoft.com/office/officeart/2005/8/layout/default"/>
    <dgm:cxn modelId="{3B0CBDF2-2FE4-4782-98A1-C45DE7DAB042}" type="presOf" srcId="{3AD25385-74D1-4A41-A074-E0695BBB2CCC}" destId="{9E123B99-A7DF-4223-AE8E-F292A8C5EFF8}" srcOrd="0" destOrd="0" presId="urn:microsoft.com/office/officeart/2005/8/layout/default"/>
    <dgm:cxn modelId="{CE7B05DB-0F9C-4667-8927-175312B37914}" type="presOf" srcId="{8D108FDB-B505-42D2-AC14-590D898409FF}" destId="{B07D4F75-7B55-4355-BA8A-D72D72C3A06A}" srcOrd="0" destOrd="0" presId="urn:microsoft.com/office/officeart/2005/8/layout/default"/>
    <dgm:cxn modelId="{44FF79A8-619A-40D0-8E8F-1FFB4FDD1808}" type="presParOf" srcId="{F613EE65-5632-4167-90FC-D7BDDC49C522}" destId="{04CC9805-735A-4229-AC9B-BC437EDC06B2}" srcOrd="0" destOrd="0" presId="urn:microsoft.com/office/officeart/2005/8/layout/default"/>
    <dgm:cxn modelId="{29A8340C-7964-4D4D-974F-015D12EEC609}" type="presParOf" srcId="{F613EE65-5632-4167-90FC-D7BDDC49C522}" destId="{3575543D-B278-4FE7-9793-5430A28373AE}" srcOrd="1" destOrd="0" presId="urn:microsoft.com/office/officeart/2005/8/layout/default"/>
    <dgm:cxn modelId="{52E06E3F-03FD-4FDB-8E94-08063274AE09}" type="presParOf" srcId="{F613EE65-5632-4167-90FC-D7BDDC49C522}" destId="{B07D4F75-7B55-4355-BA8A-D72D72C3A06A}" srcOrd="2" destOrd="0" presId="urn:microsoft.com/office/officeart/2005/8/layout/default"/>
    <dgm:cxn modelId="{A88CB26C-6641-4725-9551-9F7CB7438C95}" type="presParOf" srcId="{F613EE65-5632-4167-90FC-D7BDDC49C522}" destId="{EF870A95-9ED7-493C-8892-8D0181049D84}" srcOrd="3" destOrd="0" presId="urn:microsoft.com/office/officeart/2005/8/layout/default"/>
    <dgm:cxn modelId="{67DF2FF6-3345-409E-99CA-101F75BC0D85}" type="presParOf" srcId="{F613EE65-5632-4167-90FC-D7BDDC49C522}" destId="{A81A9B89-19D6-4C1A-B47C-9A69515332B7}" srcOrd="4" destOrd="0" presId="urn:microsoft.com/office/officeart/2005/8/layout/default"/>
    <dgm:cxn modelId="{8418BDF6-46EF-4131-AD11-2785DF6105B4}" type="presParOf" srcId="{F613EE65-5632-4167-90FC-D7BDDC49C522}" destId="{255C202D-232E-4DC7-946D-55C58B5CB0F1}" srcOrd="5" destOrd="0" presId="urn:microsoft.com/office/officeart/2005/8/layout/default"/>
    <dgm:cxn modelId="{41417FF3-AFC7-4891-8E01-970B55364EC3}" type="presParOf" srcId="{F613EE65-5632-4167-90FC-D7BDDC49C522}" destId="{E90C0E90-53D8-4190-A2F4-BDC1A518BC14}" srcOrd="6" destOrd="0" presId="urn:microsoft.com/office/officeart/2005/8/layout/default"/>
    <dgm:cxn modelId="{3A71A3AC-F021-4EF3-AF26-152FE93CDAAB}" type="presParOf" srcId="{F613EE65-5632-4167-90FC-D7BDDC49C522}" destId="{12A8B501-A988-4C3E-8C46-BC7152C18AF4}" srcOrd="7" destOrd="0" presId="urn:microsoft.com/office/officeart/2005/8/layout/default"/>
    <dgm:cxn modelId="{B341923E-A5B6-4B66-9F36-241CB5BD8B1A}" type="presParOf" srcId="{F613EE65-5632-4167-90FC-D7BDDC49C522}" destId="{F0183ED0-B3EF-48E3-871C-87CF403D80ED}" srcOrd="8" destOrd="0" presId="urn:microsoft.com/office/officeart/2005/8/layout/default"/>
    <dgm:cxn modelId="{E5F9F920-5C5A-4CAA-802A-2D6B7E97F864}" type="presParOf" srcId="{F613EE65-5632-4167-90FC-D7BDDC49C522}" destId="{52DFDB77-198B-4656-857C-8FCBC2626361}" srcOrd="9" destOrd="0" presId="urn:microsoft.com/office/officeart/2005/8/layout/default"/>
    <dgm:cxn modelId="{9AF26D05-CF24-4EDF-850F-215A919CC095}" type="presParOf" srcId="{F613EE65-5632-4167-90FC-D7BDDC49C522}" destId="{9E123B99-A7DF-4223-AE8E-F292A8C5EF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3B8FA-0B8C-4E0F-9AB2-8B80E3BE7DB0}">
      <dsp:nvSpPr>
        <dsp:cNvPr id="0" name=""/>
        <dsp:cNvSpPr/>
      </dsp:nvSpPr>
      <dsp:spPr>
        <a:xfrm>
          <a:off x="0" y="1308183"/>
          <a:ext cx="11876658" cy="1744244"/>
        </a:xfrm>
        <a:prstGeom prst="notched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55FF1-1BDE-431B-A0CD-810D2651B4C1}">
      <dsp:nvSpPr>
        <dsp:cNvPr id="0" name=""/>
        <dsp:cNvSpPr/>
      </dsp:nvSpPr>
      <dsp:spPr>
        <a:xfrm>
          <a:off x="5175" y="0"/>
          <a:ext cx="1218790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Modelo de Industrialización por Sustitución de Importaciones</a:t>
          </a:r>
          <a:endParaRPr lang="es-EC" sz="1200" kern="1200" dirty="0"/>
        </a:p>
      </dsp:txBody>
      <dsp:txXfrm>
        <a:off x="5175" y="0"/>
        <a:ext cx="1218790" cy="1744244"/>
      </dsp:txXfrm>
    </dsp:sp>
    <dsp:sp modelId="{1C379798-F2FF-4B9F-8191-4BF44EE4B26B}">
      <dsp:nvSpPr>
        <dsp:cNvPr id="0" name=""/>
        <dsp:cNvSpPr/>
      </dsp:nvSpPr>
      <dsp:spPr>
        <a:xfrm>
          <a:off x="396540" y="1962274"/>
          <a:ext cx="436061" cy="436061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C024-A51B-4BD9-8545-833E6C29474C}">
      <dsp:nvSpPr>
        <dsp:cNvPr id="0" name=""/>
        <dsp:cNvSpPr/>
      </dsp:nvSpPr>
      <dsp:spPr>
        <a:xfrm>
          <a:off x="1271199" y="2616366"/>
          <a:ext cx="1192169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Favoreció a las empresas transnacionales </a:t>
          </a:r>
          <a:endParaRPr lang="es-EC" sz="1200" kern="1200" dirty="0"/>
        </a:p>
      </dsp:txBody>
      <dsp:txXfrm>
        <a:off x="1271199" y="2616366"/>
        <a:ext cx="1192169" cy="1744244"/>
      </dsp:txXfrm>
    </dsp:sp>
    <dsp:sp modelId="{7A823AA0-435C-4C0A-8F30-244FCFA1A00F}">
      <dsp:nvSpPr>
        <dsp:cNvPr id="0" name=""/>
        <dsp:cNvSpPr/>
      </dsp:nvSpPr>
      <dsp:spPr>
        <a:xfrm>
          <a:off x="1649253" y="1962274"/>
          <a:ext cx="436061" cy="436061"/>
        </a:xfrm>
        <a:prstGeom prst="ellipse">
          <a:avLst/>
        </a:prstGeom>
        <a:solidFill>
          <a:schemeClr val="accent2">
            <a:shade val="50000"/>
            <a:hueOff val="93858"/>
            <a:satOff val="-5594"/>
            <a:lumOff val="102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2326E-AFE2-48B3-8149-2EA3BC2932FD}">
      <dsp:nvSpPr>
        <dsp:cNvPr id="0" name=""/>
        <dsp:cNvSpPr/>
      </dsp:nvSpPr>
      <dsp:spPr>
        <a:xfrm>
          <a:off x="2510602" y="0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Sustitución de importación de productos terminados por materia prima</a:t>
          </a:r>
          <a:endParaRPr lang="es-EC" sz="1200" kern="1200" dirty="0"/>
        </a:p>
      </dsp:txBody>
      <dsp:txXfrm>
        <a:off x="2510602" y="0"/>
        <a:ext cx="944681" cy="1744244"/>
      </dsp:txXfrm>
    </dsp:sp>
    <dsp:sp modelId="{90C32483-B81D-4F13-B6F1-85D6C226B765}">
      <dsp:nvSpPr>
        <dsp:cNvPr id="0" name=""/>
        <dsp:cNvSpPr/>
      </dsp:nvSpPr>
      <dsp:spPr>
        <a:xfrm>
          <a:off x="2764913" y="1962274"/>
          <a:ext cx="436061" cy="436061"/>
        </a:xfrm>
        <a:prstGeom prst="ellipse">
          <a:avLst/>
        </a:prstGeom>
        <a:solidFill>
          <a:schemeClr val="accent2">
            <a:shade val="50000"/>
            <a:hueOff val="187716"/>
            <a:satOff val="-11188"/>
            <a:lumOff val="204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A4DB2-8933-45A1-812D-4654FBDCAB34}">
      <dsp:nvSpPr>
        <dsp:cNvPr id="0" name=""/>
        <dsp:cNvSpPr/>
      </dsp:nvSpPr>
      <dsp:spPr>
        <a:xfrm>
          <a:off x="3502518" y="2616366"/>
          <a:ext cx="1099117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1960 Procesamiento de fármacos importados </a:t>
          </a:r>
          <a:endParaRPr lang="es-EC" sz="1200" kern="1200" dirty="0"/>
        </a:p>
      </dsp:txBody>
      <dsp:txXfrm>
        <a:off x="3502518" y="2616366"/>
        <a:ext cx="1099117" cy="1744244"/>
      </dsp:txXfrm>
    </dsp:sp>
    <dsp:sp modelId="{20C41A89-7C5A-4A44-8616-DD9F3883094E}">
      <dsp:nvSpPr>
        <dsp:cNvPr id="0" name=""/>
        <dsp:cNvSpPr/>
      </dsp:nvSpPr>
      <dsp:spPr>
        <a:xfrm>
          <a:off x="3834046" y="1962274"/>
          <a:ext cx="436061" cy="436061"/>
        </a:xfrm>
        <a:prstGeom prst="ellipse">
          <a:avLst/>
        </a:prstGeom>
        <a:solidFill>
          <a:schemeClr val="accent2">
            <a:shade val="50000"/>
            <a:hueOff val="281574"/>
            <a:satOff val="-16783"/>
            <a:lumOff val="307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81912-FF0E-465A-9832-9797AF17F892}">
      <dsp:nvSpPr>
        <dsp:cNvPr id="0" name=""/>
        <dsp:cNvSpPr/>
      </dsp:nvSpPr>
      <dsp:spPr>
        <a:xfrm>
          <a:off x="4648870" y="0"/>
          <a:ext cx="1075368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Desarrollo de la industria en Latinoamérica (50% y 70%)</a:t>
          </a:r>
          <a:endParaRPr lang="es-EC" sz="1200" kern="1200" dirty="0"/>
        </a:p>
      </dsp:txBody>
      <dsp:txXfrm>
        <a:off x="4648870" y="0"/>
        <a:ext cx="1075368" cy="1744244"/>
      </dsp:txXfrm>
    </dsp:sp>
    <dsp:sp modelId="{C2CEE315-AE21-44CD-ABD7-46905254D40B}">
      <dsp:nvSpPr>
        <dsp:cNvPr id="0" name=""/>
        <dsp:cNvSpPr/>
      </dsp:nvSpPr>
      <dsp:spPr>
        <a:xfrm>
          <a:off x="4968524" y="1962274"/>
          <a:ext cx="436061" cy="436061"/>
        </a:xfrm>
        <a:prstGeom prst="ellipse">
          <a:avLst/>
        </a:prstGeom>
        <a:solidFill>
          <a:schemeClr val="accent2">
            <a:shade val="50000"/>
            <a:hueOff val="375431"/>
            <a:satOff val="-22377"/>
            <a:lumOff val="409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DFF8-FA85-4CAC-A3A6-6D89CB55C43F}">
      <dsp:nvSpPr>
        <dsp:cNvPr id="0" name=""/>
        <dsp:cNvSpPr/>
      </dsp:nvSpPr>
      <dsp:spPr>
        <a:xfrm>
          <a:off x="5771473" y="2616366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2009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Licencias obligatorias y Empresa Pública de Fármacos (</a:t>
          </a:r>
          <a:r>
            <a:rPr lang="es-EC" sz="1200" kern="1200" dirty="0" err="1" smtClean="0"/>
            <a:t>Enfarma</a:t>
          </a:r>
          <a:r>
            <a:rPr lang="es-EC" sz="1200" kern="1200" dirty="0" smtClean="0"/>
            <a:t> EP) </a:t>
          </a:r>
          <a:endParaRPr lang="es-EC" sz="1200" kern="1200" dirty="0"/>
        </a:p>
      </dsp:txBody>
      <dsp:txXfrm>
        <a:off x="5771473" y="2616366"/>
        <a:ext cx="944681" cy="1744244"/>
      </dsp:txXfrm>
    </dsp:sp>
    <dsp:sp modelId="{89444DDE-9D2E-4A72-9AB0-9C18774E7B8B}">
      <dsp:nvSpPr>
        <dsp:cNvPr id="0" name=""/>
        <dsp:cNvSpPr/>
      </dsp:nvSpPr>
      <dsp:spPr>
        <a:xfrm>
          <a:off x="6025783" y="1962274"/>
          <a:ext cx="436061" cy="436061"/>
        </a:xfrm>
        <a:prstGeom prst="ellipse">
          <a:avLst/>
        </a:prstGeom>
        <a:solidFill>
          <a:schemeClr val="accent2">
            <a:shade val="50000"/>
            <a:hueOff val="469289"/>
            <a:satOff val="-27971"/>
            <a:lumOff val="51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74314-3911-4D22-BE00-0EC2515794F0}">
      <dsp:nvSpPr>
        <dsp:cNvPr id="0" name=""/>
        <dsp:cNvSpPr/>
      </dsp:nvSpPr>
      <dsp:spPr>
        <a:xfrm>
          <a:off x="6763388" y="0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2011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Subastas inversas</a:t>
          </a:r>
          <a:endParaRPr lang="es-EC" sz="1200" kern="1200" dirty="0"/>
        </a:p>
      </dsp:txBody>
      <dsp:txXfrm>
        <a:off x="6763388" y="0"/>
        <a:ext cx="944681" cy="1744244"/>
      </dsp:txXfrm>
    </dsp:sp>
    <dsp:sp modelId="{9D3EA284-A287-4033-A5CC-1B6B52799ED7}">
      <dsp:nvSpPr>
        <dsp:cNvPr id="0" name=""/>
        <dsp:cNvSpPr/>
      </dsp:nvSpPr>
      <dsp:spPr>
        <a:xfrm>
          <a:off x="7017698" y="1962274"/>
          <a:ext cx="436061" cy="436061"/>
        </a:xfrm>
        <a:prstGeom prst="ellipse">
          <a:avLst/>
        </a:prstGeom>
        <a:solidFill>
          <a:schemeClr val="accent2">
            <a:shade val="50000"/>
            <a:hueOff val="375431"/>
            <a:satOff val="-22377"/>
            <a:lumOff val="409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6E923-5AF6-4CAF-AE7A-8BF2E22BE2AE}">
      <dsp:nvSpPr>
        <dsp:cNvPr id="0" name=""/>
        <dsp:cNvSpPr/>
      </dsp:nvSpPr>
      <dsp:spPr>
        <a:xfrm>
          <a:off x="7755304" y="2616366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2015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LORTI – Código liberatorio del IVA </a:t>
          </a:r>
          <a:endParaRPr lang="es-EC" sz="1200" kern="1200" dirty="0"/>
        </a:p>
      </dsp:txBody>
      <dsp:txXfrm>
        <a:off x="7755304" y="2616366"/>
        <a:ext cx="944681" cy="1744244"/>
      </dsp:txXfrm>
    </dsp:sp>
    <dsp:sp modelId="{2C22B69A-A514-470F-A768-54E7DEE8457A}">
      <dsp:nvSpPr>
        <dsp:cNvPr id="0" name=""/>
        <dsp:cNvSpPr/>
      </dsp:nvSpPr>
      <dsp:spPr>
        <a:xfrm>
          <a:off x="8009614" y="1962274"/>
          <a:ext cx="436061" cy="436061"/>
        </a:xfrm>
        <a:prstGeom prst="ellipse">
          <a:avLst/>
        </a:prstGeom>
        <a:solidFill>
          <a:schemeClr val="accent2">
            <a:shade val="50000"/>
            <a:hueOff val="281574"/>
            <a:satOff val="-16783"/>
            <a:lumOff val="307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9F614-4283-4644-A72F-3D3D2F0494A3}">
      <dsp:nvSpPr>
        <dsp:cNvPr id="0" name=""/>
        <dsp:cNvSpPr/>
      </dsp:nvSpPr>
      <dsp:spPr>
        <a:xfrm>
          <a:off x="8747219" y="0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2016 </a:t>
          </a:r>
          <a:r>
            <a:rPr lang="es-EC" sz="1200" kern="1200" dirty="0" err="1" smtClean="0"/>
            <a:t>Enfarma</a:t>
          </a:r>
          <a:r>
            <a:rPr lang="es-EC" sz="1200" kern="1200" dirty="0" smtClean="0"/>
            <a:t> EP entra en liquidación</a:t>
          </a:r>
          <a:endParaRPr lang="es-EC" sz="1200" kern="1200" dirty="0"/>
        </a:p>
      </dsp:txBody>
      <dsp:txXfrm>
        <a:off x="8747219" y="0"/>
        <a:ext cx="944681" cy="1744244"/>
      </dsp:txXfrm>
    </dsp:sp>
    <dsp:sp modelId="{9AD332F1-439E-4CBF-A5E5-FF7825C84F02}">
      <dsp:nvSpPr>
        <dsp:cNvPr id="0" name=""/>
        <dsp:cNvSpPr/>
      </dsp:nvSpPr>
      <dsp:spPr>
        <a:xfrm>
          <a:off x="9001529" y="1962274"/>
          <a:ext cx="436061" cy="436061"/>
        </a:xfrm>
        <a:prstGeom prst="ellipse">
          <a:avLst/>
        </a:prstGeom>
        <a:solidFill>
          <a:schemeClr val="accent2">
            <a:shade val="50000"/>
            <a:hueOff val="187716"/>
            <a:satOff val="-11188"/>
            <a:lumOff val="204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BE090-A29B-4263-8D3C-432F98E4FF44}">
      <dsp:nvSpPr>
        <dsp:cNvPr id="0" name=""/>
        <dsp:cNvSpPr/>
      </dsp:nvSpPr>
      <dsp:spPr>
        <a:xfrm>
          <a:off x="9739135" y="2616366"/>
          <a:ext cx="944681" cy="174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2017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Producción nacional cubre el 19% de la demanda interna</a:t>
          </a:r>
          <a:endParaRPr lang="es-EC" sz="1200" kern="1200" dirty="0"/>
        </a:p>
      </dsp:txBody>
      <dsp:txXfrm>
        <a:off x="9739135" y="2616366"/>
        <a:ext cx="944681" cy="1744244"/>
      </dsp:txXfrm>
    </dsp:sp>
    <dsp:sp modelId="{B79624F3-5D48-4FD7-990E-6B967BB640E9}">
      <dsp:nvSpPr>
        <dsp:cNvPr id="0" name=""/>
        <dsp:cNvSpPr/>
      </dsp:nvSpPr>
      <dsp:spPr>
        <a:xfrm>
          <a:off x="9993445" y="1962274"/>
          <a:ext cx="436061" cy="436061"/>
        </a:xfrm>
        <a:prstGeom prst="ellipse">
          <a:avLst/>
        </a:prstGeom>
        <a:solidFill>
          <a:schemeClr val="accent2">
            <a:shade val="50000"/>
            <a:hueOff val="93858"/>
            <a:satOff val="-5594"/>
            <a:lumOff val="102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43422-6C01-46F8-BCE4-4206D2092728}">
      <dsp:nvSpPr>
        <dsp:cNvPr id="0" name=""/>
        <dsp:cNvSpPr/>
      </dsp:nvSpPr>
      <dsp:spPr>
        <a:xfrm>
          <a:off x="2204049" y="2489867"/>
          <a:ext cx="1206160" cy="41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3"/>
              </a:lnTo>
              <a:lnTo>
                <a:pt x="1206160" y="209333"/>
              </a:lnTo>
              <a:lnTo>
                <a:pt x="1206160" y="41866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6E3E0-E520-4481-821F-C18975FF7DF2}">
      <dsp:nvSpPr>
        <dsp:cNvPr id="0" name=""/>
        <dsp:cNvSpPr/>
      </dsp:nvSpPr>
      <dsp:spPr>
        <a:xfrm>
          <a:off x="997889" y="2489867"/>
          <a:ext cx="1206160" cy="418667"/>
        </a:xfrm>
        <a:custGeom>
          <a:avLst/>
          <a:gdLst/>
          <a:ahLst/>
          <a:cxnLst/>
          <a:rect l="0" t="0" r="0" b="0"/>
          <a:pathLst>
            <a:path>
              <a:moveTo>
                <a:pt x="1206160" y="0"/>
              </a:moveTo>
              <a:lnTo>
                <a:pt x="1206160" y="209333"/>
              </a:lnTo>
              <a:lnTo>
                <a:pt x="0" y="209333"/>
              </a:lnTo>
              <a:lnTo>
                <a:pt x="0" y="41866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8D84E-FA77-4913-B417-522BAC29724D}">
      <dsp:nvSpPr>
        <dsp:cNvPr id="0" name=""/>
        <dsp:cNvSpPr/>
      </dsp:nvSpPr>
      <dsp:spPr>
        <a:xfrm>
          <a:off x="698741" y="1329741"/>
          <a:ext cx="3010615" cy="1160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Cámara de la Industria Farmacéutica de La Asociación Nacional de Empresarios de Colombia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(57)</a:t>
          </a:r>
          <a:endParaRPr lang="es-EC" sz="1400" kern="1200" dirty="0"/>
        </a:p>
      </dsp:txBody>
      <dsp:txXfrm>
        <a:off x="698741" y="1329741"/>
        <a:ext cx="3010615" cy="1160126"/>
      </dsp:txXfrm>
    </dsp:sp>
    <dsp:sp modelId="{D2E2462E-2A00-4C17-8159-55B8A3FC88AC}">
      <dsp:nvSpPr>
        <dsp:cNvPr id="0" name=""/>
        <dsp:cNvSpPr/>
      </dsp:nvSpPr>
      <dsp:spPr>
        <a:xfrm>
          <a:off x="1062" y="2908535"/>
          <a:ext cx="1993653" cy="1159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Asociación de Laboratorios Farmacéuticos de Investigación y Desarrollo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/>
            <a:t>Afidro</a:t>
          </a:r>
          <a:r>
            <a:rPr lang="es-EC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(25 multinacionales)</a:t>
          </a:r>
          <a:endParaRPr lang="es-EC" sz="1400" kern="1200" dirty="0"/>
        </a:p>
      </dsp:txBody>
      <dsp:txXfrm>
        <a:off x="1062" y="2908535"/>
        <a:ext cx="1993653" cy="1159458"/>
      </dsp:txXfrm>
    </dsp:sp>
    <dsp:sp modelId="{595BC048-A8C7-4F93-ABF8-6866B18AE88E}">
      <dsp:nvSpPr>
        <dsp:cNvPr id="0" name=""/>
        <dsp:cNvSpPr/>
      </dsp:nvSpPr>
      <dsp:spPr>
        <a:xfrm>
          <a:off x="2413383" y="2908535"/>
          <a:ext cx="1993653" cy="12185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Asociación de Industrias Farmacéuticas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/>
            <a:t>Asinfar</a:t>
          </a:r>
          <a:r>
            <a:rPr lang="es-EC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(26 nacionales)</a:t>
          </a:r>
          <a:endParaRPr lang="es-EC" sz="1400" kern="1200" dirty="0"/>
        </a:p>
      </dsp:txBody>
      <dsp:txXfrm>
        <a:off x="2413383" y="2908535"/>
        <a:ext cx="1993653" cy="1218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FB0AC-D0CF-464C-9842-43314A22B6CF}">
      <dsp:nvSpPr>
        <dsp:cNvPr id="0" name=""/>
        <dsp:cNvSpPr/>
      </dsp:nvSpPr>
      <dsp:spPr>
        <a:xfrm>
          <a:off x="3763" y="170"/>
          <a:ext cx="2263110" cy="905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 Registro Sanitario</a:t>
          </a:r>
          <a:endParaRPr lang="es-EC" sz="1400" b="1" kern="1200" dirty="0"/>
        </a:p>
      </dsp:txBody>
      <dsp:txXfrm>
        <a:off x="3763" y="170"/>
        <a:ext cx="2263110" cy="905244"/>
      </dsp:txXfrm>
    </dsp:sp>
    <dsp:sp modelId="{0DECE41A-7297-46CC-8E22-295960DE9E14}">
      <dsp:nvSpPr>
        <dsp:cNvPr id="0" name=""/>
        <dsp:cNvSpPr/>
      </dsp:nvSpPr>
      <dsp:spPr>
        <a:xfrm>
          <a:off x="3763" y="905414"/>
          <a:ext cx="2263110" cy="22344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Inscripción/Homologación Solicitud VUE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Inscripción o certificación $2.258,41 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Genéricos $565,21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Vigencia mínima 5 años</a:t>
          </a:r>
          <a:endParaRPr lang="es-EC" sz="1400" b="0" kern="1200" dirty="0"/>
        </a:p>
      </dsp:txBody>
      <dsp:txXfrm>
        <a:off x="3763" y="905414"/>
        <a:ext cx="2263110" cy="2234430"/>
      </dsp:txXfrm>
    </dsp:sp>
    <dsp:sp modelId="{B35C610B-51F9-45A2-AE03-0CEC8155EBC6}">
      <dsp:nvSpPr>
        <dsp:cNvPr id="0" name=""/>
        <dsp:cNvSpPr/>
      </dsp:nvSpPr>
      <dsp:spPr>
        <a:xfrm>
          <a:off x="2583709" y="170"/>
          <a:ext cx="2263110" cy="905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Etiquetado</a:t>
          </a:r>
          <a:endParaRPr lang="es-EC" sz="1400" b="1" kern="1200" dirty="0"/>
        </a:p>
      </dsp:txBody>
      <dsp:txXfrm>
        <a:off x="2583709" y="170"/>
        <a:ext cx="2263110" cy="905244"/>
      </dsp:txXfrm>
    </dsp:sp>
    <dsp:sp modelId="{32A1C8F4-3B78-4F17-9168-EE66B7CF2BD6}">
      <dsp:nvSpPr>
        <dsp:cNvPr id="0" name=""/>
        <dsp:cNvSpPr/>
      </dsp:nvSpPr>
      <dsp:spPr>
        <a:xfrm>
          <a:off x="2583709" y="905414"/>
          <a:ext cx="2263110" cy="22344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Reglamento de Registro Sanitario para Medicamentos en General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Etiquetas externas e internas redactadas en español y en caracteres claramente legibles e indelebles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“MEDICAMENTO GENÉRICO”</a:t>
          </a:r>
          <a:endParaRPr lang="es-EC" sz="1400" b="0" kern="1200" dirty="0"/>
        </a:p>
      </dsp:txBody>
      <dsp:txXfrm>
        <a:off x="2583709" y="905414"/>
        <a:ext cx="2263110" cy="2234430"/>
      </dsp:txXfrm>
    </dsp:sp>
    <dsp:sp modelId="{920E6320-3B4A-478D-985F-2FB021314A67}">
      <dsp:nvSpPr>
        <dsp:cNvPr id="0" name=""/>
        <dsp:cNvSpPr/>
      </dsp:nvSpPr>
      <dsp:spPr>
        <a:xfrm>
          <a:off x="5163656" y="170"/>
          <a:ext cx="2263110" cy="905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Aranceles </a:t>
          </a:r>
          <a:r>
            <a:rPr lang="es-EC" sz="1400" b="1" kern="1200" dirty="0" err="1" smtClean="0"/>
            <a:t>Subpartida</a:t>
          </a:r>
          <a:r>
            <a:rPr lang="es-EC" sz="1400" b="1" kern="1200" dirty="0" smtClean="0"/>
            <a:t> 3004.10.10.00 </a:t>
          </a:r>
          <a:endParaRPr lang="es-EC" sz="1400" b="1" kern="1200" dirty="0"/>
        </a:p>
      </dsp:txBody>
      <dsp:txXfrm>
        <a:off x="5163656" y="170"/>
        <a:ext cx="2263110" cy="905244"/>
      </dsp:txXfrm>
    </dsp:sp>
    <dsp:sp modelId="{947C4528-473A-48B6-8510-F359A60238E8}">
      <dsp:nvSpPr>
        <dsp:cNvPr id="0" name=""/>
        <dsp:cNvSpPr/>
      </dsp:nvSpPr>
      <dsp:spPr>
        <a:xfrm>
          <a:off x="5163656" y="905414"/>
          <a:ext cx="2263110" cy="22344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 </a:t>
          </a:r>
          <a:r>
            <a:rPr lang="es-EC" sz="1400" b="0" kern="1200" dirty="0" err="1" smtClean="0"/>
            <a:t>Advalorem</a:t>
          </a:r>
          <a:r>
            <a:rPr lang="es-EC" sz="1400" b="0" kern="1200" dirty="0" smtClean="0"/>
            <a:t> 5%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 FODINFA 0,5%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 IVA 12%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b="1" kern="1200" dirty="0"/>
        </a:p>
      </dsp:txBody>
      <dsp:txXfrm>
        <a:off x="5163656" y="905414"/>
        <a:ext cx="2263110" cy="2234430"/>
      </dsp:txXfrm>
    </dsp:sp>
    <dsp:sp modelId="{6F3B05E9-5FB8-4568-8A06-F47ADDDEF158}">
      <dsp:nvSpPr>
        <dsp:cNvPr id="0" name=""/>
        <dsp:cNvSpPr/>
      </dsp:nvSpPr>
      <dsp:spPr>
        <a:xfrm>
          <a:off x="7743602" y="170"/>
          <a:ext cx="2263110" cy="905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Certificado de Origen</a:t>
          </a:r>
          <a:endParaRPr lang="es-EC" sz="1400" b="1" kern="1200" dirty="0"/>
        </a:p>
      </dsp:txBody>
      <dsp:txXfrm>
        <a:off x="7743602" y="170"/>
        <a:ext cx="2263110" cy="905244"/>
      </dsp:txXfrm>
    </dsp:sp>
    <dsp:sp modelId="{A97C3C66-5AF1-4954-B786-F40107806FB0}">
      <dsp:nvSpPr>
        <dsp:cNvPr id="0" name=""/>
        <dsp:cNvSpPr/>
      </dsp:nvSpPr>
      <dsp:spPr>
        <a:xfrm>
          <a:off x="7743602" y="905414"/>
          <a:ext cx="2263110" cy="22344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 CAN </a:t>
          </a:r>
          <a:endParaRPr lang="es-EC" sz="1400" b="0" kern="1200" dirty="0"/>
        </a:p>
      </dsp:txBody>
      <dsp:txXfrm>
        <a:off x="7743602" y="905414"/>
        <a:ext cx="2263110" cy="22344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57575-0534-46E2-B47B-0775E8D42A7B}">
      <dsp:nvSpPr>
        <dsp:cNvPr id="0" name=""/>
        <dsp:cNvSpPr/>
      </dsp:nvSpPr>
      <dsp:spPr>
        <a:xfrm>
          <a:off x="142" y="1936715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Tipología</a:t>
          </a:r>
          <a:endParaRPr lang="es-EC" sz="1400" kern="1200" dirty="0"/>
        </a:p>
      </dsp:txBody>
      <dsp:txXfrm>
        <a:off x="23527" y="1960100"/>
        <a:ext cx="1550050" cy="751640"/>
      </dsp:txXfrm>
    </dsp:sp>
    <dsp:sp modelId="{5DC45EF6-5F24-4B7F-9E6A-593618670CA3}">
      <dsp:nvSpPr>
        <dsp:cNvPr id="0" name=""/>
        <dsp:cNvSpPr/>
      </dsp:nvSpPr>
      <dsp:spPr>
        <a:xfrm rot="17692822">
          <a:off x="1157246" y="1631911"/>
          <a:ext cx="1518161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518161" y="1538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78373" y="1609337"/>
        <a:ext cx="75908" cy="75908"/>
      </dsp:txXfrm>
    </dsp:sp>
    <dsp:sp modelId="{9A29A8DE-6891-4541-BA3C-24486E8F0294}">
      <dsp:nvSpPr>
        <dsp:cNvPr id="0" name=""/>
        <dsp:cNvSpPr/>
      </dsp:nvSpPr>
      <dsp:spPr>
        <a:xfrm>
          <a:off x="2235691" y="559457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Finalidad</a:t>
          </a:r>
          <a:endParaRPr lang="es-EC" sz="1400" kern="1200" dirty="0"/>
        </a:p>
      </dsp:txBody>
      <dsp:txXfrm>
        <a:off x="2259076" y="582842"/>
        <a:ext cx="1550050" cy="751640"/>
      </dsp:txXfrm>
    </dsp:sp>
    <dsp:sp modelId="{F71BC5AB-6F6F-4DB6-B633-DE45A8A38FC5}">
      <dsp:nvSpPr>
        <dsp:cNvPr id="0" name=""/>
        <dsp:cNvSpPr/>
      </dsp:nvSpPr>
      <dsp:spPr>
        <a:xfrm>
          <a:off x="3832512" y="943282"/>
          <a:ext cx="63872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638728" y="1538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35908" y="942694"/>
        <a:ext cx="31936" cy="31936"/>
      </dsp:txXfrm>
    </dsp:sp>
    <dsp:sp modelId="{5AF5E89E-ED27-4056-9EE2-D2B03509E33F}">
      <dsp:nvSpPr>
        <dsp:cNvPr id="0" name=""/>
        <dsp:cNvSpPr/>
      </dsp:nvSpPr>
      <dsp:spPr>
        <a:xfrm>
          <a:off x="4471240" y="559457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Pura ya que se mantiene en el marco teórico</a:t>
          </a:r>
          <a:endParaRPr lang="es-EC" sz="1400" kern="1200" dirty="0"/>
        </a:p>
      </dsp:txBody>
      <dsp:txXfrm>
        <a:off x="4494625" y="582842"/>
        <a:ext cx="1550050" cy="751640"/>
      </dsp:txXfrm>
    </dsp:sp>
    <dsp:sp modelId="{518B521E-D523-4211-9E28-976130A9B1A4}">
      <dsp:nvSpPr>
        <dsp:cNvPr id="0" name=""/>
        <dsp:cNvSpPr/>
      </dsp:nvSpPr>
      <dsp:spPr>
        <a:xfrm rot="19457599">
          <a:off x="1523029" y="2090997"/>
          <a:ext cx="78659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786596" y="1538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96662" y="2086713"/>
        <a:ext cx="39329" cy="39329"/>
      </dsp:txXfrm>
    </dsp:sp>
    <dsp:sp modelId="{C058A00B-D17C-4031-B5CF-9688FFD69667}">
      <dsp:nvSpPr>
        <dsp:cNvPr id="0" name=""/>
        <dsp:cNvSpPr/>
      </dsp:nvSpPr>
      <dsp:spPr>
        <a:xfrm>
          <a:off x="2235691" y="1477629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Medios utilizados para obtener información </a:t>
          </a:r>
          <a:endParaRPr lang="es-EC" sz="1400" kern="1200" dirty="0"/>
        </a:p>
      </dsp:txBody>
      <dsp:txXfrm>
        <a:off x="2259076" y="1501014"/>
        <a:ext cx="1550050" cy="751640"/>
      </dsp:txXfrm>
    </dsp:sp>
    <dsp:sp modelId="{558FE9BD-89C4-492D-818B-CB4F08F8104C}">
      <dsp:nvSpPr>
        <dsp:cNvPr id="0" name=""/>
        <dsp:cNvSpPr/>
      </dsp:nvSpPr>
      <dsp:spPr>
        <a:xfrm>
          <a:off x="3832512" y="1861454"/>
          <a:ext cx="63872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638728" y="1538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35908" y="1860866"/>
        <a:ext cx="31936" cy="31936"/>
      </dsp:txXfrm>
    </dsp:sp>
    <dsp:sp modelId="{258F8FC7-2CB7-402B-A015-197047953604}">
      <dsp:nvSpPr>
        <dsp:cNvPr id="0" name=""/>
        <dsp:cNvSpPr/>
      </dsp:nvSpPr>
      <dsp:spPr>
        <a:xfrm>
          <a:off x="4471240" y="1477629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Documental </a:t>
          </a:r>
          <a:endParaRPr lang="es-EC" sz="1400" kern="1200" dirty="0"/>
        </a:p>
      </dsp:txBody>
      <dsp:txXfrm>
        <a:off x="4494625" y="1501014"/>
        <a:ext cx="1550050" cy="751640"/>
      </dsp:txXfrm>
    </dsp:sp>
    <dsp:sp modelId="{B209FDE4-931F-46AC-87D3-49CCB6BC3C1E}">
      <dsp:nvSpPr>
        <dsp:cNvPr id="0" name=""/>
        <dsp:cNvSpPr/>
      </dsp:nvSpPr>
      <dsp:spPr>
        <a:xfrm rot="2142401">
          <a:off x="1523029" y="2550083"/>
          <a:ext cx="78659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786596" y="1538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96662" y="2545799"/>
        <a:ext cx="39329" cy="39329"/>
      </dsp:txXfrm>
    </dsp:sp>
    <dsp:sp modelId="{65C4D941-B52C-4116-B70A-14191F7271AA}">
      <dsp:nvSpPr>
        <dsp:cNvPr id="0" name=""/>
        <dsp:cNvSpPr/>
      </dsp:nvSpPr>
      <dsp:spPr>
        <a:xfrm>
          <a:off x="2235691" y="2395801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Control de variables</a:t>
          </a:r>
          <a:endParaRPr lang="es-EC" sz="1400" kern="1200" dirty="0"/>
        </a:p>
      </dsp:txBody>
      <dsp:txXfrm>
        <a:off x="2259076" y="2419186"/>
        <a:ext cx="1550050" cy="751640"/>
      </dsp:txXfrm>
    </dsp:sp>
    <dsp:sp modelId="{AF2F8198-C630-4C43-A731-CD79657BE7CB}">
      <dsp:nvSpPr>
        <dsp:cNvPr id="0" name=""/>
        <dsp:cNvSpPr/>
      </dsp:nvSpPr>
      <dsp:spPr>
        <a:xfrm>
          <a:off x="3832512" y="2779626"/>
          <a:ext cx="63872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638728" y="1538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35908" y="2779038"/>
        <a:ext cx="31936" cy="31936"/>
      </dsp:txXfrm>
    </dsp:sp>
    <dsp:sp modelId="{820D25DF-0082-49D1-885B-2EB8F7CA3247}">
      <dsp:nvSpPr>
        <dsp:cNvPr id="0" name=""/>
        <dsp:cNvSpPr/>
      </dsp:nvSpPr>
      <dsp:spPr>
        <a:xfrm>
          <a:off x="4471240" y="2395801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experimental </a:t>
          </a:r>
          <a:endParaRPr lang="es-EC" sz="1400" kern="1200" dirty="0"/>
        </a:p>
      </dsp:txBody>
      <dsp:txXfrm>
        <a:off x="4494625" y="2419186"/>
        <a:ext cx="1550050" cy="751640"/>
      </dsp:txXfrm>
    </dsp:sp>
    <dsp:sp modelId="{1686FE3E-6A6D-415D-88E5-739195F06343}">
      <dsp:nvSpPr>
        <dsp:cNvPr id="0" name=""/>
        <dsp:cNvSpPr/>
      </dsp:nvSpPr>
      <dsp:spPr>
        <a:xfrm rot="3907178">
          <a:off x="1157246" y="3009169"/>
          <a:ext cx="1518161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518161" y="1538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78373" y="2986596"/>
        <a:ext cx="75908" cy="75908"/>
      </dsp:txXfrm>
    </dsp:sp>
    <dsp:sp modelId="{9A427F96-55BD-4267-B4E6-325CF5C620F0}">
      <dsp:nvSpPr>
        <dsp:cNvPr id="0" name=""/>
        <dsp:cNvSpPr/>
      </dsp:nvSpPr>
      <dsp:spPr>
        <a:xfrm>
          <a:off x="2235691" y="3313973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Alcance </a:t>
          </a:r>
          <a:endParaRPr lang="es-EC" sz="1400" kern="1200" dirty="0"/>
        </a:p>
      </dsp:txBody>
      <dsp:txXfrm>
        <a:off x="2259076" y="3337358"/>
        <a:ext cx="1550050" cy="751640"/>
      </dsp:txXfrm>
    </dsp:sp>
    <dsp:sp modelId="{7DF333DF-E419-4245-8BA2-781249E76F1F}">
      <dsp:nvSpPr>
        <dsp:cNvPr id="0" name=""/>
        <dsp:cNvSpPr/>
      </dsp:nvSpPr>
      <dsp:spPr>
        <a:xfrm>
          <a:off x="3832512" y="3697798"/>
          <a:ext cx="63872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638728" y="1538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35908" y="3697210"/>
        <a:ext cx="31936" cy="31936"/>
      </dsp:txXfrm>
    </dsp:sp>
    <dsp:sp modelId="{21940939-960F-4043-AA06-736860E2E95B}">
      <dsp:nvSpPr>
        <dsp:cNvPr id="0" name=""/>
        <dsp:cNvSpPr/>
      </dsp:nvSpPr>
      <dsp:spPr>
        <a:xfrm>
          <a:off x="4471240" y="3313973"/>
          <a:ext cx="1596820" cy="79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Descriptiva </a:t>
          </a:r>
          <a:endParaRPr lang="es-EC" sz="1400" kern="1200" dirty="0"/>
        </a:p>
      </dsp:txBody>
      <dsp:txXfrm>
        <a:off x="4494625" y="3337358"/>
        <a:ext cx="1550050" cy="751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AE89-EE8C-4EC6-BB20-F36B1C62B2CE}">
      <dsp:nvSpPr>
        <dsp:cNvPr id="0" name=""/>
        <dsp:cNvSpPr/>
      </dsp:nvSpPr>
      <dsp:spPr>
        <a:xfrm>
          <a:off x="0" y="0"/>
          <a:ext cx="455858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714E2-419E-4A67-B9BD-B9903C935BF2}">
      <dsp:nvSpPr>
        <dsp:cNvPr id="0" name=""/>
        <dsp:cNvSpPr/>
      </dsp:nvSpPr>
      <dsp:spPr>
        <a:xfrm>
          <a:off x="0" y="0"/>
          <a:ext cx="911716" cy="457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Variables</a:t>
          </a:r>
          <a:endParaRPr lang="es-EC" sz="1400" b="1" kern="1200" dirty="0"/>
        </a:p>
      </dsp:txBody>
      <dsp:txXfrm>
        <a:off x="0" y="0"/>
        <a:ext cx="911716" cy="4576952"/>
      </dsp:txXfrm>
    </dsp:sp>
    <dsp:sp modelId="{7D9C9349-4B15-491D-A683-49AE05149297}">
      <dsp:nvSpPr>
        <dsp:cNvPr id="0" name=""/>
        <dsp:cNvSpPr/>
      </dsp:nvSpPr>
      <dsp:spPr>
        <a:xfrm>
          <a:off x="980094" y="3089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Número de empresas nacionales que producen medicamentos</a:t>
          </a:r>
          <a:endParaRPr lang="es-EC" sz="1400" kern="1200" dirty="0"/>
        </a:p>
      </dsp:txBody>
      <dsp:txXfrm>
        <a:off x="980094" y="30896"/>
        <a:ext cx="3578485" cy="617933"/>
      </dsp:txXfrm>
    </dsp:sp>
    <dsp:sp modelId="{1D8BF76D-6C13-46CF-B837-63442B136272}">
      <dsp:nvSpPr>
        <dsp:cNvPr id="0" name=""/>
        <dsp:cNvSpPr/>
      </dsp:nvSpPr>
      <dsp:spPr>
        <a:xfrm>
          <a:off x="911716" y="64882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E4B18F1-0828-4D87-B044-1D2FDFE4B365}">
      <dsp:nvSpPr>
        <dsp:cNvPr id="0" name=""/>
        <dsp:cNvSpPr/>
      </dsp:nvSpPr>
      <dsp:spPr>
        <a:xfrm>
          <a:off x="980094" y="67972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Porcentaje de producción en el mercado ecuatoriano </a:t>
          </a:r>
          <a:endParaRPr lang="es-EC" sz="1400" kern="1200" dirty="0"/>
        </a:p>
      </dsp:txBody>
      <dsp:txXfrm>
        <a:off x="980094" y="679726"/>
        <a:ext cx="3578485" cy="617933"/>
      </dsp:txXfrm>
    </dsp:sp>
    <dsp:sp modelId="{1E427E03-ED18-4E58-8118-C4D002511747}">
      <dsp:nvSpPr>
        <dsp:cNvPr id="0" name=""/>
        <dsp:cNvSpPr/>
      </dsp:nvSpPr>
      <dsp:spPr>
        <a:xfrm>
          <a:off x="911716" y="129765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0F1C90A-A04B-4796-A91E-4A219D7CF20B}">
      <dsp:nvSpPr>
        <dsp:cNvPr id="0" name=""/>
        <dsp:cNvSpPr/>
      </dsp:nvSpPr>
      <dsp:spPr>
        <a:xfrm>
          <a:off x="980094" y="132855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Importaciones de medicamentos colombianos</a:t>
          </a:r>
          <a:endParaRPr lang="es-EC" sz="1400" kern="1200" dirty="0"/>
        </a:p>
      </dsp:txBody>
      <dsp:txXfrm>
        <a:off x="980094" y="1328556"/>
        <a:ext cx="3578485" cy="617933"/>
      </dsp:txXfrm>
    </dsp:sp>
    <dsp:sp modelId="{D307F7E8-44A8-4348-AEBE-1B8786497BC8}">
      <dsp:nvSpPr>
        <dsp:cNvPr id="0" name=""/>
        <dsp:cNvSpPr/>
      </dsp:nvSpPr>
      <dsp:spPr>
        <a:xfrm>
          <a:off x="911716" y="194648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5AFF5F5-CFDB-4ECC-8DBF-C606918C0B31}">
      <dsp:nvSpPr>
        <dsp:cNvPr id="0" name=""/>
        <dsp:cNvSpPr/>
      </dsp:nvSpPr>
      <dsp:spPr>
        <a:xfrm>
          <a:off x="980094" y="197738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Características determinantes de compra </a:t>
          </a:r>
          <a:endParaRPr lang="es-EC" sz="1400" kern="1200" dirty="0"/>
        </a:p>
      </dsp:txBody>
      <dsp:txXfrm>
        <a:off x="980094" y="1977386"/>
        <a:ext cx="3578485" cy="617933"/>
      </dsp:txXfrm>
    </dsp:sp>
    <dsp:sp modelId="{F413E8EF-540C-4C3B-9D30-56A48457C3C8}">
      <dsp:nvSpPr>
        <dsp:cNvPr id="0" name=""/>
        <dsp:cNvSpPr/>
      </dsp:nvSpPr>
      <dsp:spPr>
        <a:xfrm>
          <a:off x="911716" y="259531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871B0AC-72EB-418D-B695-DDCFE5B77A9A}">
      <dsp:nvSpPr>
        <dsp:cNvPr id="0" name=""/>
        <dsp:cNvSpPr/>
      </dsp:nvSpPr>
      <dsp:spPr>
        <a:xfrm>
          <a:off x="980094" y="262621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Porcentaje de participación en la balanza comercial</a:t>
          </a:r>
          <a:endParaRPr lang="es-EC" sz="1400" kern="1200" dirty="0"/>
        </a:p>
      </dsp:txBody>
      <dsp:txXfrm>
        <a:off x="980094" y="2626216"/>
        <a:ext cx="3578485" cy="617933"/>
      </dsp:txXfrm>
    </dsp:sp>
    <dsp:sp modelId="{F5D6BF79-4C7E-4CB5-909E-F6860A4CCEE9}">
      <dsp:nvSpPr>
        <dsp:cNvPr id="0" name=""/>
        <dsp:cNvSpPr/>
      </dsp:nvSpPr>
      <dsp:spPr>
        <a:xfrm>
          <a:off x="911716" y="324414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5A2849A-F803-46D8-9E35-1FC1E09A54C7}">
      <dsp:nvSpPr>
        <dsp:cNvPr id="0" name=""/>
        <dsp:cNvSpPr/>
      </dsp:nvSpPr>
      <dsp:spPr>
        <a:xfrm>
          <a:off x="980094" y="3275046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Tipo de cambio del peso colombiano</a:t>
          </a:r>
          <a:endParaRPr lang="es-EC" sz="1400" kern="1200" dirty="0"/>
        </a:p>
      </dsp:txBody>
      <dsp:txXfrm>
        <a:off x="980094" y="3275046"/>
        <a:ext cx="3578485" cy="617933"/>
      </dsp:txXfrm>
    </dsp:sp>
    <dsp:sp modelId="{F37535B3-CB18-434D-8D41-D63056E74815}">
      <dsp:nvSpPr>
        <dsp:cNvPr id="0" name=""/>
        <dsp:cNvSpPr/>
      </dsp:nvSpPr>
      <dsp:spPr>
        <a:xfrm>
          <a:off x="911716" y="389297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EB2E429-7EF3-4481-B7F0-4BAC351EBA8C}">
      <dsp:nvSpPr>
        <dsp:cNvPr id="0" name=""/>
        <dsp:cNvSpPr/>
      </dsp:nvSpPr>
      <dsp:spPr>
        <a:xfrm>
          <a:off x="980094" y="3923875"/>
          <a:ext cx="3578485" cy="6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Problemas para el desarrollo del sector farmacéutico</a:t>
          </a:r>
          <a:endParaRPr lang="es-EC" sz="1400" kern="1200" dirty="0"/>
        </a:p>
      </dsp:txBody>
      <dsp:txXfrm>
        <a:off x="980094" y="3923875"/>
        <a:ext cx="3578485" cy="617933"/>
      </dsp:txXfrm>
    </dsp:sp>
    <dsp:sp modelId="{2A65D1E5-C0B4-4AEC-B3E7-95AF03A686F9}">
      <dsp:nvSpPr>
        <dsp:cNvPr id="0" name=""/>
        <dsp:cNvSpPr/>
      </dsp:nvSpPr>
      <dsp:spPr>
        <a:xfrm>
          <a:off x="911716" y="4541809"/>
          <a:ext cx="364686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75AB-8BD7-4EC3-9D7B-6C2686FFB655}">
      <dsp:nvSpPr>
        <dsp:cNvPr id="0" name=""/>
        <dsp:cNvSpPr/>
      </dsp:nvSpPr>
      <dsp:spPr>
        <a:xfrm>
          <a:off x="0" y="268696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Lista de Medicamentos Incluidos en el Certificado Sanitario de Provisión de Medicamentos</a:t>
          </a:r>
          <a:endParaRPr lang="es-EC" sz="1500" kern="1200" dirty="0"/>
        </a:p>
      </dsp:txBody>
      <dsp:txXfrm>
        <a:off x="0" y="268696"/>
        <a:ext cx="2071537" cy="1242922"/>
      </dsp:txXfrm>
    </dsp:sp>
    <dsp:sp modelId="{5FE14358-58E4-47F9-8A95-A086C787CA03}">
      <dsp:nvSpPr>
        <dsp:cNvPr id="0" name=""/>
        <dsp:cNvSpPr/>
      </dsp:nvSpPr>
      <dsp:spPr>
        <a:xfrm>
          <a:off x="2278691" y="268696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53681"/>
                <a:satOff val="5143"/>
                <a:lumOff val="126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53681"/>
                <a:satOff val="5143"/>
                <a:lumOff val="126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53681"/>
                <a:satOff val="5143"/>
                <a:lumOff val="126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46 tipos de medicamentos importados</a:t>
          </a:r>
          <a:endParaRPr lang="es-EC" sz="1500" kern="1200" dirty="0"/>
        </a:p>
      </dsp:txBody>
      <dsp:txXfrm>
        <a:off x="2278691" y="268696"/>
        <a:ext cx="2071537" cy="1242922"/>
      </dsp:txXfrm>
    </dsp:sp>
    <dsp:sp modelId="{2D31D008-49FA-441A-9C90-E2FD57392B7B}">
      <dsp:nvSpPr>
        <dsp:cNvPr id="0" name=""/>
        <dsp:cNvSpPr/>
      </dsp:nvSpPr>
      <dsp:spPr>
        <a:xfrm>
          <a:off x="4557383" y="268696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107362"/>
                <a:satOff val="10286"/>
                <a:lumOff val="252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07362"/>
                <a:satOff val="10286"/>
                <a:lumOff val="252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07362"/>
                <a:satOff val="10286"/>
                <a:lumOff val="252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10 tipos también se fabrican en Ecuador</a:t>
          </a:r>
          <a:endParaRPr lang="es-EC" sz="1500" kern="1200" dirty="0"/>
        </a:p>
      </dsp:txBody>
      <dsp:txXfrm>
        <a:off x="4557383" y="268696"/>
        <a:ext cx="2071537" cy="1242922"/>
      </dsp:txXfrm>
    </dsp:sp>
    <dsp:sp modelId="{50A03DA9-F6BC-4362-9512-1F947A7905EF}">
      <dsp:nvSpPr>
        <dsp:cNvPr id="0" name=""/>
        <dsp:cNvSpPr/>
      </dsp:nvSpPr>
      <dsp:spPr>
        <a:xfrm>
          <a:off x="0" y="1718773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161043"/>
                <a:satOff val="15429"/>
                <a:lumOff val="378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61043"/>
                <a:satOff val="15429"/>
                <a:lumOff val="378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61043"/>
                <a:satOff val="15429"/>
                <a:lumOff val="378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Variación de precios unitarios promedio de importación</a:t>
          </a:r>
          <a:endParaRPr lang="es-EC" sz="1500" kern="1200" dirty="0"/>
        </a:p>
      </dsp:txBody>
      <dsp:txXfrm>
        <a:off x="0" y="1718773"/>
        <a:ext cx="2071537" cy="1242922"/>
      </dsp:txXfrm>
    </dsp:sp>
    <dsp:sp modelId="{1C78140A-904E-484B-9156-67B086F1E099}">
      <dsp:nvSpPr>
        <dsp:cNvPr id="0" name=""/>
        <dsp:cNvSpPr/>
      </dsp:nvSpPr>
      <dsp:spPr>
        <a:xfrm>
          <a:off x="2278691" y="1718773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214724"/>
                <a:satOff val="20572"/>
                <a:lumOff val="504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4724"/>
                <a:satOff val="20572"/>
                <a:lumOff val="504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4724"/>
                <a:satOff val="20572"/>
                <a:lumOff val="504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Crecimiento del precio promedio $6,58 se mantiene desde 2012</a:t>
          </a:r>
          <a:endParaRPr lang="es-EC" sz="1500" kern="1200" dirty="0"/>
        </a:p>
      </dsp:txBody>
      <dsp:txXfrm>
        <a:off x="2278691" y="1718773"/>
        <a:ext cx="2071537" cy="1242922"/>
      </dsp:txXfrm>
    </dsp:sp>
    <dsp:sp modelId="{F6B6EB79-2043-48AF-90A1-4A3A8583829A}">
      <dsp:nvSpPr>
        <dsp:cNvPr id="0" name=""/>
        <dsp:cNvSpPr/>
      </dsp:nvSpPr>
      <dsp:spPr>
        <a:xfrm>
          <a:off x="4557383" y="1718773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268405"/>
                <a:satOff val="25715"/>
                <a:lumOff val="630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68405"/>
                <a:satOff val="25715"/>
                <a:lumOff val="630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68405"/>
                <a:satOff val="25715"/>
                <a:lumOff val="630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Precios de medicamentos nuevos estabilizados</a:t>
          </a:r>
          <a:endParaRPr lang="es-EC" sz="1500" kern="1200" dirty="0"/>
        </a:p>
      </dsp:txBody>
      <dsp:txXfrm>
        <a:off x="4557383" y="1718773"/>
        <a:ext cx="2071537" cy="1242922"/>
      </dsp:txXfrm>
    </dsp:sp>
    <dsp:sp modelId="{C4ADE0C7-B8A2-4EB9-B486-11530EBD613A}">
      <dsp:nvSpPr>
        <dsp:cNvPr id="0" name=""/>
        <dsp:cNvSpPr/>
      </dsp:nvSpPr>
      <dsp:spPr>
        <a:xfrm>
          <a:off x="1139345" y="3168849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322086"/>
                <a:satOff val="30858"/>
                <a:lumOff val="75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22086"/>
                <a:satOff val="30858"/>
                <a:lumOff val="75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22086"/>
                <a:satOff val="30858"/>
                <a:lumOff val="75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Precios de medicamentos de venta libre varían</a:t>
          </a:r>
          <a:endParaRPr lang="es-EC" sz="1500" kern="1200" dirty="0"/>
        </a:p>
      </dsp:txBody>
      <dsp:txXfrm>
        <a:off x="1139345" y="3168849"/>
        <a:ext cx="2071537" cy="1242922"/>
      </dsp:txXfrm>
    </dsp:sp>
    <dsp:sp modelId="{E1EE4381-713C-4B50-BE06-7DBC8F839630}">
      <dsp:nvSpPr>
        <dsp:cNvPr id="0" name=""/>
        <dsp:cNvSpPr/>
      </dsp:nvSpPr>
      <dsp:spPr>
        <a:xfrm>
          <a:off x="3418037" y="3168849"/>
          <a:ext cx="2071537" cy="1242922"/>
        </a:xfrm>
        <a:prstGeom prst="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75767"/>
                <a:satOff val="36001"/>
                <a:lumOff val="88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3004.10.10.00 Regulados por la fijación de precios de medicamentos de uso y consumo humano (Estratégicos)</a:t>
          </a:r>
          <a:endParaRPr lang="es-EC" sz="1500" kern="1200" dirty="0"/>
        </a:p>
      </dsp:txBody>
      <dsp:txXfrm>
        <a:off x="3418037" y="3168849"/>
        <a:ext cx="2071537" cy="12429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74AA-695C-4591-ABD7-769FA085E813}">
      <dsp:nvSpPr>
        <dsp:cNvPr id="0" name=""/>
        <dsp:cNvSpPr/>
      </dsp:nvSpPr>
      <dsp:spPr>
        <a:xfrm>
          <a:off x="3495" y="275730"/>
          <a:ext cx="2152811" cy="8611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Valor monetario de todos los bienes y servicios finales</a:t>
          </a:r>
          <a:endParaRPr lang="es-EC" sz="1200" kern="1200" dirty="0"/>
        </a:p>
      </dsp:txBody>
      <dsp:txXfrm>
        <a:off x="434057" y="275730"/>
        <a:ext cx="1291687" cy="861124"/>
      </dsp:txXfrm>
    </dsp:sp>
    <dsp:sp modelId="{088FF7AA-3C8F-444B-A705-AB38B533B6BB}">
      <dsp:nvSpPr>
        <dsp:cNvPr id="0" name=""/>
        <dsp:cNvSpPr/>
      </dsp:nvSpPr>
      <dsp:spPr>
        <a:xfrm>
          <a:off x="1941131" y="283592"/>
          <a:ext cx="2152811" cy="8611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utiliza para medir la riqueza</a:t>
          </a:r>
          <a:endParaRPr lang="es-EC" sz="1200" kern="1200" dirty="0"/>
        </a:p>
      </dsp:txBody>
      <dsp:txXfrm>
        <a:off x="2371693" y="283592"/>
        <a:ext cx="1291687" cy="8611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DA18E-31B3-4DA5-8169-7512B2765C79}">
      <dsp:nvSpPr>
        <dsp:cNvPr id="0" name=""/>
        <dsp:cNvSpPr/>
      </dsp:nvSpPr>
      <dsp:spPr>
        <a:xfrm>
          <a:off x="1416" y="0"/>
          <a:ext cx="3019662" cy="1204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Una de las 4 industrias más importantes</a:t>
          </a:r>
          <a:endParaRPr lang="es-EC" sz="1400" kern="1200" dirty="0"/>
        </a:p>
      </dsp:txBody>
      <dsp:txXfrm>
        <a:off x="36681" y="35265"/>
        <a:ext cx="2949132" cy="1133494"/>
      </dsp:txXfrm>
    </dsp:sp>
    <dsp:sp modelId="{68C8A055-B79E-4AE3-B4C7-971D40C74203}">
      <dsp:nvSpPr>
        <dsp:cNvPr id="0" name=""/>
        <dsp:cNvSpPr/>
      </dsp:nvSpPr>
      <dsp:spPr>
        <a:xfrm>
          <a:off x="3323045" y="227573"/>
          <a:ext cx="640168" cy="748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3323045" y="377348"/>
        <a:ext cx="448118" cy="449326"/>
      </dsp:txXfrm>
    </dsp:sp>
    <dsp:sp modelId="{FA25EC96-AFF2-4407-A1B1-BFB8B95B55B7}">
      <dsp:nvSpPr>
        <dsp:cNvPr id="0" name=""/>
        <dsp:cNvSpPr/>
      </dsp:nvSpPr>
      <dsp:spPr>
        <a:xfrm>
          <a:off x="4228944" y="0"/>
          <a:ext cx="3019662" cy="1204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Durante el periodo 2014 – 2017 la industria ha contribuido con un aporte promedio de 13.5% anual</a:t>
          </a:r>
          <a:endParaRPr lang="es-EC" sz="1400" kern="1200" dirty="0"/>
        </a:p>
      </dsp:txBody>
      <dsp:txXfrm>
        <a:off x="4264209" y="35265"/>
        <a:ext cx="2949132" cy="11334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05E19-49F7-4F0A-A47E-D759BEFA5A30}">
      <dsp:nvSpPr>
        <dsp:cNvPr id="0" name=""/>
        <dsp:cNvSpPr/>
      </dsp:nvSpPr>
      <dsp:spPr>
        <a:xfrm>
          <a:off x="574336" y="1416"/>
          <a:ext cx="1931396" cy="1158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Laboratorios locales producen 19% de la demanda interna</a:t>
          </a:r>
          <a:endParaRPr lang="es-EC" sz="1400" kern="1200" dirty="0"/>
        </a:p>
      </dsp:txBody>
      <dsp:txXfrm>
        <a:off x="574336" y="1416"/>
        <a:ext cx="1931396" cy="1158837"/>
      </dsp:txXfrm>
    </dsp:sp>
    <dsp:sp modelId="{B725B93E-9A6B-40C6-B9ED-633DE5EDC99C}">
      <dsp:nvSpPr>
        <dsp:cNvPr id="0" name=""/>
        <dsp:cNvSpPr/>
      </dsp:nvSpPr>
      <dsp:spPr>
        <a:xfrm>
          <a:off x="2698871" y="1416"/>
          <a:ext cx="1931396" cy="11588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81% se importa</a:t>
          </a:r>
          <a:endParaRPr lang="es-EC" sz="1400" kern="1200" dirty="0"/>
        </a:p>
      </dsp:txBody>
      <dsp:txXfrm>
        <a:off x="2698871" y="1416"/>
        <a:ext cx="1931396" cy="1158837"/>
      </dsp:txXfrm>
    </dsp:sp>
    <dsp:sp modelId="{BCCA5174-65FA-4D57-9EE6-1BD6D25141E2}">
      <dsp:nvSpPr>
        <dsp:cNvPr id="0" name=""/>
        <dsp:cNvSpPr/>
      </dsp:nvSpPr>
      <dsp:spPr>
        <a:xfrm>
          <a:off x="574336" y="1353394"/>
          <a:ext cx="1931396" cy="11588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Capacidad instalada $500 millones</a:t>
          </a:r>
          <a:endParaRPr lang="es-EC" sz="1400" kern="1200" dirty="0"/>
        </a:p>
      </dsp:txBody>
      <dsp:txXfrm>
        <a:off x="574336" y="1353394"/>
        <a:ext cx="1931396" cy="1158837"/>
      </dsp:txXfrm>
    </dsp:sp>
    <dsp:sp modelId="{DA94F43B-49EB-42A1-BCA9-DBFF818B935D}">
      <dsp:nvSpPr>
        <dsp:cNvPr id="0" name=""/>
        <dsp:cNvSpPr/>
      </dsp:nvSpPr>
      <dsp:spPr>
        <a:xfrm>
          <a:off x="2698871" y="1353394"/>
          <a:ext cx="1931396" cy="11588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Producen $200 millones anuales</a:t>
          </a:r>
          <a:endParaRPr lang="es-EC" sz="1400" kern="1200" dirty="0"/>
        </a:p>
      </dsp:txBody>
      <dsp:txXfrm>
        <a:off x="2698871" y="1353394"/>
        <a:ext cx="1931396" cy="1158837"/>
      </dsp:txXfrm>
    </dsp:sp>
    <dsp:sp modelId="{24261F49-004E-433F-BB59-1A0D8324820A}">
      <dsp:nvSpPr>
        <dsp:cNvPr id="0" name=""/>
        <dsp:cNvSpPr/>
      </dsp:nvSpPr>
      <dsp:spPr>
        <a:xfrm>
          <a:off x="574336" y="2705371"/>
          <a:ext cx="1931396" cy="11588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Participación en el mercado nacional 15,55%</a:t>
          </a:r>
          <a:endParaRPr lang="es-EC" sz="1400" kern="1200" dirty="0"/>
        </a:p>
      </dsp:txBody>
      <dsp:txXfrm>
        <a:off x="574336" y="2705371"/>
        <a:ext cx="1931396" cy="1158837"/>
      </dsp:txXfrm>
    </dsp:sp>
    <dsp:sp modelId="{C558A721-FA18-4B16-A3EC-A702104C33A0}">
      <dsp:nvSpPr>
        <dsp:cNvPr id="0" name=""/>
        <dsp:cNvSpPr/>
      </dsp:nvSpPr>
      <dsp:spPr>
        <a:xfrm>
          <a:off x="2698871" y="2705371"/>
          <a:ext cx="1931396" cy="1158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Desarrollan genéricos con materia prima importada</a:t>
          </a:r>
          <a:endParaRPr lang="es-EC" sz="1400" kern="1200" dirty="0"/>
        </a:p>
      </dsp:txBody>
      <dsp:txXfrm>
        <a:off x="2698871" y="2705371"/>
        <a:ext cx="1931396" cy="11588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352D2-9782-431C-B95C-83941D3B017C}">
      <dsp:nvSpPr>
        <dsp:cNvPr id="0" name=""/>
        <dsp:cNvSpPr/>
      </dsp:nvSpPr>
      <dsp:spPr>
        <a:xfrm>
          <a:off x="2025" y="24748"/>
          <a:ext cx="1975067" cy="43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Genéricos</a:t>
          </a:r>
          <a:endParaRPr lang="es-EC" sz="1400" b="0" kern="1200" dirty="0"/>
        </a:p>
      </dsp:txBody>
      <dsp:txXfrm>
        <a:off x="2025" y="24748"/>
        <a:ext cx="1975067" cy="432000"/>
      </dsp:txXfrm>
    </dsp:sp>
    <dsp:sp modelId="{C0E8EE2A-FCF2-4DEA-98BC-33AFF2721C03}">
      <dsp:nvSpPr>
        <dsp:cNvPr id="0" name=""/>
        <dsp:cNvSpPr/>
      </dsp:nvSpPr>
      <dsp:spPr>
        <a:xfrm>
          <a:off x="2025" y="456748"/>
          <a:ext cx="1975067" cy="16212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Acogidos por menor precio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Mismos efectos terapéuticos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Fácil acceso</a:t>
          </a:r>
          <a:endParaRPr lang="es-EC" sz="1400" b="0" kern="1200" dirty="0"/>
        </a:p>
      </dsp:txBody>
      <dsp:txXfrm>
        <a:off x="2025" y="456748"/>
        <a:ext cx="1975067" cy="1621265"/>
      </dsp:txXfrm>
    </dsp:sp>
    <dsp:sp modelId="{993631D0-BC48-4AEC-8001-15D5250405C1}">
      <dsp:nvSpPr>
        <dsp:cNvPr id="0" name=""/>
        <dsp:cNvSpPr/>
      </dsp:nvSpPr>
      <dsp:spPr>
        <a:xfrm>
          <a:off x="2253602" y="24748"/>
          <a:ext cx="1975067" cy="432000"/>
        </a:xfrm>
        <a:prstGeom prst="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822717"/>
                <a:satOff val="3566"/>
                <a:lumOff val="235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Marca</a:t>
          </a:r>
          <a:endParaRPr lang="es-EC" sz="1400" b="0" kern="1200" dirty="0"/>
        </a:p>
      </dsp:txBody>
      <dsp:txXfrm>
        <a:off x="2253602" y="24748"/>
        <a:ext cx="1975067" cy="432000"/>
      </dsp:txXfrm>
    </dsp:sp>
    <dsp:sp modelId="{04D3E42B-4928-430D-8436-A37666DC0F86}">
      <dsp:nvSpPr>
        <dsp:cNvPr id="0" name=""/>
        <dsp:cNvSpPr/>
      </dsp:nvSpPr>
      <dsp:spPr>
        <a:xfrm>
          <a:off x="2253602" y="456748"/>
          <a:ext cx="1975067" cy="1621265"/>
        </a:xfrm>
        <a:prstGeom prst="rect">
          <a:avLst/>
        </a:prstGeom>
        <a:solidFill>
          <a:schemeClr val="accent4">
            <a:tint val="40000"/>
            <a:alpha val="90000"/>
            <a:hueOff val="1137363"/>
            <a:satOff val="4261"/>
            <a:lumOff val="5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37363"/>
              <a:satOff val="4261"/>
              <a:lumOff val="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Inversión, investigación, publicidad y difusión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Mayor confianza, posicionamiento, lealtad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Única opción</a:t>
          </a:r>
          <a:endParaRPr lang="es-EC" sz="1400" b="0" kern="1200" dirty="0"/>
        </a:p>
      </dsp:txBody>
      <dsp:txXfrm>
        <a:off x="2253602" y="456748"/>
        <a:ext cx="1975067" cy="1621265"/>
      </dsp:txXfrm>
    </dsp:sp>
    <dsp:sp modelId="{F8026D2E-414A-4C05-B985-24CC67F5D17E}">
      <dsp:nvSpPr>
        <dsp:cNvPr id="0" name=""/>
        <dsp:cNvSpPr/>
      </dsp:nvSpPr>
      <dsp:spPr>
        <a:xfrm>
          <a:off x="4505179" y="24748"/>
          <a:ext cx="1975067" cy="432000"/>
        </a:xfrm>
        <a:prstGeom prst="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Desconocido </a:t>
          </a:r>
          <a:endParaRPr lang="es-EC" sz="1400" b="0" kern="1200" dirty="0"/>
        </a:p>
      </dsp:txBody>
      <dsp:txXfrm>
        <a:off x="4505179" y="24748"/>
        <a:ext cx="1975067" cy="432000"/>
      </dsp:txXfrm>
    </dsp:sp>
    <dsp:sp modelId="{A72D83A0-1236-4ACD-BDFD-567A6B0465AE}">
      <dsp:nvSpPr>
        <dsp:cNvPr id="0" name=""/>
        <dsp:cNvSpPr/>
      </dsp:nvSpPr>
      <dsp:spPr>
        <a:xfrm>
          <a:off x="4505179" y="456748"/>
          <a:ext cx="1975067" cy="1621265"/>
        </a:xfrm>
        <a:prstGeom prst="rect">
          <a:avLst/>
        </a:prstGeom>
        <a:solidFill>
          <a:schemeClr val="accent4">
            <a:tint val="40000"/>
            <a:alpha val="90000"/>
            <a:hueOff val="2274726"/>
            <a:satOff val="8522"/>
            <a:lumOff val="11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274726"/>
              <a:satOff val="8522"/>
              <a:lumOff val="1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El consumo de genéricos o marca le es indiferente</a:t>
          </a:r>
          <a:endParaRPr lang="es-EC" sz="1400" b="0" kern="1200" dirty="0"/>
        </a:p>
      </dsp:txBody>
      <dsp:txXfrm>
        <a:off x="4505179" y="456748"/>
        <a:ext cx="1975067" cy="16212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0937D-7F4B-47E2-858D-EA9F76B961F0}">
      <dsp:nvSpPr>
        <dsp:cNvPr id="0" name=""/>
        <dsp:cNvSpPr/>
      </dsp:nvSpPr>
      <dsp:spPr>
        <a:xfrm rot="16200000">
          <a:off x="-478129" y="480484"/>
          <a:ext cx="3226280" cy="22653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Gasto</a:t>
          </a:r>
          <a:r>
            <a:rPr lang="es-EC" sz="1400" kern="1200" baseline="0" dirty="0" smtClean="0"/>
            <a:t> medicinas (familia)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12% ingresos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$48 y $72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Hasta $120</a:t>
          </a:r>
          <a:endParaRPr lang="es-EC" sz="1400" kern="1200" dirty="0"/>
        </a:p>
      </dsp:txBody>
      <dsp:txXfrm rot="5400000">
        <a:off x="2356" y="645255"/>
        <a:ext cx="2265311" cy="1935768"/>
      </dsp:txXfrm>
    </dsp:sp>
    <dsp:sp modelId="{8956F088-7AAA-4486-BA8C-7D76B8187ADC}">
      <dsp:nvSpPr>
        <dsp:cNvPr id="0" name=""/>
        <dsp:cNvSpPr/>
      </dsp:nvSpPr>
      <dsp:spPr>
        <a:xfrm rot="16200000">
          <a:off x="1957081" y="480484"/>
          <a:ext cx="3226280" cy="2265311"/>
        </a:xfrm>
        <a:prstGeom prst="flowChartManualOperation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ARCSA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13.451 medicamentos registrados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69.6% marca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30.4% genéricos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13.6% venta libre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86.4% se expende bajo prescripción médica</a:t>
          </a:r>
          <a:endParaRPr lang="es-EC" sz="1400" kern="1200" dirty="0"/>
        </a:p>
      </dsp:txBody>
      <dsp:txXfrm rot="5400000">
        <a:off x="2437566" y="645255"/>
        <a:ext cx="2265311" cy="1935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850D8-9D2B-4118-8A55-61F7BB1DB8F4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9B482-5511-4A11-A913-A3DD0CD55B09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8AEB1-2736-4CEF-909B-EF125CC8DC6C}">
      <dsp:nvSpPr>
        <dsp:cNvPr id="0" name=""/>
        <dsp:cNvSpPr/>
      </dsp:nvSpPr>
      <dsp:spPr>
        <a:xfrm>
          <a:off x="1421444" y="4368800"/>
          <a:ext cx="528511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>
              <a:solidFill>
                <a:schemeClr val="tx1"/>
              </a:solidFill>
            </a:rPr>
            <a:t>Incidencia en el mercado nacional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1421444" y="4368800"/>
        <a:ext cx="5285110" cy="1016000"/>
      </dsp:txXfrm>
    </dsp:sp>
    <dsp:sp modelId="{E679CC2D-0E81-49CA-9983-6445505A2D7E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Investigación y desarrollo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684358" y="2077723"/>
        <a:ext cx="1077630" cy="1077630"/>
      </dsp:txXfrm>
    </dsp:sp>
    <dsp:sp modelId="{E204EA2B-77A8-4D48-87C1-42563AD22515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86491"/>
                <a:satOff val="-4426"/>
                <a:lumOff val="1390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186491"/>
                <a:satOff val="-4426"/>
                <a:lumOff val="1390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186491"/>
                <a:satOff val="-4426"/>
                <a:lumOff val="1390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186491"/>
                <a:satOff val="-4426"/>
                <a:lumOff val="1390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Características de compra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593851" y="934385"/>
        <a:ext cx="1077630" cy="1077630"/>
      </dsp:txXfrm>
    </dsp:sp>
    <dsp:sp modelId="{CAF35CBF-1C28-463A-B874-EEFABCE3D3ED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72983"/>
                <a:satOff val="-8852"/>
                <a:lumOff val="2780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372983"/>
                <a:satOff val="-8852"/>
                <a:lumOff val="2780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372983"/>
                <a:satOff val="-8852"/>
                <a:lumOff val="2780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372983"/>
                <a:satOff val="-8852"/>
                <a:lumOff val="2780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Nivel de producción nacional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4151718" y="565915"/>
        <a:ext cx="1077630" cy="1077630"/>
      </dsp:txXfrm>
    </dsp:sp>
    <dsp:sp modelId="{01F2EC13-3848-4020-8A71-4F774150B65C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ACCF5-CBC3-4BC4-AC0F-D4E4C4C7AADF}">
      <dsp:nvSpPr>
        <dsp:cNvPr id="0" name=""/>
        <dsp:cNvSpPr/>
      </dsp:nvSpPr>
      <dsp:spPr>
        <a:xfrm>
          <a:off x="0" y="880"/>
          <a:ext cx="584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B43D-A36E-450D-9B8C-580EE56C8126}">
      <dsp:nvSpPr>
        <dsp:cNvPr id="0" name=""/>
        <dsp:cNvSpPr/>
      </dsp:nvSpPr>
      <dsp:spPr>
        <a:xfrm>
          <a:off x="0" y="880"/>
          <a:ext cx="1169741" cy="180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Marco legal </a:t>
          </a:r>
          <a:endParaRPr lang="es-EC" sz="1400" kern="1200" dirty="0"/>
        </a:p>
      </dsp:txBody>
      <dsp:txXfrm>
        <a:off x="0" y="880"/>
        <a:ext cx="1169741" cy="1801159"/>
      </dsp:txXfrm>
    </dsp:sp>
    <dsp:sp modelId="{0EFC693F-6D98-4069-A66C-7C099B22C9AA}">
      <dsp:nvSpPr>
        <dsp:cNvPr id="0" name=""/>
        <dsp:cNvSpPr/>
      </dsp:nvSpPr>
      <dsp:spPr>
        <a:xfrm>
          <a:off x="1257472" y="22053"/>
          <a:ext cx="4591236" cy="4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Constitución de la República del Ecuador</a:t>
          </a:r>
          <a:endParaRPr lang="es-EC" sz="1400" kern="1200" dirty="0"/>
        </a:p>
      </dsp:txBody>
      <dsp:txXfrm>
        <a:off x="1257472" y="22053"/>
        <a:ext cx="4591236" cy="423465"/>
      </dsp:txXfrm>
    </dsp:sp>
    <dsp:sp modelId="{00F145AF-8767-488D-879A-D34DE14B799E}">
      <dsp:nvSpPr>
        <dsp:cNvPr id="0" name=""/>
        <dsp:cNvSpPr/>
      </dsp:nvSpPr>
      <dsp:spPr>
        <a:xfrm>
          <a:off x="1169741" y="445519"/>
          <a:ext cx="4678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3D387-8487-48AC-8AFD-C1C69512DFCC}">
      <dsp:nvSpPr>
        <dsp:cNvPr id="0" name=""/>
        <dsp:cNvSpPr/>
      </dsp:nvSpPr>
      <dsp:spPr>
        <a:xfrm>
          <a:off x="1257472" y="466692"/>
          <a:ext cx="4591236" cy="4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Ley Orgánica del Sistema Nacional de Salud</a:t>
          </a:r>
          <a:endParaRPr lang="es-EC" sz="1400" kern="1200" dirty="0"/>
        </a:p>
      </dsp:txBody>
      <dsp:txXfrm>
        <a:off x="1257472" y="466692"/>
        <a:ext cx="4591236" cy="423465"/>
      </dsp:txXfrm>
    </dsp:sp>
    <dsp:sp modelId="{EBF5B282-DA3D-4CB6-A795-D353910E3E4D}">
      <dsp:nvSpPr>
        <dsp:cNvPr id="0" name=""/>
        <dsp:cNvSpPr/>
      </dsp:nvSpPr>
      <dsp:spPr>
        <a:xfrm>
          <a:off x="1169741" y="890158"/>
          <a:ext cx="4678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42A1A-9684-4F70-A83C-FF662A0D61DA}">
      <dsp:nvSpPr>
        <dsp:cNvPr id="0" name=""/>
        <dsp:cNvSpPr/>
      </dsp:nvSpPr>
      <dsp:spPr>
        <a:xfrm>
          <a:off x="1257472" y="911332"/>
          <a:ext cx="4591236" cy="4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Ley Orgánica de Regulación y Control del Poder de Mercado</a:t>
          </a:r>
          <a:endParaRPr lang="es-EC" sz="1400" kern="1200" dirty="0"/>
        </a:p>
      </dsp:txBody>
      <dsp:txXfrm>
        <a:off x="1257472" y="911332"/>
        <a:ext cx="4591236" cy="423465"/>
      </dsp:txXfrm>
    </dsp:sp>
    <dsp:sp modelId="{A8DFAFCD-724C-44CA-A499-DCC04755C945}">
      <dsp:nvSpPr>
        <dsp:cNvPr id="0" name=""/>
        <dsp:cNvSpPr/>
      </dsp:nvSpPr>
      <dsp:spPr>
        <a:xfrm>
          <a:off x="1169741" y="1334798"/>
          <a:ext cx="4678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2BE65-8D14-4D85-BA50-3BBE8822A493}">
      <dsp:nvSpPr>
        <dsp:cNvPr id="0" name=""/>
        <dsp:cNvSpPr/>
      </dsp:nvSpPr>
      <dsp:spPr>
        <a:xfrm>
          <a:off x="1257472" y="1355971"/>
          <a:ext cx="4591236" cy="4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Ley de Producción, Importación, Comercialización y Expendio de Medicamentos Genéricos de Uso Humano</a:t>
          </a:r>
          <a:endParaRPr lang="es-EC" sz="1400" kern="1200" dirty="0"/>
        </a:p>
      </dsp:txBody>
      <dsp:txXfrm>
        <a:off x="1257472" y="1355971"/>
        <a:ext cx="4591236" cy="423465"/>
      </dsp:txXfrm>
    </dsp:sp>
    <dsp:sp modelId="{E455672E-F9FF-42A1-B08F-EA61717917F8}">
      <dsp:nvSpPr>
        <dsp:cNvPr id="0" name=""/>
        <dsp:cNvSpPr/>
      </dsp:nvSpPr>
      <dsp:spPr>
        <a:xfrm>
          <a:off x="1169741" y="1779437"/>
          <a:ext cx="46789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F6AC-54B9-4998-941F-86864351F26E}">
      <dsp:nvSpPr>
        <dsp:cNvPr id="0" name=""/>
        <dsp:cNvSpPr/>
      </dsp:nvSpPr>
      <dsp:spPr>
        <a:xfrm>
          <a:off x="2861" y="19848"/>
          <a:ext cx="2789858" cy="666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Ley de Medicamentos Genéricos (2000)</a:t>
          </a:r>
          <a:endParaRPr lang="es-EC" sz="1300" kern="1200" dirty="0"/>
        </a:p>
      </dsp:txBody>
      <dsp:txXfrm>
        <a:off x="2861" y="19848"/>
        <a:ext cx="2789858" cy="666237"/>
      </dsp:txXfrm>
    </dsp:sp>
    <dsp:sp modelId="{B8AAAD66-E528-481F-A0EE-10E2FF32511F}">
      <dsp:nvSpPr>
        <dsp:cNvPr id="0" name=""/>
        <dsp:cNvSpPr/>
      </dsp:nvSpPr>
      <dsp:spPr>
        <a:xfrm>
          <a:off x="2861" y="686086"/>
          <a:ext cx="2789858" cy="19386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Instituciones públicas emplear fármacos equivalentes a los patentados, y promovía la reducción del margen de beneficio por la venta de medicamentos patentados</a:t>
          </a:r>
          <a:endParaRPr lang="es-EC" sz="1300" kern="1200" dirty="0"/>
        </a:p>
      </dsp:txBody>
      <dsp:txXfrm>
        <a:off x="2861" y="686086"/>
        <a:ext cx="2789858" cy="1938699"/>
      </dsp:txXfrm>
    </dsp:sp>
    <dsp:sp modelId="{5243D98B-8066-4614-BFF0-B46FAA63366F}">
      <dsp:nvSpPr>
        <dsp:cNvPr id="0" name=""/>
        <dsp:cNvSpPr/>
      </dsp:nvSpPr>
      <dsp:spPr>
        <a:xfrm>
          <a:off x="3183300" y="19848"/>
          <a:ext cx="2789858" cy="666237"/>
        </a:xfrm>
        <a:prstGeom prst="rect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7884"/>
                <a:satOff val="18001"/>
                <a:lumOff val="441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Ley de Producción, Importación, Comercialización y Expendio de Medicamentos de Uso humano</a:t>
          </a:r>
          <a:endParaRPr lang="es-EC" sz="1300" kern="1200" dirty="0"/>
        </a:p>
      </dsp:txBody>
      <dsp:txXfrm>
        <a:off x="3183300" y="19848"/>
        <a:ext cx="2789858" cy="666237"/>
      </dsp:txXfrm>
    </dsp:sp>
    <dsp:sp modelId="{DF0A3857-DC8A-4515-AF9A-540D7BF195DD}">
      <dsp:nvSpPr>
        <dsp:cNvPr id="0" name=""/>
        <dsp:cNvSpPr/>
      </dsp:nvSpPr>
      <dsp:spPr>
        <a:xfrm>
          <a:off x="3183300" y="686086"/>
          <a:ext cx="2789858" cy="1938699"/>
        </a:xfrm>
        <a:prstGeom prst="rect">
          <a:avLst/>
        </a:prstGeom>
        <a:solidFill>
          <a:schemeClr val="accent5">
            <a:tint val="40000"/>
            <a:alpha val="90000"/>
            <a:hueOff val="243326"/>
            <a:satOff val="22456"/>
            <a:lumOff val="15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43326"/>
              <a:satOff val="22456"/>
              <a:lumOff val="15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20% producción nacional de genéricos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Fijación de precios basándose en los márgenes de utilidad máximos según el desempeño de la industria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Fabricante e importador 20%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Distribuidoras 10%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 Locales de expendio 20% marca y 25% genéricos</a:t>
          </a:r>
          <a:endParaRPr lang="es-EC" sz="1300" kern="1200" dirty="0"/>
        </a:p>
      </dsp:txBody>
      <dsp:txXfrm>
        <a:off x="3183300" y="686086"/>
        <a:ext cx="2789858" cy="1938699"/>
      </dsp:txXfrm>
    </dsp:sp>
    <dsp:sp modelId="{4BBB40F4-D15A-4EDC-BD06-ADC3FE3EEEE9}">
      <dsp:nvSpPr>
        <dsp:cNvPr id="0" name=""/>
        <dsp:cNvSpPr/>
      </dsp:nvSpPr>
      <dsp:spPr>
        <a:xfrm>
          <a:off x="6363739" y="19848"/>
          <a:ext cx="2789858" cy="666237"/>
        </a:xfrm>
        <a:prstGeom prst="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75767"/>
                <a:satOff val="36001"/>
                <a:lumOff val="88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Reglamento para la Fijación de Precios de Medicamentos de Uso y Consumo Humano (2014)</a:t>
          </a:r>
          <a:endParaRPr lang="es-EC" sz="1300" kern="1200" dirty="0"/>
        </a:p>
      </dsp:txBody>
      <dsp:txXfrm>
        <a:off x="6363739" y="19848"/>
        <a:ext cx="2789858" cy="666237"/>
      </dsp:txXfrm>
    </dsp:sp>
    <dsp:sp modelId="{36C72017-19AE-4236-B89B-C0C92552E6C0}">
      <dsp:nvSpPr>
        <dsp:cNvPr id="0" name=""/>
        <dsp:cNvSpPr/>
      </dsp:nvSpPr>
      <dsp:spPr>
        <a:xfrm>
          <a:off x="6363739" y="686086"/>
          <a:ext cx="2789858" cy="1938699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86652"/>
              <a:satOff val="44911"/>
              <a:lumOff val="30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Régimen regulado: precio techo de los medicamentos estratégicos y nuevos, que será la mediana de los precios de venta al público del mercado privado, para cada segmento del mercado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Reducción del 30% del precio para cada producto</a:t>
          </a:r>
          <a:endParaRPr lang="es-EC" sz="1300" kern="1200" dirty="0"/>
        </a:p>
      </dsp:txBody>
      <dsp:txXfrm>
        <a:off x="6363739" y="686086"/>
        <a:ext cx="2789858" cy="19386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7A36E-1E6C-40A4-ADE2-FE0D292F1717}">
      <dsp:nvSpPr>
        <dsp:cNvPr id="0" name=""/>
        <dsp:cNvSpPr/>
      </dsp:nvSpPr>
      <dsp:spPr>
        <a:xfrm>
          <a:off x="0" y="298057"/>
          <a:ext cx="1165537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87" tIns="354076" rIns="904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Deberán contar con un responsable técnico,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Obtener previamente el Certificado de Buenas Prácticas de Manufactura,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Contar con la categorización otorgada por el MIPRO.</a:t>
          </a:r>
        </a:p>
      </dsp:txBody>
      <dsp:txXfrm>
        <a:off x="0" y="298057"/>
        <a:ext cx="11655379" cy="1285200"/>
      </dsp:txXfrm>
    </dsp:sp>
    <dsp:sp modelId="{2FE0FD36-232A-420A-9059-5F7F84B61F6C}">
      <dsp:nvSpPr>
        <dsp:cNvPr id="0" name=""/>
        <dsp:cNvSpPr/>
      </dsp:nvSpPr>
      <dsp:spPr>
        <a:xfrm>
          <a:off x="582768" y="47137"/>
          <a:ext cx="815876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2" tIns="0" rIns="30838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/>
            <a:t>Laboratorios farmacéuticos:</a:t>
          </a:r>
          <a:endParaRPr lang="es-EC" sz="1700" kern="1200"/>
        </a:p>
      </dsp:txBody>
      <dsp:txXfrm>
        <a:off x="607266" y="71635"/>
        <a:ext cx="8109769" cy="452844"/>
      </dsp:txXfrm>
    </dsp:sp>
    <dsp:sp modelId="{A040BD35-8F66-46B6-87DE-A29D3976A1A2}">
      <dsp:nvSpPr>
        <dsp:cNvPr id="0" name=""/>
        <dsp:cNvSpPr/>
      </dsp:nvSpPr>
      <dsp:spPr>
        <a:xfrm>
          <a:off x="0" y="1925977"/>
          <a:ext cx="11655379" cy="332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87" tIns="354076" rIns="904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Deberán contar con un responsable técnico para su funcionamiento,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/>
            <a:t>Deberán obtener la Certificación de Buenas Prácticas de Almacenamiento, Distribución y Transporte de Medicamentos.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/>
            <a:t>Distribuidoras farmacéuticas deben contar con el documento que autorice su funcionamiento por parte del titular del registro sanitario del medicamento en el país,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Casas de representación deben tener la lista de laboratorios representados y su respectivo país de origen; y el poder otorgado por la casa matriz debidamente apostillado en el país de origen.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La ARCSA contará con un registro de los incumplimientos  y expediente del desempeño de cada responsable técnico.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Para la venta, los establecimientos autorizados deben entregar de manera obligatoria la factura o nota de venta.</a:t>
          </a:r>
        </a:p>
      </dsp:txBody>
      <dsp:txXfrm>
        <a:off x="0" y="1925977"/>
        <a:ext cx="11655379" cy="3320100"/>
      </dsp:txXfrm>
    </dsp:sp>
    <dsp:sp modelId="{2D06E1DC-94F7-4C4A-BCCD-B66D2759B55F}">
      <dsp:nvSpPr>
        <dsp:cNvPr id="0" name=""/>
        <dsp:cNvSpPr/>
      </dsp:nvSpPr>
      <dsp:spPr>
        <a:xfrm>
          <a:off x="582768" y="1675057"/>
          <a:ext cx="815876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2" tIns="0" rIns="30838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/>
            <a:t>Distribuidoras farmacéuticas y casas de representación de medicamentos:</a:t>
          </a:r>
          <a:endParaRPr lang="es-EC" sz="1700" kern="1200"/>
        </a:p>
      </dsp:txBody>
      <dsp:txXfrm>
        <a:off x="607266" y="1699555"/>
        <a:ext cx="8109769" cy="4528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1DE0E-3A6C-4C7B-BC20-A0018386CEF5}">
      <dsp:nvSpPr>
        <dsp:cNvPr id="0" name=""/>
        <dsp:cNvSpPr/>
      </dsp:nvSpPr>
      <dsp:spPr>
        <a:xfrm>
          <a:off x="1117128" y="817"/>
          <a:ext cx="2717861" cy="1358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propuesta se fundamenta en 2 pilares basados en la educación, investigación y política que permitirán el crecimiento de la industria:</a:t>
          </a:r>
          <a:endParaRPr lang="es-EC" sz="1400" kern="1200" dirty="0"/>
        </a:p>
      </dsp:txBody>
      <dsp:txXfrm>
        <a:off x="1156930" y="40619"/>
        <a:ext cx="2638257" cy="1279326"/>
      </dsp:txXfrm>
    </dsp:sp>
    <dsp:sp modelId="{BECB604A-B896-4B98-98A6-2872DE4FF4F9}">
      <dsp:nvSpPr>
        <dsp:cNvPr id="0" name=""/>
        <dsp:cNvSpPr/>
      </dsp:nvSpPr>
      <dsp:spPr>
        <a:xfrm>
          <a:off x="1388914" y="1359748"/>
          <a:ext cx="271786" cy="101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198"/>
              </a:lnTo>
              <a:lnTo>
                <a:pt x="271786" y="101919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6ABD1-B7F3-488A-84C0-1E1587314291}">
      <dsp:nvSpPr>
        <dsp:cNvPr id="0" name=""/>
        <dsp:cNvSpPr/>
      </dsp:nvSpPr>
      <dsp:spPr>
        <a:xfrm>
          <a:off x="1660700" y="1699481"/>
          <a:ext cx="2174289" cy="1358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primer pilar es promover el estudio de las ciencias que se relacionan con la industria farmacéutica.</a:t>
          </a:r>
          <a:endParaRPr lang="es-EC" sz="1400" kern="1200" dirty="0"/>
        </a:p>
      </dsp:txBody>
      <dsp:txXfrm>
        <a:off x="1700502" y="1739283"/>
        <a:ext cx="2094685" cy="1279326"/>
      </dsp:txXfrm>
    </dsp:sp>
    <dsp:sp modelId="{D46B4F9C-4E1F-4FEA-A17F-8139A4A41CC9}">
      <dsp:nvSpPr>
        <dsp:cNvPr id="0" name=""/>
        <dsp:cNvSpPr/>
      </dsp:nvSpPr>
      <dsp:spPr>
        <a:xfrm>
          <a:off x="1388914" y="1359748"/>
          <a:ext cx="271786" cy="271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861"/>
              </a:lnTo>
              <a:lnTo>
                <a:pt x="271786" y="271786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2EFAA-FE7E-4276-A185-084F92063211}">
      <dsp:nvSpPr>
        <dsp:cNvPr id="0" name=""/>
        <dsp:cNvSpPr/>
      </dsp:nvSpPr>
      <dsp:spPr>
        <a:xfrm>
          <a:off x="1660700" y="3398144"/>
          <a:ext cx="2174289" cy="1358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segundo </a:t>
          </a:r>
          <a:r>
            <a:rPr lang="es-EC" sz="1400" kern="1200" smtClean="0"/>
            <a:t>pilar es </a:t>
          </a:r>
          <a:r>
            <a:rPr lang="es-EC" sz="1400" kern="1200" dirty="0" smtClean="0"/>
            <a:t>el gobierno negociando con el </a:t>
          </a:r>
          <a:r>
            <a:rPr lang="es-EC" sz="1400" kern="1200" smtClean="0"/>
            <a:t>sector privado.</a:t>
          </a:r>
          <a:endParaRPr lang="es-EC" sz="1400" kern="1200" dirty="0"/>
        </a:p>
      </dsp:txBody>
      <dsp:txXfrm>
        <a:off x="1700502" y="3437946"/>
        <a:ext cx="2094685" cy="127932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E424-6C0B-4DED-A03F-E897B389B1E9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1. Poder de negociación de los compradores o clientes</a:t>
          </a:r>
          <a:endParaRPr lang="es-EC" sz="1400" kern="1200" dirty="0"/>
        </a:p>
      </dsp:txBody>
      <dsp:txXfrm>
        <a:off x="3230487" y="59640"/>
        <a:ext cx="1667024" cy="1044029"/>
      </dsp:txXfrm>
    </dsp:sp>
    <dsp:sp modelId="{ED4FB213-C261-49B0-902D-F1522A392CD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DEA0-D502-4DE1-B9B7-DA55ACE50C4C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233978"/>
                <a:satOff val="-63"/>
                <a:lumOff val="1912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233978"/>
                <a:satOff val="-63"/>
                <a:lumOff val="191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233978"/>
                <a:satOff val="-63"/>
                <a:lumOff val="191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2. Poder de negociación de los proveedores o vendedores</a:t>
          </a:r>
          <a:endParaRPr lang="es-EC" sz="1400" kern="1200" dirty="0"/>
        </a:p>
      </dsp:txBody>
      <dsp:txXfrm>
        <a:off x="5427548" y="1655898"/>
        <a:ext cx="1667024" cy="1044029"/>
      </dsp:txXfrm>
    </dsp:sp>
    <dsp:sp modelId="{CAE4AB67-D18C-4469-87AF-3C8EED17B03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12700" cap="flat" cmpd="sng" algn="ctr">
          <a:solidFill>
            <a:schemeClr val="accent3">
              <a:hueOff val="233978"/>
              <a:satOff val="-63"/>
              <a:lumOff val="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4667D-988A-4612-BE29-DEFDABAADCC4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467956"/>
                <a:satOff val="-126"/>
                <a:lumOff val="3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467956"/>
                <a:satOff val="-126"/>
                <a:lumOff val="3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467956"/>
                <a:satOff val="-126"/>
                <a:lumOff val="3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3. Amenaza de nuevos competidores entrantes</a:t>
          </a:r>
          <a:endParaRPr lang="es-EC" sz="1400" kern="1200" dirty="0"/>
        </a:p>
      </dsp:txBody>
      <dsp:txXfrm>
        <a:off x="4588345" y="4238698"/>
        <a:ext cx="1667024" cy="1044029"/>
      </dsp:txXfrm>
    </dsp:sp>
    <dsp:sp modelId="{EACF5BD7-AD45-4377-B8C3-1600678F113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12700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1DD9A-10F9-467F-B6F8-D37E0A82582E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701934"/>
                <a:satOff val="-189"/>
                <a:lumOff val="5736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701934"/>
                <a:satOff val="-189"/>
                <a:lumOff val="573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701934"/>
                <a:satOff val="-189"/>
                <a:lumOff val="573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4. Amenaza de productos sustitutos</a:t>
          </a:r>
          <a:endParaRPr lang="es-EC" sz="1400" kern="1200" dirty="0"/>
        </a:p>
      </dsp:txBody>
      <dsp:txXfrm>
        <a:off x="1872629" y="4238698"/>
        <a:ext cx="1667024" cy="1044029"/>
      </dsp:txXfrm>
    </dsp:sp>
    <dsp:sp modelId="{AE2A09D4-63B0-4AE6-BD29-B58CB7875E1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12700" cap="flat" cmpd="sng" algn="ctr">
          <a:solidFill>
            <a:schemeClr val="accent3">
              <a:hueOff val="701934"/>
              <a:satOff val="-189"/>
              <a:lumOff val="57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95490-5BF9-4069-AD5F-76EEEF25925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935912"/>
                <a:satOff val="-252"/>
                <a:lumOff val="764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5. Rivalidad entre los competidores</a:t>
          </a:r>
          <a:endParaRPr lang="es-EC" sz="1400" kern="1200" dirty="0"/>
        </a:p>
      </dsp:txBody>
      <dsp:txXfrm>
        <a:off x="1033427" y="1655898"/>
        <a:ext cx="1667024" cy="1044029"/>
      </dsp:txXfrm>
    </dsp:sp>
    <dsp:sp modelId="{461CF393-D896-4940-A2D8-6CF047D8AD5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1270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5FDCA-4F90-4160-8646-E5E3D6469BC7}">
      <dsp:nvSpPr>
        <dsp:cNvPr id="0" name=""/>
        <dsp:cNvSpPr/>
      </dsp:nvSpPr>
      <dsp:spPr>
        <a:xfrm>
          <a:off x="0" y="4273106"/>
          <a:ext cx="8052279" cy="467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Fortalecer sus estrategias de mercadeo para lograr posicionamiento</a:t>
          </a:r>
          <a:endParaRPr lang="es-EC" sz="1400" kern="1200" dirty="0"/>
        </a:p>
      </dsp:txBody>
      <dsp:txXfrm>
        <a:off x="0" y="4273106"/>
        <a:ext cx="8052279" cy="467603"/>
      </dsp:txXfrm>
    </dsp:sp>
    <dsp:sp modelId="{80993CA3-7EA8-4C1B-98A2-44E12429075E}">
      <dsp:nvSpPr>
        <dsp:cNvPr id="0" name=""/>
        <dsp:cNvSpPr/>
      </dsp:nvSpPr>
      <dsp:spPr>
        <a:xfrm rot="10800000">
          <a:off x="0" y="3560946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62628"/>
                <a:satOff val="6000"/>
                <a:lumOff val="147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62628"/>
                <a:satOff val="6000"/>
                <a:lumOff val="147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62628"/>
                <a:satOff val="6000"/>
                <a:lumOff val="147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Aprovechamiento total de la capacidad instalada, aumentar volúmenes de producción </a:t>
          </a:r>
          <a:endParaRPr lang="es-EC" sz="1400" kern="1200" dirty="0"/>
        </a:p>
      </dsp:txBody>
      <dsp:txXfrm rot="10800000">
        <a:off x="0" y="3560946"/>
        <a:ext cx="8052279" cy="467298"/>
      </dsp:txXfrm>
    </dsp:sp>
    <dsp:sp modelId="{35E6BECA-BA99-40C8-AB9E-65B6F0662B56}">
      <dsp:nvSpPr>
        <dsp:cNvPr id="0" name=""/>
        <dsp:cNvSpPr/>
      </dsp:nvSpPr>
      <dsp:spPr>
        <a:xfrm rot="10800000">
          <a:off x="0" y="2848785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25256"/>
                <a:satOff val="12000"/>
                <a:lumOff val="294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Diversificación de medicamentos genéricos y de marca</a:t>
          </a:r>
          <a:endParaRPr lang="es-EC" sz="1400" kern="1200" dirty="0"/>
        </a:p>
      </dsp:txBody>
      <dsp:txXfrm rot="10800000">
        <a:off x="0" y="2848785"/>
        <a:ext cx="8052279" cy="467298"/>
      </dsp:txXfrm>
    </dsp:sp>
    <dsp:sp modelId="{1865AE08-98CA-475E-A737-9890B49E77EE}">
      <dsp:nvSpPr>
        <dsp:cNvPr id="0" name=""/>
        <dsp:cNvSpPr/>
      </dsp:nvSpPr>
      <dsp:spPr>
        <a:xfrm rot="10800000">
          <a:off x="0" y="2136625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87884"/>
                <a:satOff val="18001"/>
                <a:lumOff val="441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Cubrir la demanda interna</a:t>
          </a:r>
          <a:endParaRPr lang="es-EC" sz="1400" kern="1200" dirty="0"/>
        </a:p>
      </dsp:txBody>
      <dsp:txXfrm rot="10800000">
        <a:off x="0" y="2136625"/>
        <a:ext cx="8052279" cy="467298"/>
      </dsp:txXfrm>
    </dsp:sp>
    <dsp:sp modelId="{266A31D9-088A-413D-B239-1D5DAFC2BA57}">
      <dsp:nvSpPr>
        <dsp:cNvPr id="0" name=""/>
        <dsp:cNvSpPr/>
      </dsp:nvSpPr>
      <dsp:spPr>
        <a:xfrm rot="10800000">
          <a:off x="0" y="1424464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50511"/>
                <a:satOff val="24001"/>
                <a:lumOff val="588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Innovación/desarrollo de la producción nacional de principios activos indispensables para la fabricación </a:t>
          </a:r>
          <a:endParaRPr lang="es-EC" sz="1400" kern="1200" dirty="0"/>
        </a:p>
      </dsp:txBody>
      <dsp:txXfrm rot="10800000">
        <a:off x="0" y="1424464"/>
        <a:ext cx="8052279" cy="467298"/>
      </dsp:txXfrm>
    </dsp:sp>
    <dsp:sp modelId="{BA538A94-669B-403D-BF84-500F808DDDF7}">
      <dsp:nvSpPr>
        <dsp:cNvPr id="0" name=""/>
        <dsp:cNvSpPr/>
      </dsp:nvSpPr>
      <dsp:spPr>
        <a:xfrm rot="10800000">
          <a:off x="0" y="712304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313139"/>
                <a:satOff val="30001"/>
                <a:lumOff val="735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13139"/>
                <a:satOff val="30001"/>
                <a:lumOff val="735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13139"/>
                <a:satOff val="30001"/>
                <a:lumOff val="735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poder de negociación de los proveedores o vendedores</a:t>
          </a:r>
          <a:endParaRPr lang="es-EC" sz="1400" kern="1200" dirty="0"/>
        </a:p>
      </dsp:txBody>
      <dsp:txXfrm rot="10800000">
        <a:off x="0" y="712304"/>
        <a:ext cx="8052279" cy="467298"/>
      </dsp:txXfrm>
    </dsp:sp>
    <dsp:sp modelId="{79DC60FB-9B87-4851-832D-5BEDED50B92C}">
      <dsp:nvSpPr>
        <dsp:cNvPr id="0" name=""/>
        <dsp:cNvSpPr/>
      </dsp:nvSpPr>
      <dsp:spPr>
        <a:xfrm rot="10800000">
          <a:off x="0" y="143"/>
          <a:ext cx="8052279" cy="719174"/>
        </a:xfrm>
        <a:prstGeom prst="upArrowCallou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75767"/>
                <a:satOff val="36001"/>
                <a:lumOff val="88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Asociaciones estratégicas adoptando el modelo de Colombia </a:t>
          </a:r>
          <a:endParaRPr lang="es-EC" sz="1400" kern="1200" dirty="0"/>
        </a:p>
      </dsp:txBody>
      <dsp:txXfrm rot="10800000">
        <a:off x="0" y="143"/>
        <a:ext cx="8052279" cy="4672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7AF62-C6AE-4B04-88B5-8A3F5105945C}">
      <dsp:nvSpPr>
        <dsp:cNvPr id="0" name=""/>
        <dsp:cNvSpPr/>
      </dsp:nvSpPr>
      <dsp:spPr>
        <a:xfrm>
          <a:off x="0" y="523376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puede apreciar que se han registrado 4.264 importaciones de diferentes países, donde se destacan 1.713 que provienen del vecino país de Colombia, frente a 191 exportaciones a diferentes países bajo la misma subpartida arancelaria, con solo 8 de estas exportaciones se realizaron hacia tierras colombianas. </a:t>
          </a:r>
          <a:endParaRPr lang="es-EC" sz="1400" kern="1200" dirty="0"/>
        </a:p>
      </dsp:txBody>
      <dsp:txXfrm>
        <a:off x="0" y="523376"/>
        <a:ext cx="3505468" cy="2103280"/>
      </dsp:txXfrm>
    </dsp:sp>
    <dsp:sp modelId="{28E2BDBF-51D3-447A-9ABD-F404E7370C4D}">
      <dsp:nvSpPr>
        <dsp:cNvPr id="0" name=""/>
        <dsp:cNvSpPr/>
      </dsp:nvSpPr>
      <dsp:spPr>
        <a:xfrm>
          <a:off x="3856014" y="523376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balanza comercial ecuatoriana desde hace varios años se concentra principalmente en la exportación de petróleo y productos agropecuarios sin mucha transformación, mientras que se importa productos terminados, maquinaria y equipos que no pueden ser producidos competitivamente en el país.</a:t>
          </a:r>
          <a:endParaRPr lang="es-EC" sz="1400" kern="1200" dirty="0"/>
        </a:p>
      </dsp:txBody>
      <dsp:txXfrm>
        <a:off x="3856014" y="523376"/>
        <a:ext cx="3505468" cy="2103280"/>
      </dsp:txXfrm>
    </dsp:sp>
    <dsp:sp modelId="{45CD8269-BBE0-410D-901F-5012761B2812}">
      <dsp:nvSpPr>
        <dsp:cNvPr id="0" name=""/>
        <dsp:cNvSpPr/>
      </dsp:nvSpPr>
      <dsp:spPr>
        <a:xfrm>
          <a:off x="7712029" y="523376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Existen varias razones para que el cambio entre el peso colombiano y el dólar haya aumentado entre los años 2014 y 2017, las principales han sido la caída del precio del barril de petróleo, la reducción en la inversión extranjera y la disminución en las exportaciones. </a:t>
          </a:r>
          <a:endParaRPr lang="es-EC" sz="1400" kern="1200" dirty="0"/>
        </a:p>
      </dsp:txBody>
      <dsp:txXfrm>
        <a:off x="7712029" y="523376"/>
        <a:ext cx="3505468" cy="2103280"/>
      </dsp:txXfrm>
    </dsp:sp>
    <dsp:sp modelId="{32E3109D-2C00-42AE-935C-AA8EE0A0F57A}">
      <dsp:nvSpPr>
        <dsp:cNvPr id="0" name=""/>
        <dsp:cNvSpPr/>
      </dsp:nvSpPr>
      <dsp:spPr>
        <a:xfrm>
          <a:off x="0" y="2977203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características que inciden en la decisión de compra se presentan 2 importantes como son la marca y el precio, los medicamentos genéricos representan el 50% de la preferencia, mientras que el 43% de la población prefiere los medicamentos de marca.</a:t>
          </a:r>
          <a:endParaRPr lang="es-EC" sz="1400" kern="1200" dirty="0"/>
        </a:p>
      </dsp:txBody>
      <dsp:txXfrm>
        <a:off x="0" y="2977203"/>
        <a:ext cx="3505468" cy="2103280"/>
      </dsp:txXfrm>
    </dsp:sp>
    <dsp:sp modelId="{5134F440-B543-43E7-8BA2-A291CA19E6EF}">
      <dsp:nvSpPr>
        <dsp:cNvPr id="0" name=""/>
        <dsp:cNvSpPr/>
      </dsp:nvSpPr>
      <dsp:spPr>
        <a:xfrm>
          <a:off x="3856014" y="2977203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 lo que respecta a las leyes y reglamentos que regulan toda la actividad de los diferentes actores involucrados en la fabricación, comercialización, importación y distribución de medicamentos, existen varias normativas para poder cubrir situaciones específicas que puedan presentarse. </a:t>
          </a:r>
          <a:endParaRPr lang="es-EC" sz="1400" kern="1200" dirty="0"/>
        </a:p>
      </dsp:txBody>
      <dsp:txXfrm>
        <a:off x="3856014" y="2977203"/>
        <a:ext cx="3505468" cy="2103280"/>
      </dsp:txXfrm>
    </dsp:sp>
    <dsp:sp modelId="{449D62AF-6C93-4E33-AB50-372BF753F063}">
      <dsp:nvSpPr>
        <dsp:cNvPr id="0" name=""/>
        <dsp:cNvSpPr/>
      </dsp:nvSpPr>
      <dsp:spPr>
        <a:xfrm>
          <a:off x="7712029" y="2977203"/>
          <a:ext cx="3505468" cy="2103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empresas que poseen patentes suelen explotar el derecho de exclusividad y esto provoca que el precio sea elevado, las licencias obligatorias otorgadas por el Servicio Nacional de Derechos Intelectuales (SENADI) rompe ese derecho y permite que otras empresas compitan con genéricos a precios más bajos.</a:t>
          </a:r>
          <a:endParaRPr lang="es-EC" sz="1400" kern="1200" dirty="0"/>
        </a:p>
      </dsp:txBody>
      <dsp:txXfrm>
        <a:off x="7712029" y="2977203"/>
        <a:ext cx="3505468" cy="210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3E46-FC4D-4AC4-983C-6DB56F160BFD}">
      <dsp:nvSpPr>
        <dsp:cNvPr id="0" name=""/>
        <dsp:cNvSpPr/>
      </dsp:nvSpPr>
      <dsp:spPr>
        <a:xfrm>
          <a:off x="0" y="1764168"/>
          <a:ext cx="3526671" cy="1483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Analizar las importaciones de medicamentos colombianos de la </a:t>
          </a:r>
          <a:r>
            <a:rPr lang="es-EC" sz="1400" kern="1200" dirty="0" err="1" smtClean="0"/>
            <a:t>subpartida</a:t>
          </a:r>
          <a:r>
            <a:rPr lang="es-EC" sz="1400" kern="1200" dirty="0" smtClean="0"/>
            <a:t> arancelaria 3004.10.10.00 y el impacto en el mercado ecuatoriano durante periodo 2014-2017.</a:t>
          </a:r>
          <a:endParaRPr lang="es-EC" sz="1400" kern="1200" dirty="0"/>
        </a:p>
      </dsp:txBody>
      <dsp:txXfrm>
        <a:off x="43448" y="1807616"/>
        <a:ext cx="3439775" cy="1396514"/>
      </dsp:txXfrm>
    </dsp:sp>
    <dsp:sp modelId="{998A9358-F3FF-4813-B0C7-37C88E95A3C9}">
      <dsp:nvSpPr>
        <dsp:cNvPr id="0" name=""/>
        <dsp:cNvSpPr/>
      </dsp:nvSpPr>
      <dsp:spPr>
        <a:xfrm rot="18200919">
          <a:off x="3084542" y="1661330"/>
          <a:ext cx="1963847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963847" y="243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solidFill>
              <a:schemeClr val="tx1"/>
            </a:solidFill>
          </a:endParaRPr>
        </a:p>
      </dsp:txBody>
      <dsp:txXfrm>
        <a:off x="4017370" y="1636536"/>
        <a:ext cx="98192" cy="98192"/>
      </dsp:txXfrm>
    </dsp:sp>
    <dsp:sp modelId="{2013CCE3-09D6-4ED6-9B54-D0928933898A}">
      <dsp:nvSpPr>
        <dsp:cNvPr id="0" name=""/>
        <dsp:cNvSpPr/>
      </dsp:nvSpPr>
      <dsp:spPr>
        <a:xfrm>
          <a:off x="4606261" y="370937"/>
          <a:ext cx="5247487" cy="988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Identificar el volumen de importaciones, la capacidad de producción nacional y su participación en el mercado.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35225" y="399901"/>
        <a:ext cx="5189559" cy="930980"/>
      </dsp:txXfrm>
    </dsp:sp>
    <dsp:sp modelId="{BA8E82CE-7E8C-410F-9BBB-F72218C66C67}">
      <dsp:nvSpPr>
        <dsp:cNvPr id="0" name=""/>
        <dsp:cNvSpPr/>
      </dsp:nvSpPr>
      <dsp:spPr>
        <a:xfrm rot="20114086">
          <a:off x="3471999" y="2232548"/>
          <a:ext cx="1188934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188934" y="243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>
            <a:solidFill>
              <a:schemeClr val="tx1"/>
            </a:solidFill>
          </a:endParaRPr>
        </a:p>
      </dsp:txBody>
      <dsp:txXfrm>
        <a:off x="4036742" y="2227127"/>
        <a:ext cx="59446" cy="59446"/>
      </dsp:txXfrm>
    </dsp:sp>
    <dsp:sp modelId="{C6B9EA81-1D69-481F-858B-F2693B64F9D8}">
      <dsp:nvSpPr>
        <dsp:cNvPr id="0" name=""/>
        <dsp:cNvSpPr/>
      </dsp:nvSpPr>
      <dsp:spPr>
        <a:xfrm>
          <a:off x="4606261" y="1561997"/>
          <a:ext cx="5225224" cy="891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Determinar las características relevantes de medicamentos que inciden en la decisión de compra.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32377" y="1588113"/>
        <a:ext cx="5172992" cy="839428"/>
      </dsp:txXfrm>
    </dsp:sp>
    <dsp:sp modelId="{BFA75695-F172-4BC9-856D-AA8D8E3A52A0}">
      <dsp:nvSpPr>
        <dsp:cNvPr id="0" name=""/>
        <dsp:cNvSpPr/>
      </dsp:nvSpPr>
      <dsp:spPr>
        <a:xfrm rot="1643902">
          <a:off x="3458471" y="2761355"/>
          <a:ext cx="1215989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215989" y="243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036066" y="2755257"/>
        <a:ext cx="60799" cy="60799"/>
      </dsp:txXfrm>
    </dsp:sp>
    <dsp:sp modelId="{179AA78B-91BD-4009-98D2-B69C046257B7}">
      <dsp:nvSpPr>
        <dsp:cNvPr id="0" name=""/>
        <dsp:cNvSpPr/>
      </dsp:nvSpPr>
      <dsp:spPr>
        <a:xfrm>
          <a:off x="4606261" y="2655808"/>
          <a:ext cx="5246328" cy="81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Definir las causas de la limitada diversidad de medicamentos ecuatorianos.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30256" y="2679803"/>
        <a:ext cx="5198338" cy="771273"/>
      </dsp:txXfrm>
    </dsp:sp>
    <dsp:sp modelId="{B679D218-593F-4982-805E-49781055EDC6}">
      <dsp:nvSpPr>
        <dsp:cNvPr id="0" name=""/>
        <dsp:cNvSpPr/>
      </dsp:nvSpPr>
      <dsp:spPr>
        <a:xfrm rot="3401290">
          <a:off x="3083582" y="3302961"/>
          <a:ext cx="1965766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965766" y="243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017322" y="3278119"/>
        <a:ext cx="98288" cy="98288"/>
      </dsp:txXfrm>
    </dsp:sp>
    <dsp:sp modelId="{8FBC0426-9330-466F-946A-89D08E4E5AF9}">
      <dsp:nvSpPr>
        <dsp:cNvPr id="0" name=""/>
        <dsp:cNvSpPr/>
      </dsp:nvSpPr>
      <dsp:spPr>
        <a:xfrm>
          <a:off x="4606261" y="3677223"/>
          <a:ext cx="5231504" cy="942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Analizar las normativas legales vigentes en el Ecuador que causan problemas en el desarrollo del sector farmacéutico.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33876" y="3704838"/>
        <a:ext cx="5176274" cy="887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41D3-D3EC-4B03-B48D-5A28C571A5A6}">
      <dsp:nvSpPr>
        <dsp:cNvPr id="0" name=""/>
        <dsp:cNvSpPr/>
      </dsp:nvSpPr>
      <dsp:spPr>
        <a:xfrm rot="5400000">
          <a:off x="4593602" y="-1434104"/>
          <a:ext cx="1866875" cy="52019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Teoría pura se refiere al análisis de valor aplicado al intercambio internacional.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Teoría monetaria permite conocer cómo se encuentra actualmente el flujo de cambio. </a:t>
          </a:r>
          <a:endParaRPr lang="es-EC" sz="2200" kern="1200" dirty="0"/>
        </a:p>
      </dsp:txBody>
      <dsp:txXfrm rot="-5400000">
        <a:off x="2926080" y="324551"/>
        <a:ext cx="5110787" cy="1684609"/>
      </dsp:txXfrm>
    </dsp:sp>
    <dsp:sp modelId="{46C2BBC2-3BF3-4076-ACD7-B0999E560C1A}">
      <dsp:nvSpPr>
        <dsp:cNvPr id="0" name=""/>
        <dsp:cNvSpPr/>
      </dsp:nvSpPr>
      <dsp:spPr>
        <a:xfrm>
          <a:off x="0" y="58"/>
          <a:ext cx="2926080" cy="23335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/>
            <a:t>Teoría pura y monetaria</a:t>
          </a:r>
          <a:endParaRPr lang="es-EC" sz="3100" kern="1200" dirty="0"/>
        </a:p>
      </dsp:txBody>
      <dsp:txXfrm>
        <a:off x="113917" y="113975"/>
        <a:ext cx="2698246" cy="2105760"/>
      </dsp:txXfrm>
    </dsp:sp>
    <dsp:sp modelId="{236A9094-A805-4861-887D-BE78FACF76B4}">
      <dsp:nvSpPr>
        <dsp:cNvPr id="0" name=""/>
        <dsp:cNvSpPr/>
      </dsp:nvSpPr>
      <dsp:spPr>
        <a:xfrm rot="5400000">
          <a:off x="4593602" y="1016170"/>
          <a:ext cx="1866875" cy="52019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Comercio surge por las diferencias entre la carencia o existencia de los recursos.</a:t>
          </a:r>
          <a:endParaRPr lang="es-EC" sz="2200" kern="1200" dirty="0"/>
        </a:p>
      </dsp:txBody>
      <dsp:txXfrm rot="-5400000">
        <a:off x="2926080" y="2774826"/>
        <a:ext cx="5110787" cy="1684609"/>
      </dsp:txXfrm>
    </dsp:sp>
    <dsp:sp modelId="{A8666A32-0A21-4FC5-A7A6-0449F7498002}">
      <dsp:nvSpPr>
        <dsp:cNvPr id="0" name=""/>
        <dsp:cNvSpPr/>
      </dsp:nvSpPr>
      <dsp:spPr>
        <a:xfrm>
          <a:off x="0" y="2450332"/>
          <a:ext cx="2926080" cy="23335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/>
            <a:t>Teoría de la Disponibilidad</a:t>
          </a:r>
          <a:endParaRPr lang="es-EC" sz="3100" kern="1200" dirty="0"/>
        </a:p>
      </dsp:txBody>
      <dsp:txXfrm>
        <a:off x="113917" y="2564249"/>
        <a:ext cx="2698246" cy="210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06DAB-7FC5-45F6-AAA3-B685502EB7D9}">
      <dsp:nvSpPr>
        <dsp:cNvPr id="0" name=""/>
        <dsp:cNvSpPr/>
      </dsp:nvSpPr>
      <dsp:spPr>
        <a:xfrm>
          <a:off x="1255" y="0"/>
          <a:ext cx="3264765" cy="36021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Ley Orgánica de Salud</a:t>
          </a:r>
          <a:endParaRPr lang="es-EC" sz="1600" kern="1200" dirty="0"/>
        </a:p>
      </dsp:txBody>
      <dsp:txXfrm>
        <a:off x="1255" y="0"/>
        <a:ext cx="3264765" cy="1080650"/>
      </dsp:txXfrm>
    </dsp:sp>
    <dsp:sp modelId="{D5D46C78-8DC4-4191-9966-B3BDBF87326A}">
      <dsp:nvSpPr>
        <dsp:cNvPr id="0" name=""/>
        <dsp:cNvSpPr/>
      </dsp:nvSpPr>
      <dsp:spPr>
        <a:xfrm>
          <a:off x="327732" y="1224951"/>
          <a:ext cx="2611812" cy="2052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Art. 154.- El Estado garantizará el acceso y disponibilidad de medicamentos de calidad y su uso racional, priorizando los intereses de la salud pública sobre los económicos y comerciales. Promoverá la producción, importación, comercialización, dispensación y expendio de medicamentos genéricos con énfasis en los esenciales. </a:t>
          </a:r>
          <a:endParaRPr lang="es-EC" sz="1200" kern="1200" dirty="0"/>
        </a:p>
      </dsp:txBody>
      <dsp:txXfrm>
        <a:off x="387857" y="1285076"/>
        <a:ext cx="2491562" cy="1932557"/>
      </dsp:txXfrm>
    </dsp:sp>
    <dsp:sp modelId="{C7641D59-AFDB-491F-BB63-03DA25DF825E}">
      <dsp:nvSpPr>
        <dsp:cNvPr id="0" name=""/>
        <dsp:cNvSpPr/>
      </dsp:nvSpPr>
      <dsp:spPr>
        <a:xfrm>
          <a:off x="3510879" y="0"/>
          <a:ext cx="3264765" cy="36021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Política Nacional de Medicamentos</a:t>
          </a:r>
          <a:endParaRPr lang="es-EC" sz="1600" kern="1200" dirty="0"/>
        </a:p>
      </dsp:txBody>
      <dsp:txXfrm>
        <a:off x="3510879" y="0"/>
        <a:ext cx="3264765" cy="1080650"/>
      </dsp:txXfrm>
    </dsp:sp>
    <dsp:sp modelId="{8598E1CB-A647-438A-A688-41E98FD992DA}">
      <dsp:nvSpPr>
        <dsp:cNvPr id="0" name=""/>
        <dsp:cNvSpPr/>
      </dsp:nvSpPr>
      <dsp:spPr>
        <a:xfrm>
          <a:off x="3837355" y="1081964"/>
          <a:ext cx="2611812" cy="378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Garantizar el acceso de medicamentos</a:t>
          </a:r>
          <a:endParaRPr lang="es-EC" sz="1200" kern="1200" dirty="0"/>
        </a:p>
      </dsp:txBody>
      <dsp:txXfrm>
        <a:off x="3848455" y="1093064"/>
        <a:ext cx="2589612" cy="356792"/>
      </dsp:txXfrm>
    </dsp:sp>
    <dsp:sp modelId="{B31FE72E-31E2-4200-80D5-0737FDA7B10B}">
      <dsp:nvSpPr>
        <dsp:cNvPr id="0" name=""/>
        <dsp:cNvSpPr/>
      </dsp:nvSpPr>
      <dsp:spPr>
        <a:xfrm>
          <a:off x="3837355" y="1519263"/>
          <a:ext cx="2611812" cy="378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Apoyar el uso de medicamentos relación costo – beneficio</a:t>
          </a:r>
          <a:endParaRPr lang="es-EC" sz="1200" kern="1200" dirty="0"/>
        </a:p>
      </dsp:txBody>
      <dsp:txXfrm>
        <a:off x="3848455" y="1530363"/>
        <a:ext cx="2589612" cy="356792"/>
      </dsp:txXfrm>
    </dsp:sp>
    <dsp:sp modelId="{86873A83-098A-487D-ACF0-4A507F2611AF}">
      <dsp:nvSpPr>
        <dsp:cNvPr id="0" name=""/>
        <dsp:cNvSpPr/>
      </dsp:nvSpPr>
      <dsp:spPr>
        <a:xfrm>
          <a:off x="3837355" y="1956563"/>
          <a:ext cx="2611812" cy="378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Impulsar la producción nacional de medicamentos (I+D)</a:t>
          </a:r>
          <a:endParaRPr lang="es-EC" sz="1200" kern="1200" dirty="0"/>
        </a:p>
      </dsp:txBody>
      <dsp:txXfrm>
        <a:off x="3848455" y="1967663"/>
        <a:ext cx="2589612" cy="356792"/>
      </dsp:txXfrm>
    </dsp:sp>
    <dsp:sp modelId="{AB0DEFA1-47AA-4907-A1C4-5F02ACCD0283}">
      <dsp:nvSpPr>
        <dsp:cNvPr id="0" name=""/>
        <dsp:cNvSpPr/>
      </dsp:nvSpPr>
      <dsp:spPr>
        <a:xfrm>
          <a:off x="3837355" y="2393862"/>
          <a:ext cx="2611812" cy="461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Asegurar que los medicamentos correspondan con las exigencias internacionales</a:t>
          </a:r>
          <a:endParaRPr lang="es-EC" sz="1200" kern="1200" dirty="0"/>
        </a:p>
      </dsp:txBody>
      <dsp:txXfrm>
        <a:off x="3850868" y="2407375"/>
        <a:ext cx="2584786" cy="434337"/>
      </dsp:txXfrm>
    </dsp:sp>
    <dsp:sp modelId="{64C896FA-BC0D-4C77-9FE3-B9A33FC487C6}">
      <dsp:nvSpPr>
        <dsp:cNvPr id="0" name=""/>
        <dsp:cNvSpPr/>
      </dsp:nvSpPr>
      <dsp:spPr>
        <a:xfrm>
          <a:off x="3837355" y="2913532"/>
          <a:ext cx="2611812" cy="507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Garantizar la transparencia en los procesos de adquisición de medicamentos e insumos </a:t>
          </a:r>
          <a:endParaRPr lang="es-EC" sz="1200" kern="1200" dirty="0"/>
        </a:p>
      </dsp:txBody>
      <dsp:txXfrm>
        <a:off x="3852211" y="2928388"/>
        <a:ext cx="2582100" cy="477501"/>
      </dsp:txXfrm>
    </dsp:sp>
    <dsp:sp modelId="{09A16610-D29E-437D-A861-F803113BDC68}">
      <dsp:nvSpPr>
        <dsp:cNvPr id="0" name=""/>
        <dsp:cNvSpPr/>
      </dsp:nvSpPr>
      <dsp:spPr>
        <a:xfrm>
          <a:off x="7020502" y="0"/>
          <a:ext cx="3264765" cy="36021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Ley de la Producción, Importación, Comercialización y Expendio de Medicamentos Genéricos de Uso Humano</a:t>
          </a:r>
          <a:endParaRPr lang="es-EC" sz="1600" kern="1200" dirty="0"/>
        </a:p>
      </dsp:txBody>
      <dsp:txXfrm>
        <a:off x="7020502" y="0"/>
        <a:ext cx="3264765" cy="1080650"/>
      </dsp:txXfrm>
    </dsp:sp>
    <dsp:sp modelId="{1B916E9F-6974-46A5-829C-25A15FE15DA1}">
      <dsp:nvSpPr>
        <dsp:cNvPr id="0" name=""/>
        <dsp:cNvSpPr/>
      </dsp:nvSpPr>
      <dsp:spPr>
        <a:xfrm>
          <a:off x="7346978" y="1561388"/>
          <a:ext cx="2611812" cy="137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Genéricos: aquellos que se registran y comercializan con la Denominación Común Internacional del principio activo o con una denominación genérica conocida internacionalmente </a:t>
          </a:r>
          <a:endParaRPr lang="es-EC" sz="1200" kern="1200" dirty="0"/>
        </a:p>
      </dsp:txBody>
      <dsp:txXfrm>
        <a:off x="7387395" y="1601805"/>
        <a:ext cx="2530978" cy="129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7303-9B71-488B-B715-FDC3CEF937A4}">
      <dsp:nvSpPr>
        <dsp:cNvPr id="0" name=""/>
        <dsp:cNvSpPr/>
      </dsp:nvSpPr>
      <dsp:spPr>
        <a:xfrm>
          <a:off x="3571" y="301716"/>
          <a:ext cx="1561703" cy="937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Fijación de precios diferenciados</a:t>
          </a:r>
          <a:endParaRPr lang="es-EC" sz="1500" kern="1200" dirty="0"/>
        </a:p>
      </dsp:txBody>
      <dsp:txXfrm>
        <a:off x="31015" y="329160"/>
        <a:ext cx="1506815" cy="882133"/>
      </dsp:txXfrm>
    </dsp:sp>
    <dsp:sp modelId="{03F02365-635B-4206-A05C-E8A9D304BF68}">
      <dsp:nvSpPr>
        <dsp:cNvPr id="0" name=""/>
        <dsp:cNvSpPr/>
      </dsp:nvSpPr>
      <dsp:spPr>
        <a:xfrm>
          <a:off x="1721445" y="57657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1721445" y="654035"/>
        <a:ext cx="231757" cy="232382"/>
      </dsp:txXfrm>
    </dsp:sp>
    <dsp:sp modelId="{846CCD1A-C2ED-4E0F-907A-A7748D9C4F74}">
      <dsp:nvSpPr>
        <dsp:cNvPr id="0" name=""/>
        <dsp:cNvSpPr/>
      </dsp:nvSpPr>
      <dsp:spPr>
        <a:xfrm>
          <a:off x="2189956" y="301716"/>
          <a:ext cx="1561703" cy="937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Regulación sanitaria y control de calidad</a:t>
          </a:r>
          <a:endParaRPr lang="es-EC" sz="1500" kern="1200" dirty="0"/>
        </a:p>
      </dsp:txBody>
      <dsp:txXfrm>
        <a:off x="2217400" y="329160"/>
        <a:ext cx="1506815" cy="882133"/>
      </dsp:txXfrm>
    </dsp:sp>
    <dsp:sp modelId="{9091CD4E-BFC4-4DD8-9F0A-1646AE23BC88}">
      <dsp:nvSpPr>
        <dsp:cNvPr id="0" name=""/>
        <dsp:cNvSpPr/>
      </dsp:nvSpPr>
      <dsp:spPr>
        <a:xfrm>
          <a:off x="3907829" y="57657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907829" y="654035"/>
        <a:ext cx="231757" cy="232382"/>
      </dsp:txXfrm>
    </dsp:sp>
    <dsp:sp modelId="{362C7DC2-FC27-4E54-9B1F-42693B733749}">
      <dsp:nvSpPr>
        <dsp:cNvPr id="0" name=""/>
        <dsp:cNvSpPr/>
      </dsp:nvSpPr>
      <dsp:spPr>
        <a:xfrm>
          <a:off x="4376340" y="301716"/>
          <a:ext cx="1561703" cy="937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Control de la prescripción</a:t>
          </a:r>
          <a:endParaRPr lang="es-EC" sz="1500" kern="1200" dirty="0"/>
        </a:p>
      </dsp:txBody>
      <dsp:txXfrm>
        <a:off x="4403784" y="329160"/>
        <a:ext cx="1506815" cy="882133"/>
      </dsp:txXfrm>
    </dsp:sp>
    <dsp:sp modelId="{508D765E-F3FD-48CD-8087-D7F0C9E496EE}">
      <dsp:nvSpPr>
        <dsp:cNvPr id="0" name=""/>
        <dsp:cNvSpPr/>
      </dsp:nvSpPr>
      <dsp:spPr>
        <a:xfrm>
          <a:off x="6094214" y="57657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6094214" y="654035"/>
        <a:ext cx="231757" cy="232382"/>
      </dsp:txXfrm>
    </dsp:sp>
    <dsp:sp modelId="{72993BF9-B5A5-49B4-B9D4-9BFC05542B35}">
      <dsp:nvSpPr>
        <dsp:cNvPr id="0" name=""/>
        <dsp:cNvSpPr/>
      </dsp:nvSpPr>
      <dsp:spPr>
        <a:xfrm>
          <a:off x="6562724" y="301716"/>
          <a:ext cx="1561703" cy="937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Almacenamiento y dispensación</a:t>
          </a:r>
          <a:endParaRPr lang="es-EC" sz="1500" kern="1200" dirty="0"/>
        </a:p>
      </dsp:txBody>
      <dsp:txXfrm>
        <a:off x="6590168" y="329160"/>
        <a:ext cx="1506815" cy="882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98917-6724-481A-9FBF-F7FE412AB226}">
      <dsp:nvSpPr>
        <dsp:cNvPr id="0" name=""/>
        <dsp:cNvSpPr/>
      </dsp:nvSpPr>
      <dsp:spPr>
        <a:xfrm>
          <a:off x="4210248" y="2212981"/>
          <a:ext cx="274215" cy="213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83"/>
              </a:lnTo>
              <a:lnTo>
                <a:pt x="274215" y="213888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71D97-1B59-4511-A51B-EF7311B82AC5}">
      <dsp:nvSpPr>
        <dsp:cNvPr id="0" name=""/>
        <dsp:cNvSpPr/>
      </dsp:nvSpPr>
      <dsp:spPr>
        <a:xfrm>
          <a:off x="4210248" y="2212981"/>
          <a:ext cx="274215" cy="84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28"/>
              </a:lnTo>
              <a:lnTo>
                <a:pt x="274215" y="8409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5DFA2-50C4-4811-8EC0-76D94DB777BA}">
      <dsp:nvSpPr>
        <dsp:cNvPr id="0" name=""/>
        <dsp:cNvSpPr/>
      </dsp:nvSpPr>
      <dsp:spPr>
        <a:xfrm>
          <a:off x="3835486" y="915026"/>
          <a:ext cx="1106003" cy="38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51"/>
              </a:lnTo>
              <a:lnTo>
                <a:pt x="1106003" y="191951"/>
              </a:lnTo>
              <a:lnTo>
                <a:pt x="1106003" y="38390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52CA-F4A3-49DA-93A8-3942ECD032E0}">
      <dsp:nvSpPr>
        <dsp:cNvPr id="0" name=""/>
        <dsp:cNvSpPr/>
      </dsp:nvSpPr>
      <dsp:spPr>
        <a:xfrm>
          <a:off x="1998240" y="2212981"/>
          <a:ext cx="274215" cy="213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83"/>
              </a:lnTo>
              <a:lnTo>
                <a:pt x="274215" y="213888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D54BE-7ECC-4985-BB00-020526170E45}">
      <dsp:nvSpPr>
        <dsp:cNvPr id="0" name=""/>
        <dsp:cNvSpPr/>
      </dsp:nvSpPr>
      <dsp:spPr>
        <a:xfrm>
          <a:off x="1998240" y="2212981"/>
          <a:ext cx="274215" cy="84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28"/>
              </a:lnTo>
              <a:lnTo>
                <a:pt x="274215" y="8409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8BB35-3DCA-4470-A643-D790775C69CE}">
      <dsp:nvSpPr>
        <dsp:cNvPr id="0" name=""/>
        <dsp:cNvSpPr/>
      </dsp:nvSpPr>
      <dsp:spPr>
        <a:xfrm>
          <a:off x="2729483" y="915026"/>
          <a:ext cx="1106003" cy="383902"/>
        </a:xfrm>
        <a:custGeom>
          <a:avLst/>
          <a:gdLst/>
          <a:ahLst/>
          <a:cxnLst/>
          <a:rect l="0" t="0" r="0" b="0"/>
          <a:pathLst>
            <a:path>
              <a:moveTo>
                <a:pt x="1106003" y="0"/>
              </a:moveTo>
              <a:lnTo>
                <a:pt x="1106003" y="191951"/>
              </a:lnTo>
              <a:lnTo>
                <a:pt x="0" y="191951"/>
              </a:lnTo>
              <a:lnTo>
                <a:pt x="0" y="38390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FB5DD-325A-45EE-B489-CD3213CEAF80}">
      <dsp:nvSpPr>
        <dsp:cNvPr id="0" name=""/>
        <dsp:cNvSpPr/>
      </dsp:nvSpPr>
      <dsp:spPr>
        <a:xfrm>
          <a:off x="2921434" y="973"/>
          <a:ext cx="1828105" cy="9140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Empresas</a:t>
          </a:r>
          <a:endParaRPr lang="es-EC" sz="1600" kern="1200" dirty="0"/>
        </a:p>
      </dsp:txBody>
      <dsp:txXfrm>
        <a:off x="2921434" y="973"/>
        <a:ext cx="1828105" cy="914052"/>
      </dsp:txXfrm>
    </dsp:sp>
    <dsp:sp modelId="{87A849F0-E9D5-4B9B-96A3-5AE7D1D3EF15}">
      <dsp:nvSpPr>
        <dsp:cNvPr id="0" name=""/>
        <dsp:cNvSpPr/>
      </dsp:nvSpPr>
      <dsp:spPr>
        <a:xfrm>
          <a:off x="1815430" y="1298928"/>
          <a:ext cx="1828105" cy="9140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Sector privado</a:t>
          </a:r>
          <a:endParaRPr lang="es-EC" sz="1400" kern="1200" dirty="0"/>
        </a:p>
      </dsp:txBody>
      <dsp:txXfrm>
        <a:off x="1815430" y="1298928"/>
        <a:ext cx="1828105" cy="914052"/>
      </dsp:txXfrm>
    </dsp:sp>
    <dsp:sp modelId="{6E10F719-6B28-4DA6-8E72-333950EC0756}">
      <dsp:nvSpPr>
        <dsp:cNvPr id="0" name=""/>
        <dsp:cNvSpPr/>
      </dsp:nvSpPr>
      <dsp:spPr>
        <a:xfrm>
          <a:off x="2272456" y="2596883"/>
          <a:ext cx="1828105" cy="9140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Producción, acondicionamiento y/o venta</a:t>
          </a:r>
          <a:endParaRPr lang="es-EC" sz="1400" kern="1200" dirty="0"/>
        </a:p>
      </dsp:txBody>
      <dsp:txXfrm>
        <a:off x="2272456" y="2596883"/>
        <a:ext cx="1828105" cy="914052"/>
      </dsp:txXfrm>
    </dsp:sp>
    <dsp:sp modelId="{64BEF06B-6B51-4BAC-8C3F-5D623C980324}">
      <dsp:nvSpPr>
        <dsp:cNvPr id="0" name=""/>
        <dsp:cNvSpPr/>
      </dsp:nvSpPr>
      <dsp:spPr>
        <a:xfrm>
          <a:off x="2272456" y="3894838"/>
          <a:ext cx="1828105" cy="9140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88% importados</a:t>
          </a:r>
          <a:endParaRPr lang="es-EC" sz="1400" kern="1200" dirty="0"/>
        </a:p>
      </dsp:txBody>
      <dsp:txXfrm>
        <a:off x="2272456" y="3894838"/>
        <a:ext cx="1828105" cy="914052"/>
      </dsp:txXfrm>
    </dsp:sp>
    <dsp:sp modelId="{E1943D07-1038-43D5-9158-9B636E6ACF24}">
      <dsp:nvSpPr>
        <dsp:cNvPr id="0" name=""/>
        <dsp:cNvSpPr/>
      </dsp:nvSpPr>
      <dsp:spPr>
        <a:xfrm>
          <a:off x="4027437" y="1298928"/>
          <a:ext cx="1828105" cy="9140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Sector público</a:t>
          </a:r>
          <a:endParaRPr lang="es-EC" sz="1400" kern="1200" dirty="0"/>
        </a:p>
      </dsp:txBody>
      <dsp:txXfrm>
        <a:off x="4027437" y="1298928"/>
        <a:ext cx="1828105" cy="914052"/>
      </dsp:txXfrm>
    </dsp:sp>
    <dsp:sp modelId="{FF5C410D-DA34-4B9F-8D89-D7B3EAC646FD}">
      <dsp:nvSpPr>
        <dsp:cNvPr id="0" name=""/>
        <dsp:cNvSpPr/>
      </dsp:nvSpPr>
      <dsp:spPr>
        <a:xfrm>
          <a:off x="4484464" y="2596883"/>
          <a:ext cx="1828105" cy="9140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Abastece mediante compras públicas</a:t>
          </a:r>
          <a:endParaRPr lang="es-EC" sz="1400" kern="1200" dirty="0"/>
        </a:p>
      </dsp:txBody>
      <dsp:txXfrm>
        <a:off x="4484464" y="2596883"/>
        <a:ext cx="1828105" cy="914052"/>
      </dsp:txXfrm>
    </dsp:sp>
    <dsp:sp modelId="{8E9A3678-6000-44FB-BF2F-E6E2172A7C5C}">
      <dsp:nvSpPr>
        <dsp:cNvPr id="0" name=""/>
        <dsp:cNvSpPr/>
      </dsp:nvSpPr>
      <dsp:spPr>
        <a:xfrm>
          <a:off x="4484464" y="3894838"/>
          <a:ext cx="1828105" cy="9140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75% importados</a:t>
          </a:r>
        </a:p>
      </dsp:txBody>
      <dsp:txXfrm>
        <a:off x="4484464" y="3894838"/>
        <a:ext cx="1828105" cy="914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46103-028C-48FF-87E6-09A5C0994767}">
      <dsp:nvSpPr>
        <dsp:cNvPr id="0" name=""/>
        <dsp:cNvSpPr/>
      </dsp:nvSpPr>
      <dsp:spPr>
        <a:xfrm>
          <a:off x="411683" y="569"/>
          <a:ext cx="1313120" cy="7878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Medicamentos terminados</a:t>
          </a:r>
          <a:endParaRPr lang="es-EC" sz="1400" kern="1200" dirty="0"/>
        </a:p>
      </dsp:txBody>
      <dsp:txXfrm>
        <a:off x="411683" y="569"/>
        <a:ext cx="1313120" cy="787872"/>
      </dsp:txXfrm>
    </dsp:sp>
    <dsp:sp modelId="{DDC28A62-CA4B-479E-B762-EDCD679122E0}">
      <dsp:nvSpPr>
        <dsp:cNvPr id="0" name=""/>
        <dsp:cNvSpPr/>
      </dsp:nvSpPr>
      <dsp:spPr>
        <a:xfrm>
          <a:off x="1856116" y="569"/>
          <a:ext cx="1313120" cy="7878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Principios activos o </a:t>
          </a:r>
          <a:r>
            <a:rPr lang="es-EC" sz="1400" kern="1200" dirty="0" err="1" smtClean="0"/>
            <a:t>farmoquímicos</a:t>
          </a:r>
          <a:endParaRPr lang="es-EC" sz="1400" kern="1200" dirty="0"/>
        </a:p>
      </dsp:txBody>
      <dsp:txXfrm>
        <a:off x="1856116" y="569"/>
        <a:ext cx="1313120" cy="787872"/>
      </dsp:txXfrm>
    </dsp:sp>
    <dsp:sp modelId="{5F9C7D1C-1B0C-4700-93FF-5DD628C87EE0}">
      <dsp:nvSpPr>
        <dsp:cNvPr id="0" name=""/>
        <dsp:cNvSpPr/>
      </dsp:nvSpPr>
      <dsp:spPr>
        <a:xfrm>
          <a:off x="411683" y="919754"/>
          <a:ext cx="1313120" cy="7878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Colombia 2017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(FOB $ 127 millones)</a:t>
          </a:r>
          <a:endParaRPr lang="es-EC" sz="1400" kern="1200" dirty="0"/>
        </a:p>
      </dsp:txBody>
      <dsp:txXfrm>
        <a:off x="411683" y="919754"/>
        <a:ext cx="1313120" cy="787872"/>
      </dsp:txXfrm>
    </dsp:sp>
    <dsp:sp modelId="{EEE44405-D9D3-445E-8EEC-4E5B44ED9851}">
      <dsp:nvSpPr>
        <dsp:cNvPr id="0" name=""/>
        <dsp:cNvSpPr/>
      </dsp:nvSpPr>
      <dsp:spPr>
        <a:xfrm>
          <a:off x="1856116" y="919754"/>
          <a:ext cx="1313120" cy="7878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México </a:t>
          </a:r>
          <a:endParaRPr lang="es-EC" sz="1400" kern="1200" dirty="0"/>
        </a:p>
      </dsp:txBody>
      <dsp:txXfrm>
        <a:off x="1856116" y="919754"/>
        <a:ext cx="1313120" cy="787872"/>
      </dsp:txXfrm>
    </dsp:sp>
    <dsp:sp modelId="{604645AD-622A-46EB-8C6A-A5FAB9E09142}">
      <dsp:nvSpPr>
        <dsp:cNvPr id="0" name=""/>
        <dsp:cNvSpPr/>
      </dsp:nvSpPr>
      <dsp:spPr>
        <a:xfrm>
          <a:off x="1133900" y="1838938"/>
          <a:ext cx="1313120" cy="7878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Alemania</a:t>
          </a:r>
          <a:endParaRPr lang="es-EC" sz="1400" kern="1200" dirty="0"/>
        </a:p>
      </dsp:txBody>
      <dsp:txXfrm>
        <a:off x="1133900" y="1838938"/>
        <a:ext cx="1313120" cy="787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C9805-735A-4229-AC9B-BC437EDC06B2}">
      <dsp:nvSpPr>
        <dsp:cNvPr id="0" name=""/>
        <dsp:cNvSpPr/>
      </dsp:nvSpPr>
      <dsp:spPr>
        <a:xfrm>
          <a:off x="1013885" y="1534"/>
          <a:ext cx="2256749" cy="13540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Bogotá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66% empresas manufactureras y 65% mayoristas</a:t>
          </a:r>
          <a:endParaRPr lang="es-EC" sz="1400" kern="1200" dirty="0"/>
        </a:p>
      </dsp:txBody>
      <dsp:txXfrm>
        <a:off x="1013885" y="1534"/>
        <a:ext cx="2256749" cy="1354049"/>
      </dsp:txXfrm>
    </dsp:sp>
    <dsp:sp modelId="{B07D4F75-7B55-4355-BA8A-D72D72C3A06A}">
      <dsp:nvSpPr>
        <dsp:cNvPr id="0" name=""/>
        <dsp:cNvSpPr/>
      </dsp:nvSpPr>
      <dsp:spPr>
        <a:xfrm>
          <a:off x="3496309" y="1534"/>
          <a:ext cx="2256749" cy="1354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82% importaciones, 47% exportaciones</a:t>
          </a:r>
        </a:p>
      </dsp:txBody>
      <dsp:txXfrm>
        <a:off x="3496309" y="1534"/>
        <a:ext cx="2256749" cy="1354049"/>
      </dsp:txXfrm>
    </dsp:sp>
    <dsp:sp modelId="{A81A9B89-19D6-4C1A-B47C-9A69515332B7}">
      <dsp:nvSpPr>
        <dsp:cNvPr id="0" name=""/>
        <dsp:cNvSpPr/>
      </dsp:nvSpPr>
      <dsp:spPr>
        <a:xfrm>
          <a:off x="1013885" y="1581258"/>
          <a:ext cx="2256749" cy="1354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300 laboratorios farmacéuticos nacionales y extranjeros </a:t>
          </a:r>
        </a:p>
      </dsp:txBody>
      <dsp:txXfrm>
        <a:off x="1013885" y="1581258"/>
        <a:ext cx="2256749" cy="1354049"/>
      </dsp:txXfrm>
    </dsp:sp>
    <dsp:sp modelId="{E90C0E90-53D8-4190-A2F4-BDC1A518BC14}">
      <dsp:nvSpPr>
        <dsp:cNvPr id="0" name=""/>
        <dsp:cNvSpPr/>
      </dsp:nvSpPr>
      <dsp:spPr>
        <a:xfrm>
          <a:off x="3496309" y="1581258"/>
          <a:ext cx="2256749" cy="13540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Pionero en reglamentación farmacéutica y líder en procesos manufactureros</a:t>
          </a:r>
          <a:endParaRPr lang="es-EC" sz="1400" kern="1200" dirty="0"/>
        </a:p>
      </dsp:txBody>
      <dsp:txXfrm>
        <a:off x="3496309" y="1581258"/>
        <a:ext cx="2256749" cy="1354049"/>
      </dsp:txXfrm>
    </dsp:sp>
    <dsp:sp modelId="{F0183ED0-B3EF-48E3-871C-87CF403D80ED}">
      <dsp:nvSpPr>
        <dsp:cNvPr id="0" name=""/>
        <dsp:cNvSpPr/>
      </dsp:nvSpPr>
      <dsp:spPr>
        <a:xfrm>
          <a:off x="1013885" y="3160983"/>
          <a:ext cx="2256749" cy="13540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Instituto Nacional de Vigilancia de Medicamentos y Alimentos de Colombia (</a:t>
          </a:r>
          <a:r>
            <a:rPr lang="es-EC" sz="1400" kern="1200" dirty="0" err="1" smtClean="0"/>
            <a:t>Invima</a:t>
          </a:r>
          <a:r>
            <a:rPr lang="es-EC" sz="1400" kern="1200" dirty="0" smtClean="0"/>
            <a:t>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Ente de referencia internacional</a:t>
          </a:r>
          <a:endParaRPr lang="es-EC" sz="1400" kern="1200" dirty="0"/>
        </a:p>
      </dsp:txBody>
      <dsp:txXfrm>
        <a:off x="1013885" y="3160983"/>
        <a:ext cx="2256749" cy="1354049"/>
      </dsp:txXfrm>
    </dsp:sp>
    <dsp:sp modelId="{9E123B99-A7DF-4223-AE8E-F292A8C5EFF8}">
      <dsp:nvSpPr>
        <dsp:cNvPr id="0" name=""/>
        <dsp:cNvSpPr/>
      </dsp:nvSpPr>
      <dsp:spPr>
        <a:xfrm>
          <a:off x="3496309" y="3160983"/>
          <a:ext cx="2256749" cy="13540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Crecimiento: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4.95% para genéricos, 5.91% para medicamentos patentados </a:t>
          </a:r>
        </a:p>
      </dsp:txBody>
      <dsp:txXfrm>
        <a:off x="3496309" y="3160983"/>
        <a:ext cx="2256749" cy="135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4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892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84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067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8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62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03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680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376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358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197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542206-1F47-4B58-947C-CB4556741955}" type="datetimeFigureOut">
              <a:rPr lang="es-EC" smtClean="0"/>
              <a:t>31/01/2019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846E59-E401-4E6B-A4C3-074D3C58845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1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18695"/>
          <a:stretch/>
        </p:blipFill>
        <p:spPr>
          <a:xfrm>
            <a:off x="2441073" y="79543"/>
            <a:ext cx="6694300" cy="1343411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445115" y="1509618"/>
            <a:ext cx="11706045" cy="729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dirty="0" smtClean="0"/>
              <a:t>DEPARTAMENTO DE CIENCIAS ECONÓMICAS, ADMINISTRATIVAS Y DE COMERCIO</a:t>
            </a:r>
            <a:endParaRPr lang="es-EC" sz="24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304025" y="2115965"/>
            <a:ext cx="9988223" cy="729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CARRERA DE INGENIERÍA EN COMERCIO EXTERIOR Y NEGOCIACIÓN INTERNACIONAL</a:t>
            </a:r>
            <a:endParaRPr lang="es-EC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04025" y="2741163"/>
            <a:ext cx="9621456" cy="1736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200" b="1" dirty="0" smtClean="0"/>
              <a:t>TRABAJO DE TITULACIÓN</a:t>
            </a:r>
          </a:p>
          <a:p>
            <a:pPr algn="ctr">
              <a:lnSpc>
                <a:spcPct val="100000"/>
              </a:lnSpc>
            </a:pPr>
            <a:endParaRPr lang="es-MX" sz="2000" b="1" dirty="0" smtClean="0"/>
          </a:p>
          <a:p>
            <a:pPr algn="ctr">
              <a:lnSpc>
                <a:spcPct val="100000"/>
              </a:lnSpc>
            </a:pPr>
            <a:r>
              <a:rPr lang="es-EC" sz="2400" dirty="0"/>
              <a:t>“ANÁLISIS DE LAS IMPORTACIONES DE MEDICAMENTOS DE LA SUBPARTIDA ARANCELARIA 3004.10.10.00 DESDE COLOMBIA Y EL IMPACTO EN EL MERCADO ECUATORIANO DURANTE EL PERIODO 2014 - 2017”</a:t>
            </a:r>
            <a:endParaRPr lang="es-EC" sz="22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741671" y="5083582"/>
            <a:ext cx="1759989" cy="820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000" b="1" dirty="0" smtClean="0"/>
              <a:t>Autores: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28431" y="4971439"/>
            <a:ext cx="520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Stefany Lisseth Durán Gómez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Richard Sebastián Echeverría Vergara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841410" y="5083582"/>
            <a:ext cx="329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Tutor: Ing. Ramiro Rivera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7180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DISEÑO METODOLÓGICO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64633" y="914400"/>
            <a:ext cx="32952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E</a:t>
            </a:r>
            <a:r>
              <a:rPr lang="es-EC" dirty="0" smtClean="0"/>
              <a:t>nfoque </a:t>
            </a:r>
            <a:r>
              <a:rPr lang="es-EC" dirty="0"/>
              <a:t>de la </a:t>
            </a:r>
            <a:r>
              <a:rPr lang="es-EC" dirty="0" smtClean="0"/>
              <a:t>investigación mixto </a:t>
            </a:r>
            <a:endParaRPr lang="es-EC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384354" y="1505353"/>
          <a:ext cx="6068204" cy="467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6983563" y="1673524"/>
          <a:ext cx="4558580" cy="457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231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1620" y="2061540"/>
            <a:ext cx="10058400" cy="356616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RESULTADOS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Resultado de imagen para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1" y="431320"/>
            <a:ext cx="7537057" cy="34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82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VOLUMEN DE IMPORTACIONES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MEDICAMENTOS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9" y="1054665"/>
            <a:ext cx="8444929" cy="493400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83873"/>
              </p:ext>
            </p:extLst>
          </p:nvPr>
        </p:nvGraphicFramePr>
        <p:xfrm>
          <a:off x="9355008" y="2119107"/>
          <a:ext cx="2248857" cy="233698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07524"/>
                <a:gridCol w="1541333"/>
              </a:tblGrid>
              <a:tr h="46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AÑO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PORCENTAJE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18.41%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14.87%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17.83%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16.99%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87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722634" cy="621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VOLUMEN DE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EXPORTACIONES DE MEDICAMENTOS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DESDE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ECUADOR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00463"/>
              </p:ext>
            </p:extLst>
          </p:nvPr>
        </p:nvGraphicFramePr>
        <p:xfrm>
          <a:off x="9470918" y="2588501"/>
          <a:ext cx="2017037" cy="190622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34590"/>
                <a:gridCol w="1382447"/>
              </a:tblGrid>
              <a:tr h="38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AÑO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12.76%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1.77%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1.91%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" y="1099970"/>
            <a:ext cx="8278863" cy="4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6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BALANZA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COMERCIAL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327" t="1373" r="2025" b="1526"/>
          <a:stretch/>
        </p:blipFill>
        <p:spPr>
          <a:xfrm>
            <a:off x="1815921" y="1008076"/>
            <a:ext cx="7866561" cy="47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0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DIFERENCIA ENTRE EXPORTACIONES E IMPORTACIONES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2" t="1465" r="1112" b="2720"/>
          <a:stretch/>
        </p:blipFill>
        <p:spPr>
          <a:xfrm>
            <a:off x="2147977" y="1302590"/>
            <a:ext cx="8039819" cy="39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50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ANÁLISIS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DEL TIPO CAMBIARIO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" y="802256"/>
            <a:ext cx="5043488" cy="19389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618" t="2315" r="2015" b="1389"/>
          <a:stretch/>
        </p:blipFill>
        <p:spPr>
          <a:xfrm>
            <a:off x="5158596" y="2587925"/>
            <a:ext cx="6361856" cy="3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7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784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MEDICAMENTOS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GENÉRICOS Y DE MARCA IMPORTADOS </a:t>
            </a:r>
            <a:endParaRPr lang="es-EC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SUBPARTIDA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ARANCELARIA 3004.10.10.00 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893314" y="1216324"/>
          <a:ext cx="6628921" cy="468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423843" y="1224951"/>
            <a:ext cx="2760453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Bencilpenicilina </a:t>
            </a:r>
            <a:r>
              <a:rPr lang="es-EC" sz="1400" dirty="0"/>
              <a:t>Benzatínica o Penicilina G </a:t>
            </a:r>
            <a:r>
              <a:rPr lang="es-EC" sz="1400" dirty="0" smtClean="0"/>
              <a:t>Benzatinica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Ceftriaxona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Claritromicina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Dicloxacilina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Furosemida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Meropenem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Penicilina </a:t>
            </a:r>
            <a:r>
              <a:rPr lang="es-EC" sz="1400" dirty="0"/>
              <a:t>G </a:t>
            </a:r>
            <a:r>
              <a:rPr lang="es-EC" sz="1400" dirty="0" smtClean="0"/>
              <a:t>Sódica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Piperacilina </a:t>
            </a:r>
            <a:r>
              <a:rPr lang="es-EC" sz="1400" dirty="0"/>
              <a:t>+ </a:t>
            </a:r>
            <a:r>
              <a:rPr lang="es-EC" sz="1400" dirty="0" smtClean="0"/>
              <a:t>Tazobactam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Sultamicilina </a:t>
            </a:r>
            <a:endParaRPr lang="es-EC" sz="1400" dirty="0"/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Tramadol</a:t>
            </a:r>
            <a:r>
              <a:rPr lang="es-EC" sz="1400" dirty="0"/>
              <a:t>.</a:t>
            </a:r>
          </a:p>
        </p:txBody>
      </p:sp>
      <p:pic>
        <p:nvPicPr>
          <p:cNvPr id="1026" name="Picture 2" descr="Resultado de imagen para medicamen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86" y="3833140"/>
            <a:ext cx="3614168" cy="2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PARTICIPACIÓN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DEL SECTOR FARMACÉUTICO EN EL PIB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483079" y="1889374"/>
          <a:ext cx="4097545" cy="142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2523705" y="4710184"/>
          <a:ext cx="7250023" cy="120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/>
          <a:srcRect l="2900" t="2995" r="3995" b="2353"/>
          <a:stretch/>
        </p:blipFill>
        <p:spPr>
          <a:xfrm>
            <a:off x="5089586" y="1132888"/>
            <a:ext cx="6487064" cy="31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524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9946" y="439977"/>
            <a:ext cx="1155077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PRODUCCIÓN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NACIONAL ANUAL DE MEDICAMENTOS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PARTICIPACIÓN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EN EL MERCADO 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41873" y="2734574"/>
            <a:ext cx="241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741873" y="3784120"/>
            <a:ext cx="241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94" y="1794295"/>
            <a:ext cx="5520387" cy="3223313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6584581" y="1550776"/>
          <a:ext cx="5204604" cy="386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21907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3079" y="146679"/>
            <a:ext cx="10058400" cy="5461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4194083"/>
              </p:ext>
            </p:extLst>
          </p:nvPr>
        </p:nvGraphicFramePr>
        <p:xfrm>
          <a:off x="315342" y="1574365"/>
          <a:ext cx="11876658" cy="436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81886" y="767751"/>
            <a:ext cx="403716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Segunda más importante a nivel mundial</a:t>
            </a:r>
          </a:p>
        </p:txBody>
      </p:sp>
      <p:pic>
        <p:nvPicPr>
          <p:cNvPr id="1026" name="Picture 2" descr="Resultado de imagen para MEDICAMENT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07" y="328167"/>
            <a:ext cx="2751526" cy="17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06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rgbClr val="FF0000"/>
                </a:solidFill>
              </a:rPr>
              <a:t>COMPRA </a:t>
            </a:r>
            <a:r>
              <a:rPr lang="es-EC" sz="2800" b="1" dirty="0">
                <a:solidFill>
                  <a:srgbClr val="FF0000"/>
                </a:solidFill>
              </a:rPr>
              <a:t>Y CONSUMO DE MEDICAMENTOS </a:t>
            </a:r>
            <a:r>
              <a:rPr lang="es-EC" sz="2800" b="1" dirty="0" smtClean="0">
                <a:solidFill>
                  <a:srgbClr val="FF0000"/>
                </a:solidFill>
              </a:rPr>
              <a:t>EN </a:t>
            </a:r>
            <a:r>
              <a:rPr lang="es-EC" sz="2800" b="1" dirty="0">
                <a:solidFill>
                  <a:srgbClr val="FF0000"/>
                </a:solidFill>
              </a:rPr>
              <a:t>ECUADOR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414" t="2402" r="21984" b="2102"/>
          <a:stretch/>
        </p:blipFill>
        <p:spPr>
          <a:xfrm>
            <a:off x="6685473" y="874455"/>
            <a:ext cx="3717984" cy="311957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/>
        </p:nvGraphicFramePr>
        <p:xfrm>
          <a:off x="5391510" y="4088920"/>
          <a:ext cx="6482272" cy="210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720785" y="1043795"/>
          <a:ext cx="4705232" cy="32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Resultado de imagen para medicamento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5983"/>
          <a:stretch/>
        </p:blipFill>
        <p:spPr bwMode="auto">
          <a:xfrm>
            <a:off x="1406105" y="4381657"/>
            <a:ext cx="2812213" cy="18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172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8"/>
            <a:ext cx="10058400" cy="767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REGULACIÓN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APLICABLE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LA INDUSTRIA FARMACÉUTICA </a:t>
            </a:r>
          </a:p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INCIDENCIA EN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EL MERCADO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NACIONAL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759125" y="1242205"/>
          <a:ext cx="5848709" cy="180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6866627" y="2234241"/>
            <a:ext cx="819509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/>
          <p:cNvSpPr/>
          <p:nvPr/>
        </p:nvSpPr>
        <p:spPr>
          <a:xfrm>
            <a:off x="8065698" y="1751161"/>
            <a:ext cx="2898475" cy="12249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los gastos de promoción y publicidad no se consideran parte de la estructura de costos para el análisis de fijación de </a:t>
            </a:r>
            <a:r>
              <a:rPr lang="es-EC" sz="1400" dirty="0" smtClean="0"/>
              <a:t>precios </a:t>
            </a:r>
            <a:endParaRPr lang="es-EC" sz="1400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1557547" y="3364301"/>
          <a:ext cx="9156460" cy="26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165579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8"/>
            <a:ext cx="10058400" cy="767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ESTRUCTURA DEL MERCADO FARMACÉUTICO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47" y="1112807"/>
            <a:ext cx="8678264" cy="52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137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CONTROL 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Y FUNCIONAMIENTO DE ESTABLECIMIENTOS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FARMACÉUTICOS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3347014"/>
              </p:ext>
            </p:extLst>
          </p:nvPr>
        </p:nvGraphicFramePr>
        <p:xfrm>
          <a:off x="283335" y="978795"/>
          <a:ext cx="11655379" cy="529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76228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94920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PROPUESTA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943358"/>
              </p:ext>
            </p:extLst>
          </p:nvPr>
        </p:nvGraphicFramePr>
        <p:xfrm>
          <a:off x="0" y="1095554"/>
          <a:ext cx="4952118" cy="47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2279428"/>
              </p:ext>
            </p:extLst>
          </p:nvPr>
        </p:nvGraphicFramePr>
        <p:xfrm>
          <a:off x="4064000" y="5288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211683" y="3209026"/>
            <a:ext cx="20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 Fuerzas de </a:t>
            </a:r>
            <a:r>
              <a:rPr lang="es-EC" dirty="0" err="1" smtClean="0"/>
              <a:t>Porter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052528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94920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ESTRATEGIA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7145384"/>
              </p:ext>
            </p:extLst>
          </p:nvPr>
        </p:nvGraphicFramePr>
        <p:xfrm>
          <a:off x="2040625" y="1009291"/>
          <a:ext cx="8052279" cy="474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014822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94920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CONCLUSIONES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3251277"/>
              </p:ext>
            </p:extLst>
          </p:nvPr>
        </p:nvGraphicFramePr>
        <p:xfrm>
          <a:off x="553792" y="719666"/>
          <a:ext cx="11217498" cy="56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88718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7" y="1231509"/>
            <a:ext cx="11201798" cy="38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4992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PLANTEAMIENTO DEL PROBLEMA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44239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611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92370" y="258822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OBJETIVO GENERAL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452558" y="258822"/>
            <a:ext cx="444946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OBJETIVOS ESPECÍFICOS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1439263"/>
              </p:ext>
            </p:extLst>
          </p:nvPr>
        </p:nvGraphicFramePr>
        <p:xfrm>
          <a:off x="1033252" y="836762"/>
          <a:ext cx="9855201" cy="499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63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TEORÍAS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4502373"/>
              </p:ext>
            </p:extLst>
          </p:nvPr>
        </p:nvGraphicFramePr>
        <p:xfrm>
          <a:off x="1997494" y="897147"/>
          <a:ext cx="8128000" cy="47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47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POLÍTICA FARMACÉUTICA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93311" y="888520"/>
          <a:ext cx="10286524" cy="360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2109638" y="4848045"/>
          <a:ext cx="8128000" cy="154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Conector recto de flecha 11"/>
          <p:cNvCxnSpPr/>
          <p:nvPr/>
        </p:nvCxnSpPr>
        <p:spPr>
          <a:xfrm>
            <a:off x="6090249" y="4572000"/>
            <a:ext cx="8626" cy="414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75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INFORME DEL SECTOR FARMACÉUTICO ECUATORIANO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-1409939" y="1095553"/>
          <a:ext cx="8128000" cy="480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4994215" y="2355011"/>
          <a:ext cx="3580921" cy="262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779698" y="1300941"/>
            <a:ext cx="2027207" cy="465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Importaciones 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8738555" y="2355011"/>
            <a:ext cx="291573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EC" sz="1400" dirty="0" smtClean="0"/>
              <a:t>Asociación </a:t>
            </a:r>
            <a:r>
              <a:rPr lang="es-EC" sz="1400" dirty="0"/>
              <a:t>de Laboratorios Farmacéuticos Ecuatorianos (</a:t>
            </a:r>
            <a:r>
              <a:rPr lang="es-EC" sz="1400" dirty="0" smtClean="0"/>
              <a:t>ALFE)</a:t>
            </a:r>
          </a:p>
          <a:p>
            <a:endParaRPr lang="es-EC" sz="1400" dirty="0" smtClean="0"/>
          </a:p>
          <a:p>
            <a:pPr marL="171450" indent="-171450">
              <a:buFontTx/>
              <a:buChar char="-"/>
            </a:pPr>
            <a:r>
              <a:rPr lang="es-EC" sz="1400" dirty="0" smtClean="0"/>
              <a:t>Industria </a:t>
            </a:r>
            <a:r>
              <a:rPr lang="es-EC" sz="1400" dirty="0"/>
              <a:t>Farmacéutica de Investigación e Innovación (</a:t>
            </a:r>
            <a:r>
              <a:rPr lang="es-EC" sz="1400" dirty="0" smtClean="0"/>
              <a:t>IFI)</a:t>
            </a:r>
          </a:p>
          <a:p>
            <a:endParaRPr lang="es-EC" sz="1400" dirty="0" smtClean="0"/>
          </a:p>
          <a:p>
            <a:pPr marL="171450" indent="-171450">
              <a:buFontTx/>
              <a:buChar char="-"/>
            </a:pPr>
            <a:r>
              <a:rPr lang="es-EC" sz="1400" dirty="0" smtClean="0"/>
              <a:t>Asociación </a:t>
            </a:r>
            <a:r>
              <a:rPr lang="es-EC" sz="1400" dirty="0"/>
              <a:t>Latinoamericana de Industrias Farmacéuticas (ALIFAR)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919710" y="1290982"/>
            <a:ext cx="2553419" cy="577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Desarrollo productivo y exportador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889521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chemeClr val="accent1">
                    <a:lumMod val="75000"/>
                  </a:schemeClr>
                </a:solidFill>
              </a:rPr>
              <a:t>INFORME DEL SECTOR FARMACÉUTICO </a:t>
            </a: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COLOMBIANO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5215146" y="1181817"/>
          <a:ext cx="6766944" cy="451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948905" y="810883"/>
          <a:ext cx="4408099" cy="54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9294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3079" y="146679"/>
            <a:ext cx="10058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TRABAS PARA LA IMPORTACIÓN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988201" y="1233576"/>
          <a:ext cx="10010477" cy="31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71268" y="5080958"/>
            <a:ext cx="24671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Ley Orgánica de Salud</a:t>
            </a:r>
          </a:p>
          <a:p>
            <a:r>
              <a:rPr lang="es-EC" sz="1400" dirty="0" smtClean="0"/>
              <a:t>Art. 140: Prohibida importación</a:t>
            </a:r>
            <a:endParaRPr lang="es-EC" sz="14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096219" y="4477109"/>
            <a:ext cx="8626" cy="362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comunidad and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37" y="4661081"/>
            <a:ext cx="2421282" cy="13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7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477</TotalTime>
  <Words>1938</Words>
  <Application>Microsoft Office PowerPoint</Application>
  <PresentationFormat>Panorámica</PresentationFormat>
  <Paragraphs>274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</dc:creator>
  <cp:lastModifiedBy>LIZ</cp:lastModifiedBy>
  <cp:revision>38</cp:revision>
  <dcterms:created xsi:type="dcterms:W3CDTF">2019-01-26T15:55:59Z</dcterms:created>
  <dcterms:modified xsi:type="dcterms:W3CDTF">2019-01-31T09:33:37Z</dcterms:modified>
</cp:coreProperties>
</file>