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g" ContentType="image/png"/>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3.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5.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12.xml" ContentType="application/vnd.openxmlformats-officedocument.drawingml.diagramData+xml"/>
  <Override PartName="/ppt/diagrams/data14.xml" ContentType="application/vnd.openxmlformats-officedocument.drawingml.diagramData+xml"/>
  <Override PartName="/ppt/diagrams/data16.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0"/>
  </p:notesMasterIdLst>
  <p:sldIdLst>
    <p:sldId id="256" r:id="rId2"/>
    <p:sldId id="311" r:id="rId3"/>
    <p:sldId id="259" r:id="rId4"/>
    <p:sldId id="260" r:id="rId5"/>
    <p:sldId id="261" r:id="rId6"/>
    <p:sldId id="262" r:id="rId7"/>
    <p:sldId id="263" r:id="rId8"/>
    <p:sldId id="266" r:id="rId9"/>
    <p:sldId id="264" r:id="rId10"/>
    <p:sldId id="268" r:id="rId11"/>
    <p:sldId id="308" r:id="rId12"/>
    <p:sldId id="296" r:id="rId13"/>
    <p:sldId id="317" r:id="rId14"/>
    <p:sldId id="305" r:id="rId15"/>
    <p:sldId id="314" r:id="rId16"/>
    <p:sldId id="279" r:id="rId17"/>
    <p:sldId id="285" r:id="rId18"/>
    <p:sldId id="287" r:id="rId19"/>
    <p:sldId id="288" r:id="rId20"/>
    <p:sldId id="283" r:id="rId21"/>
    <p:sldId id="289" r:id="rId22"/>
    <p:sldId id="290" r:id="rId23"/>
    <p:sldId id="315" r:id="rId24"/>
    <p:sldId id="282" r:id="rId25"/>
    <p:sldId id="291" r:id="rId26"/>
    <p:sldId id="292" r:id="rId27"/>
    <p:sldId id="312" r:id="rId28"/>
    <p:sldId id="318" r:id="rId2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91" autoAdjust="0"/>
    <p:restoredTop sz="93554" autoAdjust="0"/>
  </p:normalViewPr>
  <p:slideViewPr>
    <p:cSldViewPr snapToGrid="0">
      <p:cViewPr varScale="1">
        <p:scale>
          <a:sx n="64" d="100"/>
          <a:sy n="64" d="100"/>
        </p:scale>
        <p:origin x="744"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aquel\Desktop\TESIS_ESCRITOS\excels\ARSENICO_F.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aquel\Desktop\TESIS_ESCRITOS\excels\COBRE_F.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aquel\Desktop\TESIS_ESCRITOS\excels\MERCURIO_F.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Raquel\Desktop\TESIS_ESCRITOS\excels\PLOM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Raquel\Desktop\TESIS_ESCRITOS\excels\ARSENICO_F.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file:///C:\Users\Raquel\Desktop\TESIS_ESCRITOS\excels\CADMIO.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Raquel\Desktop\TESIS_ESCRITOS\excels\COBRE_F.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Raquel\Desktop\TESIS_ESCRITOS\excels\MERCURIO_F.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Raquel\Desktop\TESIS_ESCRITOS\excels\PLOMO.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Hoja1!$D$1</c:f>
              <c:strCache>
                <c:ptCount val="1"/>
                <c:pt idx="0">
                  <c:v>LA LAGUNA </c:v>
                </c:pt>
              </c:strCache>
            </c:strRef>
          </c:tx>
          <c:spPr>
            <a:ln w="22225" cap="rnd">
              <a:solidFill>
                <a:srgbClr val="7F5811">
                  <a:alpha val="87000"/>
                </a:srgbClr>
              </a:solidFill>
              <a:round/>
            </a:ln>
            <a:effectLst/>
          </c:spPr>
          <c:marker>
            <c:symbol val="none"/>
          </c:marker>
          <c:val>
            <c:numRef>
              <c:f>Hoja1!$D$2:$D$10</c:f>
              <c:numCache>
                <c:formatCode>0.00</c:formatCode>
                <c:ptCount val="9"/>
                <c:pt idx="0">
                  <c:v>0.49840510366826152</c:v>
                </c:pt>
                <c:pt idx="1">
                  <c:v>0.445191927186387</c:v>
                </c:pt>
                <c:pt idx="2">
                  <c:v>0.58892815076560656</c:v>
                </c:pt>
                <c:pt idx="3">
                  <c:v>0.24649970420035497</c:v>
                </c:pt>
                <c:pt idx="4">
                  <c:v>0.49603174603174605</c:v>
                </c:pt>
                <c:pt idx="5">
                  <c:v>0.59382422802850354</c:v>
                </c:pt>
                <c:pt idx="6">
                  <c:v>0.19825535289452817</c:v>
                </c:pt>
                <c:pt idx="7">
                  <c:v>0.49251379038613075</c:v>
                </c:pt>
                <c:pt idx="8">
                  <c:v>1.1365882585491203</c:v>
                </c:pt>
              </c:numCache>
            </c:numRef>
          </c:val>
          <c:smooth val="0"/>
          <c:extLst>
            <c:ext xmlns:c16="http://schemas.microsoft.com/office/drawing/2014/chart" uri="{C3380CC4-5D6E-409C-BE32-E72D297353CC}">
              <c16:uniqueId val="{00000000-C6F8-4007-8E99-B4CDC73A7BF6}"/>
            </c:ext>
          </c:extLst>
        </c:ser>
        <c:ser>
          <c:idx val="1"/>
          <c:order val="1"/>
          <c:tx>
            <c:strRef>
              <c:f>Hoja1!$B$1</c:f>
              <c:strCache>
                <c:ptCount val="1"/>
                <c:pt idx="0">
                  <c:v>ALTAMIRA</c:v>
                </c:pt>
              </c:strCache>
            </c:strRef>
          </c:tx>
          <c:spPr>
            <a:ln w="22225" cap="rnd">
              <a:solidFill>
                <a:schemeClr val="accent2"/>
              </a:solidFill>
              <a:round/>
            </a:ln>
            <a:effectLst/>
          </c:spPr>
          <c:marker>
            <c:symbol val="none"/>
          </c:marker>
          <c:val>
            <c:numRef>
              <c:f>Hoja1!$B$2:$B$10</c:f>
              <c:numCache>
                <c:formatCode>0.00</c:formatCode>
                <c:ptCount val="9"/>
                <c:pt idx="0">
                  <c:v>0.49534376857539131</c:v>
                </c:pt>
                <c:pt idx="1">
                  <c:v>0.5489021956087824</c:v>
                </c:pt>
                <c:pt idx="2">
                  <c:v>0.39416633819471825</c:v>
                </c:pt>
                <c:pt idx="3">
                  <c:v>0.54380067233537654</c:v>
                </c:pt>
                <c:pt idx="4">
                  <c:v>0.34715334259075586</c:v>
                </c:pt>
                <c:pt idx="5">
                  <c:v>0.54737261146496818</c:v>
                </c:pt>
                <c:pt idx="6">
                  <c:v>0.34756703078450851</c:v>
                </c:pt>
                <c:pt idx="7">
                  <c:v>0.79239302694136293</c:v>
                </c:pt>
                <c:pt idx="8">
                  <c:v>0.29952076677316292</c:v>
                </c:pt>
              </c:numCache>
            </c:numRef>
          </c:val>
          <c:smooth val="0"/>
          <c:extLst>
            <c:ext xmlns:c16="http://schemas.microsoft.com/office/drawing/2014/chart" uri="{C3380CC4-5D6E-409C-BE32-E72D297353CC}">
              <c16:uniqueId val="{00000001-C6F8-4007-8E99-B4CDC73A7BF6}"/>
            </c:ext>
          </c:extLst>
        </c:ser>
        <c:ser>
          <c:idx val="2"/>
          <c:order val="2"/>
          <c:tx>
            <c:strRef>
              <c:f>Hoja1!$C$1</c:f>
              <c:strCache>
                <c:ptCount val="1"/>
                <c:pt idx="0">
                  <c:v>SAN RAMÓN</c:v>
                </c:pt>
              </c:strCache>
            </c:strRef>
          </c:tx>
          <c:spPr>
            <a:ln w="22225" cap="rnd">
              <a:solidFill>
                <a:srgbClr val="FFFF00"/>
              </a:solidFill>
              <a:round/>
            </a:ln>
            <a:effectLst/>
          </c:spPr>
          <c:marker>
            <c:symbol val="none"/>
          </c:marker>
          <c:val>
            <c:numRef>
              <c:f>Hoja1!$C$2:$C$10</c:f>
              <c:numCache>
                <c:formatCode>0.00</c:formatCode>
                <c:ptCount val="9"/>
                <c:pt idx="0">
                  <c:v>0.59405940594059403</c:v>
                </c:pt>
                <c:pt idx="1">
                  <c:v>0.46452702702702697</c:v>
                </c:pt>
                <c:pt idx="2">
                  <c:v>0.62260536398467436</c:v>
                </c:pt>
                <c:pt idx="3">
                  <c:v>0.59713375796178347</c:v>
                </c:pt>
                <c:pt idx="4">
                  <c:v>0.34639746634996044</c:v>
                </c:pt>
                <c:pt idx="5">
                  <c:v>0.34749801429706118</c:v>
                </c:pt>
                <c:pt idx="6">
                  <c:v>0.59512001586986707</c:v>
                </c:pt>
                <c:pt idx="7">
                  <c:v>0.34812015118360851</c:v>
                </c:pt>
                <c:pt idx="8">
                  <c:v>0.59230009871668321</c:v>
                </c:pt>
              </c:numCache>
            </c:numRef>
          </c:val>
          <c:smooth val="0"/>
          <c:extLst>
            <c:ext xmlns:c16="http://schemas.microsoft.com/office/drawing/2014/chart" uri="{C3380CC4-5D6E-409C-BE32-E72D297353CC}">
              <c16:uniqueId val="{00000002-C6F8-4007-8E99-B4CDC73A7BF6}"/>
            </c:ext>
          </c:extLst>
        </c:ser>
        <c:ser>
          <c:idx val="3"/>
          <c:order val="3"/>
          <c:tx>
            <c:strRef>
              <c:f>Hoja1!$E$1</c:f>
              <c:strCache>
                <c:ptCount val="1"/>
                <c:pt idx="0">
                  <c:v>FAO</c:v>
                </c:pt>
              </c:strCache>
            </c:strRef>
          </c:tx>
          <c:spPr>
            <a:ln w="22225" cap="rnd">
              <a:solidFill>
                <a:schemeClr val="accent1">
                  <a:lumMod val="75000"/>
                </a:schemeClr>
              </a:solidFill>
              <a:round/>
            </a:ln>
            <a:effectLst/>
          </c:spPr>
          <c:marker>
            <c:symbol val="none"/>
          </c:marker>
          <c:val>
            <c:numRef>
              <c:f>Hoja1!$E$2:$E$10</c:f>
              <c:numCache>
                <c:formatCode>General</c:formatCode>
                <c:ptCount val="9"/>
                <c:pt idx="0">
                  <c:v>0.2</c:v>
                </c:pt>
                <c:pt idx="1">
                  <c:v>0.2</c:v>
                </c:pt>
                <c:pt idx="2">
                  <c:v>0.2</c:v>
                </c:pt>
                <c:pt idx="3">
                  <c:v>0.2</c:v>
                </c:pt>
                <c:pt idx="4">
                  <c:v>0.2</c:v>
                </c:pt>
                <c:pt idx="5">
                  <c:v>0.2</c:v>
                </c:pt>
                <c:pt idx="6">
                  <c:v>0.2</c:v>
                </c:pt>
                <c:pt idx="7">
                  <c:v>0.2</c:v>
                </c:pt>
                <c:pt idx="8">
                  <c:v>0.2</c:v>
                </c:pt>
              </c:numCache>
            </c:numRef>
          </c:val>
          <c:smooth val="0"/>
          <c:extLst>
            <c:ext xmlns:c16="http://schemas.microsoft.com/office/drawing/2014/chart" uri="{C3380CC4-5D6E-409C-BE32-E72D297353CC}">
              <c16:uniqueId val="{00000003-C6F8-4007-8E99-B4CDC73A7BF6}"/>
            </c:ext>
          </c:extLst>
        </c:ser>
        <c:ser>
          <c:idx val="4"/>
          <c:order val="4"/>
          <c:tx>
            <c:strRef>
              <c:f>Hoja1!$F$1</c:f>
              <c:strCache>
                <c:ptCount val="1"/>
                <c:pt idx="0">
                  <c:v>INEN</c:v>
                </c:pt>
              </c:strCache>
            </c:strRef>
          </c:tx>
          <c:spPr>
            <a:ln w="22225" cap="rnd">
              <a:solidFill>
                <a:srgbClr val="AB22AE"/>
              </a:solidFill>
              <a:round/>
            </a:ln>
            <a:effectLst/>
          </c:spPr>
          <c:marker>
            <c:symbol val="none"/>
          </c:marker>
          <c:val>
            <c:numRef>
              <c:f>Hoja1!$F$2:$F$10</c:f>
              <c:numCache>
                <c:formatCode>General</c:formatCode>
                <c:ptCount val="9"/>
                <c:pt idx="0">
                  <c:v>0.1</c:v>
                </c:pt>
                <c:pt idx="1">
                  <c:v>0.1</c:v>
                </c:pt>
                <c:pt idx="2">
                  <c:v>0.1</c:v>
                </c:pt>
                <c:pt idx="3">
                  <c:v>0.1</c:v>
                </c:pt>
                <c:pt idx="4">
                  <c:v>0.1</c:v>
                </c:pt>
                <c:pt idx="5">
                  <c:v>0.1</c:v>
                </c:pt>
                <c:pt idx="6">
                  <c:v>0.1</c:v>
                </c:pt>
                <c:pt idx="7">
                  <c:v>0.1</c:v>
                </c:pt>
                <c:pt idx="8">
                  <c:v>0.1</c:v>
                </c:pt>
              </c:numCache>
            </c:numRef>
          </c:val>
          <c:smooth val="0"/>
          <c:extLst>
            <c:ext xmlns:c16="http://schemas.microsoft.com/office/drawing/2014/chart" uri="{C3380CC4-5D6E-409C-BE32-E72D297353CC}">
              <c16:uniqueId val="{00000004-C6F8-4007-8E99-B4CDC73A7BF6}"/>
            </c:ext>
          </c:extLst>
        </c:ser>
        <c:dLbls>
          <c:showLegendKey val="0"/>
          <c:showVal val="0"/>
          <c:showCatName val="0"/>
          <c:showSerName val="0"/>
          <c:showPercent val="0"/>
          <c:showBubbleSize val="0"/>
        </c:dLbls>
        <c:smooth val="0"/>
        <c:axId val="-1240503248"/>
        <c:axId val="-1240501072"/>
      </c:lineChart>
      <c:catAx>
        <c:axId val="-1240503248"/>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dk1">
                    <a:lumMod val="65000"/>
                    <a:lumOff val="35000"/>
                  </a:schemeClr>
                </a:solidFill>
                <a:latin typeface="+mn-lt"/>
                <a:ea typeface="+mn-ea"/>
                <a:cs typeface="+mn-cs"/>
              </a:defRPr>
            </a:pPr>
            <a:endParaRPr lang="es-EC"/>
          </a:p>
        </c:txPr>
        <c:crossAx val="-1240501072"/>
        <c:crosses val="autoZero"/>
        <c:auto val="1"/>
        <c:lblAlgn val="ctr"/>
        <c:lblOffset val="100"/>
        <c:noMultiLvlLbl val="0"/>
      </c:catAx>
      <c:valAx>
        <c:axId val="-1240501072"/>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r>
                  <a:rPr lang="es-ES_tradnl" dirty="0"/>
                  <a:t>mg.Kg</a:t>
                </a:r>
                <a:r>
                  <a:rPr lang="es-ES_tradnl" baseline="30000" dirty="0"/>
                  <a:t>-1</a:t>
                </a:r>
                <a:r>
                  <a:rPr lang="es-EC" dirty="0"/>
                  <a:t> </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crossAx val="-1240503248"/>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tx1"/>
      </a:solidFill>
      <a:round/>
    </a:ln>
    <a:effectLst/>
  </c:spPr>
  <c:txPr>
    <a:bodyPr/>
    <a:lstStyle/>
    <a:p>
      <a:pPr>
        <a:defRPr sz="1600" b="1"/>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Hoja2!$B$1</c:f>
              <c:strCache>
                <c:ptCount val="1"/>
                <c:pt idx="0">
                  <c:v>LA LAGUNA</c:v>
                </c:pt>
              </c:strCache>
            </c:strRef>
          </c:tx>
          <c:spPr>
            <a:ln w="22225" cap="rnd">
              <a:solidFill>
                <a:schemeClr val="accent2">
                  <a:lumMod val="50000"/>
                </a:schemeClr>
              </a:solidFill>
              <a:round/>
            </a:ln>
            <a:effectLst/>
          </c:spPr>
          <c:marker>
            <c:symbol val="none"/>
          </c:marker>
          <c:val>
            <c:numRef>
              <c:f>Hoja2!$B$2:$B$10</c:f>
              <c:numCache>
                <c:formatCode>0.00</c:formatCode>
                <c:ptCount val="9"/>
                <c:pt idx="0">
                  <c:v>4.5354864433811795</c:v>
                </c:pt>
                <c:pt idx="1">
                  <c:v>7.3703996834190741</c:v>
                </c:pt>
                <c:pt idx="2">
                  <c:v>8.9811542991755022</c:v>
                </c:pt>
                <c:pt idx="3">
                  <c:v>4.732794320646815</c:v>
                </c:pt>
                <c:pt idx="4">
                  <c:v>11.557539682539684</c:v>
                </c:pt>
                <c:pt idx="5">
                  <c:v>8.3630245447347598</c:v>
                </c:pt>
                <c:pt idx="6">
                  <c:v>5.4024583663758925</c:v>
                </c:pt>
                <c:pt idx="7">
                  <c:v>6.25492513790386</c:v>
                </c:pt>
                <c:pt idx="8">
                  <c:v>24.60960664162878</c:v>
                </c:pt>
              </c:numCache>
            </c:numRef>
          </c:val>
          <c:smooth val="0"/>
          <c:extLst>
            <c:ext xmlns:c16="http://schemas.microsoft.com/office/drawing/2014/chart" uri="{C3380CC4-5D6E-409C-BE32-E72D297353CC}">
              <c16:uniqueId val="{00000000-F4EA-4050-9D91-C62580AAC0C7}"/>
            </c:ext>
          </c:extLst>
        </c:ser>
        <c:ser>
          <c:idx val="1"/>
          <c:order val="1"/>
          <c:tx>
            <c:strRef>
              <c:f>Hoja2!$C$1</c:f>
              <c:strCache>
                <c:ptCount val="1"/>
                <c:pt idx="0">
                  <c:v>ALTAMIRA</c:v>
                </c:pt>
              </c:strCache>
            </c:strRef>
          </c:tx>
          <c:spPr>
            <a:ln w="22225" cap="rnd">
              <a:solidFill>
                <a:schemeClr val="accent2"/>
              </a:solidFill>
              <a:round/>
            </a:ln>
            <a:effectLst/>
          </c:spPr>
          <c:marker>
            <c:symbol val="none"/>
          </c:marker>
          <c:val>
            <c:numRef>
              <c:f>Hoja2!$C$2:$C$10</c:f>
              <c:numCache>
                <c:formatCode>0.00</c:formatCode>
                <c:ptCount val="9"/>
                <c:pt idx="0">
                  <c:v>9.6096691103625922</c:v>
                </c:pt>
                <c:pt idx="1">
                  <c:v>9.9301397205588842</c:v>
                </c:pt>
                <c:pt idx="2">
                  <c:v>10.445407962160031</c:v>
                </c:pt>
                <c:pt idx="3">
                  <c:v>10.332212774372156</c:v>
                </c:pt>
                <c:pt idx="4">
                  <c:v>13.191827018448722</c:v>
                </c:pt>
                <c:pt idx="5">
                  <c:v>15.027866242038218</c:v>
                </c:pt>
                <c:pt idx="6">
                  <c:v>3.9225422045680243</c:v>
                </c:pt>
                <c:pt idx="7">
                  <c:v>6.7353407290015852</c:v>
                </c:pt>
                <c:pt idx="8">
                  <c:v>6.4396964856230028</c:v>
                </c:pt>
              </c:numCache>
            </c:numRef>
          </c:val>
          <c:smooth val="0"/>
          <c:extLst>
            <c:ext xmlns:c16="http://schemas.microsoft.com/office/drawing/2014/chart" uri="{C3380CC4-5D6E-409C-BE32-E72D297353CC}">
              <c16:uniqueId val="{00000001-F4EA-4050-9D91-C62580AAC0C7}"/>
            </c:ext>
          </c:extLst>
        </c:ser>
        <c:ser>
          <c:idx val="2"/>
          <c:order val="2"/>
          <c:tx>
            <c:strRef>
              <c:f>Hoja2!$D$1</c:f>
              <c:strCache>
                <c:ptCount val="1"/>
                <c:pt idx="0">
                  <c:v>SAN RAMÓN </c:v>
                </c:pt>
              </c:strCache>
            </c:strRef>
          </c:tx>
          <c:spPr>
            <a:ln w="22225" cap="rnd">
              <a:solidFill>
                <a:srgbClr val="FFFF00"/>
              </a:solidFill>
              <a:round/>
            </a:ln>
            <a:effectLst/>
          </c:spPr>
          <c:marker>
            <c:symbol val="none"/>
          </c:marker>
          <c:val>
            <c:numRef>
              <c:f>Hoja2!$D$2:$D$10</c:f>
              <c:numCache>
                <c:formatCode>0.00</c:formatCode>
                <c:ptCount val="9"/>
                <c:pt idx="0">
                  <c:v>10.792079207920793</c:v>
                </c:pt>
                <c:pt idx="1">
                  <c:v>8.5726351351351351</c:v>
                </c:pt>
                <c:pt idx="2">
                  <c:v>8.0459770114942533</c:v>
                </c:pt>
                <c:pt idx="3">
                  <c:v>8.3101114649681538</c:v>
                </c:pt>
                <c:pt idx="4">
                  <c:v>11.579572446555821</c:v>
                </c:pt>
                <c:pt idx="5">
                  <c:v>10.772438443208895</c:v>
                </c:pt>
                <c:pt idx="6">
                  <c:v>9.075580242015473</c:v>
                </c:pt>
                <c:pt idx="7">
                  <c:v>6.5645514223194752</c:v>
                </c:pt>
                <c:pt idx="8">
                  <c:v>8.7857847976308001</c:v>
                </c:pt>
              </c:numCache>
            </c:numRef>
          </c:val>
          <c:smooth val="0"/>
          <c:extLst>
            <c:ext xmlns:c16="http://schemas.microsoft.com/office/drawing/2014/chart" uri="{C3380CC4-5D6E-409C-BE32-E72D297353CC}">
              <c16:uniqueId val="{00000002-F4EA-4050-9D91-C62580AAC0C7}"/>
            </c:ext>
          </c:extLst>
        </c:ser>
        <c:ser>
          <c:idx val="3"/>
          <c:order val="3"/>
          <c:tx>
            <c:strRef>
              <c:f>Hoja2!$E$1</c:f>
              <c:strCache>
                <c:ptCount val="1"/>
                <c:pt idx="0">
                  <c:v>EPA</c:v>
                </c:pt>
              </c:strCache>
            </c:strRef>
          </c:tx>
          <c:spPr>
            <a:ln w="22225" cap="rnd">
              <a:solidFill>
                <a:srgbClr val="00B050"/>
              </a:solidFill>
              <a:round/>
            </a:ln>
            <a:effectLst/>
          </c:spPr>
          <c:marker>
            <c:symbol val="none"/>
          </c:marker>
          <c:val>
            <c:numRef>
              <c:f>Hoja2!$E$2:$E$10</c:f>
              <c:numCache>
                <c:formatCode>General</c:formatCode>
                <c:ptCount val="9"/>
                <c:pt idx="0">
                  <c:v>1.3</c:v>
                </c:pt>
                <c:pt idx="1">
                  <c:v>1.3</c:v>
                </c:pt>
                <c:pt idx="2">
                  <c:v>1.3</c:v>
                </c:pt>
                <c:pt idx="3">
                  <c:v>1.3</c:v>
                </c:pt>
                <c:pt idx="4">
                  <c:v>1.3</c:v>
                </c:pt>
                <c:pt idx="5">
                  <c:v>1.3</c:v>
                </c:pt>
                <c:pt idx="6">
                  <c:v>1.3</c:v>
                </c:pt>
                <c:pt idx="7">
                  <c:v>1.3</c:v>
                </c:pt>
                <c:pt idx="8">
                  <c:v>1.3</c:v>
                </c:pt>
              </c:numCache>
            </c:numRef>
          </c:val>
          <c:smooth val="0"/>
          <c:extLst>
            <c:ext xmlns:c16="http://schemas.microsoft.com/office/drawing/2014/chart" uri="{C3380CC4-5D6E-409C-BE32-E72D297353CC}">
              <c16:uniqueId val="{00000003-F4EA-4050-9D91-C62580AAC0C7}"/>
            </c:ext>
          </c:extLst>
        </c:ser>
        <c:ser>
          <c:idx val="4"/>
          <c:order val="4"/>
          <c:tx>
            <c:strRef>
              <c:f>Hoja2!$F$1</c:f>
              <c:strCache>
                <c:ptCount val="1"/>
                <c:pt idx="0">
                  <c:v>OSHA</c:v>
                </c:pt>
              </c:strCache>
            </c:strRef>
          </c:tx>
          <c:spPr>
            <a:ln w="22225" cap="rnd">
              <a:solidFill>
                <a:srgbClr val="06B6BA"/>
              </a:solidFill>
              <a:round/>
            </a:ln>
            <a:effectLst/>
          </c:spPr>
          <c:marker>
            <c:symbol val="none"/>
          </c:marker>
          <c:val>
            <c:numRef>
              <c:f>Hoja2!$F$2:$F$10</c:f>
              <c:numCache>
                <c:formatCode>General</c:formatCode>
                <c:ptCount val="9"/>
                <c:pt idx="0">
                  <c:v>0.1</c:v>
                </c:pt>
                <c:pt idx="1">
                  <c:v>0.1</c:v>
                </c:pt>
                <c:pt idx="2">
                  <c:v>0.1</c:v>
                </c:pt>
                <c:pt idx="3">
                  <c:v>0.1</c:v>
                </c:pt>
                <c:pt idx="4">
                  <c:v>0.1</c:v>
                </c:pt>
                <c:pt idx="5">
                  <c:v>0.1</c:v>
                </c:pt>
                <c:pt idx="6">
                  <c:v>0.1</c:v>
                </c:pt>
                <c:pt idx="7">
                  <c:v>0.1</c:v>
                </c:pt>
                <c:pt idx="8">
                  <c:v>0.1</c:v>
                </c:pt>
              </c:numCache>
            </c:numRef>
          </c:val>
          <c:smooth val="0"/>
          <c:extLst>
            <c:ext xmlns:c16="http://schemas.microsoft.com/office/drawing/2014/chart" uri="{C3380CC4-5D6E-409C-BE32-E72D297353CC}">
              <c16:uniqueId val="{00000004-F4EA-4050-9D91-C62580AAC0C7}"/>
            </c:ext>
          </c:extLst>
        </c:ser>
        <c:dLbls>
          <c:showLegendKey val="0"/>
          <c:showVal val="0"/>
          <c:showCatName val="0"/>
          <c:showSerName val="0"/>
          <c:showPercent val="0"/>
          <c:showBubbleSize val="0"/>
        </c:dLbls>
        <c:smooth val="0"/>
        <c:axId val="-1300032672"/>
        <c:axId val="-1300031040"/>
      </c:lineChart>
      <c:catAx>
        <c:axId val="-1300032672"/>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dk1">
                    <a:lumMod val="65000"/>
                    <a:lumOff val="35000"/>
                  </a:schemeClr>
                </a:solidFill>
                <a:latin typeface="+mn-lt"/>
                <a:ea typeface="+mn-ea"/>
                <a:cs typeface="+mn-cs"/>
              </a:defRPr>
            </a:pPr>
            <a:endParaRPr lang="es-EC"/>
          </a:p>
        </c:txPr>
        <c:crossAx val="-1300031040"/>
        <c:crosses val="autoZero"/>
        <c:auto val="1"/>
        <c:lblAlgn val="ctr"/>
        <c:lblOffset val="100"/>
        <c:noMultiLvlLbl val="0"/>
      </c:catAx>
      <c:valAx>
        <c:axId val="-1300031040"/>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r>
                  <a:rPr lang="es-ES_tradnl" dirty="0"/>
                  <a:t>mg.Kg</a:t>
                </a:r>
                <a:r>
                  <a:rPr lang="es-ES_tradnl" baseline="30000" dirty="0"/>
                  <a:t>-1</a:t>
                </a:r>
                <a:r>
                  <a:rPr lang="es-EC" dirty="0"/>
                  <a:t> </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crossAx val="-130003267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tx1"/>
      </a:solidFill>
      <a:round/>
    </a:ln>
    <a:effectLst/>
  </c:spPr>
  <c:txPr>
    <a:bodyPr/>
    <a:lstStyle/>
    <a:p>
      <a:pPr>
        <a:defRPr sz="1600" b="1"/>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Hoja1!$A$1</c:f>
              <c:strCache>
                <c:ptCount val="1"/>
                <c:pt idx="0">
                  <c:v>LA LAGUNA</c:v>
                </c:pt>
              </c:strCache>
            </c:strRef>
          </c:tx>
          <c:spPr>
            <a:ln w="22225" cap="rnd">
              <a:solidFill>
                <a:schemeClr val="accent2">
                  <a:lumMod val="50000"/>
                </a:schemeClr>
              </a:solidFill>
              <a:round/>
            </a:ln>
            <a:effectLst/>
          </c:spPr>
          <c:marker>
            <c:symbol val="none"/>
          </c:marker>
          <c:val>
            <c:numRef>
              <c:f>Hoja1!$A$2:$A$10</c:f>
              <c:numCache>
                <c:formatCode>0.00</c:formatCode>
                <c:ptCount val="9"/>
                <c:pt idx="0">
                  <c:v>2.2030000000000001E-2</c:v>
                </c:pt>
                <c:pt idx="1">
                  <c:v>8.3999999999999995E-3</c:v>
                </c:pt>
                <c:pt idx="2">
                  <c:v>1.0319999999999999E-2</c:v>
                </c:pt>
                <c:pt idx="3">
                  <c:v>1.738E-2</c:v>
                </c:pt>
                <c:pt idx="4">
                  <c:v>2.5700000000000001E-2</c:v>
                </c:pt>
                <c:pt idx="5">
                  <c:v>3.2629999999999999E-2</c:v>
                </c:pt>
                <c:pt idx="6">
                  <c:v>1.0030000000000001E-2</c:v>
                </c:pt>
                <c:pt idx="7">
                  <c:v>8.8199999999999997E-3</c:v>
                </c:pt>
                <c:pt idx="8">
                  <c:v>1.17E-2</c:v>
                </c:pt>
              </c:numCache>
            </c:numRef>
          </c:val>
          <c:smooth val="0"/>
          <c:extLst>
            <c:ext xmlns:c16="http://schemas.microsoft.com/office/drawing/2014/chart" uri="{C3380CC4-5D6E-409C-BE32-E72D297353CC}">
              <c16:uniqueId val="{00000000-14A2-4830-8E5A-B6E5BFBD4F94}"/>
            </c:ext>
          </c:extLst>
        </c:ser>
        <c:ser>
          <c:idx val="1"/>
          <c:order val="1"/>
          <c:tx>
            <c:strRef>
              <c:f>Hoja1!$B$1</c:f>
              <c:strCache>
                <c:ptCount val="1"/>
                <c:pt idx="0">
                  <c:v>ALTAMIRA</c:v>
                </c:pt>
              </c:strCache>
            </c:strRef>
          </c:tx>
          <c:spPr>
            <a:ln w="22225" cap="rnd">
              <a:solidFill>
                <a:schemeClr val="accent2"/>
              </a:solidFill>
              <a:round/>
            </a:ln>
            <a:effectLst/>
          </c:spPr>
          <c:marker>
            <c:symbol val="none"/>
          </c:marker>
          <c:val>
            <c:numRef>
              <c:f>Hoja1!$B$2:$B$10</c:f>
              <c:numCache>
                <c:formatCode>0.00</c:formatCode>
                <c:ptCount val="9"/>
                <c:pt idx="0">
                  <c:v>1.026E-2</c:v>
                </c:pt>
                <c:pt idx="1">
                  <c:v>9.8300000000000002E-3</c:v>
                </c:pt>
                <c:pt idx="2">
                  <c:v>9.4900000000000002E-3</c:v>
                </c:pt>
                <c:pt idx="3">
                  <c:v>1.0489999999999999E-2</c:v>
                </c:pt>
                <c:pt idx="4">
                  <c:v>1.0970000000000001E-2</c:v>
                </c:pt>
                <c:pt idx="5">
                  <c:v>1.593E-2</c:v>
                </c:pt>
                <c:pt idx="6">
                  <c:v>1.0840000000000001E-2</c:v>
                </c:pt>
                <c:pt idx="7">
                  <c:v>1.167E-2</c:v>
                </c:pt>
                <c:pt idx="8">
                  <c:v>9.9600000000000001E-3</c:v>
                </c:pt>
              </c:numCache>
            </c:numRef>
          </c:val>
          <c:smooth val="0"/>
          <c:extLst>
            <c:ext xmlns:c16="http://schemas.microsoft.com/office/drawing/2014/chart" uri="{C3380CC4-5D6E-409C-BE32-E72D297353CC}">
              <c16:uniqueId val="{00000001-14A2-4830-8E5A-B6E5BFBD4F94}"/>
            </c:ext>
          </c:extLst>
        </c:ser>
        <c:ser>
          <c:idx val="2"/>
          <c:order val="2"/>
          <c:tx>
            <c:strRef>
              <c:f>Hoja1!$C$1</c:f>
              <c:strCache>
                <c:ptCount val="1"/>
                <c:pt idx="0">
                  <c:v>SAN RAMÓN </c:v>
                </c:pt>
              </c:strCache>
            </c:strRef>
          </c:tx>
          <c:spPr>
            <a:ln w="22225" cap="rnd">
              <a:solidFill>
                <a:srgbClr val="FFFF00"/>
              </a:solidFill>
              <a:round/>
            </a:ln>
            <a:effectLst/>
          </c:spPr>
          <c:marker>
            <c:symbol val="none"/>
          </c:marker>
          <c:val>
            <c:numRef>
              <c:f>Hoja1!$C$2:$C$10</c:f>
              <c:numCache>
                <c:formatCode>0.00</c:formatCode>
                <c:ptCount val="9"/>
                <c:pt idx="0">
                  <c:v>9.3299999999999998E-3</c:v>
                </c:pt>
                <c:pt idx="1">
                  <c:v>1.124E-2</c:v>
                </c:pt>
                <c:pt idx="2">
                  <c:v>1.38E-2</c:v>
                </c:pt>
                <c:pt idx="3">
                  <c:v>7.1900000000000002E-3</c:v>
                </c:pt>
                <c:pt idx="4">
                  <c:v>8.4600000000000005E-3</c:v>
                </c:pt>
                <c:pt idx="5">
                  <c:v>1.2999999999999999E-2</c:v>
                </c:pt>
                <c:pt idx="6">
                  <c:v>8.2799999999999992E-3</c:v>
                </c:pt>
                <c:pt idx="7">
                  <c:v>9.4299999999999991E-3</c:v>
                </c:pt>
                <c:pt idx="8">
                  <c:v>8.2100000000000003E-3</c:v>
                </c:pt>
              </c:numCache>
            </c:numRef>
          </c:val>
          <c:smooth val="0"/>
          <c:extLst>
            <c:ext xmlns:c16="http://schemas.microsoft.com/office/drawing/2014/chart" uri="{C3380CC4-5D6E-409C-BE32-E72D297353CC}">
              <c16:uniqueId val="{00000002-14A2-4830-8E5A-B6E5BFBD4F94}"/>
            </c:ext>
          </c:extLst>
        </c:ser>
        <c:ser>
          <c:idx val="3"/>
          <c:order val="3"/>
          <c:tx>
            <c:strRef>
              <c:f>Hoja1!$D$1</c:f>
              <c:strCache>
                <c:ptCount val="1"/>
                <c:pt idx="0">
                  <c:v>FDA</c:v>
                </c:pt>
              </c:strCache>
            </c:strRef>
          </c:tx>
          <c:spPr>
            <a:ln w="22225" cap="rnd">
              <a:solidFill>
                <a:srgbClr val="F573A1"/>
              </a:solidFill>
              <a:round/>
            </a:ln>
            <a:effectLst/>
          </c:spPr>
          <c:marker>
            <c:symbol val="none"/>
          </c:marker>
          <c:val>
            <c:numRef>
              <c:f>Hoja1!$D$2:$D$10</c:f>
              <c:numCache>
                <c:formatCode>General</c:formatCode>
                <c:ptCount val="9"/>
                <c:pt idx="0">
                  <c:v>0.05</c:v>
                </c:pt>
                <c:pt idx="1">
                  <c:v>0.05</c:v>
                </c:pt>
                <c:pt idx="2">
                  <c:v>0.05</c:v>
                </c:pt>
                <c:pt idx="3">
                  <c:v>0.05</c:v>
                </c:pt>
                <c:pt idx="4">
                  <c:v>0.05</c:v>
                </c:pt>
                <c:pt idx="5">
                  <c:v>0.05</c:v>
                </c:pt>
                <c:pt idx="6">
                  <c:v>0.05</c:v>
                </c:pt>
                <c:pt idx="7">
                  <c:v>0.05</c:v>
                </c:pt>
                <c:pt idx="8">
                  <c:v>0.05</c:v>
                </c:pt>
              </c:numCache>
            </c:numRef>
          </c:val>
          <c:smooth val="0"/>
          <c:extLst>
            <c:ext xmlns:c16="http://schemas.microsoft.com/office/drawing/2014/chart" uri="{C3380CC4-5D6E-409C-BE32-E72D297353CC}">
              <c16:uniqueId val="{00000003-14A2-4830-8E5A-B6E5BFBD4F94}"/>
            </c:ext>
          </c:extLst>
        </c:ser>
        <c:dLbls>
          <c:showLegendKey val="0"/>
          <c:showVal val="0"/>
          <c:showCatName val="0"/>
          <c:showSerName val="0"/>
          <c:showPercent val="0"/>
          <c:showBubbleSize val="0"/>
        </c:dLbls>
        <c:smooth val="0"/>
        <c:axId val="-1449128096"/>
        <c:axId val="-1307605728"/>
      </c:lineChart>
      <c:catAx>
        <c:axId val="-144912809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dk1">
                    <a:lumMod val="65000"/>
                    <a:lumOff val="35000"/>
                  </a:schemeClr>
                </a:solidFill>
                <a:latin typeface="+mn-lt"/>
                <a:ea typeface="+mn-ea"/>
                <a:cs typeface="+mn-cs"/>
              </a:defRPr>
            </a:pPr>
            <a:endParaRPr lang="es-EC"/>
          </a:p>
        </c:txPr>
        <c:crossAx val="-1307605728"/>
        <c:crosses val="autoZero"/>
        <c:auto val="1"/>
        <c:lblAlgn val="ctr"/>
        <c:lblOffset val="100"/>
        <c:noMultiLvlLbl val="0"/>
      </c:catAx>
      <c:valAx>
        <c:axId val="-1307605728"/>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r>
                  <a:rPr lang="es-EC" dirty="0"/>
                  <a:t> </a:t>
                </a:r>
                <a:r>
                  <a:rPr lang="es-ES_tradnl" dirty="0"/>
                  <a:t>mg.Kg</a:t>
                </a:r>
                <a:r>
                  <a:rPr lang="es-ES_tradnl" baseline="30000" dirty="0"/>
                  <a:t>-1</a:t>
                </a:r>
                <a:r>
                  <a:rPr lang="es-EC" dirty="0"/>
                  <a:t> </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crossAx val="-1449128096"/>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tx1"/>
      </a:solidFill>
      <a:round/>
    </a:ln>
    <a:effectLst/>
  </c:spPr>
  <c:txPr>
    <a:bodyPr/>
    <a:lstStyle/>
    <a:p>
      <a:pPr>
        <a:defRPr sz="1600" b="1"/>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Hoja1!$A$1</c:f>
              <c:strCache>
                <c:ptCount val="1"/>
                <c:pt idx="0">
                  <c:v>LA LAGUNA</c:v>
                </c:pt>
              </c:strCache>
            </c:strRef>
          </c:tx>
          <c:spPr>
            <a:ln w="22225" cap="rnd">
              <a:solidFill>
                <a:schemeClr val="accent2">
                  <a:lumMod val="50000"/>
                </a:schemeClr>
              </a:solidFill>
              <a:round/>
            </a:ln>
            <a:effectLst/>
          </c:spPr>
          <c:marker>
            <c:symbol val="none"/>
          </c:marker>
          <c:val>
            <c:numRef>
              <c:f>Hoja1!$A$2:$A$10</c:f>
              <c:numCache>
                <c:formatCode>0.00</c:formatCode>
                <c:ptCount val="9"/>
                <c:pt idx="0">
                  <c:v>0.44856459330143533</c:v>
                </c:pt>
                <c:pt idx="1">
                  <c:v>0.445191927186387</c:v>
                </c:pt>
                <c:pt idx="2">
                  <c:v>0.78523753435414223</c:v>
                </c:pt>
                <c:pt idx="3">
                  <c:v>0.39439952672056794</c:v>
                </c:pt>
                <c:pt idx="4">
                  <c:v>0.24801587301587302</c:v>
                </c:pt>
                <c:pt idx="5">
                  <c:v>0.34639746634996044</c:v>
                </c:pt>
                <c:pt idx="6">
                  <c:v>0.54520222045995237</c:v>
                </c:pt>
                <c:pt idx="7">
                  <c:v>0.34475965327029157</c:v>
                </c:pt>
                <c:pt idx="8">
                  <c:v>1.0377544969361534</c:v>
                </c:pt>
              </c:numCache>
            </c:numRef>
          </c:val>
          <c:smooth val="0"/>
          <c:extLst>
            <c:ext xmlns:c16="http://schemas.microsoft.com/office/drawing/2014/chart" uri="{C3380CC4-5D6E-409C-BE32-E72D297353CC}">
              <c16:uniqueId val="{00000000-517F-4979-AC28-0925B515F879}"/>
            </c:ext>
          </c:extLst>
        </c:ser>
        <c:ser>
          <c:idx val="1"/>
          <c:order val="1"/>
          <c:tx>
            <c:strRef>
              <c:f>Hoja1!$B$1</c:f>
              <c:strCache>
                <c:ptCount val="1"/>
                <c:pt idx="0">
                  <c:v>ALTAMIRA</c:v>
                </c:pt>
              </c:strCache>
            </c:strRef>
          </c:tx>
          <c:spPr>
            <a:ln w="22225" cap="rnd">
              <a:solidFill>
                <a:schemeClr val="accent2"/>
              </a:solidFill>
              <a:round/>
            </a:ln>
            <a:effectLst/>
          </c:spPr>
          <c:marker>
            <c:symbol val="none"/>
          </c:marker>
          <c:val>
            <c:numRef>
              <c:f>Hoja1!$B$2:$B$10</c:f>
              <c:numCache>
                <c:formatCode>0.00</c:formatCode>
                <c:ptCount val="9"/>
                <c:pt idx="0">
                  <c:v>0.44580939171785211</c:v>
                </c:pt>
                <c:pt idx="1">
                  <c:v>0.29940119760479039</c:v>
                </c:pt>
                <c:pt idx="2">
                  <c:v>0.24635396137169888</c:v>
                </c:pt>
                <c:pt idx="3">
                  <c:v>0.34605497330433066</c:v>
                </c:pt>
                <c:pt idx="4">
                  <c:v>0.34715334259075586</c:v>
                </c:pt>
                <c:pt idx="5">
                  <c:v>0.49761146496815289</c:v>
                </c:pt>
                <c:pt idx="6">
                  <c:v>0.49652432969215499</c:v>
                </c:pt>
                <c:pt idx="7">
                  <c:v>0.59822924144532175</c:v>
                </c:pt>
                <c:pt idx="8">
                  <c:v>0.3494408945686901</c:v>
                </c:pt>
              </c:numCache>
            </c:numRef>
          </c:val>
          <c:smooth val="0"/>
          <c:extLst>
            <c:ext xmlns:c16="http://schemas.microsoft.com/office/drawing/2014/chart" uri="{C3380CC4-5D6E-409C-BE32-E72D297353CC}">
              <c16:uniqueId val="{00000001-517F-4979-AC28-0925B515F879}"/>
            </c:ext>
          </c:extLst>
        </c:ser>
        <c:ser>
          <c:idx val="2"/>
          <c:order val="2"/>
          <c:tx>
            <c:strRef>
              <c:f>Hoja1!$C$1</c:f>
              <c:strCache>
                <c:ptCount val="1"/>
                <c:pt idx="0">
                  <c:v>SAN RAMÓN</c:v>
                </c:pt>
              </c:strCache>
            </c:strRef>
          </c:tx>
          <c:spPr>
            <a:ln w="22225" cap="rnd">
              <a:solidFill>
                <a:srgbClr val="FFFF00"/>
              </a:solidFill>
              <a:round/>
            </a:ln>
            <a:effectLst/>
          </c:spPr>
          <c:marker>
            <c:symbol val="none"/>
          </c:marker>
          <c:val>
            <c:numRef>
              <c:f>Hoja1!$C$2:$C$10</c:f>
              <c:numCache>
                <c:formatCode>0.00</c:formatCode>
                <c:ptCount val="9"/>
                <c:pt idx="0">
                  <c:v>0.29702970297029702</c:v>
                </c:pt>
                <c:pt idx="1">
                  <c:v>0.21114864864864866</c:v>
                </c:pt>
                <c:pt idx="2">
                  <c:v>9.5785440613026823E-2</c:v>
                </c:pt>
                <c:pt idx="3">
                  <c:v>0.19904458598726119</c:v>
                </c:pt>
                <c:pt idx="4">
                  <c:v>0.54433887569279493</c:v>
                </c:pt>
                <c:pt idx="5">
                  <c:v>0.19857029388403494</c:v>
                </c:pt>
                <c:pt idx="6">
                  <c:v>0.34715334259075586</c:v>
                </c:pt>
                <c:pt idx="7">
                  <c:v>0.19892580067634771</c:v>
                </c:pt>
                <c:pt idx="8">
                  <c:v>0.44422507403751232</c:v>
                </c:pt>
              </c:numCache>
            </c:numRef>
          </c:val>
          <c:smooth val="0"/>
          <c:extLst>
            <c:ext xmlns:c16="http://schemas.microsoft.com/office/drawing/2014/chart" uri="{C3380CC4-5D6E-409C-BE32-E72D297353CC}">
              <c16:uniqueId val="{00000002-517F-4979-AC28-0925B515F879}"/>
            </c:ext>
          </c:extLst>
        </c:ser>
        <c:ser>
          <c:idx val="3"/>
          <c:order val="3"/>
          <c:tx>
            <c:strRef>
              <c:f>Hoja1!$D$1</c:f>
              <c:strCache>
                <c:ptCount val="1"/>
                <c:pt idx="0">
                  <c:v>EPA</c:v>
                </c:pt>
              </c:strCache>
            </c:strRef>
          </c:tx>
          <c:spPr>
            <a:ln w="22225" cap="rnd">
              <a:solidFill>
                <a:srgbClr val="00B050"/>
              </a:solidFill>
              <a:round/>
            </a:ln>
            <a:effectLst/>
          </c:spPr>
          <c:marker>
            <c:symbol val="none"/>
          </c:marker>
          <c:val>
            <c:numRef>
              <c:f>Hoja1!$D$2:$D$10</c:f>
              <c:numCache>
                <c:formatCode>0.0000</c:formatCode>
                <c:ptCount val="9"/>
                <c:pt idx="0">
                  <c:v>1.4999999999999999E-2</c:v>
                </c:pt>
                <c:pt idx="1">
                  <c:v>1.4999999999999999E-2</c:v>
                </c:pt>
                <c:pt idx="2">
                  <c:v>1.4999999999999999E-2</c:v>
                </c:pt>
                <c:pt idx="3">
                  <c:v>1.4999999999999999E-2</c:v>
                </c:pt>
                <c:pt idx="4">
                  <c:v>1.4999999999999999E-2</c:v>
                </c:pt>
                <c:pt idx="5">
                  <c:v>1.4999999999999999E-2</c:v>
                </c:pt>
                <c:pt idx="6">
                  <c:v>1.4999999999999999E-2</c:v>
                </c:pt>
                <c:pt idx="7">
                  <c:v>1.4999999999999999E-2</c:v>
                </c:pt>
                <c:pt idx="8">
                  <c:v>1.4999999999999999E-2</c:v>
                </c:pt>
              </c:numCache>
            </c:numRef>
          </c:val>
          <c:smooth val="0"/>
          <c:extLst>
            <c:ext xmlns:c16="http://schemas.microsoft.com/office/drawing/2014/chart" uri="{C3380CC4-5D6E-409C-BE32-E72D297353CC}">
              <c16:uniqueId val="{00000003-517F-4979-AC28-0925B515F879}"/>
            </c:ext>
          </c:extLst>
        </c:ser>
        <c:dLbls>
          <c:showLegendKey val="0"/>
          <c:showVal val="0"/>
          <c:showCatName val="0"/>
          <c:showSerName val="0"/>
          <c:showPercent val="0"/>
          <c:showBubbleSize val="0"/>
        </c:dLbls>
        <c:smooth val="0"/>
        <c:axId val="-1072159216"/>
        <c:axId val="-1391595744"/>
      </c:lineChart>
      <c:catAx>
        <c:axId val="-107215921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dk1">
                    <a:lumMod val="65000"/>
                    <a:lumOff val="35000"/>
                  </a:schemeClr>
                </a:solidFill>
                <a:latin typeface="+mn-lt"/>
                <a:ea typeface="+mn-ea"/>
                <a:cs typeface="+mn-cs"/>
              </a:defRPr>
            </a:pPr>
            <a:endParaRPr lang="es-EC"/>
          </a:p>
        </c:txPr>
        <c:crossAx val="-1391595744"/>
        <c:crosses val="autoZero"/>
        <c:auto val="1"/>
        <c:lblAlgn val="ctr"/>
        <c:lblOffset val="100"/>
        <c:noMultiLvlLbl val="0"/>
      </c:catAx>
      <c:valAx>
        <c:axId val="-1391595744"/>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r>
                  <a:rPr lang="es-ES_tradnl" dirty="0"/>
                  <a:t>mg.Kg</a:t>
                </a:r>
                <a:r>
                  <a:rPr lang="es-ES_tradnl" baseline="30000" dirty="0"/>
                  <a:t>-1</a:t>
                </a:r>
                <a:r>
                  <a:rPr lang="es-EC" dirty="0"/>
                  <a:t> </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crossAx val="-1072159216"/>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tx1"/>
      </a:solidFill>
      <a:round/>
    </a:ln>
    <a:effectLst/>
  </c:spPr>
  <c:txPr>
    <a:bodyPr/>
    <a:lstStyle/>
    <a:p>
      <a:pPr>
        <a:defRPr sz="1600" b="1"/>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Hoja1!$C$21</c:f>
              <c:strCache>
                <c:ptCount val="1"/>
                <c:pt idx="0">
                  <c:v>AlTAMIRA</c:v>
                </c:pt>
              </c:strCache>
            </c:strRef>
          </c:tx>
          <c:spPr>
            <a:ln w="22225" cap="rnd">
              <a:solidFill>
                <a:schemeClr val="accent2"/>
              </a:solidFill>
              <a:round/>
            </a:ln>
            <a:effectLst/>
          </c:spPr>
          <c:marker>
            <c:symbol val="none"/>
          </c:marker>
          <c:val>
            <c:numRef>
              <c:f>Hoja1!$C$22:$C$30</c:f>
              <c:numCache>
                <c:formatCode>0.00</c:formatCode>
                <c:ptCount val="9"/>
                <c:pt idx="0" formatCode="General">
                  <c:v>0.85</c:v>
                </c:pt>
                <c:pt idx="1">
                  <c:v>0.89695036874626255</c:v>
                </c:pt>
                <c:pt idx="2">
                  <c:v>0.94791458790660543</c:v>
                </c:pt>
                <c:pt idx="3">
                  <c:v>1.1983223487118033</c:v>
                </c:pt>
                <c:pt idx="4">
                  <c:v>0.94962015193922433</c:v>
                </c:pt>
                <c:pt idx="5">
                  <c:v>0.64922093487814614</c:v>
                </c:pt>
                <c:pt idx="6">
                  <c:v>0.69693349263241744</c:v>
                </c:pt>
                <c:pt idx="7">
                  <c:v>0.74865242563385903</c:v>
                </c:pt>
                <c:pt idx="8">
                  <c:v>0.8994603238057165</c:v>
                </c:pt>
              </c:numCache>
            </c:numRef>
          </c:val>
          <c:smooth val="0"/>
          <c:extLst>
            <c:ext xmlns:c16="http://schemas.microsoft.com/office/drawing/2014/chart" uri="{C3380CC4-5D6E-409C-BE32-E72D297353CC}">
              <c16:uniqueId val="{00000000-921D-4F41-A13F-118F521953DA}"/>
            </c:ext>
          </c:extLst>
        </c:ser>
        <c:ser>
          <c:idx val="1"/>
          <c:order val="1"/>
          <c:tx>
            <c:strRef>
              <c:f>Hoja1!$D$21</c:f>
              <c:strCache>
                <c:ptCount val="1"/>
                <c:pt idx="0">
                  <c:v>SAN RAMÓN</c:v>
                </c:pt>
              </c:strCache>
            </c:strRef>
          </c:tx>
          <c:spPr>
            <a:ln w="22225" cap="rnd">
              <a:solidFill>
                <a:schemeClr val="accent4"/>
              </a:solidFill>
              <a:round/>
            </a:ln>
            <a:effectLst/>
          </c:spPr>
          <c:marker>
            <c:symbol val="none"/>
          </c:marker>
          <c:val>
            <c:numRef>
              <c:f>Hoja1!$D$22:$D$30</c:f>
              <c:numCache>
                <c:formatCode>0.0000</c:formatCode>
                <c:ptCount val="9"/>
                <c:pt idx="0">
                  <c:v>0.84779573109914241</c:v>
                </c:pt>
                <c:pt idx="1">
                  <c:v>0.54390822784810111</c:v>
                </c:pt>
                <c:pt idx="2">
                  <c:v>0.7489514679448771</c:v>
                </c:pt>
                <c:pt idx="3">
                  <c:v>0.79824386350029941</c:v>
                </c:pt>
                <c:pt idx="4">
                  <c:v>0.84191759112519815</c:v>
                </c:pt>
                <c:pt idx="5">
                  <c:v>0.64961023385968431</c:v>
                </c:pt>
                <c:pt idx="6">
                  <c:v>1.0491606714628299</c:v>
                </c:pt>
                <c:pt idx="7">
                  <c:v>0.64407451446690445</c:v>
                </c:pt>
                <c:pt idx="8">
                  <c:v>0.49960031974420466</c:v>
                </c:pt>
              </c:numCache>
            </c:numRef>
          </c:val>
          <c:smooth val="0"/>
          <c:extLst>
            <c:ext xmlns:c16="http://schemas.microsoft.com/office/drawing/2014/chart" uri="{C3380CC4-5D6E-409C-BE32-E72D297353CC}">
              <c16:uniqueId val="{00000001-921D-4F41-A13F-118F521953DA}"/>
            </c:ext>
          </c:extLst>
        </c:ser>
        <c:ser>
          <c:idx val="2"/>
          <c:order val="2"/>
          <c:tx>
            <c:strRef>
              <c:f>Hoja1!$E$21</c:f>
              <c:strCache>
                <c:ptCount val="1"/>
                <c:pt idx="0">
                  <c:v>FAO</c:v>
                </c:pt>
              </c:strCache>
            </c:strRef>
          </c:tx>
          <c:spPr>
            <a:ln w="22225" cap="rnd">
              <a:solidFill>
                <a:schemeClr val="accent1">
                  <a:lumMod val="75000"/>
                </a:schemeClr>
              </a:solidFill>
              <a:round/>
            </a:ln>
            <a:effectLst/>
          </c:spPr>
          <c:marker>
            <c:symbol val="none"/>
          </c:marker>
          <c:val>
            <c:numRef>
              <c:f>Hoja1!$E$22:$E$30</c:f>
              <c:numCache>
                <c:formatCode>General</c:formatCode>
                <c:ptCount val="9"/>
                <c:pt idx="0">
                  <c:v>0.2</c:v>
                </c:pt>
                <c:pt idx="1">
                  <c:v>0.2</c:v>
                </c:pt>
                <c:pt idx="2">
                  <c:v>0.2</c:v>
                </c:pt>
                <c:pt idx="3">
                  <c:v>0.2</c:v>
                </c:pt>
                <c:pt idx="4">
                  <c:v>0.2</c:v>
                </c:pt>
                <c:pt idx="5">
                  <c:v>0.2</c:v>
                </c:pt>
                <c:pt idx="6">
                  <c:v>0.2</c:v>
                </c:pt>
                <c:pt idx="7">
                  <c:v>0.2</c:v>
                </c:pt>
                <c:pt idx="8">
                  <c:v>0.2</c:v>
                </c:pt>
              </c:numCache>
            </c:numRef>
          </c:val>
          <c:smooth val="0"/>
          <c:extLst>
            <c:ext xmlns:c16="http://schemas.microsoft.com/office/drawing/2014/chart" uri="{C3380CC4-5D6E-409C-BE32-E72D297353CC}">
              <c16:uniqueId val="{00000002-921D-4F41-A13F-118F521953DA}"/>
            </c:ext>
          </c:extLst>
        </c:ser>
        <c:ser>
          <c:idx val="3"/>
          <c:order val="3"/>
          <c:tx>
            <c:strRef>
              <c:f>Hoja1!$F$21</c:f>
              <c:strCache>
                <c:ptCount val="1"/>
                <c:pt idx="0">
                  <c:v>INEN</c:v>
                </c:pt>
              </c:strCache>
            </c:strRef>
          </c:tx>
          <c:spPr>
            <a:ln w="22225" cap="rnd">
              <a:solidFill>
                <a:srgbClr val="AB22AE"/>
              </a:solidFill>
              <a:round/>
            </a:ln>
            <a:effectLst/>
          </c:spPr>
          <c:marker>
            <c:symbol val="none"/>
          </c:marker>
          <c:val>
            <c:numRef>
              <c:f>Hoja1!$F$22:$F$30</c:f>
              <c:numCache>
                <c:formatCode>General</c:formatCode>
                <c:ptCount val="9"/>
                <c:pt idx="0">
                  <c:v>0.1</c:v>
                </c:pt>
                <c:pt idx="1">
                  <c:v>0.1</c:v>
                </c:pt>
                <c:pt idx="2">
                  <c:v>0.1</c:v>
                </c:pt>
                <c:pt idx="3">
                  <c:v>0.1</c:v>
                </c:pt>
                <c:pt idx="4">
                  <c:v>0.1</c:v>
                </c:pt>
                <c:pt idx="5">
                  <c:v>0.1</c:v>
                </c:pt>
                <c:pt idx="6">
                  <c:v>0.1</c:v>
                </c:pt>
                <c:pt idx="7">
                  <c:v>0.1</c:v>
                </c:pt>
                <c:pt idx="8">
                  <c:v>0.1</c:v>
                </c:pt>
              </c:numCache>
            </c:numRef>
          </c:val>
          <c:smooth val="0"/>
          <c:extLst>
            <c:ext xmlns:c16="http://schemas.microsoft.com/office/drawing/2014/chart" uri="{C3380CC4-5D6E-409C-BE32-E72D297353CC}">
              <c16:uniqueId val="{00000003-921D-4F41-A13F-118F521953DA}"/>
            </c:ext>
          </c:extLst>
        </c:ser>
        <c:dLbls>
          <c:showLegendKey val="0"/>
          <c:showVal val="0"/>
          <c:showCatName val="0"/>
          <c:showSerName val="0"/>
          <c:showPercent val="0"/>
          <c:showBubbleSize val="0"/>
        </c:dLbls>
        <c:smooth val="0"/>
        <c:axId val="-1240498352"/>
        <c:axId val="-1240505424"/>
      </c:lineChart>
      <c:catAx>
        <c:axId val="-1240498352"/>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dk1">
                    <a:lumMod val="65000"/>
                    <a:lumOff val="35000"/>
                  </a:schemeClr>
                </a:solidFill>
                <a:latin typeface="+mn-lt"/>
                <a:ea typeface="+mn-ea"/>
                <a:cs typeface="+mn-cs"/>
              </a:defRPr>
            </a:pPr>
            <a:endParaRPr lang="es-EC"/>
          </a:p>
        </c:txPr>
        <c:crossAx val="-1240505424"/>
        <c:crosses val="autoZero"/>
        <c:auto val="1"/>
        <c:lblAlgn val="ctr"/>
        <c:lblOffset val="100"/>
        <c:noMultiLvlLbl val="0"/>
      </c:catAx>
      <c:valAx>
        <c:axId val="-1240505424"/>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lgn="ctr" rtl="0">
                  <a:defRPr sz="1600" b="1" i="0" u="none" strike="noStrike" kern="1200" baseline="0">
                    <a:solidFill>
                      <a:schemeClr val="dk1">
                        <a:lumMod val="65000"/>
                        <a:lumOff val="35000"/>
                      </a:schemeClr>
                    </a:solidFill>
                    <a:latin typeface="+mn-lt"/>
                    <a:ea typeface="+mn-ea"/>
                    <a:cs typeface="+mn-cs"/>
                  </a:defRPr>
                </a:pPr>
                <a:r>
                  <a:rPr lang="es-ES_tradnl"/>
                  <a:t>mg.Kg-1</a:t>
                </a:r>
                <a:r>
                  <a:rPr lang="es-EC"/>
                  <a:t> </a:t>
                </a:r>
              </a:p>
              <a:p>
                <a:pPr algn="ctr" rtl="0">
                  <a:defRPr/>
                </a:pPr>
                <a:endParaRPr lang="es-EC"/>
              </a:p>
            </c:rich>
          </c:tx>
          <c:overlay val="0"/>
          <c:spPr>
            <a:noFill/>
            <a:ln>
              <a:noFill/>
            </a:ln>
            <a:effectLst/>
          </c:spPr>
          <c:txPr>
            <a:bodyPr rot="-5400000" spcFirstLastPara="1" vertOverflow="ellipsis" vert="horz" wrap="square" anchor="ctr" anchorCtr="1"/>
            <a:lstStyle/>
            <a:p>
              <a:pPr algn="ctr" rtl="0">
                <a:defRPr sz="1600"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crossAx val="-124049835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tx1"/>
      </a:solidFill>
      <a:round/>
    </a:ln>
    <a:effectLst/>
  </c:spPr>
  <c:txPr>
    <a:bodyPr/>
    <a:lstStyle/>
    <a:p>
      <a:pPr>
        <a:defRPr sz="1600" b="1"/>
      </a:pPr>
      <a:endParaRPr lang="es-EC"/>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Hoja1!$B$15</c:f>
              <c:strCache>
                <c:ptCount val="1"/>
                <c:pt idx="0">
                  <c:v>ALTAMIRA</c:v>
                </c:pt>
              </c:strCache>
            </c:strRef>
          </c:tx>
          <c:spPr>
            <a:ln w="22225" cap="rnd">
              <a:solidFill>
                <a:schemeClr val="accent2"/>
              </a:solidFill>
              <a:round/>
            </a:ln>
            <a:effectLst/>
          </c:spPr>
          <c:marker>
            <c:symbol val="none"/>
          </c:marker>
          <c:val>
            <c:numRef>
              <c:f>Hoja1!$B$16:$B$24</c:f>
              <c:numCache>
                <c:formatCode>0.00</c:formatCode>
                <c:ptCount val="9"/>
                <c:pt idx="0">
                  <c:v>4.9940071913703553E-2</c:v>
                </c:pt>
                <c:pt idx="1">
                  <c:v>9.9661152082918078E-2</c:v>
                </c:pt>
                <c:pt idx="2">
                  <c:v>0.19956096587507485</c:v>
                </c:pt>
                <c:pt idx="3">
                  <c:v>9.9860195725983619E-2</c:v>
                </c:pt>
                <c:pt idx="4">
                  <c:v>9.9960015993602575E-2</c:v>
                </c:pt>
                <c:pt idx="5">
                  <c:v>9.9880143827407106E-2</c:v>
                </c:pt>
                <c:pt idx="6">
                  <c:v>4.978096375945839E-2</c:v>
                </c:pt>
                <c:pt idx="7">
                  <c:v>9.9820323417847884E-2</c:v>
                </c:pt>
                <c:pt idx="8">
                  <c:v>4.9970017989206479E-2</c:v>
                </c:pt>
              </c:numCache>
            </c:numRef>
          </c:val>
          <c:smooth val="0"/>
          <c:extLst>
            <c:ext xmlns:c16="http://schemas.microsoft.com/office/drawing/2014/chart" uri="{C3380CC4-5D6E-409C-BE32-E72D297353CC}">
              <c16:uniqueId val="{00000000-080C-4EAA-BB40-2EF7A3FFF115}"/>
            </c:ext>
          </c:extLst>
        </c:ser>
        <c:ser>
          <c:idx val="1"/>
          <c:order val="1"/>
          <c:tx>
            <c:strRef>
              <c:f>Hoja1!$C$15</c:f>
              <c:strCache>
                <c:ptCount val="1"/>
                <c:pt idx="0">
                  <c:v>SAN RAMÓN</c:v>
                </c:pt>
              </c:strCache>
            </c:strRef>
          </c:tx>
          <c:spPr>
            <a:ln w="22225" cap="rnd">
              <a:solidFill>
                <a:schemeClr val="accent4"/>
              </a:solidFill>
              <a:round/>
            </a:ln>
            <a:effectLst/>
          </c:spPr>
          <c:marker>
            <c:symbol val="none"/>
          </c:marker>
          <c:val>
            <c:numRef>
              <c:f>Hoja1!$C$16:$C$24</c:f>
              <c:numCache>
                <c:formatCode>0.00</c:formatCode>
                <c:ptCount val="9"/>
                <c:pt idx="0">
                  <c:v>0.54857370835826846</c:v>
                </c:pt>
                <c:pt idx="1">
                  <c:v>0.692246835443038</c:v>
                </c:pt>
                <c:pt idx="2">
                  <c:v>0.64909127221889351</c:v>
                </c:pt>
                <c:pt idx="3">
                  <c:v>0.89802434643783668</c:v>
                </c:pt>
                <c:pt idx="4">
                  <c:v>0.59429477020602217</c:v>
                </c:pt>
                <c:pt idx="5">
                  <c:v>0.59964021587047778</c:v>
                </c:pt>
                <c:pt idx="6">
                  <c:v>0.29976019184652281</c:v>
                </c:pt>
                <c:pt idx="7">
                  <c:v>0.24772096710265554</c:v>
                </c:pt>
                <c:pt idx="8">
                  <c:v>0.44964028776978415</c:v>
                </c:pt>
              </c:numCache>
            </c:numRef>
          </c:val>
          <c:smooth val="0"/>
          <c:extLst>
            <c:ext xmlns:c16="http://schemas.microsoft.com/office/drawing/2014/chart" uri="{C3380CC4-5D6E-409C-BE32-E72D297353CC}">
              <c16:uniqueId val="{00000001-080C-4EAA-BB40-2EF7A3FFF115}"/>
            </c:ext>
          </c:extLst>
        </c:ser>
        <c:ser>
          <c:idx val="2"/>
          <c:order val="2"/>
          <c:tx>
            <c:strRef>
              <c:f>Hoja1!$D$15</c:f>
              <c:strCache>
                <c:ptCount val="1"/>
                <c:pt idx="0">
                  <c:v>EPA</c:v>
                </c:pt>
              </c:strCache>
            </c:strRef>
          </c:tx>
          <c:spPr>
            <a:ln w="22225" cap="rnd">
              <a:solidFill>
                <a:srgbClr val="00B050"/>
              </a:solidFill>
              <a:round/>
            </a:ln>
            <a:effectLst/>
          </c:spPr>
          <c:marker>
            <c:symbol val="none"/>
          </c:marker>
          <c:val>
            <c:numRef>
              <c:f>Hoja1!$D$16:$D$24</c:f>
              <c:numCache>
                <c:formatCode>General</c:formatCode>
                <c:ptCount val="9"/>
                <c:pt idx="0">
                  <c:v>5.0000000000000001E-3</c:v>
                </c:pt>
                <c:pt idx="1">
                  <c:v>5.0000000000000001E-3</c:v>
                </c:pt>
                <c:pt idx="2">
                  <c:v>5.0000000000000001E-3</c:v>
                </c:pt>
                <c:pt idx="3">
                  <c:v>5.0000000000000001E-3</c:v>
                </c:pt>
                <c:pt idx="4">
                  <c:v>5.0000000000000001E-3</c:v>
                </c:pt>
                <c:pt idx="5">
                  <c:v>5.0000000000000001E-3</c:v>
                </c:pt>
                <c:pt idx="6">
                  <c:v>5.0000000000000001E-3</c:v>
                </c:pt>
                <c:pt idx="7">
                  <c:v>5.0000000000000001E-3</c:v>
                </c:pt>
                <c:pt idx="8">
                  <c:v>5.0000000000000001E-3</c:v>
                </c:pt>
              </c:numCache>
            </c:numRef>
          </c:val>
          <c:smooth val="0"/>
          <c:extLst>
            <c:ext xmlns:c16="http://schemas.microsoft.com/office/drawing/2014/chart" uri="{C3380CC4-5D6E-409C-BE32-E72D297353CC}">
              <c16:uniqueId val="{00000002-080C-4EAA-BB40-2EF7A3FFF115}"/>
            </c:ext>
          </c:extLst>
        </c:ser>
        <c:dLbls>
          <c:showLegendKey val="0"/>
          <c:showVal val="0"/>
          <c:showCatName val="0"/>
          <c:showSerName val="0"/>
          <c:showPercent val="0"/>
          <c:showBubbleSize val="0"/>
        </c:dLbls>
        <c:smooth val="0"/>
        <c:axId val="-1238648112"/>
        <c:axId val="-1238652464"/>
      </c:lineChart>
      <c:catAx>
        <c:axId val="-1238648112"/>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800" b="1" i="0" u="none" strike="noStrike" kern="1200" cap="none" spc="0" normalizeH="0" baseline="0">
                <a:solidFill>
                  <a:schemeClr val="dk1">
                    <a:lumMod val="65000"/>
                    <a:lumOff val="35000"/>
                  </a:schemeClr>
                </a:solidFill>
                <a:latin typeface="+mn-lt"/>
                <a:ea typeface="+mn-ea"/>
                <a:cs typeface="+mn-cs"/>
              </a:defRPr>
            </a:pPr>
            <a:endParaRPr lang="es-EC"/>
          </a:p>
        </c:txPr>
        <c:crossAx val="-1238652464"/>
        <c:crosses val="autoZero"/>
        <c:auto val="1"/>
        <c:lblAlgn val="ctr"/>
        <c:lblOffset val="100"/>
        <c:noMultiLvlLbl val="0"/>
      </c:catAx>
      <c:valAx>
        <c:axId val="-1238652464"/>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s-ES_tradnl" dirty="0"/>
                  <a:t>mg.Kg</a:t>
                </a:r>
                <a:r>
                  <a:rPr lang="es-ES_tradnl" baseline="30000" dirty="0"/>
                  <a:t>-1</a:t>
                </a:r>
                <a:r>
                  <a:rPr lang="es-EC" dirty="0"/>
                  <a:t> </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s-EC"/>
          </a:p>
        </c:txPr>
        <c:crossAx val="-123864811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tx1"/>
      </a:solidFill>
      <a:round/>
    </a:ln>
    <a:effectLst/>
  </c:spPr>
  <c:txPr>
    <a:bodyPr/>
    <a:lstStyle/>
    <a:p>
      <a:pPr>
        <a:defRPr sz="1800" b="1"/>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Hoja2!$B$12</c:f>
              <c:strCache>
                <c:ptCount val="1"/>
                <c:pt idx="0">
                  <c:v>ALTAMIRA</c:v>
                </c:pt>
              </c:strCache>
            </c:strRef>
          </c:tx>
          <c:spPr>
            <a:ln w="22225" cap="rnd">
              <a:solidFill>
                <a:schemeClr val="accent2"/>
              </a:solidFill>
              <a:round/>
            </a:ln>
            <a:effectLst/>
          </c:spPr>
          <c:marker>
            <c:symbol val="none"/>
          </c:marker>
          <c:val>
            <c:numRef>
              <c:f>Hoja2!$B$13:$B$21</c:f>
              <c:numCache>
                <c:formatCode>0.00</c:formatCode>
                <c:ptCount val="9"/>
                <c:pt idx="0">
                  <c:v>12.734718337994405</c:v>
                </c:pt>
                <c:pt idx="1">
                  <c:v>12.357982858281842</c:v>
                </c:pt>
                <c:pt idx="2">
                  <c:v>13.919377369786471</c:v>
                </c:pt>
                <c:pt idx="3">
                  <c:v>13.131615737966845</c:v>
                </c:pt>
                <c:pt idx="4">
                  <c:v>11.045581767293084</c:v>
                </c:pt>
                <c:pt idx="5">
                  <c:v>12.78465840990811</c:v>
                </c:pt>
                <c:pt idx="6">
                  <c:v>10.304659498207885</c:v>
                </c:pt>
                <c:pt idx="7">
                  <c:v>14.873228189259331</c:v>
                </c:pt>
                <c:pt idx="8">
                  <c:v>10.243853687787329</c:v>
                </c:pt>
              </c:numCache>
            </c:numRef>
          </c:val>
          <c:smooth val="0"/>
          <c:extLst>
            <c:ext xmlns:c16="http://schemas.microsoft.com/office/drawing/2014/chart" uri="{C3380CC4-5D6E-409C-BE32-E72D297353CC}">
              <c16:uniqueId val="{00000000-34AB-4ED7-B540-99E7842ACC58}"/>
            </c:ext>
          </c:extLst>
        </c:ser>
        <c:ser>
          <c:idx val="1"/>
          <c:order val="1"/>
          <c:tx>
            <c:strRef>
              <c:f>Hoja2!$C$12</c:f>
              <c:strCache>
                <c:ptCount val="1"/>
                <c:pt idx="0">
                  <c:v>SAN RAMÓN</c:v>
                </c:pt>
              </c:strCache>
            </c:strRef>
          </c:tx>
          <c:spPr>
            <a:ln w="22225" cap="rnd">
              <a:solidFill>
                <a:schemeClr val="accent4"/>
              </a:solidFill>
              <a:round/>
            </a:ln>
            <a:effectLst/>
          </c:spPr>
          <c:marker>
            <c:symbol val="none"/>
          </c:marker>
          <c:val>
            <c:numRef>
              <c:f>Hoja2!$C$13:$C$21</c:f>
              <c:numCache>
                <c:formatCode>0.00</c:formatCode>
                <c:ptCount val="9"/>
                <c:pt idx="0">
                  <c:v>9.3257530420905645</c:v>
                </c:pt>
                <c:pt idx="1">
                  <c:v>9.2958860759493671</c:v>
                </c:pt>
                <c:pt idx="2">
                  <c:v>8.0387457559416813</c:v>
                </c:pt>
                <c:pt idx="3">
                  <c:v>8.8804629814408305</c:v>
                </c:pt>
                <c:pt idx="4">
                  <c:v>9.5582408874801903</c:v>
                </c:pt>
                <c:pt idx="5">
                  <c:v>9.0945432740355781</c:v>
                </c:pt>
                <c:pt idx="6">
                  <c:v>8.1934452438049572</c:v>
                </c:pt>
                <c:pt idx="7">
                  <c:v>6.9361870788743563</c:v>
                </c:pt>
                <c:pt idx="8">
                  <c:v>8.7929656274980008</c:v>
                </c:pt>
              </c:numCache>
            </c:numRef>
          </c:val>
          <c:smooth val="0"/>
          <c:extLst>
            <c:ext xmlns:c16="http://schemas.microsoft.com/office/drawing/2014/chart" uri="{C3380CC4-5D6E-409C-BE32-E72D297353CC}">
              <c16:uniqueId val="{00000001-34AB-4ED7-B540-99E7842ACC58}"/>
            </c:ext>
          </c:extLst>
        </c:ser>
        <c:ser>
          <c:idx val="2"/>
          <c:order val="2"/>
          <c:tx>
            <c:strRef>
              <c:f>Hoja2!$D$12</c:f>
              <c:strCache>
                <c:ptCount val="1"/>
                <c:pt idx="0">
                  <c:v>EPA</c:v>
                </c:pt>
              </c:strCache>
            </c:strRef>
          </c:tx>
          <c:spPr>
            <a:ln w="22225" cap="rnd">
              <a:solidFill>
                <a:srgbClr val="00B050"/>
              </a:solidFill>
              <a:round/>
            </a:ln>
            <a:effectLst/>
          </c:spPr>
          <c:marker>
            <c:symbol val="none"/>
          </c:marker>
          <c:val>
            <c:numRef>
              <c:f>Hoja2!$D$13:$D$21</c:f>
              <c:numCache>
                <c:formatCode>General</c:formatCode>
                <c:ptCount val="9"/>
                <c:pt idx="0">
                  <c:v>1.3</c:v>
                </c:pt>
                <c:pt idx="1">
                  <c:v>1.3</c:v>
                </c:pt>
                <c:pt idx="2">
                  <c:v>1.3</c:v>
                </c:pt>
                <c:pt idx="3">
                  <c:v>1.3</c:v>
                </c:pt>
                <c:pt idx="4">
                  <c:v>1.3</c:v>
                </c:pt>
                <c:pt idx="5">
                  <c:v>1.3</c:v>
                </c:pt>
                <c:pt idx="6">
                  <c:v>1.3</c:v>
                </c:pt>
                <c:pt idx="7">
                  <c:v>1.3</c:v>
                </c:pt>
                <c:pt idx="8">
                  <c:v>1.3</c:v>
                </c:pt>
              </c:numCache>
            </c:numRef>
          </c:val>
          <c:smooth val="0"/>
          <c:extLst>
            <c:ext xmlns:c16="http://schemas.microsoft.com/office/drawing/2014/chart" uri="{C3380CC4-5D6E-409C-BE32-E72D297353CC}">
              <c16:uniqueId val="{00000002-34AB-4ED7-B540-99E7842ACC58}"/>
            </c:ext>
          </c:extLst>
        </c:ser>
        <c:ser>
          <c:idx val="3"/>
          <c:order val="3"/>
          <c:tx>
            <c:strRef>
              <c:f>Hoja2!$E$12</c:f>
              <c:strCache>
                <c:ptCount val="1"/>
                <c:pt idx="0">
                  <c:v>OSHA</c:v>
                </c:pt>
              </c:strCache>
            </c:strRef>
          </c:tx>
          <c:spPr>
            <a:ln w="22225" cap="rnd">
              <a:solidFill>
                <a:srgbClr val="06B6BA"/>
              </a:solidFill>
              <a:round/>
            </a:ln>
            <a:effectLst/>
          </c:spPr>
          <c:marker>
            <c:symbol val="none"/>
          </c:marker>
          <c:val>
            <c:numRef>
              <c:f>Hoja2!$E$13:$E$21</c:f>
              <c:numCache>
                <c:formatCode>General</c:formatCode>
                <c:ptCount val="9"/>
                <c:pt idx="0">
                  <c:v>0.1</c:v>
                </c:pt>
                <c:pt idx="1">
                  <c:v>0.1</c:v>
                </c:pt>
                <c:pt idx="2">
                  <c:v>0.1</c:v>
                </c:pt>
                <c:pt idx="3">
                  <c:v>0.1</c:v>
                </c:pt>
                <c:pt idx="4">
                  <c:v>0.1</c:v>
                </c:pt>
                <c:pt idx="5">
                  <c:v>0.1</c:v>
                </c:pt>
                <c:pt idx="6">
                  <c:v>0.1</c:v>
                </c:pt>
                <c:pt idx="7">
                  <c:v>0.1</c:v>
                </c:pt>
                <c:pt idx="8">
                  <c:v>0.1</c:v>
                </c:pt>
              </c:numCache>
            </c:numRef>
          </c:val>
          <c:smooth val="0"/>
          <c:extLst>
            <c:ext xmlns:c16="http://schemas.microsoft.com/office/drawing/2014/chart" uri="{C3380CC4-5D6E-409C-BE32-E72D297353CC}">
              <c16:uniqueId val="{00000003-34AB-4ED7-B540-99E7842ACC58}"/>
            </c:ext>
          </c:extLst>
        </c:ser>
        <c:dLbls>
          <c:showLegendKey val="0"/>
          <c:showVal val="0"/>
          <c:showCatName val="0"/>
          <c:showSerName val="0"/>
          <c:showPercent val="0"/>
          <c:showBubbleSize val="0"/>
        </c:dLbls>
        <c:smooth val="0"/>
        <c:axId val="-1095001248"/>
        <c:axId val="-1095014304"/>
      </c:lineChart>
      <c:catAx>
        <c:axId val="-1095001248"/>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dk1">
                    <a:lumMod val="65000"/>
                    <a:lumOff val="35000"/>
                  </a:schemeClr>
                </a:solidFill>
                <a:latin typeface="+mn-lt"/>
                <a:ea typeface="+mn-ea"/>
                <a:cs typeface="+mn-cs"/>
              </a:defRPr>
            </a:pPr>
            <a:endParaRPr lang="es-EC"/>
          </a:p>
        </c:txPr>
        <c:crossAx val="-1095014304"/>
        <c:crosses val="autoZero"/>
        <c:auto val="1"/>
        <c:lblAlgn val="ctr"/>
        <c:lblOffset val="100"/>
        <c:noMultiLvlLbl val="0"/>
      </c:catAx>
      <c:valAx>
        <c:axId val="-1095014304"/>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r>
                  <a:rPr lang="es-EC" dirty="0"/>
                  <a:t> </a:t>
                </a:r>
                <a:r>
                  <a:rPr lang="es-ES_tradnl" dirty="0"/>
                  <a:t>mg.Kg</a:t>
                </a:r>
                <a:r>
                  <a:rPr lang="es-ES_tradnl" baseline="30000" dirty="0"/>
                  <a:t>-1</a:t>
                </a:r>
                <a:r>
                  <a:rPr lang="es-EC" dirty="0"/>
                  <a:t> </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crossAx val="-1095001248"/>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tx1"/>
      </a:solidFill>
      <a:round/>
    </a:ln>
    <a:effectLst/>
  </c:spPr>
  <c:txPr>
    <a:bodyPr/>
    <a:lstStyle/>
    <a:p>
      <a:pPr>
        <a:defRPr sz="1600" b="1"/>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Hoja1!$A$11</c:f>
              <c:strCache>
                <c:ptCount val="1"/>
                <c:pt idx="0">
                  <c:v>ALTAMIRA</c:v>
                </c:pt>
              </c:strCache>
            </c:strRef>
          </c:tx>
          <c:spPr>
            <a:ln w="22225" cap="rnd">
              <a:solidFill>
                <a:schemeClr val="accent2"/>
              </a:solidFill>
              <a:round/>
            </a:ln>
            <a:effectLst/>
          </c:spPr>
          <c:marker>
            <c:symbol val="none"/>
          </c:marker>
          <c:val>
            <c:numRef>
              <c:f>Hoja1!$A$12:$A$20</c:f>
              <c:numCache>
                <c:formatCode>0.00</c:formatCode>
                <c:ptCount val="9"/>
                <c:pt idx="0">
                  <c:v>2.529E-2</c:v>
                </c:pt>
                <c:pt idx="1">
                  <c:v>2.7720000000000002E-2</c:v>
                </c:pt>
                <c:pt idx="2">
                  <c:v>4.0489999999999998E-2</c:v>
                </c:pt>
                <c:pt idx="3">
                  <c:v>2.5930000000000002E-2</c:v>
                </c:pt>
                <c:pt idx="4">
                  <c:v>2.521E-2</c:v>
                </c:pt>
                <c:pt idx="5">
                  <c:v>3.8039999999999997E-2</c:v>
                </c:pt>
                <c:pt idx="6">
                  <c:v>1.242E-2</c:v>
                </c:pt>
                <c:pt idx="7">
                  <c:v>1.357E-2</c:v>
                </c:pt>
                <c:pt idx="8">
                  <c:v>1.0999999999999999E-2</c:v>
                </c:pt>
              </c:numCache>
            </c:numRef>
          </c:val>
          <c:smooth val="0"/>
          <c:extLst>
            <c:ext xmlns:c16="http://schemas.microsoft.com/office/drawing/2014/chart" uri="{C3380CC4-5D6E-409C-BE32-E72D297353CC}">
              <c16:uniqueId val="{00000000-B42E-436B-A811-24BABA60715E}"/>
            </c:ext>
          </c:extLst>
        </c:ser>
        <c:ser>
          <c:idx val="1"/>
          <c:order val="1"/>
          <c:tx>
            <c:strRef>
              <c:f>Hoja1!$B$11</c:f>
              <c:strCache>
                <c:ptCount val="1"/>
                <c:pt idx="0">
                  <c:v>SAN RAMÓN </c:v>
                </c:pt>
              </c:strCache>
            </c:strRef>
          </c:tx>
          <c:spPr>
            <a:ln w="22225" cap="rnd">
              <a:solidFill>
                <a:schemeClr val="accent4"/>
              </a:solidFill>
              <a:round/>
            </a:ln>
            <a:effectLst/>
          </c:spPr>
          <c:marker>
            <c:symbol val="none"/>
          </c:marker>
          <c:val>
            <c:numRef>
              <c:f>Hoja1!$B$12:$B$20</c:f>
              <c:numCache>
                <c:formatCode>0.00</c:formatCode>
                <c:ptCount val="9"/>
                <c:pt idx="0">
                  <c:v>4.3749999999999997E-2</c:v>
                </c:pt>
                <c:pt idx="1">
                  <c:v>5.6309999999999999E-2</c:v>
                </c:pt>
                <c:pt idx="2">
                  <c:v>3.15E-2</c:v>
                </c:pt>
                <c:pt idx="3">
                  <c:v>1.553E-2</c:v>
                </c:pt>
                <c:pt idx="4">
                  <c:v>1.5559999999999999E-2</c:v>
                </c:pt>
                <c:pt idx="5">
                  <c:v>1.5820000000000001E-2</c:v>
                </c:pt>
                <c:pt idx="6">
                  <c:v>1.1610000000000001E-2</c:v>
                </c:pt>
                <c:pt idx="7">
                  <c:v>8.6999999999999994E-3</c:v>
                </c:pt>
                <c:pt idx="8">
                  <c:v>9.1400000000000006E-3</c:v>
                </c:pt>
              </c:numCache>
            </c:numRef>
          </c:val>
          <c:smooth val="0"/>
          <c:extLst>
            <c:ext xmlns:c16="http://schemas.microsoft.com/office/drawing/2014/chart" uri="{C3380CC4-5D6E-409C-BE32-E72D297353CC}">
              <c16:uniqueId val="{00000001-B42E-436B-A811-24BABA60715E}"/>
            </c:ext>
          </c:extLst>
        </c:ser>
        <c:ser>
          <c:idx val="2"/>
          <c:order val="2"/>
          <c:tx>
            <c:strRef>
              <c:f>Hoja1!$C$11</c:f>
              <c:strCache>
                <c:ptCount val="1"/>
                <c:pt idx="0">
                  <c:v>FDA</c:v>
                </c:pt>
              </c:strCache>
            </c:strRef>
          </c:tx>
          <c:spPr>
            <a:ln w="22225" cap="rnd">
              <a:solidFill>
                <a:srgbClr val="F85EB6"/>
              </a:solidFill>
              <a:round/>
            </a:ln>
            <a:effectLst/>
          </c:spPr>
          <c:marker>
            <c:symbol val="none"/>
          </c:marker>
          <c:val>
            <c:numRef>
              <c:f>Hoja1!$C$12:$C$20</c:f>
              <c:numCache>
                <c:formatCode>General</c:formatCode>
                <c:ptCount val="9"/>
                <c:pt idx="0">
                  <c:v>0.05</c:v>
                </c:pt>
                <c:pt idx="1">
                  <c:v>0.05</c:v>
                </c:pt>
                <c:pt idx="2">
                  <c:v>0.05</c:v>
                </c:pt>
                <c:pt idx="3">
                  <c:v>0.05</c:v>
                </c:pt>
                <c:pt idx="4">
                  <c:v>0.05</c:v>
                </c:pt>
                <c:pt idx="5">
                  <c:v>0.05</c:v>
                </c:pt>
                <c:pt idx="6">
                  <c:v>0.05</c:v>
                </c:pt>
                <c:pt idx="7">
                  <c:v>0.05</c:v>
                </c:pt>
                <c:pt idx="8">
                  <c:v>0.05</c:v>
                </c:pt>
              </c:numCache>
            </c:numRef>
          </c:val>
          <c:smooth val="0"/>
          <c:extLst>
            <c:ext xmlns:c16="http://schemas.microsoft.com/office/drawing/2014/chart" uri="{C3380CC4-5D6E-409C-BE32-E72D297353CC}">
              <c16:uniqueId val="{00000002-B42E-436B-A811-24BABA60715E}"/>
            </c:ext>
          </c:extLst>
        </c:ser>
        <c:dLbls>
          <c:showLegendKey val="0"/>
          <c:showVal val="0"/>
          <c:showCatName val="0"/>
          <c:showSerName val="0"/>
          <c:showPercent val="0"/>
          <c:showBubbleSize val="0"/>
        </c:dLbls>
        <c:smooth val="0"/>
        <c:axId val="-1229829408"/>
        <c:axId val="-1229822880"/>
      </c:lineChart>
      <c:catAx>
        <c:axId val="-1229829408"/>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cap="none" spc="0" normalizeH="0" baseline="0">
                <a:solidFill>
                  <a:schemeClr val="dk1">
                    <a:lumMod val="65000"/>
                    <a:lumOff val="35000"/>
                  </a:schemeClr>
                </a:solidFill>
                <a:latin typeface="+mn-lt"/>
                <a:ea typeface="+mn-ea"/>
                <a:cs typeface="+mn-cs"/>
              </a:defRPr>
            </a:pPr>
            <a:endParaRPr lang="es-EC"/>
          </a:p>
        </c:txPr>
        <c:crossAx val="-1229822880"/>
        <c:crosses val="autoZero"/>
        <c:auto val="1"/>
        <c:lblAlgn val="ctr"/>
        <c:lblOffset val="100"/>
        <c:noMultiLvlLbl val="0"/>
      </c:catAx>
      <c:valAx>
        <c:axId val="-1229822880"/>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r>
                  <a:rPr lang="es-ES_tradnl" dirty="0"/>
                  <a:t>mg.Kg</a:t>
                </a:r>
                <a:r>
                  <a:rPr lang="es-ES_tradnl" baseline="30000" dirty="0"/>
                  <a:t>-1</a:t>
                </a:r>
                <a:r>
                  <a:rPr lang="es-EC" dirty="0"/>
                  <a:t>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es-EC"/>
          </a:p>
        </c:txPr>
        <c:crossAx val="-1229829408"/>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tx1"/>
      </a:solidFill>
      <a:round/>
    </a:ln>
    <a:effectLst/>
  </c:spPr>
  <c:txPr>
    <a:bodyPr/>
    <a:lstStyle/>
    <a:p>
      <a:pPr>
        <a:defRPr sz="1600" b="0"/>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Hoja1!$B$12</c:f>
              <c:strCache>
                <c:ptCount val="1"/>
                <c:pt idx="0">
                  <c:v>ALTAMIRA</c:v>
                </c:pt>
              </c:strCache>
            </c:strRef>
          </c:tx>
          <c:spPr>
            <a:ln w="22225" cap="rnd">
              <a:solidFill>
                <a:schemeClr val="accent2"/>
              </a:solidFill>
              <a:round/>
            </a:ln>
            <a:effectLst/>
          </c:spPr>
          <c:marker>
            <c:symbol val="none"/>
          </c:marker>
          <c:val>
            <c:numRef>
              <c:f>Hoja1!$B$13:$B$21</c:f>
              <c:numCache>
                <c:formatCode>0.00</c:formatCode>
                <c:ptCount val="9"/>
                <c:pt idx="0">
                  <c:v>0.2996404314822213</c:v>
                </c:pt>
                <c:pt idx="1">
                  <c:v>0.14949172812437711</c:v>
                </c:pt>
                <c:pt idx="2">
                  <c:v>0.24945120734384355</c:v>
                </c:pt>
                <c:pt idx="3">
                  <c:v>-0.14979029358897542</c:v>
                </c:pt>
                <c:pt idx="4">
                  <c:v>4.9980007996801287E-2</c:v>
                </c:pt>
                <c:pt idx="5">
                  <c:v>-4.9940071913703553E-2</c:v>
                </c:pt>
                <c:pt idx="6">
                  <c:v>0.14934289127837516</c:v>
                </c:pt>
                <c:pt idx="7">
                  <c:v>0.14973048512677181</c:v>
                </c:pt>
                <c:pt idx="8">
                  <c:v>9.9940035978412958E-2</c:v>
                </c:pt>
              </c:numCache>
            </c:numRef>
          </c:val>
          <c:smooth val="0"/>
          <c:extLst>
            <c:ext xmlns:c16="http://schemas.microsoft.com/office/drawing/2014/chart" uri="{C3380CC4-5D6E-409C-BE32-E72D297353CC}">
              <c16:uniqueId val="{00000000-0BB9-4827-BCA1-0A88CFBB6FD9}"/>
            </c:ext>
          </c:extLst>
        </c:ser>
        <c:ser>
          <c:idx val="1"/>
          <c:order val="1"/>
          <c:tx>
            <c:strRef>
              <c:f>Hoja1!$C$12</c:f>
              <c:strCache>
                <c:ptCount val="1"/>
                <c:pt idx="0">
                  <c:v>SAN RAMÓN</c:v>
                </c:pt>
              </c:strCache>
            </c:strRef>
          </c:tx>
          <c:spPr>
            <a:ln w="22225" cap="rnd">
              <a:solidFill>
                <a:schemeClr val="accent4"/>
              </a:solidFill>
              <a:round/>
            </a:ln>
            <a:effectLst/>
          </c:spPr>
          <c:marker>
            <c:symbol val="none"/>
          </c:marker>
          <c:val>
            <c:numRef>
              <c:f>Hoja1!$C$13:$C$21</c:f>
              <c:numCache>
                <c:formatCode>0.00</c:formatCode>
                <c:ptCount val="9"/>
                <c:pt idx="0">
                  <c:v>-0.19948134849391586</c:v>
                </c:pt>
                <c:pt idx="1">
                  <c:v>-0.19778481012658228</c:v>
                </c:pt>
                <c:pt idx="2">
                  <c:v>9.9860195725983619E-2</c:v>
                </c:pt>
                <c:pt idx="3">
                  <c:v>0.19956096587507485</c:v>
                </c:pt>
                <c:pt idx="4">
                  <c:v>-4.9524564183835183E-2</c:v>
                </c:pt>
                <c:pt idx="5">
                  <c:v>0</c:v>
                </c:pt>
                <c:pt idx="6">
                  <c:v>4.996003197442047E-2</c:v>
                </c:pt>
                <c:pt idx="7">
                  <c:v>-0.14863258026159332</c:v>
                </c:pt>
                <c:pt idx="8">
                  <c:v>0.24980015987210233</c:v>
                </c:pt>
              </c:numCache>
            </c:numRef>
          </c:val>
          <c:smooth val="0"/>
          <c:extLst>
            <c:ext xmlns:c16="http://schemas.microsoft.com/office/drawing/2014/chart" uri="{C3380CC4-5D6E-409C-BE32-E72D297353CC}">
              <c16:uniqueId val="{00000001-0BB9-4827-BCA1-0A88CFBB6FD9}"/>
            </c:ext>
          </c:extLst>
        </c:ser>
        <c:ser>
          <c:idx val="2"/>
          <c:order val="2"/>
          <c:tx>
            <c:strRef>
              <c:f>Hoja1!$D$12</c:f>
              <c:strCache>
                <c:ptCount val="1"/>
                <c:pt idx="0">
                  <c:v>EPA</c:v>
                </c:pt>
              </c:strCache>
            </c:strRef>
          </c:tx>
          <c:spPr>
            <a:ln w="22225" cap="rnd">
              <a:solidFill>
                <a:srgbClr val="00B050"/>
              </a:solidFill>
              <a:round/>
            </a:ln>
            <a:effectLst/>
          </c:spPr>
          <c:marker>
            <c:symbol val="none"/>
          </c:marker>
          <c:val>
            <c:numRef>
              <c:f>Hoja1!$D$13:$D$21</c:f>
              <c:numCache>
                <c:formatCode>0.0000</c:formatCode>
                <c:ptCount val="9"/>
                <c:pt idx="0">
                  <c:v>1.4999999999999999E-2</c:v>
                </c:pt>
                <c:pt idx="1">
                  <c:v>1.4999999999999999E-2</c:v>
                </c:pt>
                <c:pt idx="2">
                  <c:v>1.4999999999999999E-2</c:v>
                </c:pt>
                <c:pt idx="3">
                  <c:v>1.4999999999999999E-2</c:v>
                </c:pt>
                <c:pt idx="4">
                  <c:v>1.4999999999999999E-2</c:v>
                </c:pt>
                <c:pt idx="5">
                  <c:v>1.4999999999999999E-2</c:v>
                </c:pt>
                <c:pt idx="6">
                  <c:v>1.4999999999999999E-2</c:v>
                </c:pt>
                <c:pt idx="7">
                  <c:v>1.4999999999999999E-2</c:v>
                </c:pt>
                <c:pt idx="8">
                  <c:v>1.4999999999999999E-2</c:v>
                </c:pt>
              </c:numCache>
            </c:numRef>
          </c:val>
          <c:smooth val="0"/>
          <c:extLst>
            <c:ext xmlns:c16="http://schemas.microsoft.com/office/drawing/2014/chart" uri="{C3380CC4-5D6E-409C-BE32-E72D297353CC}">
              <c16:uniqueId val="{00000002-0BB9-4827-BCA1-0A88CFBB6FD9}"/>
            </c:ext>
          </c:extLst>
        </c:ser>
        <c:dLbls>
          <c:showLegendKey val="0"/>
          <c:showVal val="0"/>
          <c:showCatName val="0"/>
          <c:showSerName val="0"/>
          <c:showPercent val="0"/>
          <c:showBubbleSize val="0"/>
        </c:dLbls>
        <c:smooth val="0"/>
        <c:axId val="-1073003760"/>
        <c:axId val="-1073011376"/>
      </c:lineChart>
      <c:catAx>
        <c:axId val="-1073003760"/>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title>
          <c:tx>
            <c:rich>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r>
                  <a:rPr lang="es-EC"/>
                  <a:t>Muestras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title>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dk1">
                    <a:lumMod val="65000"/>
                    <a:lumOff val="35000"/>
                  </a:schemeClr>
                </a:solidFill>
                <a:latin typeface="+mn-lt"/>
                <a:ea typeface="+mn-ea"/>
                <a:cs typeface="+mn-cs"/>
              </a:defRPr>
            </a:pPr>
            <a:endParaRPr lang="es-EC"/>
          </a:p>
        </c:txPr>
        <c:crossAx val="-1073011376"/>
        <c:crosses val="autoZero"/>
        <c:auto val="1"/>
        <c:lblAlgn val="ctr"/>
        <c:lblOffset val="100"/>
        <c:noMultiLvlLbl val="0"/>
      </c:catAx>
      <c:valAx>
        <c:axId val="-1073011376"/>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r>
                  <a:rPr lang="es-ES_tradnl" dirty="0"/>
                  <a:t>mg.Kg</a:t>
                </a:r>
                <a:r>
                  <a:rPr lang="es-ES_tradnl" baseline="30000" dirty="0"/>
                  <a:t>-1</a:t>
                </a:r>
                <a:r>
                  <a:rPr lang="es-EC" dirty="0"/>
                  <a:t> </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crossAx val="-1073003760"/>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tx1"/>
      </a:solidFill>
      <a:round/>
    </a:ln>
    <a:effectLst/>
  </c:spPr>
  <c:txPr>
    <a:bodyPr/>
    <a:lstStyle/>
    <a:p>
      <a:pPr>
        <a:defRPr sz="1600" b="1"/>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8.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9.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_rels/data1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0.png"/><Relationship Id="rId1" Type="http://schemas.openxmlformats.org/officeDocument/2006/relationships/image" Target="../media/image220.png"/><Relationship Id="rId6" Type="http://schemas.openxmlformats.org/officeDocument/2006/relationships/image" Target="../media/image270.png"/><Relationship Id="rId5" Type="http://schemas.openxmlformats.org/officeDocument/2006/relationships/image" Target="../media/image260.png"/><Relationship Id="rId4" Type="http://schemas.openxmlformats.org/officeDocument/2006/relationships/image" Target="../media/image250.png"/></Relationships>
</file>

<file path=ppt/diagrams/_rels/data1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61.png"/><Relationship Id="rId1" Type="http://schemas.openxmlformats.org/officeDocument/2006/relationships/image" Target="../media/image251.png"/><Relationship Id="rId4" Type="http://schemas.openxmlformats.org/officeDocument/2006/relationships/image" Target="../media/image280.png"/></Relationships>
</file>

<file path=ppt/diagrams/_rels/data16.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image" Target="../media/image370.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290171-6A11-4E08-9C45-B2DCE9DEBEA3}" type="doc">
      <dgm:prSet loTypeId="urn:microsoft.com/office/officeart/2005/8/layout/vProcess5" loCatId="process" qsTypeId="urn:microsoft.com/office/officeart/2005/8/quickstyle/simple3" qsCatId="simple" csTypeId="urn:microsoft.com/office/officeart/2005/8/colors/colorful4" csCatId="colorful" phldr="1"/>
      <dgm:spPr/>
      <dgm:t>
        <a:bodyPr/>
        <a:lstStyle/>
        <a:p>
          <a:endParaRPr lang="es-EC"/>
        </a:p>
      </dgm:t>
    </dgm:pt>
    <dgm:pt modelId="{2B32B4E1-5095-4870-BEAE-D57A6870ECE1}">
      <dgm:prSet phldrT="[Texto]"/>
      <dgm:spPr/>
      <dgm:t>
        <a:bodyPr/>
        <a:lstStyle/>
        <a:p>
          <a:r>
            <a:rPr lang="es-EC" dirty="0"/>
            <a:t>Introducción</a:t>
          </a:r>
        </a:p>
      </dgm:t>
    </dgm:pt>
    <dgm:pt modelId="{9FEC61B5-9DCD-4AF0-8A29-3C0749ADAF75}" type="parTrans" cxnId="{F931EB2A-CF39-4EFE-9C59-CCD07B5A8F12}">
      <dgm:prSet/>
      <dgm:spPr/>
      <dgm:t>
        <a:bodyPr/>
        <a:lstStyle/>
        <a:p>
          <a:endParaRPr lang="es-EC"/>
        </a:p>
      </dgm:t>
    </dgm:pt>
    <dgm:pt modelId="{1C7E9F76-E94B-4B1F-9B5F-8848B7737CE3}" type="sibTrans" cxnId="{F931EB2A-CF39-4EFE-9C59-CCD07B5A8F12}">
      <dgm:prSet/>
      <dgm:spPr/>
      <dgm:t>
        <a:bodyPr/>
        <a:lstStyle/>
        <a:p>
          <a:endParaRPr lang="es-EC"/>
        </a:p>
      </dgm:t>
    </dgm:pt>
    <dgm:pt modelId="{1EB09F04-5342-4D50-A0B8-5A274165B56A}">
      <dgm:prSet phldrT="[Texto]"/>
      <dgm:spPr/>
      <dgm:t>
        <a:bodyPr/>
        <a:lstStyle/>
        <a:p>
          <a:r>
            <a:rPr lang="es-EC" dirty="0"/>
            <a:t>Objetivos</a:t>
          </a:r>
        </a:p>
      </dgm:t>
    </dgm:pt>
    <dgm:pt modelId="{8029EC0B-546C-4BA9-9F0E-184195F6DA5B}" type="parTrans" cxnId="{9A7BE8FC-489A-4ECF-AE93-125D219DA183}">
      <dgm:prSet/>
      <dgm:spPr/>
      <dgm:t>
        <a:bodyPr/>
        <a:lstStyle/>
        <a:p>
          <a:endParaRPr lang="es-EC"/>
        </a:p>
      </dgm:t>
    </dgm:pt>
    <dgm:pt modelId="{91BCD4F5-BA62-4EE0-8D39-9690CF1ABCF9}" type="sibTrans" cxnId="{9A7BE8FC-489A-4ECF-AE93-125D219DA183}">
      <dgm:prSet/>
      <dgm:spPr/>
      <dgm:t>
        <a:bodyPr/>
        <a:lstStyle/>
        <a:p>
          <a:endParaRPr lang="es-EC"/>
        </a:p>
      </dgm:t>
    </dgm:pt>
    <dgm:pt modelId="{7668A9FC-50D4-4B9C-A97E-590FA2AF3B0E}">
      <dgm:prSet phldrT="[Texto]"/>
      <dgm:spPr/>
      <dgm:t>
        <a:bodyPr/>
        <a:lstStyle/>
        <a:p>
          <a:r>
            <a:rPr lang="es-EC" dirty="0"/>
            <a:t>Metodología</a:t>
          </a:r>
        </a:p>
      </dgm:t>
    </dgm:pt>
    <dgm:pt modelId="{8D11D83C-E210-4B68-975A-EC71EE9E83DE}" type="parTrans" cxnId="{DBD77FE0-BD2B-4F6E-B8B5-2C883417CDD9}">
      <dgm:prSet/>
      <dgm:spPr/>
      <dgm:t>
        <a:bodyPr/>
        <a:lstStyle/>
        <a:p>
          <a:endParaRPr lang="es-EC"/>
        </a:p>
      </dgm:t>
    </dgm:pt>
    <dgm:pt modelId="{EF0DDDF5-2EA8-46D9-9038-2EE6E8B9D614}" type="sibTrans" cxnId="{DBD77FE0-BD2B-4F6E-B8B5-2C883417CDD9}">
      <dgm:prSet/>
      <dgm:spPr/>
      <dgm:t>
        <a:bodyPr/>
        <a:lstStyle/>
        <a:p>
          <a:endParaRPr lang="es-EC"/>
        </a:p>
      </dgm:t>
    </dgm:pt>
    <dgm:pt modelId="{40F73EB0-8664-4401-A944-FD95D24AFBE2}">
      <dgm:prSet phldrT="[Texto]"/>
      <dgm:spPr/>
      <dgm:t>
        <a:bodyPr/>
        <a:lstStyle/>
        <a:p>
          <a:r>
            <a:rPr lang="es-EC" dirty="0"/>
            <a:t>Conclusiones</a:t>
          </a:r>
        </a:p>
      </dgm:t>
    </dgm:pt>
    <dgm:pt modelId="{FBF216D5-1DA8-414E-B97B-953473202B1B}" type="parTrans" cxnId="{CB8DC778-6A8E-4121-9377-D49399C4678A}">
      <dgm:prSet/>
      <dgm:spPr/>
      <dgm:t>
        <a:bodyPr/>
        <a:lstStyle/>
        <a:p>
          <a:endParaRPr lang="es-EC"/>
        </a:p>
      </dgm:t>
    </dgm:pt>
    <dgm:pt modelId="{63FA52A3-D3E7-4FB0-A538-9380273E63DC}" type="sibTrans" cxnId="{CB8DC778-6A8E-4121-9377-D49399C4678A}">
      <dgm:prSet/>
      <dgm:spPr/>
      <dgm:t>
        <a:bodyPr/>
        <a:lstStyle/>
        <a:p>
          <a:endParaRPr lang="es-EC"/>
        </a:p>
      </dgm:t>
    </dgm:pt>
    <dgm:pt modelId="{512257B3-1855-4D0C-852C-0DC1725B3530}">
      <dgm:prSet phldrT="[Texto]"/>
      <dgm:spPr/>
      <dgm:t>
        <a:bodyPr/>
        <a:lstStyle/>
        <a:p>
          <a:r>
            <a:rPr lang="es-EC" dirty="0"/>
            <a:t>Recomendaciones</a:t>
          </a:r>
        </a:p>
      </dgm:t>
    </dgm:pt>
    <dgm:pt modelId="{FA0CDF3D-FF97-45C8-8058-D2558DD9899E}" type="parTrans" cxnId="{09313FDF-D829-42A5-8E49-9D587DB9A2A9}">
      <dgm:prSet/>
      <dgm:spPr/>
      <dgm:t>
        <a:bodyPr/>
        <a:lstStyle/>
        <a:p>
          <a:endParaRPr lang="es-EC"/>
        </a:p>
      </dgm:t>
    </dgm:pt>
    <dgm:pt modelId="{CDBEC180-92D8-4849-9A3A-3FD0B4411878}" type="sibTrans" cxnId="{09313FDF-D829-42A5-8E49-9D587DB9A2A9}">
      <dgm:prSet/>
      <dgm:spPr/>
      <dgm:t>
        <a:bodyPr/>
        <a:lstStyle/>
        <a:p>
          <a:endParaRPr lang="es-EC"/>
        </a:p>
      </dgm:t>
    </dgm:pt>
    <dgm:pt modelId="{197BC5F6-CD24-4C56-9F3F-8C302DF93955}" type="pres">
      <dgm:prSet presAssocID="{2E290171-6A11-4E08-9C45-B2DCE9DEBEA3}" presName="outerComposite" presStyleCnt="0">
        <dgm:presLayoutVars>
          <dgm:chMax val="5"/>
          <dgm:dir/>
          <dgm:resizeHandles val="exact"/>
        </dgm:presLayoutVars>
      </dgm:prSet>
      <dgm:spPr/>
    </dgm:pt>
    <dgm:pt modelId="{B08B9A23-631C-41C1-ADC3-14385CEB4E7B}" type="pres">
      <dgm:prSet presAssocID="{2E290171-6A11-4E08-9C45-B2DCE9DEBEA3}" presName="dummyMaxCanvas" presStyleCnt="0">
        <dgm:presLayoutVars/>
      </dgm:prSet>
      <dgm:spPr/>
    </dgm:pt>
    <dgm:pt modelId="{11657255-2AE5-4C5A-B817-56D12048A046}" type="pres">
      <dgm:prSet presAssocID="{2E290171-6A11-4E08-9C45-B2DCE9DEBEA3}" presName="FiveNodes_1" presStyleLbl="node1" presStyleIdx="0" presStyleCnt="5">
        <dgm:presLayoutVars>
          <dgm:bulletEnabled val="1"/>
        </dgm:presLayoutVars>
      </dgm:prSet>
      <dgm:spPr/>
    </dgm:pt>
    <dgm:pt modelId="{0B1335B4-9600-40B4-BB98-82A224F4A858}" type="pres">
      <dgm:prSet presAssocID="{2E290171-6A11-4E08-9C45-B2DCE9DEBEA3}" presName="FiveNodes_2" presStyleLbl="node1" presStyleIdx="1" presStyleCnt="5">
        <dgm:presLayoutVars>
          <dgm:bulletEnabled val="1"/>
        </dgm:presLayoutVars>
      </dgm:prSet>
      <dgm:spPr/>
    </dgm:pt>
    <dgm:pt modelId="{75394AD2-116F-4CA2-9961-1303025BDA2D}" type="pres">
      <dgm:prSet presAssocID="{2E290171-6A11-4E08-9C45-B2DCE9DEBEA3}" presName="FiveNodes_3" presStyleLbl="node1" presStyleIdx="2" presStyleCnt="5">
        <dgm:presLayoutVars>
          <dgm:bulletEnabled val="1"/>
        </dgm:presLayoutVars>
      </dgm:prSet>
      <dgm:spPr/>
    </dgm:pt>
    <dgm:pt modelId="{9BC107D7-7D8C-461D-B8B7-D171E47A5100}" type="pres">
      <dgm:prSet presAssocID="{2E290171-6A11-4E08-9C45-B2DCE9DEBEA3}" presName="FiveNodes_4" presStyleLbl="node1" presStyleIdx="3" presStyleCnt="5">
        <dgm:presLayoutVars>
          <dgm:bulletEnabled val="1"/>
        </dgm:presLayoutVars>
      </dgm:prSet>
      <dgm:spPr/>
    </dgm:pt>
    <dgm:pt modelId="{F05FEF14-2678-4F90-85E7-34FC16BE4833}" type="pres">
      <dgm:prSet presAssocID="{2E290171-6A11-4E08-9C45-B2DCE9DEBEA3}" presName="FiveNodes_5" presStyleLbl="node1" presStyleIdx="4" presStyleCnt="5">
        <dgm:presLayoutVars>
          <dgm:bulletEnabled val="1"/>
        </dgm:presLayoutVars>
      </dgm:prSet>
      <dgm:spPr/>
    </dgm:pt>
    <dgm:pt modelId="{D43E583E-17FC-4E1B-86ED-1EF748BD91D6}" type="pres">
      <dgm:prSet presAssocID="{2E290171-6A11-4E08-9C45-B2DCE9DEBEA3}" presName="FiveConn_1-2" presStyleLbl="fgAccFollowNode1" presStyleIdx="0" presStyleCnt="4">
        <dgm:presLayoutVars>
          <dgm:bulletEnabled val="1"/>
        </dgm:presLayoutVars>
      </dgm:prSet>
      <dgm:spPr/>
    </dgm:pt>
    <dgm:pt modelId="{DA86910E-2A40-437D-814E-6307C089DDF9}" type="pres">
      <dgm:prSet presAssocID="{2E290171-6A11-4E08-9C45-B2DCE9DEBEA3}" presName="FiveConn_2-3" presStyleLbl="fgAccFollowNode1" presStyleIdx="1" presStyleCnt="4">
        <dgm:presLayoutVars>
          <dgm:bulletEnabled val="1"/>
        </dgm:presLayoutVars>
      </dgm:prSet>
      <dgm:spPr/>
    </dgm:pt>
    <dgm:pt modelId="{79FC3D34-A11B-4413-8056-38C2E7422E5F}" type="pres">
      <dgm:prSet presAssocID="{2E290171-6A11-4E08-9C45-B2DCE9DEBEA3}" presName="FiveConn_3-4" presStyleLbl="fgAccFollowNode1" presStyleIdx="2" presStyleCnt="4">
        <dgm:presLayoutVars>
          <dgm:bulletEnabled val="1"/>
        </dgm:presLayoutVars>
      </dgm:prSet>
      <dgm:spPr/>
    </dgm:pt>
    <dgm:pt modelId="{FD951F48-5B90-4320-846A-3D1F0E837C57}" type="pres">
      <dgm:prSet presAssocID="{2E290171-6A11-4E08-9C45-B2DCE9DEBEA3}" presName="FiveConn_4-5" presStyleLbl="fgAccFollowNode1" presStyleIdx="3" presStyleCnt="4">
        <dgm:presLayoutVars>
          <dgm:bulletEnabled val="1"/>
        </dgm:presLayoutVars>
      </dgm:prSet>
      <dgm:spPr/>
    </dgm:pt>
    <dgm:pt modelId="{68198335-2E12-43FB-A1EF-45BC5E822169}" type="pres">
      <dgm:prSet presAssocID="{2E290171-6A11-4E08-9C45-B2DCE9DEBEA3}" presName="FiveNodes_1_text" presStyleLbl="node1" presStyleIdx="4" presStyleCnt="5">
        <dgm:presLayoutVars>
          <dgm:bulletEnabled val="1"/>
        </dgm:presLayoutVars>
      </dgm:prSet>
      <dgm:spPr/>
    </dgm:pt>
    <dgm:pt modelId="{7B54EC3E-8FFE-4628-B893-9C13D871F1F1}" type="pres">
      <dgm:prSet presAssocID="{2E290171-6A11-4E08-9C45-B2DCE9DEBEA3}" presName="FiveNodes_2_text" presStyleLbl="node1" presStyleIdx="4" presStyleCnt="5">
        <dgm:presLayoutVars>
          <dgm:bulletEnabled val="1"/>
        </dgm:presLayoutVars>
      </dgm:prSet>
      <dgm:spPr/>
    </dgm:pt>
    <dgm:pt modelId="{0638353D-A8D1-4AC7-B25A-F58B540DB49C}" type="pres">
      <dgm:prSet presAssocID="{2E290171-6A11-4E08-9C45-B2DCE9DEBEA3}" presName="FiveNodes_3_text" presStyleLbl="node1" presStyleIdx="4" presStyleCnt="5">
        <dgm:presLayoutVars>
          <dgm:bulletEnabled val="1"/>
        </dgm:presLayoutVars>
      </dgm:prSet>
      <dgm:spPr/>
    </dgm:pt>
    <dgm:pt modelId="{E2A7D4D0-CCAF-4427-8D76-D7B4354A0009}" type="pres">
      <dgm:prSet presAssocID="{2E290171-6A11-4E08-9C45-B2DCE9DEBEA3}" presName="FiveNodes_4_text" presStyleLbl="node1" presStyleIdx="4" presStyleCnt="5">
        <dgm:presLayoutVars>
          <dgm:bulletEnabled val="1"/>
        </dgm:presLayoutVars>
      </dgm:prSet>
      <dgm:spPr/>
    </dgm:pt>
    <dgm:pt modelId="{96E86893-70FC-4173-9635-CAD9B9DA999F}" type="pres">
      <dgm:prSet presAssocID="{2E290171-6A11-4E08-9C45-B2DCE9DEBEA3}" presName="FiveNodes_5_text" presStyleLbl="node1" presStyleIdx="4" presStyleCnt="5">
        <dgm:presLayoutVars>
          <dgm:bulletEnabled val="1"/>
        </dgm:presLayoutVars>
      </dgm:prSet>
      <dgm:spPr/>
    </dgm:pt>
  </dgm:ptLst>
  <dgm:cxnLst>
    <dgm:cxn modelId="{762F4706-4C0E-45DD-ACFD-B0BC11B0A829}" type="presOf" srcId="{7668A9FC-50D4-4B9C-A97E-590FA2AF3B0E}" destId="{0638353D-A8D1-4AC7-B25A-F58B540DB49C}" srcOrd="1" destOrd="0" presId="urn:microsoft.com/office/officeart/2005/8/layout/vProcess5"/>
    <dgm:cxn modelId="{1DAE0C12-7735-467E-BAA1-121A0C310BCB}" type="presOf" srcId="{EF0DDDF5-2EA8-46D9-9038-2EE6E8B9D614}" destId="{79FC3D34-A11B-4413-8056-38C2E7422E5F}" srcOrd="0" destOrd="0" presId="urn:microsoft.com/office/officeart/2005/8/layout/vProcess5"/>
    <dgm:cxn modelId="{47125917-A8DD-4CBC-82D3-62108F38E1DD}" type="presOf" srcId="{91BCD4F5-BA62-4EE0-8D39-9690CF1ABCF9}" destId="{DA86910E-2A40-437D-814E-6307C089DDF9}" srcOrd="0" destOrd="0" presId="urn:microsoft.com/office/officeart/2005/8/layout/vProcess5"/>
    <dgm:cxn modelId="{FDA1F824-47D8-4C15-8359-34DA1027BA25}" type="presOf" srcId="{1EB09F04-5342-4D50-A0B8-5A274165B56A}" destId="{7B54EC3E-8FFE-4628-B893-9C13D871F1F1}" srcOrd="1" destOrd="0" presId="urn:microsoft.com/office/officeart/2005/8/layout/vProcess5"/>
    <dgm:cxn modelId="{F931EB2A-CF39-4EFE-9C59-CCD07B5A8F12}" srcId="{2E290171-6A11-4E08-9C45-B2DCE9DEBEA3}" destId="{2B32B4E1-5095-4870-BEAE-D57A6870ECE1}" srcOrd="0" destOrd="0" parTransId="{9FEC61B5-9DCD-4AF0-8A29-3C0749ADAF75}" sibTransId="{1C7E9F76-E94B-4B1F-9B5F-8848B7737CE3}"/>
    <dgm:cxn modelId="{7DD5E13B-FFA2-41F3-B0E3-062717D40A4A}" type="presOf" srcId="{63FA52A3-D3E7-4FB0-A538-9380273E63DC}" destId="{FD951F48-5B90-4320-846A-3D1F0E837C57}" srcOrd="0" destOrd="0" presId="urn:microsoft.com/office/officeart/2005/8/layout/vProcess5"/>
    <dgm:cxn modelId="{2685D761-1A05-4196-87D7-9E0B20D73194}" type="presOf" srcId="{40F73EB0-8664-4401-A944-FD95D24AFBE2}" destId="{9BC107D7-7D8C-461D-B8B7-D171E47A5100}" srcOrd="0" destOrd="0" presId="urn:microsoft.com/office/officeart/2005/8/layout/vProcess5"/>
    <dgm:cxn modelId="{1B9F7076-02B6-4D89-81B9-FBF54CDD4CF4}" type="presOf" srcId="{512257B3-1855-4D0C-852C-0DC1725B3530}" destId="{F05FEF14-2678-4F90-85E7-34FC16BE4833}" srcOrd="0" destOrd="0" presId="urn:microsoft.com/office/officeart/2005/8/layout/vProcess5"/>
    <dgm:cxn modelId="{CB8DC778-6A8E-4121-9377-D49399C4678A}" srcId="{2E290171-6A11-4E08-9C45-B2DCE9DEBEA3}" destId="{40F73EB0-8664-4401-A944-FD95D24AFBE2}" srcOrd="3" destOrd="0" parTransId="{FBF216D5-1DA8-414E-B97B-953473202B1B}" sibTransId="{63FA52A3-D3E7-4FB0-A538-9380273E63DC}"/>
    <dgm:cxn modelId="{E787FB80-E038-485F-9A5B-CCAE3D9F53D4}" type="presOf" srcId="{7668A9FC-50D4-4B9C-A97E-590FA2AF3B0E}" destId="{75394AD2-116F-4CA2-9961-1303025BDA2D}" srcOrd="0" destOrd="0" presId="urn:microsoft.com/office/officeart/2005/8/layout/vProcess5"/>
    <dgm:cxn modelId="{EDCD1989-A4F3-42C4-A56C-E09D24DCE6FB}" type="presOf" srcId="{1C7E9F76-E94B-4B1F-9B5F-8848B7737CE3}" destId="{D43E583E-17FC-4E1B-86ED-1EF748BD91D6}" srcOrd="0" destOrd="0" presId="urn:microsoft.com/office/officeart/2005/8/layout/vProcess5"/>
    <dgm:cxn modelId="{2781899F-448A-4956-B9CE-5D3C8798AE01}" type="presOf" srcId="{2E290171-6A11-4E08-9C45-B2DCE9DEBEA3}" destId="{197BC5F6-CD24-4C56-9F3F-8C302DF93955}" srcOrd="0" destOrd="0" presId="urn:microsoft.com/office/officeart/2005/8/layout/vProcess5"/>
    <dgm:cxn modelId="{A1F278AC-6674-4638-8EAA-D3EBA628C23E}" type="presOf" srcId="{512257B3-1855-4D0C-852C-0DC1725B3530}" destId="{96E86893-70FC-4173-9635-CAD9B9DA999F}" srcOrd="1" destOrd="0" presId="urn:microsoft.com/office/officeart/2005/8/layout/vProcess5"/>
    <dgm:cxn modelId="{066A6AB8-1D74-4F21-ACCF-1916219A2F9B}" type="presOf" srcId="{2B32B4E1-5095-4870-BEAE-D57A6870ECE1}" destId="{68198335-2E12-43FB-A1EF-45BC5E822169}" srcOrd="1" destOrd="0" presId="urn:microsoft.com/office/officeart/2005/8/layout/vProcess5"/>
    <dgm:cxn modelId="{95024CBF-E300-4C82-A94D-40D950817CE1}" type="presOf" srcId="{2B32B4E1-5095-4870-BEAE-D57A6870ECE1}" destId="{11657255-2AE5-4C5A-B817-56D12048A046}" srcOrd="0" destOrd="0" presId="urn:microsoft.com/office/officeart/2005/8/layout/vProcess5"/>
    <dgm:cxn modelId="{F546C8D2-6C49-4C76-8561-BEBF6C1B6683}" type="presOf" srcId="{40F73EB0-8664-4401-A944-FD95D24AFBE2}" destId="{E2A7D4D0-CCAF-4427-8D76-D7B4354A0009}" srcOrd="1" destOrd="0" presId="urn:microsoft.com/office/officeart/2005/8/layout/vProcess5"/>
    <dgm:cxn modelId="{B5757CD5-268F-444F-8B3E-D3B7D9E5771B}" type="presOf" srcId="{1EB09F04-5342-4D50-A0B8-5A274165B56A}" destId="{0B1335B4-9600-40B4-BB98-82A224F4A858}" srcOrd="0" destOrd="0" presId="urn:microsoft.com/office/officeart/2005/8/layout/vProcess5"/>
    <dgm:cxn modelId="{09313FDF-D829-42A5-8E49-9D587DB9A2A9}" srcId="{2E290171-6A11-4E08-9C45-B2DCE9DEBEA3}" destId="{512257B3-1855-4D0C-852C-0DC1725B3530}" srcOrd="4" destOrd="0" parTransId="{FA0CDF3D-FF97-45C8-8058-D2558DD9899E}" sibTransId="{CDBEC180-92D8-4849-9A3A-3FD0B4411878}"/>
    <dgm:cxn modelId="{DBD77FE0-BD2B-4F6E-B8B5-2C883417CDD9}" srcId="{2E290171-6A11-4E08-9C45-B2DCE9DEBEA3}" destId="{7668A9FC-50D4-4B9C-A97E-590FA2AF3B0E}" srcOrd="2" destOrd="0" parTransId="{8D11D83C-E210-4B68-975A-EC71EE9E83DE}" sibTransId="{EF0DDDF5-2EA8-46D9-9038-2EE6E8B9D614}"/>
    <dgm:cxn modelId="{9A7BE8FC-489A-4ECF-AE93-125D219DA183}" srcId="{2E290171-6A11-4E08-9C45-B2DCE9DEBEA3}" destId="{1EB09F04-5342-4D50-A0B8-5A274165B56A}" srcOrd="1" destOrd="0" parTransId="{8029EC0B-546C-4BA9-9F0E-184195F6DA5B}" sibTransId="{91BCD4F5-BA62-4EE0-8D39-9690CF1ABCF9}"/>
    <dgm:cxn modelId="{D7B88F57-9806-4907-9E74-B229C8E05DAE}" type="presParOf" srcId="{197BC5F6-CD24-4C56-9F3F-8C302DF93955}" destId="{B08B9A23-631C-41C1-ADC3-14385CEB4E7B}" srcOrd="0" destOrd="0" presId="urn:microsoft.com/office/officeart/2005/8/layout/vProcess5"/>
    <dgm:cxn modelId="{45A2E26E-B0FE-4C33-880A-A93BE4535E3E}" type="presParOf" srcId="{197BC5F6-CD24-4C56-9F3F-8C302DF93955}" destId="{11657255-2AE5-4C5A-B817-56D12048A046}" srcOrd="1" destOrd="0" presId="urn:microsoft.com/office/officeart/2005/8/layout/vProcess5"/>
    <dgm:cxn modelId="{31B718CE-9C4A-4557-8364-95B2C6D21ACB}" type="presParOf" srcId="{197BC5F6-CD24-4C56-9F3F-8C302DF93955}" destId="{0B1335B4-9600-40B4-BB98-82A224F4A858}" srcOrd="2" destOrd="0" presId="urn:microsoft.com/office/officeart/2005/8/layout/vProcess5"/>
    <dgm:cxn modelId="{7D38CA27-D557-40CD-B91A-C451DD303C1C}" type="presParOf" srcId="{197BC5F6-CD24-4C56-9F3F-8C302DF93955}" destId="{75394AD2-116F-4CA2-9961-1303025BDA2D}" srcOrd="3" destOrd="0" presId="urn:microsoft.com/office/officeart/2005/8/layout/vProcess5"/>
    <dgm:cxn modelId="{BC8208A6-1B3A-486E-A958-61BEBCB50577}" type="presParOf" srcId="{197BC5F6-CD24-4C56-9F3F-8C302DF93955}" destId="{9BC107D7-7D8C-461D-B8B7-D171E47A5100}" srcOrd="4" destOrd="0" presId="urn:microsoft.com/office/officeart/2005/8/layout/vProcess5"/>
    <dgm:cxn modelId="{14905B09-AB70-46F9-A9A1-271825A59C24}" type="presParOf" srcId="{197BC5F6-CD24-4C56-9F3F-8C302DF93955}" destId="{F05FEF14-2678-4F90-85E7-34FC16BE4833}" srcOrd="5" destOrd="0" presId="urn:microsoft.com/office/officeart/2005/8/layout/vProcess5"/>
    <dgm:cxn modelId="{CCC4252E-69C4-4F11-B51E-1977A05C96A5}" type="presParOf" srcId="{197BC5F6-CD24-4C56-9F3F-8C302DF93955}" destId="{D43E583E-17FC-4E1B-86ED-1EF748BD91D6}" srcOrd="6" destOrd="0" presId="urn:microsoft.com/office/officeart/2005/8/layout/vProcess5"/>
    <dgm:cxn modelId="{AEFC33A9-B1A6-4F1D-9059-B71DFDCB7E87}" type="presParOf" srcId="{197BC5F6-CD24-4C56-9F3F-8C302DF93955}" destId="{DA86910E-2A40-437D-814E-6307C089DDF9}" srcOrd="7" destOrd="0" presId="urn:microsoft.com/office/officeart/2005/8/layout/vProcess5"/>
    <dgm:cxn modelId="{D70D8BB7-23A6-44D4-92CA-8CA1348B9D80}" type="presParOf" srcId="{197BC5F6-CD24-4C56-9F3F-8C302DF93955}" destId="{79FC3D34-A11B-4413-8056-38C2E7422E5F}" srcOrd="8" destOrd="0" presId="urn:microsoft.com/office/officeart/2005/8/layout/vProcess5"/>
    <dgm:cxn modelId="{FC38C228-BC11-4766-B566-BDD4D2BF49BE}" type="presParOf" srcId="{197BC5F6-CD24-4C56-9F3F-8C302DF93955}" destId="{FD951F48-5B90-4320-846A-3D1F0E837C57}" srcOrd="9" destOrd="0" presId="urn:microsoft.com/office/officeart/2005/8/layout/vProcess5"/>
    <dgm:cxn modelId="{CD7CC9DF-AEEA-4798-B25E-B5ECF9D2A620}" type="presParOf" srcId="{197BC5F6-CD24-4C56-9F3F-8C302DF93955}" destId="{68198335-2E12-43FB-A1EF-45BC5E822169}" srcOrd="10" destOrd="0" presId="urn:microsoft.com/office/officeart/2005/8/layout/vProcess5"/>
    <dgm:cxn modelId="{F098618D-69B4-4411-8493-062C8671EAA9}" type="presParOf" srcId="{197BC5F6-CD24-4C56-9F3F-8C302DF93955}" destId="{7B54EC3E-8FFE-4628-B893-9C13D871F1F1}" srcOrd="11" destOrd="0" presId="urn:microsoft.com/office/officeart/2005/8/layout/vProcess5"/>
    <dgm:cxn modelId="{7401F863-45BD-461D-BAD0-297A7E15974F}" type="presParOf" srcId="{197BC5F6-CD24-4C56-9F3F-8C302DF93955}" destId="{0638353D-A8D1-4AC7-B25A-F58B540DB49C}" srcOrd="12" destOrd="0" presId="urn:microsoft.com/office/officeart/2005/8/layout/vProcess5"/>
    <dgm:cxn modelId="{3352516E-75DE-4D28-BC8B-9FCF209A6EFA}" type="presParOf" srcId="{197BC5F6-CD24-4C56-9F3F-8C302DF93955}" destId="{E2A7D4D0-CCAF-4427-8D76-D7B4354A0009}" srcOrd="13" destOrd="0" presId="urn:microsoft.com/office/officeart/2005/8/layout/vProcess5"/>
    <dgm:cxn modelId="{77A6012E-5713-4AE5-B03A-DB57F89982B5}" type="presParOf" srcId="{197BC5F6-CD24-4C56-9F3F-8C302DF93955}" destId="{96E86893-70FC-4173-9635-CAD9B9DA999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3CA1802-9755-4659-A5F1-59D81D912F12}" type="doc">
      <dgm:prSet loTypeId="urn:microsoft.com/office/officeart/2008/layout/CircleAccentTimeline" loCatId="process" qsTypeId="urn:microsoft.com/office/officeart/2005/8/quickstyle/simple5" qsCatId="simple" csTypeId="urn:microsoft.com/office/officeart/2005/8/colors/colorful4" csCatId="colorful" phldr="1"/>
      <dgm:spPr/>
      <dgm:t>
        <a:bodyPr/>
        <a:lstStyle/>
        <a:p>
          <a:endParaRPr lang="es-EC"/>
        </a:p>
      </dgm:t>
    </dgm:pt>
    <dgm:pt modelId="{E0D24021-ABA3-4C61-8DC1-F6D5AC99628D}">
      <dgm:prSet phldrT="[Texto]"/>
      <dgm:spPr/>
      <dgm:t>
        <a:bodyPr/>
        <a:lstStyle/>
        <a:p>
          <a:r>
            <a:rPr lang="es-EC" dirty="0"/>
            <a:t>ANOVA</a:t>
          </a:r>
        </a:p>
      </dgm:t>
    </dgm:pt>
    <dgm:pt modelId="{812443A7-C3E7-4E63-9008-673881F75A31}" type="parTrans" cxnId="{F19C8566-A9B3-4799-A771-82D5A11C18D0}">
      <dgm:prSet/>
      <dgm:spPr/>
      <dgm:t>
        <a:bodyPr/>
        <a:lstStyle/>
        <a:p>
          <a:endParaRPr lang="es-EC"/>
        </a:p>
      </dgm:t>
    </dgm:pt>
    <dgm:pt modelId="{02711AC6-3C45-451E-8C25-40A6D4487538}" type="sibTrans" cxnId="{F19C8566-A9B3-4799-A771-82D5A11C18D0}">
      <dgm:prSet/>
      <dgm:spPr/>
      <dgm:t>
        <a:bodyPr/>
        <a:lstStyle/>
        <a:p>
          <a:endParaRPr lang="es-EC"/>
        </a:p>
      </dgm:t>
    </dgm:pt>
    <dgm:pt modelId="{251D2834-B1CC-4DCB-AAD0-3DE921978C95}">
      <dgm:prSet phldrT="[Texto]"/>
      <dgm:spPr/>
      <dgm:t>
        <a:bodyPr/>
        <a:lstStyle/>
        <a:p>
          <a:r>
            <a:rPr lang="es-EC" dirty="0"/>
            <a:t>Igualdad de k medias</a:t>
          </a:r>
        </a:p>
      </dgm:t>
    </dgm:pt>
    <dgm:pt modelId="{88713A4F-2BEC-4954-975D-78B35A4CDE18}" type="parTrans" cxnId="{955672BB-1D8B-4A2E-82D2-5F3AF0D15F1F}">
      <dgm:prSet/>
      <dgm:spPr/>
      <dgm:t>
        <a:bodyPr/>
        <a:lstStyle/>
        <a:p>
          <a:endParaRPr lang="es-EC"/>
        </a:p>
      </dgm:t>
    </dgm:pt>
    <dgm:pt modelId="{777EF6C9-3A09-438D-B689-C03ACC805507}" type="sibTrans" cxnId="{955672BB-1D8B-4A2E-82D2-5F3AF0D15F1F}">
      <dgm:prSet/>
      <dgm:spPr/>
      <dgm:t>
        <a:bodyPr/>
        <a:lstStyle/>
        <a:p>
          <a:endParaRPr lang="es-EC"/>
        </a:p>
      </dgm:t>
    </dgm:pt>
    <dgm:pt modelId="{4534FB6F-65E8-48CD-ADDD-7A3901EF0931}">
      <dgm:prSet phldrT="[Texto]"/>
      <dgm:spPr/>
      <dgm:t>
        <a:bodyPr/>
        <a:lstStyle/>
        <a:p>
          <a:r>
            <a:rPr lang="es-EC" dirty="0"/>
            <a:t>CORELACIÓN</a:t>
          </a:r>
        </a:p>
      </dgm:t>
    </dgm:pt>
    <dgm:pt modelId="{64EF5166-1A48-47DA-BA13-B7DCEADB8280}" type="parTrans" cxnId="{E6EB7653-4D73-4D51-B36B-213FB5F6CD4F}">
      <dgm:prSet/>
      <dgm:spPr/>
      <dgm:t>
        <a:bodyPr/>
        <a:lstStyle/>
        <a:p>
          <a:endParaRPr lang="es-EC"/>
        </a:p>
      </dgm:t>
    </dgm:pt>
    <dgm:pt modelId="{C8E2550C-EF5E-49C4-8022-D7669F2988AE}" type="sibTrans" cxnId="{E6EB7653-4D73-4D51-B36B-213FB5F6CD4F}">
      <dgm:prSet/>
      <dgm:spPr/>
      <dgm:t>
        <a:bodyPr/>
        <a:lstStyle/>
        <a:p>
          <a:endParaRPr lang="es-EC"/>
        </a:p>
      </dgm:t>
    </dgm:pt>
    <dgm:pt modelId="{6ED3CA1C-FEE5-4031-9ED5-A9D2930285CD}">
      <dgm:prSet phldrT="[Texto]"/>
      <dgm:spPr/>
      <dgm:t>
        <a:bodyPr/>
        <a:lstStyle/>
        <a:p>
          <a:r>
            <a:rPr lang="es-EC" dirty="0"/>
            <a:t>Correlación Pearson</a:t>
          </a:r>
        </a:p>
      </dgm:t>
    </dgm:pt>
    <dgm:pt modelId="{A23AFFD8-22E4-4900-8422-9421B02B57FC}" type="parTrans" cxnId="{2404266A-7E19-4FA7-B215-40E92952E041}">
      <dgm:prSet/>
      <dgm:spPr/>
      <dgm:t>
        <a:bodyPr/>
        <a:lstStyle/>
        <a:p>
          <a:endParaRPr lang="es-EC"/>
        </a:p>
      </dgm:t>
    </dgm:pt>
    <dgm:pt modelId="{A20EAC33-951E-40B6-AF21-144A3CC9AC82}" type="sibTrans" cxnId="{2404266A-7E19-4FA7-B215-40E92952E041}">
      <dgm:prSet/>
      <dgm:spPr/>
      <dgm:t>
        <a:bodyPr/>
        <a:lstStyle/>
        <a:p>
          <a:endParaRPr lang="es-EC"/>
        </a:p>
      </dgm:t>
    </dgm:pt>
    <dgm:pt modelId="{BDD31E8D-B687-44A8-9FB6-D05638BD1119}">
      <dgm:prSet phldrT="[Texto]"/>
      <dgm:spPr/>
      <dgm:t>
        <a:bodyPr/>
        <a:lstStyle/>
        <a:p>
          <a:r>
            <a:rPr lang="es-EC" dirty="0"/>
            <a:t>PAQUETE ESTADÍSTICO</a:t>
          </a:r>
        </a:p>
      </dgm:t>
    </dgm:pt>
    <dgm:pt modelId="{92564401-CBA7-49FE-990F-B80C568AF910}" type="parTrans" cxnId="{9C49F964-C3D1-4609-A628-7B26B0E1EB21}">
      <dgm:prSet/>
      <dgm:spPr/>
      <dgm:t>
        <a:bodyPr/>
        <a:lstStyle/>
        <a:p>
          <a:endParaRPr lang="es-EC"/>
        </a:p>
      </dgm:t>
    </dgm:pt>
    <dgm:pt modelId="{F272FC63-ACA4-42D4-BBE9-AD523A75BD01}" type="sibTrans" cxnId="{9C49F964-C3D1-4609-A628-7B26B0E1EB21}">
      <dgm:prSet/>
      <dgm:spPr/>
      <dgm:t>
        <a:bodyPr/>
        <a:lstStyle/>
        <a:p>
          <a:endParaRPr lang="es-EC"/>
        </a:p>
      </dgm:t>
    </dgm:pt>
    <dgm:pt modelId="{BB4D3134-4B5B-4D50-A582-016EB81C7807}">
      <dgm:prSet phldrT="[Texto]"/>
      <dgm:spPr/>
      <dgm:t>
        <a:bodyPr/>
        <a:lstStyle/>
        <a:p>
          <a:r>
            <a:rPr lang="es-EC" dirty="0"/>
            <a:t>Minitab18</a:t>
          </a:r>
        </a:p>
      </dgm:t>
    </dgm:pt>
    <dgm:pt modelId="{A6FB0C15-4530-4E66-B732-F20995AAE367}" type="parTrans" cxnId="{6F340826-709D-41B6-8BB2-005416F937F3}">
      <dgm:prSet/>
      <dgm:spPr/>
      <dgm:t>
        <a:bodyPr/>
        <a:lstStyle/>
        <a:p>
          <a:endParaRPr lang="es-EC"/>
        </a:p>
      </dgm:t>
    </dgm:pt>
    <dgm:pt modelId="{ECB4917C-8D4A-42B9-ACAD-D45042391C14}" type="sibTrans" cxnId="{6F340826-709D-41B6-8BB2-005416F937F3}">
      <dgm:prSet/>
      <dgm:spPr/>
      <dgm:t>
        <a:bodyPr/>
        <a:lstStyle/>
        <a:p>
          <a:endParaRPr lang="es-EC"/>
        </a:p>
      </dgm:t>
    </dgm:pt>
    <dgm:pt modelId="{C88D05AD-018F-49AC-9FBB-58FD176575D1}" type="pres">
      <dgm:prSet presAssocID="{73CA1802-9755-4659-A5F1-59D81D912F12}" presName="Name0" presStyleCnt="0">
        <dgm:presLayoutVars>
          <dgm:dir/>
        </dgm:presLayoutVars>
      </dgm:prSet>
      <dgm:spPr/>
    </dgm:pt>
    <dgm:pt modelId="{FC6C67DE-C3DC-4793-A800-29D9317290A1}" type="pres">
      <dgm:prSet presAssocID="{E0D24021-ABA3-4C61-8DC1-F6D5AC99628D}" presName="parComposite" presStyleCnt="0"/>
      <dgm:spPr/>
    </dgm:pt>
    <dgm:pt modelId="{E4703D7B-3100-458A-A42C-04BCD6EA93B2}" type="pres">
      <dgm:prSet presAssocID="{E0D24021-ABA3-4C61-8DC1-F6D5AC99628D}" presName="parBigCircle" presStyleLbl="node0" presStyleIdx="0" presStyleCnt="3"/>
      <dgm:spPr>
        <a:solidFill>
          <a:srgbClr val="FF0000"/>
        </a:solidFill>
      </dgm:spPr>
    </dgm:pt>
    <dgm:pt modelId="{BDD7BD63-CC7F-46BA-B4A4-A160907818E7}" type="pres">
      <dgm:prSet presAssocID="{E0D24021-ABA3-4C61-8DC1-F6D5AC99628D}" presName="parTx" presStyleLbl="revTx" presStyleIdx="0" presStyleCnt="9"/>
      <dgm:spPr/>
    </dgm:pt>
    <dgm:pt modelId="{D9FF77DA-9156-4B17-A632-C4AB7A221C6B}" type="pres">
      <dgm:prSet presAssocID="{E0D24021-ABA3-4C61-8DC1-F6D5AC99628D}" presName="bSpace" presStyleCnt="0"/>
      <dgm:spPr/>
    </dgm:pt>
    <dgm:pt modelId="{4F76D9D6-05A4-485B-ACD8-2FF6A7CE7B85}" type="pres">
      <dgm:prSet presAssocID="{E0D24021-ABA3-4C61-8DC1-F6D5AC99628D}" presName="parBackupNorm" presStyleCnt="0"/>
      <dgm:spPr/>
    </dgm:pt>
    <dgm:pt modelId="{31EF50C7-8778-4B10-9C14-3D26046DA718}" type="pres">
      <dgm:prSet presAssocID="{02711AC6-3C45-451E-8C25-40A6D4487538}" presName="parSpace" presStyleCnt="0"/>
      <dgm:spPr/>
    </dgm:pt>
    <dgm:pt modelId="{08EFD590-F1BF-43AE-B8D1-8DA5DE0BE555}" type="pres">
      <dgm:prSet presAssocID="{251D2834-B1CC-4DCB-AAD0-3DE921978C95}" presName="desBackupLeftNorm" presStyleCnt="0"/>
      <dgm:spPr/>
    </dgm:pt>
    <dgm:pt modelId="{D2FEA756-5E3A-4D13-9CD4-EAEA397DFD89}" type="pres">
      <dgm:prSet presAssocID="{251D2834-B1CC-4DCB-AAD0-3DE921978C95}" presName="desComposite" presStyleCnt="0"/>
      <dgm:spPr/>
    </dgm:pt>
    <dgm:pt modelId="{A03F8D5A-B2B5-410B-BCF3-BB70C7EB6E56}" type="pres">
      <dgm:prSet presAssocID="{251D2834-B1CC-4DCB-AAD0-3DE921978C95}" presName="desCircle" presStyleLbl="node1" presStyleIdx="0" presStyleCnt="3"/>
      <dgm:spPr>
        <a:solidFill>
          <a:srgbClr val="FFFF00"/>
        </a:solidFill>
      </dgm:spPr>
    </dgm:pt>
    <dgm:pt modelId="{7EF55417-070B-49BE-BC6E-3325A3A24C6B}" type="pres">
      <dgm:prSet presAssocID="{251D2834-B1CC-4DCB-AAD0-3DE921978C95}" presName="chTx" presStyleLbl="revTx" presStyleIdx="1" presStyleCnt="9"/>
      <dgm:spPr/>
    </dgm:pt>
    <dgm:pt modelId="{AA8E30F3-8D34-41B3-9551-1C37C30CCA77}" type="pres">
      <dgm:prSet presAssocID="{251D2834-B1CC-4DCB-AAD0-3DE921978C95}" presName="desTx" presStyleLbl="revTx" presStyleIdx="2" presStyleCnt="9">
        <dgm:presLayoutVars>
          <dgm:bulletEnabled val="1"/>
        </dgm:presLayoutVars>
      </dgm:prSet>
      <dgm:spPr/>
    </dgm:pt>
    <dgm:pt modelId="{5A79FB36-FCF4-4860-A0C5-DD08551650B4}" type="pres">
      <dgm:prSet presAssocID="{251D2834-B1CC-4DCB-AAD0-3DE921978C95}" presName="desBackupRightNorm" presStyleCnt="0"/>
      <dgm:spPr/>
    </dgm:pt>
    <dgm:pt modelId="{CFC70CEB-6ACC-4307-9BAA-C2A1E36AF83A}" type="pres">
      <dgm:prSet presAssocID="{777EF6C9-3A09-438D-B689-C03ACC805507}" presName="desSpace" presStyleCnt="0"/>
      <dgm:spPr/>
    </dgm:pt>
    <dgm:pt modelId="{12D7EB66-BD24-422C-BF80-08529FE72AD6}" type="pres">
      <dgm:prSet presAssocID="{4534FB6F-65E8-48CD-ADDD-7A3901EF0931}" presName="parComposite" presStyleCnt="0"/>
      <dgm:spPr/>
    </dgm:pt>
    <dgm:pt modelId="{9D0A0821-CE7A-4718-95C8-EA18D6A03E56}" type="pres">
      <dgm:prSet presAssocID="{4534FB6F-65E8-48CD-ADDD-7A3901EF0931}" presName="parBigCircle" presStyleLbl="node0" presStyleIdx="1" presStyleCnt="3"/>
      <dgm:spPr>
        <a:solidFill>
          <a:srgbClr val="92D050"/>
        </a:solidFill>
      </dgm:spPr>
    </dgm:pt>
    <dgm:pt modelId="{4C88C729-36D7-45F1-826A-AC841D6A751A}" type="pres">
      <dgm:prSet presAssocID="{4534FB6F-65E8-48CD-ADDD-7A3901EF0931}" presName="parTx" presStyleLbl="revTx" presStyleIdx="3" presStyleCnt="9"/>
      <dgm:spPr/>
    </dgm:pt>
    <dgm:pt modelId="{53812CC4-785F-4252-A1D9-DFCBAF501A43}" type="pres">
      <dgm:prSet presAssocID="{4534FB6F-65E8-48CD-ADDD-7A3901EF0931}" presName="bSpace" presStyleCnt="0"/>
      <dgm:spPr/>
    </dgm:pt>
    <dgm:pt modelId="{C6EA53B6-994C-4E07-A1ED-2452CA6CE2C1}" type="pres">
      <dgm:prSet presAssocID="{4534FB6F-65E8-48CD-ADDD-7A3901EF0931}" presName="parBackupNorm" presStyleCnt="0"/>
      <dgm:spPr/>
    </dgm:pt>
    <dgm:pt modelId="{00414EE6-E1D5-4A79-BDD1-FDC727584C42}" type="pres">
      <dgm:prSet presAssocID="{C8E2550C-EF5E-49C4-8022-D7669F2988AE}" presName="parSpace" presStyleCnt="0"/>
      <dgm:spPr/>
    </dgm:pt>
    <dgm:pt modelId="{5A07B79A-DA6A-42FF-8215-270026B49205}" type="pres">
      <dgm:prSet presAssocID="{6ED3CA1C-FEE5-4031-9ED5-A9D2930285CD}" presName="desBackupLeftNorm" presStyleCnt="0"/>
      <dgm:spPr/>
    </dgm:pt>
    <dgm:pt modelId="{EBF6B762-99B0-468F-8990-4A10B2B59150}" type="pres">
      <dgm:prSet presAssocID="{6ED3CA1C-FEE5-4031-9ED5-A9D2930285CD}" presName="desComposite" presStyleCnt="0"/>
      <dgm:spPr/>
    </dgm:pt>
    <dgm:pt modelId="{81EE27F5-CEF9-492E-9CC0-896573AF7F9D}" type="pres">
      <dgm:prSet presAssocID="{6ED3CA1C-FEE5-4031-9ED5-A9D2930285CD}" presName="desCircle" presStyleLbl="node1" presStyleIdx="1" presStyleCnt="3"/>
      <dgm:spPr/>
    </dgm:pt>
    <dgm:pt modelId="{2134F592-F980-46A3-930F-CB32F614B1E1}" type="pres">
      <dgm:prSet presAssocID="{6ED3CA1C-FEE5-4031-9ED5-A9D2930285CD}" presName="chTx" presStyleLbl="revTx" presStyleIdx="4" presStyleCnt="9"/>
      <dgm:spPr/>
    </dgm:pt>
    <dgm:pt modelId="{E7107488-8E43-41DC-8282-CFC9944350D6}" type="pres">
      <dgm:prSet presAssocID="{6ED3CA1C-FEE5-4031-9ED5-A9D2930285CD}" presName="desTx" presStyleLbl="revTx" presStyleIdx="5" presStyleCnt="9">
        <dgm:presLayoutVars>
          <dgm:bulletEnabled val="1"/>
        </dgm:presLayoutVars>
      </dgm:prSet>
      <dgm:spPr/>
    </dgm:pt>
    <dgm:pt modelId="{9F0957FB-B8E7-449C-ABD1-5117E2B5108B}" type="pres">
      <dgm:prSet presAssocID="{6ED3CA1C-FEE5-4031-9ED5-A9D2930285CD}" presName="desBackupRightNorm" presStyleCnt="0"/>
      <dgm:spPr/>
    </dgm:pt>
    <dgm:pt modelId="{E22576F6-7913-4ACA-BEC5-318A2928BE91}" type="pres">
      <dgm:prSet presAssocID="{A20EAC33-951E-40B6-AF21-144A3CC9AC82}" presName="desSpace" presStyleCnt="0"/>
      <dgm:spPr/>
    </dgm:pt>
    <dgm:pt modelId="{D03929BC-E89F-48DD-8D80-0FC09ADA0139}" type="pres">
      <dgm:prSet presAssocID="{BDD31E8D-B687-44A8-9FB6-D05638BD1119}" presName="parComposite" presStyleCnt="0"/>
      <dgm:spPr/>
    </dgm:pt>
    <dgm:pt modelId="{46A76192-239A-4E51-96CB-7372A63D6878}" type="pres">
      <dgm:prSet presAssocID="{BDD31E8D-B687-44A8-9FB6-D05638BD1119}" presName="parBigCircle" presStyleLbl="node0" presStyleIdx="2" presStyleCnt="3"/>
      <dgm:spPr>
        <a:solidFill>
          <a:schemeClr val="accent5">
            <a:lumMod val="75000"/>
          </a:schemeClr>
        </a:solidFill>
      </dgm:spPr>
    </dgm:pt>
    <dgm:pt modelId="{B4135B39-9378-418B-ACC5-6A75D4E6CD95}" type="pres">
      <dgm:prSet presAssocID="{BDD31E8D-B687-44A8-9FB6-D05638BD1119}" presName="parTx" presStyleLbl="revTx" presStyleIdx="6" presStyleCnt="9"/>
      <dgm:spPr/>
    </dgm:pt>
    <dgm:pt modelId="{1B0F06D8-2530-4514-B6F6-143B7E430861}" type="pres">
      <dgm:prSet presAssocID="{BDD31E8D-B687-44A8-9FB6-D05638BD1119}" presName="bSpace" presStyleCnt="0"/>
      <dgm:spPr/>
    </dgm:pt>
    <dgm:pt modelId="{5DC15094-6B0A-4B47-ACAB-82F0614C121A}" type="pres">
      <dgm:prSet presAssocID="{BDD31E8D-B687-44A8-9FB6-D05638BD1119}" presName="parBackupNorm" presStyleCnt="0"/>
      <dgm:spPr/>
    </dgm:pt>
    <dgm:pt modelId="{AC97EE75-DF6C-4014-BAAB-276DE503F249}" type="pres">
      <dgm:prSet presAssocID="{F272FC63-ACA4-42D4-BBE9-AD523A75BD01}" presName="parSpace" presStyleCnt="0"/>
      <dgm:spPr/>
    </dgm:pt>
    <dgm:pt modelId="{D0187E40-4CA5-4935-B4B7-238B3F8DFCDF}" type="pres">
      <dgm:prSet presAssocID="{BB4D3134-4B5B-4D50-A582-016EB81C7807}" presName="desBackupLeftNorm" presStyleCnt="0"/>
      <dgm:spPr/>
    </dgm:pt>
    <dgm:pt modelId="{14A94E92-BABC-4FE3-9342-7064BDF6D211}" type="pres">
      <dgm:prSet presAssocID="{BB4D3134-4B5B-4D50-A582-016EB81C7807}" presName="desComposite" presStyleCnt="0"/>
      <dgm:spPr/>
    </dgm:pt>
    <dgm:pt modelId="{150E724A-2255-486A-B065-2AF45E958135}" type="pres">
      <dgm:prSet presAssocID="{BB4D3134-4B5B-4D50-A582-016EB81C7807}" presName="desCircle" presStyleLbl="node1" presStyleIdx="2" presStyleCnt="3"/>
      <dgm:spPr/>
    </dgm:pt>
    <dgm:pt modelId="{CE33E826-442A-4FB2-B8D0-CB576E1311AB}" type="pres">
      <dgm:prSet presAssocID="{BB4D3134-4B5B-4D50-A582-016EB81C7807}" presName="chTx" presStyleLbl="revTx" presStyleIdx="7" presStyleCnt="9"/>
      <dgm:spPr/>
    </dgm:pt>
    <dgm:pt modelId="{F13B7BC0-C30C-4413-91AA-E84569DF518F}" type="pres">
      <dgm:prSet presAssocID="{BB4D3134-4B5B-4D50-A582-016EB81C7807}" presName="desTx" presStyleLbl="revTx" presStyleIdx="8" presStyleCnt="9">
        <dgm:presLayoutVars>
          <dgm:bulletEnabled val="1"/>
        </dgm:presLayoutVars>
      </dgm:prSet>
      <dgm:spPr/>
    </dgm:pt>
    <dgm:pt modelId="{BE02034A-8A85-493F-83AA-2B1E37B8FFBE}" type="pres">
      <dgm:prSet presAssocID="{BB4D3134-4B5B-4D50-A582-016EB81C7807}" presName="desBackupRightNorm" presStyleCnt="0"/>
      <dgm:spPr/>
    </dgm:pt>
    <dgm:pt modelId="{678DB364-2403-4500-B687-5D6B485B8DD5}" type="pres">
      <dgm:prSet presAssocID="{ECB4917C-8D4A-42B9-ACAD-D45042391C14}" presName="desSpace" presStyleCnt="0"/>
      <dgm:spPr/>
    </dgm:pt>
  </dgm:ptLst>
  <dgm:cxnLst>
    <dgm:cxn modelId="{2CCF3E05-FFD8-4A43-ADBB-C1CE554CDB91}" type="presOf" srcId="{4534FB6F-65E8-48CD-ADDD-7A3901EF0931}" destId="{4C88C729-36D7-45F1-826A-AC841D6A751A}" srcOrd="0" destOrd="0" presId="urn:microsoft.com/office/officeart/2008/layout/CircleAccentTimeline"/>
    <dgm:cxn modelId="{E049BC05-1288-4038-B04A-76D8C133272E}" type="presOf" srcId="{BB4D3134-4B5B-4D50-A582-016EB81C7807}" destId="{CE33E826-442A-4FB2-B8D0-CB576E1311AB}" srcOrd="0" destOrd="0" presId="urn:microsoft.com/office/officeart/2008/layout/CircleAccentTimeline"/>
    <dgm:cxn modelId="{59D84A21-B68E-4EC5-B9DF-B88F882631B5}" type="presOf" srcId="{73CA1802-9755-4659-A5F1-59D81D912F12}" destId="{C88D05AD-018F-49AC-9FBB-58FD176575D1}" srcOrd="0" destOrd="0" presId="urn:microsoft.com/office/officeart/2008/layout/CircleAccentTimeline"/>
    <dgm:cxn modelId="{6F806E24-5F33-4306-9776-3BCDA562C625}" type="presOf" srcId="{251D2834-B1CC-4DCB-AAD0-3DE921978C95}" destId="{7EF55417-070B-49BE-BC6E-3325A3A24C6B}" srcOrd="0" destOrd="0" presId="urn:microsoft.com/office/officeart/2008/layout/CircleAccentTimeline"/>
    <dgm:cxn modelId="{6F340826-709D-41B6-8BB2-005416F937F3}" srcId="{BDD31E8D-B687-44A8-9FB6-D05638BD1119}" destId="{BB4D3134-4B5B-4D50-A582-016EB81C7807}" srcOrd="0" destOrd="0" parTransId="{A6FB0C15-4530-4E66-B732-F20995AAE367}" sibTransId="{ECB4917C-8D4A-42B9-ACAD-D45042391C14}"/>
    <dgm:cxn modelId="{9C49F964-C3D1-4609-A628-7B26B0E1EB21}" srcId="{73CA1802-9755-4659-A5F1-59D81D912F12}" destId="{BDD31E8D-B687-44A8-9FB6-D05638BD1119}" srcOrd="2" destOrd="0" parTransId="{92564401-CBA7-49FE-990F-B80C568AF910}" sibTransId="{F272FC63-ACA4-42D4-BBE9-AD523A75BD01}"/>
    <dgm:cxn modelId="{F19C8566-A9B3-4799-A771-82D5A11C18D0}" srcId="{73CA1802-9755-4659-A5F1-59D81D912F12}" destId="{E0D24021-ABA3-4C61-8DC1-F6D5AC99628D}" srcOrd="0" destOrd="0" parTransId="{812443A7-C3E7-4E63-9008-673881F75A31}" sibTransId="{02711AC6-3C45-451E-8C25-40A6D4487538}"/>
    <dgm:cxn modelId="{2404266A-7E19-4FA7-B215-40E92952E041}" srcId="{4534FB6F-65E8-48CD-ADDD-7A3901EF0931}" destId="{6ED3CA1C-FEE5-4031-9ED5-A9D2930285CD}" srcOrd="0" destOrd="0" parTransId="{A23AFFD8-22E4-4900-8422-9421B02B57FC}" sibTransId="{A20EAC33-951E-40B6-AF21-144A3CC9AC82}"/>
    <dgm:cxn modelId="{E6EB7653-4D73-4D51-B36B-213FB5F6CD4F}" srcId="{73CA1802-9755-4659-A5F1-59D81D912F12}" destId="{4534FB6F-65E8-48CD-ADDD-7A3901EF0931}" srcOrd="1" destOrd="0" parTransId="{64EF5166-1A48-47DA-BA13-B7DCEADB8280}" sibTransId="{C8E2550C-EF5E-49C4-8022-D7669F2988AE}"/>
    <dgm:cxn modelId="{51B77A94-B870-4931-A7FB-6CF54C8BDC8E}" type="presOf" srcId="{BDD31E8D-B687-44A8-9FB6-D05638BD1119}" destId="{B4135B39-9378-418B-ACC5-6A75D4E6CD95}" srcOrd="0" destOrd="0" presId="urn:microsoft.com/office/officeart/2008/layout/CircleAccentTimeline"/>
    <dgm:cxn modelId="{8493A1B7-1317-4AF0-BE1B-971C0DE27D06}" type="presOf" srcId="{E0D24021-ABA3-4C61-8DC1-F6D5AC99628D}" destId="{BDD7BD63-CC7F-46BA-B4A4-A160907818E7}" srcOrd="0" destOrd="0" presId="urn:microsoft.com/office/officeart/2008/layout/CircleAccentTimeline"/>
    <dgm:cxn modelId="{955672BB-1D8B-4A2E-82D2-5F3AF0D15F1F}" srcId="{E0D24021-ABA3-4C61-8DC1-F6D5AC99628D}" destId="{251D2834-B1CC-4DCB-AAD0-3DE921978C95}" srcOrd="0" destOrd="0" parTransId="{88713A4F-2BEC-4954-975D-78B35A4CDE18}" sibTransId="{777EF6C9-3A09-438D-B689-C03ACC805507}"/>
    <dgm:cxn modelId="{F322F3F0-AD3B-4AB0-9629-E691120E6F4F}" type="presOf" srcId="{6ED3CA1C-FEE5-4031-9ED5-A9D2930285CD}" destId="{2134F592-F980-46A3-930F-CB32F614B1E1}" srcOrd="0" destOrd="0" presId="urn:microsoft.com/office/officeart/2008/layout/CircleAccentTimeline"/>
    <dgm:cxn modelId="{7DBD0FFE-B359-45AB-8CD8-2E3F487AFB4E}" type="presParOf" srcId="{C88D05AD-018F-49AC-9FBB-58FD176575D1}" destId="{FC6C67DE-C3DC-4793-A800-29D9317290A1}" srcOrd="0" destOrd="0" presId="urn:microsoft.com/office/officeart/2008/layout/CircleAccentTimeline"/>
    <dgm:cxn modelId="{5DF1CC9D-14D5-413F-A2BC-32C743CE10DC}" type="presParOf" srcId="{FC6C67DE-C3DC-4793-A800-29D9317290A1}" destId="{E4703D7B-3100-458A-A42C-04BCD6EA93B2}" srcOrd="0" destOrd="0" presId="urn:microsoft.com/office/officeart/2008/layout/CircleAccentTimeline"/>
    <dgm:cxn modelId="{40CD7963-F650-4413-A07B-59ADE7BFA8DC}" type="presParOf" srcId="{FC6C67DE-C3DC-4793-A800-29D9317290A1}" destId="{BDD7BD63-CC7F-46BA-B4A4-A160907818E7}" srcOrd="1" destOrd="0" presId="urn:microsoft.com/office/officeart/2008/layout/CircleAccentTimeline"/>
    <dgm:cxn modelId="{D947C828-146C-49CD-A338-D75925ADE196}" type="presParOf" srcId="{FC6C67DE-C3DC-4793-A800-29D9317290A1}" destId="{D9FF77DA-9156-4B17-A632-C4AB7A221C6B}" srcOrd="2" destOrd="0" presId="urn:microsoft.com/office/officeart/2008/layout/CircleAccentTimeline"/>
    <dgm:cxn modelId="{048901AA-8E1A-480F-9BFF-6FF2D98CA710}" type="presParOf" srcId="{C88D05AD-018F-49AC-9FBB-58FD176575D1}" destId="{4F76D9D6-05A4-485B-ACD8-2FF6A7CE7B85}" srcOrd="1" destOrd="0" presId="urn:microsoft.com/office/officeart/2008/layout/CircleAccentTimeline"/>
    <dgm:cxn modelId="{63DC4193-8A6F-484F-AD3A-95B932D13AAB}" type="presParOf" srcId="{C88D05AD-018F-49AC-9FBB-58FD176575D1}" destId="{31EF50C7-8778-4B10-9C14-3D26046DA718}" srcOrd="2" destOrd="0" presId="urn:microsoft.com/office/officeart/2008/layout/CircleAccentTimeline"/>
    <dgm:cxn modelId="{A120200F-D7C0-4FB1-B996-57BC955C4B42}" type="presParOf" srcId="{C88D05AD-018F-49AC-9FBB-58FD176575D1}" destId="{08EFD590-F1BF-43AE-B8D1-8DA5DE0BE555}" srcOrd="3" destOrd="0" presId="urn:microsoft.com/office/officeart/2008/layout/CircleAccentTimeline"/>
    <dgm:cxn modelId="{F464378B-9416-4B99-B898-904BC1F4CB1E}" type="presParOf" srcId="{C88D05AD-018F-49AC-9FBB-58FD176575D1}" destId="{D2FEA756-5E3A-4D13-9CD4-EAEA397DFD89}" srcOrd="4" destOrd="0" presId="urn:microsoft.com/office/officeart/2008/layout/CircleAccentTimeline"/>
    <dgm:cxn modelId="{E483C371-9A67-4363-90BC-EF3B0A99B78A}" type="presParOf" srcId="{D2FEA756-5E3A-4D13-9CD4-EAEA397DFD89}" destId="{A03F8D5A-B2B5-410B-BCF3-BB70C7EB6E56}" srcOrd="0" destOrd="0" presId="urn:microsoft.com/office/officeart/2008/layout/CircleAccentTimeline"/>
    <dgm:cxn modelId="{A29C821F-3B1C-4CCD-A2F0-C01F609C1FB5}" type="presParOf" srcId="{D2FEA756-5E3A-4D13-9CD4-EAEA397DFD89}" destId="{7EF55417-070B-49BE-BC6E-3325A3A24C6B}" srcOrd="1" destOrd="0" presId="urn:microsoft.com/office/officeart/2008/layout/CircleAccentTimeline"/>
    <dgm:cxn modelId="{AA74A4D0-C7C5-4C34-9189-CA382A4C931B}" type="presParOf" srcId="{D2FEA756-5E3A-4D13-9CD4-EAEA397DFD89}" destId="{AA8E30F3-8D34-41B3-9551-1C37C30CCA77}" srcOrd="2" destOrd="0" presId="urn:microsoft.com/office/officeart/2008/layout/CircleAccentTimeline"/>
    <dgm:cxn modelId="{0962585B-DEAE-4FAF-873F-5CFEA10E6007}" type="presParOf" srcId="{C88D05AD-018F-49AC-9FBB-58FD176575D1}" destId="{5A79FB36-FCF4-4860-A0C5-DD08551650B4}" srcOrd="5" destOrd="0" presId="urn:microsoft.com/office/officeart/2008/layout/CircleAccentTimeline"/>
    <dgm:cxn modelId="{B4606D55-F9E2-41C9-9DBE-F25CF1496694}" type="presParOf" srcId="{C88D05AD-018F-49AC-9FBB-58FD176575D1}" destId="{CFC70CEB-6ACC-4307-9BAA-C2A1E36AF83A}" srcOrd="6" destOrd="0" presId="urn:microsoft.com/office/officeart/2008/layout/CircleAccentTimeline"/>
    <dgm:cxn modelId="{1FE725DC-7B25-4939-89D4-360961F92CCB}" type="presParOf" srcId="{C88D05AD-018F-49AC-9FBB-58FD176575D1}" destId="{12D7EB66-BD24-422C-BF80-08529FE72AD6}" srcOrd="7" destOrd="0" presId="urn:microsoft.com/office/officeart/2008/layout/CircleAccentTimeline"/>
    <dgm:cxn modelId="{67D12A81-AF43-4DBE-BAEE-A1C133111931}" type="presParOf" srcId="{12D7EB66-BD24-422C-BF80-08529FE72AD6}" destId="{9D0A0821-CE7A-4718-95C8-EA18D6A03E56}" srcOrd="0" destOrd="0" presId="urn:microsoft.com/office/officeart/2008/layout/CircleAccentTimeline"/>
    <dgm:cxn modelId="{CB99B2E6-69E6-4D10-9F58-508C75E36F1C}" type="presParOf" srcId="{12D7EB66-BD24-422C-BF80-08529FE72AD6}" destId="{4C88C729-36D7-45F1-826A-AC841D6A751A}" srcOrd="1" destOrd="0" presId="urn:microsoft.com/office/officeart/2008/layout/CircleAccentTimeline"/>
    <dgm:cxn modelId="{5CAFE967-04B3-41D0-9FDB-DB20DC388DE3}" type="presParOf" srcId="{12D7EB66-BD24-422C-BF80-08529FE72AD6}" destId="{53812CC4-785F-4252-A1D9-DFCBAF501A43}" srcOrd="2" destOrd="0" presId="urn:microsoft.com/office/officeart/2008/layout/CircleAccentTimeline"/>
    <dgm:cxn modelId="{79E0E21D-ED3C-4D7A-8096-830D75E39F3A}" type="presParOf" srcId="{C88D05AD-018F-49AC-9FBB-58FD176575D1}" destId="{C6EA53B6-994C-4E07-A1ED-2452CA6CE2C1}" srcOrd="8" destOrd="0" presId="urn:microsoft.com/office/officeart/2008/layout/CircleAccentTimeline"/>
    <dgm:cxn modelId="{8531B869-89C8-49CC-8997-DB164F1DE3BA}" type="presParOf" srcId="{C88D05AD-018F-49AC-9FBB-58FD176575D1}" destId="{00414EE6-E1D5-4A79-BDD1-FDC727584C42}" srcOrd="9" destOrd="0" presId="urn:microsoft.com/office/officeart/2008/layout/CircleAccentTimeline"/>
    <dgm:cxn modelId="{B02CD0FA-D44E-4AD4-A84C-D6CA0F3E5D47}" type="presParOf" srcId="{C88D05AD-018F-49AC-9FBB-58FD176575D1}" destId="{5A07B79A-DA6A-42FF-8215-270026B49205}" srcOrd="10" destOrd="0" presId="urn:microsoft.com/office/officeart/2008/layout/CircleAccentTimeline"/>
    <dgm:cxn modelId="{D7EC2906-0CEE-4D6A-9260-4956D49A481B}" type="presParOf" srcId="{C88D05AD-018F-49AC-9FBB-58FD176575D1}" destId="{EBF6B762-99B0-468F-8990-4A10B2B59150}" srcOrd="11" destOrd="0" presId="urn:microsoft.com/office/officeart/2008/layout/CircleAccentTimeline"/>
    <dgm:cxn modelId="{381955F2-B58B-46DB-91AC-FE4FC114561E}" type="presParOf" srcId="{EBF6B762-99B0-468F-8990-4A10B2B59150}" destId="{81EE27F5-CEF9-492E-9CC0-896573AF7F9D}" srcOrd="0" destOrd="0" presId="urn:microsoft.com/office/officeart/2008/layout/CircleAccentTimeline"/>
    <dgm:cxn modelId="{C7DA0A17-7FE4-425D-A4E8-B5E70399F330}" type="presParOf" srcId="{EBF6B762-99B0-468F-8990-4A10B2B59150}" destId="{2134F592-F980-46A3-930F-CB32F614B1E1}" srcOrd="1" destOrd="0" presId="urn:microsoft.com/office/officeart/2008/layout/CircleAccentTimeline"/>
    <dgm:cxn modelId="{0D9A32D9-DC7B-4579-8401-B6CB085BFC1D}" type="presParOf" srcId="{EBF6B762-99B0-468F-8990-4A10B2B59150}" destId="{E7107488-8E43-41DC-8282-CFC9944350D6}" srcOrd="2" destOrd="0" presId="urn:microsoft.com/office/officeart/2008/layout/CircleAccentTimeline"/>
    <dgm:cxn modelId="{E5B92E21-706D-4D32-8604-8A7E2B414E09}" type="presParOf" srcId="{C88D05AD-018F-49AC-9FBB-58FD176575D1}" destId="{9F0957FB-B8E7-449C-ABD1-5117E2B5108B}" srcOrd="12" destOrd="0" presId="urn:microsoft.com/office/officeart/2008/layout/CircleAccentTimeline"/>
    <dgm:cxn modelId="{92859461-F0C1-4AE1-8772-612134D72277}" type="presParOf" srcId="{C88D05AD-018F-49AC-9FBB-58FD176575D1}" destId="{E22576F6-7913-4ACA-BEC5-318A2928BE91}" srcOrd="13" destOrd="0" presId="urn:microsoft.com/office/officeart/2008/layout/CircleAccentTimeline"/>
    <dgm:cxn modelId="{0A8C33DC-4C39-4CAC-9492-502722364496}" type="presParOf" srcId="{C88D05AD-018F-49AC-9FBB-58FD176575D1}" destId="{D03929BC-E89F-48DD-8D80-0FC09ADA0139}" srcOrd="14" destOrd="0" presId="urn:microsoft.com/office/officeart/2008/layout/CircleAccentTimeline"/>
    <dgm:cxn modelId="{FCA48006-560D-4DE3-839B-38EF0939349B}" type="presParOf" srcId="{D03929BC-E89F-48DD-8D80-0FC09ADA0139}" destId="{46A76192-239A-4E51-96CB-7372A63D6878}" srcOrd="0" destOrd="0" presId="urn:microsoft.com/office/officeart/2008/layout/CircleAccentTimeline"/>
    <dgm:cxn modelId="{8BF172EA-C0E5-49E2-928D-7FAA7CC4B420}" type="presParOf" srcId="{D03929BC-E89F-48DD-8D80-0FC09ADA0139}" destId="{B4135B39-9378-418B-ACC5-6A75D4E6CD95}" srcOrd="1" destOrd="0" presId="urn:microsoft.com/office/officeart/2008/layout/CircleAccentTimeline"/>
    <dgm:cxn modelId="{9BD673B8-4B84-4715-BD6F-4A0550AD976B}" type="presParOf" srcId="{D03929BC-E89F-48DD-8D80-0FC09ADA0139}" destId="{1B0F06D8-2530-4514-B6F6-143B7E430861}" srcOrd="2" destOrd="0" presId="urn:microsoft.com/office/officeart/2008/layout/CircleAccentTimeline"/>
    <dgm:cxn modelId="{021F4AB4-3732-4DFE-9D6D-026E8A253901}" type="presParOf" srcId="{C88D05AD-018F-49AC-9FBB-58FD176575D1}" destId="{5DC15094-6B0A-4B47-ACAB-82F0614C121A}" srcOrd="15" destOrd="0" presId="urn:microsoft.com/office/officeart/2008/layout/CircleAccentTimeline"/>
    <dgm:cxn modelId="{0EDEB2F7-D02D-4BAA-B449-A29C929D286D}" type="presParOf" srcId="{C88D05AD-018F-49AC-9FBB-58FD176575D1}" destId="{AC97EE75-DF6C-4014-BAAB-276DE503F249}" srcOrd="16" destOrd="0" presId="urn:microsoft.com/office/officeart/2008/layout/CircleAccentTimeline"/>
    <dgm:cxn modelId="{C7C1845C-509B-4549-BF5B-1C9D477281C6}" type="presParOf" srcId="{C88D05AD-018F-49AC-9FBB-58FD176575D1}" destId="{D0187E40-4CA5-4935-B4B7-238B3F8DFCDF}" srcOrd="17" destOrd="0" presId="urn:microsoft.com/office/officeart/2008/layout/CircleAccentTimeline"/>
    <dgm:cxn modelId="{593E9609-B789-4250-B867-1CDDF0EC0F39}" type="presParOf" srcId="{C88D05AD-018F-49AC-9FBB-58FD176575D1}" destId="{14A94E92-BABC-4FE3-9342-7064BDF6D211}" srcOrd="18" destOrd="0" presId="urn:microsoft.com/office/officeart/2008/layout/CircleAccentTimeline"/>
    <dgm:cxn modelId="{C0CF58F5-7AE4-4DCD-A164-5ECB0DEB8080}" type="presParOf" srcId="{14A94E92-BABC-4FE3-9342-7064BDF6D211}" destId="{150E724A-2255-486A-B065-2AF45E958135}" srcOrd="0" destOrd="0" presId="urn:microsoft.com/office/officeart/2008/layout/CircleAccentTimeline"/>
    <dgm:cxn modelId="{245C24B1-8024-4471-888A-530F9315C98D}" type="presParOf" srcId="{14A94E92-BABC-4FE3-9342-7064BDF6D211}" destId="{CE33E826-442A-4FB2-B8D0-CB576E1311AB}" srcOrd="1" destOrd="0" presId="urn:microsoft.com/office/officeart/2008/layout/CircleAccentTimeline"/>
    <dgm:cxn modelId="{814AE0EE-A953-4BDC-B25E-CFEA98F6733F}" type="presParOf" srcId="{14A94E92-BABC-4FE3-9342-7064BDF6D211}" destId="{F13B7BC0-C30C-4413-91AA-E84569DF518F}" srcOrd="2" destOrd="0" presId="urn:microsoft.com/office/officeart/2008/layout/CircleAccentTimeline"/>
    <dgm:cxn modelId="{7C643D15-E363-401E-9179-8BC64F4DEDCB}" type="presParOf" srcId="{C88D05AD-018F-49AC-9FBB-58FD176575D1}" destId="{BE02034A-8A85-493F-83AA-2B1E37B8FFBE}" srcOrd="19" destOrd="0" presId="urn:microsoft.com/office/officeart/2008/layout/CircleAccentTimeline"/>
    <dgm:cxn modelId="{CD728410-1955-439E-8874-FEE5856DA90B}" type="presParOf" srcId="{C88D05AD-018F-49AC-9FBB-58FD176575D1}" destId="{678DB364-2403-4500-B687-5D6B485B8DD5}" srcOrd="20" destOrd="0" presId="urn:microsoft.com/office/officeart/2008/layout/CircleAccent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2201579-9430-470E-80F3-01F4E237D579}"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EC"/>
        </a:p>
      </dgm:t>
    </dgm:pt>
    <dgm:pt modelId="{16F1C83A-C0EA-4912-9295-B529D02CF750}">
      <dgm:prSet phldrT="[Texto]"/>
      <dgm:spPr>
        <a:solidFill>
          <a:srgbClr val="FFC000"/>
        </a:solidFill>
      </dgm:spPr>
      <dgm:t>
        <a:bodyPr/>
        <a:lstStyle/>
        <a:p>
          <a:r>
            <a:rPr lang="es-EC" dirty="0"/>
            <a:t>As</a:t>
          </a:r>
        </a:p>
      </dgm:t>
    </dgm:pt>
    <dgm:pt modelId="{757C84F0-6E13-493E-950C-21DFC491A496}" type="parTrans" cxnId="{8F14FAA8-DC65-46D5-89FF-308C2AE9C4E1}">
      <dgm:prSet/>
      <dgm:spPr/>
      <dgm:t>
        <a:bodyPr/>
        <a:lstStyle/>
        <a:p>
          <a:endParaRPr lang="es-EC"/>
        </a:p>
      </dgm:t>
    </dgm:pt>
    <dgm:pt modelId="{CBF3FB8E-A8AA-4AB7-B40F-E16357AB9241}" type="sibTrans" cxnId="{8F14FAA8-DC65-46D5-89FF-308C2AE9C4E1}">
      <dgm:prSet/>
      <dgm:spPr/>
      <dgm:t>
        <a:bodyPr/>
        <a:lstStyle/>
        <a:p>
          <a:endParaRPr lang="es-EC"/>
        </a:p>
      </dgm:t>
    </dgm:pt>
    <mc:AlternateContent xmlns:mc="http://schemas.openxmlformats.org/markup-compatibility/2006" xmlns:a14="http://schemas.microsoft.com/office/drawing/2010/main">
      <mc:Choice Requires="a14">
        <dgm:pt modelId="{781F2CE7-ACD2-4574-8256-028FD979CD62}">
          <dgm:prSet phldrT="[Texto]" custT="1"/>
          <dgm:spPr>
            <a:solidFill>
              <a:schemeClr val="accent4">
                <a:lumMod val="40000"/>
                <a:lumOff val="60000"/>
                <a:alpha val="90000"/>
              </a:schemeClr>
            </a:solidFill>
            <a:ln>
              <a:solidFill>
                <a:schemeClr val="tx1">
                  <a:alpha val="90000"/>
                </a:schemeClr>
              </a:solidFill>
            </a:ln>
          </dgm:spPr>
          <dgm:t>
            <a:bodyPr/>
            <a:lstStyle/>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𝐻𝑜</m:t>
                    </m:r>
                    <m:r>
                      <a:rPr lang="es-EC" sz="2000" i="1" smtClean="0">
                        <a:latin typeface="Cambria Math" panose="02040503050406030204" pitchFamily="18" charset="0"/>
                      </a:rPr>
                      <m:t>: </m:t>
                    </m:r>
                  </m:oMath>
                </m:oMathPara>
              </a14:m>
              <a:endParaRPr lang="es-EC" sz="2000" i="1" dirty="0"/>
            </a:p>
            <a:p>
              <a:pPr/>
              <a14:m>
                <m:oMathPara xmlns:m="http://schemas.openxmlformats.org/officeDocument/2006/math">
                  <m:oMathParaPr>
                    <m:jc m:val="centerGroup"/>
                  </m:oMathParaPr>
                  <m:oMath xmlns:m="http://schemas.openxmlformats.org/officeDocument/2006/math">
                    <m:sSub>
                      <m:sSubPr>
                        <m:ctrlPr>
                          <a:rPr lang="es-EC" sz="2000" i="1">
                            <a:latin typeface="Cambria Math" panose="02040503050406030204" pitchFamily="18" charset="0"/>
                          </a:rPr>
                        </m:ctrlPr>
                      </m:sSubPr>
                      <m:e>
                        <m:r>
                          <a:rPr lang="es-EC" sz="2000" i="1" smtClean="0">
                            <a:latin typeface="Cambria Math" panose="02040503050406030204" pitchFamily="18" charset="0"/>
                          </a:rPr>
                          <m:t>𝜇</m:t>
                        </m:r>
                      </m:e>
                      <m:sub>
                        <m:r>
                          <a:rPr lang="es-EC" sz="2000" i="1">
                            <a:latin typeface="Cambria Math" panose="02040503050406030204" pitchFamily="18" charset="0"/>
                          </a:rPr>
                          <m:t>1</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2</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3</m:t>
                        </m:r>
                      </m:sub>
                    </m:sSub>
                  </m:oMath>
                </m:oMathPara>
              </a14:m>
              <a:endParaRPr lang="es-EC" sz="2000" dirty="0"/>
            </a:p>
          </dgm:t>
        </dgm:pt>
      </mc:Choice>
      <mc:Fallback xmlns="">
        <dgm:pt modelId="{781F2CE7-ACD2-4574-8256-028FD979CD62}">
          <dgm:prSet phldrT="[Texto]" custT="1"/>
          <dgm:spPr>
            <a:solidFill>
              <a:schemeClr val="accent4">
                <a:lumMod val="40000"/>
                <a:lumOff val="60000"/>
                <a:alpha val="90000"/>
              </a:schemeClr>
            </a:solidFill>
            <a:ln>
              <a:solidFill>
                <a:schemeClr val="tx1">
                  <a:alpha val="90000"/>
                </a:schemeClr>
              </a:solidFill>
            </a:ln>
          </dgm:spPr>
          <dgm:t>
            <a:bodyPr/>
            <a:lstStyle/>
            <a:p>
              <a:pPr/>
              <a:r>
                <a:rPr lang="es-EC" sz="2000" i="0">
                  <a:latin typeface="Cambria Math" panose="02040503050406030204" pitchFamily="18" charset="0"/>
                </a:rPr>
                <a:t>𝐻𝑜: </a:t>
              </a:r>
              <a:endParaRPr lang="es-EC" sz="2000" i="1" dirty="0"/>
            </a:p>
            <a:p>
              <a:pPr/>
              <a:r>
                <a:rPr lang="es-EC" sz="2000" i="0">
                  <a:latin typeface="Cambria Math" panose="02040503050406030204" pitchFamily="18" charset="0"/>
                </a:rPr>
                <a:t>𝜇_1=𝜇_2=𝜇_3</a:t>
              </a:r>
              <a:endParaRPr lang="es-EC" sz="2000" dirty="0"/>
            </a:p>
          </dgm:t>
        </dgm:pt>
      </mc:Fallback>
    </mc:AlternateContent>
    <dgm:pt modelId="{E1630063-4287-464C-9F11-1CD3BD376E5B}" type="parTrans" cxnId="{4505503B-4ACE-4A40-95B7-E0E46D17ACAD}">
      <dgm:prSet/>
      <dgm:spPr/>
      <dgm:t>
        <a:bodyPr/>
        <a:lstStyle/>
        <a:p>
          <a:endParaRPr lang="es-EC"/>
        </a:p>
      </dgm:t>
    </dgm:pt>
    <dgm:pt modelId="{F3893F1F-42E0-46DC-95CF-23464E89BFAB}" type="sibTrans" cxnId="{4505503B-4ACE-4A40-95B7-E0E46D17ACAD}">
      <dgm:prSet/>
      <dgm:spPr/>
      <dgm:t>
        <a:bodyPr/>
        <a:lstStyle/>
        <a:p>
          <a:endParaRPr lang="es-EC"/>
        </a:p>
      </dgm:t>
    </dgm:pt>
    <mc:AlternateContent xmlns:mc="http://schemas.openxmlformats.org/markup-compatibility/2006" xmlns:a14="http://schemas.microsoft.com/office/drawing/2010/main">
      <mc:Choice Requires="a14">
        <dgm:pt modelId="{A9604912-6CC4-4C99-9D58-0D35E38E61A4}">
          <dgm:prSet phldrT="[Texto]" custT="1"/>
          <dgm:spPr>
            <a:solidFill>
              <a:schemeClr val="accent4">
                <a:lumMod val="40000"/>
                <a:lumOff val="60000"/>
                <a:alpha val="90000"/>
              </a:schemeClr>
            </a:solidFill>
            <a:ln>
              <a:solidFill>
                <a:schemeClr val="tx1">
                  <a:alpha val="90000"/>
                </a:schemeClr>
              </a:solidFill>
            </a:ln>
          </dgm:spPr>
          <dgm:t>
            <a:bodyPr/>
            <a:lstStyle/>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𝐻</m:t>
                    </m:r>
                    <m:r>
                      <a:rPr lang="es-EC" sz="2000" b="0" i="1" smtClean="0">
                        <a:latin typeface="Cambria Math" panose="02040503050406030204" pitchFamily="18" charset="0"/>
                      </a:rPr>
                      <m:t>𝑎</m:t>
                    </m:r>
                    <m:r>
                      <a:rPr lang="es-EC" sz="2000" i="1" smtClean="0">
                        <a:latin typeface="Cambria Math" panose="02040503050406030204" pitchFamily="18" charset="0"/>
                      </a:rPr>
                      <m:t>:</m:t>
                    </m:r>
                  </m:oMath>
                </m:oMathPara>
              </a14:m>
              <a:endParaRPr lang="es-EC" sz="2000" i="1" dirty="0"/>
            </a:p>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 </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1</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2</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3</m:t>
                        </m:r>
                      </m:sub>
                    </m:sSub>
                  </m:oMath>
                </m:oMathPara>
              </a14:m>
              <a:endParaRPr lang="es-EC" sz="2000" dirty="0"/>
            </a:p>
          </dgm:t>
        </dgm:pt>
      </mc:Choice>
      <mc:Fallback xmlns="">
        <dgm:pt modelId="{A9604912-6CC4-4C99-9D58-0D35E38E61A4}">
          <dgm:prSet phldrT="[Texto]" custT="1"/>
          <dgm:spPr>
            <a:solidFill>
              <a:schemeClr val="accent4">
                <a:lumMod val="40000"/>
                <a:lumOff val="60000"/>
                <a:alpha val="90000"/>
              </a:schemeClr>
            </a:solidFill>
            <a:ln>
              <a:solidFill>
                <a:schemeClr val="tx1">
                  <a:alpha val="90000"/>
                </a:schemeClr>
              </a:solidFill>
            </a:ln>
          </dgm:spPr>
          <dgm:t>
            <a:bodyPr/>
            <a:lstStyle/>
            <a:p>
              <a:pPr/>
              <a:r>
                <a:rPr lang="es-EC" sz="2000" i="0">
                  <a:latin typeface="Cambria Math" panose="02040503050406030204" pitchFamily="18" charset="0"/>
                </a:rPr>
                <a:t>𝐻</a:t>
              </a:r>
              <a:r>
                <a:rPr lang="es-EC" sz="2000" b="0" i="0">
                  <a:latin typeface="Cambria Math" panose="02040503050406030204" pitchFamily="18" charset="0"/>
                </a:rPr>
                <a:t>𝑎</a:t>
              </a:r>
              <a:r>
                <a:rPr lang="es-EC" sz="2000" i="0">
                  <a:latin typeface="Cambria Math" panose="02040503050406030204" pitchFamily="18" charset="0"/>
                </a:rPr>
                <a:t>:</a:t>
              </a:r>
              <a:endParaRPr lang="es-EC" sz="2000" i="1" dirty="0"/>
            </a:p>
            <a:p>
              <a:pPr/>
              <a:r>
                <a:rPr lang="es-EC" sz="2000" i="0">
                  <a:latin typeface="Cambria Math" panose="02040503050406030204" pitchFamily="18" charset="0"/>
                </a:rPr>
                <a:t> 𝜇_1≠𝜇_2≠𝜇_3</a:t>
              </a:r>
              <a:endParaRPr lang="es-EC" sz="2000" dirty="0"/>
            </a:p>
          </dgm:t>
        </dgm:pt>
      </mc:Fallback>
    </mc:AlternateContent>
    <dgm:pt modelId="{40FBBCD7-A396-408D-9463-EDDAB6D77A7F}" type="parTrans" cxnId="{66F8A8B8-E620-41EC-A93B-19EE88A324A0}">
      <dgm:prSet/>
      <dgm:spPr/>
      <dgm:t>
        <a:bodyPr/>
        <a:lstStyle/>
        <a:p>
          <a:endParaRPr lang="es-EC"/>
        </a:p>
      </dgm:t>
    </dgm:pt>
    <dgm:pt modelId="{6AE999B0-FCBE-47C1-ADED-E7DBB7C1C0E8}" type="sibTrans" cxnId="{66F8A8B8-E620-41EC-A93B-19EE88A324A0}">
      <dgm:prSet/>
      <dgm:spPr/>
      <dgm:t>
        <a:bodyPr/>
        <a:lstStyle/>
        <a:p>
          <a:endParaRPr lang="es-EC"/>
        </a:p>
      </dgm:t>
    </dgm:pt>
    <dgm:pt modelId="{0CBD4310-13B4-407F-B344-B58B6C38FFF9}">
      <dgm:prSet phldrT="[Texto]"/>
      <dgm:spPr>
        <a:solidFill>
          <a:srgbClr val="FFC000"/>
        </a:solidFill>
      </dgm:spPr>
      <dgm:t>
        <a:bodyPr/>
        <a:lstStyle/>
        <a:p>
          <a:r>
            <a:rPr lang="es-EC" dirty="0"/>
            <a:t>Cu</a:t>
          </a:r>
        </a:p>
      </dgm:t>
    </dgm:pt>
    <dgm:pt modelId="{DD31683C-247B-430A-83E3-AE2E1E3DA0B3}" type="parTrans" cxnId="{52CBFC15-4A31-4C7F-B7C1-8BF21C0F7DA3}">
      <dgm:prSet/>
      <dgm:spPr/>
      <dgm:t>
        <a:bodyPr/>
        <a:lstStyle/>
        <a:p>
          <a:endParaRPr lang="es-EC"/>
        </a:p>
      </dgm:t>
    </dgm:pt>
    <dgm:pt modelId="{7E57F021-CB27-49FA-B97E-FC0918C72299}" type="sibTrans" cxnId="{52CBFC15-4A31-4C7F-B7C1-8BF21C0F7DA3}">
      <dgm:prSet/>
      <dgm:spPr/>
      <dgm:t>
        <a:bodyPr/>
        <a:lstStyle/>
        <a:p>
          <a:endParaRPr lang="es-EC"/>
        </a:p>
      </dgm:t>
    </dgm:pt>
    <mc:AlternateContent xmlns:mc="http://schemas.openxmlformats.org/markup-compatibility/2006" xmlns:a14="http://schemas.microsoft.com/office/drawing/2010/main">
      <mc:Choice Requires="a14">
        <dgm:pt modelId="{24EBFEAD-33BF-4EF4-AE17-704382431C45}">
          <dgm:prSet phldrT="[Texto]" custT="1"/>
          <dgm:spPr>
            <a:solidFill>
              <a:schemeClr val="accent4">
                <a:lumMod val="40000"/>
                <a:lumOff val="60000"/>
                <a:alpha val="90000"/>
              </a:schemeClr>
            </a:solidFill>
            <a:ln>
              <a:solidFill>
                <a:schemeClr val="tx1">
                  <a:alpha val="90000"/>
                </a:schemeClr>
              </a:solidFill>
            </a:ln>
          </dgm:spPr>
          <dgm:t>
            <a:bodyPr/>
            <a:lstStyle/>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𝐻𝑜</m:t>
                    </m:r>
                    <m:r>
                      <a:rPr lang="es-EC" sz="2000" i="1" smtClean="0">
                        <a:latin typeface="Cambria Math" panose="02040503050406030204" pitchFamily="18" charset="0"/>
                      </a:rPr>
                      <m:t>: </m:t>
                    </m:r>
                  </m:oMath>
                </m:oMathPara>
              </a14:m>
              <a:endParaRPr lang="es-EC" sz="2000" i="1" dirty="0"/>
            </a:p>
            <a:p>
              <a:pPr/>
              <a14:m>
                <m:oMathPara xmlns:m="http://schemas.openxmlformats.org/officeDocument/2006/math">
                  <m:oMathParaPr>
                    <m:jc m:val="centerGroup"/>
                  </m:oMathParaPr>
                  <m:oMath xmlns:m="http://schemas.openxmlformats.org/officeDocument/2006/math">
                    <m:sSub>
                      <m:sSubPr>
                        <m:ctrlPr>
                          <a:rPr lang="es-EC" sz="2000" i="1">
                            <a:latin typeface="Cambria Math" panose="02040503050406030204" pitchFamily="18" charset="0"/>
                          </a:rPr>
                        </m:ctrlPr>
                      </m:sSubPr>
                      <m:e>
                        <m:r>
                          <a:rPr lang="es-EC" sz="2000" i="1" smtClean="0">
                            <a:latin typeface="Cambria Math" panose="02040503050406030204" pitchFamily="18" charset="0"/>
                          </a:rPr>
                          <m:t>𝜇</m:t>
                        </m:r>
                      </m:e>
                      <m:sub>
                        <m:r>
                          <a:rPr lang="es-EC" sz="2000" i="1">
                            <a:latin typeface="Cambria Math" panose="02040503050406030204" pitchFamily="18" charset="0"/>
                          </a:rPr>
                          <m:t>1</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2</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3</m:t>
                        </m:r>
                      </m:sub>
                    </m:sSub>
                  </m:oMath>
                </m:oMathPara>
              </a14:m>
              <a:endParaRPr lang="es-EC" sz="2000" dirty="0"/>
            </a:p>
          </dgm:t>
        </dgm:pt>
      </mc:Choice>
      <mc:Fallback xmlns="">
        <dgm:pt modelId="{24EBFEAD-33BF-4EF4-AE17-704382431C45}">
          <dgm:prSet phldrT="[Texto]" custT="1"/>
          <dgm:spPr>
            <a:solidFill>
              <a:schemeClr val="accent4">
                <a:lumMod val="40000"/>
                <a:lumOff val="60000"/>
                <a:alpha val="90000"/>
              </a:schemeClr>
            </a:solidFill>
            <a:ln>
              <a:solidFill>
                <a:schemeClr val="tx1">
                  <a:alpha val="90000"/>
                </a:schemeClr>
              </a:solidFill>
            </a:ln>
          </dgm:spPr>
          <dgm:t>
            <a:bodyPr/>
            <a:lstStyle/>
            <a:p>
              <a:pPr/>
              <a:r>
                <a:rPr lang="es-EC" sz="2000" i="0">
                  <a:latin typeface="Cambria Math" panose="02040503050406030204" pitchFamily="18" charset="0"/>
                </a:rPr>
                <a:t>𝐻𝑜: </a:t>
              </a:r>
              <a:endParaRPr lang="es-EC" sz="2000" i="1" dirty="0"/>
            </a:p>
            <a:p>
              <a:pPr/>
              <a:r>
                <a:rPr lang="es-EC" sz="2000" i="0">
                  <a:latin typeface="Cambria Math" panose="02040503050406030204" pitchFamily="18" charset="0"/>
                </a:rPr>
                <a:t>𝜇_1=𝜇_2=𝜇_3</a:t>
              </a:r>
              <a:endParaRPr lang="es-EC" sz="2000" dirty="0"/>
            </a:p>
          </dgm:t>
        </dgm:pt>
      </mc:Fallback>
    </mc:AlternateContent>
    <dgm:pt modelId="{AA4A9FDD-A129-44E5-A3E1-C3E152EA9834}" type="parTrans" cxnId="{93E45B99-8395-448B-96F4-540404B0895A}">
      <dgm:prSet/>
      <dgm:spPr/>
      <dgm:t>
        <a:bodyPr/>
        <a:lstStyle/>
        <a:p>
          <a:endParaRPr lang="es-EC"/>
        </a:p>
      </dgm:t>
    </dgm:pt>
    <dgm:pt modelId="{A31B1B93-ED38-44EB-A5C6-286C902F8C8B}" type="sibTrans" cxnId="{93E45B99-8395-448B-96F4-540404B0895A}">
      <dgm:prSet/>
      <dgm:spPr/>
      <dgm:t>
        <a:bodyPr/>
        <a:lstStyle/>
        <a:p>
          <a:endParaRPr lang="es-EC"/>
        </a:p>
      </dgm:t>
    </dgm:pt>
    <mc:AlternateContent xmlns:mc="http://schemas.openxmlformats.org/markup-compatibility/2006" xmlns:a14="http://schemas.microsoft.com/office/drawing/2010/main">
      <mc:Choice Requires="a14">
        <dgm:pt modelId="{A63876C1-D0D1-432F-9020-A38655BAC895}">
          <dgm:prSet phldrT="[Texto]" custT="1"/>
          <dgm:spPr>
            <a:solidFill>
              <a:schemeClr val="accent4">
                <a:lumMod val="40000"/>
                <a:lumOff val="60000"/>
                <a:alpha val="90000"/>
              </a:schemeClr>
            </a:solidFill>
            <a:ln>
              <a:solidFill>
                <a:schemeClr val="tx1">
                  <a:alpha val="90000"/>
                </a:schemeClr>
              </a:solidFill>
            </a:ln>
          </dgm:spPr>
          <dgm:t>
            <a:bodyPr/>
            <a:lstStyle/>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𝐻</m:t>
                    </m:r>
                    <m:r>
                      <a:rPr lang="es-EC" sz="2000" b="0" i="1" smtClean="0">
                        <a:latin typeface="Cambria Math" panose="02040503050406030204" pitchFamily="18" charset="0"/>
                      </a:rPr>
                      <m:t>𝑎</m:t>
                    </m:r>
                    <m:r>
                      <a:rPr lang="es-EC" sz="2000" i="1" smtClean="0">
                        <a:latin typeface="Cambria Math" panose="02040503050406030204" pitchFamily="18" charset="0"/>
                      </a:rPr>
                      <m:t>:</m:t>
                    </m:r>
                  </m:oMath>
                </m:oMathPara>
              </a14:m>
              <a:endParaRPr lang="es-EC" sz="2000" i="1" dirty="0"/>
            </a:p>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 </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1</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2</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3</m:t>
                        </m:r>
                      </m:sub>
                    </m:sSub>
                  </m:oMath>
                </m:oMathPara>
              </a14:m>
              <a:endParaRPr lang="es-EC" sz="2000" dirty="0"/>
            </a:p>
          </dgm:t>
        </dgm:pt>
      </mc:Choice>
      <mc:Fallback xmlns="">
        <dgm:pt modelId="{A63876C1-D0D1-432F-9020-A38655BAC895}">
          <dgm:prSet phldrT="[Texto]" custT="1"/>
          <dgm:spPr>
            <a:solidFill>
              <a:schemeClr val="accent4">
                <a:lumMod val="40000"/>
                <a:lumOff val="60000"/>
                <a:alpha val="90000"/>
              </a:schemeClr>
            </a:solidFill>
            <a:ln>
              <a:solidFill>
                <a:schemeClr val="tx1">
                  <a:alpha val="90000"/>
                </a:schemeClr>
              </a:solidFill>
            </a:ln>
          </dgm:spPr>
          <dgm:t>
            <a:bodyPr/>
            <a:lstStyle/>
            <a:p>
              <a:pPr/>
              <a:r>
                <a:rPr lang="es-EC" sz="2000" i="0">
                  <a:latin typeface="Cambria Math" panose="02040503050406030204" pitchFamily="18" charset="0"/>
                </a:rPr>
                <a:t>𝐻</a:t>
              </a:r>
              <a:r>
                <a:rPr lang="es-EC" sz="2000" b="0" i="0">
                  <a:latin typeface="Cambria Math" panose="02040503050406030204" pitchFamily="18" charset="0"/>
                </a:rPr>
                <a:t>𝑎</a:t>
              </a:r>
              <a:r>
                <a:rPr lang="es-EC" sz="2000" i="0">
                  <a:latin typeface="Cambria Math" panose="02040503050406030204" pitchFamily="18" charset="0"/>
                </a:rPr>
                <a:t>:</a:t>
              </a:r>
              <a:endParaRPr lang="es-EC" sz="2000" i="1" dirty="0"/>
            </a:p>
            <a:p>
              <a:pPr/>
              <a:r>
                <a:rPr lang="es-EC" sz="2000" i="0">
                  <a:latin typeface="Cambria Math" panose="02040503050406030204" pitchFamily="18" charset="0"/>
                </a:rPr>
                <a:t> 𝜇_1≠𝜇_2≠𝜇_3</a:t>
              </a:r>
              <a:endParaRPr lang="es-EC" sz="2000" dirty="0"/>
            </a:p>
          </dgm:t>
        </dgm:pt>
      </mc:Fallback>
    </mc:AlternateContent>
    <dgm:pt modelId="{68D6C4C4-CA72-450D-8C9C-BFDAC287E6AC}" type="parTrans" cxnId="{CD5DF30F-9786-4744-A24C-76063030FC8A}">
      <dgm:prSet/>
      <dgm:spPr/>
      <dgm:t>
        <a:bodyPr/>
        <a:lstStyle/>
        <a:p>
          <a:endParaRPr lang="es-EC"/>
        </a:p>
      </dgm:t>
    </dgm:pt>
    <dgm:pt modelId="{577A2C01-079D-418D-9D19-71AF00A2A8BA}" type="sibTrans" cxnId="{CD5DF30F-9786-4744-A24C-76063030FC8A}">
      <dgm:prSet/>
      <dgm:spPr/>
      <dgm:t>
        <a:bodyPr/>
        <a:lstStyle/>
        <a:p>
          <a:endParaRPr lang="es-EC"/>
        </a:p>
      </dgm:t>
    </dgm:pt>
    <dgm:pt modelId="{88C31FD4-361C-4D56-85F0-FDA3ADCFC04F}">
      <dgm:prSet phldrT="[Texto]"/>
      <dgm:spPr>
        <a:solidFill>
          <a:srgbClr val="FFC000"/>
        </a:solidFill>
      </dgm:spPr>
      <dgm:t>
        <a:bodyPr/>
        <a:lstStyle/>
        <a:p>
          <a:r>
            <a:rPr lang="es-EC" dirty="0"/>
            <a:t>Pb</a:t>
          </a:r>
        </a:p>
      </dgm:t>
    </dgm:pt>
    <dgm:pt modelId="{9EF346A2-DACF-4BF7-8855-EBD0131693BB}" type="parTrans" cxnId="{E61ABDA7-3434-4E23-8C6E-8952D62E948E}">
      <dgm:prSet/>
      <dgm:spPr/>
      <dgm:t>
        <a:bodyPr/>
        <a:lstStyle/>
        <a:p>
          <a:endParaRPr lang="es-EC"/>
        </a:p>
      </dgm:t>
    </dgm:pt>
    <dgm:pt modelId="{E045C532-536A-4E41-ACCF-C49207C8D255}" type="sibTrans" cxnId="{E61ABDA7-3434-4E23-8C6E-8952D62E948E}">
      <dgm:prSet/>
      <dgm:spPr/>
      <dgm:t>
        <a:bodyPr/>
        <a:lstStyle/>
        <a:p>
          <a:endParaRPr lang="es-EC"/>
        </a:p>
      </dgm:t>
    </dgm:pt>
    <mc:AlternateContent xmlns:mc="http://schemas.openxmlformats.org/markup-compatibility/2006" xmlns:a14="http://schemas.microsoft.com/office/drawing/2010/main">
      <mc:Choice Requires="a14">
        <dgm:pt modelId="{AFEF797A-0B62-4033-81D2-052907CB5B1D}">
          <dgm:prSet phldrT="[Texto]" custT="1"/>
          <dgm:spPr>
            <a:solidFill>
              <a:schemeClr val="accent4">
                <a:lumMod val="40000"/>
                <a:lumOff val="60000"/>
                <a:alpha val="90000"/>
              </a:schemeClr>
            </a:solidFill>
            <a:ln>
              <a:solidFill>
                <a:schemeClr val="tx1">
                  <a:alpha val="90000"/>
                </a:schemeClr>
              </a:solidFill>
            </a:ln>
          </dgm:spPr>
          <dgm:t>
            <a:bodyPr/>
            <a:lstStyle/>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𝐻𝑜</m:t>
                    </m:r>
                    <m:r>
                      <a:rPr lang="es-EC" sz="2000" i="1" smtClean="0">
                        <a:latin typeface="Cambria Math" panose="02040503050406030204" pitchFamily="18" charset="0"/>
                      </a:rPr>
                      <m:t>: </m:t>
                    </m:r>
                  </m:oMath>
                </m:oMathPara>
              </a14:m>
              <a:endParaRPr lang="es-EC" sz="2000" i="1" dirty="0"/>
            </a:p>
            <a:p>
              <a:pPr/>
              <a14:m>
                <m:oMathPara xmlns:m="http://schemas.openxmlformats.org/officeDocument/2006/math">
                  <m:oMathParaPr>
                    <m:jc m:val="centerGroup"/>
                  </m:oMathParaPr>
                  <m:oMath xmlns:m="http://schemas.openxmlformats.org/officeDocument/2006/math">
                    <m:sSub>
                      <m:sSubPr>
                        <m:ctrlPr>
                          <a:rPr lang="es-EC" sz="2000" i="1">
                            <a:latin typeface="Cambria Math" panose="02040503050406030204" pitchFamily="18" charset="0"/>
                          </a:rPr>
                        </m:ctrlPr>
                      </m:sSubPr>
                      <m:e>
                        <m:r>
                          <a:rPr lang="es-EC" sz="2000" i="1" smtClean="0">
                            <a:latin typeface="Cambria Math" panose="02040503050406030204" pitchFamily="18" charset="0"/>
                          </a:rPr>
                          <m:t>𝜇</m:t>
                        </m:r>
                      </m:e>
                      <m:sub>
                        <m:r>
                          <a:rPr lang="es-EC" sz="2000" i="1">
                            <a:latin typeface="Cambria Math" panose="02040503050406030204" pitchFamily="18" charset="0"/>
                          </a:rPr>
                          <m:t>1</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2</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3</m:t>
                        </m:r>
                      </m:sub>
                    </m:sSub>
                  </m:oMath>
                </m:oMathPara>
              </a14:m>
              <a:endParaRPr lang="es-EC" sz="2000" dirty="0"/>
            </a:p>
          </dgm:t>
        </dgm:pt>
      </mc:Choice>
      <mc:Fallback xmlns="">
        <dgm:pt modelId="{AFEF797A-0B62-4033-81D2-052907CB5B1D}">
          <dgm:prSet phldrT="[Texto]" custT="1"/>
          <dgm:spPr>
            <a:solidFill>
              <a:schemeClr val="accent4">
                <a:lumMod val="40000"/>
                <a:lumOff val="60000"/>
                <a:alpha val="90000"/>
              </a:schemeClr>
            </a:solidFill>
            <a:ln>
              <a:solidFill>
                <a:schemeClr val="tx1">
                  <a:alpha val="90000"/>
                </a:schemeClr>
              </a:solidFill>
            </a:ln>
          </dgm:spPr>
          <dgm:t>
            <a:bodyPr/>
            <a:lstStyle/>
            <a:p>
              <a:pPr/>
              <a:r>
                <a:rPr lang="es-EC" sz="2000" i="0">
                  <a:latin typeface="Cambria Math" panose="02040503050406030204" pitchFamily="18" charset="0"/>
                </a:rPr>
                <a:t>𝐻𝑜: </a:t>
              </a:r>
              <a:endParaRPr lang="es-EC" sz="2000" i="1" dirty="0"/>
            </a:p>
            <a:p>
              <a:pPr/>
              <a:r>
                <a:rPr lang="es-EC" sz="2000" i="0">
                  <a:latin typeface="Cambria Math" panose="02040503050406030204" pitchFamily="18" charset="0"/>
                </a:rPr>
                <a:t>𝜇_1=𝜇_2=𝜇_3</a:t>
              </a:r>
              <a:endParaRPr lang="es-EC" sz="2000" dirty="0"/>
            </a:p>
          </dgm:t>
        </dgm:pt>
      </mc:Fallback>
    </mc:AlternateContent>
    <dgm:pt modelId="{DADFDF86-CEFF-48E2-B9D3-8557AE98EB8D}" type="parTrans" cxnId="{E345136C-4E21-46CA-8716-6C5F077891B8}">
      <dgm:prSet/>
      <dgm:spPr/>
      <dgm:t>
        <a:bodyPr/>
        <a:lstStyle/>
        <a:p>
          <a:endParaRPr lang="es-EC"/>
        </a:p>
      </dgm:t>
    </dgm:pt>
    <dgm:pt modelId="{F1D80239-0D7B-4CD3-9DD4-9122179FEC27}" type="sibTrans" cxnId="{E345136C-4E21-46CA-8716-6C5F077891B8}">
      <dgm:prSet/>
      <dgm:spPr/>
      <dgm:t>
        <a:bodyPr/>
        <a:lstStyle/>
        <a:p>
          <a:endParaRPr lang="es-EC"/>
        </a:p>
      </dgm:t>
    </dgm:pt>
    <mc:AlternateContent xmlns:mc="http://schemas.openxmlformats.org/markup-compatibility/2006" xmlns:a14="http://schemas.microsoft.com/office/drawing/2010/main">
      <mc:Choice Requires="a14">
        <dgm:pt modelId="{E2A26ABA-3DE4-4984-8C35-92443633ACA1}">
          <dgm:prSet phldrT="[Texto]" custT="1"/>
          <dgm:spPr>
            <a:solidFill>
              <a:schemeClr val="accent4">
                <a:lumMod val="40000"/>
                <a:lumOff val="60000"/>
                <a:alpha val="90000"/>
              </a:schemeClr>
            </a:solidFill>
            <a:ln>
              <a:solidFill>
                <a:schemeClr val="tx1">
                  <a:alpha val="90000"/>
                </a:schemeClr>
              </a:solidFill>
            </a:ln>
          </dgm:spPr>
          <dgm:t>
            <a:bodyPr/>
            <a:lstStyle/>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𝐻</m:t>
                    </m:r>
                    <m:r>
                      <a:rPr lang="es-EC" sz="2000" b="0" i="1" smtClean="0">
                        <a:latin typeface="Cambria Math" panose="02040503050406030204" pitchFamily="18" charset="0"/>
                      </a:rPr>
                      <m:t>𝑎</m:t>
                    </m:r>
                    <m:r>
                      <a:rPr lang="es-EC" sz="2000" i="1" smtClean="0">
                        <a:latin typeface="Cambria Math" panose="02040503050406030204" pitchFamily="18" charset="0"/>
                      </a:rPr>
                      <m:t>:</m:t>
                    </m:r>
                  </m:oMath>
                </m:oMathPara>
              </a14:m>
              <a:endParaRPr lang="es-EC" sz="2000" i="1" dirty="0"/>
            </a:p>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 </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1</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2</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3</m:t>
                        </m:r>
                      </m:sub>
                    </m:sSub>
                  </m:oMath>
                </m:oMathPara>
              </a14:m>
              <a:endParaRPr lang="es-EC" sz="2000" dirty="0"/>
            </a:p>
          </dgm:t>
        </dgm:pt>
      </mc:Choice>
      <mc:Fallback xmlns="">
        <dgm:pt modelId="{E2A26ABA-3DE4-4984-8C35-92443633ACA1}">
          <dgm:prSet phldrT="[Texto]" custT="1"/>
          <dgm:spPr>
            <a:solidFill>
              <a:schemeClr val="accent4">
                <a:lumMod val="40000"/>
                <a:lumOff val="60000"/>
                <a:alpha val="90000"/>
              </a:schemeClr>
            </a:solidFill>
            <a:ln>
              <a:solidFill>
                <a:schemeClr val="tx1">
                  <a:alpha val="90000"/>
                </a:schemeClr>
              </a:solidFill>
            </a:ln>
          </dgm:spPr>
          <dgm:t>
            <a:bodyPr/>
            <a:lstStyle/>
            <a:p>
              <a:pPr/>
              <a:r>
                <a:rPr lang="es-EC" sz="2000" i="0">
                  <a:latin typeface="Cambria Math" panose="02040503050406030204" pitchFamily="18" charset="0"/>
                </a:rPr>
                <a:t>𝐻</a:t>
              </a:r>
              <a:r>
                <a:rPr lang="es-EC" sz="2000" b="0" i="0">
                  <a:latin typeface="Cambria Math" panose="02040503050406030204" pitchFamily="18" charset="0"/>
                </a:rPr>
                <a:t>𝑎</a:t>
              </a:r>
              <a:r>
                <a:rPr lang="es-EC" sz="2000" i="0">
                  <a:latin typeface="Cambria Math" panose="02040503050406030204" pitchFamily="18" charset="0"/>
                </a:rPr>
                <a:t>:</a:t>
              </a:r>
              <a:endParaRPr lang="es-EC" sz="2000" i="1" dirty="0"/>
            </a:p>
            <a:p>
              <a:pPr/>
              <a:r>
                <a:rPr lang="es-EC" sz="2000" i="0">
                  <a:latin typeface="Cambria Math" panose="02040503050406030204" pitchFamily="18" charset="0"/>
                </a:rPr>
                <a:t> 𝜇_1≠𝜇_2≠𝜇_3</a:t>
              </a:r>
              <a:endParaRPr lang="es-EC" sz="2000" dirty="0"/>
            </a:p>
          </dgm:t>
        </dgm:pt>
      </mc:Fallback>
    </mc:AlternateContent>
    <dgm:pt modelId="{7329FF7E-DB32-43C7-AEAC-DDB2E18B72BD}" type="parTrans" cxnId="{0C7E3D1F-2372-4FBB-BAA3-F59E0AC68F35}">
      <dgm:prSet/>
      <dgm:spPr/>
      <dgm:t>
        <a:bodyPr/>
        <a:lstStyle/>
        <a:p>
          <a:endParaRPr lang="es-EC"/>
        </a:p>
      </dgm:t>
    </dgm:pt>
    <dgm:pt modelId="{BF76E018-1BBE-4877-BA04-0B04104EBBEB}" type="sibTrans" cxnId="{0C7E3D1F-2372-4FBB-BAA3-F59E0AC68F35}">
      <dgm:prSet/>
      <dgm:spPr/>
      <dgm:t>
        <a:bodyPr/>
        <a:lstStyle/>
        <a:p>
          <a:endParaRPr lang="es-EC"/>
        </a:p>
      </dgm:t>
    </dgm:pt>
    <dgm:pt modelId="{EA975C4D-DCCF-4AFA-A178-521693F841AB}" type="pres">
      <dgm:prSet presAssocID="{F2201579-9430-470E-80F3-01F4E237D579}" presName="list" presStyleCnt="0">
        <dgm:presLayoutVars>
          <dgm:dir/>
          <dgm:animLvl val="lvl"/>
        </dgm:presLayoutVars>
      </dgm:prSet>
      <dgm:spPr/>
    </dgm:pt>
    <dgm:pt modelId="{A5995C60-3645-4C4B-BEFE-82887B513BDA}" type="pres">
      <dgm:prSet presAssocID="{16F1C83A-C0EA-4912-9295-B529D02CF750}" presName="posSpace" presStyleCnt="0"/>
      <dgm:spPr/>
    </dgm:pt>
    <dgm:pt modelId="{7AC9C513-8BCB-48C4-8B9B-25561565A7E3}" type="pres">
      <dgm:prSet presAssocID="{16F1C83A-C0EA-4912-9295-B529D02CF750}" presName="vertFlow" presStyleCnt="0"/>
      <dgm:spPr/>
    </dgm:pt>
    <dgm:pt modelId="{5DE789E4-753A-44C9-BC51-016D745A420E}" type="pres">
      <dgm:prSet presAssocID="{16F1C83A-C0EA-4912-9295-B529D02CF750}" presName="topSpace" presStyleCnt="0"/>
      <dgm:spPr/>
    </dgm:pt>
    <dgm:pt modelId="{C45F74AD-BA81-4487-99A6-9378426BE8C8}" type="pres">
      <dgm:prSet presAssocID="{16F1C83A-C0EA-4912-9295-B529D02CF750}" presName="firstComp" presStyleCnt="0"/>
      <dgm:spPr/>
    </dgm:pt>
    <dgm:pt modelId="{AE795742-E226-471C-8708-CC2A181F4F36}" type="pres">
      <dgm:prSet presAssocID="{16F1C83A-C0EA-4912-9295-B529D02CF750}" presName="firstChild" presStyleLbl="bgAccFollowNode1" presStyleIdx="0" presStyleCnt="6"/>
      <dgm:spPr/>
    </dgm:pt>
    <dgm:pt modelId="{4FF45D9A-4205-4F14-A662-FE9A1161456A}" type="pres">
      <dgm:prSet presAssocID="{16F1C83A-C0EA-4912-9295-B529D02CF750}" presName="firstChildTx" presStyleLbl="bgAccFollowNode1" presStyleIdx="0" presStyleCnt="6">
        <dgm:presLayoutVars>
          <dgm:bulletEnabled val="1"/>
        </dgm:presLayoutVars>
      </dgm:prSet>
      <dgm:spPr/>
    </dgm:pt>
    <dgm:pt modelId="{A77E358C-A063-4F98-899B-6ACB5098655D}" type="pres">
      <dgm:prSet presAssocID="{A9604912-6CC4-4C99-9D58-0D35E38E61A4}" presName="comp" presStyleCnt="0"/>
      <dgm:spPr/>
    </dgm:pt>
    <dgm:pt modelId="{21565AB8-7120-462D-AA37-0406540285AF}" type="pres">
      <dgm:prSet presAssocID="{A9604912-6CC4-4C99-9D58-0D35E38E61A4}" presName="child" presStyleLbl="bgAccFollowNode1" presStyleIdx="1" presStyleCnt="6"/>
      <dgm:spPr/>
    </dgm:pt>
    <dgm:pt modelId="{7BFE8ECB-2B19-4D5E-9431-B5F1DB56CC1F}" type="pres">
      <dgm:prSet presAssocID="{A9604912-6CC4-4C99-9D58-0D35E38E61A4}" presName="childTx" presStyleLbl="bgAccFollowNode1" presStyleIdx="1" presStyleCnt="6">
        <dgm:presLayoutVars>
          <dgm:bulletEnabled val="1"/>
        </dgm:presLayoutVars>
      </dgm:prSet>
      <dgm:spPr/>
    </dgm:pt>
    <dgm:pt modelId="{565CEEED-A074-471F-B3BC-0EA09C16D8F5}" type="pres">
      <dgm:prSet presAssocID="{16F1C83A-C0EA-4912-9295-B529D02CF750}" presName="negSpace" presStyleCnt="0"/>
      <dgm:spPr/>
    </dgm:pt>
    <dgm:pt modelId="{D9D99CA9-8AAB-4CEE-9EA9-29B6CBBFD2E5}" type="pres">
      <dgm:prSet presAssocID="{16F1C83A-C0EA-4912-9295-B529D02CF750}" presName="circle" presStyleLbl="node1" presStyleIdx="0" presStyleCnt="3"/>
      <dgm:spPr/>
    </dgm:pt>
    <dgm:pt modelId="{F94744E9-86BF-49E1-876E-B7457056748F}" type="pres">
      <dgm:prSet presAssocID="{CBF3FB8E-A8AA-4AB7-B40F-E16357AB9241}" presName="transSpace" presStyleCnt="0"/>
      <dgm:spPr/>
    </dgm:pt>
    <dgm:pt modelId="{F7AA1E14-1CE4-4581-9FBE-5EF09E34AE69}" type="pres">
      <dgm:prSet presAssocID="{0CBD4310-13B4-407F-B344-B58B6C38FFF9}" presName="posSpace" presStyleCnt="0"/>
      <dgm:spPr/>
    </dgm:pt>
    <dgm:pt modelId="{13F52AA6-E1D6-45B8-9D35-3ACCA2567B17}" type="pres">
      <dgm:prSet presAssocID="{0CBD4310-13B4-407F-B344-B58B6C38FFF9}" presName="vertFlow" presStyleCnt="0"/>
      <dgm:spPr/>
    </dgm:pt>
    <dgm:pt modelId="{6C9D96BA-6939-400F-901F-383560EF82A5}" type="pres">
      <dgm:prSet presAssocID="{0CBD4310-13B4-407F-B344-B58B6C38FFF9}" presName="topSpace" presStyleCnt="0"/>
      <dgm:spPr/>
    </dgm:pt>
    <dgm:pt modelId="{DDA530CA-B6BF-4F79-AE8C-27C26768F40D}" type="pres">
      <dgm:prSet presAssocID="{0CBD4310-13B4-407F-B344-B58B6C38FFF9}" presName="firstComp" presStyleCnt="0"/>
      <dgm:spPr/>
    </dgm:pt>
    <dgm:pt modelId="{F36D6718-04DB-498B-A3AD-35DEC6BF5D6B}" type="pres">
      <dgm:prSet presAssocID="{0CBD4310-13B4-407F-B344-B58B6C38FFF9}" presName="firstChild" presStyleLbl="bgAccFollowNode1" presStyleIdx="2" presStyleCnt="6"/>
      <dgm:spPr/>
    </dgm:pt>
    <dgm:pt modelId="{6E52F168-C325-4D39-9C11-0D0FD0597111}" type="pres">
      <dgm:prSet presAssocID="{0CBD4310-13B4-407F-B344-B58B6C38FFF9}" presName="firstChildTx" presStyleLbl="bgAccFollowNode1" presStyleIdx="2" presStyleCnt="6">
        <dgm:presLayoutVars>
          <dgm:bulletEnabled val="1"/>
        </dgm:presLayoutVars>
      </dgm:prSet>
      <dgm:spPr/>
    </dgm:pt>
    <dgm:pt modelId="{3FBB8270-637C-4CF3-AAF1-0E2C94E0C8D8}" type="pres">
      <dgm:prSet presAssocID="{A63876C1-D0D1-432F-9020-A38655BAC895}" presName="comp" presStyleCnt="0"/>
      <dgm:spPr/>
    </dgm:pt>
    <dgm:pt modelId="{F065EA78-6FC9-42E7-A302-EAD61BEA9E02}" type="pres">
      <dgm:prSet presAssocID="{A63876C1-D0D1-432F-9020-A38655BAC895}" presName="child" presStyleLbl="bgAccFollowNode1" presStyleIdx="3" presStyleCnt="6"/>
      <dgm:spPr/>
    </dgm:pt>
    <dgm:pt modelId="{6C90B37D-1AF3-4F9C-B3D0-CDB11DB8F178}" type="pres">
      <dgm:prSet presAssocID="{A63876C1-D0D1-432F-9020-A38655BAC895}" presName="childTx" presStyleLbl="bgAccFollowNode1" presStyleIdx="3" presStyleCnt="6">
        <dgm:presLayoutVars>
          <dgm:bulletEnabled val="1"/>
        </dgm:presLayoutVars>
      </dgm:prSet>
      <dgm:spPr/>
    </dgm:pt>
    <dgm:pt modelId="{B383DE33-C5A4-4689-B220-106D9848B9DC}" type="pres">
      <dgm:prSet presAssocID="{0CBD4310-13B4-407F-B344-B58B6C38FFF9}" presName="negSpace" presStyleCnt="0"/>
      <dgm:spPr/>
    </dgm:pt>
    <dgm:pt modelId="{DBFA5D56-0590-4BBB-BF27-B93753542F0F}" type="pres">
      <dgm:prSet presAssocID="{0CBD4310-13B4-407F-B344-B58B6C38FFF9}" presName="circle" presStyleLbl="node1" presStyleIdx="1" presStyleCnt="3"/>
      <dgm:spPr/>
    </dgm:pt>
    <dgm:pt modelId="{AD7DC878-4916-4E86-BCD3-B0CCBDB1F46A}" type="pres">
      <dgm:prSet presAssocID="{7E57F021-CB27-49FA-B97E-FC0918C72299}" presName="transSpace" presStyleCnt="0"/>
      <dgm:spPr/>
    </dgm:pt>
    <dgm:pt modelId="{90E9178A-03A1-41A7-AA9F-F2F28B527FA8}" type="pres">
      <dgm:prSet presAssocID="{88C31FD4-361C-4D56-85F0-FDA3ADCFC04F}" presName="posSpace" presStyleCnt="0"/>
      <dgm:spPr/>
    </dgm:pt>
    <dgm:pt modelId="{A6675EAC-BD2C-4099-812C-2533399D14BB}" type="pres">
      <dgm:prSet presAssocID="{88C31FD4-361C-4D56-85F0-FDA3ADCFC04F}" presName="vertFlow" presStyleCnt="0"/>
      <dgm:spPr/>
    </dgm:pt>
    <dgm:pt modelId="{12C06DEC-0528-4DCD-80F8-AC47929E590E}" type="pres">
      <dgm:prSet presAssocID="{88C31FD4-361C-4D56-85F0-FDA3ADCFC04F}" presName="topSpace" presStyleCnt="0"/>
      <dgm:spPr/>
    </dgm:pt>
    <dgm:pt modelId="{6A4C6BF9-7F49-4178-B935-85C54123624F}" type="pres">
      <dgm:prSet presAssocID="{88C31FD4-361C-4D56-85F0-FDA3ADCFC04F}" presName="firstComp" presStyleCnt="0"/>
      <dgm:spPr/>
    </dgm:pt>
    <dgm:pt modelId="{4C4C6DF7-7EBB-4631-B1E5-C3A3B4DE897B}" type="pres">
      <dgm:prSet presAssocID="{88C31FD4-361C-4D56-85F0-FDA3ADCFC04F}" presName="firstChild" presStyleLbl="bgAccFollowNode1" presStyleIdx="4" presStyleCnt="6"/>
      <dgm:spPr/>
    </dgm:pt>
    <dgm:pt modelId="{5EC2AFA4-6BDA-4B27-9C42-78F1DFE97596}" type="pres">
      <dgm:prSet presAssocID="{88C31FD4-361C-4D56-85F0-FDA3ADCFC04F}" presName="firstChildTx" presStyleLbl="bgAccFollowNode1" presStyleIdx="4" presStyleCnt="6">
        <dgm:presLayoutVars>
          <dgm:bulletEnabled val="1"/>
        </dgm:presLayoutVars>
      </dgm:prSet>
      <dgm:spPr/>
    </dgm:pt>
    <dgm:pt modelId="{971B486C-4137-4E66-B56C-70892E198C39}" type="pres">
      <dgm:prSet presAssocID="{E2A26ABA-3DE4-4984-8C35-92443633ACA1}" presName="comp" presStyleCnt="0"/>
      <dgm:spPr/>
    </dgm:pt>
    <dgm:pt modelId="{E4DBBD20-FDFE-41FF-A829-C6747C7F6F09}" type="pres">
      <dgm:prSet presAssocID="{E2A26ABA-3DE4-4984-8C35-92443633ACA1}" presName="child" presStyleLbl="bgAccFollowNode1" presStyleIdx="5" presStyleCnt="6"/>
      <dgm:spPr/>
    </dgm:pt>
    <dgm:pt modelId="{93A7ECD4-2897-4285-9660-49C4277A0A02}" type="pres">
      <dgm:prSet presAssocID="{E2A26ABA-3DE4-4984-8C35-92443633ACA1}" presName="childTx" presStyleLbl="bgAccFollowNode1" presStyleIdx="5" presStyleCnt="6">
        <dgm:presLayoutVars>
          <dgm:bulletEnabled val="1"/>
        </dgm:presLayoutVars>
      </dgm:prSet>
      <dgm:spPr/>
    </dgm:pt>
    <dgm:pt modelId="{1AADC4E9-2582-41D0-A7E0-F727A2565F65}" type="pres">
      <dgm:prSet presAssocID="{88C31FD4-361C-4D56-85F0-FDA3ADCFC04F}" presName="negSpace" presStyleCnt="0"/>
      <dgm:spPr/>
    </dgm:pt>
    <dgm:pt modelId="{A616CA7F-C248-49DC-8172-7655191946F0}" type="pres">
      <dgm:prSet presAssocID="{88C31FD4-361C-4D56-85F0-FDA3ADCFC04F}" presName="circle" presStyleLbl="node1" presStyleIdx="2" presStyleCnt="3"/>
      <dgm:spPr/>
    </dgm:pt>
  </dgm:ptLst>
  <dgm:cxnLst>
    <dgm:cxn modelId="{CD5DF30F-9786-4744-A24C-76063030FC8A}" srcId="{0CBD4310-13B4-407F-B344-B58B6C38FFF9}" destId="{A63876C1-D0D1-432F-9020-A38655BAC895}" srcOrd="1" destOrd="0" parTransId="{68D6C4C4-CA72-450D-8C9C-BFDAC287E6AC}" sibTransId="{577A2C01-079D-418D-9D19-71AF00A2A8BA}"/>
    <dgm:cxn modelId="{F8012515-6F2E-4441-83BD-38116CE270D1}" type="presOf" srcId="{24EBFEAD-33BF-4EF4-AE17-704382431C45}" destId="{F36D6718-04DB-498B-A3AD-35DEC6BF5D6B}" srcOrd="0" destOrd="0" presId="urn:microsoft.com/office/officeart/2005/8/layout/hList9"/>
    <dgm:cxn modelId="{52CBFC15-4A31-4C7F-B7C1-8BF21C0F7DA3}" srcId="{F2201579-9430-470E-80F3-01F4E237D579}" destId="{0CBD4310-13B4-407F-B344-B58B6C38FFF9}" srcOrd="1" destOrd="0" parTransId="{DD31683C-247B-430A-83E3-AE2E1E3DA0B3}" sibTransId="{7E57F021-CB27-49FA-B97E-FC0918C72299}"/>
    <dgm:cxn modelId="{0C7E3D1F-2372-4FBB-BAA3-F59E0AC68F35}" srcId="{88C31FD4-361C-4D56-85F0-FDA3ADCFC04F}" destId="{E2A26ABA-3DE4-4984-8C35-92443633ACA1}" srcOrd="1" destOrd="0" parTransId="{7329FF7E-DB32-43C7-AEAC-DDB2E18B72BD}" sibTransId="{BF76E018-1BBE-4877-BA04-0B04104EBBEB}"/>
    <dgm:cxn modelId="{13F3FC30-2DBE-403A-8E09-61DB1A818351}" type="presOf" srcId="{781F2CE7-ACD2-4574-8256-028FD979CD62}" destId="{4FF45D9A-4205-4F14-A662-FE9A1161456A}" srcOrd="1" destOrd="0" presId="urn:microsoft.com/office/officeart/2005/8/layout/hList9"/>
    <dgm:cxn modelId="{97E71032-1949-4298-A024-894E0EE3A65F}" type="presOf" srcId="{0CBD4310-13B4-407F-B344-B58B6C38FFF9}" destId="{DBFA5D56-0590-4BBB-BF27-B93753542F0F}" srcOrd="0" destOrd="0" presId="urn:microsoft.com/office/officeart/2005/8/layout/hList9"/>
    <dgm:cxn modelId="{3B576736-A382-4BB4-AEB0-A922593DEDDA}" type="presOf" srcId="{A63876C1-D0D1-432F-9020-A38655BAC895}" destId="{6C90B37D-1AF3-4F9C-B3D0-CDB11DB8F178}" srcOrd="1" destOrd="0" presId="urn:microsoft.com/office/officeart/2005/8/layout/hList9"/>
    <dgm:cxn modelId="{4505503B-4ACE-4A40-95B7-E0E46D17ACAD}" srcId="{16F1C83A-C0EA-4912-9295-B529D02CF750}" destId="{781F2CE7-ACD2-4574-8256-028FD979CD62}" srcOrd="0" destOrd="0" parTransId="{E1630063-4287-464C-9F11-1CD3BD376E5B}" sibTransId="{F3893F1F-42E0-46DC-95CF-23464E89BFAB}"/>
    <dgm:cxn modelId="{CE838543-1114-4378-8892-D365B2D5E677}" type="presOf" srcId="{F2201579-9430-470E-80F3-01F4E237D579}" destId="{EA975C4D-DCCF-4AFA-A178-521693F841AB}" srcOrd="0" destOrd="0" presId="urn:microsoft.com/office/officeart/2005/8/layout/hList9"/>
    <dgm:cxn modelId="{DE28FE65-1136-475B-80B7-71A6173925D4}" type="presOf" srcId="{AFEF797A-0B62-4033-81D2-052907CB5B1D}" destId="{5EC2AFA4-6BDA-4B27-9C42-78F1DFE97596}" srcOrd="1" destOrd="0" presId="urn:microsoft.com/office/officeart/2005/8/layout/hList9"/>
    <dgm:cxn modelId="{37CB9F47-18FB-4639-B4A3-38B68769291B}" type="presOf" srcId="{E2A26ABA-3DE4-4984-8C35-92443633ACA1}" destId="{93A7ECD4-2897-4285-9660-49C4277A0A02}" srcOrd="1" destOrd="0" presId="urn:microsoft.com/office/officeart/2005/8/layout/hList9"/>
    <dgm:cxn modelId="{883A6468-4767-4956-A067-11DF4EB2E6A0}" type="presOf" srcId="{AFEF797A-0B62-4033-81D2-052907CB5B1D}" destId="{4C4C6DF7-7EBB-4631-B1E5-C3A3B4DE897B}" srcOrd="0" destOrd="0" presId="urn:microsoft.com/office/officeart/2005/8/layout/hList9"/>
    <dgm:cxn modelId="{E345136C-4E21-46CA-8716-6C5F077891B8}" srcId="{88C31FD4-361C-4D56-85F0-FDA3ADCFC04F}" destId="{AFEF797A-0B62-4033-81D2-052907CB5B1D}" srcOrd="0" destOrd="0" parTransId="{DADFDF86-CEFF-48E2-B9D3-8557AE98EB8D}" sibTransId="{F1D80239-0D7B-4CD3-9DD4-9122179FEC27}"/>
    <dgm:cxn modelId="{44821B59-179C-4281-A642-58C3A55ED078}" type="presOf" srcId="{88C31FD4-361C-4D56-85F0-FDA3ADCFC04F}" destId="{A616CA7F-C248-49DC-8172-7655191946F0}" srcOrd="0" destOrd="0" presId="urn:microsoft.com/office/officeart/2005/8/layout/hList9"/>
    <dgm:cxn modelId="{93E45B99-8395-448B-96F4-540404B0895A}" srcId="{0CBD4310-13B4-407F-B344-B58B6C38FFF9}" destId="{24EBFEAD-33BF-4EF4-AE17-704382431C45}" srcOrd="0" destOrd="0" parTransId="{AA4A9FDD-A129-44E5-A3E1-C3E152EA9834}" sibTransId="{A31B1B93-ED38-44EB-A5C6-286C902F8C8B}"/>
    <dgm:cxn modelId="{E61ABDA7-3434-4E23-8C6E-8952D62E948E}" srcId="{F2201579-9430-470E-80F3-01F4E237D579}" destId="{88C31FD4-361C-4D56-85F0-FDA3ADCFC04F}" srcOrd="2" destOrd="0" parTransId="{9EF346A2-DACF-4BF7-8855-EBD0131693BB}" sibTransId="{E045C532-536A-4E41-ACCF-C49207C8D255}"/>
    <dgm:cxn modelId="{8F14FAA8-DC65-46D5-89FF-308C2AE9C4E1}" srcId="{F2201579-9430-470E-80F3-01F4E237D579}" destId="{16F1C83A-C0EA-4912-9295-B529D02CF750}" srcOrd="0" destOrd="0" parTransId="{757C84F0-6E13-493E-950C-21DFC491A496}" sibTransId="{CBF3FB8E-A8AA-4AB7-B40F-E16357AB9241}"/>
    <dgm:cxn modelId="{E3B8F2A9-6A51-4597-8AE3-167D9E99014C}" type="presOf" srcId="{24EBFEAD-33BF-4EF4-AE17-704382431C45}" destId="{6E52F168-C325-4D39-9C11-0D0FD0597111}" srcOrd="1" destOrd="0" presId="urn:microsoft.com/office/officeart/2005/8/layout/hList9"/>
    <dgm:cxn modelId="{2C096CAA-7023-4DE5-B575-ECBD45B45843}" type="presOf" srcId="{16F1C83A-C0EA-4912-9295-B529D02CF750}" destId="{D9D99CA9-8AAB-4CEE-9EA9-29B6CBBFD2E5}" srcOrd="0" destOrd="0" presId="urn:microsoft.com/office/officeart/2005/8/layout/hList9"/>
    <dgm:cxn modelId="{E8B045AE-FE38-432D-BCCE-6E4D46046551}" type="presOf" srcId="{A63876C1-D0D1-432F-9020-A38655BAC895}" destId="{F065EA78-6FC9-42E7-A302-EAD61BEA9E02}" srcOrd="0" destOrd="0" presId="urn:microsoft.com/office/officeart/2005/8/layout/hList9"/>
    <dgm:cxn modelId="{D64EFFB0-BCAD-4E89-83A6-70682AD358E2}" type="presOf" srcId="{A9604912-6CC4-4C99-9D58-0D35E38E61A4}" destId="{7BFE8ECB-2B19-4D5E-9431-B5F1DB56CC1F}" srcOrd="1" destOrd="0" presId="urn:microsoft.com/office/officeart/2005/8/layout/hList9"/>
    <dgm:cxn modelId="{66F8A8B8-E620-41EC-A93B-19EE88A324A0}" srcId="{16F1C83A-C0EA-4912-9295-B529D02CF750}" destId="{A9604912-6CC4-4C99-9D58-0D35E38E61A4}" srcOrd="1" destOrd="0" parTransId="{40FBBCD7-A396-408D-9463-EDDAB6D77A7F}" sibTransId="{6AE999B0-FCBE-47C1-ADED-E7DBB7C1C0E8}"/>
    <dgm:cxn modelId="{25A950CB-1955-4483-A40C-4C5312E481D4}" type="presOf" srcId="{E2A26ABA-3DE4-4984-8C35-92443633ACA1}" destId="{E4DBBD20-FDFE-41FF-A829-C6747C7F6F09}" srcOrd="0" destOrd="0" presId="urn:microsoft.com/office/officeart/2005/8/layout/hList9"/>
    <dgm:cxn modelId="{522928CE-18FF-4863-A5C1-5F5C6397F666}" type="presOf" srcId="{A9604912-6CC4-4C99-9D58-0D35E38E61A4}" destId="{21565AB8-7120-462D-AA37-0406540285AF}" srcOrd="0" destOrd="0" presId="urn:microsoft.com/office/officeart/2005/8/layout/hList9"/>
    <dgm:cxn modelId="{66C108E7-609D-4A28-A140-9F82C2293DFE}" type="presOf" srcId="{781F2CE7-ACD2-4574-8256-028FD979CD62}" destId="{AE795742-E226-471C-8708-CC2A181F4F36}" srcOrd="0" destOrd="0" presId="urn:microsoft.com/office/officeart/2005/8/layout/hList9"/>
    <dgm:cxn modelId="{21F19332-9FA1-49BA-B714-F994584B56AA}" type="presParOf" srcId="{EA975C4D-DCCF-4AFA-A178-521693F841AB}" destId="{A5995C60-3645-4C4B-BEFE-82887B513BDA}" srcOrd="0" destOrd="0" presId="urn:microsoft.com/office/officeart/2005/8/layout/hList9"/>
    <dgm:cxn modelId="{1064FA24-F3EC-4C65-8801-77221E950956}" type="presParOf" srcId="{EA975C4D-DCCF-4AFA-A178-521693F841AB}" destId="{7AC9C513-8BCB-48C4-8B9B-25561565A7E3}" srcOrd="1" destOrd="0" presId="urn:microsoft.com/office/officeart/2005/8/layout/hList9"/>
    <dgm:cxn modelId="{31948480-3694-42F9-992E-54323242A1D9}" type="presParOf" srcId="{7AC9C513-8BCB-48C4-8B9B-25561565A7E3}" destId="{5DE789E4-753A-44C9-BC51-016D745A420E}" srcOrd="0" destOrd="0" presId="urn:microsoft.com/office/officeart/2005/8/layout/hList9"/>
    <dgm:cxn modelId="{51974F29-8D01-4CAA-8BA8-33B8CD5B2770}" type="presParOf" srcId="{7AC9C513-8BCB-48C4-8B9B-25561565A7E3}" destId="{C45F74AD-BA81-4487-99A6-9378426BE8C8}" srcOrd="1" destOrd="0" presId="urn:microsoft.com/office/officeart/2005/8/layout/hList9"/>
    <dgm:cxn modelId="{F6441419-0661-43EE-92E7-87DBB6C7071C}" type="presParOf" srcId="{C45F74AD-BA81-4487-99A6-9378426BE8C8}" destId="{AE795742-E226-471C-8708-CC2A181F4F36}" srcOrd="0" destOrd="0" presId="urn:microsoft.com/office/officeart/2005/8/layout/hList9"/>
    <dgm:cxn modelId="{F8EB4AB4-D5CF-4B28-8FAC-B63415949C6B}" type="presParOf" srcId="{C45F74AD-BA81-4487-99A6-9378426BE8C8}" destId="{4FF45D9A-4205-4F14-A662-FE9A1161456A}" srcOrd="1" destOrd="0" presId="urn:microsoft.com/office/officeart/2005/8/layout/hList9"/>
    <dgm:cxn modelId="{46163A22-A32C-43B5-8BB7-F413B298BCBB}" type="presParOf" srcId="{7AC9C513-8BCB-48C4-8B9B-25561565A7E3}" destId="{A77E358C-A063-4F98-899B-6ACB5098655D}" srcOrd="2" destOrd="0" presId="urn:microsoft.com/office/officeart/2005/8/layout/hList9"/>
    <dgm:cxn modelId="{EAEC44A8-5273-4F2B-8738-CD16C480AE71}" type="presParOf" srcId="{A77E358C-A063-4F98-899B-6ACB5098655D}" destId="{21565AB8-7120-462D-AA37-0406540285AF}" srcOrd="0" destOrd="0" presId="urn:microsoft.com/office/officeart/2005/8/layout/hList9"/>
    <dgm:cxn modelId="{7613CF70-B9D9-48EE-9A40-49BDC319951D}" type="presParOf" srcId="{A77E358C-A063-4F98-899B-6ACB5098655D}" destId="{7BFE8ECB-2B19-4D5E-9431-B5F1DB56CC1F}" srcOrd="1" destOrd="0" presId="urn:microsoft.com/office/officeart/2005/8/layout/hList9"/>
    <dgm:cxn modelId="{BE6D9EBD-4659-45AE-BF9C-0219AF5E169B}" type="presParOf" srcId="{EA975C4D-DCCF-4AFA-A178-521693F841AB}" destId="{565CEEED-A074-471F-B3BC-0EA09C16D8F5}" srcOrd="2" destOrd="0" presId="urn:microsoft.com/office/officeart/2005/8/layout/hList9"/>
    <dgm:cxn modelId="{68991F7A-1C98-424E-9893-9A8656AB2D75}" type="presParOf" srcId="{EA975C4D-DCCF-4AFA-A178-521693F841AB}" destId="{D9D99CA9-8AAB-4CEE-9EA9-29B6CBBFD2E5}" srcOrd="3" destOrd="0" presId="urn:microsoft.com/office/officeart/2005/8/layout/hList9"/>
    <dgm:cxn modelId="{0BB53F63-4D4B-4748-8F58-3B5236444A9E}" type="presParOf" srcId="{EA975C4D-DCCF-4AFA-A178-521693F841AB}" destId="{F94744E9-86BF-49E1-876E-B7457056748F}" srcOrd="4" destOrd="0" presId="urn:microsoft.com/office/officeart/2005/8/layout/hList9"/>
    <dgm:cxn modelId="{C8CB14E5-0D2F-40F1-AD16-33AC5511CB25}" type="presParOf" srcId="{EA975C4D-DCCF-4AFA-A178-521693F841AB}" destId="{F7AA1E14-1CE4-4581-9FBE-5EF09E34AE69}" srcOrd="5" destOrd="0" presId="urn:microsoft.com/office/officeart/2005/8/layout/hList9"/>
    <dgm:cxn modelId="{75B77568-373C-406D-A5CE-2EEC5C648203}" type="presParOf" srcId="{EA975C4D-DCCF-4AFA-A178-521693F841AB}" destId="{13F52AA6-E1D6-45B8-9D35-3ACCA2567B17}" srcOrd="6" destOrd="0" presId="urn:microsoft.com/office/officeart/2005/8/layout/hList9"/>
    <dgm:cxn modelId="{F7B42D5C-3941-447F-B3BB-219FEF4C4904}" type="presParOf" srcId="{13F52AA6-E1D6-45B8-9D35-3ACCA2567B17}" destId="{6C9D96BA-6939-400F-901F-383560EF82A5}" srcOrd="0" destOrd="0" presId="urn:microsoft.com/office/officeart/2005/8/layout/hList9"/>
    <dgm:cxn modelId="{48CD5E9A-4D64-40AF-B7EB-A0CE8D4B0B7B}" type="presParOf" srcId="{13F52AA6-E1D6-45B8-9D35-3ACCA2567B17}" destId="{DDA530CA-B6BF-4F79-AE8C-27C26768F40D}" srcOrd="1" destOrd="0" presId="urn:microsoft.com/office/officeart/2005/8/layout/hList9"/>
    <dgm:cxn modelId="{51EFFB86-1327-4C14-B56E-7997379DB94C}" type="presParOf" srcId="{DDA530CA-B6BF-4F79-AE8C-27C26768F40D}" destId="{F36D6718-04DB-498B-A3AD-35DEC6BF5D6B}" srcOrd="0" destOrd="0" presId="urn:microsoft.com/office/officeart/2005/8/layout/hList9"/>
    <dgm:cxn modelId="{290C4D62-3393-4B0B-A368-8333CEA0091A}" type="presParOf" srcId="{DDA530CA-B6BF-4F79-AE8C-27C26768F40D}" destId="{6E52F168-C325-4D39-9C11-0D0FD0597111}" srcOrd="1" destOrd="0" presId="urn:microsoft.com/office/officeart/2005/8/layout/hList9"/>
    <dgm:cxn modelId="{FD4B7D11-539B-4F1D-BD9D-30458B8142F3}" type="presParOf" srcId="{13F52AA6-E1D6-45B8-9D35-3ACCA2567B17}" destId="{3FBB8270-637C-4CF3-AAF1-0E2C94E0C8D8}" srcOrd="2" destOrd="0" presId="urn:microsoft.com/office/officeart/2005/8/layout/hList9"/>
    <dgm:cxn modelId="{CB164AE0-E96D-481E-A2F6-7F1E05353D4E}" type="presParOf" srcId="{3FBB8270-637C-4CF3-AAF1-0E2C94E0C8D8}" destId="{F065EA78-6FC9-42E7-A302-EAD61BEA9E02}" srcOrd="0" destOrd="0" presId="urn:microsoft.com/office/officeart/2005/8/layout/hList9"/>
    <dgm:cxn modelId="{F20D3B07-0EB7-4CB1-8CBC-AA3EA922845C}" type="presParOf" srcId="{3FBB8270-637C-4CF3-AAF1-0E2C94E0C8D8}" destId="{6C90B37D-1AF3-4F9C-B3D0-CDB11DB8F178}" srcOrd="1" destOrd="0" presId="urn:microsoft.com/office/officeart/2005/8/layout/hList9"/>
    <dgm:cxn modelId="{B68EBDAD-7C8A-454B-8253-EA19502E05BC}" type="presParOf" srcId="{EA975C4D-DCCF-4AFA-A178-521693F841AB}" destId="{B383DE33-C5A4-4689-B220-106D9848B9DC}" srcOrd="7" destOrd="0" presId="urn:microsoft.com/office/officeart/2005/8/layout/hList9"/>
    <dgm:cxn modelId="{7FB5E1E5-69C5-45B2-8368-DF984DB21BD0}" type="presParOf" srcId="{EA975C4D-DCCF-4AFA-A178-521693F841AB}" destId="{DBFA5D56-0590-4BBB-BF27-B93753542F0F}" srcOrd="8" destOrd="0" presId="urn:microsoft.com/office/officeart/2005/8/layout/hList9"/>
    <dgm:cxn modelId="{12620C4B-5C59-44E9-8558-F3C54DE55797}" type="presParOf" srcId="{EA975C4D-DCCF-4AFA-A178-521693F841AB}" destId="{AD7DC878-4916-4E86-BCD3-B0CCBDB1F46A}" srcOrd="9" destOrd="0" presId="urn:microsoft.com/office/officeart/2005/8/layout/hList9"/>
    <dgm:cxn modelId="{054EC84D-1C62-4915-9FB1-D47B9F1AF4D7}" type="presParOf" srcId="{EA975C4D-DCCF-4AFA-A178-521693F841AB}" destId="{90E9178A-03A1-41A7-AA9F-F2F28B527FA8}" srcOrd="10" destOrd="0" presId="urn:microsoft.com/office/officeart/2005/8/layout/hList9"/>
    <dgm:cxn modelId="{32E7D77D-ADA4-4D1E-8507-596142BA49C5}" type="presParOf" srcId="{EA975C4D-DCCF-4AFA-A178-521693F841AB}" destId="{A6675EAC-BD2C-4099-812C-2533399D14BB}" srcOrd="11" destOrd="0" presId="urn:microsoft.com/office/officeart/2005/8/layout/hList9"/>
    <dgm:cxn modelId="{6097B44C-EE61-4A2F-94ED-91000475C59F}" type="presParOf" srcId="{A6675EAC-BD2C-4099-812C-2533399D14BB}" destId="{12C06DEC-0528-4DCD-80F8-AC47929E590E}" srcOrd="0" destOrd="0" presId="urn:microsoft.com/office/officeart/2005/8/layout/hList9"/>
    <dgm:cxn modelId="{D795B263-3BFD-4BA6-9D2F-A6B1850E3B52}" type="presParOf" srcId="{A6675EAC-BD2C-4099-812C-2533399D14BB}" destId="{6A4C6BF9-7F49-4178-B935-85C54123624F}" srcOrd="1" destOrd="0" presId="urn:microsoft.com/office/officeart/2005/8/layout/hList9"/>
    <dgm:cxn modelId="{CA701054-7738-45FD-90EC-3EB08C4CD899}" type="presParOf" srcId="{6A4C6BF9-7F49-4178-B935-85C54123624F}" destId="{4C4C6DF7-7EBB-4631-B1E5-C3A3B4DE897B}" srcOrd="0" destOrd="0" presId="urn:microsoft.com/office/officeart/2005/8/layout/hList9"/>
    <dgm:cxn modelId="{38C827FC-5AC0-4A78-8217-741F9848FDFA}" type="presParOf" srcId="{6A4C6BF9-7F49-4178-B935-85C54123624F}" destId="{5EC2AFA4-6BDA-4B27-9C42-78F1DFE97596}" srcOrd="1" destOrd="0" presId="urn:microsoft.com/office/officeart/2005/8/layout/hList9"/>
    <dgm:cxn modelId="{D894EC5F-285C-4E93-A76A-BB4CF71D44B9}" type="presParOf" srcId="{A6675EAC-BD2C-4099-812C-2533399D14BB}" destId="{971B486C-4137-4E66-B56C-70892E198C39}" srcOrd="2" destOrd="0" presId="urn:microsoft.com/office/officeart/2005/8/layout/hList9"/>
    <dgm:cxn modelId="{DEFE6B2A-40F2-4D23-A6FF-9E54B79C0E0B}" type="presParOf" srcId="{971B486C-4137-4E66-B56C-70892E198C39}" destId="{E4DBBD20-FDFE-41FF-A829-C6747C7F6F09}" srcOrd="0" destOrd="0" presId="urn:microsoft.com/office/officeart/2005/8/layout/hList9"/>
    <dgm:cxn modelId="{46FFA01A-F3F1-4917-BC22-F395203A3F88}" type="presParOf" srcId="{971B486C-4137-4E66-B56C-70892E198C39}" destId="{93A7ECD4-2897-4285-9660-49C4277A0A02}" srcOrd="1" destOrd="0" presId="urn:microsoft.com/office/officeart/2005/8/layout/hList9"/>
    <dgm:cxn modelId="{6F5F10EB-6958-4892-B6D3-0B896A8E7F0C}" type="presParOf" srcId="{EA975C4D-DCCF-4AFA-A178-521693F841AB}" destId="{1AADC4E9-2582-41D0-A7E0-F727A2565F65}" srcOrd="12" destOrd="0" presId="urn:microsoft.com/office/officeart/2005/8/layout/hList9"/>
    <dgm:cxn modelId="{62940624-0DEF-4123-9116-118DC9A9CCA7}" type="presParOf" srcId="{EA975C4D-DCCF-4AFA-A178-521693F841AB}" destId="{A616CA7F-C248-49DC-8172-7655191946F0}" srcOrd="1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2201579-9430-470E-80F3-01F4E237D579}"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EC"/>
        </a:p>
      </dgm:t>
    </dgm:pt>
    <dgm:pt modelId="{16F1C83A-C0EA-4912-9295-B529D02CF750}">
      <dgm:prSet phldrT="[Texto]"/>
      <dgm:spPr>
        <a:solidFill>
          <a:srgbClr val="FFC000"/>
        </a:solidFill>
      </dgm:spPr>
      <dgm:t>
        <a:bodyPr/>
        <a:lstStyle/>
        <a:p>
          <a:r>
            <a:rPr lang="es-EC" dirty="0"/>
            <a:t>As</a:t>
          </a:r>
        </a:p>
      </dgm:t>
    </dgm:pt>
    <dgm:pt modelId="{757C84F0-6E13-493E-950C-21DFC491A496}" type="parTrans" cxnId="{8F14FAA8-DC65-46D5-89FF-308C2AE9C4E1}">
      <dgm:prSet/>
      <dgm:spPr/>
      <dgm:t>
        <a:bodyPr/>
        <a:lstStyle/>
        <a:p>
          <a:endParaRPr lang="es-EC"/>
        </a:p>
      </dgm:t>
    </dgm:pt>
    <dgm:pt modelId="{CBF3FB8E-A8AA-4AB7-B40F-E16357AB9241}" type="sibTrans" cxnId="{8F14FAA8-DC65-46D5-89FF-308C2AE9C4E1}">
      <dgm:prSet/>
      <dgm:spPr/>
      <dgm:t>
        <a:bodyPr/>
        <a:lstStyle/>
        <a:p>
          <a:endParaRPr lang="es-EC"/>
        </a:p>
      </dgm:t>
    </dgm:pt>
    <dgm:pt modelId="{781F2CE7-ACD2-4574-8256-028FD979CD62}">
      <dgm:prSet phldrT="[Texto]" custT="1"/>
      <dgm:spPr>
        <a:blipFill>
          <a:blip xmlns:r="http://schemas.openxmlformats.org/officeDocument/2006/relationships" r:embed="rId1"/>
          <a:stretch>
            <a:fillRect/>
          </a:stretch>
        </a:blipFill>
        <a:ln>
          <a:solidFill>
            <a:schemeClr val="tx1">
              <a:alpha val="90000"/>
            </a:schemeClr>
          </a:solidFill>
        </a:ln>
      </dgm:spPr>
      <dgm:t>
        <a:bodyPr/>
        <a:lstStyle/>
        <a:p>
          <a:r>
            <a:rPr lang="es-EC">
              <a:noFill/>
            </a:rPr>
            <a:t> </a:t>
          </a:r>
        </a:p>
      </dgm:t>
    </dgm:pt>
    <dgm:pt modelId="{E1630063-4287-464C-9F11-1CD3BD376E5B}" type="parTrans" cxnId="{4505503B-4ACE-4A40-95B7-E0E46D17ACAD}">
      <dgm:prSet/>
      <dgm:spPr/>
      <dgm:t>
        <a:bodyPr/>
        <a:lstStyle/>
        <a:p>
          <a:endParaRPr lang="es-EC"/>
        </a:p>
      </dgm:t>
    </dgm:pt>
    <dgm:pt modelId="{F3893F1F-42E0-46DC-95CF-23464E89BFAB}" type="sibTrans" cxnId="{4505503B-4ACE-4A40-95B7-E0E46D17ACAD}">
      <dgm:prSet/>
      <dgm:spPr/>
      <dgm:t>
        <a:bodyPr/>
        <a:lstStyle/>
        <a:p>
          <a:endParaRPr lang="es-EC"/>
        </a:p>
      </dgm:t>
    </dgm:pt>
    <dgm:pt modelId="{A9604912-6CC4-4C99-9D58-0D35E38E61A4}">
      <dgm:prSet phldrT="[Texto]" custT="1"/>
      <dgm:spPr>
        <a:blipFill>
          <a:blip xmlns:r="http://schemas.openxmlformats.org/officeDocument/2006/relationships" r:embed="rId2"/>
          <a:stretch>
            <a:fillRect/>
          </a:stretch>
        </a:blipFill>
        <a:ln>
          <a:solidFill>
            <a:schemeClr val="tx1">
              <a:alpha val="90000"/>
            </a:schemeClr>
          </a:solidFill>
        </a:ln>
      </dgm:spPr>
      <dgm:t>
        <a:bodyPr/>
        <a:lstStyle/>
        <a:p>
          <a:r>
            <a:rPr lang="es-EC">
              <a:noFill/>
            </a:rPr>
            <a:t> </a:t>
          </a:r>
        </a:p>
      </dgm:t>
    </dgm:pt>
    <dgm:pt modelId="{40FBBCD7-A396-408D-9463-EDDAB6D77A7F}" type="parTrans" cxnId="{66F8A8B8-E620-41EC-A93B-19EE88A324A0}">
      <dgm:prSet/>
      <dgm:spPr/>
      <dgm:t>
        <a:bodyPr/>
        <a:lstStyle/>
        <a:p>
          <a:endParaRPr lang="es-EC"/>
        </a:p>
      </dgm:t>
    </dgm:pt>
    <dgm:pt modelId="{6AE999B0-FCBE-47C1-ADED-E7DBB7C1C0E8}" type="sibTrans" cxnId="{66F8A8B8-E620-41EC-A93B-19EE88A324A0}">
      <dgm:prSet/>
      <dgm:spPr/>
      <dgm:t>
        <a:bodyPr/>
        <a:lstStyle/>
        <a:p>
          <a:endParaRPr lang="es-EC"/>
        </a:p>
      </dgm:t>
    </dgm:pt>
    <dgm:pt modelId="{0CBD4310-13B4-407F-B344-B58B6C38FFF9}">
      <dgm:prSet phldrT="[Texto]"/>
      <dgm:spPr>
        <a:solidFill>
          <a:srgbClr val="FFC000"/>
        </a:solidFill>
      </dgm:spPr>
      <dgm:t>
        <a:bodyPr/>
        <a:lstStyle/>
        <a:p>
          <a:r>
            <a:rPr lang="es-EC" dirty="0"/>
            <a:t>Cu</a:t>
          </a:r>
        </a:p>
      </dgm:t>
    </dgm:pt>
    <dgm:pt modelId="{DD31683C-247B-430A-83E3-AE2E1E3DA0B3}" type="parTrans" cxnId="{52CBFC15-4A31-4C7F-B7C1-8BF21C0F7DA3}">
      <dgm:prSet/>
      <dgm:spPr/>
      <dgm:t>
        <a:bodyPr/>
        <a:lstStyle/>
        <a:p>
          <a:endParaRPr lang="es-EC"/>
        </a:p>
      </dgm:t>
    </dgm:pt>
    <dgm:pt modelId="{7E57F021-CB27-49FA-B97E-FC0918C72299}" type="sibTrans" cxnId="{52CBFC15-4A31-4C7F-B7C1-8BF21C0F7DA3}">
      <dgm:prSet/>
      <dgm:spPr/>
      <dgm:t>
        <a:bodyPr/>
        <a:lstStyle/>
        <a:p>
          <a:endParaRPr lang="es-EC"/>
        </a:p>
      </dgm:t>
    </dgm:pt>
    <dgm:pt modelId="{24EBFEAD-33BF-4EF4-AE17-704382431C45}">
      <dgm:prSet phldrT="[Texto]" custT="1"/>
      <dgm:spPr>
        <a:blipFill>
          <a:blip xmlns:r="http://schemas.openxmlformats.org/officeDocument/2006/relationships" r:embed="rId3"/>
          <a:stretch>
            <a:fillRect/>
          </a:stretch>
        </a:blipFill>
        <a:ln>
          <a:solidFill>
            <a:schemeClr val="tx1">
              <a:alpha val="90000"/>
            </a:schemeClr>
          </a:solidFill>
        </a:ln>
      </dgm:spPr>
      <dgm:t>
        <a:bodyPr/>
        <a:lstStyle/>
        <a:p>
          <a:r>
            <a:rPr lang="es-EC">
              <a:noFill/>
            </a:rPr>
            <a:t> </a:t>
          </a:r>
        </a:p>
      </dgm:t>
    </dgm:pt>
    <dgm:pt modelId="{AA4A9FDD-A129-44E5-A3E1-C3E152EA9834}" type="parTrans" cxnId="{93E45B99-8395-448B-96F4-540404B0895A}">
      <dgm:prSet/>
      <dgm:spPr/>
      <dgm:t>
        <a:bodyPr/>
        <a:lstStyle/>
        <a:p>
          <a:endParaRPr lang="es-EC"/>
        </a:p>
      </dgm:t>
    </dgm:pt>
    <dgm:pt modelId="{A31B1B93-ED38-44EB-A5C6-286C902F8C8B}" type="sibTrans" cxnId="{93E45B99-8395-448B-96F4-540404B0895A}">
      <dgm:prSet/>
      <dgm:spPr/>
      <dgm:t>
        <a:bodyPr/>
        <a:lstStyle/>
        <a:p>
          <a:endParaRPr lang="es-EC"/>
        </a:p>
      </dgm:t>
    </dgm:pt>
    <dgm:pt modelId="{A63876C1-D0D1-432F-9020-A38655BAC895}">
      <dgm:prSet phldrT="[Texto]" custT="1"/>
      <dgm:spPr>
        <a:blipFill>
          <a:blip xmlns:r="http://schemas.openxmlformats.org/officeDocument/2006/relationships" r:embed="rId4"/>
          <a:stretch>
            <a:fillRect/>
          </a:stretch>
        </a:blipFill>
        <a:ln>
          <a:solidFill>
            <a:schemeClr val="tx1">
              <a:alpha val="90000"/>
            </a:schemeClr>
          </a:solidFill>
        </a:ln>
      </dgm:spPr>
      <dgm:t>
        <a:bodyPr/>
        <a:lstStyle/>
        <a:p>
          <a:r>
            <a:rPr lang="es-EC">
              <a:noFill/>
            </a:rPr>
            <a:t> </a:t>
          </a:r>
        </a:p>
      </dgm:t>
    </dgm:pt>
    <dgm:pt modelId="{68D6C4C4-CA72-450D-8C9C-BFDAC287E6AC}" type="parTrans" cxnId="{CD5DF30F-9786-4744-A24C-76063030FC8A}">
      <dgm:prSet/>
      <dgm:spPr/>
      <dgm:t>
        <a:bodyPr/>
        <a:lstStyle/>
        <a:p>
          <a:endParaRPr lang="es-EC"/>
        </a:p>
      </dgm:t>
    </dgm:pt>
    <dgm:pt modelId="{577A2C01-079D-418D-9D19-71AF00A2A8BA}" type="sibTrans" cxnId="{CD5DF30F-9786-4744-A24C-76063030FC8A}">
      <dgm:prSet/>
      <dgm:spPr/>
      <dgm:t>
        <a:bodyPr/>
        <a:lstStyle/>
        <a:p>
          <a:endParaRPr lang="es-EC"/>
        </a:p>
      </dgm:t>
    </dgm:pt>
    <dgm:pt modelId="{88C31FD4-361C-4D56-85F0-FDA3ADCFC04F}">
      <dgm:prSet phldrT="[Texto]"/>
      <dgm:spPr>
        <a:solidFill>
          <a:srgbClr val="FFC000"/>
        </a:solidFill>
      </dgm:spPr>
      <dgm:t>
        <a:bodyPr/>
        <a:lstStyle/>
        <a:p>
          <a:r>
            <a:rPr lang="es-EC" dirty="0"/>
            <a:t>Pb</a:t>
          </a:r>
        </a:p>
      </dgm:t>
    </dgm:pt>
    <dgm:pt modelId="{9EF346A2-DACF-4BF7-8855-EBD0131693BB}" type="parTrans" cxnId="{E61ABDA7-3434-4E23-8C6E-8952D62E948E}">
      <dgm:prSet/>
      <dgm:spPr/>
      <dgm:t>
        <a:bodyPr/>
        <a:lstStyle/>
        <a:p>
          <a:endParaRPr lang="es-EC"/>
        </a:p>
      </dgm:t>
    </dgm:pt>
    <dgm:pt modelId="{E045C532-536A-4E41-ACCF-C49207C8D255}" type="sibTrans" cxnId="{E61ABDA7-3434-4E23-8C6E-8952D62E948E}">
      <dgm:prSet/>
      <dgm:spPr/>
      <dgm:t>
        <a:bodyPr/>
        <a:lstStyle/>
        <a:p>
          <a:endParaRPr lang="es-EC"/>
        </a:p>
      </dgm:t>
    </dgm:pt>
    <dgm:pt modelId="{AFEF797A-0B62-4033-81D2-052907CB5B1D}">
      <dgm:prSet phldrT="[Texto]" custT="1"/>
      <dgm:spPr>
        <a:blipFill>
          <a:blip xmlns:r="http://schemas.openxmlformats.org/officeDocument/2006/relationships" r:embed="rId5"/>
          <a:stretch>
            <a:fillRect/>
          </a:stretch>
        </a:blipFill>
        <a:ln>
          <a:solidFill>
            <a:schemeClr val="tx1">
              <a:alpha val="90000"/>
            </a:schemeClr>
          </a:solidFill>
        </a:ln>
      </dgm:spPr>
      <dgm:t>
        <a:bodyPr/>
        <a:lstStyle/>
        <a:p>
          <a:r>
            <a:rPr lang="es-EC">
              <a:noFill/>
            </a:rPr>
            <a:t> </a:t>
          </a:r>
        </a:p>
      </dgm:t>
    </dgm:pt>
    <dgm:pt modelId="{DADFDF86-CEFF-48E2-B9D3-8557AE98EB8D}" type="parTrans" cxnId="{E345136C-4E21-46CA-8716-6C5F077891B8}">
      <dgm:prSet/>
      <dgm:spPr/>
      <dgm:t>
        <a:bodyPr/>
        <a:lstStyle/>
        <a:p>
          <a:endParaRPr lang="es-EC"/>
        </a:p>
      </dgm:t>
    </dgm:pt>
    <dgm:pt modelId="{F1D80239-0D7B-4CD3-9DD4-9122179FEC27}" type="sibTrans" cxnId="{E345136C-4E21-46CA-8716-6C5F077891B8}">
      <dgm:prSet/>
      <dgm:spPr/>
      <dgm:t>
        <a:bodyPr/>
        <a:lstStyle/>
        <a:p>
          <a:endParaRPr lang="es-EC"/>
        </a:p>
      </dgm:t>
    </dgm:pt>
    <dgm:pt modelId="{E2A26ABA-3DE4-4984-8C35-92443633ACA1}">
      <dgm:prSet phldrT="[Texto]" custT="1"/>
      <dgm:spPr>
        <a:blipFill>
          <a:blip xmlns:r="http://schemas.openxmlformats.org/officeDocument/2006/relationships" r:embed="rId6"/>
          <a:stretch>
            <a:fillRect/>
          </a:stretch>
        </a:blipFill>
        <a:ln>
          <a:solidFill>
            <a:schemeClr val="tx1">
              <a:alpha val="90000"/>
            </a:schemeClr>
          </a:solidFill>
        </a:ln>
      </dgm:spPr>
      <dgm:t>
        <a:bodyPr/>
        <a:lstStyle/>
        <a:p>
          <a:r>
            <a:rPr lang="es-EC">
              <a:noFill/>
            </a:rPr>
            <a:t> </a:t>
          </a:r>
        </a:p>
      </dgm:t>
    </dgm:pt>
    <dgm:pt modelId="{7329FF7E-DB32-43C7-AEAC-DDB2E18B72BD}" type="parTrans" cxnId="{0C7E3D1F-2372-4FBB-BAA3-F59E0AC68F35}">
      <dgm:prSet/>
      <dgm:spPr/>
      <dgm:t>
        <a:bodyPr/>
        <a:lstStyle/>
        <a:p>
          <a:endParaRPr lang="es-EC"/>
        </a:p>
      </dgm:t>
    </dgm:pt>
    <dgm:pt modelId="{BF76E018-1BBE-4877-BA04-0B04104EBBEB}" type="sibTrans" cxnId="{0C7E3D1F-2372-4FBB-BAA3-F59E0AC68F35}">
      <dgm:prSet/>
      <dgm:spPr/>
      <dgm:t>
        <a:bodyPr/>
        <a:lstStyle/>
        <a:p>
          <a:endParaRPr lang="es-EC"/>
        </a:p>
      </dgm:t>
    </dgm:pt>
    <dgm:pt modelId="{EA975C4D-DCCF-4AFA-A178-521693F841AB}" type="pres">
      <dgm:prSet presAssocID="{F2201579-9430-470E-80F3-01F4E237D579}" presName="list" presStyleCnt="0">
        <dgm:presLayoutVars>
          <dgm:dir/>
          <dgm:animLvl val="lvl"/>
        </dgm:presLayoutVars>
      </dgm:prSet>
      <dgm:spPr/>
    </dgm:pt>
    <dgm:pt modelId="{A5995C60-3645-4C4B-BEFE-82887B513BDA}" type="pres">
      <dgm:prSet presAssocID="{16F1C83A-C0EA-4912-9295-B529D02CF750}" presName="posSpace" presStyleCnt="0"/>
      <dgm:spPr/>
    </dgm:pt>
    <dgm:pt modelId="{7AC9C513-8BCB-48C4-8B9B-25561565A7E3}" type="pres">
      <dgm:prSet presAssocID="{16F1C83A-C0EA-4912-9295-B529D02CF750}" presName="vertFlow" presStyleCnt="0"/>
      <dgm:spPr/>
    </dgm:pt>
    <dgm:pt modelId="{5DE789E4-753A-44C9-BC51-016D745A420E}" type="pres">
      <dgm:prSet presAssocID="{16F1C83A-C0EA-4912-9295-B529D02CF750}" presName="topSpace" presStyleCnt="0"/>
      <dgm:spPr/>
    </dgm:pt>
    <dgm:pt modelId="{C45F74AD-BA81-4487-99A6-9378426BE8C8}" type="pres">
      <dgm:prSet presAssocID="{16F1C83A-C0EA-4912-9295-B529D02CF750}" presName="firstComp" presStyleCnt="0"/>
      <dgm:spPr/>
    </dgm:pt>
    <dgm:pt modelId="{AE795742-E226-471C-8708-CC2A181F4F36}" type="pres">
      <dgm:prSet presAssocID="{16F1C83A-C0EA-4912-9295-B529D02CF750}" presName="firstChild" presStyleLbl="bgAccFollowNode1" presStyleIdx="0" presStyleCnt="6"/>
      <dgm:spPr/>
    </dgm:pt>
    <dgm:pt modelId="{4FF45D9A-4205-4F14-A662-FE9A1161456A}" type="pres">
      <dgm:prSet presAssocID="{16F1C83A-C0EA-4912-9295-B529D02CF750}" presName="firstChildTx" presStyleLbl="bgAccFollowNode1" presStyleIdx="0" presStyleCnt="6">
        <dgm:presLayoutVars>
          <dgm:bulletEnabled val="1"/>
        </dgm:presLayoutVars>
      </dgm:prSet>
      <dgm:spPr/>
    </dgm:pt>
    <dgm:pt modelId="{A77E358C-A063-4F98-899B-6ACB5098655D}" type="pres">
      <dgm:prSet presAssocID="{A9604912-6CC4-4C99-9D58-0D35E38E61A4}" presName="comp" presStyleCnt="0"/>
      <dgm:spPr/>
    </dgm:pt>
    <dgm:pt modelId="{21565AB8-7120-462D-AA37-0406540285AF}" type="pres">
      <dgm:prSet presAssocID="{A9604912-6CC4-4C99-9D58-0D35E38E61A4}" presName="child" presStyleLbl="bgAccFollowNode1" presStyleIdx="1" presStyleCnt="6"/>
      <dgm:spPr/>
    </dgm:pt>
    <dgm:pt modelId="{7BFE8ECB-2B19-4D5E-9431-B5F1DB56CC1F}" type="pres">
      <dgm:prSet presAssocID="{A9604912-6CC4-4C99-9D58-0D35E38E61A4}" presName="childTx" presStyleLbl="bgAccFollowNode1" presStyleIdx="1" presStyleCnt="6">
        <dgm:presLayoutVars>
          <dgm:bulletEnabled val="1"/>
        </dgm:presLayoutVars>
      </dgm:prSet>
      <dgm:spPr/>
    </dgm:pt>
    <dgm:pt modelId="{565CEEED-A074-471F-B3BC-0EA09C16D8F5}" type="pres">
      <dgm:prSet presAssocID="{16F1C83A-C0EA-4912-9295-B529D02CF750}" presName="negSpace" presStyleCnt="0"/>
      <dgm:spPr/>
    </dgm:pt>
    <dgm:pt modelId="{D9D99CA9-8AAB-4CEE-9EA9-29B6CBBFD2E5}" type="pres">
      <dgm:prSet presAssocID="{16F1C83A-C0EA-4912-9295-B529D02CF750}" presName="circle" presStyleLbl="node1" presStyleIdx="0" presStyleCnt="3"/>
      <dgm:spPr/>
    </dgm:pt>
    <dgm:pt modelId="{F94744E9-86BF-49E1-876E-B7457056748F}" type="pres">
      <dgm:prSet presAssocID="{CBF3FB8E-A8AA-4AB7-B40F-E16357AB9241}" presName="transSpace" presStyleCnt="0"/>
      <dgm:spPr/>
    </dgm:pt>
    <dgm:pt modelId="{F7AA1E14-1CE4-4581-9FBE-5EF09E34AE69}" type="pres">
      <dgm:prSet presAssocID="{0CBD4310-13B4-407F-B344-B58B6C38FFF9}" presName="posSpace" presStyleCnt="0"/>
      <dgm:spPr/>
    </dgm:pt>
    <dgm:pt modelId="{13F52AA6-E1D6-45B8-9D35-3ACCA2567B17}" type="pres">
      <dgm:prSet presAssocID="{0CBD4310-13B4-407F-B344-B58B6C38FFF9}" presName="vertFlow" presStyleCnt="0"/>
      <dgm:spPr/>
    </dgm:pt>
    <dgm:pt modelId="{6C9D96BA-6939-400F-901F-383560EF82A5}" type="pres">
      <dgm:prSet presAssocID="{0CBD4310-13B4-407F-B344-B58B6C38FFF9}" presName="topSpace" presStyleCnt="0"/>
      <dgm:spPr/>
    </dgm:pt>
    <dgm:pt modelId="{DDA530CA-B6BF-4F79-AE8C-27C26768F40D}" type="pres">
      <dgm:prSet presAssocID="{0CBD4310-13B4-407F-B344-B58B6C38FFF9}" presName="firstComp" presStyleCnt="0"/>
      <dgm:spPr/>
    </dgm:pt>
    <dgm:pt modelId="{F36D6718-04DB-498B-A3AD-35DEC6BF5D6B}" type="pres">
      <dgm:prSet presAssocID="{0CBD4310-13B4-407F-B344-B58B6C38FFF9}" presName="firstChild" presStyleLbl="bgAccFollowNode1" presStyleIdx="2" presStyleCnt="6"/>
      <dgm:spPr/>
    </dgm:pt>
    <dgm:pt modelId="{6E52F168-C325-4D39-9C11-0D0FD0597111}" type="pres">
      <dgm:prSet presAssocID="{0CBD4310-13B4-407F-B344-B58B6C38FFF9}" presName="firstChildTx" presStyleLbl="bgAccFollowNode1" presStyleIdx="2" presStyleCnt="6">
        <dgm:presLayoutVars>
          <dgm:bulletEnabled val="1"/>
        </dgm:presLayoutVars>
      </dgm:prSet>
      <dgm:spPr/>
    </dgm:pt>
    <dgm:pt modelId="{3FBB8270-637C-4CF3-AAF1-0E2C94E0C8D8}" type="pres">
      <dgm:prSet presAssocID="{A63876C1-D0D1-432F-9020-A38655BAC895}" presName="comp" presStyleCnt="0"/>
      <dgm:spPr/>
    </dgm:pt>
    <dgm:pt modelId="{F065EA78-6FC9-42E7-A302-EAD61BEA9E02}" type="pres">
      <dgm:prSet presAssocID="{A63876C1-D0D1-432F-9020-A38655BAC895}" presName="child" presStyleLbl="bgAccFollowNode1" presStyleIdx="3" presStyleCnt="6"/>
      <dgm:spPr/>
    </dgm:pt>
    <dgm:pt modelId="{6C90B37D-1AF3-4F9C-B3D0-CDB11DB8F178}" type="pres">
      <dgm:prSet presAssocID="{A63876C1-D0D1-432F-9020-A38655BAC895}" presName="childTx" presStyleLbl="bgAccFollowNode1" presStyleIdx="3" presStyleCnt="6">
        <dgm:presLayoutVars>
          <dgm:bulletEnabled val="1"/>
        </dgm:presLayoutVars>
      </dgm:prSet>
      <dgm:spPr/>
    </dgm:pt>
    <dgm:pt modelId="{B383DE33-C5A4-4689-B220-106D9848B9DC}" type="pres">
      <dgm:prSet presAssocID="{0CBD4310-13B4-407F-B344-B58B6C38FFF9}" presName="negSpace" presStyleCnt="0"/>
      <dgm:spPr/>
    </dgm:pt>
    <dgm:pt modelId="{DBFA5D56-0590-4BBB-BF27-B93753542F0F}" type="pres">
      <dgm:prSet presAssocID="{0CBD4310-13B4-407F-B344-B58B6C38FFF9}" presName="circle" presStyleLbl="node1" presStyleIdx="1" presStyleCnt="3"/>
      <dgm:spPr/>
    </dgm:pt>
    <dgm:pt modelId="{AD7DC878-4916-4E86-BCD3-B0CCBDB1F46A}" type="pres">
      <dgm:prSet presAssocID="{7E57F021-CB27-49FA-B97E-FC0918C72299}" presName="transSpace" presStyleCnt="0"/>
      <dgm:spPr/>
    </dgm:pt>
    <dgm:pt modelId="{90E9178A-03A1-41A7-AA9F-F2F28B527FA8}" type="pres">
      <dgm:prSet presAssocID="{88C31FD4-361C-4D56-85F0-FDA3ADCFC04F}" presName="posSpace" presStyleCnt="0"/>
      <dgm:spPr/>
    </dgm:pt>
    <dgm:pt modelId="{A6675EAC-BD2C-4099-812C-2533399D14BB}" type="pres">
      <dgm:prSet presAssocID="{88C31FD4-361C-4D56-85F0-FDA3ADCFC04F}" presName="vertFlow" presStyleCnt="0"/>
      <dgm:spPr/>
    </dgm:pt>
    <dgm:pt modelId="{12C06DEC-0528-4DCD-80F8-AC47929E590E}" type="pres">
      <dgm:prSet presAssocID="{88C31FD4-361C-4D56-85F0-FDA3ADCFC04F}" presName="topSpace" presStyleCnt="0"/>
      <dgm:spPr/>
    </dgm:pt>
    <dgm:pt modelId="{6A4C6BF9-7F49-4178-B935-85C54123624F}" type="pres">
      <dgm:prSet presAssocID="{88C31FD4-361C-4D56-85F0-FDA3ADCFC04F}" presName="firstComp" presStyleCnt="0"/>
      <dgm:spPr/>
    </dgm:pt>
    <dgm:pt modelId="{4C4C6DF7-7EBB-4631-B1E5-C3A3B4DE897B}" type="pres">
      <dgm:prSet presAssocID="{88C31FD4-361C-4D56-85F0-FDA3ADCFC04F}" presName="firstChild" presStyleLbl="bgAccFollowNode1" presStyleIdx="4" presStyleCnt="6"/>
      <dgm:spPr/>
    </dgm:pt>
    <dgm:pt modelId="{5EC2AFA4-6BDA-4B27-9C42-78F1DFE97596}" type="pres">
      <dgm:prSet presAssocID="{88C31FD4-361C-4D56-85F0-FDA3ADCFC04F}" presName="firstChildTx" presStyleLbl="bgAccFollowNode1" presStyleIdx="4" presStyleCnt="6">
        <dgm:presLayoutVars>
          <dgm:bulletEnabled val="1"/>
        </dgm:presLayoutVars>
      </dgm:prSet>
      <dgm:spPr/>
    </dgm:pt>
    <dgm:pt modelId="{971B486C-4137-4E66-B56C-70892E198C39}" type="pres">
      <dgm:prSet presAssocID="{E2A26ABA-3DE4-4984-8C35-92443633ACA1}" presName="comp" presStyleCnt="0"/>
      <dgm:spPr/>
    </dgm:pt>
    <dgm:pt modelId="{E4DBBD20-FDFE-41FF-A829-C6747C7F6F09}" type="pres">
      <dgm:prSet presAssocID="{E2A26ABA-3DE4-4984-8C35-92443633ACA1}" presName="child" presStyleLbl="bgAccFollowNode1" presStyleIdx="5" presStyleCnt="6"/>
      <dgm:spPr/>
    </dgm:pt>
    <dgm:pt modelId="{93A7ECD4-2897-4285-9660-49C4277A0A02}" type="pres">
      <dgm:prSet presAssocID="{E2A26ABA-3DE4-4984-8C35-92443633ACA1}" presName="childTx" presStyleLbl="bgAccFollowNode1" presStyleIdx="5" presStyleCnt="6">
        <dgm:presLayoutVars>
          <dgm:bulletEnabled val="1"/>
        </dgm:presLayoutVars>
      </dgm:prSet>
      <dgm:spPr/>
    </dgm:pt>
    <dgm:pt modelId="{1AADC4E9-2582-41D0-A7E0-F727A2565F65}" type="pres">
      <dgm:prSet presAssocID="{88C31FD4-361C-4D56-85F0-FDA3ADCFC04F}" presName="negSpace" presStyleCnt="0"/>
      <dgm:spPr/>
    </dgm:pt>
    <dgm:pt modelId="{A616CA7F-C248-49DC-8172-7655191946F0}" type="pres">
      <dgm:prSet presAssocID="{88C31FD4-361C-4D56-85F0-FDA3ADCFC04F}" presName="circle" presStyleLbl="node1" presStyleIdx="2" presStyleCnt="3"/>
      <dgm:spPr/>
    </dgm:pt>
  </dgm:ptLst>
  <dgm:cxnLst>
    <dgm:cxn modelId="{CD5DF30F-9786-4744-A24C-76063030FC8A}" srcId="{0CBD4310-13B4-407F-B344-B58B6C38FFF9}" destId="{A63876C1-D0D1-432F-9020-A38655BAC895}" srcOrd="1" destOrd="0" parTransId="{68D6C4C4-CA72-450D-8C9C-BFDAC287E6AC}" sibTransId="{577A2C01-079D-418D-9D19-71AF00A2A8BA}"/>
    <dgm:cxn modelId="{F8012515-6F2E-4441-83BD-38116CE270D1}" type="presOf" srcId="{24EBFEAD-33BF-4EF4-AE17-704382431C45}" destId="{F36D6718-04DB-498B-A3AD-35DEC6BF5D6B}" srcOrd="0" destOrd="0" presId="urn:microsoft.com/office/officeart/2005/8/layout/hList9"/>
    <dgm:cxn modelId="{52CBFC15-4A31-4C7F-B7C1-8BF21C0F7DA3}" srcId="{F2201579-9430-470E-80F3-01F4E237D579}" destId="{0CBD4310-13B4-407F-B344-B58B6C38FFF9}" srcOrd="1" destOrd="0" parTransId="{DD31683C-247B-430A-83E3-AE2E1E3DA0B3}" sibTransId="{7E57F021-CB27-49FA-B97E-FC0918C72299}"/>
    <dgm:cxn modelId="{0C7E3D1F-2372-4FBB-BAA3-F59E0AC68F35}" srcId="{88C31FD4-361C-4D56-85F0-FDA3ADCFC04F}" destId="{E2A26ABA-3DE4-4984-8C35-92443633ACA1}" srcOrd="1" destOrd="0" parTransId="{7329FF7E-DB32-43C7-AEAC-DDB2E18B72BD}" sibTransId="{BF76E018-1BBE-4877-BA04-0B04104EBBEB}"/>
    <dgm:cxn modelId="{13F3FC30-2DBE-403A-8E09-61DB1A818351}" type="presOf" srcId="{781F2CE7-ACD2-4574-8256-028FD979CD62}" destId="{4FF45D9A-4205-4F14-A662-FE9A1161456A}" srcOrd="1" destOrd="0" presId="urn:microsoft.com/office/officeart/2005/8/layout/hList9"/>
    <dgm:cxn modelId="{97E71032-1949-4298-A024-894E0EE3A65F}" type="presOf" srcId="{0CBD4310-13B4-407F-B344-B58B6C38FFF9}" destId="{DBFA5D56-0590-4BBB-BF27-B93753542F0F}" srcOrd="0" destOrd="0" presId="urn:microsoft.com/office/officeart/2005/8/layout/hList9"/>
    <dgm:cxn modelId="{3B576736-A382-4BB4-AEB0-A922593DEDDA}" type="presOf" srcId="{A63876C1-D0D1-432F-9020-A38655BAC895}" destId="{6C90B37D-1AF3-4F9C-B3D0-CDB11DB8F178}" srcOrd="1" destOrd="0" presId="urn:microsoft.com/office/officeart/2005/8/layout/hList9"/>
    <dgm:cxn modelId="{4505503B-4ACE-4A40-95B7-E0E46D17ACAD}" srcId="{16F1C83A-C0EA-4912-9295-B529D02CF750}" destId="{781F2CE7-ACD2-4574-8256-028FD979CD62}" srcOrd="0" destOrd="0" parTransId="{E1630063-4287-464C-9F11-1CD3BD376E5B}" sibTransId="{F3893F1F-42E0-46DC-95CF-23464E89BFAB}"/>
    <dgm:cxn modelId="{CE838543-1114-4378-8892-D365B2D5E677}" type="presOf" srcId="{F2201579-9430-470E-80F3-01F4E237D579}" destId="{EA975C4D-DCCF-4AFA-A178-521693F841AB}" srcOrd="0" destOrd="0" presId="urn:microsoft.com/office/officeart/2005/8/layout/hList9"/>
    <dgm:cxn modelId="{DE28FE65-1136-475B-80B7-71A6173925D4}" type="presOf" srcId="{AFEF797A-0B62-4033-81D2-052907CB5B1D}" destId="{5EC2AFA4-6BDA-4B27-9C42-78F1DFE97596}" srcOrd="1" destOrd="0" presId="urn:microsoft.com/office/officeart/2005/8/layout/hList9"/>
    <dgm:cxn modelId="{37CB9F47-18FB-4639-B4A3-38B68769291B}" type="presOf" srcId="{E2A26ABA-3DE4-4984-8C35-92443633ACA1}" destId="{93A7ECD4-2897-4285-9660-49C4277A0A02}" srcOrd="1" destOrd="0" presId="urn:microsoft.com/office/officeart/2005/8/layout/hList9"/>
    <dgm:cxn modelId="{883A6468-4767-4956-A067-11DF4EB2E6A0}" type="presOf" srcId="{AFEF797A-0B62-4033-81D2-052907CB5B1D}" destId="{4C4C6DF7-7EBB-4631-B1E5-C3A3B4DE897B}" srcOrd="0" destOrd="0" presId="urn:microsoft.com/office/officeart/2005/8/layout/hList9"/>
    <dgm:cxn modelId="{E345136C-4E21-46CA-8716-6C5F077891B8}" srcId="{88C31FD4-361C-4D56-85F0-FDA3ADCFC04F}" destId="{AFEF797A-0B62-4033-81D2-052907CB5B1D}" srcOrd="0" destOrd="0" parTransId="{DADFDF86-CEFF-48E2-B9D3-8557AE98EB8D}" sibTransId="{F1D80239-0D7B-4CD3-9DD4-9122179FEC27}"/>
    <dgm:cxn modelId="{44821B59-179C-4281-A642-58C3A55ED078}" type="presOf" srcId="{88C31FD4-361C-4D56-85F0-FDA3ADCFC04F}" destId="{A616CA7F-C248-49DC-8172-7655191946F0}" srcOrd="0" destOrd="0" presId="urn:microsoft.com/office/officeart/2005/8/layout/hList9"/>
    <dgm:cxn modelId="{93E45B99-8395-448B-96F4-540404B0895A}" srcId="{0CBD4310-13B4-407F-B344-B58B6C38FFF9}" destId="{24EBFEAD-33BF-4EF4-AE17-704382431C45}" srcOrd="0" destOrd="0" parTransId="{AA4A9FDD-A129-44E5-A3E1-C3E152EA9834}" sibTransId="{A31B1B93-ED38-44EB-A5C6-286C902F8C8B}"/>
    <dgm:cxn modelId="{E61ABDA7-3434-4E23-8C6E-8952D62E948E}" srcId="{F2201579-9430-470E-80F3-01F4E237D579}" destId="{88C31FD4-361C-4D56-85F0-FDA3ADCFC04F}" srcOrd="2" destOrd="0" parTransId="{9EF346A2-DACF-4BF7-8855-EBD0131693BB}" sibTransId="{E045C532-536A-4E41-ACCF-C49207C8D255}"/>
    <dgm:cxn modelId="{8F14FAA8-DC65-46D5-89FF-308C2AE9C4E1}" srcId="{F2201579-9430-470E-80F3-01F4E237D579}" destId="{16F1C83A-C0EA-4912-9295-B529D02CF750}" srcOrd="0" destOrd="0" parTransId="{757C84F0-6E13-493E-950C-21DFC491A496}" sibTransId="{CBF3FB8E-A8AA-4AB7-B40F-E16357AB9241}"/>
    <dgm:cxn modelId="{E3B8F2A9-6A51-4597-8AE3-167D9E99014C}" type="presOf" srcId="{24EBFEAD-33BF-4EF4-AE17-704382431C45}" destId="{6E52F168-C325-4D39-9C11-0D0FD0597111}" srcOrd="1" destOrd="0" presId="urn:microsoft.com/office/officeart/2005/8/layout/hList9"/>
    <dgm:cxn modelId="{2C096CAA-7023-4DE5-B575-ECBD45B45843}" type="presOf" srcId="{16F1C83A-C0EA-4912-9295-B529D02CF750}" destId="{D9D99CA9-8AAB-4CEE-9EA9-29B6CBBFD2E5}" srcOrd="0" destOrd="0" presId="urn:microsoft.com/office/officeart/2005/8/layout/hList9"/>
    <dgm:cxn modelId="{E8B045AE-FE38-432D-BCCE-6E4D46046551}" type="presOf" srcId="{A63876C1-D0D1-432F-9020-A38655BAC895}" destId="{F065EA78-6FC9-42E7-A302-EAD61BEA9E02}" srcOrd="0" destOrd="0" presId="urn:microsoft.com/office/officeart/2005/8/layout/hList9"/>
    <dgm:cxn modelId="{D64EFFB0-BCAD-4E89-83A6-70682AD358E2}" type="presOf" srcId="{A9604912-6CC4-4C99-9D58-0D35E38E61A4}" destId="{7BFE8ECB-2B19-4D5E-9431-B5F1DB56CC1F}" srcOrd="1" destOrd="0" presId="urn:microsoft.com/office/officeart/2005/8/layout/hList9"/>
    <dgm:cxn modelId="{66F8A8B8-E620-41EC-A93B-19EE88A324A0}" srcId="{16F1C83A-C0EA-4912-9295-B529D02CF750}" destId="{A9604912-6CC4-4C99-9D58-0D35E38E61A4}" srcOrd="1" destOrd="0" parTransId="{40FBBCD7-A396-408D-9463-EDDAB6D77A7F}" sibTransId="{6AE999B0-FCBE-47C1-ADED-E7DBB7C1C0E8}"/>
    <dgm:cxn modelId="{25A950CB-1955-4483-A40C-4C5312E481D4}" type="presOf" srcId="{E2A26ABA-3DE4-4984-8C35-92443633ACA1}" destId="{E4DBBD20-FDFE-41FF-A829-C6747C7F6F09}" srcOrd="0" destOrd="0" presId="urn:microsoft.com/office/officeart/2005/8/layout/hList9"/>
    <dgm:cxn modelId="{522928CE-18FF-4863-A5C1-5F5C6397F666}" type="presOf" srcId="{A9604912-6CC4-4C99-9D58-0D35E38E61A4}" destId="{21565AB8-7120-462D-AA37-0406540285AF}" srcOrd="0" destOrd="0" presId="urn:microsoft.com/office/officeart/2005/8/layout/hList9"/>
    <dgm:cxn modelId="{66C108E7-609D-4A28-A140-9F82C2293DFE}" type="presOf" srcId="{781F2CE7-ACD2-4574-8256-028FD979CD62}" destId="{AE795742-E226-471C-8708-CC2A181F4F36}" srcOrd="0" destOrd="0" presId="urn:microsoft.com/office/officeart/2005/8/layout/hList9"/>
    <dgm:cxn modelId="{21F19332-9FA1-49BA-B714-F994584B56AA}" type="presParOf" srcId="{EA975C4D-DCCF-4AFA-A178-521693F841AB}" destId="{A5995C60-3645-4C4B-BEFE-82887B513BDA}" srcOrd="0" destOrd="0" presId="urn:microsoft.com/office/officeart/2005/8/layout/hList9"/>
    <dgm:cxn modelId="{1064FA24-F3EC-4C65-8801-77221E950956}" type="presParOf" srcId="{EA975C4D-DCCF-4AFA-A178-521693F841AB}" destId="{7AC9C513-8BCB-48C4-8B9B-25561565A7E3}" srcOrd="1" destOrd="0" presId="urn:microsoft.com/office/officeart/2005/8/layout/hList9"/>
    <dgm:cxn modelId="{31948480-3694-42F9-992E-54323242A1D9}" type="presParOf" srcId="{7AC9C513-8BCB-48C4-8B9B-25561565A7E3}" destId="{5DE789E4-753A-44C9-BC51-016D745A420E}" srcOrd="0" destOrd="0" presId="urn:microsoft.com/office/officeart/2005/8/layout/hList9"/>
    <dgm:cxn modelId="{51974F29-8D01-4CAA-8BA8-33B8CD5B2770}" type="presParOf" srcId="{7AC9C513-8BCB-48C4-8B9B-25561565A7E3}" destId="{C45F74AD-BA81-4487-99A6-9378426BE8C8}" srcOrd="1" destOrd="0" presId="urn:microsoft.com/office/officeart/2005/8/layout/hList9"/>
    <dgm:cxn modelId="{F6441419-0661-43EE-92E7-87DBB6C7071C}" type="presParOf" srcId="{C45F74AD-BA81-4487-99A6-9378426BE8C8}" destId="{AE795742-E226-471C-8708-CC2A181F4F36}" srcOrd="0" destOrd="0" presId="urn:microsoft.com/office/officeart/2005/8/layout/hList9"/>
    <dgm:cxn modelId="{F8EB4AB4-D5CF-4B28-8FAC-B63415949C6B}" type="presParOf" srcId="{C45F74AD-BA81-4487-99A6-9378426BE8C8}" destId="{4FF45D9A-4205-4F14-A662-FE9A1161456A}" srcOrd="1" destOrd="0" presId="urn:microsoft.com/office/officeart/2005/8/layout/hList9"/>
    <dgm:cxn modelId="{46163A22-A32C-43B5-8BB7-F413B298BCBB}" type="presParOf" srcId="{7AC9C513-8BCB-48C4-8B9B-25561565A7E3}" destId="{A77E358C-A063-4F98-899B-6ACB5098655D}" srcOrd="2" destOrd="0" presId="urn:microsoft.com/office/officeart/2005/8/layout/hList9"/>
    <dgm:cxn modelId="{EAEC44A8-5273-4F2B-8738-CD16C480AE71}" type="presParOf" srcId="{A77E358C-A063-4F98-899B-6ACB5098655D}" destId="{21565AB8-7120-462D-AA37-0406540285AF}" srcOrd="0" destOrd="0" presId="urn:microsoft.com/office/officeart/2005/8/layout/hList9"/>
    <dgm:cxn modelId="{7613CF70-B9D9-48EE-9A40-49BDC319951D}" type="presParOf" srcId="{A77E358C-A063-4F98-899B-6ACB5098655D}" destId="{7BFE8ECB-2B19-4D5E-9431-B5F1DB56CC1F}" srcOrd="1" destOrd="0" presId="urn:microsoft.com/office/officeart/2005/8/layout/hList9"/>
    <dgm:cxn modelId="{BE6D9EBD-4659-45AE-BF9C-0219AF5E169B}" type="presParOf" srcId="{EA975C4D-DCCF-4AFA-A178-521693F841AB}" destId="{565CEEED-A074-471F-B3BC-0EA09C16D8F5}" srcOrd="2" destOrd="0" presId="urn:microsoft.com/office/officeart/2005/8/layout/hList9"/>
    <dgm:cxn modelId="{68991F7A-1C98-424E-9893-9A8656AB2D75}" type="presParOf" srcId="{EA975C4D-DCCF-4AFA-A178-521693F841AB}" destId="{D9D99CA9-8AAB-4CEE-9EA9-29B6CBBFD2E5}" srcOrd="3" destOrd="0" presId="urn:microsoft.com/office/officeart/2005/8/layout/hList9"/>
    <dgm:cxn modelId="{0BB53F63-4D4B-4748-8F58-3B5236444A9E}" type="presParOf" srcId="{EA975C4D-DCCF-4AFA-A178-521693F841AB}" destId="{F94744E9-86BF-49E1-876E-B7457056748F}" srcOrd="4" destOrd="0" presId="urn:microsoft.com/office/officeart/2005/8/layout/hList9"/>
    <dgm:cxn modelId="{C8CB14E5-0D2F-40F1-AD16-33AC5511CB25}" type="presParOf" srcId="{EA975C4D-DCCF-4AFA-A178-521693F841AB}" destId="{F7AA1E14-1CE4-4581-9FBE-5EF09E34AE69}" srcOrd="5" destOrd="0" presId="urn:microsoft.com/office/officeart/2005/8/layout/hList9"/>
    <dgm:cxn modelId="{75B77568-373C-406D-A5CE-2EEC5C648203}" type="presParOf" srcId="{EA975C4D-DCCF-4AFA-A178-521693F841AB}" destId="{13F52AA6-E1D6-45B8-9D35-3ACCA2567B17}" srcOrd="6" destOrd="0" presId="urn:microsoft.com/office/officeart/2005/8/layout/hList9"/>
    <dgm:cxn modelId="{F7B42D5C-3941-447F-B3BB-219FEF4C4904}" type="presParOf" srcId="{13F52AA6-E1D6-45B8-9D35-3ACCA2567B17}" destId="{6C9D96BA-6939-400F-901F-383560EF82A5}" srcOrd="0" destOrd="0" presId="urn:microsoft.com/office/officeart/2005/8/layout/hList9"/>
    <dgm:cxn modelId="{48CD5E9A-4D64-40AF-B7EB-A0CE8D4B0B7B}" type="presParOf" srcId="{13F52AA6-E1D6-45B8-9D35-3ACCA2567B17}" destId="{DDA530CA-B6BF-4F79-AE8C-27C26768F40D}" srcOrd="1" destOrd="0" presId="urn:microsoft.com/office/officeart/2005/8/layout/hList9"/>
    <dgm:cxn modelId="{51EFFB86-1327-4C14-B56E-7997379DB94C}" type="presParOf" srcId="{DDA530CA-B6BF-4F79-AE8C-27C26768F40D}" destId="{F36D6718-04DB-498B-A3AD-35DEC6BF5D6B}" srcOrd="0" destOrd="0" presId="urn:microsoft.com/office/officeart/2005/8/layout/hList9"/>
    <dgm:cxn modelId="{290C4D62-3393-4B0B-A368-8333CEA0091A}" type="presParOf" srcId="{DDA530CA-B6BF-4F79-AE8C-27C26768F40D}" destId="{6E52F168-C325-4D39-9C11-0D0FD0597111}" srcOrd="1" destOrd="0" presId="urn:microsoft.com/office/officeart/2005/8/layout/hList9"/>
    <dgm:cxn modelId="{FD4B7D11-539B-4F1D-BD9D-30458B8142F3}" type="presParOf" srcId="{13F52AA6-E1D6-45B8-9D35-3ACCA2567B17}" destId="{3FBB8270-637C-4CF3-AAF1-0E2C94E0C8D8}" srcOrd="2" destOrd="0" presId="urn:microsoft.com/office/officeart/2005/8/layout/hList9"/>
    <dgm:cxn modelId="{CB164AE0-E96D-481E-A2F6-7F1E05353D4E}" type="presParOf" srcId="{3FBB8270-637C-4CF3-AAF1-0E2C94E0C8D8}" destId="{F065EA78-6FC9-42E7-A302-EAD61BEA9E02}" srcOrd="0" destOrd="0" presId="urn:microsoft.com/office/officeart/2005/8/layout/hList9"/>
    <dgm:cxn modelId="{F20D3B07-0EB7-4CB1-8CBC-AA3EA922845C}" type="presParOf" srcId="{3FBB8270-637C-4CF3-AAF1-0E2C94E0C8D8}" destId="{6C90B37D-1AF3-4F9C-B3D0-CDB11DB8F178}" srcOrd="1" destOrd="0" presId="urn:microsoft.com/office/officeart/2005/8/layout/hList9"/>
    <dgm:cxn modelId="{B68EBDAD-7C8A-454B-8253-EA19502E05BC}" type="presParOf" srcId="{EA975C4D-DCCF-4AFA-A178-521693F841AB}" destId="{B383DE33-C5A4-4689-B220-106D9848B9DC}" srcOrd="7" destOrd="0" presId="urn:microsoft.com/office/officeart/2005/8/layout/hList9"/>
    <dgm:cxn modelId="{7FB5E1E5-69C5-45B2-8368-DF984DB21BD0}" type="presParOf" srcId="{EA975C4D-DCCF-4AFA-A178-521693F841AB}" destId="{DBFA5D56-0590-4BBB-BF27-B93753542F0F}" srcOrd="8" destOrd="0" presId="urn:microsoft.com/office/officeart/2005/8/layout/hList9"/>
    <dgm:cxn modelId="{12620C4B-5C59-44E9-8558-F3C54DE55797}" type="presParOf" srcId="{EA975C4D-DCCF-4AFA-A178-521693F841AB}" destId="{AD7DC878-4916-4E86-BCD3-B0CCBDB1F46A}" srcOrd="9" destOrd="0" presId="urn:microsoft.com/office/officeart/2005/8/layout/hList9"/>
    <dgm:cxn modelId="{054EC84D-1C62-4915-9FB1-D47B9F1AF4D7}" type="presParOf" srcId="{EA975C4D-DCCF-4AFA-A178-521693F841AB}" destId="{90E9178A-03A1-41A7-AA9F-F2F28B527FA8}" srcOrd="10" destOrd="0" presId="urn:microsoft.com/office/officeart/2005/8/layout/hList9"/>
    <dgm:cxn modelId="{32E7D77D-ADA4-4D1E-8507-596142BA49C5}" type="presParOf" srcId="{EA975C4D-DCCF-4AFA-A178-521693F841AB}" destId="{A6675EAC-BD2C-4099-812C-2533399D14BB}" srcOrd="11" destOrd="0" presId="urn:microsoft.com/office/officeart/2005/8/layout/hList9"/>
    <dgm:cxn modelId="{6097B44C-EE61-4A2F-94ED-91000475C59F}" type="presParOf" srcId="{A6675EAC-BD2C-4099-812C-2533399D14BB}" destId="{12C06DEC-0528-4DCD-80F8-AC47929E590E}" srcOrd="0" destOrd="0" presId="urn:microsoft.com/office/officeart/2005/8/layout/hList9"/>
    <dgm:cxn modelId="{D795B263-3BFD-4BA6-9D2F-A6B1850E3B52}" type="presParOf" srcId="{A6675EAC-BD2C-4099-812C-2533399D14BB}" destId="{6A4C6BF9-7F49-4178-B935-85C54123624F}" srcOrd="1" destOrd="0" presId="urn:microsoft.com/office/officeart/2005/8/layout/hList9"/>
    <dgm:cxn modelId="{CA701054-7738-45FD-90EC-3EB08C4CD899}" type="presParOf" srcId="{6A4C6BF9-7F49-4178-B935-85C54123624F}" destId="{4C4C6DF7-7EBB-4631-B1E5-C3A3B4DE897B}" srcOrd="0" destOrd="0" presId="urn:microsoft.com/office/officeart/2005/8/layout/hList9"/>
    <dgm:cxn modelId="{38C827FC-5AC0-4A78-8217-741F9848FDFA}" type="presParOf" srcId="{6A4C6BF9-7F49-4178-B935-85C54123624F}" destId="{5EC2AFA4-6BDA-4B27-9C42-78F1DFE97596}" srcOrd="1" destOrd="0" presId="urn:microsoft.com/office/officeart/2005/8/layout/hList9"/>
    <dgm:cxn modelId="{D894EC5F-285C-4E93-A76A-BB4CF71D44B9}" type="presParOf" srcId="{A6675EAC-BD2C-4099-812C-2533399D14BB}" destId="{971B486C-4137-4E66-B56C-70892E198C39}" srcOrd="2" destOrd="0" presId="urn:microsoft.com/office/officeart/2005/8/layout/hList9"/>
    <dgm:cxn modelId="{DEFE6B2A-40F2-4D23-A6FF-9E54B79C0E0B}" type="presParOf" srcId="{971B486C-4137-4E66-B56C-70892E198C39}" destId="{E4DBBD20-FDFE-41FF-A829-C6747C7F6F09}" srcOrd="0" destOrd="0" presId="urn:microsoft.com/office/officeart/2005/8/layout/hList9"/>
    <dgm:cxn modelId="{46FFA01A-F3F1-4917-BC22-F395203A3F88}" type="presParOf" srcId="{971B486C-4137-4E66-B56C-70892E198C39}" destId="{93A7ECD4-2897-4285-9660-49C4277A0A02}" srcOrd="1" destOrd="0" presId="urn:microsoft.com/office/officeart/2005/8/layout/hList9"/>
    <dgm:cxn modelId="{6F5F10EB-6958-4892-B6D3-0B896A8E7F0C}" type="presParOf" srcId="{EA975C4D-DCCF-4AFA-A178-521693F841AB}" destId="{1AADC4E9-2582-41D0-A7E0-F727A2565F65}" srcOrd="12" destOrd="0" presId="urn:microsoft.com/office/officeart/2005/8/layout/hList9"/>
    <dgm:cxn modelId="{62940624-0DEF-4123-9116-118DC9A9CCA7}" type="presParOf" srcId="{EA975C4D-DCCF-4AFA-A178-521693F841AB}" destId="{A616CA7F-C248-49DC-8172-7655191946F0}" srcOrd="1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2201579-9430-470E-80F3-01F4E237D579}"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EC"/>
        </a:p>
      </dgm:t>
    </dgm:pt>
    <dgm:pt modelId="{16F1C83A-C0EA-4912-9295-B529D02CF750}">
      <dgm:prSet phldrT="[Texto]" custT="1"/>
      <dgm:spPr>
        <a:solidFill>
          <a:srgbClr val="00B050"/>
        </a:solidFill>
      </dgm:spPr>
      <dgm:t>
        <a:bodyPr/>
        <a:lstStyle/>
        <a:p>
          <a:r>
            <a:rPr lang="es-EC" sz="6500" dirty="0"/>
            <a:t>Cu</a:t>
          </a:r>
        </a:p>
      </dgm:t>
    </dgm:pt>
    <dgm:pt modelId="{757C84F0-6E13-493E-950C-21DFC491A496}" type="parTrans" cxnId="{8F14FAA8-DC65-46D5-89FF-308C2AE9C4E1}">
      <dgm:prSet/>
      <dgm:spPr/>
      <dgm:t>
        <a:bodyPr/>
        <a:lstStyle/>
        <a:p>
          <a:endParaRPr lang="es-EC"/>
        </a:p>
      </dgm:t>
    </dgm:pt>
    <dgm:pt modelId="{CBF3FB8E-A8AA-4AB7-B40F-E16357AB9241}" type="sibTrans" cxnId="{8F14FAA8-DC65-46D5-89FF-308C2AE9C4E1}">
      <dgm:prSet/>
      <dgm:spPr/>
      <dgm:t>
        <a:bodyPr/>
        <a:lstStyle/>
        <a:p>
          <a:endParaRPr lang="es-EC"/>
        </a:p>
      </dgm:t>
    </dgm:pt>
    <dgm:pt modelId="{0CBD4310-13B4-407F-B344-B58B6C38FFF9}">
      <dgm:prSet phldrT="[Texto]" custT="1"/>
      <dgm:spPr>
        <a:solidFill>
          <a:srgbClr val="00B050"/>
        </a:solidFill>
      </dgm:spPr>
      <dgm:t>
        <a:bodyPr/>
        <a:lstStyle/>
        <a:p>
          <a:r>
            <a:rPr lang="es-EC" sz="6500" dirty="0"/>
            <a:t>Hg</a:t>
          </a:r>
        </a:p>
      </dgm:t>
    </dgm:pt>
    <dgm:pt modelId="{DD31683C-247B-430A-83E3-AE2E1E3DA0B3}" type="parTrans" cxnId="{52CBFC15-4A31-4C7F-B7C1-8BF21C0F7DA3}">
      <dgm:prSet/>
      <dgm:spPr/>
      <dgm:t>
        <a:bodyPr/>
        <a:lstStyle/>
        <a:p>
          <a:endParaRPr lang="es-EC"/>
        </a:p>
      </dgm:t>
    </dgm:pt>
    <dgm:pt modelId="{7E57F021-CB27-49FA-B97E-FC0918C72299}" type="sibTrans" cxnId="{52CBFC15-4A31-4C7F-B7C1-8BF21C0F7DA3}">
      <dgm:prSet/>
      <dgm:spPr/>
      <dgm:t>
        <a:bodyPr/>
        <a:lstStyle/>
        <a:p>
          <a:endParaRPr lang="es-EC"/>
        </a:p>
      </dgm:t>
    </dgm:pt>
    <mc:AlternateContent xmlns:mc="http://schemas.openxmlformats.org/markup-compatibility/2006" xmlns:a14="http://schemas.microsoft.com/office/drawing/2010/main">
      <mc:Choice Requires="a14">
        <dgm:pt modelId="{24EBFEAD-33BF-4EF4-AE17-704382431C45}">
          <dgm:prSet phldrT="[Texto]" custT="1"/>
          <dgm:spPr>
            <a:solidFill>
              <a:schemeClr val="accent6">
                <a:lumMod val="60000"/>
                <a:lumOff val="40000"/>
                <a:alpha val="90000"/>
              </a:schemeClr>
            </a:solidFill>
            <a:ln>
              <a:solidFill>
                <a:schemeClr val="accent6">
                  <a:lumMod val="60000"/>
                  <a:lumOff val="40000"/>
                  <a:alpha val="90000"/>
                </a:schemeClr>
              </a:solidFill>
            </a:ln>
          </dgm:spPr>
          <dgm:t>
            <a:bodyPr/>
            <a:lstStyle/>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𝐻𝑜</m:t>
                    </m:r>
                    <m:r>
                      <a:rPr lang="es-EC" sz="2000" i="1" smtClean="0">
                        <a:latin typeface="Cambria Math" panose="02040503050406030204" pitchFamily="18" charset="0"/>
                      </a:rPr>
                      <m:t>: </m:t>
                    </m:r>
                  </m:oMath>
                </m:oMathPara>
              </a14:m>
              <a:endParaRPr lang="es-EC" sz="2000" i="1" dirty="0"/>
            </a:p>
            <a:p>
              <a:pPr/>
              <a14:m>
                <m:oMathPara xmlns:m="http://schemas.openxmlformats.org/officeDocument/2006/math">
                  <m:oMathParaPr>
                    <m:jc m:val="centerGroup"/>
                  </m:oMathParaPr>
                  <m:oMath xmlns:m="http://schemas.openxmlformats.org/officeDocument/2006/math">
                    <m:sSub>
                      <m:sSubPr>
                        <m:ctrlPr>
                          <a:rPr lang="es-EC" sz="2000" i="1">
                            <a:latin typeface="Cambria Math" panose="02040503050406030204" pitchFamily="18" charset="0"/>
                          </a:rPr>
                        </m:ctrlPr>
                      </m:sSubPr>
                      <m:e>
                        <m:r>
                          <a:rPr lang="es-EC" sz="2000" i="1" smtClean="0">
                            <a:latin typeface="Cambria Math" panose="02040503050406030204" pitchFamily="18" charset="0"/>
                          </a:rPr>
                          <m:t>𝜇</m:t>
                        </m:r>
                      </m:e>
                      <m:sub>
                        <m:r>
                          <a:rPr lang="es-EC" sz="2000" i="1">
                            <a:latin typeface="Cambria Math" panose="02040503050406030204" pitchFamily="18" charset="0"/>
                          </a:rPr>
                          <m:t>1</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2</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3</m:t>
                        </m:r>
                      </m:sub>
                    </m:sSub>
                    <m:r>
                      <a:rPr lang="es-EC" sz="2000" i="1" smtClean="0">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b="0" i="1" smtClean="0">
                            <a:latin typeface="Cambria Math" panose="02040503050406030204" pitchFamily="18" charset="0"/>
                          </a:rPr>
                          <m:t>4</m:t>
                        </m:r>
                      </m:sub>
                    </m:sSub>
                  </m:oMath>
                </m:oMathPara>
              </a14:m>
              <a:endParaRPr lang="es-EC" sz="2000" dirty="0"/>
            </a:p>
          </dgm:t>
        </dgm:pt>
      </mc:Choice>
      <mc:Fallback xmlns="">
        <dgm:pt modelId="{24EBFEAD-33BF-4EF4-AE17-704382431C45}">
          <dgm:prSet phldrT="[Texto]" custT="1"/>
          <dgm:spPr>
            <a:solidFill>
              <a:schemeClr val="accent6">
                <a:lumMod val="60000"/>
                <a:lumOff val="40000"/>
                <a:alpha val="90000"/>
              </a:schemeClr>
            </a:solidFill>
            <a:ln>
              <a:solidFill>
                <a:schemeClr val="accent6">
                  <a:lumMod val="60000"/>
                  <a:lumOff val="40000"/>
                  <a:alpha val="90000"/>
                </a:schemeClr>
              </a:solidFill>
            </a:ln>
          </dgm:spPr>
          <dgm:t>
            <a:bodyPr/>
            <a:lstStyle/>
            <a:p>
              <a:pPr/>
              <a:r>
                <a:rPr lang="es-EC" sz="2000" i="0">
                  <a:latin typeface="Cambria Math" panose="02040503050406030204" pitchFamily="18" charset="0"/>
                </a:rPr>
                <a:t>𝐻𝑜: </a:t>
              </a:r>
              <a:endParaRPr lang="es-EC" sz="2000" i="1" dirty="0"/>
            </a:p>
            <a:p>
              <a:pPr/>
              <a:r>
                <a:rPr lang="es-EC" sz="2000" i="0">
                  <a:latin typeface="Cambria Math" panose="02040503050406030204" pitchFamily="18" charset="0"/>
                </a:rPr>
                <a:t>𝜇_1=𝜇_2=𝜇_3=𝜇_</a:t>
              </a:r>
              <a:r>
                <a:rPr lang="es-EC" sz="2000" b="0" i="0">
                  <a:latin typeface="Cambria Math" panose="02040503050406030204" pitchFamily="18" charset="0"/>
                </a:rPr>
                <a:t>4</a:t>
              </a:r>
              <a:endParaRPr lang="es-EC" sz="2000" dirty="0"/>
            </a:p>
          </dgm:t>
        </dgm:pt>
      </mc:Fallback>
    </mc:AlternateContent>
    <dgm:pt modelId="{AA4A9FDD-A129-44E5-A3E1-C3E152EA9834}" type="parTrans" cxnId="{93E45B99-8395-448B-96F4-540404B0895A}">
      <dgm:prSet/>
      <dgm:spPr/>
      <dgm:t>
        <a:bodyPr/>
        <a:lstStyle/>
        <a:p>
          <a:endParaRPr lang="es-EC"/>
        </a:p>
      </dgm:t>
    </dgm:pt>
    <dgm:pt modelId="{A31B1B93-ED38-44EB-A5C6-286C902F8C8B}" type="sibTrans" cxnId="{93E45B99-8395-448B-96F4-540404B0895A}">
      <dgm:prSet/>
      <dgm:spPr/>
      <dgm:t>
        <a:bodyPr/>
        <a:lstStyle/>
        <a:p>
          <a:endParaRPr lang="es-EC"/>
        </a:p>
      </dgm:t>
    </dgm:pt>
    <mc:AlternateContent xmlns:mc="http://schemas.openxmlformats.org/markup-compatibility/2006" xmlns:a14="http://schemas.microsoft.com/office/drawing/2010/main">
      <mc:Choice Requires="a14">
        <dgm:pt modelId="{333175B8-1E2A-4757-8D5D-1C5318504AC0}">
          <dgm:prSet phldrT="[Texto]" custT="1"/>
          <dgm:spPr>
            <a:solidFill>
              <a:schemeClr val="accent6">
                <a:lumMod val="60000"/>
                <a:lumOff val="40000"/>
                <a:alpha val="90000"/>
              </a:schemeClr>
            </a:solidFill>
            <a:ln>
              <a:solidFill>
                <a:schemeClr val="accent6">
                  <a:lumMod val="60000"/>
                  <a:lumOff val="40000"/>
                  <a:alpha val="90000"/>
                </a:schemeClr>
              </a:solidFill>
            </a:ln>
          </dgm:spPr>
          <dgm:t>
            <a:bodyPr/>
            <a:lstStyle/>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𝐻𝑜</m:t>
                    </m:r>
                    <m:r>
                      <a:rPr lang="es-EC" sz="2000" i="1" smtClean="0">
                        <a:latin typeface="Cambria Math" panose="02040503050406030204" pitchFamily="18" charset="0"/>
                      </a:rPr>
                      <m:t>: </m:t>
                    </m:r>
                  </m:oMath>
                </m:oMathPara>
              </a14:m>
              <a:endParaRPr lang="es-EC" sz="2000" i="1" dirty="0"/>
            </a:p>
            <a:p>
              <a:pPr/>
              <a14:m>
                <m:oMathPara xmlns:m="http://schemas.openxmlformats.org/officeDocument/2006/math">
                  <m:oMathParaPr>
                    <m:jc m:val="centerGroup"/>
                  </m:oMathParaPr>
                  <m:oMath xmlns:m="http://schemas.openxmlformats.org/officeDocument/2006/math">
                    <m:sSub>
                      <m:sSubPr>
                        <m:ctrlPr>
                          <a:rPr lang="es-EC" sz="2000" i="1">
                            <a:latin typeface="Cambria Math" panose="02040503050406030204" pitchFamily="18" charset="0"/>
                          </a:rPr>
                        </m:ctrlPr>
                      </m:sSubPr>
                      <m:e>
                        <m:r>
                          <a:rPr lang="es-EC" sz="2000" i="1" smtClean="0">
                            <a:latin typeface="Cambria Math" panose="02040503050406030204" pitchFamily="18" charset="0"/>
                          </a:rPr>
                          <m:t>𝜇</m:t>
                        </m:r>
                      </m:e>
                      <m:sub>
                        <m:r>
                          <a:rPr lang="es-EC" sz="2000" i="1">
                            <a:latin typeface="Cambria Math" panose="02040503050406030204" pitchFamily="18" charset="0"/>
                          </a:rPr>
                          <m:t>1</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2</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3</m:t>
                        </m:r>
                      </m:sub>
                    </m:sSub>
                    <m:r>
                      <a:rPr lang="es-EC" sz="2000" i="1" smtClean="0">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b="0" i="1" smtClean="0">
                            <a:latin typeface="Cambria Math" panose="02040503050406030204" pitchFamily="18" charset="0"/>
                          </a:rPr>
                          <m:t>4</m:t>
                        </m:r>
                      </m:sub>
                    </m:sSub>
                  </m:oMath>
                </m:oMathPara>
              </a14:m>
              <a:endParaRPr lang="es-EC" sz="2000" dirty="0"/>
            </a:p>
          </dgm:t>
        </dgm:pt>
      </mc:Choice>
      <mc:Fallback xmlns="">
        <dgm:pt modelId="{333175B8-1E2A-4757-8D5D-1C5318504AC0}">
          <dgm:prSet phldrT="[Texto]" custT="1"/>
          <dgm:spPr>
            <a:solidFill>
              <a:schemeClr val="accent6">
                <a:lumMod val="60000"/>
                <a:lumOff val="40000"/>
                <a:alpha val="90000"/>
              </a:schemeClr>
            </a:solidFill>
            <a:ln>
              <a:solidFill>
                <a:schemeClr val="accent6">
                  <a:lumMod val="60000"/>
                  <a:lumOff val="40000"/>
                  <a:alpha val="90000"/>
                </a:schemeClr>
              </a:solidFill>
            </a:ln>
          </dgm:spPr>
          <dgm:t>
            <a:bodyPr/>
            <a:lstStyle/>
            <a:p>
              <a:pPr/>
              <a:r>
                <a:rPr lang="es-EC" sz="2000" i="0">
                  <a:latin typeface="Cambria Math" panose="02040503050406030204" pitchFamily="18" charset="0"/>
                </a:rPr>
                <a:t>𝐻𝑜: </a:t>
              </a:r>
              <a:endParaRPr lang="es-EC" sz="2000" i="1" dirty="0"/>
            </a:p>
            <a:p>
              <a:pPr/>
              <a:r>
                <a:rPr lang="es-EC" sz="2000" i="0">
                  <a:latin typeface="Cambria Math" panose="02040503050406030204" pitchFamily="18" charset="0"/>
                </a:rPr>
                <a:t>𝜇_1=𝜇_2=𝜇_3=𝜇_</a:t>
              </a:r>
              <a:r>
                <a:rPr lang="es-EC" sz="2000" b="0" i="0">
                  <a:latin typeface="Cambria Math" panose="02040503050406030204" pitchFamily="18" charset="0"/>
                </a:rPr>
                <a:t>4</a:t>
              </a:r>
              <a:endParaRPr lang="es-EC" sz="2000" dirty="0"/>
            </a:p>
          </dgm:t>
        </dgm:pt>
      </mc:Fallback>
    </mc:AlternateContent>
    <dgm:pt modelId="{36102DB7-A34A-4E31-85DC-9B25BE9711E0}" type="parTrans" cxnId="{B524AC59-3F07-450E-B711-F28608870DA9}">
      <dgm:prSet/>
      <dgm:spPr/>
      <dgm:t>
        <a:bodyPr/>
        <a:lstStyle/>
        <a:p>
          <a:endParaRPr lang="es-EC"/>
        </a:p>
      </dgm:t>
    </dgm:pt>
    <dgm:pt modelId="{EDBAFE9B-3745-4494-87EF-ABE6F30F90CE}" type="sibTrans" cxnId="{B524AC59-3F07-450E-B711-F28608870DA9}">
      <dgm:prSet/>
      <dgm:spPr/>
      <dgm:t>
        <a:bodyPr/>
        <a:lstStyle/>
        <a:p>
          <a:endParaRPr lang="es-EC"/>
        </a:p>
      </dgm:t>
    </dgm:pt>
    <mc:AlternateContent xmlns:mc="http://schemas.openxmlformats.org/markup-compatibility/2006" xmlns:a14="http://schemas.microsoft.com/office/drawing/2010/main">
      <mc:Choice Requires="a14">
        <dgm:pt modelId="{24391EE8-C7C3-412C-9FB1-5228078F8B79}">
          <dgm:prSet phldrT="[Texto]" custT="1"/>
          <dgm:spPr>
            <a:solidFill>
              <a:schemeClr val="accent6">
                <a:lumMod val="60000"/>
                <a:lumOff val="40000"/>
                <a:alpha val="90000"/>
              </a:schemeClr>
            </a:solidFill>
            <a:ln>
              <a:solidFill>
                <a:schemeClr val="accent6">
                  <a:lumMod val="60000"/>
                  <a:lumOff val="40000"/>
                  <a:alpha val="90000"/>
                </a:schemeClr>
              </a:solidFill>
            </a:ln>
          </dgm:spPr>
          <dgm:t>
            <a:bodyPr/>
            <a:lstStyle/>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𝐻</m:t>
                    </m:r>
                    <m:r>
                      <a:rPr lang="es-EC" sz="2000" b="0" i="1" smtClean="0">
                        <a:latin typeface="Cambria Math" panose="02040503050406030204" pitchFamily="18" charset="0"/>
                      </a:rPr>
                      <m:t>𝑎</m:t>
                    </m:r>
                    <m:r>
                      <a:rPr lang="es-EC" sz="2000" i="1" smtClean="0">
                        <a:latin typeface="Cambria Math" panose="02040503050406030204" pitchFamily="18" charset="0"/>
                      </a:rPr>
                      <m:t>:</m:t>
                    </m:r>
                  </m:oMath>
                </m:oMathPara>
              </a14:m>
              <a:endParaRPr lang="es-EC" sz="2000" i="1" dirty="0"/>
            </a:p>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 </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1</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2</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3</m:t>
                        </m:r>
                      </m:sub>
                    </m:sSub>
                    <m:sSub>
                      <m:sSubPr>
                        <m:ctrlPr>
                          <a:rPr lang="es-EC" sz="2000" i="1">
                            <a:latin typeface="Cambria Math" panose="02040503050406030204" pitchFamily="18" charset="0"/>
                          </a:rPr>
                        </m:ctrlPr>
                      </m:sSubPr>
                      <m:e>
                        <m:r>
                          <a:rPr lang="es-EC" sz="2000" i="1" smtClean="0">
                            <a:latin typeface="Cambria Math" panose="02040503050406030204" pitchFamily="18" charset="0"/>
                          </a:rPr>
                          <m:t>≠</m:t>
                        </m:r>
                        <m:r>
                          <a:rPr lang="es-EC" sz="2000" i="1">
                            <a:latin typeface="Cambria Math" panose="02040503050406030204" pitchFamily="18" charset="0"/>
                          </a:rPr>
                          <m:t>𝜇</m:t>
                        </m:r>
                      </m:e>
                      <m:sub>
                        <m:r>
                          <a:rPr lang="es-EC" sz="2000" b="0" i="1" smtClean="0">
                            <a:latin typeface="Cambria Math" panose="02040503050406030204" pitchFamily="18" charset="0"/>
                          </a:rPr>
                          <m:t>4</m:t>
                        </m:r>
                      </m:sub>
                    </m:sSub>
                  </m:oMath>
                </m:oMathPara>
              </a14:m>
              <a:endParaRPr lang="es-EC" sz="2000" dirty="0"/>
            </a:p>
          </dgm:t>
        </dgm:pt>
      </mc:Choice>
      <mc:Fallback xmlns="">
        <dgm:pt modelId="{24391EE8-C7C3-412C-9FB1-5228078F8B79}">
          <dgm:prSet phldrT="[Texto]" custT="1"/>
          <dgm:spPr>
            <a:solidFill>
              <a:schemeClr val="accent6">
                <a:lumMod val="60000"/>
                <a:lumOff val="40000"/>
                <a:alpha val="90000"/>
              </a:schemeClr>
            </a:solidFill>
            <a:ln>
              <a:solidFill>
                <a:schemeClr val="accent6">
                  <a:lumMod val="60000"/>
                  <a:lumOff val="40000"/>
                  <a:alpha val="90000"/>
                </a:schemeClr>
              </a:solidFill>
            </a:ln>
          </dgm:spPr>
          <dgm:t>
            <a:bodyPr/>
            <a:lstStyle/>
            <a:p>
              <a:pPr/>
              <a:r>
                <a:rPr lang="es-EC" sz="2000" i="0">
                  <a:latin typeface="Cambria Math" panose="02040503050406030204" pitchFamily="18" charset="0"/>
                </a:rPr>
                <a:t>𝐻</a:t>
              </a:r>
              <a:r>
                <a:rPr lang="es-EC" sz="2000" b="0" i="0">
                  <a:latin typeface="Cambria Math" panose="02040503050406030204" pitchFamily="18" charset="0"/>
                </a:rPr>
                <a:t>𝑎</a:t>
              </a:r>
              <a:r>
                <a:rPr lang="es-EC" sz="2000" i="0">
                  <a:latin typeface="Cambria Math" panose="02040503050406030204" pitchFamily="18" charset="0"/>
                </a:rPr>
                <a:t>:</a:t>
              </a:r>
              <a:endParaRPr lang="es-EC" sz="2000" i="1" dirty="0"/>
            </a:p>
            <a:p>
              <a:pPr/>
              <a:r>
                <a:rPr lang="es-EC" sz="2000" i="0">
                  <a:latin typeface="Cambria Math" panose="02040503050406030204" pitchFamily="18" charset="0"/>
                </a:rPr>
                <a:t> 𝜇_1≠𝜇_2≠𝜇_3 〖≠𝜇〗_</a:t>
              </a:r>
              <a:r>
                <a:rPr lang="es-EC" sz="2000" b="0" i="0">
                  <a:latin typeface="Cambria Math" panose="02040503050406030204" pitchFamily="18" charset="0"/>
                </a:rPr>
                <a:t>4</a:t>
              </a:r>
              <a:endParaRPr lang="es-EC" sz="2000" dirty="0"/>
            </a:p>
          </dgm:t>
        </dgm:pt>
      </mc:Fallback>
    </mc:AlternateContent>
    <dgm:pt modelId="{B6F7650D-7C3A-431B-B865-F599099DC888}" type="parTrans" cxnId="{190D968E-D992-4114-B60E-EC56CFC0FB31}">
      <dgm:prSet/>
      <dgm:spPr/>
      <dgm:t>
        <a:bodyPr/>
        <a:lstStyle/>
        <a:p>
          <a:endParaRPr lang="es-EC"/>
        </a:p>
      </dgm:t>
    </dgm:pt>
    <dgm:pt modelId="{9E327117-80F0-4E0F-90B0-6BF63BD415B0}" type="sibTrans" cxnId="{190D968E-D992-4114-B60E-EC56CFC0FB31}">
      <dgm:prSet/>
      <dgm:spPr/>
      <dgm:t>
        <a:bodyPr/>
        <a:lstStyle/>
        <a:p>
          <a:endParaRPr lang="es-EC"/>
        </a:p>
      </dgm:t>
    </dgm:pt>
    <mc:AlternateContent xmlns:mc="http://schemas.openxmlformats.org/markup-compatibility/2006" xmlns:a14="http://schemas.microsoft.com/office/drawing/2010/main">
      <mc:Choice Requires="a14">
        <dgm:pt modelId="{77A894CB-1A4E-4E55-805D-CA4EBF4FE6D5}">
          <dgm:prSet phldrT="[Texto]" custT="1"/>
          <dgm:spPr>
            <a:solidFill>
              <a:schemeClr val="accent6">
                <a:lumMod val="60000"/>
                <a:lumOff val="40000"/>
                <a:alpha val="90000"/>
              </a:schemeClr>
            </a:solidFill>
            <a:ln>
              <a:solidFill>
                <a:schemeClr val="accent6">
                  <a:lumMod val="60000"/>
                  <a:lumOff val="40000"/>
                  <a:alpha val="90000"/>
                </a:schemeClr>
              </a:solidFill>
            </a:ln>
          </dgm:spPr>
          <dgm:t>
            <a:bodyPr/>
            <a:lstStyle/>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𝐻</m:t>
                    </m:r>
                    <m:r>
                      <a:rPr lang="es-EC" sz="2000" b="0" i="1" smtClean="0">
                        <a:latin typeface="Cambria Math" panose="02040503050406030204" pitchFamily="18" charset="0"/>
                      </a:rPr>
                      <m:t>𝑎</m:t>
                    </m:r>
                    <m:r>
                      <a:rPr lang="es-EC" sz="2000" i="1" smtClean="0">
                        <a:latin typeface="Cambria Math" panose="02040503050406030204" pitchFamily="18" charset="0"/>
                      </a:rPr>
                      <m:t>:</m:t>
                    </m:r>
                  </m:oMath>
                </m:oMathPara>
              </a14:m>
              <a:endParaRPr lang="es-EC" sz="2000" i="1" dirty="0"/>
            </a:p>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 </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1</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2</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𝜇</m:t>
                        </m:r>
                      </m:e>
                      <m:sub>
                        <m:r>
                          <a:rPr lang="es-EC" sz="2000" i="1">
                            <a:latin typeface="Cambria Math" panose="02040503050406030204" pitchFamily="18" charset="0"/>
                          </a:rPr>
                          <m:t>3</m:t>
                        </m:r>
                      </m:sub>
                    </m:sSub>
                    <m:sSub>
                      <m:sSubPr>
                        <m:ctrlPr>
                          <a:rPr lang="es-EC" sz="2000" i="1" smtClean="0">
                            <a:latin typeface="Cambria Math" panose="02040503050406030204" pitchFamily="18" charset="0"/>
                          </a:rPr>
                        </m:ctrlPr>
                      </m:sSubPr>
                      <m:e>
                        <m:r>
                          <a:rPr lang="es-EC" sz="2000" i="1" smtClean="0">
                            <a:latin typeface="Cambria Math" panose="02040503050406030204" pitchFamily="18" charset="0"/>
                          </a:rPr>
                          <m:t>≠</m:t>
                        </m:r>
                        <m:r>
                          <a:rPr lang="es-EC" sz="2000" i="1">
                            <a:latin typeface="Cambria Math" panose="02040503050406030204" pitchFamily="18" charset="0"/>
                          </a:rPr>
                          <m:t>𝜇</m:t>
                        </m:r>
                      </m:e>
                      <m:sub>
                        <m:r>
                          <a:rPr lang="es-EC" sz="2000" b="0" i="1" smtClean="0">
                            <a:latin typeface="Cambria Math" panose="02040503050406030204" pitchFamily="18" charset="0"/>
                          </a:rPr>
                          <m:t>4</m:t>
                        </m:r>
                      </m:sub>
                    </m:sSub>
                  </m:oMath>
                </m:oMathPara>
              </a14:m>
              <a:endParaRPr lang="es-EC" sz="2000" dirty="0"/>
            </a:p>
          </dgm:t>
        </dgm:pt>
      </mc:Choice>
      <mc:Fallback xmlns="">
        <dgm:pt modelId="{77A894CB-1A4E-4E55-805D-CA4EBF4FE6D5}">
          <dgm:prSet phldrT="[Texto]" custT="1"/>
          <dgm:spPr>
            <a:solidFill>
              <a:schemeClr val="accent6">
                <a:lumMod val="60000"/>
                <a:lumOff val="40000"/>
                <a:alpha val="90000"/>
              </a:schemeClr>
            </a:solidFill>
            <a:ln>
              <a:solidFill>
                <a:schemeClr val="accent6">
                  <a:lumMod val="60000"/>
                  <a:lumOff val="40000"/>
                  <a:alpha val="90000"/>
                </a:schemeClr>
              </a:solidFill>
            </a:ln>
          </dgm:spPr>
          <dgm:t>
            <a:bodyPr/>
            <a:lstStyle/>
            <a:p>
              <a:pPr/>
              <a:r>
                <a:rPr lang="es-EC" sz="2000" i="0">
                  <a:latin typeface="Cambria Math" panose="02040503050406030204" pitchFamily="18" charset="0"/>
                </a:rPr>
                <a:t>𝐻</a:t>
              </a:r>
              <a:r>
                <a:rPr lang="es-EC" sz="2000" b="0" i="0">
                  <a:latin typeface="Cambria Math" panose="02040503050406030204" pitchFamily="18" charset="0"/>
                </a:rPr>
                <a:t>𝑎</a:t>
              </a:r>
              <a:r>
                <a:rPr lang="es-EC" sz="2000" i="0">
                  <a:latin typeface="Cambria Math" panose="02040503050406030204" pitchFamily="18" charset="0"/>
                </a:rPr>
                <a:t>:</a:t>
              </a:r>
              <a:endParaRPr lang="es-EC" sz="2000" i="1" dirty="0"/>
            </a:p>
            <a:p>
              <a:pPr/>
              <a:r>
                <a:rPr lang="es-EC" sz="2000" i="0">
                  <a:latin typeface="Cambria Math" panose="02040503050406030204" pitchFamily="18" charset="0"/>
                </a:rPr>
                <a:t> 𝜇_1≠𝜇_2≠𝜇_3 〖≠𝜇〗_</a:t>
              </a:r>
              <a:r>
                <a:rPr lang="es-EC" sz="2000" b="0" i="0">
                  <a:latin typeface="Cambria Math" panose="02040503050406030204" pitchFamily="18" charset="0"/>
                </a:rPr>
                <a:t>4</a:t>
              </a:r>
              <a:endParaRPr lang="es-EC" sz="2000" dirty="0"/>
            </a:p>
          </dgm:t>
        </dgm:pt>
      </mc:Fallback>
    </mc:AlternateContent>
    <dgm:pt modelId="{9E2370F7-0898-4AF3-A9C0-FDA71A22E6AA}" type="parTrans" cxnId="{19F04201-5118-401D-ACA1-554A4CE39114}">
      <dgm:prSet/>
      <dgm:spPr/>
      <dgm:t>
        <a:bodyPr/>
        <a:lstStyle/>
        <a:p>
          <a:endParaRPr lang="es-EC"/>
        </a:p>
      </dgm:t>
    </dgm:pt>
    <dgm:pt modelId="{341F2E81-0A9B-4F95-999A-CAF2DC7268B9}" type="sibTrans" cxnId="{19F04201-5118-401D-ACA1-554A4CE39114}">
      <dgm:prSet/>
      <dgm:spPr/>
      <dgm:t>
        <a:bodyPr/>
        <a:lstStyle/>
        <a:p>
          <a:endParaRPr lang="es-EC"/>
        </a:p>
      </dgm:t>
    </dgm:pt>
    <dgm:pt modelId="{EA975C4D-DCCF-4AFA-A178-521693F841AB}" type="pres">
      <dgm:prSet presAssocID="{F2201579-9430-470E-80F3-01F4E237D579}" presName="list" presStyleCnt="0">
        <dgm:presLayoutVars>
          <dgm:dir/>
          <dgm:animLvl val="lvl"/>
        </dgm:presLayoutVars>
      </dgm:prSet>
      <dgm:spPr/>
    </dgm:pt>
    <dgm:pt modelId="{A5995C60-3645-4C4B-BEFE-82887B513BDA}" type="pres">
      <dgm:prSet presAssocID="{16F1C83A-C0EA-4912-9295-B529D02CF750}" presName="posSpace" presStyleCnt="0"/>
      <dgm:spPr/>
    </dgm:pt>
    <dgm:pt modelId="{7AC9C513-8BCB-48C4-8B9B-25561565A7E3}" type="pres">
      <dgm:prSet presAssocID="{16F1C83A-C0EA-4912-9295-B529D02CF750}" presName="vertFlow" presStyleCnt="0"/>
      <dgm:spPr/>
    </dgm:pt>
    <dgm:pt modelId="{5DE789E4-753A-44C9-BC51-016D745A420E}" type="pres">
      <dgm:prSet presAssocID="{16F1C83A-C0EA-4912-9295-B529D02CF750}" presName="topSpace" presStyleCnt="0"/>
      <dgm:spPr/>
    </dgm:pt>
    <dgm:pt modelId="{C45F74AD-BA81-4487-99A6-9378426BE8C8}" type="pres">
      <dgm:prSet presAssocID="{16F1C83A-C0EA-4912-9295-B529D02CF750}" presName="firstComp" presStyleCnt="0"/>
      <dgm:spPr/>
    </dgm:pt>
    <dgm:pt modelId="{AE795742-E226-471C-8708-CC2A181F4F36}" type="pres">
      <dgm:prSet presAssocID="{16F1C83A-C0EA-4912-9295-B529D02CF750}" presName="firstChild" presStyleLbl="bgAccFollowNode1" presStyleIdx="0" presStyleCnt="4"/>
      <dgm:spPr/>
    </dgm:pt>
    <dgm:pt modelId="{4FF45D9A-4205-4F14-A662-FE9A1161456A}" type="pres">
      <dgm:prSet presAssocID="{16F1C83A-C0EA-4912-9295-B529D02CF750}" presName="firstChildTx" presStyleLbl="bgAccFollowNode1" presStyleIdx="0" presStyleCnt="4">
        <dgm:presLayoutVars>
          <dgm:bulletEnabled val="1"/>
        </dgm:presLayoutVars>
      </dgm:prSet>
      <dgm:spPr/>
    </dgm:pt>
    <dgm:pt modelId="{0039C124-A4D3-4F14-AF2A-BDF01BDA63CF}" type="pres">
      <dgm:prSet presAssocID="{24391EE8-C7C3-412C-9FB1-5228078F8B79}" presName="comp" presStyleCnt="0"/>
      <dgm:spPr/>
    </dgm:pt>
    <dgm:pt modelId="{8AC485CF-0415-4739-8E6B-70C0C7F5F6F3}" type="pres">
      <dgm:prSet presAssocID="{24391EE8-C7C3-412C-9FB1-5228078F8B79}" presName="child" presStyleLbl="bgAccFollowNode1" presStyleIdx="1" presStyleCnt="4"/>
      <dgm:spPr/>
    </dgm:pt>
    <dgm:pt modelId="{EC0B0167-5EDD-49CC-94FD-57CBE9FAE593}" type="pres">
      <dgm:prSet presAssocID="{24391EE8-C7C3-412C-9FB1-5228078F8B79}" presName="childTx" presStyleLbl="bgAccFollowNode1" presStyleIdx="1" presStyleCnt="4">
        <dgm:presLayoutVars>
          <dgm:bulletEnabled val="1"/>
        </dgm:presLayoutVars>
      </dgm:prSet>
      <dgm:spPr/>
    </dgm:pt>
    <dgm:pt modelId="{565CEEED-A074-471F-B3BC-0EA09C16D8F5}" type="pres">
      <dgm:prSet presAssocID="{16F1C83A-C0EA-4912-9295-B529D02CF750}" presName="negSpace" presStyleCnt="0"/>
      <dgm:spPr/>
    </dgm:pt>
    <dgm:pt modelId="{D9D99CA9-8AAB-4CEE-9EA9-29B6CBBFD2E5}" type="pres">
      <dgm:prSet presAssocID="{16F1C83A-C0EA-4912-9295-B529D02CF750}" presName="circle" presStyleLbl="node1" presStyleIdx="0" presStyleCnt="2"/>
      <dgm:spPr/>
    </dgm:pt>
    <dgm:pt modelId="{F94744E9-86BF-49E1-876E-B7457056748F}" type="pres">
      <dgm:prSet presAssocID="{CBF3FB8E-A8AA-4AB7-B40F-E16357AB9241}" presName="transSpace" presStyleCnt="0"/>
      <dgm:spPr/>
    </dgm:pt>
    <dgm:pt modelId="{F7AA1E14-1CE4-4581-9FBE-5EF09E34AE69}" type="pres">
      <dgm:prSet presAssocID="{0CBD4310-13B4-407F-B344-B58B6C38FFF9}" presName="posSpace" presStyleCnt="0"/>
      <dgm:spPr/>
    </dgm:pt>
    <dgm:pt modelId="{13F52AA6-E1D6-45B8-9D35-3ACCA2567B17}" type="pres">
      <dgm:prSet presAssocID="{0CBD4310-13B4-407F-B344-B58B6C38FFF9}" presName="vertFlow" presStyleCnt="0"/>
      <dgm:spPr/>
    </dgm:pt>
    <dgm:pt modelId="{6C9D96BA-6939-400F-901F-383560EF82A5}" type="pres">
      <dgm:prSet presAssocID="{0CBD4310-13B4-407F-B344-B58B6C38FFF9}" presName="topSpace" presStyleCnt="0"/>
      <dgm:spPr/>
    </dgm:pt>
    <dgm:pt modelId="{DDA530CA-B6BF-4F79-AE8C-27C26768F40D}" type="pres">
      <dgm:prSet presAssocID="{0CBD4310-13B4-407F-B344-B58B6C38FFF9}" presName="firstComp" presStyleCnt="0"/>
      <dgm:spPr/>
    </dgm:pt>
    <dgm:pt modelId="{F36D6718-04DB-498B-A3AD-35DEC6BF5D6B}" type="pres">
      <dgm:prSet presAssocID="{0CBD4310-13B4-407F-B344-B58B6C38FFF9}" presName="firstChild" presStyleLbl="bgAccFollowNode1" presStyleIdx="2" presStyleCnt="4"/>
      <dgm:spPr/>
    </dgm:pt>
    <dgm:pt modelId="{6E52F168-C325-4D39-9C11-0D0FD0597111}" type="pres">
      <dgm:prSet presAssocID="{0CBD4310-13B4-407F-B344-B58B6C38FFF9}" presName="firstChildTx" presStyleLbl="bgAccFollowNode1" presStyleIdx="2" presStyleCnt="4">
        <dgm:presLayoutVars>
          <dgm:bulletEnabled val="1"/>
        </dgm:presLayoutVars>
      </dgm:prSet>
      <dgm:spPr/>
    </dgm:pt>
    <dgm:pt modelId="{9AE5FE5E-984D-491D-BB17-BA16C2A8A0E9}" type="pres">
      <dgm:prSet presAssocID="{77A894CB-1A4E-4E55-805D-CA4EBF4FE6D5}" presName="comp" presStyleCnt="0"/>
      <dgm:spPr/>
    </dgm:pt>
    <dgm:pt modelId="{E4D0363D-B609-4693-A374-340ADC147DE0}" type="pres">
      <dgm:prSet presAssocID="{77A894CB-1A4E-4E55-805D-CA4EBF4FE6D5}" presName="child" presStyleLbl="bgAccFollowNode1" presStyleIdx="3" presStyleCnt="4"/>
      <dgm:spPr/>
    </dgm:pt>
    <dgm:pt modelId="{1A4B0685-F725-4D69-BE76-D2B5A194B728}" type="pres">
      <dgm:prSet presAssocID="{77A894CB-1A4E-4E55-805D-CA4EBF4FE6D5}" presName="childTx" presStyleLbl="bgAccFollowNode1" presStyleIdx="3" presStyleCnt="4">
        <dgm:presLayoutVars>
          <dgm:bulletEnabled val="1"/>
        </dgm:presLayoutVars>
      </dgm:prSet>
      <dgm:spPr/>
    </dgm:pt>
    <dgm:pt modelId="{B383DE33-C5A4-4689-B220-106D9848B9DC}" type="pres">
      <dgm:prSet presAssocID="{0CBD4310-13B4-407F-B344-B58B6C38FFF9}" presName="negSpace" presStyleCnt="0"/>
      <dgm:spPr/>
    </dgm:pt>
    <dgm:pt modelId="{DBFA5D56-0590-4BBB-BF27-B93753542F0F}" type="pres">
      <dgm:prSet presAssocID="{0CBD4310-13B4-407F-B344-B58B6C38FFF9}" presName="circle" presStyleLbl="node1" presStyleIdx="1" presStyleCnt="2"/>
      <dgm:spPr/>
    </dgm:pt>
  </dgm:ptLst>
  <dgm:cxnLst>
    <dgm:cxn modelId="{19F04201-5118-401D-ACA1-554A4CE39114}" srcId="{0CBD4310-13B4-407F-B344-B58B6C38FFF9}" destId="{77A894CB-1A4E-4E55-805D-CA4EBF4FE6D5}" srcOrd="1" destOrd="0" parTransId="{9E2370F7-0898-4AF3-A9C0-FDA71A22E6AA}" sibTransId="{341F2E81-0A9B-4F95-999A-CAF2DC7268B9}"/>
    <dgm:cxn modelId="{F8012515-6F2E-4441-83BD-38116CE270D1}" type="presOf" srcId="{24EBFEAD-33BF-4EF4-AE17-704382431C45}" destId="{F36D6718-04DB-498B-A3AD-35DEC6BF5D6B}" srcOrd="0" destOrd="0" presId="urn:microsoft.com/office/officeart/2005/8/layout/hList9"/>
    <dgm:cxn modelId="{52CBFC15-4A31-4C7F-B7C1-8BF21C0F7DA3}" srcId="{F2201579-9430-470E-80F3-01F4E237D579}" destId="{0CBD4310-13B4-407F-B344-B58B6C38FFF9}" srcOrd="1" destOrd="0" parTransId="{DD31683C-247B-430A-83E3-AE2E1E3DA0B3}" sibTransId="{7E57F021-CB27-49FA-B97E-FC0918C72299}"/>
    <dgm:cxn modelId="{D4241518-4CE2-4801-A870-BD9BA1FB9E80}" type="presOf" srcId="{333175B8-1E2A-4757-8D5D-1C5318504AC0}" destId="{4FF45D9A-4205-4F14-A662-FE9A1161456A}" srcOrd="1" destOrd="0" presId="urn:microsoft.com/office/officeart/2005/8/layout/hList9"/>
    <dgm:cxn modelId="{DA199825-F7F3-4545-9B1E-8DBD633730BC}" type="presOf" srcId="{77A894CB-1A4E-4E55-805D-CA4EBF4FE6D5}" destId="{E4D0363D-B609-4693-A374-340ADC147DE0}" srcOrd="0" destOrd="0" presId="urn:microsoft.com/office/officeart/2005/8/layout/hList9"/>
    <dgm:cxn modelId="{CC962631-1334-4523-A211-D536B838E097}" type="presOf" srcId="{333175B8-1E2A-4757-8D5D-1C5318504AC0}" destId="{AE795742-E226-471C-8708-CC2A181F4F36}" srcOrd="0" destOrd="0" presId="urn:microsoft.com/office/officeart/2005/8/layout/hList9"/>
    <dgm:cxn modelId="{97E71032-1949-4298-A024-894E0EE3A65F}" type="presOf" srcId="{0CBD4310-13B4-407F-B344-B58B6C38FFF9}" destId="{DBFA5D56-0590-4BBB-BF27-B93753542F0F}" srcOrd="0" destOrd="0" presId="urn:microsoft.com/office/officeart/2005/8/layout/hList9"/>
    <dgm:cxn modelId="{CE838543-1114-4378-8892-D365B2D5E677}" type="presOf" srcId="{F2201579-9430-470E-80F3-01F4E237D579}" destId="{EA975C4D-DCCF-4AFA-A178-521693F841AB}" srcOrd="0" destOrd="0" presId="urn:microsoft.com/office/officeart/2005/8/layout/hList9"/>
    <dgm:cxn modelId="{B524AC59-3F07-450E-B711-F28608870DA9}" srcId="{16F1C83A-C0EA-4912-9295-B529D02CF750}" destId="{333175B8-1E2A-4757-8D5D-1C5318504AC0}" srcOrd="0" destOrd="0" parTransId="{36102DB7-A34A-4E31-85DC-9B25BE9711E0}" sibTransId="{EDBAFE9B-3745-4494-87EF-ABE6F30F90CE}"/>
    <dgm:cxn modelId="{1D9A7C84-FA40-4497-8C5D-AD58432DC5D2}" type="presOf" srcId="{24391EE8-C7C3-412C-9FB1-5228078F8B79}" destId="{8AC485CF-0415-4739-8E6B-70C0C7F5F6F3}" srcOrd="0" destOrd="0" presId="urn:microsoft.com/office/officeart/2005/8/layout/hList9"/>
    <dgm:cxn modelId="{190D968E-D992-4114-B60E-EC56CFC0FB31}" srcId="{16F1C83A-C0EA-4912-9295-B529D02CF750}" destId="{24391EE8-C7C3-412C-9FB1-5228078F8B79}" srcOrd="1" destOrd="0" parTransId="{B6F7650D-7C3A-431B-B865-F599099DC888}" sibTransId="{9E327117-80F0-4E0F-90B0-6BF63BD415B0}"/>
    <dgm:cxn modelId="{93E45B99-8395-448B-96F4-540404B0895A}" srcId="{0CBD4310-13B4-407F-B344-B58B6C38FFF9}" destId="{24EBFEAD-33BF-4EF4-AE17-704382431C45}" srcOrd="0" destOrd="0" parTransId="{AA4A9FDD-A129-44E5-A3E1-C3E152EA9834}" sibTransId="{A31B1B93-ED38-44EB-A5C6-286C902F8C8B}"/>
    <dgm:cxn modelId="{8F14FAA8-DC65-46D5-89FF-308C2AE9C4E1}" srcId="{F2201579-9430-470E-80F3-01F4E237D579}" destId="{16F1C83A-C0EA-4912-9295-B529D02CF750}" srcOrd="0" destOrd="0" parTransId="{757C84F0-6E13-493E-950C-21DFC491A496}" sibTransId="{CBF3FB8E-A8AA-4AB7-B40F-E16357AB9241}"/>
    <dgm:cxn modelId="{02CE89A9-D154-4591-82B8-653D3D49F741}" type="presOf" srcId="{77A894CB-1A4E-4E55-805D-CA4EBF4FE6D5}" destId="{1A4B0685-F725-4D69-BE76-D2B5A194B728}" srcOrd="1" destOrd="0" presId="urn:microsoft.com/office/officeart/2005/8/layout/hList9"/>
    <dgm:cxn modelId="{E3B8F2A9-6A51-4597-8AE3-167D9E99014C}" type="presOf" srcId="{24EBFEAD-33BF-4EF4-AE17-704382431C45}" destId="{6E52F168-C325-4D39-9C11-0D0FD0597111}" srcOrd="1" destOrd="0" presId="urn:microsoft.com/office/officeart/2005/8/layout/hList9"/>
    <dgm:cxn modelId="{2C096CAA-7023-4DE5-B575-ECBD45B45843}" type="presOf" srcId="{16F1C83A-C0EA-4912-9295-B529D02CF750}" destId="{D9D99CA9-8AAB-4CEE-9EA9-29B6CBBFD2E5}" srcOrd="0" destOrd="0" presId="urn:microsoft.com/office/officeart/2005/8/layout/hList9"/>
    <dgm:cxn modelId="{0AEFCFC8-95D3-4841-A23A-6FCCED531FE0}" type="presOf" srcId="{24391EE8-C7C3-412C-9FB1-5228078F8B79}" destId="{EC0B0167-5EDD-49CC-94FD-57CBE9FAE593}" srcOrd="1" destOrd="0" presId="urn:microsoft.com/office/officeart/2005/8/layout/hList9"/>
    <dgm:cxn modelId="{21F19332-9FA1-49BA-B714-F994584B56AA}" type="presParOf" srcId="{EA975C4D-DCCF-4AFA-A178-521693F841AB}" destId="{A5995C60-3645-4C4B-BEFE-82887B513BDA}" srcOrd="0" destOrd="0" presId="urn:microsoft.com/office/officeart/2005/8/layout/hList9"/>
    <dgm:cxn modelId="{1064FA24-F3EC-4C65-8801-77221E950956}" type="presParOf" srcId="{EA975C4D-DCCF-4AFA-A178-521693F841AB}" destId="{7AC9C513-8BCB-48C4-8B9B-25561565A7E3}" srcOrd="1" destOrd="0" presId="urn:microsoft.com/office/officeart/2005/8/layout/hList9"/>
    <dgm:cxn modelId="{31948480-3694-42F9-992E-54323242A1D9}" type="presParOf" srcId="{7AC9C513-8BCB-48C4-8B9B-25561565A7E3}" destId="{5DE789E4-753A-44C9-BC51-016D745A420E}" srcOrd="0" destOrd="0" presId="urn:microsoft.com/office/officeart/2005/8/layout/hList9"/>
    <dgm:cxn modelId="{51974F29-8D01-4CAA-8BA8-33B8CD5B2770}" type="presParOf" srcId="{7AC9C513-8BCB-48C4-8B9B-25561565A7E3}" destId="{C45F74AD-BA81-4487-99A6-9378426BE8C8}" srcOrd="1" destOrd="0" presId="urn:microsoft.com/office/officeart/2005/8/layout/hList9"/>
    <dgm:cxn modelId="{F6441419-0661-43EE-92E7-87DBB6C7071C}" type="presParOf" srcId="{C45F74AD-BA81-4487-99A6-9378426BE8C8}" destId="{AE795742-E226-471C-8708-CC2A181F4F36}" srcOrd="0" destOrd="0" presId="urn:microsoft.com/office/officeart/2005/8/layout/hList9"/>
    <dgm:cxn modelId="{F8EB4AB4-D5CF-4B28-8FAC-B63415949C6B}" type="presParOf" srcId="{C45F74AD-BA81-4487-99A6-9378426BE8C8}" destId="{4FF45D9A-4205-4F14-A662-FE9A1161456A}" srcOrd="1" destOrd="0" presId="urn:microsoft.com/office/officeart/2005/8/layout/hList9"/>
    <dgm:cxn modelId="{D5A3922E-7074-4ECF-BE3B-5722B498A4FB}" type="presParOf" srcId="{7AC9C513-8BCB-48C4-8B9B-25561565A7E3}" destId="{0039C124-A4D3-4F14-AF2A-BDF01BDA63CF}" srcOrd="2" destOrd="0" presId="urn:microsoft.com/office/officeart/2005/8/layout/hList9"/>
    <dgm:cxn modelId="{19E10C22-4609-4FB6-A678-CC8CC1D86BBF}" type="presParOf" srcId="{0039C124-A4D3-4F14-AF2A-BDF01BDA63CF}" destId="{8AC485CF-0415-4739-8E6B-70C0C7F5F6F3}" srcOrd="0" destOrd="0" presId="urn:microsoft.com/office/officeart/2005/8/layout/hList9"/>
    <dgm:cxn modelId="{A8F45542-30F8-478E-8D22-344D19126909}" type="presParOf" srcId="{0039C124-A4D3-4F14-AF2A-BDF01BDA63CF}" destId="{EC0B0167-5EDD-49CC-94FD-57CBE9FAE593}" srcOrd="1" destOrd="0" presId="urn:microsoft.com/office/officeart/2005/8/layout/hList9"/>
    <dgm:cxn modelId="{BE6D9EBD-4659-45AE-BF9C-0219AF5E169B}" type="presParOf" srcId="{EA975C4D-DCCF-4AFA-A178-521693F841AB}" destId="{565CEEED-A074-471F-B3BC-0EA09C16D8F5}" srcOrd="2" destOrd="0" presId="urn:microsoft.com/office/officeart/2005/8/layout/hList9"/>
    <dgm:cxn modelId="{68991F7A-1C98-424E-9893-9A8656AB2D75}" type="presParOf" srcId="{EA975C4D-DCCF-4AFA-A178-521693F841AB}" destId="{D9D99CA9-8AAB-4CEE-9EA9-29B6CBBFD2E5}" srcOrd="3" destOrd="0" presId="urn:microsoft.com/office/officeart/2005/8/layout/hList9"/>
    <dgm:cxn modelId="{0BB53F63-4D4B-4748-8F58-3B5236444A9E}" type="presParOf" srcId="{EA975C4D-DCCF-4AFA-A178-521693F841AB}" destId="{F94744E9-86BF-49E1-876E-B7457056748F}" srcOrd="4" destOrd="0" presId="urn:microsoft.com/office/officeart/2005/8/layout/hList9"/>
    <dgm:cxn modelId="{C8CB14E5-0D2F-40F1-AD16-33AC5511CB25}" type="presParOf" srcId="{EA975C4D-DCCF-4AFA-A178-521693F841AB}" destId="{F7AA1E14-1CE4-4581-9FBE-5EF09E34AE69}" srcOrd="5" destOrd="0" presId="urn:microsoft.com/office/officeart/2005/8/layout/hList9"/>
    <dgm:cxn modelId="{75B77568-373C-406D-A5CE-2EEC5C648203}" type="presParOf" srcId="{EA975C4D-DCCF-4AFA-A178-521693F841AB}" destId="{13F52AA6-E1D6-45B8-9D35-3ACCA2567B17}" srcOrd="6" destOrd="0" presId="urn:microsoft.com/office/officeart/2005/8/layout/hList9"/>
    <dgm:cxn modelId="{F7B42D5C-3941-447F-B3BB-219FEF4C4904}" type="presParOf" srcId="{13F52AA6-E1D6-45B8-9D35-3ACCA2567B17}" destId="{6C9D96BA-6939-400F-901F-383560EF82A5}" srcOrd="0" destOrd="0" presId="urn:microsoft.com/office/officeart/2005/8/layout/hList9"/>
    <dgm:cxn modelId="{48CD5E9A-4D64-40AF-B7EB-A0CE8D4B0B7B}" type="presParOf" srcId="{13F52AA6-E1D6-45B8-9D35-3ACCA2567B17}" destId="{DDA530CA-B6BF-4F79-AE8C-27C26768F40D}" srcOrd="1" destOrd="0" presId="urn:microsoft.com/office/officeart/2005/8/layout/hList9"/>
    <dgm:cxn modelId="{51EFFB86-1327-4C14-B56E-7997379DB94C}" type="presParOf" srcId="{DDA530CA-B6BF-4F79-AE8C-27C26768F40D}" destId="{F36D6718-04DB-498B-A3AD-35DEC6BF5D6B}" srcOrd="0" destOrd="0" presId="urn:microsoft.com/office/officeart/2005/8/layout/hList9"/>
    <dgm:cxn modelId="{290C4D62-3393-4B0B-A368-8333CEA0091A}" type="presParOf" srcId="{DDA530CA-B6BF-4F79-AE8C-27C26768F40D}" destId="{6E52F168-C325-4D39-9C11-0D0FD0597111}" srcOrd="1" destOrd="0" presId="urn:microsoft.com/office/officeart/2005/8/layout/hList9"/>
    <dgm:cxn modelId="{3A2DB6E2-F131-43D4-8D81-6051A89EF3AE}" type="presParOf" srcId="{13F52AA6-E1D6-45B8-9D35-3ACCA2567B17}" destId="{9AE5FE5E-984D-491D-BB17-BA16C2A8A0E9}" srcOrd="2" destOrd="0" presId="urn:microsoft.com/office/officeart/2005/8/layout/hList9"/>
    <dgm:cxn modelId="{0764F964-52C0-4EE5-949B-B6F52AD41B03}" type="presParOf" srcId="{9AE5FE5E-984D-491D-BB17-BA16C2A8A0E9}" destId="{E4D0363D-B609-4693-A374-340ADC147DE0}" srcOrd="0" destOrd="0" presId="urn:microsoft.com/office/officeart/2005/8/layout/hList9"/>
    <dgm:cxn modelId="{6D8B6813-FDDE-4EED-BA4C-27114A9FE11C}" type="presParOf" srcId="{9AE5FE5E-984D-491D-BB17-BA16C2A8A0E9}" destId="{1A4B0685-F725-4D69-BE76-D2B5A194B728}" srcOrd="1" destOrd="0" presId="urn:microsoft.com/office/officeart/2005/8/layout/hList9"/>
    <dgm:cxn modelId="{B68EBDAD-7C8A-454B-8253-EA19502E05BC}" type="presParOf" srcId="{EA975C4D-DCCF-4AFA-A178-521693F841AB}" destId="{B383DE33-C5A4-4689-B220-106D9848B9DC}" srcOrd="7" destOrd="0" presId="urn:microsoft.com/office/officeart/2005/8/layout/hList9"/>
    <dgm:cxn modelId="{7FB5E1E5-69C5-45B2-8368-DF984DB21BD0}" type="presParOf" srcId="{EA975C4D-DCCF-4AFA-A178-521693F841AB}" destId="{DBFA5D56-0590-4BBB-BF27-B93753542F0F}"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2201579-9430-470E-80F3-01F4E237D579}"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EC"/>
        </a:p>
      </dgm:t>
    </dgm:pt>
    <dgm:pt modelId="{16F1C83A-C0EA-4912-9295-B529D02CF750}">
      <dgm:prSet phldrT="[Texto]" custT="1"/>
      <dgm:spPr>
        <a:solidFill>
          <a:srgbClr val="00B050"/>
        </a:solidFill>
      </dgm:spPr>
      <dgm:t>
        <a:bodyPr/>
        <a:lstStyle/>
        <a:p>
          <a:r>
            <a:rPr lang="es-EC" sz="6500" dirty="0"/>
            <a:t>Cu</a:t>
          </a:r>
        </a:p>
      </dgm:t>
    </dgm:pt>
    <dgm:pt modelId="{757C84F0-6E13-493E-950C-21DFC491A496}" type="parTrans" cxnId="{8F14FAA8-DC65-46D5-89FF-308C2AE9C4E1}">
      <dgm:prSet/>
      <dgm:spPr/>
      <dgm:t>
        <a:bodyPr/>
        <a:lstStyle/>
        <a:p>
          <a:endParaRPr lang="es-EC"/>
        </a:p>
      </dgm:t>
    </dgm:pt>
    <dgm:pt modelId="{CBF3FB8E-A8AA-4AB7-B40F-E16357AB9241}" type="sibTrans" cxnId="{8F14FAA8-DC65-46D5-89FF-308C2AE9C4E1}">
      <dgm:prSet/>
      <dgm:spPr/>
      <dgm:t>
        <a:bodyPr/>
        <a:lstStyle/>
        <a:p>
          <a:endParaRPr lang="es-EC"/>
        </a:p>
      </dgm:t>
    </dgm:pt>
    <dgm:pt modelId="{0CBD4310-13B4-407F-B344-B58B6C38FFF9}">
      <dgm:prSet phldrT="[Texto]" custT="1"/>
      <dgm:spPr>
        <a:solidFill>
          <a:srgbClr val="00B050"/>
        </a:solidFill>
      </dgm:spPr>
      <dgm:t>
        <a:bodyPr/>
        <a:lstStyle/>
        <a:p>
          <a:r>
            <a:rPr lang="es-EC" sz="6500" dirty="0"/>
            <a:t>Hg</a:t>
          </a:r>
        </a:p>
      </dgm:t>
    </dgm:pt>
    <dgm:pt modelId="{DD31683C-247B-430A-83E3-AE2E1E3DA0B3}" type="parTrans" cxnId="{52CBFC15-4A31-4C7F-B7C1-8BF21C0F7DA3}">
      <dgm:prSet/>
      <dgm:spPr/>
      <dgm:t>
        <a:bodyPr/>
        <a:lstStyle/>
        <a:p>
          <a:endParaRPr lang="es-EC"/>
        </a:p>
      </dgm:t>
    </dgm:pt>
    <dgm:pt modelId="{7E57F021-CB27-49FA-B97E-FC0918C72299}" type="sibTrans" cxnId="{52CBFC15-4A31-4C7F-B7C1-8BF21C0F7DA3}">
      <dgm:prSet/>
      <dgm:spPr/>
      <dgm:t>
        <a:bodyPr/>
        <a:lstStyle/>
        <a:p>
          <a:endParaRPr lang="es-EC"/>
        </a:p>
      </dgm:t>
    </dgm:pt>
    <dgm:pt modelId="{24EBFEAD-33BF-4EF4-AE17-704382431C45}">
      <dgm:prSet phldrT="[Texto]" custT="1"/>
      <dgm:spPr>
        <a:blipFill>
          <a:blip xmlns:r="http://schemas.openxmlformats.org/officeDocument/2006/relationships" r:embed="rId1"/>
          <a:stretch>
            <a:fillRect/>
          </a:stretch>
        </a:blipFill>
        <a:ln>
          <a:solidFill>
            <a:schemeClr val="accent6">
              <a:lumMod val="60000"/>
              <a:lumOff val="40000"/>
              <a:alpha val="90000"/>
            </a:schemeClr>
          </a:solidFill>
        </a:ln>
      </dgm:spPr>
      <dgm:t>
        <a:bodyPr/>
        <a:lstStyle/>
        <a:p>
          <a:r>
            <a:rPr lang="es-EC">
              <a:noFill/>
            </a:rPr>
            <a:t> </a:t>
          </a:r>
        </a:p>
      </dgm:t>
    </dgm:pt>
    <dgm:pt modelId="{AA4A9FDD-A129-44E5-A3E1-C3E152EA9834}" type="parTrans" cxnId="{93E45B99-8395-448B-96F4-540404B0895A}">
      <dgm:prSet/>
      <dgm:spPr/>
      <dgm:t>
        <a:bodyPr/>
        <a:lstStyle/>
        <a:p>
          <a:endParaRPr lang="es-EC"/>
        </a:p>
      </dgm:t>
    </dgm:pt>
    <dgm:pt modelId="{A31B1B93-ED38-44EB-A5C6-286C902F8C8B}" type="sibTrans" cxnId="{93E45B99-8395-448B-96F4-540404B0895A}">
      <dgm:prSet/>
      <dgm:spPr/>
      <dgm:t>
        <a:bodyPr/>
        <a:lstStyle/>
        <a:p>
          <a:endParaRPr lang="es-EC"/>
        </a:p>
      </dgm:t>
    </dgm:pt>
    <dgm:pt modelId="{333175B8-1E2A-4757-8D5D-1C5318504AC0}">
      <dgm:prSet phldrT="[Texto]" custT="1"/>
      <dgm:spPr>
        <a:blipFill>
          <a:blip xmlns:r="http://schemas.openxmlformats.org/officeDocument/2006/relationships" r:embed="rId2"/>
          <a:stretch>
            <a:fillRect/>
          </a:stretch>
        </a:blipFill>
        <a:ln>
          <a:solidFill>
            <a:schemeClr val="accent6">
              <a:lumMod val="60000"/>
              <a:lumOff val="40000"/>
              <a:alpha val="90000"/>
            </a:schemeClr>
          </a:solidFill>
        </a:ln>
      </dgm:spPr>
      <dgm:t>
        <a:bodyPr/>
        <a:lstStyle/>
        <a:p>
          <a:r>
            <a:rPr lang="es-EC">
              <a:noFill/>
            </a:rPr>
            <a:t> </a:t>
          </a:r>
        </a:p>
      </dgm:t>
    </dgm:pt>
    <dgm:pt modelId="{36102DB7-A34A-4E31-85DC-9B25BE9711E0}" type="parTrans" cxnId="{B524AC59-3F07-450E-B711-F28608870DA9}">
      <dgm:prSet/>
      <dgm:spPr/>
      <dgm:t>
        <a:bodyPr/>
        <a:lstStyle/>
        <a:p>
          <a:endParaRPr lang="es-EC"/>
        </a:p>
      </dgm:t>
    </dgm:pt>
    <dgm:pt modelId="{EDBAFE9B-3745-4494-87EF-ABE6F30F90CE}" type="sibTrans" cxnId="{B524AC59-3F07-450E-B711-F28608870DA9}">
      <dgm:prSet/>
      <dgm:spPr/>
      <dgm:t>
        <a:bodyPr/>
        <a:lstStyle/>
        <a:p>
          <a:endParaRPr lang="es-EC"/>
        </a:p>
      </dgm:t>
    </dgm:pt>
    <dgm:pt modelId="{24391EE8-C7C3-412C-9FB1-5228078F8B79}">
      <dgm:prSet phldrT="[Texto]" custT="1"/>
      <dgm:spPr>
        <a:blipFill>
          <a:blip xmlns:r="http://schemas.openxmlformats.org/officeDocument/2006/relationships" r:embed="rId3"/>
          <a:stretch>
            <a:fillRect/>
          </a:stretch>
        </a:blipFill>
        <a:ln>
          <a:solidFill>
            <a:schemeClr val="accent6">
              <a:lumMod val="60000"/>
              <a:lumOff val="40000"/>
              <a:alpha val="90000"/>
            </a:schemeClr>
          </a:solidFill>
        </a:ln>
      </dgm:spPr>
      <dgm:t>
        <a:bodyPr/>
        <a:lstStyle/>
        <a:p>
          <a:r>
            <a:rPr lang="es-EC">
              <a:noFill/>
            </a:rPr>
            <a:t> </a:t>
          </a:r>
        </a:p>
      </dgm:t>
    </dgm:pt>
    <dgm:pt modelId="{B6F7650D-7C3A-431B-B865-F599099DC888}" type="parTrans" cxnId="{190D968E-D992-4114-B60E-EC56CFC0FB31}">
      <dgm:prSet/>
      <dgm:spPr/>
      <dgm:t>
        <a:bodyPr/>
        <a:lstStyle/>
        <a:p>
          <a:endParaRPr lang="es-EC"/>
        </a:p>
      </dgm:t>
    </dgm:pt>
    <dgm:pt modelId="{9E327117-80F0-4E0F-90B0-6BF63BD415B0}" type="sibTrans" cxnId="{190D968E-D992-4114-B60E-EC56CFC0FB31}">
      <dgm:prSet/>
      <dgm:spPr/>
      <dgm:t>
        <a:bodyPr/>
        <a:lstStyle/>
        <a:p>
          <a:endParaRPr lang="es-EC"/>
        </a:p>
      </dgm:t>
    </dgm:pt>
    <dgm:pt modelId="{77A894CB-1A4E-4E55-805D-CA4EBF4FE6D5}">
      <dgm:prSet phldrT="[Texto]" custT="1"/>
      <dgm:spPr>
        <a:blipFill>
          <a:blip xmlns:r="http://schemas.openxmlformats.org/officeDocument/2006/relationships" r:embed="rId4"/>
          <a:stretch>
            <a:fillRect/>
          </a:stretch>
        </a:blipFill>
        <a:ln>
          <a:solidFill>
            <a:schemeClr val="accent6">
              <a:lumMod val="60000"/>
              <a:lumOff val="40000"/>
              <a:alpha val="90000"/>
            </a:schemeClr>
          </a:solidFill>
        </a:ln>
      </dgm:spPr>
      <dgm:t>
        <a:bodyPr/>
        <a:lstStyle/>
        <a:p>
          <a:r>
            <a:rPr lang="es-EC">
              <a:noFill/>
            </a:rPr>
            <a:t> </a:t>
          </a:r>
        </a:p>
      </dgm:t>
    </dgm:pt>
    <dgm:pt modelId="{9E2370F7-0898-4AF3-A9C0-FDA71A22E6AA}" type="parTrans" cxnId="{19F04201-5118-401D-ACA1-554A4CE39114}">
      <dgm:prSet/>
      <dgm:spPr/>
      <dgm:t>
        <a:bodyPr/>
        <a:lstStyle/>
        <a:p>
          <a:endParaRPr lang="es-EC"/>
        </a:p>
      </dgm:t>
    </dgm:pt>
    <dgm:pt modelId="{341F2E81-0A9B-4F95-999A-CAF2DC7268B9}" type="sibTrans" cxnId="{19F04201-5118-401D-ACA1-554A4CE39114}">
      <dgm:prSet/>
      <dgm:spPr/>
      <dgm:t>
        <a:bodyPr/>
        <a:lstStyle/>
        <a:p>
          <a:endParaRPr lang="es-EC"/>
        </a:p>
      </dgm:t>
    </dgm:pt>
    <dgm:pt modelId="{EA975C4D-DCCF-4AFA-A178-521693F841AB}" type="pres">
      <dgm:prSet presAssocID="{F2201579-9430-470E-80F3-01F4E237D579}" presName="list" presStyleCnt="0">
        <dgm:presLayoutVars>
          <dgm:dir/>
          <dgm:animLvl val="lvl"/>
        </dgm:presLayoutVars>
      </dgm:prSet>
      <dgm:spPr/>
    </dgm:pt>
    <dgm:pt modelId="{A5995C60-3645-4C4B-BEFE-82887B513BDA}" type="pres">
      <dgm:prSet presAssocID="{16F1C83A-C0EA-4912-9295-B529D02CF750}" presName="posSpace" presStyleCnt="0"/>
      <dgm:spPr/>
    </dgm:pt>
    <dgm:pt modelId="{7AC9C513-8BCB-48C4-8B9B-25561565A7E3}" type="pres">
      <dgm:prSet presAssocID="{16F1C83A-C0EA-4912-9295-B529D02CF750}" presName="vertFlow" presStyleCnt="0"/>
      <dgm:spPr/>
    </dgm:pt>
    <dgm:pt modelId="{5DE789E4-753A-44C9-BC51-016D745A420E}" type="pres">
      <dgm:prSet presAssocID="{16F1C83A-C0EA-4912-9295-B529D02CF750}" presName="topSpace" presStyleCnt="0"/>
      <dgm:spPr/>
    </dgm:pt>
    <dgm:pt modelId="{C45F74AD-BA81-4487-99A6-9378426BE8C8}" type="pres">
      <dgm:prSet presAssocID="{16F1C83A-C0EA-4912-9295-B529D02CF750}" presName="firstComp" presStyleCnt="0"/>
      <dgm:spPr/>
    </dgm:pt>
    <dgm:pt modelId="{AE795742-E226-471C-8708-CC2A181F4F36}" type="pres">
      <dgm:prSet presAssocID="{16F1C83A-C0EA-4912-9295-B529D02CF750}" presName="firstChild" presStyleLbl="bgAccFollowNode1" presStyleIdx="0" presStyleCnt="4"/>
      <dgm:spPr/>
    </dgm:pt>
    <dgm:pt modelId="{4FF45D9A-4205-4F14-A662-FE9A1161456A}" type="pres">
      <dgm:prSet presAssocID="{16F1C83A-C0EA-4912-9295-B529D02CF750}" presName="firstChildTx" presStyleLbl="bgAccFollowNode1" presStyleIdx="0" presStyleCnt="4">
        <dgm:presLayoutVars>
          <dgm:bulletEnabled val="1"/>
        </dgm:presLayoutVars>
      </dgm:prSet>
      <dgm:spPr/>
    </dgm:pt>
    <dgm:pt modelId="{0039C124-A4D3-4F14-AF2A-BDF01BDA63CF}" type="pres">
      <dgm:prSet presAssocID="{24391EE8-C7C3-412C-9FB1-5228078F8B79}" presName="comp" presStyleCnt="0"/>
      <dgm:spPr/>
    </dgm:pt>
    <dgm:pt modelId="{8AC485CF-0415-4739-8E6B-70C0C7F5F6F3}" type="pres">
      <dgm:prSet presAssocID="{24391EE8-C7C3-412C-9FB1-5228078F8B79}" presName="child" presStyleLbl="bgAccFollowNode1" presStyleIdx="1" presStyleCnt="4"/>
      <dgm:spPr/>
    </dgm:pt>
    <dgm:pt modelId="{EC0B0167-5EDD-49CC-94FD-57CBE9FAE593}" type="pres">
      <dgm:prSet presAssocID="{24391EE8-C7C3-412C-9FB1-5228078F8B79}" presName="childTx" presStyleLbl="bgAccFollowNode1" presStyleIdx="1" presStyleCnt="4">
        <dgm:presLayoutVars>
          <dgm:bulletEnabled val="1"/>
        </dgm:presLayoutVars>
      </dgm:prSet>
      <dgm:spPr/>
    </dgm:pt>
    <dgm:pt modelId="{565CEEED-A074-471F-B3BC-0EA09C16D8F5}" type="pres">
      <dgm:prSet presAssocID="{16F1C83A-C0EA-4912-9295-B529D02CF750}" presName="negSpace" presStyleCnt="0"/>
      <dgm:spPr/>
    </dgm:pt>
    <dgm:pt modelId="{D9D99CA9-8AAB-4CEE-9EA9-29B6CBBFD2E5}" type="pres">
      <dgm:prSet presAssocID="{16F1C83A-C0EA-4912-9295-B529D02CF750}" presName="circle" presStyleLbl="node1" presStyleIdx="0" presStyleCnt="2"/>
      <dgm:spPr/>
    </dgm:pt>
    <dgm:pt modelId="{F94744E9-86BF-49E1-876E-B7457056748F}" type="pres">
      <dgm:prSet presAssocID="{CBF3FB8E-A8AA-4AB7-B40F-E16357AB9241}" presName="transSpace" presStyleCnt="0"/>
      <dgm:spPr/>
    </dgm:pt>
    <dgm:pt modelId="{F7AA1E14-1CE4-4581-9FBE-5EF09E34AE69}" type="pres">
      <dgm:prSet presAssocID="{0CBD4310-13B4-407F-B344-B58B6C38FFF9}" presName="posSpace" presStyleCnt="0"/>
      <dgm:spPr/>
    </dgm:pt>
    <dgm:pt modelId="{13F52AA6-E1D6-45B8-9D35-3ACCA2567B17}" type="pres">
      <dgm:prSet presAssocID="{0CBD4310-13B4-407F-B344-B58B6C38FFF9}" presName="vertFlow" presStyleCnt="0"/>
      <dgm:spPr/>
    </dgm:pt>
    <dgm:pt modelId="{6C9D96BA-6939-400F-901F-383560EF82A5}" type="pres">
      <dgm:prSet presAssocID="{0CBD4310-13B4-407F-B344-B58B6C38FFF9}" presName="topSpace" presStyleCnt="0"/>
      <dgm:spPr/>
    </dgm:pt>
    <dgm:pt modelId="{DDA530CA-B6BF-4F79-AE8C-27C26768F40D}" type="pres">
      <dgm:prSet presAssocID="{0CBD4310-13B4-407F-B344-B58B6C38FFF9}" presName="firstComp" presStyleCnt="0"/>
      <dgm:spPr/>
    </dgm:pt>
    <dgm:pt modelId="{F36D6718-04DB-498B-A3AD-35DEC6BF5D6B}" type="pres">
      <dgm:prSet presAssocID="{0CBD4310-13B4-407F-B344-B58B6C38FFF9}" presName="firstChild" presStyleLbl="bgAccFollowNode1" presStyleIdx="2" presStyleCnt="4"/>
      <dgm:spPr/>
    </dgm:pt>
    <dgm:pt modelId="{6E52F168-C325-4D39-9C11-0D0FD0597111}" type="pres">
      <dgm:prSet presAssocID="{0CBD4310-13B4-407F-B344-B58B6C38FFF9}" presName="firstChildTx" presStyleLbl="bgAccFollowNode1" presStyleIdx="2" presStyleCnt="4">
        <dgm:presLayoutVars>
          <dgm:bulletEnabled val="1"/>
        </dgm:presLayoutVars>
      </dgm:prSet>
      <dgm:spPr/>
    </dgm:pt>
    <dgm:pt modelId="{9AE5FE5E-984D-491D-BB17-BA16C2A8A0E9}" type="pres">
      <dgm:prSet presAssocID="{77A894CB-1A4E-4E55-805D-CA4EBF4FE6D5}" presName="comp" presStyleCnt="0"/>
      <dgm:spPr/>
    </dgm:pt>
    <dgm:pt modelId="{E4D0363D-B609-4693-A374-340ADC147DE0}" type="pres">
      <dgm:prSet presAssocID="{77A894CB-1A4E-4E55-805D-CA4EBF4FE6D5}" presName="child" presStyleLbl="bgAccFollowNode1" presStyleIdx="3" presStyleCnt="4"/>
      <dgm:spPr/>
    </dgm:pt>
    <dgm:pt modelId="{1A4B0685-F725-4D69-BE76-D2B5A194B728}" type="pres">
      <dgm:prSet presAssocID="{77A894CB-1A4E-4E55-805D-CA4EBF4FE6D5}" presName="childTx" presStyleLbl="bgAccFollowNode1" presStyleIdx="3" presStyleCnt="4">
        <dgm:presLayoutVars>
          <dgm:bulletEnabled val="1"/>
        </dgm:presLayoutVars>
      </dgm:prSet>
      <dgm:spPr/>
    </dgm:pt>
    <dgm:pt modelId="{B383DE33-C5A4-4689-B220-106D9848B9DC}" type="pres">
      <dgm:prSet presAssocID="{0CBD4310-13B4-407F-B344-B58B6C38FFF9}" presName="negSpace" presStyleCnt="0"/>
      <dgm:spPr/>
    </dgm:pt>
    <dgm:pt modelId="{DBFA5D56-0590-4BBB-BF27-B93753542F0F}" type="pres">
      <dgm:prSet presAssocID="{0CBD4310-13B4-407F-B344-B58B6C38FFF9}" presName="circle" presStyleLbl="node1" presStyleIdx="1" presStyleCnt="2"/>
      <dgm:spPr/>
    </dgm:pt>
  </dgm:ptLst>
  <dgm:cxnLst>
    <dgm:cxn modelId="{19F04201-5118-401D-ACA1-554A4CE39114}" srcId="{0CBD4310-13B4-407F-B344-B58B6C38FFF9}" destId="{77A894CB-1A4E-4E55-805D-CA4EBF4FE6D5}" srcOrd="1" destOrd="0" parTransId="{9E2370F7-0898-4AF3-A9C0-FDA71A22E6AA}" sibTransId="{341F2E81-0A9B-4F95-999A-CAF2DC7268B9}"/>
    <dgm:cxn modelId="{F8012515-6F2E-4441-83BD-38116CE270D1}" type="presOf" srcId="{24EBFEAD-33BF-4EF4-AE17-704382431C45}" destId="{F36D6718-04DB-498B-A3AD-35DEC6BF5D6B}" srcOrd="0" destOrd="0" presId="urn:microsoft.com/office/officeart/2005/8/layout/hList9"/>
    <dgm:cxn modelId="{52CBFC15-4A31-4C7F-B7C1-8BF21C0F7DA3}" srcId="{F2201579-9430-470E-80F3-01F4E237D579}" destId="{0CBD4310-13B4-407F-B344-B58B6C38FFF9}" srcOrd="1" destOrd="0" parTransId="{DD31683C-247B-430A-83E3-AE2E1E3DA0B3}" sibTransId="{7E57F021-CB27-49FA-B97E-FC0918C72299}"/>
    <dgm:cxn modelId="{D4241518-4CE2-4801-A870-BD9BA1FB9E80}" type="presOf" srcId="{333175B8-1E2A-4757-8D5D-1C5318504AC0}" destId="{4FF45D9A-4205-4F14-A662-FE9A1161456A}" srcOrd="1" destOrd="0" presId="urn:microsoft.com/office/officeart/2005/8/layout/hList9"/>
    <dgm:cxn modelId="{DA199825-F7F3-4545-9B1E-8DBD633730BC}" type="presOf" srcId="{77A894CB-1A4E-4E55-805D-CA4EBF4FE6D5}" destId="{E4D0363D-B609-4693-A374-340ADC147DE0}" srcOrd="0" destOrd="0" presId="urn:microsoft.com/office/officeart/2005/8/layout/hList9"/>
    <dgm:cxn modelId="{CC962631-1334-4523-A211-D536B838E097}" type="presOf" srcId="{333175B8-1E2A-4757-8D5D-1C5318504AC0}" destId="{AE795742-E226-471C-8708-CC2A181F4F36}" srcOrd="0" destOrd="0" presId="urn:microsoft.com/office/officeart/2005/8/layout/hList9"/>
    <dgm:cxn modelId="{97E71032-1949-4298-A024-894E0EE3A65F}" type="presOf" srcId="{0CBD4310-13B4-407F-B344-B58B6C38FFF9}" destId="{DBFA5D56-0590-4BBB-BF27-B93753542F0F}" srcOrd="0" destOrd="0" presId="urn:microsoft.com/office/officeart/2005/8/layout/hList9"/>
    <dgm:cxn modelId="{CE838543-1114-4378-8892-D365B2D5E677}" type="presOf" srcId="{F2201579-9430-470E-80F3-01F4E237D579}" destId="{EA975C4D-DCCF-4AFA-A178-521693F841AB}" srcOrd="0" destOrd="0" presId="urn:microsoft.com/office/officeart/2005/8/layout/hList9"/>
    <dgm:cxn modelId="{B524AC59-3F07-450E-B711-F28608870DA9}" srcId="{16F1C83A-C0EA-4912-9295-B529D02CF750}" destId="{333175B8-1E2A-4757-8D5D-1C5318504AC0}" srcOrd="0" destOrd="0" parTransId="{36102DB7-A34A-4E31-85DC-9B25BE9711E0}" sibTransId="{EDBAFE9B-3745-4494-87EF-ABE6F30F90CE}"/>
    <dgm:cxn modelId="{1D9A7C84-FA40-4497-8C5D-AD58432DC5D2}" type="presOf" srcId="{24391EE8-C7C3-412C-9FB1-5228078F8B79}" destId="{8AC485CF-0415-4739-8E6B-70C0C7F5F6F3}" srcOrd="0" destOrd="0" presId="urn:microsoft.com/office/officeart/2005/8/layout/hList9"/>
    <dgm:cxn modelId="{190D968E-D992-4114-B60E-EC56CFC0FB31}" srcId="{16F1C83A-C0EA-4912-9295-B529D02CF750}" destId="{24391EE8-C7C3-412C-9FB1-5228078F8B79}" srcOrd="1" destOrd="0" parTransId="{B6F7650D-7C3A-431B-B865-F599099DC888}" sibTransId="{9E327117-80F0-4E0F-90B0-6BF63BD415B0}"/>
    <dgm:cxn modelId="{93E45B99-8395-448B-96F4-540404B0895A}" srcId="{0CBD4310-13B4-407F-B344-B58B6C38FFF9}" destId="{24EBFEAD-33BF-4EF4-AE17-704382431C45}" srcOrd="0" destOrd="0" parTransId="{AA4A9FDD-A129-44E5-A3E1-C3E152EA9834}" sibTransId="{A31B1B93-ED38-44EB-A5C6-286C902F8C8B}"/>
    <dgm:cxn modelId="{8F14FAA8-DC65-46D5-89FF-308C2AE9C4E1}" srcId="{F2201579-9430-470E-80F3-01F4E237D579}" destId="{16F1C83A-C0EA-4912-9295-B529D02CF750}" srcOrd="0" destOrd="0" parTransId="{757C84F0-6E13-493E-950C-21DFC491A496}" sibTransId="{CBF3FB8E-A8AA-4AB7-B40F-E16357AB9241}"/>
    <dgm:cxn modelId="{02CE89A9-D154-4591-82B8-653D3D49F741}" type="presOf" srcId="{77A894CB-1A4E-4E55-805D-CA4EBF4FE6D5}" destId="{1A4B0685-F725-4D69-BE76-D2B5A194B728}" srcOrd="1" destOrd="0" presId="urn:microsoft.com/office/officeart/2005/8/layout/hList9"/>
    <dgm:cxn modelId="{E3B8F2A9-6A51-4597-8AE3-167D9E99014C}" type="presOf" srcId="{24EBFEAD-33BF-4EF4-AE17-704382431C45}" destId="{6E52F168-C325-4D39-9C11-0D0FD0597111}" srcOrd="1" destOrd="0" presId="urn:microsoft.com/office/officeart/2005/8/layout/hList9"/>
    <dgm:cxn modelId="{2C096CAA-7023-4DE5-B575-ECBD45B45843}" type="presOf" srcId="{16F1C83A-C0EA-4912-9295-B529D02CF750}" destId="{D9D99CA9-8AAB-4CEE-9EA9-29B6CBBFD2E5}" srcOrd="0" destOrd="0" presId="urn:microsoft.com/office/officeart/2005/8/layout/hList9"/>
    <dgm:cxn modelId="{0AEFCFC8-95D3-4841-A23A-6FCCED531FE0}" type="presOf" srcId="{24391EE8-C7C3-412C-9FB1-5228078F8B79}" destId="{EC0B0167-5EDD-49CC-94FD-57CBE9FAE593}" srcOrd="1" destOrd="0" presId="urn:microsoft.com/office/officeart/2005/8/layout/hList9"/>
    <dgm:cxn modelId="{21F19332-9FA1-49BA-B714-F994584B56AA}" type="presParOf" srcId="{EA975C4D-DCCF-4AFA-A178-521693F841AB}" destId="{A5995C60-3645-4C4B-BEFE-82887B513BDA}" srcOrd="0" destOrd="0" presId="urn:microsoft.com/office/officeart/2005/8/layout/hList9"/>
    <dgm:cxn modelId="{1064FA24-F3EC-4C65-8801-77221E950956}" type="presParOf" srcId="{EA975C4D-DCCF-4AFA-A178-521693F841AB}" destId="{7AC9C513-8BCB-48C4-8B9B-25561565A7E3}" srcOrd="1" destOrd="0" presId="urn:microsoft.com/office/officeart/2005/8/layout/hList9"/>
    <dgm:cxn modelId="{31948480-3694-42F9-992E-54323242A1D9}" type="presParOf" srcId="{7AC9C513-8BCB-48C4-8B9B-25561565A7E3}" destId="{5DE789E4-753A-44C9-BC51-016D745A420E}" srcOrd="0" destOrd="0" presId="urn:microsoft.com/office/officeart/2005/8/layout/hList9"/>
    <dgm:cxn modelId="{51974F29-8D01-4CAA-8BA8-33B8CD5B2770}" type="presParOf" srcId="{7AC9C513-8BCB-48C4-8B9B-25561565A7E3}" destId="{C45F74AD-BA81-4487-99A6-9378426BE8C8}" srcOrd="1" destOrd="0" presId="urn:microsoft.com/office/officeart/2005/8/layout/hList9"/>
    <dgm:cxn modelId="{F6441419-0661-43EE-92E7-87DBB6C7071C}" type="presParOf" srcId="{C45F74AD-BA81-4487-99A6-9378426BE8C8}" destId="{AE795742-E226-471C-8708-CC2A181F4F36}" srcOrd="0" destOrd="0" presId="urn:microsoft.com/office/officeart/2005/8/layout/hList9"/>
    <dgm:cxn modelId="{F8EB4AB4-D5CF-4B28-8FAC-B63415949C6B}" type="presParOf" srcId="{C45F74AD-BA81-4487-99A6-9378426BE8C8}" destId="{4FF45D9A-4205-4F14-A662-FE9A1161456A}" srcOrd="1" destOrd="0" presId="urn:microsoft.com/office/officeart/2005/8/layout/hList9"/>
    <dgm:cxn modelId="{D5A3922E-7074-4ECF-BE3B-5722B498A4FB}" type="presParOf" srcId="{7AC9C513-8BCB-48C4-8B9B-25561565A7E3}" destId="{0039C124-A4D3-4F14-AF2A-BDF01BDA63CF}" srcOrd="2" destOrd="0" presId="urn:microsoft.com/office/officeart/2005/8/layout/hList9"/>
    <dgm:cxn modelId="{19E10C22-4609-4FB6-A678-CC8CC1D86BBF}" type="presParOf" srcId="{0039C124-A4D3-4F14-AF2A-BDF01BDA63CF}" destId="{8AC485CF-0415-4739-8E6B-70C0C7F5F6F3}" srcOrd="0" destOrd="0" presId="urn:microsoft.com/office/officeart/2005/8/layout/hList9"/>
    <dgm:cxn modelId="{A8F45542-30F8-478E-8D22-344D19126909}" type="presParOf" srcId="{0039C124-A4D3-4F14-AF2A-BDF01BDA63CF}" destId="{EC0B0167-5EDD-49CC-94FD-57CBE9FAE593}" srcOrd="1" destOrd="0" presId="urn:microsoft.com/office/officeart/2005/8/layout/hList9"/>
    <dgm:cxn modelId="{BE6D9EBD-4659-45AE-BF9C-0219AF5E169B}" type="presParOf" srcId="{EA975C4D-DCCF-4AFA-A178-521693F841AB}" destId="{565CEEED-A074-471F-B3BC-0EA09C16D8F5}" srcOrd="2" destOrd="0" presId="urn:microsoft.com/office/officeart/2005/8/layout/hList9"/>
    <dgm:cxn modelId="{68991F7A-1C98-424E-9893-9A8656AB2D75}" type="presParOf" srcId="{EA975C4D-DCCF-4AFA-A178-521693F841AB}" destId="{D9D99CA9-8AAB-4CEE-9EA9-29B6CBBFD2E5}" srcOrd="3" destOrd="0" presId="urn:microsoft.com/office/officeart/2005/8/layout/hList9"/>
    <dgm:cxn modelId="{0BB53F63-4D4B-4748-8F58-3B5236444A9E}" type="presParOf" srcId="{EA975C4D-DCCF-4AFA-A178-521693F841AB}" destId="{F94744E9-86BF-49E1-876E-B7457056748F}" srcOrd="4" destOrd="0" presId="urn:microsoft.com/office/officeart/2005/8/layout/hList9"/>
    <dgm:cxn modelId="{C8CB14E5-0D2F-40F1-AD16-33AC5511CB25}" type="presParOf" srcId="{EA975C4D-DCCF-4AFA-A178-521693F841AB}" destId="{F7AA1E14-1CE4-4581-9FBE-5EF09E34AE69}" srcOrd="5" destOrd="0" presId="urn:microsoft.com/office/officeart/2005/8/layout/hList9"/>
    <dgm:cxn modelId="{75B77568-373C-406D-A5CE-2EEC5C648203}" type="presParOf" srcId="{EA975C4D-DCCF-4AFA-A178-521693F841AB}" destId="{13F52AA6-E1D6-45B8-9D35-3ACCA2567B17}" srcOrd="6" destOrd="0" presId="urn:microsoft.com/office/officeart/2005/8/layout/hList9"/>
    <dgm:cxn modelId="{F7B42D5C-3941-447F-B3BB-219FEF4C4904}" type="presParOf" srcId="{13F52AA6-E1D6-45B8-9D35-3ACCA2567B17}" destId="{6C9D96BA-6939-400F-901F-383560EF82A5}" srcOrd="0" destOrd="0" presId="urn:microsoft.com/office/officeart/2005/8/layout/hList9"/>
    <dgm:cxn modelId="{48CD5E9A-4D64-40AF-B7EB-A0CE8D4B0B7B}" type="presParOf" srcId="{13F52AA6-E1D6-45B8-9D35-3ACCA2567B17}" destId="{DDA530CA-B6BF-4F79-AE8C-27C26768F40D}" srcOrd="1" destOrd="0" presId="urn:microsoft.com/office/officeart/2005/8/layout/hList9"/>
    <dgm:cxn modelId="{51EFFB86-1327-4C14-B56E-7997379DB94C}" type="presParOf" srcId="{DDA530CA-B6BF-4F79-AE8C-27C26768F40D}" destId="{F36D6718-04DB-498B-A3AD-35DEC6BF5D6B}" srcOrd="0" destOrd="0" presId="urn:microsoft.com/office/officeart/2005/8/layout/hList9"/>
    <dgm:cxn modelId="{290C4D62-3393-4B0B-A368-8333CEA0091A}" type="presParOf" srcId="{DDA530CA-B6BF-4F79-AE8C-27C26768F40D}" destId="{6E52F168-C325-4D39-9C11-0D0FD0597111}" srcOrd="1" destOrd="0" presId="urn:microsoft.com/office/officeart/2005/8/layout/hList9"/>
    <dgm:cxn modelId="{3A2DB6E2-F131-43D4-8D81-6051A89EF3AE}" type="presParOf" srcId="{13F52AA6-E1D6-45B8-9D35-3ACCA2567B17}" destId="{9AE5FE5E-984D-491D-BB17-BA16C2A8A0E9}" srcOrd="2" destOrd="0" presId="urn:microsoft.com/office/officeart/2005/8/layout/hList9"/>
    <dgm:cxn modelId="{0764F964-52C0-4EE5-949B-B6F52AD41B03}" type="presParOf" srcId="{9AE5FE5E-984D-491D-BB17-BA16C2A8A0E9}" destId="{E4D0363D-B609-4693-A374-340ADC147DE0}" srcOrd="0" destOrd="0" presId="urn:microsoft.com/office/officeart/2005/8/layout/hList9"/>
    <dgm:cxn modelId="{6D8B6813-FDDE-4EED-BA4C-27114A9FE11C}" type="presParOf" srcId="{9AE5FE5E-984D-491D-BB17-BA16C2A8A0E9}" destId="{1A4B0685-F725-4D69-BE76-D2B5A194B728}" srcOrd="1" destOrd="0" presId="urn:microsoft.com/office/officeart/2005/8/layout/hList9"/>
    <dgm:cxn modelId="{B68EBDAD-7C8A-454B-8253-EA19502E05BC}" type="presParOf" srcId="{EA975C4D-DCCF-4AFA-A178-521693F841AB}" destId="{B383DE33-C5A4-4689-B220-106D9848B9DC}" srcOrd="7" destOrd="0" presId="urn:microsoft.com/office/officeart/2005/8/layout/hList9"/>
    <dgm:cxn modelId="{7FB5E1E5-69C5-45B2-8368-DF984DB21BD0}" type="presParOf" srcId="{EA975C4D-DCCF-4AFA-A178-521693F841AB}" destId="{DBFA5D56-0590-4BBB-BF27-B93753542F0F}"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2201579-9430-470E-80F3-01F4E237D579}"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EC"/>
        </a:p>
      </dgm:t>
    </dgm:pt>
    <dgm:pt modelId="{0CBD4310-13B4-407F-B344-B58B6C38FFF9}">
      <dgm:prSet phldrT="[Texto]" custT="1"/>
      <dgm:spPr>
        <a:solidFill>
          <a:srgbClr val="00B0F0"/>
        </a:solidFill>
      </dgm:spPr>
      <dgm:t>
        <a:bodyPr/>
        <a:lstStyle/>
        <a:p>
          <a:r>
            <a:rPr lang="es-EC" sz="6500" dirty="0"/>
            <a:t>Hg</a:t>
          </a:r>
        </a:p>
      </dgm:t>
    </dgm:pt>
    <dgm:pt modelId="{DD31683C-247B-430A-83E3-AE2E1E3DA0B3}" type="parTrans" cxnId="{52CBFC15-4A31-4C7F-B7C1-8BF21C0F7DA3}">
      <dgm:prSet/>
      <dgm:spPr/>
      <dgm:t>
        <a:bodyPr/>
        <a:lstStyle/>
        <a:p>
          <a:endParaRPr lang="es-EC"/>
        </a:p>
      </dgm:t>
    </dgm:pt>
    <dgm:pt modelId="{7E57F021-CB27-49FA-B97E-FC0918C72299}" type="sibTrans" cxnId="{52CBFC15-4A31-4C7F-B7C1-8BF21C0F7DA3}">
      <dgm:prSet/>
      <dgm:spPr/>
      <dgm:t>
        <a:bodyPr/>
        <a:lstStyle/>
        <a:p>
          <a:endParaRPr lang="es-EC"/>
        </a:p>
      </dgm:t>
    </dgm:pt>
    <mc:AlternateContent xmlns:mc="http://schemas.openxmlformats.org/markup-compatibility/2006" xmlns:a14="http://schemas.microsoft.com/office/drawing/2010/main">
      <mc:Choice Requires="a14">
        <dgm:pt modelId="{24EBFEAD-33BF-4EF4-AE17-704382431C45}">
          <dgm:prSet phldrT="[Texto]" custT="1"/>
          <dgm:spPr/>
          <dgm:t>
            <a:bodyPr/>
            <a:lstStyle/>
            <a:p>
              <a:pPr/>
              <a14:m>
                <m:oMathPara xmlns:m="http://schemas.openxmlformats.org/officeDocument/2006/math">
                  <m:oMathParaPr>
                    <m:jc m:val="centerGroup"/>
                  </m:oMathParaPr>
                  <m:oMath xmlns:m="http://schemas.openxmlformats.org/officeDocument/2006/math">
                    <m:r>
                      <a:rPr lang="es-EC" sz="3200" i="1" smtClean="0">
                        <a:latin typeface="Cambria Math" panose="02040503050406030204" pitchFamily="18" charset="0"/>
                      </a:rPr>
                      <m:t>𝐻𝑜</m:t>
                    </m:r>
                    <m:r>
                      <a:rPr lang="es-EC" sz="3200" i="1" smtClean="0">
                        <a:latin typeface="Cambria Math" panose="02040503050406030204" pitchFamily="18" charset="0"/>
                      </a:rPr>
                      <m:t>: </m:t>
                    </m:r>
                    <m:r>
                      <a:rPr lang="es-EC" sz="3200" i="1" smtClean="0">
                        <a:latin typeface="Cambria Math" panose="02040503050406030204" pitchFamily="18" charset="0"/>
                      </a:rPr>
                      <m:t>𝑝</m:t>
                    </m:r>
                    <m:r>
                      <a:rPr lang="es-EC" sz="3200" i="1" smtClean="0">
                        <a:latin typeface="Cambria Math" panose="02040503050406030204" pitchFamily="18" charset="0"/>
                      </a:rPr>
                      <m:t>=0</m:t>
                    </m:r>
                  </m:oMath>
                </m:oMathPara>
              </a14:m>
              <a:endParaRPr lang="es-EC" sz="3200" dirty="0"/>
            </a:p>
          </dgm:t>
        </dgm:pt>
      </mc:Choice>
      <mc:Fallback xmlns="">
        <dgm:pt modelId="{24EBFEAD-33BF-4EF4-AE17-704382431C45}">
          <dgm:prSet phldrT="[Texto]" custT="1"/>
          <dgm:spPr/>
          <dgm:t>
            <a:bodyPr/>
            <a:lstStyle/>
            <a:p>
              <a:r>
                <a:rPr lang="es-EC" sz="3200" i="0"/>
                <a:t>𝐻𝑜: 𝑝=0</a:t>
              </a:r>
              <a:endParaRPr lang="es-EC" sz="3200" dirty="0"/>
            </a:p>
          </dgm:t>
        </dgm:pt>
      </mc:Fallback>
    </mc:AlternateContent>
    <dgm:pt modelId="{AA4A9FDD-A129-44E5-A3E1-C3E152EA9834}" type="parTrans" cxnId="{93E45B99-8395-448B-96F4-540404B0895A}">
      <dgm:prSet/>
      <dgm:spPr/>
      <dgm:t>
        <a:bodyPr/>
        <a:lstStyle/>
        <a:p>
          <a:endParaRPr lang="es-EC"/>
        </a:p>
      </dgm:t>
    </dgm:pt>
    <dgm:pt modelId="{A31B1B93-ED38-44EB-A5C6-286C902F8C8B}" type="sibTrans" cxnId="{93E45B99-8395-448B-96F4-540404B0895A}">
      <dgm:prSet/>
      <dgm:spPr/>
      <dgm:t>
        <a:bodyPr/>
        <a:lstStyle/>
        <a:p>
          <a:endParaRPr lang="es-EC"/>
        </a:p>
      </dgm:t>
    </dgm:pt>
    <mc:AlternateContent xmlns:mc="http://schemas.openxmlformats.org/markup-compatibility/2006" xmlns:a14="http://schemas.microsoft.com/office/drawing/2010/main">
      <mc:Choice Requires="a14">
        <dgm:pt modelId="{DC29B7BB-D74B-41E0-9963-FE03481AC166}">
          <dgm:prSet custT="1"/>
          <dgm:spPr/>
          <dgm:t>
            <a:bodyPr/>
            <a:lstStyle/>
            <a:p>
              <a:pPr/>
              <a14:m>
                <m:oMathPara xmlns:m="http://schemas.openxmlformats.org/officeDocument/2006/math">
                  <m:oMathParaPr>
                    <m:jc m:val="centerGroup"/>
                  </m:oMathParaPr>
                  <m:oMath xmlns:m="http://schemas.openxmlformats.org/officeDocument/2006/math">
                    <m:r>
                      <a:rPr lang="es-EC" sz="3200" i="1" smtClean="0">
                        <a:latin typeface="Cambria Math" panose="02040503050406030204" pitchFamily="18" charset="0"/>
                      </a:rPr>
                      <m:t>𝐻</m:t>
                    </m:r>
                    <m:r>
                      <a:rPr lang="es-EC" sz="3200" b="0" i="1" smtClean="0">
                        <a:latin typeface="Cambria Math" panose="02040503050406030204" pitchFamily="18" charset="0"/>
                      </a:rPr>
                      <m:t>𝑎</m:t>
                    </m:r>
                    <m:r>
                      <a:rPr lang="es-EC" sz="3200" i="1" smtClean="0">
                        <a:latin typeface="Cambria Math" panose="02040503050406030204" pitchFamily="18" charset="0"/>
                      </a:rPr>
                      <m:t>: </m:t>
                    </m:r>
                    <m:r>
                      <a:rPr lang="es-EC" sz="3200" i="1" smtClean="0">
                        <a:latin typeface="Cambria Math" panose="02040503050406030204" pitchFamily="18" charset="0"/>
                      </a:rPr>
                      <m:t>𝑝</m:t>
                    </m:r>
                    <m:r>
                      <a:rPr lang="es-EC" sz="3200" i="1" smtClean="0">
                        <a:latin typeface="Cambria Math" panose="02040503050406030204" pitchFamily="18" charset="0"/>
                      </a:rPr>
                      <m:t>≠0</m:t>
                    </m:r>
                  </m:oMath>
                </m:oMathPara>
              </a14:m>
              <a:endParaRPr lang="es-EC" sz="3200" dirty="0"/>
            </a:p>
          </dgm:t>
        </dgm:pt>
      </mc:Choice>
      <mc:Fallback xmlns="">
        <dgm:pt modelId="{DC29B7BB-D74B-41E0-9963-FE03481AC166}">
          <dgm:prSet custT="1"/>
          <dgm:spPr/>
          <dgm:t>
            <a:bodyPr/>
            <a:lstStyle/>
            <a:p>
              <a:r>
                <a:rPr lang="es-EC" sz="3200" i="0"/>
                <a:t>𝐻</a:t>
              </a:r>
              <a:r>
                <a:rPr lang="es-EC" sz="3200" b="0" i="0">
                  <a:latin typeface="Cambria Math" panose="02040503050406030204" pitchFamily="18" charset="0"/>
                </a:rPr>
                <a:t>𝑎</a:t>
              </a:r>
              <a:r>
                <a:rPr lang="es-EC" sz="3200" i="0"/>
                <a:t>: 𝑝≠0</a:t>
              </a:r>
              <a:endParaRPr lang="es-EC" sz="3200" dirty="0"/>
            </a:p>
          </dgm:t>
        </dgm:pt>
      </mc:Fallback>
    </mc:AlternateContent>
    <dgm:pt modelId="{B238BA14-C37C-4B97-8851-54D5EE9ED271}" type="parTrans" cxnId="{0225F2FC-EC3A-473B-A7AD-BDEB6EE5A1D1}">
      <dgm:prSet/>
      <dgm:spPr/>
      <dgm:t>
        <a:bodyPr/>
        <a:lstStyle/>
        <a:p>
          <a:endParaRPr lang="es-EC"/>
        </a:p>
      </dgm:t>
    </dgm:pt>
    <dgm:pt modelId="{8EDC4ABB-D753-47AF-B262-38EFC635B8A8}" type="sibTrans" cxnId="{0225F2FC-EC3A-473B-A7AD-BDEB6EE5A1D1}">
      <dgm:prSet/>
      <dgm:spPr/>
      <dgm:t>
        <a:bodyPr/>
        <a:lstStyle/>
        <a:p>
          <a:endParaRPr lang="es-EC"/>
        </a:p>
      </dgm:t>
    </dgm:pt>
    <dgm:pt modelId="{EA975C4D-DCCF-4AFA-A178-521693F841AB}" type="pres">
      <dgm:prSet presAssocID="{F2201579-9430-470E-80F3-01F4E237D579}" presName="list" presStyleCnt="0">
        <dgm:presLayoutVars>
          <dgm:dir/>
          <dgm:animLvl val="lvl"/>
        </dgm:presLayoutVars>
      </dgm:prSet>
      <dgm:spPr/>
    </dgm:pt>
    <dgm:pt modelId="{F7AA1E14-1CE4-4581-9FBE-5EF09E34AE69}" type="pres">
      <dgm:prSet presAssocID="{0CBD4310-13B4-407F-B344-B58B6C38FFF9}" presName="posSpace" presStyleCnt="0"/>
      <dgm:spPr/>
    </dgm:pt>
    <dgm:pt modelId="{13F52AA6-E1D6-45B8-9D35-3ACCA2567B17}" type="pres">
      <dgm:prSet presAssocID="{0CBD4310-13B4-407F-B344-B58B6C38FFF9}" presName="vertFlow" presStyleCnt="0"/>
      <dgm:spPr/>
    </dgm:pt>
    <dgm:pt modelId="{6C9D96BA-6939-400F-901F-383560EF82A5}" type="pres">
      <dgm:prSet presAssocID="{0CBD4310-13B4-407F-B344-B58B6C38FFF9}" presName="topSpace" presStyleCnt="0"/>
      <dgm:spPr/>
    </dgm:pt>
    <dgm:pt modelId="{DDA530CA-B6BF-4F79-AE8C-27C26768F40D}" type="pres">
      <dgm:prSet presAssocID="{0CBD4310-13B4-407F-B344-B58B6C38FFF9}" presName="firstComp" presStyleCnt="0"/>
      <dgm:spPr/>
    </dgm:pt>
    <dgm:pt modelId="{F36D6718-04DB-498B-A3AD-35DEC6BF5D6B}" type="pres">
      <dgm:prSet presAssocID="{0CBD4310-13B4-407F-B344-B58B6C38FFF9}" presName="firstChild" presStyleLbl="bgAccFollowNode1" presStyleIdx="0" presStyleCnt="2"/>
      <dgm:spPr/>
    </dgm:pt>
    <dgm:pt modelId="{6E52F168-C325-4D39-9C11-0D0FD0597111}" type="pres">
      <dgm:prSet presAssocID="{0CBD4310-13B4-407F-B344-B58B6C38FFF9}" presName="firstChildTx" presStyleLbl="bgAccFollowNode1" presStyleIdx="0" presStyleCnt="2">
        <dgm:presLayoutVars>
          <dgm:bulletEnabled val="1"/>
        </dgm:presLayoutVars>
      </dgm:prSet>
      <dgm:spPr/>
    </dgm:pt>
    <dgm:pt modelId="{D2FBA9CC-A21B-4E16-A93A-1E1BE14095BC}" type="pres">
      <dgm:prSet presAssocID="{DC29B7BB-D74B-41E0-9963-FE03481AC166}" presName="comp" presStyleCnt="0"/>
      <dgm:spPr/>
    </dgm:pt>
    <dgm:pt modelId="{F8F121AE-1254-4430-BE57-6AB5ADED8544}" type="pres">
      <dgm:prSet presAssocID="{DC29B7BB-D74B-41E0-9963-FE03481AC166}" presName="child" presStyleLbl="bgAccFollowNode1" presStyleIdx="1" presStyleCnt="2"/>
      <dgm:spPr/>
    </dgm:pt>
    <dgm:pt modelId="{56873200-A341-4889-8E68-A55DE75544DD}" type="pres">
      <dgm:prSet presAssocID="{DC29B7BB-D74B-41E0-9963-FE03481AC166}" presName="childTx" presStyleLbl="bgAccFollowNode1" presStyleIdx="1" presStyleCnt="2">
        <dgm:presLayoutVars>
          <dgm:bulletEnabled val="1"/>
        </dgm:presLayoutVars>
      </dgm:prSet>
      <dgm:spPr/>
    </dgm:pt>
    <dgm:pt modelId="{B383DE33-C5A4-4689-B220-106D9848B9DC}" type="pres">
      <dgm:prSet presAssocID="{0CBD4310-13B4-407F-B344-B58B6C38FFF9}" presName="negSpace" presStyleCnt="0"/>
      <dgm:spPr/>
    </dgm:pt>
    <dgm:pt modelId="{DBFA5D56-0590-4BBB-BF27-B93753542F0F}" type="pres">
      <dgm:prSet presAssocID="{0CBD4310-13B4-407F-B344-B58B6C38FFF9}" presName="circle" presStyleLbl="node1" presStyleIdx="0" presStyleCnt="1"/>
      <dgm:spPr/>
    </dgm:pt>
  </dgm:ptLst>
  <dgm:cxnLst>
    <dgm:cxn modelId="{F8012515-6F2E-4441-83BD-38116CE270D1}" type="presOf" srcId="{24EBFEAD-33BF-4EF4-AE17-704382431C45}" destId="{F36D6718-04DB-498B-A3AD-35DEC6BF5D6B}" srcOrd="0" destOrd="0" presId="urn:microsoft.com/office/officeart/2005/8/layout/hList9"/>
    <dgm:cxn modelId="{52CBFC15-4A31-4C7F-B7C1-8BF21C0F7DA3}" srcId="{F2201579-9430-470E-80F3-01F4E237D579}" destId="{0CBD4310-13B4-407F-B344-B58B6C38FFF9}" srcOrd="0" destOrd="0" parTransId="{DD31683C-247B-430A-83E3-AE2E1E3DA0B3}" sibTransId="{7E57F021-CB27-49FA-B97E-FC0918C72299}"/>
    <dgm:cxn modelId="{42135624-137D-436A-BE4D-93F420C87DA6}" type="presOf" srcId="{DC29B7BB-D74B-41E0-9963-FE03481AC166}" destId="{56873200-A341-4889-8E68-A55DE75544DD}" srcOrd="1" destOrd="0" presId="urn:microsoft.com/office/officeart/2005/8/layout/hList9"/>
    <dgm:cxn modelId="{97E71032-1949-4298-A024-894E0EE3A65F}" type="presOf" srcId="{0CBD4310-13B4-407F-B344-B58B6C38FFF9}" destId="{DBFA5D56-0590-4BBB-BF27-B93753542F0F}" srcOrd="0" destOrd="0" presId="urn:microsoft.com/office/officeart/2005/8/layout/hList9"/>
    <dgm:cxn modelId="{CE838543-1114-4378-8892-D365B2D5E677}" type="presOf" srcId="{F2201579-9430-470E-80F3-01F4E237D579}" destId="{EA975C4D-DCCF-4AFA-A178-521693F841AB}" srcOrd="0" destOrd="0" presId="urn:microsoft.com/office/officeart/2005/8/layout/hList9"/>
    <dgm:cxn modelId="{93E45B99-8395-448B-96F4-540404B0895A}" srcId="{0CBD4310-13B4-407F-B344-B58B6C38FFF9}" destId="{24EBFEAD-33BF-4EF4-AE17-704382431C45}" srcOrd="0" destOrd="0" parTransId="{AA4A9FDD-A129-44E5-A3E1-C3E152EA9834}" sibTransId="{A31B1B93-ED38-44EB-A5C6-286C902F8C8B}"/>
    <dgm:cxn modelId="{E3B8F2A9-6A51-4597-8AE3-167D9E99014C}" type="presOf" srcId="{24EBFEAD-33BF-4EF4-AE17-704382431C45}" destId="{6E52F168-C325-4D39-9C11-0D0FD0597111}" srcOrd="1" destOrd="0" presId="urn:microsoft.com/office/officeart/2005/8/layout/hList9"/>
    <dgm:cxn modelId="{75F730E6-FEE0-4368-A014-B9C776B5A09C}" type="presOf" srcId="{DC29B7BB-D74B-41E0-9963-FE03481AC166}" destId="{F8F121AE-1254-4430-BE57-6AB5ADED8544}" srcOrd="0" destOrd="0" presId="urn:microsoft.com/office/officeart/2005/8/layout/hList9"/>
    <dgm:cxn modelId="{0225F2FC-EC3A-473B-A7AD-BDEB6EE5A1D1}" srcId="{0CBD4310-13B4-407F-B344-B58B6C38FFF9}" destId="{DC29B7BB-D74B-41E0-9963-FE03481AC166}" srcOrd="1" destOrd="0" parTransId="{B238BA14-C37C-4B97-8851-54D5EE9ED271}" sibTransId="{8EDC4ABB-D753-47AF-B262-38EFC635B8A8}"/>
    <dgm:cxn modelId="{C8CB14E5-0D2F-40F1-AD16-33AC5511CB25}" type="presParOf" srcId="{EA975C4D-DCCF-4AFA-A178-521693F841AB}" destId="{F7AA1E14-1CE4-4581-9FBE-5EF09E34AE69}" srcOrd="0" destOrd="0" presId="urn:microsoft.com/office/officeart/2005/8/layout/hList9"/>
    <dgm:cxn modelId="{75B77568-373C-406D-A5CE-2EEC5C648203}" type="presParOf" srcId="{EA975C4D-DCCF-4AFA-A178-521693F841AB}" destId="{13F52AA6-E1D6-45B8-9D35-3ACCA2567B17}" srcOrd="1" destOrd="0" presId="urn:microsoft.com/office/officeart/2005/8/layout/hList9"/>
    <dgm:cxn modelId="{F7B42D5C-3941-447F-B3BB-219FEF4C4904}" type="presParOf" srcId="{13F52AA6-E1D6-45B8-9D35-3ACCA2567B17}" destId="{6C9D96BA-6939-400F-901F-383560EF82A5}" srcOrd="0" destOrd="0" presId="urn:microsoft.com/office/officeart/2005/8/layout/hList9"/>
    <dgm:cxn modelId="{48CD5E9A-4D64-40AF-B7EB-A0CE8D4B0B7B}" type="presParOf" srcId="{13F52AA6-E1D6-45B8-9D35-3ACCA2567B17}" destId="{DDA530CA-B6BF-4F79-AE8C-27C26768F40D}" srcOrd="1" destOrd="0" presId="urn:microsoft.com/office/officeart/2005/8/layout/hList9"/>
    <dgm:cxn modelId="{51EFFB86-1327-4C14-B56E-7997379DB94C}" type="presParOf" srcId="{DDA530CA-B6BF-4F79-AE8C-27C26768F40D}" destId="{F36D6718-04DB-498B-A3AD-35DEC6BF5D6B}" srcOrd="0" destOrd="0" presId="urn:microsoft.com/office/officeart/2005/8/layout/hList9"/>
    <dgm:cxn modelId="{290C4D62-3393-4B0B-A368-8333CEA0091A}" type="presParOf" srcId="{DDA530CA-B6BF-4F79-AE8C-27C26768F40D}" destId="{6E52F168-C325-4D39-9C11-0D0FD0597111}" srcOrd="1" destOrd="0" presId="urn:microsoft.com/office/officeart/2005/8/layout/hList9"/>
    <dgm:cxn modelId="{0B75DBF6-D4D1-42BC-AF4E-10F07FF171DF}" type="presParOf" srcId="{13F52AA6-E1D6-45B8-9D35-3ACCA2567B17}" destId="{D2FBA9CC-A21B-4E16-A93A-1E1BE14095BC}" srcOrd="2" destOrd="0" presId="urn:microsoft.com/office/officeart/2005/8/layout/hList9"/>
    <dgm:cxn modelId="{D1FD04B0-BB48-4A34-B4A9-B49040D37CD3}" type="presParOf" srcId="{D2FBA9CC-A21B-4E16-A93A-1E1BE14095BC}" destId="{F8F121AE-1254-4430-BE57-6AB5ADED8544}" srcOrd="0" destOrd="0" presId="urn:microsoft.com/office/officeart/2005/8/layout/hList9"/>
    <dgm:cxn modelId="{C71D7999-CBC0-40B6-A889-B736EBE7DB1B}" type="presParOf" srcId="{D2FBA9CC-A21B-4E16-A93A-1E1BE14095BC}" destId="{56873200-A341-4889-8E68-A55DE75544DD}" srcOrd="1" destOrd="0" presId="urn:microsoft.com/office/officeart/2005/8/layout/hList9"/>
    <dgm:cxn modelId="{B68EBDAD-7C8A-454B-8253-EA19502E05BC}" type="presParOf" srcId="{EA975C4D-DCCF-4AFA-A178-521693F841AB}" destId="{B383DE33-C5A4-4689-B220-106D9848B9DC}" srcOrd="2" destOrd="0" presId="urn:microsoft.com/office/officeart/2005/8/layout/hList9"/>
    <dgm:cxn modelId="{7FB5E1E5-69C5-45B2-8368-DF984DB21BD0}" type="presParOf" srcId="{EA975C4D-DCCF-4AFA-A178-521693F841AB}" destId="{DBFA5D56-0590-4BBB-BF27-B93753542F0F}"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2201579-9430-470E-80F3-01F4E237D579}"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EC"/>
        </a:p>
      </dgm:t>
    </dgm:pt>
    <dgm:pt modelId="{0CBD4310-13B4-407F-B344-B58B6C38FFF9}">
      <dgm:prSet phldrT="[Texto]" custT="1"/>
      <dgm:spPr>
        <a:solidFill>
          <a:srgbClr val="00B0F0"/>
        </a:solidFill>
      </dgm:spPr>
      <dgm:t>
        <a:bodyPr/>
        <a:lstStyle/>
        <a:p>
          <a:r>
            <a:rPr lang="es-EC" sz="6500" dirty="0"/>
            <a:t>Hg</a:t>
          </a:r>
        </a:p>
      </dgm:t>
    </dgm:pt>
    <dgm:pt modelId="{DD31683C-247B-430A-83E3-AE2E1E3DA0B3}" type="parTrans" cxnId="{52CBFC15-4A31-4C7F-B7C1-8BF21C0F7DA3}">
      <dgm:prSet/>
      <dgm:spPr/>
      <dgm:t>
        <a:bodyPr/>
        <a:lstStyle/>
        <a:p>
          <a:endParaRPr lang="es-EC"/>
        </a:p>
      </dgm:t>
    </dgm:pt>
    <dgm:pt modelId="{7E57F021-CB27-49FA-B97E-FC0918C72299}" type="sibTrans" cxnId="{52CBFC15-4A31-4C7F-B7C1-8BF21C0F7DA3}">
      <dgm:prSet/>
      <dgm:spPr/>
      <dgm:t>
        <a:bodyPr/>
        <a:lstStyle/>
        <a:p>
          <a:endParaRPr lang="es-EC"/>
        </a:p>
      </dgm:t>
    </dgm:pt>
    <dgm:pt modelId="{24EBFEAD-33BF-4EF4-AE17-704382431C45}">
      <dgm:prSet phldrT="[Texto]" custT="1"/>
      <dgm:spPr>
        <a:blipFill>
          <a:blip xmlns:r="http://schemas.openxmlformats.org/officeDocument/2006/relationships" r:embed="rId1"/>
          <a:stretch>
            <a:fillRect/>
          </a:stretch>
        </a:blipFill>
      </dgm:spPr>
      <dgm:t>
        <a:bodyPr/>
        <a:lstStyle/>
        <a:p>
          <a:r>
            <a:rPr lang="es-EC">
              <a:noFill/>
            </a:rPr>
            <a:t> </a:t>
          </a:r>
        </a:p>
      </dgm:t>
    </dgm:pt>
    <dgm:pt modelId="{AA4A9FDD-A129-44E5-A3E1-C3E152EA9834}" type="parTrans" cxnId="{93E45B99-8395-448B-96F4-540404B0895A}">
      <dgm:prSet/>
      <dgm:spPr/>
      <dgm:t>
        <a:bodyPr/>
        <a:lstStyle/>
        <a:p>
          <a:endParaRPr lang="es-EC"/>
        </a:p>
      </dgm:t>
    </dgm:pt>
    <dgm:pt modelId="{A31B1B93-ED38-44EB-A5C6-286C902F8C8B}" type="sibTrans" cxnId="{93E45B99-8395-448B-96F4-540404B0895A}">
      <dgm:prSet/>
      <dgm:spPr/>
      <dgm:t>
        <a:bodyPr/>
        <a:lstStyle/>
        <a:p>
          <a:endParaRPr lang="es-EC"/>
        </a:p>
      </dgm:t>
    </dgm:pt>
    <dgm:pt modelId="{DC29B7BB-D74B-41E0-9963-FE03481AC166}">
      <dgm:prSet custT="1"/>
      <dgm:spPr>
        <a:blipFill>
          <a:blip xmlns:r="http://schemas.openxmlformats.org/officeDocument/2006/relationships" r:embed="rId2"/>
          <a:stretch>
            <a:fillRect/>
          </a:stretch>
        </a:blipFill>
      </dgm:spPr>
      <dgm:t>
        <a:bodyPr/>
        <a:lstStyle/>
        <a:p>
          <a:r>
            <a:rPr lang="es-EC">
              <a:noFill/>
            </a:rPr>
            <a:t> </a:t>
          </a:r>
        </a:p>
      </dgm:t>
    </dgm:pt>
    <dgm:pt modelId="{B238BA14-C37C-4B97-8851-54D5EE9ED271}" type="parTrans" cxnId="{0225F2FC-EC3A-473B-A7AD-BDEB6EE5A1D1}">
      <dgm:prSet/>
      <dgm:spPr/>
      <dgm:t>
        <a:bodyPr/>
        <a:lstStyle/>
        <a:p>
          <a:endParaRPr lang="es-EC"/>
        </a:p>
      </dgm:t>
    </dgm:pt>
    <dgm:pt modelId="{8EDC4ABB-D753-47AF-B262-38EFC635B8A8}" type="sibTrans" cxnId="{0225F2FC-EC3A-473B-A7AD-BDEB6EE5A1D1}">
      <dgm:prSet/>
      <dgm:spPr/>
      <dgm:t>
        <a:bodyPr/>
        <a:lstStyle/>
        <a:p>
          <a:endParaRPr lang="es-EC"/>
        </a:p>
      </dgm:t>
    </dgm:pt>
    <dgm:pt modelId="{EA975C4D-DCCF-4AFA-A178-521693F841AB}" type="pres">
      <dgm:prSet presAssocID="{F2201579-9430-470E-80F3-01F4E237D579}" presName="list" presStyleCnt="0">
        <dgm:presLayoutVars>
          <dgm:dir/>
          <dgm:animLvl val="lvl"/>
        </dgm:presLayoutVars>
      </dgm:prSet>
      <dgm:spPr/>
    </dgm:pt>
    <dgm:pt modelId="{F7AA1E14-1CE4-4581-9FBE-5EF09E34AE69}" type="pres">
      <dgm:prSet presAssocID="{0CBD4310-13B4-407F-B344-B58B6C38FFF9}" presName="posSpace" presStyleCnt="0"/>
      <dgm:spPr/>
    </dgm:pt>
    <dgm:pt modelId="{13F52AA6-E1D6-45B8-9D35-3ACCA2567B17}" type="pres">
      <dgm:prSet presAssocID="{0CBD4310-13B4-407F-B344-B58B6C38FFF9}" presName="vertFlow" presStyleCnt="0"/>
      <dgm:spPr/>
    </dgm:pt>
    <dgm:pt modelId="{6C9D96BA-6939-400F-901F-383560EF82A5}" type="pres">
      <dgm:prSet presAssocID="{0CBD4310-13B4-407F-B344-B58B6C38FFF9}" presName="topSpace" presStyleCnt="0"/>
      <dgm:spPr/>
    </dgm:pt>
    <dgm:pt modelId="{DDA530CA-B6BF-4F79-AE8C-27C26768F40D}" type="pres">
      <dgm:prSet presAssocID="{0CBD4310-13B4-407F-B344-B58B6C38FFF9}" presName="firstComp" presStyleCnt="0"/>
      <dgm:spPr/>
    </dgm:pt>
    <dgm:pt modelId="{F36D6718-04DB-498B-A3AD-35DEC6BF5D6B}" type="pres">
      <dgm:prSet presAssocID="{0CBD4310-13B4-407F-B344-B58B6C38FFF9}" presName="firstChild" presStyleLbl="bgAccFollowNode1" presStyleIdx="0" presStyleCnt="2"/>
      <dgm:spPr/>
    </dgm:pt>
    <dgm:pt modelId="{6E52F168-C325-4D39-9C11-0D0FD0597111}" type="pres">
      <dgm:prSet presAssocID="{0CBD4310-13B4-407F-B344-B58B6C38FFF9}" presName="firstChildTx" presStyleLbl="bgAccFollowNode1" presStyleIdx="0" presStyleCnt="2">
        <dgm:presLayoutVars>
          <dgm:bulletEnabled val="1"/>
        </dgm:presLayoutVars>
      </dgm:prSet>
      <dgm:spPr/>
    </dgm:pt>
    <dgm:pt modelId="{D2FBA9CC-A21B-4E16-A93A-1E1BE14095BC}" type="pres">
      <dgm:prSet presAssocID="{DC29B7BB-D74B-41E0-9963-FE03481AC166}" presName="comp" presStyleCnt="0"/>
      <dgm:spPr/>
    </dgm:pt>
    <dgm:pt modelId="{F8F121AE-1254-4430-BE57-6AB5ADED8544}" type="pres">
      <dgm:prSet presAssocID="{DC29B7BB-D74B-41E0-9963-FE03481AC166}" presName="child" presStyleLbl="bgAccFollowNode1" presStyleIdx="1" presStyleCnt="2"/>
      <dgm:spPr/>
    </dgm:pt>
    <dgm:pt modelId="{56873200-A341-4889-8E68-A55DE75544DD}" type="pres">
      <dgm:prSet presAssocID="{DC29B7BB-D74B-41E0-9963-FE03481AC166}" presName="childTx" presStyleLbl="bgAccFollowNode1" presStyleIdx="1" presStyleCnt="2">
        <dgm:presLayoutVars>
          <dgm:bulletEnabled val="1"/>
        </dgm:presLayoutVars>
      </dgm:prSet>
      <dgm:spPr/>
    </dgm:pt>
    <dgm:pt modelId="{B383DE33-C5A4-4689-B220-106D9848B9DC}" type="pres">
      <dgm:prSet presAssocID="{0CBD4310-13B4-407F-B344-B58B6C38FFF9}" presName="negSpace" presStyleCnt="0"/>
      <dgm:spPr/>
    </dgm:pt>
    <dgm:pt modelId="{DBFA5D56-0590-4BBB-BF27-B93753542F0F}" type="pres">
      <dgm:prSet presAssocID="{0CBD4310-13B4-407F-B344-B58B6C38FFF9}" presName="circle" presStyleLbl="node1" presStyleIdx="0" presStyleCnt="1"/>
      <dgm:spPr/>
    </dgm:pt>
  </dgm:ptLst>
  <dgm:cxnLst>
    <dgm:cxn modelId="{F8012515-6F2E-4441-83BD-38116CE270D1}" type="presOf" srcId="{24EBFEAD-33BF-4EF4-AE17-704382431C45}" destId="{F36D6718-04DB-498B-A3AD-35DEC6BF5D6B}" srcOrd="0" destOrd="0" presId="urn:microsoft.com/office/officeart/2005/8/layout/hList9"/>
    <dgm:cxn modelId="{52CBFC15-4A31-4C7F-B7C1-8BF21C0F7DA3}" srcId="{F2201579-9430-470E-80F3-01F4E237D579}" destId="{0CBD4310-13B4-407F-B344-B58B6C38FFF9}" srcOrd="0" destOrd="0" parTransId="{DD31683C-247B-430A-83E3-AE2E1E3DA0B3}" sibTransId="{7E57F021-CB27-49FA-B97E-FC0918C72299}"/>
    <dgm:cxn modelId="{42135624-137D-436A-BE4D-93F420C87DA6}" type="presOf" srcId="{DC29B7BB-D74B-41E0-9963-FE03481AC166}" destId="{56873200-A341-4889-8E68-A55DE75544DD}" srcOrd="1" destOrd="0" presId="urn:microsoft.com/office/officeart/2005/8/layout/hList9"/>
    <dgm:cxn modelId="{97E71032-1949-4298-A024-894E0EE3A65F}" type="presOf" srcId="{0CBD4310-13B4-407F-B344-B58B6C38FFF9}" destId="{DBFA5D56-0590-4BBB-BF27-B93753542F0F}" srcOrd="0" destOrd="0" presId="urn:microsoft.com/office/officeart/2005/8/layout/hList9"/>
    <dgm:cxn modelId="{CE838543-1114-4378-8892-D365B2D5E677}" type="presOf" srcId="{F2201579-9430-470E-80F3-01F4E237D579}" destId="{EA975C4D-DCCF-4AFA-A178-521693F841AB}" srcOrd="0" destOrd="0" presId="urn:microsoft.com/office/officeart/2005/8/layout/hList9"/>
    <dgm:cxn modelId="{93E45B99-8395-448B-96F4-540404B0895A}" srcId="{0CBD4310-13B4-407F-B344-B58B6C38FFF9}" destId="{24EBFEAD-33BF-4EF4-AE17-704382431C45}" srcOrd="0" destOrd="0" parTransId="{AA4A9FDD-A129-44E5-A3E1-C3E152EA9834}" sibTransId="{A31B1B93-ED38-44EB-A5C6-286C902F8C8B}"/>
    <dgm:cxn modelId="{E3B8F2A9-6A51-4597-8AE3-167D9E99014C}" type="presOf" srcId="{24EBFEAD-33BF-4EF4-AE17-704382431C45}" destId="{6E52F168-C325-4D39-9C11-0D0FD0597111}" srcOrd="1" destOrd="0" presId="urn:microsoft.com/office/officeart/2005/8/layout/hList9"/>
    <dgm:cxn modelId="{75F730E6-FEE0-4368-A014-B9C776B5A09C}" type="presOf" srcId="{DC29B7BB-D74B-41E0-9963-FE03481AC166}" destId="{F8F121AE-1254-4430-BE57-6AB5ADED8544}" srcOrd="0" destOrd="0" presId="urn:microsoft.com/office/officeart/2005/8/layout/hList9"/>
    <dgm:cxn modelId="{0225F2FC-EC3A-473B-A7AD-BDEB6EE5A1D1}" srcId="{0CBD4310-13B4-407F-B344-B58B6C38FFF9}" destId="{DC29B7BB-D74B-41E0-9963-FE03481AC166}" srcOrd="1" destOrd="0" parTransId="{B238BA14-C37C-4B97-8851-54D5EE9ED271}" sibTransId="{8EDC4ABB-D753-47AF-B262-38EFC635B8A8}"/>
    <dgm:cxn modelId="{C8CB14E5-0D2F-40F1-AD16-33AC5511CB25}" type="presParOf" srcId="{EA975C4D-DCCF-4AFA-A178-521693F841AB}" destId="{F7AA1E14-1CE4-4581-9FBE-5EF09E34AE69}" srcOrd="0" destOrd="0" presId="urn:microsoft.com/office/officeart/2005/8/layout/hList9"/>
    <dgm:cxn modelId="{75B77568-373C-406D-A5CE-2EEC5C648203}" type="presParOf" srcId="{EA975C4D-DCCF-4AFA-A178-521693F841AB}" destId="{13F52AA6-E1D6-45B8-9D35-3ACCA2567B17}" srcOrd="1" destOrd="0" presId="urn:microsoft.com/office/officeart/2005/8/layout/hList9"/>
    <dgm:cxn modelId="{F7B42D5C-3941-447F-B3BB-219FEF4C4904}" type="presParOf" srcId="{13F52AA6-E1D6-45B8-9D35-3ACCA2567B17}" destId="{6C9D96BA-6939-400F-901F-383560EF82A5}" srcOrd="0" destOrd="0" presId="urn:microsoft.com/office/officeart/2005/8/layout/hList9"/>
    <dgm:cxn modelId="{48CD5E9A-4D64-40AF-B7EB-A0CE8D4B0B7B}" type="presParOf" srcId="{13F52AA6-E1D6-45B8-9D35-3ACCA2567B17}" destId="{DDA530CA-B6BF-4F79-AE8C-27C26768F40D}" srcOrd="1" destOrd="0" presId="urn:microsoft.com/office/officeart/2005/8/layout/hList9"/>
    <dgm:cxn modelId="{51EFFB86-1327-4C14-B56E-7997379DB94C}" type="presParOf" srcId="{DDA530CA-B6BF-4F79-AE8C-27C26768F40D}" destId="{F36D6718-04DB-498B-A3AD-35DEC6BF5D6B}" srcOrd="0" destOrd="0" presId="urn:microsoft.com/office/officeart/2005/8/layout/hList9"/>
    <dgm:cxn modelId="{290C4D62-3393-4B0B-A368-8333CEA0091A}" type="presParOf" srcId="{DDA530CA-B6BF-4F79-AE8C-27C26768F40D}" destId="{6E52F168-C325-4D39-9C11-0D0FD0597111}" srcOrd="1" destOrd="0" presId="urn:microsoft.com/office/officeart/2005/8/layout/hList9"/>
    <dgm:cxn modelId="{0B75DBF6-D4D1-42BC-AF4E-10F07FF171DF}" type="presParOf" srcId="{13F52AA6-E1D6-45B8-9D35-3ACCA2567B17}" destId="{D2FBA9CC-A21B-4E16-A93A-1E1BE14095BC}" srcOrd="2" destOrd="0" presId="urn:microsoft.com/office/officeart/2005/8/layout/hList9"/>
    <dgm:cxn modelId="{D1FD04B0-BB48-4A34-B4A9-B49040D37CD3}" type="presParOf" srcId="{D2FBA9CC-A21B-4E16-A93A-1E1BE14095BC}" destId="{F8F121AE-1254-4430-BE57-6AB5ADED8544}" srcOrd="0" destOrd="0" presId="urn:microsoft.com/office/officeart/2005/8/layout/hList9"/>
    <dgm:cxn modelId="{C71D7999-CBC0-40B6-A889-B736EBE7DB1B}" type="presParOf" srcId="{D2FBA9CC-A21B-4E16-A93A-1E1BE14095BC}" destId="{56873200-A341-4889-8E68-A55DE75544DD}" srcOrd="1" destOrd="0" presId="urn:microsoft.com/office/officeart/2005/8/layout/hList9"/>
    <dgm:cxn modelId="{B68EBDAD-7C8A-454B-8253-EA19502E05BC}" type="presParOf" srcId="{EA975C4D-DCCF-4AFA-A178-521693F841AB}" destId="{B383DE33-C5A4-4689-B220-106D9848B9DC}" srcOrd="2" destOrd="0" presId="urn:microsoft.com/office/officeart/2005/8/layout/hList9"/>
    <dgm:cxn modelId="{7FB5E1E5-69C5-45B2-8368-DF984DB21BD0}" type="presParOf" srcId="{EA975C4D-DCCF-4AFA-A178-521693F841AB}" destId="{DBFA5D56-0590-4BBB-BF27-B93753542F0F}"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185708-CF53-46C5-8F85-532642297C43}" type="doc">
      <dgm:prSet loTypeId="urn:microsoft.com/office/officeart/2005/8/layout/hProcess7" loCatId="list" qsTypeId="urn:microsoft.com/office/officeart/2005/8/quickstyle/simple3" qsCatId="simple" csTypeId="urn:microsoft.com/office/officeart/2005/8/colors/colorful4" csCatId="colorful" phldr="1"/>
      <dgm:spPr/>
      <dgm:t>
        <a:bodyPr/>
        <a:lstStyle/>
        <a:p>
          <a:endParaRPr lang="es-EC"/>
        </a:p>
      </dgm:t>
    </dgm:pt>
    <dgm:pt modelId="{B66B07A0-FCA9-4E94-BC25-EB645DE69BF3}">
      <dgm:prSet phldrT="[Texto]"/>
      <dgm:spPr/>
      <dgm:t>
        <a:bodyPr/>
        <a:lstStyle/>
        <a:p>
          <a:r>
            <a:rPr lang="es-EC"/>
            <a:t>Cadena montañosa</a:t>
          </a:r>
          <a:endParaRPr lang="es-EC" dirty="0"/>
        </a:p>
      </dgm:t>
    </dgm:pt>
    <dgm:pt modelId="{EE978D6A-6751-4D73-985E-8D1C715292FF}" type="parTrans" cxnId="{32F37861-4FFE-4BB6-BE4F-605DE0A565A8}">
      <dgm:prSet/>
      <dgm:spPr/>
      <dgm:t>
        <a:bodyPr/>
        <a:lstStyle/>
        <a:p>
          <a:endParaRPr lang="es-EC"/>
        </a:p>
      </dgm:t>
    </dgm:pt>
    <dgm:pt modelId="{7CC51A6A-C75D-4677-BAD9-687D5E69FC96}" type="sibTrans" cxnId="{32F37861-4FFE-4BB6-BE4F-605DE0A565A8}">
      <dgm:prSet/>
      <dgm:spPr/>
      <dgm:t>
        <a:bodyPr/>
        <a:lstStyle/>
        <a:p>
          <a:endParaRPr lang="es-EC"/>
        </a:p>
      </dgm:t>
    </dgm:pt>
    <dgm:pt modelId="{B6CE7630-E04D-4460-91CC-CBF9B68843CF}">
      <dgm:prSet phldrT="[Texto]"/>
      <dgm:spPr/>
      <dgm:t>
        <a:bodyPr/>
        <a:lstStyle/>
        <a:p>
          <a:r>
            <a:rPr lang="es-EC" dirty="0"/>
            <a:t>Formada por movimiento de convergencia</a:t>
          </a:r>
        </a:p>
      </dgm:t>
    </dgm:pt>
    <dgm:pt modelId="{C1D7F9C9-B26F-475E-8381-723F1F7D4323}" type="parTrans" cxnId="{770B2827-3126-4D85-9196-3D066B77DE61}">
      <dgm:prSet/>
      <dgm:spPr/>
      <dgm:t>
        <a:bodyPr/>
        <a:lstStyle/>
        <a:p>
          <a:endParaRPr lang="es-EC"/>
        </a:p>
      </dgm:t>
    </dgm:pt>
    <dgm:pt modelId="{3EFBEDF5-1CF3-4EDA-82DF-7108E097AD36}" type="sibTrans" cxnId="{770B2827-3126-4D85-9196-3D066B77DE61}">
      <dgm:prSet/>
      <dgm:spPr/>
      <dgm:t>
        <a:bodyPr/>
        <a:lstStyle/>
        <a:p>
          <a:endParaRPr lang="es-EC"/>
        </a:p>
      </dgm:t>
    </dgm:pt>
    <dgm:pt modelId="{5628AEFB-40D2-4137-9AB8-4F39A788DA9A}">
      <dgm:prSet phldrT="[Texto]"/>
      <dgm:spPr/>
      <dgm:t>
        <a:bodyPr/>
        <a:lstStyle/>
        <a:p>
          <a:r>
            <a:rPr lang="es-EC"/>
            <a:t>De las placas tectónicas del Nazca debajo de la placa Sudamericana</a:t>
          </a:r>
          <a:endParaRPr lang="es-EC" dirty="0"/>
        </a:p>
      </dgm:t>
    </dgm:pt>
    <dgm:pt modelId="{17E8BF3F-A32E-4FD9-B429-F2C8566D8822}" type="parTrans" cxnId="{44A9512F-582E-4EF2-B1B8-ABCB1AE64AEE}">
      <dgm:prSet/>
      <dgm:spPr/>
      <dgm:t>
        <a:bodyPr/>
        <a:lstStyle/>
        <a:p>
          <a:endParaRPr lang="es-EC"/>
        </a:p>
      </dgm:t>
    </dgm:pt>
    <dgm:pt modelId="{7B16A180-5762-44AE-BA4F-2A9E0F1D906F}" type="sibTrans" cxnId="{44A9512F-582E-4EF2-B1B8-ABCB1AE64AEE}">
      <dgm:prSet/>
      <dgm:spPr/>
      <dgm:t>
        <a:bodyPr/>
        <a:lstStyle/>
        <a:p>
          <a:endParaRPr lang="es-EC"/>
        </a:p>
      </dgm:t>
    </dgm:pt>
    <dgm:pt modelId="{DE8E8C34-6FDB-4111-AE1F-6BB7FE9FB311}">
      <dgm:prSet phldrT="[Texto]"/>
      <dgm:spPr/>
      <dgm:t>
        <a:bodyPr/>
        <a:lstStyle/>
        <a:p>
          <a:r>
            <a:rPr lang="es-EC"/>
            <a:t>Cordillera de los Andes</a:t>
          </a:r>
          <a:endParaRPr lang="es-EC" dirty="0"/>
        </a:p>
      </dgm:t>
    </dgm:pt>
    <dgm:pt modelId="{A04ED164-C9E6-4B2F-8689-198E3B5A9BD3}" type="sibTrans" cxnId="{5C44F3F2-B13F-4C44-8995-E912F65228DA}">
      <dgm:prSet/>
      <dgm:spPr/>
      <dgm:t>
        <a:bodyPr/>
        <a:lstStyle/>
        <a:p>
          <a:endParaRPr lang="es-EC"/>
        </a:p>
      </dgm:t>
    </dgm:pt>
    <dgm:pt modelId="{2559A62A-AA95-4941-87E3-ABF85FB21961}" type="parTrans" cxnId="{5C44F3F2-B13F-4C44-8995-E912F65228DA}">
      <dgm:prSet/>
      <dgm:spPr/>
      <dgm:t>
        <a:bodyPr/>
        <a:lstStyle/>
        <a:p>
          <a:endParaRPr lang="es-EC"/>
        </a:p>
      </dgm:t>
    </dgm:pt>
    <dgm:pt modelId="{FC2EEFA9-69A4-4C4B-8778-95453BEC4DEB}">
      <dgm:prSet phldrT="[Texto]"/>
      <dgm:spPr/>
      <dgm:t>
        <a:bodyPr/>
        <a:lstStyle/>
        <a:p>
          <a:r>
            <a:rPr lang="es-EC"/>
            <a:t>Países atravesados</a:t>
          </a:r>
          <a:endParaRPr lang="es-EC" dirty="0"/>
        </a:p>
      </dgm:t>
    </dgm:pt>
    <dgm:pt modelId="{C36FF982-A8BB-4C73-9C7B-C26421D29C93}" type="sibTrans" cxnId="{A8E5CEE6-6C57-4347-92B0-3FDE955FA4F5}">
      <dgm:prSet/>
      <dgm:spPr/>
      <dgm:t>
        <a:bodyPr/>
        <a:lstStyle/>
        <a:p>
          <a:endParaRPr lang="es-EC"/>
        </a:p>
      </dgm:t>
    </dgm:pt>
    <dgm:pt modelId="{6DB6B3E2-0DA2-4658-B8B8-ACF8C0580A2E}" type="parTrans" cxnId="{A8E5CEE6-6C57-4347-92B0-3FDE955FA4F5}">
      <dgm:prSet/>
      <dgm:spPr/>
      <dgm:t>
        <a:bodyPr/>
        <a:lstStyle/>
        <a:p>
          <a:endParaRPr lang="es-EC"/>
        </a:p>
      </dgm:t>
    </dgm:pt>
    <dgm:pt modelId="{B1467182-7F08-4788-99B7-B467600F16D8}">
      <dgm:prSet phldrT="[Texto]"/>
      <dgm:spPr/>
      <dgm:t>
        <a:bodyPr/>
        <a:lstStyle/>
        <a:p>
          <a:r>
            <a:rPr lang="es-EC" dirty="0"/>
            <a:t>Ecuador</a:t>
          </a:r>
        </a:p>
      </dgm:t>
    </dgm:pt>
    <dgm:pt modelId="{6B57DCD0-CD29-44AB-8383-7C1648F1C779}" type="sibTrans" cxnId="{889B6C54-C0FB-4065-9F42-64ACA842DE16}">
      <dgm:prSet/>
      <dgm:spPr/>
      <dgm:t>
        <a:bodyPr/>
        <a:lstStyle/>
        <a:p>
          <a:endParaRPr lang="es-EC"/>
        </a:p>
      </dgm:t>
    </dgm:pt>
    <dgm:pt modelId="{1F219056-A636-400A-B2E8-6F079E330983}" type="parTrans" cxnId="{889B6C54-C0FB-4065-9F42-64ACA842DE16}">
      <dgm:prSet/>
      <dgm:spPr/>
      <dgm:t>
        <a:bodyPr/>
        <a:lstStyle/>
        <a:p>
          <a:endParaRPr lang="es-EC"/>
        </a:p>
      </dgm:t>
    </dgm:pt>
    <dgm:pt modelId="{32DAC367-6DB0-4F06-806E-CF5127C68573}" type="pres">
      <dgm:prSet presAssocID="{8A185708-CF53-46C5-8F85-532642297C43}" presName="Name0" presStyleCnt="0">
        <dgm:presLayoutVars>
          <dgm:dir/>
          <dgm:animLvl val="lvl"/>
          <dgm:resizeHandles val="exact"/>
        </dgm:presLayoutVars>
      </dgm:prSet>
      <dgm:spPr/>
    </dgm:pt>
    <dgm:pt modelId="{9B3153E5-224A-408F-868B-293B65BB6012}" type="pres">
      <dgm:prSet presAssocID="{DE8E8C34-6FDB-4111-AE1F-6BB7FE9FB311}" presName="compositeNode" presStyleCnt="0">
        <dgm:presLayoutVars>
          <dgm:bulletEnabled val="1"/>
        </dgm:presLayoutVars>
      </dgm:prSet>
      <dgm:spPr/>
    </dgm:pt>
    <dgm:pt modelId="{2436F5EB-6FA8-409F-9BD8-AF3CDC3A5D94}" type="pres">
      <dgm:prSet presAssocID="{DE8E8C34-6FDB-4111-AE1F-6BB7FE9FB311}" presName="bgRect" presStyleLbl="node1" presStyleIdx="0" presStyleCnt="3"/>
      <dgm:spPr/>
    </dgm:pt>
    <dgm:pt modelId="{2C796E31-F237-4F85-8DC3-3C32681ECAE2}" type="pres">
      <dgm:prSet presAssocID="{DE8E8C34-6FDB-4111-AE1F-6BB7FE9FB311}" presName="parentNode" presStyleLbl="node1" presStyleIdx="0" presStyleCnt="3">
        <dgm:presLayoutVars>
          <dgm:chMax val="0"/>
          <dgm:bulletEnabled val="1"/>
        </dgm:presLayoutVars>
      </dgm:prSet>
      <dgm:spPr/>
    </dgm:pt>
    <dgm:pt modelId="{5C8CCC59-DAE5-4A7E-B750-57C40E0D91BC}" type="pres">
      <dgm:prSet presAssocID="{DE8E8C34-6FDB-4111-AE1F-6BB7FE9FB311}" presName="childNode" presStyleLbl="node1" presStyleIdx="0" presStyleCnt="3">
        <dgm:presLayoutVars>
          <dgm:bulletEnabled val="1"/>
        </dgm:presLayoutVars>
      </dgm:prSet>
      <dgm:spPr/>
    </dgm:pt>
    <dgm:pt modelId="{AB12052E-6423-409B-9A20-CE84EA4102B7}" type="pres">
      <dgm:prSet presAssocID="{A04ED164-C9E6-4B2F-8689-198E3B5A9BD3}" presName="hSp" presStyleCnt="0"/>
      <dgm:spPr/>
    </dgm:pt>
    <dgm:pt modelId="{0A222987-9FE3-4D48-A8B2-0E75AED936D5}" type="pres">
      <dgm:prSet presAssocID="{A04ED164-C9E6-4B2F-8689-198E3B5A9BD3}" presName="vProcSp" presStyleCnt="0"/>
      <dgm:spPr/>
    </dgm:pt>
    <dgm:pt modelId="{BC844260-402A-487E-8F32-15BBDDA82DF6}" type="pres">
      <dgm:prSet presAssocID="{A04ED164-C9E6-4B2F-8689-198E3B5A9BD3}" presName="vSp1" presStyleCnt="0"/>
      <dgm:spPr/>
    </dgm:pt>
    <dgm:pt modelId="{14A2B10D-A28B-4FE3-A963-CEF3A448B9E7}" type="pres">
      <dgm:prSet presAssocID="{A04ED164-C9E6-4B2F-8689-198E3B5A9BD3}" presName="simulatedConn" presStyleLbl="solidFgAcc1" presStyleIdx="0" presStyleCnt="2"/>
      <dgm:spPr/>
    </dgm:pt>
    <dgm:pt modelId="{02F1F373-C6D3-446E-9E9B-B322A8F575CD}" type="pres">
      <dgm:prSet presAssocID="{A04ED164-C9E6-4B2F-8689-198E3B5A9BD3}" presName="vSp2" presStyleCnt="0"/>
      <dgm:spPr/>
    </dgm:pt>
    <dgm:pt modelId="{74534422-D628-4FCA-B290-4CBA8BDA3274}" type="pres">
      <dgm:prSet presAssocID="{A04ED164-C9E6-4B2F-8689-198E3B5A9BD3}" presName="sibTrans" presStyleCnt="0"/>
      <dgm:spPr/>
    </dgm:pt>
    <dgm:pt modelId="{6E8941C4-54CE-4BA0-868F-8F82A09FA20D}" type="pres">
      <dgm:prSet presAssocID="{B6CE7630-E04D-4460-91CC-CBF9B68843CF}" presName="compositeNode" presStyleCnt="0">
        <dgm:presLayoutVars>
          <dgm:bulletEnabled val="1"/>
        </dgm:presLayoutVars>
      </dgm:prSet>
      <dgm:spPr/>
    </dgm:pt>
    <dgm:pt modelId="{446AB441-6781-4E52-8E50-17A7EBEC1CA3}" type="pres">
      <dgm:prSet presAssocID="{B6CE7630-E04D-4460-91CC-CBF9B68843CF}" presName="bgRect" presStyleLbl="node1" presStyleIdx="1" presStyleCnt="3"/>
      <dgm:spPr/>
    </dgm:pt>
    <dgm:pt modelId="{19992B45-BDE2-40CE-B5DA-61D77C0F25BE}" type="pres">
      <dgm:prSet presAssocID="{B6CE7630-E04D-4460-91CC-CBF9B68843CF}" presName="parentNode" presStyleLbl="node1" presStyleIdx="1" presStyleCnt="3">
        <dgm:presLayoutVars>
          <dgm:chMax val="0"/>
          <dgm:bulletEnabled val="1"/>
        </dgm:presLayoutVars>
      </dgm:prSet>
      <dgm:spPr/>
    </dgm:pt>
    <dgm:pt modelId="{CFEA0E00-476C-4B01-AABC-24D3A6FCEE48}" type="pres">
      <dgm:prSet presAssocID="{B6CE7630-E04D-4460-91CC-CBF9B68843CF}" presName="childNode" presStyleLbl="node1" presStyleIdx="1" presStyleCnt="3">
        <dgm:presLayoutVars>
          <dgm:bulletEnabled val="1"/>
        </dgm:presLayoutVars>
      </dgm:prSet>
      <dgm:spPr/>
    </dgm:pt>
    <dgm:pt modelId="{0AC7099C-40E4-462D-92C3-ADC146A9D2F3}" type="pres">
      <dgm:prSet presAssocID="{3EFBEDF5-1CF3-4EDA-82DF-7108E097AD36}" presName="hSp" presStyleCnt="0"/>
      <dgm:spPr/>
    </dgm:pt>
    <dgm:pt modelId="{D0E153EF-B9B6-418C-A09C-DB754BF8B2DC}" type="pres">
      <dgm:prSet presAssocID="{3EFBEDF5-1CF3-4EDA-82DF-7108E097AD36}" presName="vProcSp" presStyleCnt="0"/>
      <dgm:spPr/>
    </dgm:pt>
    <dgm:pt modelId="{920CA055-7B33-4F19-B53B-D4E2D18207CF}" type="pres">
      <dgm:prSet presAssocID="{3EFBEDF5-1CF3-4EDA-82DF-7108E097AD36}" presName="vSp1" presStyleCnt="0"/>
      <dgm:spPr/>
    </dgm:pt>
    <dgm:pt modelId="{C024570B-3ACA-4443-A2D3-F1406B7A8903}" type="pres">
      <dgm:prSet presAssocID="{3EFBEDF5-1CF3-4EDA-82DF-7108E097AD36}" presName="simulatedConn" presStyleLbl="solidFgAcc1" presStyleIdx="1" presStyleCnt="2"/>
      <dgm:spPr/>
    </dgm:pt>
    <dgm:pt modelId="{B94EECCC-61AB-4512-8787-6CF11045A9CD}" type="pres">
      <dgm:prSet presAssocID="{3EFBEDF5-1CF3-4EDA-82DF-7108E097AD36}" presName="vSp2" presStyleCnt="0"/>
      <dgm:spPr/>
    </dgm:pt>
    <dgm:pt modelId="{1A1A9B83-4AC5-4096-84DD-924A60D4857C}" type="pres">
      <dgm:prSet presAssocID="{3EFBEDF5-1CF3-4EDA-82DF-7108E097AD36}" presName="sibTrans" presStyleCnt="0"/>
      <dgm:spPr/>
    </dgm:pt>
    <dgm:pt modelId="{A5E3509D-616E-495A-996B-6176613F5DFD}" type="pres">
      <dgm:prSet presAssocID="{FC2EEFA9-69A4-4C4B-8778-95453BEC4DEB}" presName="compositeNode" presStyleCnt="0">
        <dgm:presLayoutVars>
          <dgm:bulletEnabled val="1"/>
        </dgm:presLayoutVars>
      </dgm:prSet>
      <dgm:spPr/>
    </dgm:pt>
    <dgm:pt modelId="{A8F20917-08B4-46A9-8118-3D4DA5F8120C}" type="pres">
      <dgm:prSet presAssocID="{FC2EEFA9-69A4-4C4B-8778-95453BEC4DEB}" presName="bgRect" presStyleLbl="node1" presStyleIdx="2" presStyleCnt="3"/>
      <dgm:spPr/>
    </dgm:pt>
    <dgm:pt modelId="{AB2B6611-5F74-43ED-A448-8F3A8D56EC1B}" type="pres">
      <dgm:prSet presAssocID="{FC2EEFA9-69A4-4C4B-8778-95453BEC4DEB}" presName="parentNode" presStyleLbl="node1" presStyleIdx="2" presStyleCnt="3">
        <dgm:presLayoutVars>
          <dgm:chMax val="0"/>
          <dgm:bulletEnabled val="1"/>
        </dgm:presLayoutVars>
      </dgm:prSet>
      <dgm:spPr/>
    </dgm:pt>
    <dgm:pt modelId="{9920C875-507A-411C-82D8-9E682D0EE204}" type="pres">
      <dgm:prSet presAssocID="{FC2EEFA9-69A4-4C4B-8778-95453BEC4DEB}" presName="childNode" presStyleLbl="node1" presStyleIdx="2" presStyleCnt="3">
        <dgm:presLayoutVars>
          <dgm:bulletEnabled val="1"/>
        </dgm:presLayoutVars>
      </dgm:prSet>
      <dgm:spPr/>
    </dgm:pt>
  </dgm:ptLst>
  <dgm:cxnLst>
    <dgm:cxn modelId="{3BFB1405-EC68-4653-9B6E-BA03E5BD82E7}" type="presOf" srcId="{B66B07A0-FCA9-4E94-BC25-EB645DE69BF3}" destId="{5C8CCC59-DAE5-4A7E-B750-57C40E0D91BC}" srcOrd="0" destOrd="0" presId="urn:microsoft.com/office/officeart/2005/8/layout/hProcess7"/>
    <dgm:cxn modelId="{9FBDDB0D-7758-43A3-9FCD-22C61436C6CC}" type="presOf" srcId="{DE8E8C34-6FDB-4111-AE1F-6BB7FE9FB311}" destId="{2436F5EB-6FA8-409F-9BD8-AF3CDC3A5D94}" srcOrd="0" destOrd="0" presId="urn:microsoft.com/office/officeart/2005/8/layout/hProcess7"/>
    <dgm:cxn modelId="{49380F24-604E-43E9-A32E-78D5EBEAF426}" type="presOf" srcId="{8A185708-CF53-46C5-8F85-532642297C43}" destId="{32DAC367-6DB0-4F06-806E-CF5127C68573}" srcOrd="0" destOrd="0" presId="urn:microsoft.com/office/officeart/2005/8/layout/hProcess7"/>
    <dgm:cxn modelId="{770B2827-3126-4D85-9196-3D066B77DE61}" srcId="{8A185708-CF53-46C5-8F85-532642297C43}" destId="{B6CE7630-E04D-4460-91CC-CBF9B68843CF}" srcOrd="1" destOrd="0" parTransId="{C1D7F9C9-B26F-475E-8381-723F1F7D4323}" sibTransId="{3EFBEDF5-1CF3-4EDA-82DF-7108E097AD36}"/>
    <dgm:cxn modelId="{FF27AF2B-F750-4A85-9BFF-DDEE88697EB7}" type="presOf" srcId="{B6CE7630-E04D-4460-91CC-CBF9B68843CF}" destId="{19992B45-BDE2-40CE-B5DA-61D77C0F25BE}" srcOrd="1" destOrd="0" presId="urn:microsoft.com/office/officeart/2005/8/layout/hProcess7"/>
    <dgm:cxn modelId="{44A9512F-582E-4EF2-B1B8-ABCB1AE64AEE}" srcId="{B6CE7630-E04D-4460-91CC-CBF9B68843CF}" destId="{5628AEFB-40D2-4137-9AB8-4F39A788DA9A}" srcOrd="0" destOrd="0" parTransId="{17E8BF3F-A32E-4FD9-B429-F2C8566D8822}" sibTransId="{7B16A180-5762-44AE-BA4F-2A9E0F1D906F}"/>
    <dgm:cxn modelId="{2D7CAD2F-8E3C-4B70-84F8-AC9CC49D3DA2}" type="presOf" srcId="{FC2EEFA9-69A4-4C4B-8778-95453BEC4DEB}" destId="{A8F20917-08B4-46A9-8118-3D4DA5F8120C}" srcOrd="0" destOrd="0" presId="urn:microsoft.com/office/officeart/2005/8/layout/hProcess7"/>
    <dgm:cxn modelId="{32F37861-4FFE-4BB6-BE4F-605DE0A565A8}" srcId="{DE8E8C34-6FDB-4111-AE1F-6BB7FE9FB311}" destId="{B66B07A0-FCA9-4E94-BC25-EB645DE69BF3}" srcOrd="0" destOrd="0" parTransId="{EE978D6A-6751-4D73-985E-8D1C715292FF}" sibTransId="{7CC51A6A-C75D-4677-BAD9-687D5E69FC96}"/>
    <dgm:cxn modelId="{7BC87343-727B-4D9A-B97F-8A6D7B6FC5F2}" type="presOf" srcId="{FC2EEFA9-69A4-4C4B-8778-95453BEC4DEB}" destId="{AB2B6611-5F74-43ED-A448-8F3A8D56EC1B}" srcOrd="1" destOrd="0" presId="urn:microsoft.com/office/officeart/2005/8/layout/hProcess7"/>
    <dgm:cxn modelId="{889B6C54-C0FB-4065-9F42-64ACA842DE16}" srcId="{FC2EEFA9-69A4-4C4B-8778-95453BEC4DEB}" destId="{B1467182-7F08-4788-99B7-B467600F16D8}" srcOrd="0" destOrd="0" parTransId="{1F219056-A636-400A-B2E8-6F079E330983}" sibTransId="{6B57DCD0-CD29-44AB-8383-7C1648F1C779}"/>
    <dgm:cxn modelId="{382F69A6-B54D-43C7-8B04-ACF81F69C153}" type="presOf" srcId="{DE8E8C34-6FDB-4111-AE1F-6BB7FE9FB311}" destId="{2C796E31-F237-4F85-8DC3-3C32681ECAE2}" srcOrd="1" destOrd="0" presId="urn:microsoft.com/office/officeart/2005/8/layout/hProcess7"/>
    <dgm:cxn modelId="{1E3AB2D1-2BFB-4865-81E7-6E95A109C1CE}" type="presOf" srcId="{B6CE7630-E04D-4460-91CC-CBF9B68843CF}" destId="{446AB441-6781-4E52-8E50-17A7EBEC1CA3}" srcOrd="0" destOrd="0" presId="urn:microsoft.com/office/officeart/2005/8/layout/hProcess7"/>
    <dgm:cxn modelId="{F54771D4-3F69-4613-A8DF-A9460CFFBC00}" type="presOf" srcId="{5628AEFB-40D2-4137-9AB8-4F39A788DA9A}" destId="{CFEA0E00-476C-4B01-AABC-24D3A6FCEE48}" srcOrd="0" destOrd="0" presId="urn:microsoft.com/office/officeart/2005/8/layout/hProcess7"/>
    <dgm:cxn modelId="{9B0989D9-443A-4D57-B670-6345351F2ED4}" type="presOf" srcId="{B1467182-7F08-4788-99B7-B467600F16D8}" destId="{9920C875-507A-411C-82D8-9E682D0EE204}" srcOrd="0" destOrd="0" presId="urn:microsoft.com/office/officeart/2005/8/layout/hProcess7"/>
    <dgm:cxn modelId="{A8E5CEE6-6C57-4347-92B0-3FDE955FA4F5}" srcId="{8A185708-CF53-46C5-8F85-532642297C43}" destId="{FC2EEFA9-69A4-4C4B-8778-95453BEC4DEB}" srcOrd="2" destOrd="0" parTransId="{6DB6B3E2-0DA2-4658-B8B8-ACF8C0580A2E}" sibTransId="{C36FF982-A8BB-4C73-9C7B-C26421D29C93}"/>
    <dgm:cxn modelId="{5C44F3F2-B13F-4C44-8995-E912F65228DA}" srcId="{8A185708-CF53-46C5-8F85-532642297C43}" destId="{DE8E8C34-6FDB-4111-AE1F-6BB7FE9FB311}" srcOrd="0" destOrd="0" parTransId="{2559A62A-AA95-4941-87E3-ABF85FB21961}" sibTransId="{A04ED164-C9E6-4B2F-8689-198E3B5A9BD3}"/>
    <dgm:cxn modelId="{BA71AEE0-1195-491F-B5A5-4F09C9DB8ED1}" type="presParOf" srcId="{32DAC367-6DB0-4F06-806E-CF5127C68573}" destId="{9B3153E5-224A-408F-868B-293B65BB6012}" srcOrd="0" destOrd="0" presId="urn:microsoft.com/office/officeart/2005/8/layout/hProcess7"/>
    <dgm:cxn modelId="{5BB6CCDA-AD60-486E-A975-9D0A0EB20C51}" type="presParOf" srcId="{9B3153E5-224A-408F-868B-293B65BB6012}" destId="{2436F5EB-6FA8-409F-9BD8-AF3CDC3A5D94}" srcOrd="0" destOrd="0" presId="urn:microsoft.com/office/officeart/2005/8/layout/hProcess7"/>
    <dgm:cxn modelId="{219CF4B2-09AE-4820-8C0D-847B152DDD76}" type="presParOf" srcId="{9B3153E5-224A-408F-868B-293B65BB6012}" destId="{2C796E31-F237-4F85-8DC3-3C32681ECAE2}" srcOrd="1" destOrd="0" presId="urn:microsoft.com/office/officeart/2005/8/layout/hProcess7"/>
    <dgm:cxn modelId="{9EA81D01-DCCC-4B06-8493-83AC1B22CBEA}" type="presParOf" srcId="{9B3153E5-224A-408F-868B-293B65BB6012}" destId="{5C8CCC59-DAE5-4A7E-B750-57C40E0D91BC}" srcOrd="2" destOrd="0" presId="urn:microsoft.com/office/officeart/2005/8/layout/hProcess7"/>
    <dgm:cxn modelId="{22CB3658-8F55-4083-8A05-975B57AFC6DE}" type="presParOf" srcId="{32DAC367-6DB0-4F06-806E-CF5127C68573}" destId="{AB12052E-6423-409B-9A20-CE84EA4102B7}" srcOrd="1" destOrd="0" presId="urn:microsoft.com/office/officeart/2005/8/layout/hProcess7"/>
    <dgm:cxn modelId="{8F28A36B-9B40-4583-8FB5-0A5DEF797D50}" type="presParOf" srcId="{32DAC367-6DB0-4F06-806E-CF5127C68573}" destId="{0A222987-9FE3-4D48-A8B2-0E75AED936D5}" srcOrd="2" destOrd="0" presId="urn:microsoft.com/office/officeart/2005/8/layout/hProcess7"/>
    <dgm:cxn modelId="{DF4E3F20-5A8A-4EA6-8463-0F7AE70B42C9}" type="presParOf" srcId="{0A222987-9FE3-4D48-A8B2-0E75AED936D5}" destId="{BC844260-402A-487E-8F32-15BBDDA82DF6}" srcOrd="0" destOrd="0" presId="urn:microsoft.com/office/officeart/2005/8/layout/hProcess7"/>
    <dgm:cxn modelId="{241D558B-E182-4724-96B6-55A9A0234F77}" type="presParOf" srcId="{0A222987-9FE3-4D48-A8B2-0E75AED936D5}" destId="{14A2B10D-A28B-4FE3-A963-CEF3A448B9E7}" srcOrd="1" destOrd="0" presId="urn:microsoft.com/office/officeart/2005/8/layout/hProcess7"/>
    <dgm:cxn modelId="{3B26557B-0AD1-4871-9009-216C3FD62127}" type="presParOf" srcId="{0A222987-9FE3-4D48-A8B2-0E75AED936D5}" destId="{02F1F373-C6D3-446E-9E9B-B322A8F575CD}" srcOrd="2" destOrd="0" presId="urn:microsoft.com/office/officeart/2005/8/layout/hProcess7"/>
    <dgm:cxn modelId="{E1D3F08B-723C-40F0-A679-706B60870D8D}" type="presParOf" srcId="{32DAC367-6DB0-4F06-806E-CF5127C68573}" destId="{74534422-D628-4FCA-B290-4CBA8BDA3274}" srcOrd="3" destOrd="0" presId="urn:microsoft.com/office/officeart/2005/8/layout/hProcess7"/>
    <dgm:cxn modelId="{3AC518AA-9662-4EF9-A9BE-1CF9F21DC584}" type="presParOf" srcId="{32DAC367-6DB0-4F06-806E-CF5127C68573}" destId="{6E8941C4-54CE-4BA0-868F-8F82A09FA20D}" srcOrd="4" destOrd="0" presId="urn:microsoft.com/office/officeart/2005/8/layout/hProcess7"/>
    <dgm:cxn modelId="{B0F7E71C-3787-4336-AA86-93F513247950}" type="presParOf" srcId="{6E8941C4-54CE-4BA0-868F-8F82A09FA20D}" destId="{446AB441-6781-4E52-8E50-17A7EBEC1CA3}" srcOrd="0" destOrd="0" presId="urn:microsoft.com/office/officeart/2005/8/layout/hProcess7"/>
    <dgm:cxn modelId="{E336597F-08C5-41B7-B3D3-8D500CBC2F24}" type="presParOf" srcId="{6E8941C4-54CE-4BA0-868F-8F82A09FA20D}" destId="{19992B45-BDE2-40CE-B5DA-61D77C0F25BE}" srcOrd="1" destOrd="0" presId="urn:microsoft.com/office/officeart/2005/8/layout/hProcess7"/>
    <dgm:cxn modelId="{4791F694-4672-4C6F-95FE-D8B028039074}" type="presParOf" srcId="{6E8941C4-54CE-4BA0-868F-8F82A09FA20D}" destId="{CFEA0E00-476C-4B01-AABC-24D3A6FCEE48}" srcOrd="2" destOrd="0" presId="urn:microsoft.com/office/officeart/2005/8/layout/hProcess7"/>
    <dgm:cxn modelId="{197AF1B0-2DE7-4571-A59E-F7EED5FE5361}" type="presParOf" srcId="{32DAC367-6DB0-4F06-806E-CF5127C68573}" destId="{0AC7099C-40E4-462D-92C3-ADC146A9D2F3}" srcOrd="5" destOrd="0" presId="urn:microsoft.com/office/officeart/2005/8/layout/hProcess7"/>
    <dgm:cxn modelId="{B1AD41E8-AA1E-4B25-864C-33E414B2D6BC}" type="presParOf" srcId="{32DAC367-6DB0-4F06-806E-CF5127C68573}" destId="{D0E153EF-B9B6-418C-A09C-DB754BF8B2DC}" srcOrd="6" destOrd="0" presId="urn:microsoft.com/office/officeart/2005/8/layout/hProcess7"/>
    <dgm:cxn modelId="{62CE91BF-D53D-4B14-82A6-C52AFECE4374}" type="presParOf" srcId="{D0E153EF-B9B6-418C-A09C-DB754BF8B2DC}" destId="{920CA055-7B33-4F19-B53B-D4E2D18207CF}" srcOrd="0" destOrd="0" presId="urn:microsoft.com/office/officeart/2005/8/layout/hProcess7"/>
    <dgm:cxn modelId="{F1D32512-C8D5-4834-9C7C-B090C5ACA28B}" type="presParOf" srcId="{D0E153EF-B9B6-418C-A09C-DB754BF8B2DC}" destId="{C024570B-3ACA-4443-A2D3-F1406B7A8903}" srcOrd="1" destOrd="0" presId="urn:microsoft.com/office/officeart/2005/8/layout/hProcess7"/>
    <dgm:cxn modelId="{8EED2007-8D65-45C2-9EDF-C17DA88440EA}" type="presParOf" srcId="{D0E153EF-B9B6-418C-A09C-DB754BF8B2DC}" destId="{B94EECCC-61AB-4512-8787-6CF11045A9CD}" srcOrd="2" destOrd="0" presId="urn:microsoft.com/office/officeart/2005/8/layout/hProcess7"/>
    <dgm:cxn modelId="{8B8C4A8D-A1BE-4FF7-A6E0-956D93CD7291}" type="presParOf" srcId="{32DAC367-6DB0-4F06-806E-CF5127C68573}" destId="{1A1A9B83-4AC5-4096-84DD-924A60D4857C}" srcOrd="7" destOrd="0" presId="urn:microsoft.com/office/officeart/2005/8/layout/hProcess7"/>
    <dgm:cxn modelId="{0D5FD5F7-1EBD-4056-AC8D-74456D6091D2}" type="presParOf" srcId="{32DAC367-6DB0-4F06-806E-CF5127C68573}" destId="{A5E3509D-616E-495A-996B-6176613F5DFD}" srcOrd="8" destOrd="0" presId="urn:microsoft.com/office/officeart/2005/8/layout/hProcess7"/>
    <dgm:cxn modelId="{2FE55D94-55A5-4E5D-A07F-A067E793CD35}" type="presParOf" srcId="{A5E3509D-616E-495A-996B-6176613F5DFD}" destId="{A8F20917-08B4-46A9-8118-3D4DA5F8120C}" srcOrd="0" destOrd="0" presId="urn:microsoft.com/office/officeart/2005/8/layout/hProcess7"/>
    <dgm:cxn modelId="{00B727DD-0252-4E9F-BF08-49A1A782DCCA}" type="presParOf" srcId="{A5E3509D-616E-495A-996B-6176613F5DFD}" destId="{AB2B6611-5F74-43ED-A448-8F3A8D56EC1B}" srcOrd="1" destOrd="0" presId="urn:microsoft.com/office/officeart/2005/8/layout/hProcess7"/>
    <dgm:cxn modelId="{6EE225BA-1DD1-44E8-AAFF-3418264A5294}" type="presParOf" srcId="{A5E3509D-616E-495A-996B-6176613F5DFD}" destId="{9920C875-507A-411C-82D8-9E682D0EE204}"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2069D8-E632-41AB-8108-61292A3FFF95}" type="doc">
      <dgm:prSet loTypeId="urn:microsoft.com/office/officeart/2005/8/layout/process1" loCatId="process" qsTypeId="urn:microsoft.com/office/officeart/2005/8/quickstyle/simple3" qsCatId="simple" csTypeId="urn:microsoft.com/office/officeart/2005/8/colors/colorful5" csCatId="colorful" phldr="1"/>
      <dgm:spPr/>
    </dgm:pt>
    <dgm:pt modelId="{F5B93554-FE87-4361-ABB0-1DAA1D70E20D}">
      <dgm:prSet phldrT="[Texto]"/>
      <dgm:spPr/>
      <dgm:t>
        <a:bodyPr/>
        <a:lstStyle/>
        <a:p>
          <a:r>
            <a:rPr lang="es-EC" dirty="0"/>
            <a:t>VOLCÁN COTOPAXI</a:t>
          </a:r>
        </a:p>
      </dgm:t>
    </dgm:pt>
    <dgm:pt modelId="{5D9ED149-7481-4DDC-807D-6DD22D1F0BEE}" type="parTrans" cxnId="{9737FC40-833C-40DA-A76C-589CA00298D4}">
      <dgm:prSet/>
      <dgm:spPr/>
      <dgm:t>
        <a:bodyPr/>
        <a:lstStyle/>
        <a:p>
          <a:endParaRPr lang="es-EC"/>
        </a:p>
      </dgm:t>
    </dgm:pt>
    <dgm:pt modelId="{134693D1-D7A1-44ED-9A33-79CF2A457701}" type="sibTrans" cxnId="{9737FC40-833C-40DA-A76C-589CA00298D4}">
      <dgm:prSet/>
      <dgm:spPr/>
      <dgm:t>
        <a:bodyPr/>
        <a:lstStyle/>
        <a:p>
          <a:endParaRPr lang="es-EC"/>
        </a:p>
      </dgm:t>
    </dgm:pt>
    <dgm:pt modelId="{93BD259E-1204-4821-9706-D724CF711F50}">
      <dgm:prSet phldrT="[Texto]"/>
      <dgm:spPr/>
      <dgm:t>
        <a:bodyPr/>
        <a:lstStyle/>
        <a:p>
          <a:r>
            <a:rPr lang="es-EC"/>
            <a:t>PROCESOS VOLCANICOS</a:t>
          </a:r>
          <a:endParaRPr lang="es-EC" dirty="0"/>
        </a:p>
      </dgm:t>
    </dgm:pt>
    <dgm:pt modelId="{C2716B03-7AEF-49F2-B4A6-2BBB166E5126}" type="parTrans" cxnId="{B9146D37-666E-48E1-B10D-6A0C05A18F17}">
      <dgm:prSet/>
      <dgm:spPr/>
      <dgm:t>
        <a:bodyPr/>
        <a:lstStyle/>
        <a:p>
          <a:endParaRPr lang="es-EC"/>
        </a:p>
      </dgm:t>
    </dgm:pt>
    <dgm:pt modelId="{1F1F25D7-54F3-4037-B505-702FADD2BC6A}" type="sibTrans" cxnId="{B9146D37-666E-48E1-B10D-6A0C05A18F17}">
      <dgm:prSet/>
      <dgm:spPr/>
      <dgm:t>
        <a:bodyPr/>
        <a:lstStyle/>
        <a:p>
          <a:endParaRPr lang="es-EC"/>
        </a:p>
      </dgm:t>
    </dgm:pt>
    <dgm:pt modelId="{DC05F519-A709-4C59-8822-F81CCDF60050}">
      <dgm:prSet phldrT="[Texto]"/>
      <dgm:spPr/>
      <dgm:t>
        <a:bodyPr/>
        <a:lstStyle/>
        <a:p>
          <a:r>
            <a:rPr lang="es-EC"/>
            <a:t>2015</a:t>
          </a:r>
          <a:endParaRPr lang="es-EC" dirty="0"/>
        </a:p>
      </dgm:t>
    </dgm:pt>
    <dgm:pt modelId="{F49E0F39-410B-4FDF-92CE-4859C619887C}" type="parTrans" cxnId="{5B6A5AE3-7D57-47CE-90E3-18504DA437D9}">
      <dgm:prSet/>
      <dgm:spPr/>
      <dgm:t>
        <a:bodyPr/>
        <a:lstStyle/>
        <a:p>
          <a:endParaRPr lang="es-EC"/>
        </a:p>
      </dgm:t>
    </dgm:pt>
    <dgm:pt modelId="{60913C05-5E96-44AC-9A01-AC827D86696C}" type="sibTrans" cxnId="{5B6A5AE3-7D57-47CE-90E3-18504DA437D9}">
      <dgm:prSet/>
      <dgm:spPr/>
      <dgm:t>
        <a:bodyPr/>
        <a:lstStyle/>
        <a:p>
          <a:endParaRPr lang="es-EC"/>
        </a:p>
      </dgm:t>
    </dgm:pt>
    <dgm:pt modelId="{E51F2602-C665-40F6-966D-5EE0FDE1BBEE}" type="pres">
      <dgm:prSet presAssocID="{EA2069D8-E632-41AB-8108-61292A3FFF95}" presName="Name0" presStyleCnt="0">
        <dgm:presLayoutVars>
          <dgm:dir/>
          <dgm:resizeHandles val="exact"/>
        </dgm:presLayoutVars>
      </dgm:prSet>
      <dgm:spPr/>
    </dgm:pt>
    <dgm:pt modelId="{2C0BBF9F-7EA3-4D5C-BBB2-21D3ED2ACEDD}" type="pres">
      <dgm:prSet presAssocID="{F5B93554-FE87-4361-ABB0-1DAA1D70E20D}" presName="node" presStyleLbl="node1" presStyleIdx="0" presStyleCnt="3">
        <dgm:presLayoutVars>
          <dgm:bulletEnabled val="1"/>
        </dgm:presLayoutVars>
      </dgm:prSet>
      <dgm:spPr/>
    </dgm:pt>
    <dgm:pt modelId="{41C11132-EC09-4787-B50F-8FE9E6E44364}" type="pres">
      <dgm:prSet presAssocID="{134693D1-D7A1-44ED-9A33-79CF2A457701}" presName="sibTrans" presStyleLbl="sibTrans2D1" presStyleIdx="0" presStyleCnt="2"/>
      <dgm:spPr/>
    </dgm:pt>
    <dgm:pt modelId="{13BB3A4F-C94F-48DA-9148-315F2EDBD3BB}" type="pres">
      <dgm:prSet presAssocID="{134693D1-D7A1-44ED-9A33-79CF2A457701}" presName="connectorText" presStyleLbl="sibTrans2D1" presStyleIdx="0" presStyleCnt="2"/>
      <dgm:spPr/>
    </dgm:pt>
    <dgm:pt modelId="{1CD9242C-18D7-4F19-B242-F28255A50784}" type="pres">
      <dgm:prSet presAssocID="{93BD259E-1204-4821-9706-D724CF711F50}" presName="node" presStyleLbl="node1" presStyleIdx="1" presStyleCnt="3">
        <dgm:presLayoutVars>
          <dgm:bulletEnabled val="1"/>
        </dgm:presLayoutVars>
      </dgm:prSet>
      <dgm:spPr/>
    </dgm:pt>
    <dgm:pt modelId="{F605FCA8-DDA1-4E12-9F7B-8BF874C80B75}" type="pres">
      <dgm:prSet presAssocID="{1F1F25D7-54F3-4037-B505-702FADD2BC6A}" presName="sibTrans" presStyleLbl="sibTrans2D1" presStyleIdx="1" presStyleCnt="2"/>
      <dgm:spPr/>
    </dgm:pt>
    <dgm:pt modelId="{3A46D505-39C6-4BBC-9ECF-DE97AF577EF7}" type="pres">
      <dgm:prSet presAssocID="{1F1F25D7-54F3-4037-B505-702FADD2BC6A}" presName="connectorText" presStyleLbl="sibTrans2D1" presStyleIdx="1" presStyleCnt="2"/>
      <dgm:spPr/>
    </dgm:pt>
    <dgm:pt modelId="{D8084CF1-F39F-42ED-9109-229DCC326A26}" type="pres">
      <dgm:prSet presAssocID="{DC05F519-A709-4C59-8822-F81CCDF60050}" presName="node" presStyleLbl="node1" presStyleIdx="2" presStyleCnt="3">
        <dgm:presLayoutVars>
          <dgm:bulletEnabled val="1"/>
        </dgm:presLayoutVars>
      </dgm:prSet>
      <dgm:spPr/>
    </dgm:pt>
  </dgm:ptLst>
  <dgm:cxnLst>
    <dgm:cxn modelId="{B9146D37-666E-48E1-B10D-6A0C05A18F17}" srcId="{EA2069D8-E632-41AB-8108-61292A3FFF95}" destId="{93BD259E-1204-4821-9706-D724CF711F50}" srcOrd="1" destOrd="0" parTransId="{C2716B03-7AEF-49F2-B4A6-2BBB166E5126}" sibTransId="{1F1F25D7-54F3-4037-B505-702FADD2BC6A}"/>
    <dgm:cxn modelId="{9737FC40-833C-40DA-A76C-589CA00298D4}" srcId="{EA2069D8-E632-41AB-8108-61292A3FFF95}" destId="{F5B93554-FE87-4361-ABB0-1DAA1D70E20D}" srcOrd="0" destOrd="0" parTransId="{5D9ED149-7481-4DDC-807D-6DD22D1F0BEE}" sibTransId="{134693D1-D7A1-44ED-9A33-79CF2A457701}"/>
    <dgm:cxn modelId="{91AC8268-B68C-485A-994F-FBBBB20C2C31}" type="presOf" srcId="{1F1F25D7-54F3-4037-B505-702FADD2BC6A}" destId="{F605FCA8-DDA1-4E12-9F7B-8BF874C80B75}" srcOrd="0" destOrd="0" presId="urn:microsoft.com/office/officeart/2005/8/layout/process1"/>
    <dgm:cxn modelId="{653A574C-2D6D-45FA-B762-FFA39537442A}" type="presOf" srcId="{93BD259E-1204-4821-9706-D724CF711F50}" destId="{1CD9242C-18D7-4F19-B242-F28255A50784}" srcOrd="0" destOrd="0" presId="urn:microsoft.com/office/officeart/2005/8/layout/process1"/>
    <dgm:cxn modelId="{7EF23F50-A7A3-4B1D-9991-A6C5CA872193}" type="presOf" srcId="{F5B93554-FE87-4361-ABB0-1DAA1D70E20D}" destId="{2C0BBF9F-7EA3-4D5C-BBB2-21D3ED2ACEDD}" srcOrd="0" destOrd="0" presId="urn:microsoft.com/office/officeart/2005/8/layout/process1"/>
    <dgm:cxn modelId="{8F067050-5153-490E-AD12-E65F635419FE}" type="presOf" srcId="{1F1F25D7-54F3-4037-B505-702FADD2BC6A}" destId="{3A46D505-39C6-4BBC-9ECF-DE97AF577EF7}" srcOrd="1" destOrd="0" presId="urn:microsoft.com/office/officeart/2005/8/layout/process1"/>
    <dgm:cxn modelId="{B0A427A7-10CC-4D48-9BB1-05B16EC53014}" type="presOf" srcId="{EA2069D8-E632-41AB-8108-61292A3FFF95}" destId="{E51F2602-C665-40F6-966D-5EE0FDE1BBEE}" srcOrd="0" destOrd="0" presId="urn:microsoft.com/office/officeart/2005/8/layout/process1"/>
    <dgm:cxn modelId="{FF5D8AAA-94C0-4DB6-AFC5-556B45E30BE6}" type="presOf" srcId="{134693D1-D7A1-44ED-9A33-79CF2A457701}" destId="{13BB3A4F-C94F-48DA-9148-315F2EDBD3BB}" srcOrd="1" destOrd="0" presId="urn:microsoft.com/office/officeart/2005/8/layout/process1"/>
    <dgm:cxn modelId="{D3D6F3D0-3D6C-4B93-89FA-71773C328457}" type="presOf" srcId="{134693D1-D7A1-44ED-9A33-79CF2A457701}" destId="{41C11132-EC09-4787-B50F-8FE9E6E44364}" srcOrd="0" destOrd="0" presId="urn:microsoft.com/office/officeart/2005/8/layout/process1"/>
    <dgm:cxn modelId="{6E98C9D7-868C-4140-9FE4-C2A5FBE43EF1}" type="presOf" srcId="{DC05F519-A709-4C59-8822-F81CCDF60050}" destId="{D8084CF1-F39F-42ED-9109-229DCC326A26}" srcOrd="0" destOrd="0" presId="urn:microsoft.com/office/officeart/2005/8/layout/process1"/>
    <dgm:cxn modelId="{5B6A5AE3-7D57-47CE-90E3-18504DA437D9}" srcId="{EA2069D8-E632-41AB-8108-61292A3FFF95}" destId="{DC05F519-A709-4C59-8822-F81CCDF60050}" srcOrd="2" destOrd="0" parTransId="{F49E0F39-410B-4FDF-92CE-4859C619887C}" sibTransId="{60913C05-5E96-44AC-9A01-AC827D86696C}"/>
    <dgm:cxn modelId="{F9D064F6-0917-454C-B9BE-89C89D86CE49}" type="presParOf" srcId="{E51F2602-C665-40F6-966D-5EE0FDE1BBEE}" destId="{2C0BBF9F-7EA3-4D5C-BBB2-21D3ED2ACEDD}" srcOrd="0" destOrd="0" presId="urn:microsoft.com/office/officeart/2005/8/layout/process1"/>
    <dgm:cxn modelId="{60D5D5BA-D888-4A3B-ADA5-BC0576D52FB9}" type="presParOf" srcId="{E51F2602-C665-40F6-966D-5EE0FDE1BBEE}" destId="{41C11132-EC09-4787-B50F-8FE9E6E44364}" srcOrd="1" destOrd="0" presId="urn:microsoft.com/office/officeart/2005/8/layout/process1"/>
    <dgm:cxn modelId="{4125E203-DDF9-4BF0-9BEF-07F76EF2202F}" type="presParOf" srcId="{41C11132-EC09-4787-B50F-8FE9E6E44364}" destId="{13BB3A4F-C94F-48DA-9148-315F2EDBD3BB}" srcOrd="0" destOrd="0" presId="urn:microsoft.com/office/officeart/2005/8/layout/process1"/>
    <dgm:cxn modelId="{29C426EE-7DAB-4A8C-8517-0D57A6AF2F4F}" type="presParOf" srcId="{E51F2602-C665-40F6-966D-5EE0FDE1BBEE}" destId="{1CD9242C-18D7-4F19-B242-F28255A50784}" srcOrd="2" destOrd="0" presId="urn:microsoft.com/office/officeart/2005/8/layout/process1"/>
    <dgm:cxn modelId="{6FEC696D-28FF-4173-963A-F7542A434D59}" type="presParOf" srcId="{E51F2602-C665-40F6-966D-5EE0FDE1BBEE}" destId="{F605FCA8-DDA1-4E12-9F7B-8BF874C80B75}" srcOrd="3" destOrd="0" presId="urn:microsoft.com/office/officeart/2005/8/layout/process1"/>
    <dgm:cxn modelId="{00D7C6BD-2B7D-49B2-A9D8-B403D76F9C8E}" type="presParOf" srcId="{F605FCA8-DDA1-4E12-9F7B-8BF874C80B75}" destId="{3A46D505-39C6-4BBC-9ECF-DE97AF577EF7}" srcOrd="0" destOrd="0" presId="urn:microsoft.com/office/officeart/2005/8/layout/process1"/>
    <dgm:cxn modelId="{86966FFC-A5A0-4D18-BE68-195B7C3DC036}" type="presParOf" srcId="{E51F2602-C665-40F6-966D-5EE0FDE1BBEE}" destId="{D8084CF1-F39F-42ED-9109-229DCC326A26}" srcOrd="4"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DE7561-66AE-4D78-BB6F-CC1615E3C7E9}" type="doc">
      <dgm:prSet loTypeId="urn:microsoft.com/office/officeart/2005/8/layout/hProcess7" loCatId="process" qsTypeId="urn:microsoft.com/office/officeart/2005/8/quickstyle/simple1" qsCatId="simple" csTypeId="urn:microsoft.com/office/officeart/2005/8/colors/colorful2" csCatId="colorful" phldr="1"/>
      <dgm:spPr/>
      <dgm:t>
        <a:bodyPr/>
        <a:lstStyle/>
        <a:p>
          <a:endParaRPr lang="es-EC"/>
        </a:p>
      </dgm:t>
    </dgm:pt>
    <dgm:pt modelId="{F7C66345-AC68-44A8-A80E-5FC500E9092F}">
      <dgm:prSet phldrT="[Texto]"/>
      <dgm:spPr/>
      <dgm:t>
        <a:bodyPr/>
        <a:lstStyle/>
        <a:p>
          <a:r>
            <a:rPr lang="es-EC" dirty="0"/>
            <a:t>Cantón Mejía</a:t>
          </a:r>
        </a:p>
      </dgm:t>
    </dgm:pt>
    <dgm:pt modelId="{795E1E11-2AFF-4478-AFD1-4D287FF1BDF2}" type="parTrans" cxnId="{43998A36-59DE-4774-8A26-5EDEE0B5B015}">
      <dgm:prSet/>
      <dgm:spPr/>
      <dgm:t>
        <a:bodyPr/>
        <a:lstStyle/>
        <a:p>
          <a:endParaRPr lang="es-EC"/>
        </a:p>
      </dgm:t>
    </dgm:pt>
    <dgm:pt modelId="{76E4412C-234A-4A69-8A7F-31FA934A4595}" type="sibTrans" cxnId="{43998A36-59DE-4774-8A26-5EDEE0B5B015}">
      <dgm:prSet/>
      <dgm:spPr/>
      <dgm:t>
        <a:bodyPr/>
        <a:lstStyle/>
        <a:p>
          <a:endParaRPr lang="es-EC"/>
        </a:p>
      </dgm:t>
    </dgm:pt>
    <dgm:pt modelId="{5B16DD80-B2F1-4E21-86C8-371A1EB31335}">
      <dgm:prSet phldrT="[Texto]" custT="1"/>
      <dgm:spPr/>
      <dgm:t>
        <a:bodyPr/>
        <a:lstStyle/>
        <a:p>
          <a:r>
            <a:rPr lang="es-EC" sz="1800" dirty="0"/>
            <a:t>Sur-Oriente de Pichincha</a:t>
          </a:r>
        </a:p>
      </dgm:t>
    </dgm:pt>
    <dgm:pt modelId="{FA7BDB46-84B3-42ED-A05B-0F1D1C87C588}" type="parTrans" cxnId="{02FC7760-9B96-42BC-AD6C-D4CAD21F6D60}">
      <dgm:prSet/>
      <dgm:spPr/>
      <dgm:t>
        <a:bodyPr/>
        <a:lstStyle/>
        <a:p>
          <a:endParaRPr lang="es-EC"/>
        </a:p>
      </dgm:t>
    </dgm:pt>
    <dgm:pt modelId="{C8160A39-F954-4456-85E1-8B6789C03080}" type="sibTrans" cxnId="{02FC7760-9B96-42BC-AD6C-D4CAD21F6D60}">
      <dgm:prSet/>
      <dgm:spPr/>
      <dgm:t>
        <a:bodyPr/>
        <a:lstStyle/>
        <a:p>
          <a:endParaRPr lang="es-EC"/>
        </a:p>
      </dgm:t>
    </dgm:pt>
    <dgm:pt modelId="{B4687A6C-6E7B-402A-84C2-04051D3E1C3B}">
      <dgm:prSet phldrT="[Texto]" custT="1"/>
      <dgm:spPr/>
      <dgm:t>
        <a:bodyPr/>
        <a:lstStyle/>
        <a:p>
          <a:r>
            <a:rPr lang="es-EC" sz="1800" dirty="0"/>
            <a:t>Altura de 600 a 4750 m.s.n.m</a:t>
          </a:r>
        </a:p>
      </dgm:t>
    </dgm:pt>
    <dgm:pt modelId="{EE7E3793-3971-4272-9645-B50B442E8B1D}" type="parTrans" cxnId="{92F990C5-A161-4AB1-BE71-DD60022A8CB7}">
      <dgm:prSet/>
      <dgm:spPr/>
      <dgm:t>
        <a:bodyPr/>
        <a:lstStyle/>
        <a:p>
          <a:endParaRPr lang="es-EC"/>
        </a:p>
      </dgm:t>
    </dgm:pt>
    <dgm:pt modelId="{E3DF2040-4ABF-4116-B309-3E222DE6CC6F}" type="sibTrans" cxnId="{92F990C5-A161-4AB1-BE71-DD60022A8CB7}">
      <dgm:prSet/>
      <dgm:spPr/>
      <dgm:t>
        <a:bodyPr/>
        <a:lstStyle/>
        <a:p>
          <a:endParaRPr lang="es-EC"/>
        </a:p>
      </dgm:t>
    </dgm:pt>
    <dgm:pt modelId="{CEF2336D-B13D-4E6B-9E8A-9670CEF878F7}">
      <dgm:prSet phldrT="[Texto]" custT="1"/>
      <dgm:spPr/>
      <dgm:t>
        <a:bodyPr/>
        <a:lstStyle/>
        <a:p>
          <a:r>
            <a:rPr lang="es-EC" sz="1800" dirty="0"/>
            <a:t>Temperatura 13-22º C</a:t>
          </a:r>
        </a:p>
      </dgm:t>
    </dgm:pt>
    <dgm:pt modelId="{8F139C25-B312-40CD-81FE-AB00BB3A8A96}" type="parTrans" cxnId="{371581E9-7EE8-4C16-97BC-75794258BA67}">
      <dgm:prSet/>
      <dgm:spPr/>
      <dgm:t>
        <a:bodyPr/>
        <a:lstStyle/>
        <a:p>
          <a:endParaRPr lang="es-EC"/>
        </a:p>
      </dgm:t>
    </dgm:pt>
    <dgm:pt modelId="{5E0A2E6B-37C5-487F-85DF-9D713AC61A88}" type="sibTrans" cxnId="{371581E9-7EE8-4C16-97BC-75794258BA67}">
      <dgm:prSet/>
      <dgm:spPr/>
      <dgm:t>
        <a:bodyPr/>
        <a:lstStyle/>
        <a:p>
          <a:endParaRPr lang="es-EC"/>
        </a:p>
      </dgm:t>
    </dgm:pt>
    <dgm:pt modelId="{7A7D1D89-24A9-4842-BF7A-41A445D0FC60}">
      <dgm:prSet phldrT="[Texto]" custT="1"/>
      <dgm:spPr/>
      <dgm:t>
        <a:bodyPr/>
        <a:lstStyle/>
        <a:p>
          <a:r>
            <a:rPr lang="es-EC" sz="1800" dirty="0"/>
            <a:t>Vientos de 7,6m/s</a:t>
          </a:r>
        </a:p>
      </dgm:t>
    </dgm:pt>
    <dgm:pt modelId="{B78ED651-7530-4787-B8AF-22410483D765}" type="parTrans" cxnId="{67C814A5-412D-40ED-AC9C-E84B61F498EC}">
      <dgm:prSet/>
      <dgm:spPr/>
      <dgm:t>
        <a:bodyPr/>
        <a:lstStyle/>
        <a:p>
          <a:endParaRPr lang="es-EC"/>
        </a:p>
      </dgm:t>
    </dgm:pt>
    <dgm:pt modelId="{DDE8F325-F860-423E-AEE4-4711E6E0F280}" type="sibTrans" cxnId="{67C814A5-412D-40ED-AC9C-E84B61F498EC}">
      <dgm:prSet/>
      <dgm:spPr/>
      <dgm:t>
        <a:bodyPr/>
        <a:lstStyle/>
        <a:p>
          <a:endParaRPr lang="es-EC"/>
        </a:p>
      </dgm:t>
    </dgm:pt>
    <dgm:pt modelId="{C116DAAE-1D01-4755-863C-94952B9F2C5F}" type="pres">
      <dgm:prSet presAssocID="{81DE7561-66AE-4D78-BB6F-CC1615E3C7E9}" presName="Name0" presStyleCnt="0">
        <dgm:presLayoutVars>
          <dgm:dir/>
          <dgm:animLvl val="lvl"/>
          <dgm:resizeHandles val="exact"/>
        </dgm:presLayoutVars>
      </dgm:prSet>
      <dgm:spPr/>
    </dgm:pt>
    <dgm:pt modelId="{5C8A3504-CB69-49EB-A726-60C06562B56F}" type="pres">
      <dgm:prSet presAssocID="{F7C66345-AC68-44A8-A80E-5FC500E9092F}" presName="compositeNode" presStyleCnt="0">
        <dgm:presLayoutVars>
          <dgm:bulletEnabled val="1"/>
        </dgm:presLayoutVars>
      </dgm:prSet>
      <dgm:spPr/>
    </dgm:pt>
    <dgm:pt modelId="{8A6CC8FF-19E5-4F31-8952-D440A38EEA39}" type="pres">
      <dgm:prSet presAssocID="{F7C66345-AC68-44A8-A80E-5FC500E9092F}" presName="bgRect" presStyleLbl="node1" presStyleIdx="0" presStyleCnt="1"/>
      <dgm:spPr/>
    </dgm:pt>
    <dgm:pt modelId="{D7272422-491C-4B68-AD21-5E5AE872D066}" type="pres">
      <dgm:prSet presAssocID="{F7C66345-AC68-44A8-A80E-5FC500E9092F}" presName="parentNode" presStyleLbl="node1" presStyleIdx="0" presStyleCnt="1">
        <dgm:presLayoutVars>
          <dgm:chMax val="0"/>
          <dgm:bulletEnabled val="1"/>
        </dgm:presLayoutVars>
      </dgm:prSet>
      <dgm:spPr/>
    </dgm:pt>
    <dgm:pt modelId="{588CAE88-44B9-41A8-A04D-D2247112CAFC}" type="pres">
      <dgm:prSet presAssocID="{F7C66345-AC68-44A8-A80E-5FC500E9092F}" presName="childNode" presStyleLbl="node1" presStyleIdx="0" presStyleCnt="1">
        <dgm:presLayoutVars>
          <dgm:bulletEnabled val="1"/>
        </dgm:presLayoutVars>
      </dgm:prSet>
      <dgm:spPr/>
    </dgm:pt>
  </dgm:ptLst>
  <dgm:cxnLst>
    <dgm:cxn modelId="{204A0A0F-342A-477C-ACD6-86DDC82EAC16}" type="presOf" srcId="{81DE7561-66AE-4D78-BB6F-CC1615E3C7E9}" destId="{C116DAAE-1D01-4755-863C-94952B9F2C5F}" srcOrd="0" destOrd="0" presId="urn:microsoft.com/office/officeart/2005/8/layout/hProcess7"/>
    <dgm:cxn modelId="{96AE4536-C42D-4F5D-9F6D-5ED058F41171}" type="presOf" srcId="{7A7D1D89-24A9-4842-BF7A-41A445D0FC60}" destId="{588CAE88-44B9-41A8-A04D-D2247112CAFC}" srcOrd="0" destOrd="3" presId="urn:microsoft.com/office/officeart/2005/8/layout/hProcess7"/>
    <dgm:cxn modelId="{43998A36-59DE-4774-8A26-5EDEE0B5B015}" srcId="{81DE7561-66AE-4D78-BB6F-CC1615E3C7E9}" destId="{F7C66345-AC68-44A8-A80E-5FC500E9092F}" srcOrd="0" destOrd="0" parTransId="{795E1E11-2AFF-4478-AFD1-4D287FF1BDF2}" sibTransId="{76E4412C-234A-4A69-8A7F-31FA934A4595}"/>
    <dgm:cxn modelId="{02FC7760-9B96-42BC-AD6C-D4CAD21F6D60}" srcId="{F7C66345-AC68-44A8-A80E-5FC500E9092F}" destId="{5B16DD80-B2F1-4E21-86C8-371A1EB31335}" srcOrd="0" destOrd="0" parTransId="{FA7BDB46-84B3-42ED-A05B-0F1D1C87C588}" sibTransId="{C8160A39-F954-4456-85E1-8B6789C03080}"/>
    <dgm:cxn modelId="{91B8336C-9AEB-4763-87DC-B6A6C25B54D7}" type="presOf" srcId="{F7C66345-AC68-44A8-A80E-5FC500E9092F}" destId="{D7272422-491C-4B68-AD21-5E5AE872D066}" srcOrd="1" destOrd="0" presId="urn:microsoft.com/office/officeart/2005/8/layout/hProcess7"/>
    <dgm:cxn modelId="{2694CF83-C6F6-412A-9EB9-3FA341108AAA}" type="presOf" srcId="{F7C66345-AC68-44A8-A80E-5FC500E9092F}" destId="{8A6CC8FF-19E5-4F31-8952-D440A38EEA39}" srcOrd="0" destOrd="0" presId="urn:microsoft.com/office/officeart/2005/8/layout/hProcess7"/>
    <dgm:cxn modelId="{67C814A5-412D-40ED-AC9C-E84B61F498EC}" srcId="{F7C66345-AC68-44A8-A80E-5FC500E9092F}" destId="{7A7D1D89-24A9-4842-BF7A-41A445D0FC60}" srcOrd="3" destOrd="0" parTransId="{B78ED651-7530-4787-B8AF-22410483D765}" sibTransId="{DDE8F325-F860-423E-AEE4-4711E6E0F280}"/>
    <dgm:cxn modelId="{C96131BE-F8D0-449D-A91F-098B18CE9623}" type="presOf" srcId="{B4687A6C-6E7B-402A-84C2-04051D3E1C3B}" destId="{588CAE88-44B9-41A8-A04D-D2247112CAFC}" srcOrd="0" destOrd="1" presId="urn:microsoft.com/office/officeart/2005/8/layout/hProcess7"/>
    <dgm:cxn modelId="{92F990C5-A161-4AB1-BE71-DD60022A8CB7}" srcId="{F7C66345-AC68-44A8-A80E-5FC500E9092F}" destId="{B4687A6C-6E7B-402A-84C2-04051D3E1C3B}" srcOrd="1" destOrd="0" parTransId="{EE7E3793-3971-4272-9645-B50B442E8B1D}" sibTransId="{E3DF2040-4ABF-4116-B309-3E222DE6CC6F}"/>
    <dgm:cxn modelId="{E66EB1CF-BA2B-4535-BC25-137B27BC970B}" type="presOf" srcId="{CEF2336D-B13D-4E6B-9E8A-9670CEF878F7}" destId="{588CAE88-44B9-41A8-A04D-D2247112CAFC}" srcOrd="0" destOrd="2" presId="urn:microsoft.com/office/officeart/2005/8/layout/hProcess7"/>
    <dgm:cxn modelId="{371581E9-7EE8-4C16-97BC-75794258BA67}" srcId="{F7C66345-AC68-44A8-A80E-5FC500E9092F}" destId="{CEF2336D-B13D-4E6B-9E8A-9670CEF878F7}" srcOrd="2" destOrd="0" parTransId="{8F139C25-B312-40CD-81FE-AB00BB3A8A96}" sibTransId="{5E0A2E6B-37C5-487F-85DF-9D713AC61A88}"/>
    <dgm:cxn modelId="{9DD7E2EB-6694-4D4F-AD39-4E91416BA242}" type="presOf" srcId="{5B16DD80-B2F1-4E21-86C8-371A1EB31335}" destId="{588CAE88-44B9-41A8-A04D-D2247112CAFC}" srcOrd="0" destOrd="0" presId="urn:microsoft.com/office/officeart/2005/8/layout/hProcess7"/>
    <dgm:cxn modelId="{CFD1CB62-43DF-4B60-A1D3-A84A85D539EF}" type="presParOf" srcId="{C116DAAE-1D01-4755-863C-94952B9F2C5F}" destId="{5C8A3504-CB69-49EB-A726-60C06562B56F}" srcOrd="0" destOrd="0" presId="urn:microsoft.com/office/officeart/2005/8/layout/hProcess7"/>
    <dgm:cxn modelId="{4379E91A-AB04-4D9E-8941-BF267268A4E9}" type="presParOf" srcId="{5C8A3504-CB69-49EB-A726-60C06562B56F}" destId="{8A6CC8FF-19E5-4F31-8952-D440A38EEA39}" srcOrd="0" destOrd="0" presId="urn:microsoft.com/office/officeart/2005/8/layout/hProcess7"/>
    <dgm:cxn modelId="{0099F59A-6288-4123-A28C-3D9C5151528F}" type="presParOf" srcId="{5C8A3504-CB69-49EB-A726-60C06562B56F}" destId="{D7272422-491C-4B68-AD21-5E5AE872D066}" srcOrd="1" destOrd="0" presId="urn:microsoft.com/office/officeart/2005/8/layout/hProcess7"/>
    <dgm:cxn modelId="{F002BCE9-9058-448C-8DF2-D0ED3E024CD6}" type="presParOf" srcId="{5C8A3504-CB69-49EB-A726-60C06562B56F}" destId="{588CAE88-44B9-41A8-A04D-D2247112CAFC}"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A1E1F6-0BB1-49A4-A199-91956E91A564}" type="doc">
      <dgm:prSet loTypeId="urn:microsoft.com/office/officeart/2005/8/layout/process2" loCatId="process" qsTypeId="urn:microsoft.com/office/officeart/2005/8/quickstyle/simple3" qsCatId="simple" csTypeId="urn:microsoft.com/office/officeart/2005/8/colors/colorful4" csCatId="colorful" phldr="1"/>
      <dgm:spPr/>
      <dgm:t>
        <a:bodyPr/>
        <a:lstStyle/>
        <a:p>
          <a:endParaRPr lang="es-EC"/>
        </a:p>
      </dgm:t>
    </dgm:pt>
    <dgm:pt modelId="{087471A7-2924-49E9-A5CC-06B6547BB916}">
      <dgm:prSet phldrT="[Texto]" custT="1"/>
      <dgm:spPr>
        <a:ln>
          <a:solidFill>
            <a:schemeClr val="bg1"/>
          </a:solidFill>
        </a:ln>
      </dgm:spPr>
      <dgm:t>
        <a:bodyPr/>
        <a:lstStyle/>
        <a:p>
          <a:r>
            <a:rPr lang="es-EC" sz="2200" dirty="0">
              <a:solidFill>
                <a:schemeClr val="bg1"/>
              </a:solidFill>
            </a:rPr>
            <a:t>MUESTREO</a:t>
          </a:r>
        </a:p>
      </dgm:t>
    </dgm:pt>
    <dgm:pt modelId="{82CA34A2-73FB-4212-916D-A236ABAC2043}" type="parTrans" cxnId="{E51428BD-1D9D-4C36-879D-73796764510A}">
      <dgm:prSet/>
      <dgm:spPr/>
      <dgm:t>
        <a:bodyPr/>
        <a:lstStyle/>
        <a:p>
          <a:endParaRPr lang="es-EC"/>
        </a:p>
      </dgm:t>
    </dgm:pt>
    <dgm:pt modelId="{74EEC7DC-5376-49E0-83E7-A401721EF5E3}" type="sibTrans" cxnId="{E51428BD-1D9D-4C36-879D-73796764510A}">
      <dgm:prSet/>
      <dgm:spPr/>
      <dgm:t>
        <a:bodyPr/>
        <a:lstStyle/>
        <a:p>
          <a:endParaRPr lang="es-EC"/>
        </a:p>
      </dgm:t>
    </dgm:pt>
    <dgm:pt modelId="{18400F73-72C3-419C-8C74-6C8FCE79685C}">
      <dgm:prSet phldrT="[Texto]" custT="1"/>
      <dgm:spPr>
        <a:ln>
          <a:solidFill>
            <a:schemeClr val="bg1"/>
          </a:solidFill>
        </a:ln>
      </dgm:spPr>
      <dgm:t>
        <a:bodyPr/>
        <a:lstStyle/>
        <a:p>
          <a:r>
            <a:rPr lang="es-EC" sz="2200" dirty="0">
              <a:solidFill>
                <a:schemeClr val="bg1"/>
              </a:solidFill>
            </a:rPr>
            <a:t>ANÁLISIS DE LABORATORIO</a:t>
          </a:r>
        </a:p>
      </dgm:t>
    </dgm:pt>
    <dgm:pt modelId="{1E23EC9F-60F1-483A-B89C-C631FCBA8B3B}" type="parTrans" cxnId="{DF16AE40-63AF-49B1-982F-C96795ED7D1E}">
      <dgm:prSet/>
      <dgm:spPr/>
      <dgm:t>
        <a:bodyPr/>
        <a:lstStyle/>
        <a:p>
          <a:endParaRPr lang="es-EC"/>
        </a:p>
      </dgm:t>
    </dgm:pt>
    <dgm:pt modelId="{B422F67F-EFA4-4BF0-9848-99605FFC4ED4}" type="sibTrans" cxnId="{DF16AE40-63AF-49B1-982F-C96795ED7D1E}">
      <dgm:prSet/>
      <dgm:spPr/>
      <dgm:t>
        <a:bodyPr/>
        <a:lstStyle/>
        <a:p>
          <a:endParaRPr lang="es-EC"/>
        </a:p>
      </dgm:t>
    </dgm:pt>
    <dgm:pt modelId="{FF1CA0D6-6072-4DBA-86EA-5F5739B35FC4}">
      <dgm:prSet phldrT="[Texto]" custT="1"/>
      <dgm:spPr>
        <a:ln>
          <a:solidFill>
            <a:schemeClr val="bg1"/>
          </a:solidFill>
        </a:ln>
      </dgm:spPr>
      <dgm:t>
        <a:bodyPr/>
        <a:lstStyle/>
        <a:p>
          <a:r>
            <a:rPr lang="es-EC" sz="2200" dirty="0">
              <a:solidFill>
                <a:schemeClr val="bg1"/>
              </a:solidFill>
            </a:rPr>
            <a:t>ANÁLISIS DE RESULTADOS</a:t>
          </a:r>
        </a:p>
      </dgm:t>
    </dgm:pt>
    <dgm:pt modelId="{188AAE2E-169E-4494-90A9-F30094C7A237}" type="parTrans" cxnId="{BD345BAF-5288-4BE0-9C65-731FB849E996}">
      <dgm:prSet/>
      <dgm:spPr/>
      <dgm:t>
        <a:bodyPr/>
        <a:lstStyle/>
        <a:p>
          <a:endParaRPr lang="es-EC"/>
        </a:p>
      </dgm:t>
    </dgm:pt>
    <dgm:pt modelId="{04E8F7C5-C6A5-407B-9C50-34AAFAC011AE}" type="sibTrans" cxnId="{BD345BAF-5288-4BE0-9C65-731FB849E996}">
      <dgm:prSet/>
      <dgm:spPr/>
      <dgm:t>
        <a:bodyPr/>
        <a:lstStyle/>
        <a:p>
          <a:endParaRPr lang="es-EC"/>
        </a:p>
      </dgm:t>
    </dgm:pt>
    <dgm:pt modelId="{C02C1288-9A70-40B5-8E83-7042CAB43C5E}">
      <dgm:prSet phldrT="[Texto]" custT="1"/>
      <dgm:spPr>
        <a:ln>
          <a:solidFill>
            <a:schemeClr val="bg1"/>
          </a:solidFill>
        </a:ln>
      </dgm:spPr>
      <dgm:t>
        <a:bodyPr/>
        <a:lstStyle/>
        <a:p>
          <a:r>
            <a:rPr lang="es-EC" sz="2200" dirty="0">
              <a:solidFill>
                <a:schemeClr val="bg1"/>
              </a:solidFill>
            </a:rPr>
            <a:t>PRUEBAS ESTADÍSTICAS</a:t>
          </a:r>
        </a:p>
      </dgm:t>
    </dgm:pt>
    <dgm:pt modelId="{2F5FD3A2-02EF-4C1E-822F-839FC64CBA57}" type="parTrans" cxnId="{584734F9-E501-4168-A0CE-990393CB8344}">
      <dgm:prSet/>
      <dgm:spPr/>
      <dgm:t>
        <a:bodyPr/>
        <a:lstStyle/>
        <a:p>
          <a:endParaRPr lang="es-EC"/>
        </a:p>
      </dgm:t>
    </dgm:pt>
    <dgm:pt modelId="{09B7EFE4-1FCF-4185-96E9-34F0308A18EA}" type="sibTrans" cxnId="{584734F9-E501-4168-A0CE-990393CB8344}">
      <dgm:prSet/>
      <dgm:spPr/>
      <dgm:t>
        <a:bodyPr/>
        <a:lstStyle/>
        <a:p>
          <a:endParaRPr lang="es-EC"/>
        </a:p>
      </dgm:t>
    </dgm:pt>
    <dgm:pt modelId="{977E74ED-3346-47FA-8877-D5309C2EFF38}">
      <dgm:prSet phldrT="[Texto]" custT="1"/>
      <dgm:spPr>
        <a:ln>
          <a:solidFill>
            <a:schemeClr val="bg1"/>
          </a:solidFill>
        </a:ln>
      </dgm:spPr>
      <dgm:t>
        <a:bodyPr/>
        <a:lstStyle/>
        <a:p>
          <a:r>
            <a:rPr lang="es-EC" sz="2200" dirty="0">
              <a:solidFill>
                <a:schemeClr val="bg1"/>
              </a:solidFill>
            </a:rPr>
            <a:t>CORRELACIÓN</a:t>
          </a:r>
        </a:p>
      </dgm:t>
    </dgm:pt>
    <dgm:pt modelId="{495AF9AA-B6DB-4F91-B4CF-0D4D7490DB3A}" type="parTrans" cxnId="{5BB4F785-9A95-4B9D-A53E-6B56AB0EF71E}">
      <dgm:prSet/>
      <dgm:spPr/>
      <dgm:t>
        <a:bodyPr/>
        <a:lstStyle/>
        <a:p>
          <a:endParaRPr lang="es-EC"/>
        </a:p>
      </dgm:t>
    </dgm:pt>
    <dgm:pt modelId="{13B91B6C-8030-47CC-B312-628D90CDD36E}" type="sibTrans" cxnId="{5BB4F785-9A95-4B9D-A53E-6B56AB0EF71E}">
      <dgm:prSet/>
      <dgm:spPr/>
      <dgm:t>
        <a:bodyPr/>
        <a:lstStyle/>
        <a:p>
          <a:endParaRPr lang="es-EC"/>
        </a:p>
      </dgm:t>
    </dgm:pt>
    <dgm:pt modelId="{D0710385-DC41-4870-81EE-132CE4C4404C}">
      <dgm:prSet phldrT="[Texto]" custT="1"/>
      <dgm:spPr>
        <a:ln>
          <a:solidFill>
            <a:schemeClr val="bg1"/>
          </a:solidFill>
        </a:ln>
      </dgm:spPr>
      <dgm:t>
        <a:bodyPr/>
        <a:lstStyle/>
        <a:p>
          <a:r>
            <a:rPr lang="es-EC" sz="2200">
              <a:solidFill>
                <a:schemeClr val="bg1"/>
              </a:solidFill>
            </a:rPr>
            <a:t>TRATAMIENTO </a:t>
          </a:r>
          <a:r>
            <a:rPr lang="es-EC" sz="2200" dirty="0">
              <a:solidFill>
                <a:schemeClr val="bg1"/>
              </a:solidFill>
            </a:rPr>
            <a:t>DE MUESTRAS</a:t>
          </a:r>
        </a:p>
      </dgm:t>
    </dgm:pt>
    <dgm:pt modelId="{3B19B8B0-FA66-4923-8D17-93A330D5C90F}" type="parTrans" cxnId="{2B71F8DD-057D-4F92-B2FA-6CA14F47B46F}">
      <dgm:prSet/>
      <dgm:spPr/>
      <dgm:t>
        <a:bodyPr/>
        <a:lstStyle/>
        <a:p>
          <a:endParaRPr lang="es-EC"/>
        </a:p>
      </dgm:t>
    </dgm:pt>
    <dgm:pt modelId="{52F3C7A5-3010-4A7D-8EF9-B76EF8DB2581}" type="sibTrans" cxnId="{2B71F8DD-057D-4F92-B2FA-6CA14F47B46F}">
      <dgm:prSet/>
      <dgm:spPr/>
      <dgm:t>
        <a:bodyPr/>
        <a:lstStyle/>
        <a:p>
          <a:endParaRPr lang="es-EC"/>
        </a:p>
      </dgm:t>
    </dgm:pt>
    <dgm:pt modelId="{5884D22B-CD12-4427-8A87-CA9E9823375D}" type="pres">
      <dgm:prSet presAssocID="{27A1E1F6-0BB1-49A4-A199-91956E91A564}" presName="linearFlow" presStyleCnt="0">
        <dgm:presLayoutVars>
          <dgm:resizeHandles val="exact"/>
        </dgm:presLayoutVars>
      </dgm:prSet>
      <dgm:spPr/>
    </dgm:pt>
    <dgm:pt modelId="{62BB481D-35EE-4758-85A1-FCD5CF869799}" type="pres">
      <dgm:prSet presAssocID="{087471A7-2924-49E9-A5CC-06B6547BB916}" presName="node" presStyleLbl="node1" presStyleIdx="0" presStyleCnt="6">
        <dgm:presLayoutVars>
          <dgm:bulletEnabled val="1"/>
        </dgm:presLayoutVars>
      </dgm:prSet>
      <dgm:spPr/>
    </dgm:pt>
    <dgm:pt modelId="{5855CD9D-B35A-477B-8AA2-9B20BBD31155}" type="pres">
      <dgm:prSet presAssocID="{74EEC7DC-5376-49E0-83E7-A401721EF5E3}" presName="sibTrans" presStyleLbl="sibTrans2D1" presStyleIdx="0" presStyleCnt="5"/>
      <dgm:spPr/>
    </dgm:pt>
    <dgm:pt modelId="{7D040220-8D3D-4293-A44D-C174D442C681}" type="pres">
      <dgm:prSet presAssocID="{74EEC7DC-5376-49E0-83E7-A401721EF5E3}" presName="connectorText" presStyleLbl="sibTrans2D1" presStyleIdx="0" presStyleCnt="5"/>
      <dgm:spPr/>
    </dgm:pt>
    <dgm:pt modelId="{C80B6931-F18F-428B-B5A8-B3059F2FDF79}" type="pres">
      <dgm:prSet presAssocID="{D0710385-DC41-4870-81EE-132CE4C4404C}" presName="node" presStyleLbl="node1" presStyleIdx="1" presStyleCnt="6">
        <dgm:presLayoutVars>
          <dgm:bulletEnabled val="1"/>
        </dgm:presLayoutVars>
      </dgm:prSet>
      <dgm:spPr/>
    </dgm:pt>
    <dgm:pt modelId="{DEAA5100-8B04-4533-B6F2-2369A38BF1A2}" type="pres">
      <dgm:prSet presAssocID="{52F3C7A5-3010-4A7D-8EF9-B76EF8DB2581}" presName="sibTrans" presStyleLbl="sibTrans2D1" presStyleIdx="1" presStyleCnt="5"/>
      <dgm:spPr/>
    </dgm:pt>
    <dgm:pt modelId="{6C31B431-8558-41C3-8BDF-A4DA07062B55}" type="pres">
      <dgm:prSet presAssocID="{52F3C7A5-3010-4A7D-8EF9-B76EF8DB2581}" presName="connectorText" presStyleLbl="sibTrans2D1" presStyleIdx="1" presStyleCnt="5"/>
      <dgm:spPr/>
    </dgm:pt>
    <dgm:pt modelId="{58D1620B-F75F-4CF7-B6EC-48F74D9C915E}" type="pres">
      <dgm:prSet presAssocID="{18400F73-72C3-419C-8C74-6C8FCE79685C}" presName="node" presStyleLbl="node1" presStyleIdx="2" presStyleCnt="6">
        <dgm:presLayoutVars>
          <dgm:bulletEnabled val="1"/>
        </dgm:presLayoutVars>
      </dgm:prSet>
      <dgm:spPr/>
    </dgm:pt>
    <dgm:pt modelId="{3CFB689A-7FE8-470F-A94C-DEBCD4778687}" type="pres">
      <dgm:prSet presAssocID="{B422F67F-EFA4-4BF0-9848-99605FFC4ED4}" presName="sibTrans" presStyleLbl="sibTrans2D1" presStyleIdx="2" presStyleCnt="5"/>
      <dgm:spPr/>
    </dgm:pt>
    <dgm:pt modelId="{9EE036EC-66D9-402F-9C62-D57C19F4E83F}" type="pres">
      <dgm:prSet presAssocID="{B422F67F-EFA4-4BF0-9848-99605FFC4ED4}" presName="connectorText" presStyleLbl="sibTrans2D1" presStyleIdx="2" presStyleCnt="5"/>
      <dgm:spPr/>
    </dgm:pt>
    <dgm:pt modelId="{D1000CD5-4A22-4EEE-BC79-988B6BAE14CD}" type="pres">
      <dgm:prSet presAssocID="{FF1CA0D6-6072-4DBA-86EA-5F5739B35FC4}" presName="node" presStyleLbl="node1" presStyleIdx="3" presStyleCnt="6">
        <dgm:presLayoutVars>
          <dgm:bulletEnabled val="1"/>
        </dgm:presLayoutVars>
      </dgm:prSet>
      <dgm:spPr/>
    </dgm:pt>
    <dgm:pt modelId="{3CA792E9-B8D2-438D-8719-D018D1A5F228}" type="pres">
      <dgm:prSet presAssocID="{04E8F7C5-C6A5-407B-9C50-34AAFAC011AE}" presName="sibTrans" presStyleLbl="sibTrans2D1" presStyleIdx="3" presStyleCnt="5"/>
      <dgm:spPr/>
    </dgm:pt>
    <dgm:pt modelId="{AD5E9EE5-C9C6-4084-8501-4E5BA4D8ABB0}" type="pres">
      <dgm:prSet presAssocID="{04E8F7C5-C6A5-407B-9C50-34AAFAC011AE}" presName="connectorText" presStyleLbl="sibTrans2D1" presStyleIdx="3" presStyleCnt="5"/>
      <dgm:spPr/>
    </dgm:pt>
    <dgm:pt modelId="{C96CB12D-397A-4CCC-8DCD-1B169D3D4E46}" type="pres">
      <dgm:prSet presAssocID="{C02C1288-9A70-40B5-8E83-7042CAB43C5E}" presName="node" presStyleLbl="node1" presStyleIdx="4" presStyleCnt="6">
        <dgm:presLayoutVars>
          <dgm:bulletEnabled val="1"/>
        </dgm:presLayoutVars>
      </dgm:prSet>
      <dgm:spPr/>
    </dgm:pt>
    <dgm:pt modelId="{CAFF452F-CDB2-4A26-9DBF-3915574183D4}" type="pres">
      <dgm:prSet presAssocID="{09B7EFE4-1FCF-4185-96E9-34F0308A18EA}" presName="sibTrans" presStyleLbl="sibTrans2D1" presStyleIdx="4" presStyleCnt="5"/>
      <dgm:spPr/>
    </dgm:pt>
    <dgm:pt modelId="{8F0EF93F-74F2-4417-BA01-1E8845B4C944}" type="pres">
      <dgm:prSet presAssocID="{09B7EFE4-1FCF-4185-96E9-34F0308A18EA}" presName="connectorText" presStyleLbl="sibTrans2D1" presStyleIdx="4" presStyleCnt="5"/>
      <dgm:spPr/>
    </dgm:pt>
    <dgm:pt modelId="{103B73A7-5422-4B06-A4B9-0080F1F32D44}" type="pres">
      <dgm:prSet presAssocID="{977E74ED-3346-47FA-8877-D5309C2EFF38}" presName="node" presStyleLbl="node1" presStyleIdx="5" presStyleCnt="6">
        <dgm:presLayoutVars>
          <dgm:bulletEnabled val="1"/>
        </dgm:presLayoutVars>
      </dgm:prSet>
      <dgm:spPr/>
    </dgm:pt>
  </dgm:ptLst>
  <dgm:cxnLst>
    <dgm:cxn modelId="{9531CC01-AAFD-45B4-8C44-903114B08CBD}" type="presOf" srcId="{09B7EFE4-1FCF-4185-96E9-34F0308A18EA}" destId="{CAFF452F-CDB2-4A26-9DBF-3915574183D4}" srcOrd="0" destOrd="0" presId="urn:microsoft.com/office/officeart/2005/8/layout/process2"/>
    <dgm:cxn modelId="{05914019-EC67-48A4-BF5D-076A209CB40F}" type="presOf" srcId="{C02C1288-9A70-40B5-8E83-7042CAB43C5E}" destId="{C96CB12D-397A-4CCC-8DCD-1B169D3D4E46}" srcOrd="0" destOrd="0" presId="urn:microsoft.com/office/officeart/2005/8/layout/process2"/>
    <dgm:cxn modelId="{A3259F20-8908-44D9-A18E-263B62C81D65}" type="presOf" srcId="{52F3C7A5-3010-4A7D-8EF9-B76EF8DB2581}" destId="{DEAA5100-8B04-4533-B6F2-2369A38BF1A2}" srcOrd="0" destOrd="0" presId="urn:microsoft.com/office/officeart/2005/8/layout/process2"/>
    <dgm:cxn modelId="{D6831D27-2E07-463E-A1D9-F3B344978889}" type="presOf" srcId="{09B7EFE4-1FCF-4185-96E9-34F0308A18EA}" destId="{8F0EF93F-74F2-4417-BA01-1E8845B4C944}" srcOrd="1" destOrd="0" presId="urn:microsoft.com/office/officeart/2005/8/layout/process2"/>
    <dgm:cxn modelId="{DD71FC32-71C4-4CF7-8C79-2E6BC1242596}" type="presOf" srcId="{74EEC7DC-5376-49E0-83E7-A401721EF5E3}" destId="{7D040220-8D3D-4293-A44D-C174D442C681}" srcOrd="1" destOrd="0" presId="urn:microsoft.com/office/officeart/2005/8/layout/process2"/>
    <dgm:cxn modelId="{DF16AE40-63AF-49B1-982F-C96795ED7D1E}" srcId="{27A1E1F6-0BB1-49A4-A199-91956E91A564}" destId="{18400F73-72C3-419C-8C74-6C8FCE79685C}" srcOrd="2" destOrd="0" parTransId="{1E23EC9F-60F1-483A-B89C-C631FCBA8B3B}" sibTransId="{B422F67F-EFA4-4BF0-9848-99605FFC4ED4}"/>
    <dgm:cxn modelId="{8324BC68-4787-4E6E-B478-D9AED26425C6}" type="presOf" srcId="{FF1CA0D6-6072-4DBA-86EA-5F5739B35FC4}" destId="{D1000CD5-4A22-4EEE-BC79-988B6BAE14CD}" srcOrd="0" destOrd="0" presId="urn:microsoft.com/office/officeart/2005/8/layout/process2"/>
    <dgm:cxn modelId="{DED4D14E-6E3A-447F-BD2F-673561F20FEE}" type="presOf" srcId="{04E8F7C5-C6A5-407B-9C50-34AAFAC011AE}" destId="{3CA792E9-B8D2-438D-8719-D018D1A5F228}" srcOrd="0" destOrd="0" presId="urn:microsoft.com/office/officeart/2005/8/layout/process2"/>
    <dgm:cxn modelId="{4877767D-FD65-4F85-B614-8D5151923DD3}" type="presOf" srcId="{74EEC7DC-5376-49E0-83E7-A401721EF5E3}" destId="{5855CD9D-B35A-477B-8AA2-9B20BBD31155}" srcOrd="0" destOrd="0" presId="urn:microsoft.com/office/officeart/2005/8/layout/process2"/>
    <dgm:cxn modelId="{17534783-951F-4776-B7E1-B4EC38861D6A}" type="presOf" srcId="{087471A7-2924-49E9-A5CC-06B6547BB916}" destId="{62BB481D-35EE-4758-85A1-FCD5CF869799}" srcOrd="0" destOrd="0" presId="urn:microsoft.com/office/officeart/2005/8/layout/process2"/>
    <dgm:cxn modelId="{5BB4F785-9A95-4B9D-A53E-6B56AB0EF71E}" srcId="{27A1E1F6-0BB1-49A4-A199-91956E91A564}" destId="{977E74ED-3346-47FA-8877-D5309C2EFF38}" srcOrd="5" destOrd="0" parTransId="{495AF9AA-B6DB-4F91-B4CF-0D4D7490DB3A}" sibTransId="{13B91B6C-8030-47CC-B312-628D90CDD36E}"/>
    <dgm:cxn modelId="{357F7B86-0D32-4D3B-9D88-1B52319FE778}" type="presOf" srcId="{18400F73-72C3-419C-8C74-6C8FCE79685C}" destId="{58D1620B-F75F-4CF7-B6EC-48F74D9C915E}" srcOrd="0" destOrd="0" presId="urn:microsoft.com/office/officeart/2005/8/layout/process2"/>
    <dgm:cxn modelId="{29AAD99D-FFDB-456E-9E59-1F19849AABE1}" type="presOf" srcId="{977E74ED-3346-47FA-8877-D5309C2EFF38}" destId="{103B73A7-5422-4B06-A4B9-0080F1F32D44}" srcOrd="0" destOrd="0" presId="urn:microsoft.com/office/officeart/2005/8/layout/process2"/>
    <dgm:cxn modelId="{AE73CF9F-4335-4365-AB91-D83A561D3D71}" type="presOf" srcId="{04E8F7C5-C6A5-407B-9C50-34AAFAC011AE}" destId="{AD5E9EE5-C9C6-4084-8501-4E5BA4D8ABB0}" srcOrd="1" destOrd="0" presId="urn:microsoft.com/office/officeart/2005/8/layout/process2"/>
    <dgm:cxn modelId="{140862A5-C36F-45FC-9CAD-83D5D58919FC}" type="presOf" srcId="{52F3C7A5-3010-4A7D-8EF9-B76EF8DB2581}" destId="{6C31B431-8558-41C3-8BDF-A4DA07062B55}" srcOrd="1" destOrd="0" presId="urn:microsoft.com/office/officeart/2005/8/layout/process2"/>
    <dgm:cxn modelId="{BD345BAF-5288-4BE0-9C65-731FB849E996}" srcId="{27A1E1F6-0BB1-49A4-A199-91956E91A564}" destId="{FF1CA0D6-6072-4DBA-86EA-5F5739B35FC4}" srcOrd="3" destOrd="0" parTransId="{188AAE2E-169E-4494-90A9-F30094C7A237}" sibTransId="{04E8F7C5-C6A5-407B-9C50-34AAFAC011AE}"/>
    <dgm:cxn modelId="{459D72B9-94BD-4B48-83D9-1C7F5C46C331}" type="presOf" srcId="{D0710385-DC41-4870-81EE-132CE4C4404C}" destId="{C80B6931-F18F-428B-B5A8-B3059F2FDF79}" srcOrd="0" destOrd="0" presId="urn:microsoft.com/office/officeart/2005/8/layout/process2"/>
    <dgm:cxn modelId="{E51428BD-1D9D-4C36-879D-73796764510A}" srcId="{27A1E1F6-0BB1-49A4-A199-91956E91A564}" destId="{087471A7-2924-49E9-A5CC-06B6547BB916}" srcOrd="0" destOrd="0" parTransId="{82CA34A2-73FB-4212-916D-A236ABAC2043}" sibTransId="{74EEC7DC-5376-49E0-83E7-A401721EF5E3}"/>
    <dgm:cxn modelId="{C15F40CC-0BD2-4BAF-BD76-9A3F568A3232}" type="presOf" srcId="{B422F67F-EFA4-4BF0-9848-99605FFC4ED4}" destId="{3CFB689A-7FE8-470F-A94C-DEBCD4778687}" srcOrd="0" destOrd="0" presId="urn:microsoft.com/office/officeart/2005/8/layout/process2"/>
    <dgm:cxn modelId="{2B71F8DD-057D-4F92-B2FA-6CA14F47B46F}" srcId="{27A1E1F6-0BB1-49A4-A199-91956E91A564}" destId="{D0710385-DC41-4870-81EE-132CE4C4404C}" srcOrd="1" destOrd="0" parTransId="{3B19B8B0-FA66-4923-8D17-93A330D5C90F}" sibTransId="{52F3C7A5-3010-4A7D-8EF9-B76EF8DB2581}"/>
    <dgm:cxn modelId="{0B6D7EF5-D2A2-425B-8267-F681180A43CE}" type="presOf" srcId="{27A1E1F6-0BB1-49A4-A199-91956E91A564}" destId="{5884D22B-CD12-4427-8A87-CA9E9823375D}" srcOrd="0" destOrd="0" presId="urn:microsoft.com/office/officeart/2005/8/layout/process2"/>
    <dgm:cxn modelId="{584734F9-E501-4168-A0CE-990393CB8344}" srcId="{27A1E1F6-0BB1-49A4-A199-91956E91A564}" destId="{C02C1288-9A70-40B5-8E83-7042CAB43C5E}" srcOrd="4" destOrd="0" parTransId="{2F5FD3A2-02EF-4C1E-822F-839FC64CBA57}" sibTransId="{09B7EFE4-1FCF-4185-96E9-34F0308A18EA}"/>
    <dgm:cxn modelId="{A38876FF-BC57-4C81-AB88-F8B63BB94797}" type="presOf" srcId="{B422F67F-EFA4-4BF0-9848-99605FFC4ED4}" destId="{9EE036EC-66D9-402F-9C62-D57C19F4E83F}" srcOrd="1" destOrd="0" presId="urn:microsoft.com/office/officeart/2005/8/layout/process2"/>
    <dgm:cxn modelId="{68FB6AFB-F080-4426-81B1-1FFF90272DD6}" type="presParOf" srcId="{5884D22B-CD12-4427-8A87-CA9E9823375D}" destId="{62BB481D-35EE-4758-85A1-FCD5CF869799}" srcOrd="0" destOrd="0" presId="urn:microsoft.com/office/officeart/2005/8/layout/process2"/>
    <dgm:cxn modelId="{BABCAFCD-A693-4252-8395-1F44D70742AA}" type="presParOf" srcId="{5884D22B-CD12-4427-8A87-CA9E9823375D}" destId="{5855CD9D-B35A-477B-8AA2-9B20BBD31155}" srcOrd="1" destOrd="0" presId="urn:microsoft.com/office/officeart/2005/8/layout/process2"/>
    <dgm:cxn modelId="{B284F5F0-9F66-4A0D-9013-6930D06E11BD}" type="presParOf" srcId="{5855CD9D-B35A-477B-8AA2-9B20BBD31155}" destId="{7D040220-8D3D-4293-A44D-C174D442C681}" srcOrd="0" destOrd="0" presId="urn:microsoft.com/office/officeart/2005/8/layout/process2"/>
    <dgm:cxn modelId="{F44FF68C-45C4-405C-9120-33E6E6EF5917}" type="presParOf" srcId="{5884D22B-CD12-4427-8A87-CA9E9823375D}" destId="{C80B6931-F18F-428B-B5A8-B3059F2FDF79}" srcOrd="2" destOrd="0" presId="urn:microsoft.com/office/officeart/2005/8/layout/process2"/>
    <dgm:cxn modelId="{6A3EA1BA-0F75-44AD-8FF3-085DE53C1C85}" type="presParOf" srcId="{5884D22B-CD12-4427-8A87-CA9E9823375D}" destId="{DEAA5100-8B04-4533-B6F2-2369A38BF1A2}" srcOrd="3" destOrd="0" presId="urn:microsoft.com/office/officeart/2005/8/layout/process2"/>
    <dgm:cxn modelId="{322447AA-C636-482C-A3FA-64F24B58C02D}" type="presParOf" srcId="{DEAA5100-8B04-4533-B6F2-2369A38BF1A2}" destId="{6C31B431-8558-41C3-8BDF-A4DA07062B55}" srcOrd="0" destOrd="0" presId="urn:microsoft.com/office/officeart/2005/8/layout/process2"/>
    <dgm:cxn modelId="{B0B40AB7-DE0C-4149-AED9-097959CB22BE}" type="presParOf" srcId="{5884D22B-CD12-4427-8A87-CA9E9823375D}" destId="{58D1620B-F75F-4CF7-B6EC-48F74D9C915E}" srcOrd="4" destOrd="0" presId="urn:microsoft.com/office/officeart/2005/8/layout/process2"/>
    <dgm:cxn modelId="{E3007A3F-442F-4484-B4C4-37CBB3132A58}" type="presParOf" srcId="{5884D22B-CD12-4427-8A87-CA9E9823375D}" destId="{3CFB689A-7FE8-470F-A94C-DEBCD4778687}" srcOrd="5" destOrd="0" presId="urn:microsoft.com/office/officeart/2005/8/layout/process2"/>
    <dgm:cxn modelId="{31A71698-3BC5-4695-AF74-FDFE132B270E}" type="presParOf" srcId="{3CFB689A-7FE8-470F-A94C-DEBCD4778687}" destId="{9EE036EC-66D9-402F-9C62-D57C19F4E83F}" srcOrd="0" destOrd="0" presId="urn:microsoft.com/office/officeart/2005/8/layout/process2"/>
    <dgm:cxn modelId="{A7F33D98-737D-4480-9F29-FCDC42FC1518}" type="presParOf" srcId="{5884D22B-CD12-4427-8A87-CA9E9823375D}" destId="{D1000CD5-4A22-4EEE-BC79-988B6BAE14CD}" srcOrd="6" destOrd="0" presId="urn:microsoft.com/office/officeart/2005/8/layout/process2"/>
    <dgm:cxn modelId="{7506933A-5413-4173-A943-1602D521AE8B}" type="presParOf" srcId="{5884D22B-CD12-4427-8A87-CA9E9823375D}" destId="{3CA792E9-B8D2-438D-8719-D018D1A5F228}" srcOrd="7" destOrd="0" presId="urn:microsoft.com/office/officeart/2005/8/layout/process2"/>
    <dgm:cxn modelId="{785C3E06-F66F-42D7-AC82-A0034053E3A1}" type="presParOf" srcId="{3CA792E9-B8D2-438D-8719-D018D1A5F228}" destId="{AD5E9EE5-C9C6-4084-8501-4E5BA4D8ABB0}" srcOrd="0" destOrd="0" presId="urn:microsoft.com/office/officeart/2005/8/layout/process2"/>
    <dgm:cxn modelId="{594560B6-0A32-4FD1-8E1E-EC57ED60F16F}" type="presParOf" srcId="{5884D22B-CD12-4427-8A87-CA9E9823375D}" destId="{C96CB12D-397A-4CCC-8DCD-1B169D3D4E46}" srcOrd="8" destOrd="0" presId="urn:microsoft.com/office/officeart/2005/8/layout/process2"/>
    <dgm:cxn modelId="{EB86A063-83C7-405A-B858-4FE6095E6C24}" type="presParOf" srcId="{5884D22B-CD12-4427-8A87-CA9E9823375D}" destId="{CAFF452F-CDB2-4A26-9DBF-3915574183D4}" srcOrd="9" destOrd="0" presId="urn:microsoft.com/office/officeart/2005/8/layout/process2"/>
    <dgm:cxn modelId="{60F29D44-930A-4AFC-9503-B25C185C1938}" type="presParOf" srcId="{CAFF452F-CDB2-4A26-9DBF-3915574183D4}" destId="{8F0EF93F-74F2-4417-BA01-1E8845B4C944}" srcOrd="0" destOrd="0" presId="urn:microsoft.com/office/officeart/2005/8/layout/process2"/>
    <dgm:cxn modelId="{4274FD51-363B-4E87-8A2D-F15B5FF833FF}" type="presParOf" srcId="{5884D22B-CD12-4427-8A87-CA9E9823375D}" destId="{103B73A7-5422-4B06-A4B9-0080F1F32D44}" srcOrd="1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053EAE-A210-4E47-84E3-F83BB26C777D}" type="doc">
      <dgm:prSet loTypeId="urn:microsoft.com/office/officeart/2009/layout/CircleArrowProcess" loCatId="cycle" qsTypeId="urn:microsoft.com/office/officeart/2005/8/quickstyle/simple1" qsCatId="simple" csTypeId="urn:microsoft.com/office/officeart/2005/8/colors/colorful4" csCatId="colorful" phldr="1"/>
      <dgm:spPr/>
      <dgm:t>
        <a:bodyPr/>
        <a:lstStyle/>
        <a:p>
          <a:endParaRPr lang="es-EC"/>
        </a:p>
      </dgm:t>
    </dgm:pt>
    <dgm:pt modelId="{7A931FFF-005F-4947-8694-E1BBB172441A}">
      <dgm:prSet phldrT="[Texto]"/>
      <dgm:spPr/>
      <dgm:t>
        <a:bodyPr/>
        <a:lstStyle/>
        <a:p>
          <a:r>
            <a:rPr lang="es-EC" dirty="0"/>
            <a:t>INEN 378</a:t>
          </a:r>
        </a:p>
      </dgm:t>
    </dgm:pt>
    <dgm:pt modelId="{B4074373-63DD-490D-90B1-415795B63DE8}" type="parTrans" cxnId="{BD76785F-6FA0-4958-B5B0-810F6A583623}">
      <dgm:prSet/>
      <dgm:spPr/>
      <dgm:t>
        <a:bodyPr/>
        <a:lstStyle/>
        <a:p>
          <a:endParaRPr lang="es-EC"/>
        </a:p>
      </dgm:t>
    </dgm:pt>
    <dgm:pt modelId="{7E7E7A10-C43B-4FF6-AA74-CDA6CFA0903C}" type="sibTrans" cxnId="{BD76785F-6FA0-4958-B5B0-810F6A583623}">
      <dgm:prSet/>
      <dgm:spPr/>
      <dgm:t>
        <a:bodyPr/>
        <a:lstStyle/>
        <a:p>
          <a:endParaRPr lang="es-EC"/>
        </a:p>
      </dgm:t>
    </dgm:pt>
    <dgm:pt modelId="{8306E59B-EDCD-4828-A6ED-0527A374C372}">
      <dgm:prSet phldrT="[Texto]"/>
      <dgm:spPr/>
      <dgm:t>
        <a:bodyPr/>
        <a:lstStyle/>
        <a:p>
          <a:r>
            <a:rPr lang="es-EC" dirty="0"/>
            <a:t>ITN/N/07</a:t>
          </a:r>
        </a:p>
      </dgm:t>
    </dgm:pt>
    <dgm:pt modelId="{87A80BD9-2B3C-4F38-9602-97C95DD07693}" type="parTrans" cxnId="{CE8E55A6-33F3-4528-AAF0-6122484447D4}">
      <dgm:prSet/>
      <dgm:spPr/>
      <dgm:t>
        <a:bodyPr/>
        <a:lstStyle/>
        <a:p>
          <a:endParaRPr lang="es-EC"/>
        </a:p>
      </dgm:t>
    </dgm:pt>
    <dgm:pt modelId="{21E5D7E2-B42C-4008-85E3-B734B95BEF4E}" type="sibTrans" cxnId="{CE8E55A6-33F3-4528-AAF0-6122484447D4}">
      <dgm:prSet/>
      <dgm:spPr/>
      <dgm:t>
        <a:bodyPr/>
        <a:lstStyle/>
        <a:p>
          <a:endParaRPr lang="es-EC"/>
        </a:p>
      </dgm:t>
    </dgm:pt>
    <dgm:pt modelId="{3FFC4C44-9E06-4F81-982C-2607445BF153}">
      <dgm:prSet phldrT="[Texto]"/>
      <dgm:spPr/>
      <dgm:t>
        <a:bodyPr/>
        <a:lstStyle/>
        <a:p>
          <a:r>
            <a:rPr lang="es-ES_tradnl" dirty="0" err="1"/>
            <a:t>Collector</a:t>
          </a:r>
          <a:r>
            <a:rPr lang="es-ES_tradnl" dirty="0"/>
            <a:t> </a:t>
          </a:r>
          <a:r>
            <a:rPr lang="es-ES_tradnl" dirty="0" err="1"/>
            <a:t>for</a:t>
          </a:r>
          <a:r>
            <a:rPr lang="es-ES_tradnl" dirty="0"/>
            <a:t> </a:t>
          </a:r>
          <a:r>
            <a:rPr lang="es-ES_tradnl" dirty="0" err="1"/>
            <a:t>ArcGis</a:t>
          </a:r>
          <a:endParaRPr lang="es-EC" dirty="0"/>
        </a:p>
      </dgm:t>
    </dgm:pt>
    <dgm:pt modelId="{D965F7A6-5B1B-4B4D-AEE2-5366A381DE75}" type="parTrans" cxnId="{1C174288-493A-4168-BAB8-50128F46AE4C}">
      <dgm:prSet/>
      <dgm:spPr/>
      <dgm:t>
        <a:bodyPr/>
        <a:lstStyle/>
        <a:p>
          <a:endParaRPr lang="es-EC"/>
        </a:p>
      </dgm:t>
    </dgm:pt>
    <dgm:pt modelId="{138B9251-6E63-4D91-A6C7-43EEAFF8A3EB}" type="sibTrans" cxnId="{1C174288-493A-4168-BAB8-50128F46AE4C}">
      <dgm:prSet/>
      <dgm:spPr/>
      <dgm:t>
        <a:bodyPr/>
        <a:lstStyle/>
        <a:p>
          <a:endParaRPr lang="es-EC"/>
        </a:p>
      </dgm:t>
    </dgm:pt>
    <dgm:pt modelId="{F5F37CE3-3CD2-4C5F-9E2A-846CB98609A7}" type="pres">
      <dgm:prSet presAssocID="{74053EAE-A210-4E47-84E3-F83BB26C777D}" presName="Name0" presStyleCnt="0">
        <dgm:presLayoutVars>
          <dgm:chMax val="7"/>
          <dgm:chPref val="7"/>
          <dgm:dir/>
          <dgm:animLvl val="lvl"/>
        </dgm:presLayoutVars>
      </dgm:prSet>
      <dgm:spPr/>
    </dgm:pt>
    <dgm:pt modelId="{1AD3AD82-0E19-41DA-89F3-39CCA92C2359}" type="pres">
      <dgm:prSet presAssocID="{7A931FFF-005F-4947-8694-E1BBB172441A}" presName="Accent1" presStyleCnt="0"/>
      <dgm:spPr/>
    </dgm:pt>
    <dgm:pt modelId="{B0962D41-B95E-4C60-8EA7-889BC0D6B375}" type="pres">
      <dgm:prSet presAssocID="{7A931FFF-005F-4947-8694-E1BBB172441A}" presName="Accent" presStyleLbl="node1" presStyleIdx="0" presStyleCnt="3"/>
      <dgm:spPr/>
    </dgm:pt>
    <dgm:pt modelId="{6E00C381-6943-4DF1-9572-66B1FF89F63E}" type="pres">
      <dgm:prSet presAssocID="{7A931FFF-005F-4947-8694-E1BBB172441A}" presName="Parent1" presStyleLbl="revTx" presStyleIdx="0" presStyleCnt="3">
        <dgm:presLayoutVars>
          <dgm:chMax val="1"/>
          <dgm:chPref val="1"/>
          <dgm:bulletEnabled val="1"/>
        </dgm:presLayoutVars>
      </dgm:prSet>
      <dgm:spPr/>
    </dgm:pt>
    <dgm:pt modelId="{A063925C-8B29-43BC-82EA-FE9AF4D20D3D}" type="pres">
      <dgm:prSet presAssocID="{8306E59B-EDCD-4828-A6ED-0527A374C372}" presName="Accent2" presStyleCnt="0"/>
      <dgm:spPr/>
    </dgm:pt>
    <dgm:pt modelId="{882C8135-0C15-4554-A33B-E3CE22028CF2}" type="pres">
      <dgm:prSet presAssocID="{8306E59B-EDCD-4828-A6ED-0527A374C372}" presName="Accent" presStyleLbl="node1" presStyleIdx="1" presStyleCnt="3"/>
      <dgm:spPr/>
    </dgm:pt>
    <dgm:pt modelId="{0FDA6F97-9A2F-4CDB-ACE5-110F04DED47A}" type="pres">
      <dgm:prSet presAssocID="{8306E59B-EDCD-4828-A6ED-0527A374C372}" presName="Parent2" presStyleLbl="revTx" presStyleIdx="1" presStyleCnt="3">
        <dgm:presLayoutVars>
          <dgm:chMax val="1"/>
          <dgm:chPref val="1"/>
          <dgm:bulletEnabled val="1"/>
        </dgm:presLayoutVars>
      </dgm:prSet>
      <dgm:spPr/>
    </dgm:pt>
    <dgm:pt modelId="{46CC2945-8506-4471-A020-04BA8E5942C4}" type="pres">
      <dgm:prSet presAssocID="{3FFC4C44-9E06-4F81-982C-2607445BF153}" presName="Accent3" presStyleCnt="0"/>
      <dgm:spPr/>
    </dgm:pt>
    <dgm:pt modelId="{2F0842C7-5438-4BD2-9EF5-E5F5B5FF3FEE}" type="pres">
      <dgm:prSet presAssocID="{3FFC4C44-9E06-4F81-982C-2607445BF153}" presName="Accent" presStyleLbl="node1" presStyleIdx="2" presStyleCnt="3"/>
      <dgm:spPr/>
    </dgm:pt>
    <dgm:pt modelId="{EAE6E112-1ECB-4420-A732-61FFB887F405}" type="pres">
      <dgm:prSet presAssocID="{3FFC4C44-9E06-4F81-982C-2607445BF153}" presName="Parent3" presStyleLbl="revTx" presStyleIdx="2" presStyleCnt="3">
        <dgm:presLayoutVars>
          <dgm:chMax val="1"/>
          <dgm:chPref val="1"/>
          <dgm:bulletEnabled val="1"/>
        </dgm:presLayoutVars>
      </dgm:prSet>
      <dgm:spPr/>
    </dgm:pt>
  </dgm:ptLst>
  <dgm:cxnLst>
    <dgm:cxn modelId="{8E975C02-9D1B-46AF-ACA0-A8793B377234}" type="presOf" srcId="{7A931FFF-005F-4947-8694-E1BBB172441A}" destId="{6E00C381-6943-4DF1-9572-66B1FF89F63E}" srcOrd="0" destOrd="0" presId="urn:microsoft.com/office/officeart/2009/layout/CircleArrowProcess"/>
    <dgm:cxn modelId="{CB198A2D-6901-470B-9A34-385078A94399}" type="presOf" srcId="{8306E59B-EDCD-4828-A6ED-0527A374C372}" destId="{0FDA6F97-9A2F-4CDB-ACE5-110F04DED47A}" srcOrd="0" destOrd="0" presId="urn:microsoft.com/office/officeart/2009/layout/CircleArrowProcess"/>
    <dgm:cxn modelId="{BD76785F-6FA0-4958-B5B0-810F6A583623}" srcId="{74053EAE-A210-4E47-84E3-F83BB26C777D}" destId="{7A931FFF-005F-4947-8694-E1BBB172441A}" srcOrd="0" destOrd="0" parTransId="{B4074373-63DD-490D-90B1-415795B63DE8}" sibTransId="{7E7E7A10-C43B-4FF6-AA74-CDA6CFA0903C}"/>
    <dgm:cxn modelId="{1C174288-493A-4168-BAB8-50128F46AE4C}" srcId="{74053EAE-A210-4E47-84E3-F83BB26C777D}" destId="{3FFC4C44-9E06-4F81-982C-2607445BF153}" srcOrd="2" destOrd="0" parTransId="{D965F7A6-5B1B-4B4D-AEE2-5366A381DE75}" sibTransId="{138B9251-6E63-4D91-A6C7-43EEAFF8A3EB}"/>
    <dgm:cxn modelId="{CE8E55A6-33F3-4528-AAF0-6122484447D4}" srcId="{74053EAE-A210-4E47-84E3-F83BB26C777D}" destId="{8306E59B-EDCD-4828-A6ED-0527A374C372}" srcOrd="1" destOrd="0" parTransId="{87A80BD9-2B3C-4F38-9602-97C95DD07693}" sibTransId="{21E5D7E2-B42C-4008-85E3-B734B95BEF4E}"/>
    <dgm:cxn modelId="{F57724B1-8976-4B67-8EC4-DF1739813D34}" type="presOf" srcId="{74053EAE-A210-4E47-84E3-F83BB26C777D}" destId="{F5F37CE3-3CD2-4C5F-9E2A-846CB98609A7}" srcOrd="0" destOrd="0" presId="urn:microsoft.com/office/officeart/2009/layout/CircleArrowProcess"/>
    <dgm:cxn modelId="{31732EBB-DF6E-4E82-AF05-16554361D316}" type="presOf" srcId="{3FFC4C44-9E06-4F81-982C-2607445BF153}" destId="{EAE6E112-1ECB-4420-A732-61FFB887F405}" srcOrd="0" destOrd="0" presId="urn:microsoft.com/office/officeart/2009/layout/CircleArrowProcess"/>
    <dgm:cxn modelId="{6947E9D1-B41D-4E2F-AC2D-A6B88103F752}" type="presParOf" srcId="{F5F37CE3-3CD2-4C5F-9E2A-846CB98609A7}" destId="{1AD3AD82-0E19-41DA-89F3-39CCA92C2359}" srcOrd="0" destOrd="0" presId="urn:microsoft.com/office/officeart/2009/layout/CircleArrowProcess"/>
    <dgm:cxn modelId="{BE35F70F-C6B7-4A55-B362-5D79FFFC4A2A}" type="presParOf" srcId="{1AD3AD82-0E19-41DA-89F3-39CCA92C2359}" destId="{B0962D41-B95E-4C60-8EA7-889BC0D6B375}" srcOrd="0" destOrd="0" presId="urn:microsoft.com/office/officeart/2009/layout/CircleArrowProcess"/>
    <dgm:cxn modelId="{E8138350-08DA-41C8-BDAC-5D24B96F8B67}" type="presParOf" srcId="{F5F37CE3-3CD2-4C5F-9E2A-846CB98609A7}" destId="{6E00C381-6943-4DF1-9572-66B1FF89F63E}" srcOrd="1" destOrd="0" presId="urn:microsoft.com/office/officeart/2009/layout/CircleArrowProcess"/>
    <dgm:cxn modelId="{6AE93B6B-37FF-4FC3-88B3-59183662C658}" type="presParOf" srcId="{F5F37CE3-3CD2-4C5F-9E2A-846CB98609A7}" destId="{A063925C-8B29-43BC-82EA-FE9AF4D20D3D}" srcOrd="2" destOrd="0" presId="urn:microsoft.com/office/officeart/2009/layout/CircleArrowProcess"/>
    <dgm:cxn modelId="{8BC8C7EC-D8FE-4A46-ADF9-3E30A887D921}" type="presParOf" srcId="{A063925C-8B29-43BC-82EA-FE9AF4D20D3D}" destId="{882C8135-0C15-4554-A33B-E3CE22028CF2}" srcOrd="0" destOrd="0" presId="urn:microsoft.com/office/officeart/2009/layout/CircleArrowProcess"/>
    <dgm:cxn modelId="{E0DEF163-B288-4633-A20D-C2007B579727}" type="presParOf" srcId="{F5F37CE3-3CD2-4C5F-9E2A-846CB98609A7}" destId="{0FDA6F97-9A2F-4CDB-ACE5-110F04DED47A}" srcOrd="3" destOrd="0" presId="urn:microsoft.com/office/officeart/2009/layout/CircleArrowProcess"/>
    <dgm:cxn modelId="{E7AB1F45-1AC5-4125-9138-2F6C0B777F0F}" type="presParOf" srcId="{F5F37CE3-3CD2-4C5F-9E2A-846CB98609A7}" destId="{46CC2945-8506-4471-A020-04BA8E5942C4}" srcOrd="4" destOrd="0" presId="urn:microsoft.com/office/officeart/2009/layout/CircleArrowProcess"/>
    <dgm:cxn modelId="{7805CF05-180B-43F6-9575-C6834441476F}" type="presParOf" srcId="{46CC2945-8506-4471-A020-04BA8E5942C4}" destId="{2F0842C7-5438-4BD2-9EF5-E5F5B5FF3FEE}" srcOrd="0" destOrd="0" presId="urn:microsoft.com/office/officeart/2009/layout/CircleArrowProcess"/>
    <dgm:cxn modelId="{71AE1553-FE17-47AA-8108-8E111CC3D204}" type="presParOf" srcId="{F5F37CE3-3CD2-4C5F-9E2A-846CB98609A7}" destId="{EAE6E112-1ECB-4420-A732-61FFB887F405}"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053EAE-A210-4E47-84E3-F83BB26C777D}" type="doc">
      <dgm:prSet loTypeId="urn:microsoft.com/office/officeart/2009/layout/CircleArrowProcess" loCatId="process" qsTypeId="urn:microsoft.com/office/officeart/2005/8/quickstyle/simple1" qsCatId="simple" csTypeId="urn:microsoft.com/office/officeart/2005/8/colors/colorful3" csCatId="colorful" phldr="1"/>
      <dgm:spPr/>
      <dgm:t>
        <a:bodyPr/>
        <a:lstStyle/>
        <a:p>
          <a:endParaRPr lang="es-EC"/>
        </a:p>
      </dgm:t>
    </dgm:pt>
    <dgm:pt modelId="{7A931FFF-005F-4947-8694-E1BBB172441A}">
      <dgm:prSet phldrT="[Texto]"/>
      <dgm:spPr/>
      <dgm:t>
        <a:bodyPr/>
        <a:lstStyle/>
        <a:p>
          <a:r>
            <a:rPr lang="es-EC" dirty="0"/>
            <a:t>Secado y preservado</a:t>
          </a:r>
        </a:p>
      </dgm:t>
    </dgm:pt>
    <dgm:pt modelId="{B4074373-63DD-490D-90B1-415795B63DE8}" type="parTrans" cxnId="{BD76785F-6FA0-4958-B5B0-810F6A583623}">
      <dgm:prSet/>
      <dgm:spPr/>
      <dgm:t>
        <a:bodyPr/>
        <a:lstStyle/>
        <a:p>
          <a:endParaRPr lang="es-EC"/>
        </a:p>
      </dgm:t>
    </dgm:pt>
    <dgm:pt modelId="{7E7E7A10-C43B-4FF6-AA74-CDA6CFA0903C}" type="sibTrans" cxnId="{BD76785F-6FA0-4958-B5B0-810F6A583623}">
      <dgm:prSet/>
      <dgm:spPr/>
      <dgm:t>
        <a:bodyPr/>
        <a:lstStyle/>
        <a:p>
          <a:endParaRPr lang="es-EC"/>
        </a:p>
      </dgm:t>
    </dgm:pt>
    <dgm:pt modelId="{8306E59B-EDCD-4828-A6ED-0527A374C372}">
      <dgm:prSet phldrT="[Texto]"/>
      <dgm:spPr/>
      <dgm:t>
        <a:bodyPr/>
        <a:lstStyle/>
        <a:p>
          <a:r>
            <a:rPr lang="es-EC" dirty="0"/>
            <a:t>AOAC 999.11 </a:t>
          </a:r>
        </a:p>
      </dgm:t>
    </dgm:pt>
    <dgm:pt modelId="{87A80BD9-2B3C-4F38-9602-97C95DD07693}" type="parTrans" cxnId="{CE8E55A6-33F3-4528-AAF0-6122484447D4}">
      <dgm:prSet/>
      <dgm:spPr/>
      <dgm:t>
        <a:bodyPr/>
        <a:lstStyle/>
        <a:p>
          <a:endParaRPr lang="es-EC"/>
        </a:p>
      </dgm:t>
    </dgm:pt>
    <dgm:pt modelId="{21E5D7E2-B42C-4008-85E3-B734B95BEF4E}" type="sibTrans" cxnId="{CE8E55A6-33F3-4528-AAF0-6122484447D4}">
      <dgm:prSet/>
      <dgm:spPr/>
      <dgm:t>
        <a:bodyPr/>
        <a:lstStyle/>
        <a:p>
          <a:endParaRPr lang="es-EC"/>
        </a:p>
      </dgm:t>
    </dgm:pt>
    <dgm:pt modelId="{3FFC4C44-9E06-4F81-982C-2607445BF153}">
      <dgm:prSet phldrT="[Texto]"/>
      <dgm:spPr/>
      <dgm:t>
        <a:bodyPr/>
        <a:lstStyle/>
        <a:p>
          <a:r>
            <a:rPr lang="es-ES_tradnl" dirty="0"/>
            <a:t>Instructivo ITN/N07</a:t>
          </a:r>
          <a:endParaRPr lang="es-EC" dirty="0"/>
        </a:p>
      </dgm:t>
    </dgm:pt>
    <dgm:pt modelId="{D965F7A6-5B1B-4B4D-AEE2-5366A381DE75}" type="parTrans" cxnId="{1C174288-493A-4168-BAB8-50128F46AE4C}">
      <dgm:prSet/>
      <dgm:spPr/>
      <dgm:t>
        <a:bodyPr/>
        <a:lstStyle/>
        <a:p>
          <a:endParaRPr lang="es-EC"/>
        </a:p>
      </dgm:t>
    </dgm:pt>
    <dgm:pt modelId="{138B9251-6E63-4D91-A6C7-43EEAFF8A3EB}" type="sibTrans" cxnId="{1C174288-493A-4168-BAB8-50128F46AE4C}">
      <dgm:prSet/>
      <dgm:spPr/>
      <dgm:t>
        <a:bodyPr/>
        <a:lstStyle/>
        <a:p>
          <a:endParaRPr lang="es-EC"/>
        </a:p>
      </dgm:t>
    </dgm:pt>
    <dgm:pt modelId="{1A12F41A-1BB2-4310-BF6D-386E00719792}" type="pres">
      <dgm:prSet presAssocID="{74053EAE-A210-4E47-84E3-F83BB26C777D}" presName="Name0" presStyleCnt="0">
        <dgm:presLayoutVars>
          <dgm:chMax val="7"/>
          <dgm:chPref val="7"/>
          <dgm:dir/>
          <dgm:animLvl val="lvl"/>
        </dgm:presLayoutVars>
      </dgm:prSet>
      <dgm:spPr/>
    </dgm:pt>
    <dgm:pt modelId="{351ACE96-B288-439D-A867-B4E4F3F64ED2}" type="pres">
      <dgm:prSet presAssocID="{7A931FFF-005F-4947-8694-E1BBB172441A}" presName="Accent1" presStyleCnt="0"/>
      <dgm:spPr/>
    </dgm:pt>
    <dgm:pt modelId="{1EEF6983-6CBB-455E-A42E-CCA465F59389}" type="pres">
      <dgm:prSet presAssocID="{7A931FFF-005F-4947-8694-E1BBB172441A}" presName="Accent" presStyleLbl="node1" presStyleIdx="0" presStyleCnt="3"/>
      <dgm:spPr/>
    </dgm:pt>
    <dgm:pt modelId="{3332B41E-2D3B-4E78-BA2C-0EEECADB31C1}" type="pres">
      <dgm:prSet presAssocID="{7A931FFF-005F-4947-8694-E1BBB172441A}" presName="Parent1" presStyleLbl="revTx" presStyleIdx="0" presStyleCnt="3">
        <dgm:presLayoutVars>
          <dgm:chMax val="1"/>
          <dgm:chPref val="1"/>
          <dgm:bulletEnabled val="1"/>
        </dgm:presLayoutVars>
      </dgm:prSet>
      <dgm:spPr/>
    </dgm:pt>
    <dgm:pt modelId="{0F066EA9-68FA-4F06-B0C0-3ACD8C2DA246}" type="pres">
      <dgm:prSet presAssocID="{8306E59B-EDCD-4828-A6ED-0527A374C372}" presName="Accent2" presStyleCnt="0"/>
      <dgm:spPr/>
    </dgm:pt>
    <dgm:pt modelId="{0EC9DC84-8FC7-4488-ADC2-5392E9EBDB54}" type="pres">
      <dgm:prSet presAssocID="{8306E59B-EDCD-4828-A6ED-0527A374C372}" presName="Accent" presStyleLbl="node1" presStyleIdx="1" presStyleCnt="3"/>
      <dgm:spPr/>
    </dgm:pt>
    <dgm:pt modelId="{7B0044B3-DC4E-4469-80D9-6A4C91990F77}" type="pres">
      <dgm:prSet presAssocID="{8306E59B-EDCD-4828-A6ED-0527A374C372}" presName="Parent2" presStyleLbl="revTx" presStyleIdx="1" presStyleCnt="3">
        <dgm:presLayoutVars>
          <dgm:chMax val="1"/>
          <dgm:chPref val="1"/>
          <dgm:bulletEnabled val="1"/>
        </dgm:presLayoutVars>
      </dgm:prSet>
      <dgm:spPr/>
    </dgm:pt>
    <dgm:pt modelId="{C34EB3F3-3950-494B-B881-237AF96594A1}" type="pres">
      <dgm:prSet presAssocID="{3FFC4C44-9E06-4F81-982C-2607445BF153}" presName="Accent3" presStyleCnt="0"/>
      <dgm:spPr/>
    </dgm:pt>
    <dgm:pt modelId="{02BA4223-5BB2-4E38-8F8C-3DE6C41A8671}" type="pres">
      <dgm:prSet presAssocID="{3FFC4C44-9E06-4F81-982C-2607445BF153}" presName="Accent" presStyleLbl="node1" presStyleIdx="2" presStyleCnt="3"/>
      <dgm:spPr/>
    </dgm:pt>
    <dgm:pt modelId="{F409F4F1-4894-4537-83BF-5197C4D16870}" type="pres">
      <dgm:prSet presAssocID="{3FFC4C44-9E06-4F81-982C-2607445BF153}" presName="Parent3" presStyleLbl="revTx" presStyleIdx="2" presStyleCnt="3">
        <dgm:presLayoutVars>
          <dgm:chMax val="1"/>
          <dgm:chPref val="1"/>
          <dgm:bulletEnabled val="1"/>
        </dgm:presLayoutVars>
      </dgm:prSet>
      <dgm:spPr/>
    </dgm:pt>
  </dgm:ptLst>
  <dgm:cxnLst>
    <dgm:cxn modelId="{BD76785F-6FA0-4958-B5B0-810F6A583623}" srcId="{74053EAE-A210-4E47-84E3-F83BB26C777D}" destId="{7A931FFF-005F-4947-8694-E1BBB172441A}" srcOrd="0" destOrd="0" parTransId="{B4074373-63DD-490D-90B1-415795B63DE8}" sibTransId="{7E7E7A10-C43B-4FF6-AA74-CDA6CFA0903C}"/>
    <dgm:cxn modelId="{CF5EA354-E91F-4704-A787-E47C2DAA8F22}" type="presOf" srcId="{8306E59B-EDCD-4828-A6ED-0527A374C372}" destId="{7B0044B3-DC4E-4469-80D9-6A4C91990F77}" srcOrd="0" destOrd="0" presId="urn:microsoft.com/office/officeart/2009/layout/CircleArrowProcess"/>
    <dgm:cxn modelId="{D26C4D77-FA5D-40C1-9DE7-6DB199AFC8C5}" type="presOf" srcId="{7A931FFF-005F-4947-8694-E1BBB172441A}" destId="{3332B41E-2D3B-4E78-BA2C-0EEECADB31C1}" srcOrd="0" destOrd="0" presId="urn:microsoft.com/office/officeart/2009/layout/CircleArrowProcess"/>
    <dgm:cxn modelId="{9CD17E84-408D-4C3A-94BD-AAF100366EF2}" type="presOf" srcId="{3FFC4C44-9E06-4F81-982C-2607445BF153}" destId="{F409F4F1-4894-4537-83BF-5197C4D16870}" srcOrd="0" destOrd="0" presId="urn:microsoft.com/office/officeart/2009/layout/CircleArrowProcess"/>
    <dgm:cxn modelId="{1C174288-493A-4168-BAB8-50128F46AE4C}" srcId="{74053EAE-A210-4E47-84E3-F83BB26C777D}" destId="{3FFC4C44-9E06-4F81-982C-2607445BF153}" srcOrd="2" destOrd="0" parTransId="{D965F7A6-5B1B-4B4D-AEE2-5366A381DE75}" sibTransId="{138B9251-6E63-4D91-A6C7-43EEAFF8A3EB}"/>
    <dgm:cxn modelId="{7A2B1FA6-966E-45F9-950B-6D2D050DFA9A}" type="presOf" srcId="{74053EAE-A210-4E47-84E3-F83BB26C777D}" destId="{1A12F41A-1BB2-4310-BF6D-386E00719792}" srcOrd="0" destOrd="0" presId="urn:microsoft.com/office/officeart/2009/layout/CircleArrowProcess"/>
    <dgm:cxn modelId="{CE8E55A6-33F3-4528-AAF0-6122484447D4}" srcId="{74053EAE-A210-4E47-84E3-F83BB26C777D}" destId="{8306E59B-EDCD-4828-A6ED-0527A374C372}" srcOrd="1" destOrd="0" parTransId="{87A80BD9-2B3C-4F38-9602-97C95DD07693}" sibTransId="{21E5D7E2-B42C-4008-85E3-B734B95BEF4E}"/>
    <dgm:cxn modelId="{DD0916C2-696C-45A2-92C7-9177649CD85F}" type="presParOf" srcId="{1A12F41A-1BB2-4310-BF6D-386E00719792}" destId="{351ACE96-B288-439D-A867-B4E4F3F64ED2}" srcOrd="0" destOrd="0" presId="urn:microsoft.com/office/officeart/2009/layout/CircleArrowProcess"/>
    <dgm:cxn modelId="{4D725F82-9965-451E-B9AF-6E45F332DA20}" type="presParOf" srcId="{351ACE96-B288-439D-A867-B4E4F3F64ED2}" destId="{1EEF6983-6CBB-455E-A42E-CCA465F59389}" srcOrd="0" destOrd="0" presId="urn:microsoft.com/office/officeart/2009/layout/CircleArrowProcess"/>
    <dgm:cxn modelId="{87CE8DBD-FD06-4017-9B7B-4FF3C18E87B8}" type="presParOf" srcId="{1A12F41A-1BB2-4310-BF6D-386E00719792}" destId="{3332B41E-2D3B-4E78-BA2C-0EEECADB31C1}" srcOrd="1" destOrd="0" presId="urn:microsoft.com/office/officeart/2009/layout/CircleArrowProcess"/>
    <dgm:cxn modelId="{902E44F4-ED42-4654-B391-8861D6A48CA7}" type="presParOf" srcId="{1A12F41A-1BB2-4310-BF6D-386E00719792}" destId="{0F066EA9-68FA-4F06-B0C0-3ACD8C2DA246}" srcOrd="2" destOrd="0" presId="urn:microsoft.com/office/officeart/2009/layout/CircleArrowProcess"/>
    <dgm:cxn modelId="{EC5018D9-56D2-47C6-A366-9821F12796D7}" type="presParOf" srcId="{0F066EA9-68FA-4F06-B0C0-3ACD8C2DA246}" destId="{0EC9DC84-8FC7-4488-ADC2-5392E9EBDB54}" srcOrd="0" destOrd="0" presId="urn:microsoft.com/office/officeart/2009/layout/CircleArrowProcess"/>
    <dgm:cxn modelId="{B62C4DFB-A9F5-4B61-ABB0-AE82369020FB}" type="presParOf" srcId="{1A12F41A-1BB2-4310-BF6D-386E00719792}" destId="{7B0044B3-DC4E-4469-80D9-6A4C91990F77}" srcOrd="3" destOrd="0" presId="urn:microsoft.com/office/officeart/2009/layout/CircleArrowProcess"/>
    <dgm:cxn modelId="{2B211575-AA0E-4FC5-B8B5-F4AD0EDE233F}" type="presParOf" srcId="{1A12F41A-1BB2-4310-BF6D-386E00719792}" destId="{C34EB3F3-3950-494B-B881-237AF96594A1}" srcOrd="4" destOrd="0" presId="urn:microsoft.com/office/officeart/2009/layout/CircleArrowProcess"/>
    <dgm:cxn modelId="{CBB3B81C-5A8D-451B-A137-397E0B8980DA}" type="presParOf" srcId="{C34EB3F3-3950-494B-B881-237AF96594A1}" destId="{02BA4223-5BB2-4E38-8F8C-3DE6C41A8671}" srcOrd="0" destOrd="0" presId="urn:microsoft.com/office/officeart/2009/layout/CircleArrowProcess"/>
    <dgm:cxn modelId="{02AFF5F3-B9D8-486B-B068-A702BB2C092E}" type="presParOf" srcId="{1A12F41A-1BB2-4310-BF6D-386E00719792}" destId="{F409F4F1-4894-4537-83BF-5197C4D16870}" srcOrd="5"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4053EAE-A210-4E47-84E3-F83BB26C777D}" type="doc">
      <dgm:prSet loTypeId="urn:microsoft.com/office/officeart/2009/layout/CircleArrowProcess" loCatId="cycle" qsTypeId="urn:microsoft.com/office/officeart/2005/8/quickstyle/simple5" qsCatId="simple" csTypeId="urn:microsoft.com/office/officeart/2005/8/colors/colorful4" csCatId="colorful" phldr="1"/>
      <dgm:spPr/>
      <dgm:t>
        <a:bodyPr/>
        <a:lstStyle/>
        <a:p>
          <a:endParaRPr lang="es-EC"/>
        </a:p>
      </dgm:t>
    </dgm:pt>
    <dgm:pt modelId="{8306E59B-EDCD-4828-A6ED-0527A374C372}">
      <dgm:prSet phldrT="[Texto]" custT="1"/>
      <dgm:spPr/>
      <dgm:t>
        <a:bodyPr/>
        <a:lstStyle/>
        <a:p>
          <a:r>
            <a:rPr lang="es-EC" sz="1700" dirty="0"/>
            <a:t>Normativa</a:t>
          </a:r>
        </a:p>
      </dgm:t>
    </dgm:pt>
    <dgm:pt modelId="{87A80BD9-2B3C-4F38-9602-97C95DD07693}" type="parTrans" cxnId="{CE8E55A6-33F3-4528-AAF0-6122484447D4}">
      <dgm:prSet/>
      <dgm:spPr/>
      <dgm:t>
        <a:bodyPr/>
        <a:lstStyle/>
        <a:p>
          <a:endParaRPr lang="es-EC" sz="1700"/>
        </a:p>
      </dgm:t>
    </dgm:pt>
    <dgm:pt modelId="{21E5D7E2-B42C-4008-85E3-B734B95BEF4E}" type="sibTrans" cxnId="{CE8E55A6-33F3-4528-AAF0-6122484447D4}">
      <dgm:prSet/>
      <dgm:spPr/>
      <dgm:t>
        <a:bodyPr/>
        <a:lstStyle/>
        <a:p>
          <a:endParaRPr lang="es-EC" sz="1700"/>
        </a:p>
      </dgm:t>
    </dgm:pt>
    <dgm:pt modelId="{3FFC4C44-9E06-4F81-982C-2607445BF153}">
      <dgm:prSet phldrT="[Texto]" custT="1"/>
      <dgm:spPr/>
      <dgm:t>
        <a:bodyPr/>
        <a:lstStyle/>
        <a:p>
          <a:r>
            <a:rPr lang="es-ES_tradnl" sz="1700" dirty="0"/>
            <a:t>EPA 3050B</a:t>
          </a:r>
          <a:r>
            <a:rPr lang="es-ES_tradnl" sz="1700" baseline="30000" dirty="0"/>
            <a:t>1</a:t>
          </a:r>
          <a:endParaRPr lang="es-EC" sz="1700" baseline="30000" dirty="0"/>
        </a:p>
      </dgm:t>
    </dgm:pt>
    <dgm:pt modelId="{D965F7A6-5B1B-4B4D-AEE2-5366A381DE75}" type="parTrans" cxnId="{1C174288-493A-4168-BAB8-50128F46AE4C}">
      <dgm:prSet/>
      <dgm:spPr/>
      <dgm:t>
        <a:bodyPr/>
        <a:lstStyle/>
        <a:p>
          <a:endParaRPr lang="es-EC" sz="1700"/>
        </a:p>
      </dgm:t>
    </dgm:pt>
    <dgm:pt modelId="{138B9251-6E63-4D91-A6C7-43EEAFF8A3EB}" type="sibTrans" cxnId="{1C174288-493A-4168-BAB8-50128F46AE4C}">
      <dgm:prSet/>
      <dgm:spPr/>
      <dgm:t>
        <a:bodyPr/>
        <a:lstStyle/>
        <a:p>
          <a:endParaRPr lang="es-EC" sz="1700"/>
        </a:p>
      </dgm:t>
    </dgm:pt>
    <dgm:pt modelId="{95711E52-556D-4406-ADC1-8774F96568EE}">
      <dgm:prSet phldrT="[Texto]" custT="1"/>
      <dgm:spPr/>
      <dgm:t>
        <a:bodyPr/>
        <a:lstStyle/>
        <a:p>
          <a:r>
            <a:rPr lang="es-EC" sz="1700"/>
            <a:t>Digestor Perkin Elmer </a:t>
          </a:r>
        </a:p>
      </dgm:t>
    </dgm:pt>
    <dgm:pt modelId="{2EF01B81-D4AD-4BC4-97D5-1C31A1C75F5F}" type="parTrans" cxnId="{3EB80E27-A47A-4367-B58E-2478EF171B3F}">
      <dgm:prSet/>
      <dgm:spPr/>
      <dgm:t>
        <a:bodyPr/>
        <a:lstStyle/>
        <a:p>
          <a:endParaRPr lang="es-EC" sz="1700"/>
        </a:p>
      </dgm:t>
    </dgm:pt>
    <dgm:pt modelId="{A51A1053-48E8-4799-B5BE-20DED783CC18}" type="sibTrans" cxnId="{3EB80E27-A47A-4367-B58E-2478EF171B3F}">
      <dgm:prSet/>
      <dgm:spPr/>
      <dgm:t>
        <a:bodyPr/>
        <a:lstStyle/>
        <a:p>
          <a:endParaRPr lang="es-EC" sz="1700"/>
        </a:p>
      </dgm:t>
    </dgm:pt>
    <dgm:pt modelId="{E4636340-054E-4CC6-9B97-8AC010F7D278}" type="pres">
      <dgm:prSet presAssocID="{74053EAE-A210-4E47-84E3-F83BB26C777D}" presName="Name0" presStyleCnt="0">
        <dgm:presLayoutVars>
          <dgm:chMax val="7"/>
          <dgm:chPref val="7"/>
          <dgm:dir/>
          <dgm:animLvl val="lvl"/>
        </dgm:presLayoutVars>
      </dgm:prSet>
      <dgm:spPr/>
    </dgm:pt>
    <dgm:pt modelId="{B24803E0-8D00-4918-A8A8-EEE845E56C8D}" type="pres">
      <dgm:prSet presAssocID="{8306E59B-EDCD-4828-A6ED-0527A374C372}" presName="Accent1" presStyleCnt="0"/>
      <dgm:spPr/>
    </dgm:pt>
    <dgm:pt modelId="{0FD986E7-551F-49DC-8C60-C135D8D4C07B}" type="pres">
      <dgm:prSet presAssocID="{8306E59B-EDCD-4828-A6ED-0527A374C372}" presName="Accent" presStyleLbl="node1" presStyleIdx="0" presStyleCnt="3"/>
      <dgm:spPr/>
    </dgm:pt>
    <dgm:pt modelId="{0C521775-CA36-4C4E-AB05-B8CA9E4706FE}" type="pres">
      <dgm:prSet presAssocID="{8306E59B-EDCD-4828-A6ED-0527A374C372}" presName="Parent1" presStyleLbl="revTx" presStyleIdx="0" presStyleCnt="3">
        <dgm:presLayoutVars>
          <dgm:chMax val="1"/>
          <dgm:chPref val="1"/>
          <dgm:bulletEnabled val="1"/>
        </dgm:presLayoutVars>
      </dgm:prSet>
      <dgm:spPr/>
    </dgm:pt>
    <dgm:pt modelId="{51908A3D-D5F1-428B-97DD-2846F2AA4A72}" type="pres">
      <dgm:prSet presAssocID="{3FFC4C44-9E06-4F81-982C-2607445BF153}" presName="Accent2" presStyleCnt="0"/>
      <dgm:spPr/>
    </dgm:pt>
    <dgm:pt modelId="{7B0A16BC-8054-482D-950B-CD5A7E217D06}" type="pres">
      <dgm:prSet presAssocID="{3FFC4C44-9E06-4F81-982C-2607445BF153}" presName="Accent" presStyleLbl="node1" presStyleIdx="1" presStyleCnt="3"/>
      <dgm:spPr/>
    </dgm:pt>
    <dgm:pt modelId="{4BFD54EF-3715-4390-B4F3-EC20915FEA84}" type="pres">
      <dgm:prSet presAssocID="{3FFC4C44-9E06-4F81-982C-2607445BF153}" presName="Parent2" presStyleLbl="revTx" presStyleIdx="1" presStyleCnt="3">
        <dgm:presLayoutVars>
          <dgm:chMax val="1"/>
          <dgm:chPref val="1"/>
          <dgm:bulletEnabled val="1"/>
        </dgm:presLayoutVars>
      </dgm:prSet>
      <dgm:spPr/>
    </dgm:pt>
    <dgm:pt modelId="{DA312B14-905B-4E18-9CC1-29D6A01E58B0}" type="pres">
      <dgm:prSet presAssocID="{95711E52-556D-4406-ADC1-8774F96568EE}" presName="Accent3" presStyleCnt="0"/>
      <dgm:spPr/>
    </dgm:pt>
    <dgm:pt modelId="{9170A2FD-1C20-4986-8F92-701CFA1A7EAF}" type="pres">
      <dgm:prSet presAssocID="{95711E52-556D-4406-ADC1-8774F96568EE}" presName="Accent" presStyleLbl="node1" presStyleIdx="2" presStyleCnt="3"/>
      <dgm:spPr/>
    </dgm:pt>
    <dgm:pt modelId="{4D14F2AF-6320-4AEB-8C7B-4A1B0EF9E031}" type="pres">
      <dgm:prSet presAssocID="{95711E52-556D-4406-ADC1-8774F96568EE}" presName="Parent3" presStyleLbl="revTx" presStyleIdx="2" presStyleCnt="3">
        <dgm:presLayoutVars>
          <dgm:chMax val="1"/>
          <dgm:chPref val="1"/>
          <dgm:bulletEnabled val="1"/>
        </dgm:presLayoutVars>
      </dgm:prSet>
      <dgm:spPr/>
    </dgm:pt>
  </dgm:ptLst>
  <dgm:cxnLst>
    <dgm:cxn modelId="{26F1A508-947D-4790-B03D-FCE8C99B31F3}" type="presOf" srcId="{8306E59B-EDCD-4828-A6ED-0527A374C372}" destId="{0C521775-CA36-4C4E-AB05-B8CA9E4706FE}" srcOrd="0" destOrd="0" presId="urn:microsoft.com/office/officeart/2009/layout/CircleArrowProcess"/>
    <dgm:cxn modelId="{5C18770D-B3F6-423A-A615-B071EFD0C883}" type="presOf" srcId="{74053EAE-A210-4E47-84E3-F83BB26C777D}" destId="{E4636340-054E-4CC6-9B97-8AC010F7D278}" srcOrd="0" destOrd="0" presId="urn:microsoft.com/office/officeart/2009/layout/CircleArrowProcess"/>
    <dgm:cxn modelId="{3EB80E27-A47A-4367-B58E-2478EF171B3F}" srcId="{74053EAE-A210-4E47-84E3-F83BB26C777D}" destId="{95711E52-556D-4406-ADC1-8774F96568EE}" srcOrd="2" destOrd="0" parTransId="{2EF01B81-D4AD-4BC4-97D5-1C31A1C75F5F}" sibTransId="{A51A1053-48E8-4799-B5BE-20DED783CC18}"/>
    <dgm:cxn modelId="{04CA5C27-050A-4A88-8B59-A9D0A76FF683}" type="presOf" srcId="{95711E52-556D-4406-ADC1-8774F96568EE}" destId="{4D14F2AF-6320-4AEB-8C7B-4A1B0EF9E031}" srcOrd="0" destOrd="0" presId="urn:microsoft.com/office/officeart/2009/layout/CircleArrowProcess"/>
    <dgm:cxn modelId="{09C7365B-27B4-4BFD-AB48-D0BA2326057C}" type="presOf" srcId="{3FFC4C44-9E06-4F81-982C-2607445BF153}" destId="{4BFD54EF-3715-4390-B4F3-EC20915FEA84}" srcOrd="0" destOrd="0" presId="urn:microsoft.com/office/officeart/2009/layout/CircleArrowProcess"/>
    <dgm:cxn modelId="{1C174288-493A-4168-BAB8-50128F46AE4C}" srcId="{74053EAE-A210-4E47-84E3-F83BB26C777D}" destId="{3FFC4C44-9E06-4F81-982C-2607445BF153}" srcOrd="1" destOrd="0" parTransId="{D965F7A6-5B1B-4B4D-AEE2-5366A381DE75}" sibTransId="{138B9251-6E63-4D91-A6C7-43EEAFF8A3EB}"/>
    <dgm:cxn modelId="{CE8E55A6-33F3-4528-AAF0-6122484447D4}" srcId="{74053EAE-A210-4E47-84E3-F83BB26C777D}" destId="{8306E59B-EDCD-4828-A6ED-0527A374C372}" srcOrd="0" destOrd="0" parTransId="{87A80BD9-2B3C-4F38-9602-97C95DD07693}" sibTransId="{21E5D7E2-B42C-4008-85E3-B734B95BEF4E}"/>
    <dgm:cxn modelId="{BAC01902-CF76-4853-8384-999BE4BF336B}" type="presParOf" srcId="{E4636340-054E-4CC6-9B97-8AC010F7D278}" destId="{B24803E0-8D00-4918-A8A8-EEE845E56C8D}" srcOrd="0" destOrd="0" presId="urn:microsoft.com/office/officeart/2009/layout/CircleArrowProcess"/>
    <dgm:cxn modelId="{AF1FF949-823C-4E6D-8AD7-A873D19308DC}" type="presParOf" srcId="{B24803E0-8D00-4918-A8A8-EEE845E56C8D}" destId="{0FD986E7-551F-49DC-8C60-C135D8D4C07B}" srcOrd="0" destOrd="0" presId="urn:microsoft.com/office/officeart/2009/layout/CircleArrowProcess"/>
    <dgm:cxn modelId="{6B6A61DC-0FA8-430E-A88A-338B3F7B317D}" type="presParOf" srcId="{E4636340-054E-4CC6-9B97-8AC010F7D278}" destId="{0C521775-CA36-4C4E-AB05-B8CA9E4706FE}" srcOrd="1" destOrd="0" presId="urn:microsoft.com/office/officeart/2009/layout/CircleArrowProcess"/>
    <dgm:cxn modelId="{EA31AF12-071C-407B-858A-49E7F1270970}" type="presParOf" srcId="{E4636340-054E-4CC6-9B97-8AC010F7D278}" destId="{51908A3D-D5F1-428B-97DD-2846F2AA4A72}" srcOrd="2" destOrd="0" presId="urn:microsoft.com/office/officeart/2009/layout/CircleArrowProcess"/>
    <dgm:cxn modelId="{1F3CB312-D7E7-48D7-80FE-784FB947E6C6}" type="presParOf" srcId="{51908A3D-D5F1-428B-97DD-2846F2AA4A72}" destId="{7B0A16BC-8054-482D-950B-CD5A7E217D06}" srcOrd="0" destOrd="0" presId="urn:microsoft.com/office/officeart/2009/layout/CircleArrowProcess"/>
    <dgm:cxn modelId="{A28761A6-ABE3-4F03-87D6-8887B3A47073}" type="presParOf" srcId="{E4636340-054E-4CC6-9B97-8AC010F7D278}" destId="{4BFD54EF-3715-4390-B4F3-EC20915FEA84}" srcOrd="3" destOrd="0" presId="urn:microsoft.com/office/officeart/2009/layout/CircleArrowProcess"/>
    <dgm:cxn modelId="{92767EE5-5386-4FA4-829C-09DB37E89073}" type="presParOf" srcId="{E4636340-054E-4CC6-9B97-8AC010F7D278}" destId="{DA312B14-905B-4E18-9CC1-29D6A01E58B0}" srcOrd="4" destOrd="0" presId="urn:microsoft.com/office/officeart/2009/layout/CircleArrowProcess"/>
    <dgm:cxn modelId="{79653831-49D0-426D-BB0F-1F0B2A32CEA1}" type="presParOf" srcId="{DA312B14-905B-4E18-9CC1-29D6A01E58B0}" destId="{9170A2FD-1C20-4986-8F92-701CFA1A7EAF}" srcOrd="0" destOrd="0" presId="urn:microsoft.com/office/officeart/2009/layout/CircleArrowProcess"/>
    <dgm:cxn modelId="{77F528E9-E8FF-4EE6-B1F4-C88D9C15C100}" type="presParOf" srcId="{E4636340-054E-4CC6-9B97-8AC010F7D278}" destId="{4D14F2AF-6320-4AEB-8C7B-4A1B0EF9E031}" srcOrd="5" destOrd="0" presId="urn:microsoft.com/office/officeart/2009/layout/CircleArrowProces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4053EAE-A210-4E47-84E3-F83BB26C777D}"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s-EC"/>
        </a:p>
      </dgm:t>
    </dgm:pt>
    <dgm:pt modelId="{3FFC4C44-9E06-4F81-982C-2607445BF153}">
      <dgm:prSet phldrT="[Texto]" custT="1"/>
      <dgm:spPr/>
      <dgm:t>
        <a:bodyPr/>
        <a:lstStyle/>
        <a:p>
          <a:r>
            <a:rPr lang="es-EC" sz="2600" dirty="0"/>
            <a:t>ICP-OES</a:t>
          </a:r>
          <a:endParaRPr lang="es-EC" sz="2600" baseline="30000" dirty="0"/>
        </a:p>
      </dgm:t>
    </dgm:pt>
    <dgm:pt modelId="{D965F7A6-5B1B-4B4D-AEE2-5366A381DE75}" type="parTrans" cxnId="{1C174288-493A-4168-BAB8-50128F46AE4C}">
      <dgm:prSet/>
      <dgm:spPr/>
      <dgm:t>
        <a:bodyPr/>
        <a:lstStyle/>
        <a:p>
          <a:endParaRPr lang="es-EC"/>
        </a:p>
      </dgm:t>
    </dgm:pt>
    <dgm:pt modelId="{138B9251-6E63-4D91-A6C7-43EEAFF8A3EB}" type="sibTrans" cxnId="{1C174288-493A-4168-BAB8-50128F46AE4C}">
      <dgm:prSet/>
      <dgm:spPr/>
      <dgm:t>
        <a:bodyPr/>
        <a:lstStyle/>
        <a:p>
          <a:endParaRPr lang="es-EC"/>
        </a:p>
      </dgm:t>
    </dgm:pt>
    <dgm:pt modelId="{ADFEA944-7A1C-4893-865A-4DC0E2909AE7}">
      <dgm:prSet phldrT="[Texto]" custT="1"/>
      <dgm:spPr/>
      <dgm:t>
        <a:bodyPr/>
        <a:lstStyle/>
        <a:p>
          <a:r>
            <a:rPr lang="es-EC" sz="2600" b="1" baseline="30000" dirty="0"/>
            <a:t>MANEJO DE EQUIPOS </a:t>
          </a:r>
        </a:p>
      </dgm:t>
    </dgm:pt>
    <dgm:pt modelId="{309D20EC-4776-4800-9D87-1DA05A0F5A46}" type="parTrans" cxnId="{20147EB4-D456-49E9-9890-24E5614B04E6}">
      <dgm:prSet/>
      <dgm:spPr/>
      <dgm:t>
        <a:bodyPr/>
        <a:lstStyle/>
        <a:p>
          <a:endParaRPr lang="es-EC"/>
        </a:p>
      </dgm:t>
    </dgm:pt>
    <dgm:pt modelId="{A2D6E028-27CD-4ABC-8D46-2B2A16849ABB}" type="sibTrans" cxnId="{20147EB4-D456-49E9-9890-24E5614B04E6}">
      <dgm:prSet/>
      <dgm:spPr/>
      <dgm:t>
        <a:bodyPr/>
        <a:lstStyle/>
        <a:p>
          <a:endParaRPr lang="es-EC"/>
        </a:p>
      </dgm:t>
    </dgm:pt>
    <dgm:pt modelId="{DDC4D05B-1090-46F0-8686-17998660197A}">
      <dgm:prSet phldrT="[Texto]" custT="1"/>
      <dgm:spPr/>
      <dgm:t>
        <a:bodyPr/>
        <a:lstStyle/>
        <a:p>
          <a:r>
            <a:rPr lang="es-EC" sz="2600"/>
            <a:t>AMA-254</a:t>
          </a:r>
          <a:endParaRPr lang="es-EC" sz="2600" b="1" baseline="30000" dirty="0"/>
        </a:p>
      </dgm:t>
    </dgm:pt>
    <dgm:pt modelId="{3948E340-9F43-4196-973D-A87BFC6B1F0D}" type="parTrans" cxnId="{DE329A5D-7F15-4AEA-B003-39F5A691F32C}">
      <dgm:prSet/>
      <dgm:spPr/>
      <dgm:t>
        <a:bodyPr/>
        <a:lstStyle/>
        <a:p>
          <a:endParaRPr lang="es-EC"/>
        </a:p>
      </dgm:t>
    </dgm:pt>
    <dgm:pt modelId="{D7AE6E30-251C-4F68-ACFC-44B0A4E85B09}" type="sibTrans" cxnId="{DE329A5D-7F15-4AEA-B003-39F5A691F32C}">
      <dgm:prSet/>
      <dgm:spPr/>
      <dgm:t>
        <a:bodyPr/>
        <a:lstStyle/>
        <a:p>
          <a:endParaRPr lang="es-EC"/>
        </a:p>
      </dgm:t>
    </dgm:pt>
    <dgm:pt modelId="{BDE25D50-42A8-43EF-815A-0F63C26186C2}" type="pres">
      <dgm:prSet presAssocID="{74053EAE-A210-4E47-84E3-F83BB26C777D}" presName="Name0" presStyleCnt="0">
        <dgm:presLayoutVars>
          <dgm:dir/>
          <dgm:resizeHandles val="exact"/>
        </dgm:presLayoutVars>
      </dgm:prSet>
      <dgm:spPr/>
    </dgm:pt>
    <dgm:pt modelId="{C8282CDF-8A18-448B-AC22-2C5AE25BAB97}" type="pres">
      <dgm:prSet presAssocID="{ADFEA944-7A1C-4893-865A-4DC0E2909AE7}" presName="node" presStyleLbl="node1" presStyleIdx="0" presStyleCnt="3">
        <dgm:presLayoutVars>
          <dgm:bulletEnabled val="1"/>
        </dgm:presLayoutVars>
      </dgm:prSet>
      <dgm:spPr/>
    </dgm:pt>
    <dgm:pt modelId="{8464AFE2-E5DE-4ECE-83B0-CB5F08C88070}" type="pres">
      <dgm:prSet presAssocID="{A2D6E028-27CD-4ABC-8D46-2B2A16849ABB}" presName="sibTrans" presStyleLbl="sibTrans2D1" presStyleIdx="0" presStyleCnt="2"/>
      <dgm:spPr/>
    </dgm:pt>
    <dgm:pt modelId="{DC7619D0-002F-4AA6-8732-E58ED91A331E}" type="pres">
      <dgm:prSet presAssocID="{A2D6E028-27CD-4ABC-8D46-2B2A16849ABB}" presName="connectorText" presStyleLbl="sibTrans2D1" presStyleIdx="0" presStyleCnt="2"/>
      <dgm:spPr/>
    </dgm:pt>
    <dgm:pt modelId="{E284FC34-09E3-453B-9E19-D947A83C436B}" type="pres">
      <dgm:prSet presAssocID="{DDC4D05B-1090-46F0-8686-17998660197A}" presName="node" presStyleLbl="node1" presStyleIdx="1" presStyleCnt="3">
        <dgm:presLayoutVars>
          <dgm:bulletEnabled val="1"/>
        </dgm:presLayoutVars>
      </dgm:prSet>
      <dgm:spPr/>
    </dgm:pt>
    <dgm:pt modelId="{5D6148D8-38DE-4057-9CE4-538FC2567593}" type="pres">
      <dgm:prSet presAssocID="{D7AE6E30-251C-4F68-ACFC-44B0A4E85B09}" presName="sibTrans" presStyleLbl="sibTrans2D1" presStyleIdx="1" presStyleCnt="2"/>
      <dgm:spPr/>
    </dgm:pt>
    <dgm:pt modelId="{4FFA3B33-8FA5-4D72-8FF4-1DCDB1432F90}" type="pres">
      <dgm:prSet presAssocID="{D7AE6E30-251C-4F68-ACFC-44B0A4E85B09}" presName="connectorText" presStyleLbl="sibTrans2D1" presStyleIdx="1" presStyleCnt="2"/>
      <dgm:spPr/>
    </dgm:pt>
    <dgm:pt modelId="{14CBBBF9-B997-4382-8CF6-13F6952DB3B2}" type="pres">
      <dgm:prSet presAssocID="{3FFC4C44-9E06-4F81-982C-2607445BF153}" presName="node" presStyleLbl="node1" presStyleIdx="2" presStyleCnt="3">
        <dgm:presLayoutVars>
          <dgm:bulletEnabled val="1"/>
        </dgm:presLayoutVars>
      </dgm:prSet>
      <dgm:spPr/>
    </dgm:pt>
  </dgm:ptLst>
  <dgm:cxnLst>
    <dgm:cxn modelId="{5869F911-6673-421A-91A6-AF0C132212F4}" type="presOf" srcId="{D7AE6E30-251C-4F68-ACFC-44B0A4E85B09}" destId="{4FFA3B33-8FA5-4D72-8FF4-1DCDB1432F90}" srcOrd="1" destOrd="0" presId="urn:microsoft.com/office/officeart/2005/8/layout/process1"/>
    <dgm:cxn modelId="{1C80FA1F-3BBE-46B4-AD86-574760A37459}" type="presOf" srcId="{DDC4D05B-1090-46F0-8686-17998660197A}" destId="{E284FC34-09E3-453B-9E19-D947A83C436B}" srcOrd="0" destOrd="0" presId="urn:microsoft.com/office/officeart/2005/8/layout/process1"/>
    <dgm:cxn modelId="{125CCE24-443C-4EBB-A781-8178CB8027D2}" type="presOf" srcId="{A2D6E028-27CD-4ABC-8D46-2B2A16849ABB}" destId="{8464AFE2-E5DE-4ECE-83B0-CB5F08C88070}" srcOrd="0" destOrd="0" presId="urn:microsoft.com/office/officeart/2005/8/layout/process1"/>
    <dgm:cxn modelId="{DE329A5D-7F15-4AEA-B003-39F5A691F32C}" srcId="{74053EAE-A210-4E47-84E3-F83BB26C777D}" destId="{DDC4D05B-1090-46F0-8686-17998660197A}" srcOrd="1" destOrd="0" parTransId="{3948E340-9F43-4196-973D-A87BFC6B1F0D}" sibTransId="{D7AE6E30-251C-4F68-ACFC-44B0A4E85B09}"/>
    <dgm:cxn modelId="{1EA5D157-D34F-4DED-B70E-BB750E864AFF}" type="presOf" srcId="{ADFEA944-7A1C-4893-865A-4DC0E2909AE7}" destId="{C8282CDF-8A18-448B-AC22-2C5AE25BAB97}" srcOrd="0" destOrd="0" presId="urn:microsoft.com/office/officeart/2005/8/layout/process1"/>
    <dgm:cxn modelId="{241B287E-4445-4BCE-BA24-DB5648140427}" type="presOf" srcId="{D7AE6E30-251C-4F68-ACFC-44B0A4E85B09}" destId="{5D6148D8-38DE-4057-9CE4-538FC2567593}" srcOrd="0" destOrd="0" presId="urn:microsoft.com/office/officeart/2005/8/layout/process1"/>
    <dgm:cxn modelId="{DD992684-6E3B-415C-A324-7563461769C4}" type="presOf" srcId="{3FFC4C44-9E06-4F81-982C-2607445BF153}" destId="{14CBBBF9-B997-4382-8CF6-13F6952DB3B2}" srcOrd="0" destOrd="0" presId="urn:microsoft.com/office/officeart/2005/8/layout/process1"/>
    <dgm:cxn modelId="{BE57C987-6A59-4731-9EE6-6003EB0DEFF9}" type="presOf" srcId="{74053EAE-A210-4E47-84E3-F83BB26C777D}" destId="{BDE25D50-42A8-43EF-815A-0F63C26186C2}" srcOrd="0" destOrd="0" presId="urn:microsoft.com/office/officeart/2005/8/layout/process1"/>
    <dgm:cxn modelId="{1C174288-493A-4168-BAB8-50128F46AE4C}" srcId="{74053EAE-A210-4E47-84E3-F83BB26C777D}" destId="{3FFC4C44-9E06-4F81-982C-2607445BF153}" srcOrd="2" destOrd="0" parTransId="{D965F7A6-5B1B-4B4D-AEE2-5366A381DE75}" sibTransId="{138B9251-6E63-4D91-A6C7-43EEAFF8A3EB}"/>
    <dgm:cxn modelId="{ED50E4AC-054A-43CD-B1BD-2DA0304F2AE1}" type="presOf" srcId="{A2D6E028-27CD-4ABC-8D46-2B2A16849ABB}" destId="{DC7619D0-002F-4AA6-8732-E58ED91A331E}" srcOrd="1" destOrd="0" presId="urn:microsoft.com/office/officeart/2005/8/layout/process1"/>
    <dgm:cxn modelId="{20147EB4-D456-49E9-9890-24E5614B04E6}" srcId="{74053EAE-A210-4E47-84E3-F83BB26C777D}" destId="{ADFEA944-7A1C-4893-865A-4DC0E2909AE7}" srcOrd="0" destOrd="0" parTransId="{309D20EC-4776-4800-9D87-1DA05A0F5A46}" sibTransId="{A2D6E028-27CD-4ABC-8D46-2B2A16849ABB}"/>
    <dgm:cxn modelId="{0601D1C8-AFA6-43B9-B253-510CB98DB2F2}" type="presParOf" srcId="{BDE25D50-42A8-43EF-815A-0F63C26186C2}" destId="{C8282CDF-8A18-448B-AC22-2C5AE25BAB97}" srcOrd="0" destOrd="0" presId="urn:microsoft.com/office/officeart/2005/8/layout/process1"/>
    <dgm:cxn modelId="{9954C9D8-0F95-4AF7-A4F3-54746A875DE3}" type="presParOf" srcId="{BDE25D50-42A8-43EF-815A-0F63C26186C2}" destId="{8464AFE2-E5DE-4ECE-83B0-CB5F08C88070}" srcOrd="1" destOrd="0" presId="urn:microsoft.com/office/officeart/2005/8/layout/process1"/>
    <dgm:cxn modelId="{3A315503-601A-4DCD-9227-2BC6BF4BB8AF}" type="presParOf" srcId="{8464AFE2-E5DE-4ECE-83B0-CB5F08C88070}" destId="{DC7619D0-002F-4AA6-8732-E58ED91A331E}" srcOrd="0" destOrd="0" presId="urn:microsoft.com/office/officeart/2005/8/layout/process1"/>
    <dgm:cxn modelId="{B69ABB5C-DC97-4EA5-A7F9-EB05E5EA77AF}" type="presParOf" srcId="{BDE25D50-42A8-43EF-815A-0F63C26186C2}" destId="{E284FC34-09E3-453B-9E19-D947A83C436B}" srcOrd="2" destOrd="0" presId="urn:microsoft.com/office/officeart/2005/8/layout/process1"/>
    <dgm:cxn modelId="{B434AABA-5388-44C4-A58C-5F97BF8DF4B9}" type="presParOf" srcId="{BDE25D50-42A8-43EF-815A-0F63C26186C2}" destId="{5D6148D8-38DE-4057-9CE4-538FC2567593}" srcOrd="3" destOrd="0" presId="urn:microsoft.com/office/officeart/2005/8/layout/process1"/>
    <dgm:cxn modelId="{141ACA3A-E129-4730-B7A1-61ABFE6932AE}" type="presParOf" srcId="{5D6148D8-38DE-4057-9CE4-538FC2567593}" destId="{4FFA3B33-8FA5-4D72-8FF4-1DCDB1432F90}" srcOrd="0" destOrd="0" presId="urn:microsoft.com/office/officeart/2005/8/layout/process1"/>
    <dgm:cxn modelId="{9D3F3AE3-0936-4304-ACAE-FFB41A535518}" type="presParOf" srcId="{BDE25D50-42A8-43EF-815A-0F63C26186C2}" destId="{14CBBBF9-B997-4382-8CF6-13F6952DB3B2}" srcOrd="4"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57255-2AE5-4C5A-B817-56D12048A046}">
      <dsp:nvSpPr>
        <dsp:cNvPr id="0" name=""/>
        <dsp:cNvSpPr/>
      </dsp:nvSpPr>
      <dsp:spPr>
        <a:xfrm>
          <a:off x="0" y="0"/>
          <a:ext cx="8097011" cy="1038209"/>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s-EC" sz="4500" kern="1200" dirty="0"/>
            <a:t>Introducción</a:t>
          </a:r>
        </a:p>
      </dsp:txBody>
      <dsp:txXfrm>
        <a:off x="30408" y="30408"/>
        <a:ext cx="6855231" cy="977393"/>
      </dsp:txXfrm>
    </dsp:sp>
    <dsp:sp modelId="{0B1335B4-9600-40B4-BB98-82A224F4A858}">
      <dsp:nvSpPr>
        <dsp:cNvPr id="0" name=""/>
        <dsp:cNvSpPr/>
      </dsp:nvSpPr>
      <dsp:spPr>
        <a:xfrm>
          <a:off x="604646" y="1182405"/>
          <a:ext cx="8097011" cy="1038209"/>
        </a:xfrm>
        <a:prstGeom prst="roundRect">
          <a:avLst>
            <a:gd name="adj" fmla="val 10000"/>
          </a:avLst>
        </a:prstGeom>
        <a:gradFill rotWithShape="0">
          <a:gsLst>
            <a:gs pos="0">
              <a:schemeClr val="accent4">
                <a:hueOff val="2450223"/>
                <a:satOff val="-10194"/>
                <a:lumOff val="2402"/>
                <a:alphaOff val="0"/>
                <a:lumMod val="110000"/>
                <a:satMod val="105000"/>
                <a:tint val="67000"/>
              </a:schemeClr>
            </a:gs>
            <a:gs pos="50000">
              <a:schemeClr val="accent4">
                <a:hueOff val="2450223"/>
                <a:satOff val="-10194"/>
                <a:lumOff val="2402"/>
                <a:alphaOff val="0"/>
                <a:lumMod val="105000"/>
                <a:satMod val="103000"/>
                <a:tint val="73000"/>
              </a:schemeClr>
            </a:gs>
            <a:gs pos="100000">
              <a:schemeClr val="accent4">
                <a:hueOff val="2450223"/>
                <a:satOff val="-10194"/>
                <a:lumOff val="24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s-EC" sz="4500" kern="1200" dirty="0"/>
            <a:t>Objetivos</a:t>
          </a:r>
        </a:p>
      </dsp:txBody>
      <dsp:txXfrm>
        <a:off x="635054" y="1212813"/>
        <a:ext cx="6756711" cy="977393"/>
      </dsp:txXfrm>
    </dsp:sp>
    <dsp:sp modelId="{75394AD2-116F-4CA2-9961-1303025BDA2D}">
      <dsp:nvSpPr>
        <dsp:cNvPr id="0" name=""/>
        <dsp:cNvSpPr/>
      </dsp:nvSpPr>
      <dsp:spPr>
        <a:xfrm>
          <a:off x="1209293" y="2364811"/>
          <a:ext cx="8097011" cy="1038209"/>
        </a:xfrm>
        <a:prstGeom prst="roundRect">
          <a:avLst>
            <a:gd name="adj" fmla="val 1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s-EC" sz="4500" kern="1200" dirty="0"/>
            <a:t>Metodología</a:t>
          </a:r>
        </a:p>
      </dsp:txBody>
      <dsp:txXfrm>
        <a:off x="1239701" y="2395219"/>
        <a:ext cx="6756711" cy="977393"/>
      </dsp:txXfrm>
    </dsp:sp>
    <dsp:sp modelId="{9BC107D7-7D8C-461D-B8B7-D171E47A5100}">
      <dsp:nvSpPr>
        <dsp:cNvPr id="0" name=""/>
        <dsp:cNvSpPr/>
      </dsp:nvSpPr>
      <dsp:spPr>
        <a:xfrm>
          <a:off x="1813940" y="3547216"/>
          <a:ext cx="8097011" cy="1038209"/>
        </a:xfrm>
        <a:prstGeom prst="roundRect">
          <a:avLst>
            <a:gd name="adj" fmla="val 10000"/>
          </a:avLst>
        </a:prstGeom>
        <a:gradFill rotWithShape="0">
          <a:gsLst>
            <a:gs pos="0">
              <a:schemeClr val="accent4">
                <a:hueOff val="7350668"/>
                <a:satOff val="-30583"/>
                <a:lumOff val="7206"/>
                <a:alphaOff val="0"/>
                <a:lumMod val="110000"/>
                <a:satMod val="105000"/>
                <a:tint val="67000"/>
              </a:schemeClr>
            </a:gs>
            <a:gs pos="50000">
              <a:schemeClr val="accent4">
                <a:hueOff val="7350668"/>
                <a:satOff val="-30583"/>
                <a:lumOff val="7206"/>
                <a:alphaOff val="0"/>
                <a:lumMod val="105000"/>
                <a:satMod val="103000"/>
                <a:tint val="73000"/>
              </a:schemeClr>
            </a:gs>
            <a:gs pos="100000">
              <a:schemeClr val="accent4">
                <a:hueOff val="7350668"/>
                <a:satOff val="-30583"/>
                <a:lumOff val="72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s-EC" sz="4500" kern="1200" dirty="0"/>
            <a:t>Conclusiones</a:t>
          </a:r>
        </a:p>
      </dsp:txBody>
      <dsp:txXfrm>
        <a:off x="1844348" y="3577624"/>
        <a:ext cx="6756711" cy="977393"/>
      </dsp:txXfrm>
    </dsp:sp>
    <dsp:sp modelId="{F05FEF14-2678-4F90-85E7-34FC16BE4833}">
      <dsp:nvSpPr>
        <dsp:cNvPr id="0" name=""/>
        <dsp:cNvSpPr/>
      </dsp:nvSpPr>
      <dsp:spPr>
        <a:xfrm>
          <a:off x="2418587" y="4729622"/>
          <a:ext cx="8097011" cy="1038209"/>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s-EC" sz="4500" kern="1200" dirty="0"/>
            <a:t>Recomendaciones</a:t>
          </a:r>
        </a:p>
      </dsp:txBody>
      <dsp:txXfrm>
        <a:off x="2448995" y="4760030"/>
        <a:ext cx="6756711" cy="977393"/>
      </dsp:txXfrm>
    </dsp:sp>
    <dsp:sp modelId="{D43E583E-17FC-4E1B-86ED-1EF748BD91D6}">
      <dsp:nvSpPr>
        <dsp:cNvPr id="0" name=""/>
        <dsp:cNvSpPr/>
      </dsp:nvSpPr>
      <dsp:spPr>
        <a:xfrm>
          <a:off x="7422174" y="758469"/>
          <a:ext cx="674836" cy="674836"/>
        </a:xfrm>
        <a:prstGeom prst="downArrow">
          <a:avLst>
            <a:gd name="adj1" fmla="val 55000"/>
            <a:gd name="adj2" fmla="val 45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s-EC" sz="3000" kern="1200"/>
        </a:p>
      </dsp:txBody>
      <dsp:txXfrm>
        <a:off x="7574012" y="758469"/>
        <a:ext cx="371160" cy="507814"/>
      </dsp:txXfrm>
    </dsp:sp>
    <dsp:sp modelId="{DA86910E-2A40-437D-814E-6307C089DDF9}">
      <dsp:nvSpPr>
        <dsp:cNvPr id="0" name=""/>
        <dsp:cNvSpPr/>
      </dsp:nvSpPr>
      <dsp:spPr>
        <a:xfrm>
          <a:off x="8026821" y="1940875"/>
          <a:ext cx="674836" cy="674836"/>
        </a:xfrm>
        <a:prstGeom prst="downArrow">
          <a:avLst>
            <a:gd name="adj1" fmla="val 55000"/>
            <a:gd name="adj2" fmla="val 45000"/>
          </a:avLst>
        </a:prstGeom>
        <a:solidFill>
          <a:schemeClr val="accent4">
            <a:tint val="40000"/>
            <a:alpha val="90000"/>
            <a:hueOff val="3620642"/>
            <a:satOff val="-17082"/>
            <a:lumOff val="-617"/>
            <a:alphaOff val="0"/>
          </a:schemeClr>
        </a:solidFill>
        <a:ln w="6350" cap="flat" cmpd="sng" algn="ctr">
          <a:solidFill>
            <a:schemeClr val="accent4">
              <a:tint val="40000"/>
              <a:alpha val="90000"/>
              <a:hueOff val="3620642"/>
              <a:satOff val="-17082"/>
              <a:lumOff val="-61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s-EC" sz="3000" kern="1200"/>
        </a:p>
      </dsp:txBody>
      <dsp:txXfrm>
        <a:off x="8178659" y="1940875"/>
        <a:ext cx="371160" cy="507814"/>
      </dsp:txXfrm>
    </dsp:sp>
    <dsp:sp modelId="{79FC3D34-A11B-4413-8056-38C2E7422E5F}">
      <dsp:nvSpPr>
        <dsp:cNvPr id="0" name=""/>
        <dsp:cNvSpPr/>
      </dsp:nvSpPr>
      <dsp:spPr>
        <a:xfrm>
          <a:off x="8631468" y="3105977"/>
          <a:ext cx="674836" cy="674836"/>
        </a:xfrm>
        <a:prstGeom prst="downArrow">
          <a:avLst>
            <a:gd name="adj1" fmla="val 55000"/>
            <a:gd name="adj2" fmla="val 45000"/>
          </a:avLst>
        </a:prstGeom>
        <a:solidFill>
          <a:schemeClr val="accent4">
            <a:tint val="40000"/>
            <a:alpha val="90000"/>
            <a:hueOff val="7241284"/>
            <a:satOff val="-34163"/>
            <a:lumOff val="-1234"/>
            <a:alphaOff val="0"/>
          </a:schemeClr>
        </a:solidFill>
        <a:ln w="6350" cap="flat" cmpd="sng" algn="ctr">
          <a:solidFill>
            <a:schemeClr val="accent4">
              <a:tint val="40000"/>
              <a:alpha val="90000"/>
              <a:hueOff val="7241284"/>
              <a:satOff val="-34163"/>
              <a:lumOff val="-123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s-EC" sz="3000" kern="1200"/>
        </a:p>
      </dsp:txBody>
      <dsp:txXfrm>
        <a:off x="8783306" y="3105977"/>
        <a:ext cx="371160" cy="507814"/>
      </dsp:txXfrm>
    </dsp:sp>
    <dsp:sp modelId="{FD951F48-5B90-4320-846A-3D1F0E837C57}">
      <dsp:nvSpPr>
        <dsp:cNvPr id="0" name=""/>
        <dsp:cNvSpPr/>
      </dsp:nvSpPr>
      <dsp:spPr>
        <a:xfrm>
          <a:off x="9236115" y="4299918"/>
          <a:ext cx="674836" cy="674836"/>
        </a:xfrm>
        <a:prstGeom prst="downArrow">
          <a:avLst>
            <a:gd name="adj1" fmla="val 55000"/>
            <a:gd name="adj2" fmla="val 45000"/>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s-EC" sz="3000" kern="1200"/>
        </a:p>
      </dsp:txBody>
      <dsp:txXfrm>
        <a:off x="9387953" y="4299918"/>
        <a:ext cx="371160" cy="5078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03D7B-3100-458A-A42C-04BCD6EA93B2}">
      <dsp:nvSpPr>
        <dsp:cNvPr id="0" name=""/>
        <dsp:cNvSpPr/>
      </dsp:nvSpPr>
      <dsp:spPr>
        <a:xfrm>
          <a:off x="520394" y="2276195"/>
          <a:ext cx="1888058" cy="1888058"/>
        </a:xfrm>
        <a:prstGeom prst="donut">
          <a:avLst>
            <a:gd name="adj" fmla="val 20000"/>
          </a:avLst>
        </a:prstGeom>
        <a:solidFill>
          <a:srgbClr val="FF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DD7BD63-CC7F-46BA-B4A4-A160907818E7}">
      <dsp:nvSpPr>
        <dsp:cNvPr id="0" name=""/>
        <dsp:cNvSpPr/>
      </dsp:nvSpPr>
      <dsp:spPr>
        <a:xfrm rot="17700000">
          <a:off x="1185660" y="737042"/>
          <a:ext cx="2347066" cy="1131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0" rIns="0" bIns="0" numCol="1" spcCol="1270" anchor="ctr" anchorCtr="0">
          <a:noAutofit/>
        </a:bodyPr>
        <a:lstStyle/>
        <a:p>
          <a:pPr marL="0" lvl="0" indent="0" algn="l" defTabSz="1466850">
            <a:lnSpc>
              <a:spcPct val="90000"/>
            </a:lnSpc>
            <a:spcBef>
              <a:spcPct val="0"/>
            </a:spcBef>
            <a:spcAft>
              <a:spcPct val="35000"/>
            </a:spcAft>
            <a:buNone/>
          </a:pPr>
          <a:r>
            <a:rPr lang="es-EC" sz="3300" kern="1200" dirty="0"/>
            <a:t>ANOVA</a:t>
          </a:r>
        </a:p>
      </dsp:txBody>
      <dsp:txXfrm>
        <a:off x="1185660" y="737042"/>
        <a:ext cx="2347066" cy="1131104"/>
      </dsp:txXfrm>
    </dsp:sp>
    <dsp:sp modelId="{A03F8D5A-B2B5-410B-BCF3-BB70C7EB6E56}">
      <dsp:nvSpPr>
        <dsp:cNvPr id="0" name=""/>
        <dsp:cNvSpPr/>
      </dsp:nvSpPr>
      <dsp:spPr>
        <a:xfrm>
          <a:off x="2550667" y="2730213"/>
          <a:ext cx="980021" cy="980021"/>
        </a:xfrm>
        <a:prstGeom prst="ellipse">
          <a:avLst/>
        </a:prstGeom>
        <a:solidFill>
          <a:srgbClr val="FFFF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EF55417-070B-49BE-BC6E-3325A3A24C6B}">
      <dsp:nvSpPr>
        <dsp:cNvPr id="0" name=""/>
        <dsp:cNvSpPr/>
      </dsp:nvSpPr>
      <dsp:spPr>
        <a:xfrm rot="17700000">
          <a:off x="1389966" y="4094249"/>
          <a:ext cx="2030322" cy="978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1280" bIns="0" numCol="1" spcCol="1270" anchor="ctr" anchorCtr="0">
          <a:noAutofit/>
        </a:bodyPr>
        <a:lstStyle/>
        <a:p>
          <a:pPr marL="0" lvl="0" indent="0" algn="r" defTabSz="1422400">
            <a:lnSpc>
              <a:spcPct val="90000"/>
            </a:lnSpc>
            <a:spcBef>
              <a:spcPct val="0"/>
            </a:spcBef>
            <a:spcAft>
              <a:spcPct val="35000"/>
            </a:spcAft>
            <a:buNone/>
          </a:pPr>
          <a:r>
            <a:rPr lang="es-EC" sz="3200" kern="1200" dirty="0"/>
            <a:t>Igualdad de k medias</a:t>
          </a:r>
        </a:p>
      </dsp:txBody>
      <dsp:txXfrm>
        <a:off x="1389966" y="4094249"/>
        <a:ext cx="2030322" cy="978945"/>
      </dsp:txXfrm>
    </dsp:sp>
    <dsp:sp modelId="{AA8E30F3-8D34-41B3-9551-1C37C30CCA77}">
      <dsp:nvSpPr>
        <dsp:cNvPr id="0" name=""/>
        <dsp:cNvSpPr/>
      </dsp:nvSpPr>
      <dsp:spPr>
        <a:xfrm rot="17700000">
          <a:off x="2661068" y="1367254"/>
          <a:ext cx="2030322" cy="978945"/>
        </a:xfrm>
        <a:prstGeom prst="rect">
          <a:avLst/>
        </a:prstGeom>
        <a:noFill/>
        <a:ln>
          <a:noFill/>
        </a:ln>
        <a:effectLst/>
      </dsp:spPr>
      <dsp:style>
        <a:lnRef idx="0">
          <a:scrgbClr r="0" g="0" b="0"/>
        </a:lnRef>
        <a:fillRef idx="0">
          <a:scrgbClr r="0" g="0" b="0"/>
        </a:fillRef>
        <a:effectRef idx="0">
          <a:scrgbClr r="0" g="0" b="0"/>
        </a:effectRef>
        <a:fontRef idx="minor"/>
      </dsp:style>
    </dsp:sp>
    <dsp:sp modelId="{9D0A0821-CE7A-4718-95C8-EA18D6A03E56}">
      <dsp:nvSpPr>
        <dsp:cNvPr id="0" name=""/>
        <dsp:cNvSpPr/>
      </dsp:nvSpPr>
      <dsp:spPr>
        <a:xfrm>
          <a:off x="3672904" y="2276195"/>
          <a:ext cx="1888058" cy="1888058"/>
        </a:xfrm>
        <a:prstGeom prst="donut">
          <a:avLst>
            <a:gd name="adj" fmla="val 20000"/>
          </a:avLst>
        </a:prstGeom>
        <a:solidFill>
          <a:srgbClr val="92D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C88C729-36D7-45F1-826A-AC841D6A751A}">
      <dsp:nvSpPr>
        <dsp:cNvPr id="0" name=""/>
        <dsp:cNvSpPr/>
      </dsp:nvSpPr>
      <dsp:spPr>
        <a:xfrm rot="17700000">
          <a:off x="4338171" y="737042"/>
          <a:ext cx="2347066" cy="1131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0" rIns="0" bIns="0" numCol="1" spcCol="1270" anchor="ctr" anchorCtr="0">
          <a:noAutofit/>
        </a:bodyPr>
        <a:lstStyle/>
        <a:p>
          <a:pPr marL="0" lvl="0" indent="0" algn="l" defTabSz="1466850">
            <a:lnSpc>
              <a:spcPct val="90000"/>
            </a:lnSpc>
            <a:spcBef>
              <a:spcPct val="0"/>
            </a:spcBef>
            <a:spcAft>
              <a:spcPct val="35000"/>
            </a:spcAft>
            <a:buNone/>
          </a:pPr>
          <a:r>
            <a:rPr lang="es-EC" sz="3300" kern="1200" dirty="0"/>
            <a:t>CORELACIÓN</a:t>
          </a:r>
        </a:p>
      </dsp:txBody>
      <dsp:txXfrm>
        <a:off x="4338171" y="737042"/>
        <a:ext cx="2347066" cy="1131104"/>
      </dsp:txXfrm>
    </dsp:sp>
    <dsp:sp modelId="{81EE27F5-CEF9-492E-9CC0-896573AF7F9D}">
      <dsp:nvSpPr>
        <dsp:cNvPr id="0" name=""/>
        <dsp:cNvSpPr/>
      </dsp:nvSpPr>
      <dsp:spPr>
        <a:xfrm>
          <a:off x="5703178" y="2730213"/>
          <a:ext cx="980021" cy="980021"/>
        </a:xfrm>
        <a:prstGeom prst="ellipse">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134F592-F980-46A3-930F-CB32F614B1E1}">
      <dsp:nvSpPr>
        <dsp:cNvPr id="0" name=""/>
        <dsp:cNvSpPr/>
      </dsp:nvSpPr>
      <dsp:spPr>
        <a:xfrm rot="17700000">
          <a:off x="4542476" y="4094249"/>
          <a:ext cx="2030322" cy="978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1280" bIns="0" numCol="1" spcCol="1270" anchor="ctr" anchorCtr="0">
          <a:noAutofit/>
        </a:bodyPr>
        <a:lstStyle/>
        <a:p>
          <a:pPr marL="0" lvl="0" indent="0" algn="r" defTabSz="1422400">
            <a:lnSpc>
              <a:spcPct val="90000"/>
            </a:lnSpc>
            <a:spcBef>
              <a:spcPct val="0"/>
            </a:spcBef>
            <a:spcAft>
              <a:spcPct val="35000"/>
            </a:spcAft>
            <a:buNone/>
          </a:pPr>
          <a:r>
            <a:rPr lang="es-EC" sz="3200" kern="1200" dirty="0"/>
            <a:t>Correlación Pearson</a:t>
          </a:r>
        </a:p>
      </dsp:txBody>
      <dsp:txXfrm>
        <a:off x="4542476" y="4094249"/>
        <a:ext cx="2030322" cy="978945"/>
      </dsp:txXfrm>
    </dsp:sp>
    <dsp:sp modelId="{E7107488-8E43-41DC-8282-CFC9944350D6}">
      <dsp:nvSpPr>
        <dsp:cNvPr id="0" name=""/>
        <dsp:cNvSpPr/>
      </dsp:nvSpPr>
      <dsp:spPr>
        <a:xfrm rot="17700000">
          <a:off x="5813579" y="1367254"/>
          <a:ext cx="2030322" cy="978945"/>
        </a:xfrm>
        <a:prstGeom prst="rect">
          <a:avLst/>
        </a:prstGeom>
        <a:noFill/>
        <a:ln>
          <a:noFill/>
        </a:ln>
        <a:effectLst/>
      </dsp:spPr>
      <dsp:style>
        <a:lnRef idx="0">
          <a:scrgbClr r="0" g="0" b="0"/>
        </a:lnRef>
        <a:fillRef idx="0">
          <a:scrgbClr r="0" g="0" b="0"/>
        </a:fillRef>
        <a:effectRef idx="0">
          <a:scrgbClr r="0" g="0" b="0"/>
        </a:effectRef>
        <a:fontRef idx="minor"/>
      </dsp:style>
    </dsp:sp>
    <dsp:sp modelId="{46A76192-239A-4E51-96CB-7372A63D6878}">
      <dsp:nvSpPr>
        <dsp:cNvPr id="0" name=""/>
        <dsp:cNvSpPr/>
      </dsp:nvSpPr>
      <dsp:spPr>
        <a:xfrm>
          <a:off x="6825415" y="2276195"/>
          <a:ext cx="1888058" cy="1888058"/>
        </a:xfrm>
        <a:prstGeom prst="donut">
          <a:avLst>
            <a:gd name="adj" fmla="val 2000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4135B39-9378-418B-ACC5-6A75D4E6CD95}">
      <dsp:nvSpPr>
        <dsp:cNvPr id="0" name=""/>
        <dsp:cNvSpPr/>
      </dsp:nvSpPr>
      <dsp:spPr>
        <a:xfrm rot="17700000">
          <a:off x="7490681" y="737042"/>
          <a:ext cx="2347066" cy="1131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0" rIns="0" bIns="0" numCol="1" spcCol="1270" anchor="ctr" anchorCtr="0">
          <a:noAutofit/>
        </a:bodyPr>
        <a:lstStyle/>
        <a:p>
          <a:pPr marL="0" lvl="0" indent="0" algn="l" defTabSz="1466850">
            <a:lnSpc>
              <a:spcPct val="90000"/>
            </a:lnSpc>
            <a:spcBef>
              <a:spcPct val="0"/>
            </a:spcBef>
            <a:spcAft>
              <a:spcPct val="35000"/>
            </a:spcAft>
            <a:buNone/>
          </a:pPr>
          <a:r>
            <a:rPr lang="es-EC" sz="3300" kern="1200" dirty="0"/>
            <a:t>PAQUETE ESTADÍSTICO</a:t>
          </a:r>
        </a:p>
      </dsp:txBody>
      <dsp:txXfrm>
        <a:off x="7490681" y="737042"/>
        <a:ext cx="2347066" cy="1131104"/>
      </dsp:txXfrm>
    </dsp:sp>
    <dsp:sp modelId="{150E724A-2255-486A-B065-2AF45E958135}">
      <dsp:nvSpPr>
        <dsp:cNvPr id="0" name=""/>
        <dsp:cNvSpPr/>
      </dsp:nvSpPr>
      <dsp:spPr>
        <a:xfrm>
          <a:off x="8855688" y="2730213"/>
          <a:ext cx="980021" cy="980021"/>
        </a:xfrm>
        <a:prstGeom prst="ellips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E33E826-442A-4FB2-B8D0-CB576E1311AB}">
      <dsp:nvSpPr>
        <dsp:cNvPr id="0" name=""/>
        <dsp:cNvSpPr/>
      </dsp:nvSpPr>
      <dsp:spPr>
        <a:xfrm rot="17700000">
          <a:off x="7694987" y="4094249"/>
          <a:ext cx="2030322" cy="978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1280" bIns="0" numCol="1" spcCol="1270" anchor="ctr" anchorCtr="0">
          <a:noAutofit/>
        </a:bodyPr>
        <a:lstStyle/>
        <a:p>
          <a:pPr marL="0" lvl="0" indent="0" algn="r" defTabSz="1422400">
            <a:lnSpc>
              <a:spcPct val="90000"/>
            </a:lnSpc>
            <a:spcBef>
              <a:spcPct val="0"/>
            </a:spcBef>
            <a:spcAft>
              <a:spcPct val="35000"/>
            </a:spcAft>
            <a:buNone/>
          </a:pPr>
          <a:r>
            <a:rPr lang="es-EC" sz="3200" kern="1200" dirty="0"/>
            <a:t>Minitab18</a:t>
          </a:r>
        </a:p>
      </dsp:txBody>
      <dsp:txXfrm>
        <a:off x="7694987" y="4094249"/>
        <a:ext cx="2030322" cy="978945"/>
      </dsp:txXfrm>
    </dsp:sp>
    <dsp:sp modelId="{F13B7BC0-C30C-4413-91AA-E84569DF518F}">
      <dsp:nvSpPr>
        <dsp:cNvPr id="0" name=""/>
        <dsp:cNvSpPr/>
      </dsp:nvSpPr>
      <dsp:spPr>
        <a:xfrm rot="17700000">
          <a:off x="8966089" y="1367254"/>
          <a:ext cx="2030322" cy="97894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795742-E226-471C-8708-CC2A181F4F36}">
      <dsp:nvSpPr>
        <dsp:cNvPr id="0" name=""/>
        <dsp:cNvSpPr/>
      </dsp:nvSpPr>
      <dsp:spPr>
        <a:xfrm>
          <a:off x="1321091" y="1362155"/>
          <a:ext cx="2475115" cy="1650902"/>
        </a:xfrm>
        <a:prstGeom prst="rect">
          <a:avLst/>
        </a:prstGeom>
        <a:solidFill>
          <a:schemeClr val="accent4">
            <a:lumMod val="40000"/>
            <a:lumOff val="6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2000" i="1" kern="1200" smtClean="0">
                    <a:latin typeface="Cambria Math" panose="02040503050406030204" pitchFamily="18" charset="0"/>
                  </a:rPr>
                  <m:t>𝐻𝑜</m:t>
                </m:r>
                <m:r>
                  <a:rPr lang="es-EC" sz="2000" i="1" kern="1200" smtClean="0">
                    <a:latin typeface="Cambria Math" panose="02040503050406030204" pitchFamily="18" charset="0"/>
                  </a:rPr>
                  <m:t>: </m:t>
                </m:r>
              </m:oMath>
            </m:oMathPara>
          </a14:m>
          <a:endParaRPr lang="es-EC" sz="2000" i="1" kern="1200" dirty="0"/>
        </a:p>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s-EC" sz="2000" i="1" kern="1200">
                        <a:latin typeface="Cambria Math" panose="02040503050406030204" pitchFamily="18" charset="0"/>
                      </a:rPr>
                    </m:ctrlPr>
                  </m:sSubPr>
                  <m:e>
                    <m:r>
                      <a:rPr lang="es-EC" sz="2000" i="1" kern="1200" smtClean="0">
                        <a:latin typeface="Cambria Math" panose="02040503050406030204" pitchFamily="18" charset="0"/>
                      </a:rPr>
                      <m:t>𝜇</m:t>
                    </m:r>
                  </m:e>
                  <m:sub>
                    <m:r>
                      <a:rPr lang="es-EC" sz="2000" i="1" kern="1200">
                        <a:latin typeface="Cambria Math" panose="02040503050406030204" pitchFamily="18" charset="0"/>
                      </a:rPr>
                      <m:t>1</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2</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3</m:t>
                    </m:r>
                  </m:sub>
                </m:sSub>
              </m:oMath>
            </m:oMathPara>
          </a14:m>
          <a:endParaRPr lang="es-EC" sz="2000" kern="1200" dirty="0"/>
        </a:p>
      </dsp:txBody>
      <dsp:txXfrm>
        <a:off x="1717109" y="1362155"/>
        <a:ext cx="2079097" cy="1650902"/>
      </dsp:txXfrm>
    </dsp:sp>
    <dsp:sp modelId="{21565AB8-7120-462D-AA37-0406540285AF}">
      <dsp:nvSpPr>
        <dsp:cNvPr id="0" name=""/>
        <dsp:cNvSpPr/>
      </dsp:nvSpPr>
      <dsp:spPr>
        <a:xfrm>
          <a:off x="1321091" y="3013057"/>
          <a:ext cx="2475115" cy="1650902"/>
        </a:xfrm>
        <a:prstGeom prst="rect">
          <a:avLst/>
        </a:prstGeom>
        <a:solidFill>
          <a:schemeClr val="accent4">
            <a:lumMod val="40000"/>
            <a:lumOff val="6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2000" i="1" kern="1200" smtClean="0">
                    <a:latin typeface="Cambria Math" panose="02040503050406030204" pitchFamily="18" charset="0"/>
                  </a:rPr>
                  <m:t>𝐻</m:t>
                </m:r>
                <m:r>
                  <a:rPr lang="es-EC" sz="2000" b="0" i="1" kern="1200" smtClean="0">
                    <a:latin typeface="Cambria Math" panose="02040503050406030204" pitchFamily="18" charset="0"/>
                  </a:rPr>
                  <m:t>𝑎</m:t>
                </m:r>
                <m:r>
                  <a:rPr lang="es-EC" sz="2000" i="1" kern="1200" smtClean="0">
                    <a:latin typeface="Cambria Math" panose="02040503050406030204" pitchFamily="18" charset="0"/>
                  </a:rPr>
                  <m:t>:</m:t>
                </m:r>
              </m:oMath>
            </m:oMathPara>
          </a14:m>
          <a:endParaRPr lang="es-EC" sz="2000" i="1" kern="1200" dirty="0"/>
        </a:p>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2000" i="1" kern="1200" smtClean="0">
                    <a:latin typeface="Cambria Math" panose="02040503050406030204" pitchFamily="18" charset="0"/>
                  </a:rPr>
                  <m:t> </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1</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2</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3</m:t>
                    </m:r>
                  </m:sub>
                </m:sSub>
              </m:oMath>
            </m:oMathPara>
          </a14:m>
          <a:endParaRPr lang="es-EC" sz="2000" kern="1200" dirty="0"/>
        </a:p>
      </dsp:txBody>
      <dsp:txXfrm>
        <a:off x="1717109" y="3013057"/>
        <a:ext cx="2079097" cy="1650902"/>
      </dsp:txXfrm>
    </dsp:sp>
    <dsp:sp modelId="{D9D99CA9-8AAB-4CEE-9EA9-29B6CBBFD2E5}">
      <dsp:nvSpPr>
        <dsp:cNvPr id="0" name=""/>
        <dsp:cNvSpPr/>
      </dsp:nvSpPr>
      <dsp:spPr>
        <a:xfrm>
          <a:off x="1029" y="702124"/>
          <a:ext cx="1650076" cy="1650076"/>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EC" sz="6500" kern="1200" dirty="0"/>
            <a:t>As</a:t>
          </a:r>
        </a:p>
      </dsp:txBody>
      <dsp:txXfrm>
        <a:off x="242677" y="943772"/>
        <a:ext cx="1166780" cy="1166780"/>
      </dsp:txXfrm>
    </dsp:sp>
    <dsp:sp modelId="{F36D6718-04DB-498B-A3AD-35DEC6BF5D6B}">
      <dsp:nvSpPr>
        <dsp:cNvPr id="0" name=""/>
        <dsp:cNvSpPr/>
      </dsp:nvSpPr>
      <dsp:spPr>
        <a:xfrm>
          <a:off x="5446283" y="1362155"/>
          <a:ext cx="2475115" cy="1650902"/>
        </a:xfrm>
        <a:prstGeom prst="rect">
          <a:avLst/>
        </a:prstGeom>
        <a:solidFill>
          <a:schemeClr val="accent4">
            <a:lumMod val="40000"/>
            <a:lumOff val="6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2000" i="1" kern="1200" smtClean="0">
                    <a:latin typeface="Cambria Math" panose="02040503050406030204" pitchFamily="18" charset="0"/>
                  </a:rPr>
                  <m:t>𝐻𝑜</m:t>
                </m:r>
                <m:r>
                  <a:rPr lang="es-EC" sz="2000" i="1" kern="1200" smtClean="0">
                    <a:latin typeface="Cambria Math" panose="02040503050406030204" pitchFamily="18" charset="0"/>
                  </a:rPr>
                  <m:t>: </m:t>
                </m:r>
              </m:oMath>
            </m:oMathPara>
          </a14:m>
          <a:endParaRPr lang="es-EC" sz="2000" i="1" kern="1200" dirty="0"/>
        </a:p>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s-EC" sz="2000" i="1" kern="1200">
                        <a:latin typeface="Cambria Math" panose="02040503050406030204" pitchFamily="18" charset="0"/>
                      </a:rPr>
                    </m:ctrlPr>
                  </m:sSubPr>
                  <m:e>
                    <m:r>
                      <a:rPr lang="es-EC" sz="2000" i="1" kern="1200" smtClean="0">
                        <a:latin typeface="Cambria Math" panose="02040503050406030204" pitchFamily="18" charset="0"/>
                      </a:rPr>
                      <m:t>𝜇</m:t>
                    </m:r>
                  </m:e>
                  <m:sub>
                    <m:r>
                      <a:rPr lang="es-EC" sz="2000" i="1" kern="1200">
                        <a:latin typeface="Cambria Math" panose="02040503050406030204" pitchFamily="18" charset="0"/>
                      </a:rPr>
                      <m:t>1</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2</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3</m:t>
                    </m:r>
                  </m:sub>
                </m:sSub>
              </m:oMath>
            </m:oMathPara>
          </a14:m>
          <a:endParaRPr lang="es-EC" sz="2000" kern="1200" dirty="0"/>
        </a:p>
      </dsp:txBody>
      <dsp:txXfrm>
        <a:off x="5842302" y="1362155"/>
        <a:ext cx="2079097" cy="1650902"/>
      </dsp:txXfrm>
    </dsp:sp>
    <dsp:sp modelId="{F065EA78-6FC9-42E7-A302-EAD61BEA9E02}">
      <dsp:nvSpPr>
        <dsp:cNvPr id="0" name=""/>
        <dsp:cNvSpPr/>
      </dsp:nvSpPr>
      <dsp:spPr>
        <a:xfrm>
          <a:off x="5446283" y="3013057"/>
          <a:ext cx="2475115" cy="1650902"/>
        </a:xfrm>
        <a:prstGeom prst="rect">
          <a:avLst/>
        </a:prstGeom>
        <a:solidFill>
          <a:schemeClr val="accent4">
            <a:lumMod val="40000"/>
            <a:lumOff val="6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2000" i="1" kern="1200" smtClean="0">
                    <a:latin typeface="Cambria Math" panose="02040503050406030204" pitchFamily="18" charset="0"/>
                  </a:rPr>
                  <m:t>𝐻</m:t>
                </m:r>
                <m:r>
                  <a:rPr lang="es-EC" sz="2000" b="0" i="1" kern="1200" smtClean="0">
                    <a:latin typeface="Cambria Math" panose="02040503050406030204" pitchFamily="18" charset="0"/>
                  </a:rPr>
                  <m:t>𝑎</m:t>
                </m:r>
                <m:r>
                  <a:rPr lang="es-EC" sz="2000" i="1" kern="1200" smtClean="0">
                    <a:latin typeface="Cambria Math" panose="02040503050406030204" pitchFamily="18" charset="0"/>
                  </a:rPr>
                  <m:t>:</m:t>
                </m:r>
              </m:oMath>
            </m:oMathPara>
          </a14:m>
          <a:endParaRPr lang="es-EC" sz="2000" i="1" kern="1200" dirty="0"/>
        </a:p>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2000" i="1" kern="1200" smtClean="0">
                    <a:latin typeface="Cambria Math" panose="02040503050406030204" pitchFamily="18" charset="0"/>
                  </a:rPr>
                  <m:t> </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1</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2</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3</m:t>
                    </m:r>
                  </m:sub>
                </m:sSub>
              </m:oMath>
            </m:oMathPara>
          </a14:m>
          <a:endParaRPr lang="es-EC" sz="2000" kern="1200" dirty="0"/>
        </a:p>
      </dsp:txBody>
      <dsp:txXfrm>
        <a:off x="5842302" y="3013057"/>
        <a:ext cx="2079097" cy="1650902"/>
      </dsp:txXfrm>
    </dsp:sp>
    <dsp:sp modelId="{DBFA5D56-0590-4BBB-BF27-B93753542F0F}">
      <dsp:nvSpPr>
        <dsp:cNvPr id="0" name=""/>
        <dsp:cNvSpPr/>
      </dsp:nvSpPr>
      <dsp:spPr>
        <a:xfrm>
          <a:off x="4126221" y="702124"/>
          <a:ext cx="1650076" cy="1650076"/>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EC" sz="6500" kern="1200" dirty="0"/>
            <a:t>Cu</a:t>
          </a:r>
        </a:p>
      </dsp:txBody>
      <dsp:txXfrm>
        <a:off x="4367869" y="943772"/>
        <a:ext cx="1166780" cy="1166780"/>
      </dsp:txXfrm>
    </dsp:sp>
    <dsp:sp modelId="{4C4C6DF7-7EBB-4631-B1E5-C3A3B4DE897B}">
      <dsp:nvSpPr>
        <dsp:cNvPr id="0" name=""/>
        <dsp:cNvSpPr/>
      </dsp:nvSpPr>
      <dsp:spPr>
        <a:xfrm>
          <a:off x="9571476" y="1362155"/>
          <a:ext cx="2475115" cy="1650902"/>
        </a:xfrm>
        <a:prstGeom prst="rect">
          <a:avLst/>
        </a:prstGeom>
        <a:solidFill>
          <a:schemeClr val="accent4">
            <a:lumMod val="40000"/>
            <a:lumOff val="6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2000" i="1" kern="1200" smtClean="0">
                    <a:latin typeface="Cambria Math" panose="02040503050406030204" pitchFamily="18" charset="0"/>
                  </a:rPr>
                  <m:t>𝐻𝑜</m:t>
                </m:r>
                <m:r>
                  <a:rPr lang="es-EC" sz="2000" i="1" kern="1200" smtClean="0">
                    <a:latin typeface="Cambria Math" panose="02040503050406030204" pitchFamily="18" charset="0"/>
                  </a:rPr>
                  <m:t>: </m:t>
                </m:r>
              </m:oMath>
            </m:oMathPara>
          </a14:m>
          <a:endParaRPr lang="es-EC" sz="2000" i="1" kern="1200" dirty="0"/>
        </a:p>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s-EC" sz="2000" i="1" kern="1200">
                        <a:latin typeface="Cambria Math" panose="02040503050406030204" pitchFamily="18" charset="0"/>
                      </a:rPr>
                    </m:ctrlPr>
                  </m:sSubPr>
                  <m:e>
                    <m:r>
                      <a:rPr lang="es-EC" sz="2000" i="1" kern="1200" smtClean="0">
                        <a:latin typeface="Cambria Math" panose="02040503050406030204" pitchFamily="18" charset="0"/>
                      </a:rPr>
                      <m:t>𝜇</m:t>
                    </m:r>
                  </m:e>
                  <m:sub>
                    <m:r>
                      <a:rPr lang="es-EC" sz="2000" i="1" kern="1200">
                        <a:latin typeface="Cambria Math" panose="02040503050406030204" pitchFamily="18" charset="0"/>
                      </a:rPr>
                      <m:t>1</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2</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3</m:t>
                    </m:r>
                  </m:sub>
                </m:sSub>
              </m:oMath>
            </m:oMathPara>
          </a14:m>
          <a:endParaRPr lang="es-EC" sz="2000" kern="1200" dirty="0"/>
        </a:p>
      </dsp:txBody>
      <dsp:txXfrm>
        <a:off x="9967494" y="1362155"/>
        <a:ext cx="2079097" cy="1650902"/>
      </dsp:txXfrm>
    </dsp:sp>
    <dsp:sp modelId="{E4DBBD20-FDFE-41FF-A829-C6747C7F6F09}">
      <dsp:nvSpPr>
        <dsp:cNvPr id="0" name=""/>
        <dsp:cNvSpPr/>
      </dsp:nvSpPr>
      <dsp:spPr>
        <a:xfrm>
          <a:off x="9571476" y="3013057"/>
          <a:ext cx="2475115" cy="1650902"/>
        </a:xfrm>
        <a:prstGeom prst="rect">
          <a:avLst/>
        </a:prstGeom>
        <a:solidFill>
          <a:schemeClr val="accent4">
            <a:lumMod val="40000"/>
            <a:lumOff val="6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2000" i="1" kern="1200" smtClean="0">
                    <a:latin typeface="Cambria Math" panose="02040503050406030204" pitchFamily="18" charset="0"/>
                  </a:rPr>
                  <m:t>𝐻</m:t>
                </m:r>
                <m:r>
                  <a:rPr lang="es-EC" sz="2000" b="0" i="1" kern="1200" smtClean="0">
                    <a:latin typeface="Cambria Math" panose="02040503050406030204" pitchFamily="18" charset="0"/>
                  </a:rPr>
                  <m:t>𝑎</m:t>
                </m:r>
                <m:r>
                  <a:rPr lang="es-EC" sz="2000" i="1" kern="1200" smtClean="0">
                    <a:latin typeface="Cambria Math" panose="02040503050406030204" pitchFamily="18" charset="0"/>
                  </a:rPr>
                  <m:t>:</m:t>
                </m:r>
              </m:oMath>
            </m:oMathPara>
          </a14:m>
          <a:endParaRPr lang="es-EC" sz="2000" i="1" kern="1200" dirty="0"/>
        </a:p>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2000" i="1" kern="1200" smtClean="0">
                    <a:latin typeface="Cambria Math" panose="02040503050406030204" pitchFamily="18" charset="0"/>
                  </a:rPr>
                  <m:t> </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1</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2</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3</m:t>
                    </m:r>
                  </m:sub>
                </m:sSub>
              </m:oMath>
            </m:oMathPara>
          </a14:m>
          <a:endParaRPr lang="es-EC" sz="2000" kern="1200" dirty="0"/>
        </a:p>
      </dsp:txBody>
      <dsp:txXfrm>
        <a:off x="9967494" y="3013057"/>
        <a:ext cx="2079097" cy="1650902"/>
      </dsp:txXfrm>
    </dsp:sp>
    <dsp:sp modelId="{A616CA7F-C248-49DC-8172-7655191946F0}">
      <dsp:nvSpPr>
        <dsp:cNvPr id="0" name=""/>
        <dsp:cNvSpPr/>
      </dsp:nvSpPr>
      <dsp:spPr>
        <a:xfrm>
          <a:off x="8251414" y="702124"/>
          <a:ext cx="1650076" cy="1650076"/>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EC" sz="6500" kern="1200" dirty="0"/>
            <a:t>Pb</a:t>
          </a:r>
        </a:p>
      </dsp:txBody>
      <dsp:txXfrm>
        <a:off x="8493062" y="943772"/>
        <a:ext cx="1166780" cy="11667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795742-E226-471C-8708-CC2A181F4F36}">
      <dsp:nvSpPr>
        <dsp:cNvPr id="0" name=""/>
        <dsp:cNvSpPr/>
      </dsp:nvSpPr>
      <dsp:spPr>
        <a:xfrm>
          <a:off x="3243262" y="714360"/>
          <a:ext cx="2674441" cy="1783852"/>
        </a:xfrm>
        <a:prstGeom prst="rect">
          <a:avLst/>
        </a:prstGeom>
        <a:solidFill>
          <a:schemeClr val="accent6">
            <a:lumMod val="60000"/>
            <a:lumOff val="40000"/>
            <a:alpha val="90000"/>
          </a:schemeClr>
        </a:solidFill>
        <a:ln w="12700" cap="flat" cmpd="sng" algn="ctr">
          <a:solidFill>
            <a:schemeClr val="accent6">
              <a:lumMod val="60000"/>
              <a:lumOff val="4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2000" i="1" kern="1200" smtClean="0">
                    <a:latin typeface="Cambria Math" panose="02040503050406030204" pitchFamily="18" charset="0"/>
                  </a:rPr>
                  <m:t>𝐻𝑜</m:t>
                </m:r>
                <m:r>
                  <a:rPr lang="es-EC" sz="2000" i="1" kern="1200" smtClean="0">
                    <a:latin typeface="Cambria Math" panose="02040503050406030204" pitchFamily="18" charset="0"/>
                  </a:rPr>
                  <m:t>: </m:t>
                </m:r>
              </m:oMath>
            </m:oMathPara>
          </a14:m>
          <a:endParaRPr lang="es-EC" sz="2000" i="1" kern="1200" dirty="0"/>
        </a:p>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s-EC" sz="2000" i="1" kern="1200">
                        <a:latin typeface="Cambria Math" panose="02040503050406030204" pitchFamily="18" charset="0"/>
                      </a:rPr>
                    </m:ctrlPr>
                  </m:sSubPr>
                  <m:e>
                    <m:r>
                      <a:rPr lang="es-EC" sz="2000" i="1" kern="1200" smtClean="0">
                        <a:latin typeface="Cambria Math" panose="02040503050406030204" pitchFamily="18" charset="0"/>
                      </a:rPr>
                      <m:t>𝜇</m:t>
                    </m:r>
                  </m:e>
                  <m:sub>
                    <m:r>
                      <a:rPr lang="es-EC" sz="2000" i="1" kern="1200">
                        <a:latin typeface="Cambria Math" panose="02040503050406030204" pitchFamily="18" charset="0"/>
                      </a:rPr>
                      <m:t>1</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2</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3</m:t>
                    </m:r>
                  </m:sub>
                </m:sSub>
                <m:r>
                  <a:rPr lang="es-EC" sz="2000" i="1" kern="1200" smtClean="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b="0" i="1" kern="1200" smtClean="0">
                        <a:latin typeface="Cambria Math" panose="02040503050406030204" pitchFamily="18" charset="0"/>
                      </a:rPr>
                      <m:t>4</m:t>
                    </m:r>
                  </m:sub>
                </m:sSub>
              </m:oMath>
            </m:oMathPara>
          </a14:m>
          <a:endParaRPr lang="es-EC" sz="2000" kern="1200" dirty="0"/>
        </a:p>
      </dsp:txBody>
      <dsp:txXfrm>
        <a:off x="3671173" y="714360"/>
        <a:ext cx="2246530" cy="1783852"/>
      </dsp:txXfrm>
    </dsp:sp>
    <dsp:sp modelId="{8AC485CF-0415-4739-8E6B-70C0C7F5F6F3}">
      <dsp:nvSpPr>
        <dsp:cNvPr id="0" name=""/>
        <dsp:cNvSpPr/>
      </dsp:nvSpPr>
      <dsp:spPr>
        <a:xfrm>
          <a:off x="3243262" y="2498213"/>
          <a:ext cx="2674441" cy="1783852"/>
        </a:xfrm>
        <a:prstGeom prst="rect">
          <a:avLst/>
        </a:prstGeom>
        <a:solidFill>
          <a:schemeClr val="accent6">
            <a:lumMod val="60000"/>
            <a:lumOff val="40000"/>
            <a:alpha val="90000"/>
          </a:schemeClr>
        </a:solidFill>
        <a:ln w="12700" cap="flat" cmpd="sng" algn="ctr">
          <a:solidFill>
            <a:schemeClr val="accent6">
              <a:lumMod val="60000"/>
              <a:lumOff val="4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2000" i="1" kern="1200" smtClean="0">
                    <a:latin typeface="Cambria Math" panose="02040503050406030204" pitchFamily="18" charset="0"/>
                  </a:rPr>
                  <m:t>𝐻</m:t>
                </m:r>
                <m:r>
                  <a:rPr lang="es-EC" sz="2000" b="0" i="1" kern="1200" smtClean="0">
                    <a:latin typeface="Cambria Math" panose="02040503050406030204" pitchFamily="18" charset="0"/>
                  </a:rPr>
                  <m:t>𝑎</m:t>
                </m:r>
                <m:r>
                  <a:rPr lang="es-EC" sz="2000" i="1" kern="1200" smtClean="0">
                    <a:latin typeface="Cambria Math" panose="02040503050406030204" pitchFamily="18" charset="0"/>
                  </a:rPr>
                  <m:t>:</m:t>
                </m:r>
              </m:oMath>
            </m:oMathPara>
          </a14:m>
          <a:endParaRPr lang="es-EC" sz="2000" i="1" kern="1200" dirty="0"/>
        </a:p>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2000" i="1" kern="1200" smtClean="0">
                    <a:latin typeface="Cambria Math" panose="02040503050406030204" pitchFamily="18" charset="0"/>
                  </a:rPr>
                  <m:t> </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1</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2</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3</m:t>
                    </m:r>
                  </m:sub>
                </m:sSub>
                <m:sSub>
                  <m:sSubPr>
                    <m:ctrlPr>
                      <a:rPr lang="es-EC" sz="2000" i="1" kern="1200">
                        <a:latin typeface="Cambria Math" panose="02040503050406030204" pitchFamily="18" charset="0"/>
                      </a:rPr>
                    </m:ctrlPr>
                  </m:sSubPr>
                  <m:e>
                    <m:r>
                      <a:rPr lang="es-EC" sz="2000" i="1" kern="1200" smtClean="0">
                        <a:latin typeface="Cambria Math" panose="02040503050406030204" pitchFamily="18" charset="0"/>
                      </a:rPr>
                      <m:t>≠</m:t>
                    </m:r>
                    <m:r>
                      <a:rPr lang="es-EC" sz="2000" i="1" kern="1200">
                        <a:latin typeface="Cambria Math" panose="02040503050406030204" pitchFamily="18" charset="0"/>
                      </a:rPr>
                      <m:t>𝜇</m:t>
                    </m:r>
                  </m:e>
                  <m:sub>
                    <m:r>
                      <a:rPr lang="es-EC" sz="2000" b="0" i="1" kern="1200" smtClean="0">
                        <a:latin typeface="Cambria Math" panose="02040503050406030204" pitchFamily="18" charset="0"/>
                      </a:rPr>
                      <m:t>4</m:t>
                    </m:r>
                  </m:sub>
                </m:sSub>
              </m:oMath>
            </m:oMathPara>
          </a14:m>
          <a:endParaRPr lang="es-EC" sz="2000" kern="1200" dirty="0"/>
        </a:p>
      </dsp:txBody>
      <dsp:txXfrm>
        <a:off x="3671173" y="2498213"/>
        <a:ext cx="2246530" cy="1783852"/>
      </dsp:txXfrm>
    </dsp:sp>
    <dsp:sp modelId="{D9D99CA9-8AAB-4CEE-9EA9-29B6CBBFD2E5}">
      <dsp:nvSpPr>
        <dsp:cNvPr id="0" name=""/>
        <dsp:cNvSpPr/>
      </dsp:nvSpPr>
      <dsp:spPr>
        <a:xfrm>
          <a:off x="1816893" y="1176"/>
          <a:ext cx="1782960" cy="1782960"/>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EC" sz="6500" kern="1200" dirty="0"/>
            <a:t>Cu</a:t>
          </a:r>
        </a:p>
      </dsp:txBody>
      <dsp:txXfrm>
        <a:off x="2078001" y="262284"/>
        <a:ext cx="1260744" cy="1260744"/>
      </dsp:txXfrm>
    </dsp:sp>
    <dsp:sp modelId="{F36D6718-04DB-498B-A3AD-35DEC6BF5D6B}">
      <dsp:nvSpPr>
        <dsp:cNvPr id="0" name=""/>
        <dsp:cNvSpPr/>
      </dsp:nvSpPr>
      <dsp:spPr>
        <a:xfrm>
          <a:off x="7700664" y="714360"/>
          <a:ext cx="2674441" cy="1783852"/>
        </a:xfrm>
        <a:prstGeom prst="rect">
          <a:avLst/>
        </a:prstGeom>
        <a:solidFill>
          <a:schemeClr val="accent6">
            <a:lumMod val="60000"/>
            <a:lumOff val="40000"/>
            <a:alpha val="90000"/>
          </a:schemeClr>
        </a:solidFill>
        <a:ln w="12700" cap="flat" cmpd="sng" algn="ctr">
          <a:solidFill>
            <a:schemeClr val="accent6">
              <a:lumMod val="60000"/>
              <a:lumOff val="4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2000" i="1" kern="1200" smtClean="0">
                    <a:latin typeface="Cambria Math" panose="02040503050406030204" pitchFamily="18" charset="0"/>
                  </a:rPr>
                  <m:t>𝐻𝑜</m:t>
                </m:r>
                <m:r>
                  <a:rPr lang="es-EC" sz="2000" i="1" kern="1200" smtClean="0">
                    <a:latin typeface="Cambria Math" panose="02040503050406030204" pitchFamily="18" charset="0"/>
                  </a:rPr>
                  <m:t>: </m:t>
                </m:r>
              </m:oMath>
            </m:oMathPara>
          </a14:m>
          <a:endParaRPr lang="es-EC" sz="2000" i="1" kern="1200" dirty="0"/>
        </a:p>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s-EC" sz="2000" i="1" kern="1200">
                        <a:latin typeface="Cambria Math" panose="02040503050406030204" pitchFamily="18" charset="0"/>
                      </a:rPr>
                    </m:ctrlPr>
                  </m:sSubPr>
                  <m:e>
                    <m:r>
                      <a:rPr lang="es-EC" sz="2000" i="1" kern="1200" smtClean="0">
                        <a:latin typeface="Cambria Math" panose="02040503050406030204" pitchFamily="18" charset="0"/>
                      </a:rPr>
                      <m:t>𝜇</m:t>
                    </m:r>
                  </m:e>
                  <m:sub>
                    <m:r>
                      <a:rPr lang="es-EC" sz="2000" i="1" kern="1200">
                        <a:latin typeface="Cambria Math" panose="02040503050406030204" pitchFamily="18" charset="0"/>
                      </a:rPr>
                      <m:t>1</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2</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3</m:t>
                    </m:r>
                  </m:sub>
                </m:sSub>
                <m:r>
                  <a:rPr lang="es-EC" sz="2000" i="1" kern="1200" smtClean="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b="0" i="1" kern="1200" smtClean="0">
                        <a:latin typeface="Cambria Math" panose="02040503050406030204" pitchFamily="18" charset="0"/>
                      </a:rPr>
                      <m:t>4</m:t>
                    </m:r>
                  </m:sub>
                </m:sSub>
              </m:oMath>
            </m:oMathPara>
          </a14:m>
          <a:endParaRPr lang="es-EC" sz="2000" kern="1200" dirty="0"/>
        </a:p>
      </dsp:txBody>
      <dsp:txXfrm>
        <a:off x="8128575" y="714360"/>
        <a:ext cx="2246530" cy="1783852"/>
      </dsp:txXfrm>
    </dsp:sp>
    <dsp:sp modelId="{E4D0363D-B609-4693-A374-340ADC147DE0}">
      <dsp:nvSpPr>
        <dsp:cNvPr id="0" name=""/>
        <dsp:cNvSpPr/>
      </dsp:nvSpPr>
      <dsp:spPr>
        <a:xfrm>
          <a:off x="7700664" y="2498213"/>
          <a:ext cx="2674441" cy="1783852"/>
        </a:xfrm>
        <a:prstGeom prst="rect">
          <a:avLst/>
        </a:prstGeom>
        <a:solidFill>
          <a:schemeClr val="accent6">
            <a:lumMod val="60000"/>
            <a:lumOff val="40000"/>
            <a:alpha val="90000"/>
          </a:schemeClr>
        </a:solidFill>
        <a:ln w="12700" cap="flat" cmpd="sng" algn="ctr">
          <a:solidFill>
            <a:schemeClr val="accent6">
              <a:lumMod val="60000"/>
              <a:lumOff val="4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2000" i="1" kern="1200" smtClean="0">
                    <a:latin typeface="Cambria Math" panose="02040503050406030204" pitchFamily="18" charset="0"/>
                  </a:rPr>
                  <m:t>𝐻</m:t>
                </m:r>
                <m:r>
                  <a:rPr lang="es-EC" sz="2000" b="0" i="1" kern="1200" smtClean="0">
                    <a:latin typeface="Cambria Math" panose="02040503050406030204" pitchFamily="18" charset="0"/>
                  </a:rPr>
                  <m:t>𝑎</m:t>
                </m:r>
                <m:r>
                  <a:rPr lang="es-EC" sz="2000" i="1" kern="1200" smtClean="0">
                    <a:latin typeface="Cambria Math" panose="02040503050406030204" pitchFamily="18" charset="0"/>
                  </a:rPr>
                  <m:t>:</m:t>
                </m:r>
              </m:oMath>
            </m:oMathPara>
          </a14:m>
          <a:endParaRPr lang="es-EC" sz="2000" i="1" kern="1200" dirty="0"/>
        </a:p>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2000" i="1" kern="1200" smtClean="0">
                    <a:latin typeface="Cambria Math" panose="02040503050406030204" pitchFamily="18" charset="0"/>
                  </a:rPr>
                  <m:t> </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1</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2</m:t>
                    </m:r>
                  </m:sub>
                </m:sSub>
                <m:r>
                  <a:rPr lang="es-EC" sz="2000" i="1" kern="1200">
                    <a:latin typeface="Cambria Math" panose="02040503050406030204" pitchFamily="18" charset="0"/>
                  </a:rPr>
                  <m:t>≠</m:t>
                </m:r>
                <m:sSub>
                  <m:sSubPr>
                    <m:ctrlPr>
                      <a:rPr lang="es-EC" sz="2000" i="1" kern="1200">
                        <a:latin typeface="Cambria Math" panose="02040503050406030204" pitchFamily="18" charset="0"/>
                      </a:rPr>
                    </m:ctrlPr>
                  </m:sSubPr>
                  <m:e>
                    <m:r>
                      <a:rPr lang="es-EC" sz="2000" i="1" kern="1200">
                        <a:latin typeface="Cambria Math" panose="02040503050406030204" pitchFamily="18" charset="0"/>
                      </a:rPr>
                      <m:t>𝜇</m:t>
                    </m:r>
                  </m:e>
                  <m:sub>
                    <m:r>
                      <a:rPr lang="es-EC" sz="2000" i="1" kern="1200">
                        <a:latin typeface="Cambria Math" panose="02040503050406030204" pitchFamily="18" charset="0"/>
                      </a:rPr>
                      <m:t>3</m:t>
                    </m:r>
                  </m:sub>
                </m:sSub>
                <m:sSub>
                  <m:sSubPr>
                    <m:ctrlPr>
                      <a:rPr lang="es-EC" sz="2000" i="1" kern="1200" smtClean="0">
                        <a:latin typeface="Cambria Math" panose="02040503050406030204" pitchFamily="18" charset="0"/>
                      </a:rPr>
                    </m:ctrlPr>
                  </m:sSubPr>
                  <m:e>
                    <m:r>
                      <a:rPr lang="es-EC" sz="2000" i="1" kern="1200" smtClean="0">
                        <a:latin typeface="Cambria Math" panose="02040503050406030204" pitchFamily="18" charset="0"/>
                      </a:rPr>
                      <m:t>≠</m:t>
                    </m:r>
                    <m:r>
                      <a:rPr lang="es-EC" sz="2000" i="1" kern="1200">
                        <a:latin typeface="Cambria Math" panose="02040503050406030204" pitchFamily="18" charset="0"/>
                      </a:rPr>
                      <m:t>𝜇</m:t>
                    </m:r>
                  </m:e>
                  <m:sub>
                    <m:r>
                      <a:rPr lang="es-EC" sz="2000" b="0" i="1" kern="1200" smtClean="0">
                        <a:latin typeface="Cambria Math" panose="02040503050406030204" pitchFamily="18" charset="0"/>
                      </a:rPr>
                      <m:t>4</m:t>
                    </m:r>
                  </m:sub>
                </m:sSub>
              </m:oMath>
            </m:oMathPara>
          </a14:m>
          <a:endParaRPr lang="es-EC" sz="2000" kern="1200" dirty="0"/>
        </a:p>
      </dsp:txBody>
      <dsp:txXfrm>
        <a:off x="8128575" y="2498213"/>
        <a:ext cx="2246530" cy="1783852"/>
      </dsp:txXfrm>
    </dsp:sp>
    <dsp:sp modelId="{DBFA5D56-0590-4BBB-BF27-B93753542F0F}">
      <dsp:nvSpPr>
        <dsp:cNvPr id="0" name=""/>
        <dsp:cNvSpPr/>
      </dsp:nvSpPr>
      <dsp:spPr>
        <a:xfrm>
          <a:off x="6274296" y="1176"/>
          <a:ext cx="1782960" cy="1782960"/>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EC" sz="6500" kern="1200" dirty="0"/>
            <a:t>Hg</a:t>
          </a:r>
        </a:p>
      </dsp:txBody>
      <dsp:txXfrm>
        <a:off x="6535404" y="262284"/>
        <a:ext cx="1260744" cy="12607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D6718-04DB-498B-A3AD-35DEC6BF5D6B}">
      <dsp:nvSpPr>
        <dsp:cNvPr id="0" name=""/>
        <dsp:cNvSpPr/>
      </dsp:nvSpPr>
      <dsp:spPr>
        <a:xfrm>
          <a:off x="5471963" y="714360"/>
          <a:ext cx="2674441" cy="178385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marL="0" lvl="0" indent="0" algn="l" defTabSz="14224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3200" i="1" kern="1200" smtClean="0">
                    <a:latin typeface="Cambria Math" panose="02040503050406030204" pitchFamily="18" charset="0"/>
                  </a:rPr>
                  <m:t>𝐻𝑜</m:t>
                </m:r>
                <m:r>
                  <a:rPr lang="es-EC" sz="3200" i="1" kern="1200" smtClean="0">
                    <a:latin typeface="Cambria Math" panose="02040503050406030204" pitchFamily="18" charset="0"/>
                  </a:rPr>
                  <m:t>: </m:t>
                </m:r>
                <m:r>
                  <a:rPr lang="es-EC" sz="3200" i="1" kern="1200" smtClean="0">
                    <a:latin typeface="Cambria Math" panose="02040503050406030204" pitchFamily="18" charset="0"/>
                  </a:rPr>
                  <m:t>𝑝</m:t>
                </m:r>
                <m:r>
                  <a:rPr lang="es-EC" sz="3200" i="1" kern="1200" smtClean="0">
                    <a:latin typeface="Cambria Math" panose="02040503050406030204" pitchFamily="18" charset="0"/>
                  </a:rPr>
                  <m:t>=0</m:t>
                </m:r>
              </m:oMath>
            </m:oMathPara>
          </a14:m>
          <a:endParaRPr lang="es-EC" sz="3200" kern="1200" dirty="0"/>
        </a:p>
      </dsp:txBody>
      <dsp:txXfrm>
        <a:off x="5899874" y="714360"/>
        <a:ext cx="2246530" cy="1783852"/>
      </dsp:txXfrm>
    </dsp:sp>
    <dsp:sp modelId="{F8F121AE-1254-4430-BE57-6AB5ADED8544}">
      <dsp:nvSpPr>
        <dsp:cNvPr id="0" name=""/>
        <dsp:cNvSpPr/>
      </dsp:nvSpPr>
      <dsp:spPr>
        <a:xfrm>
          <a:off x="5471963" y="2498213"/>
          <a:ext cx="2674441" cy="178385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marL="0" lvl="0" indent="0" algn="l" defTabSz="14224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3200" i="1" kern="1200" smtClean="0">
                    <a:latin typeface="Cambria Math" panose="02040503050406030204" pitchFamily="18" charset="0"/>
                  </a:rPr>
                  <m:t>𝐻</m:t>
                </m:r>
                <m:r>
                  <a:rPr lang="es-EC" sz="3200" b="0" i="1" kern="1200" smtClean="0">
                    <a:latin typeface="Cambria Math" panose="02040503050406030204" pitchFamily="18" charset="0"/>
                  </a:rPr>
                  <m:t>𝑎</m:t>
                </m:r>
                <m:r>
                  <a:rPr lang="es-EC" sz="3200" i="1" kern="1200" smtClean="0">
                    <a:latin typeface="Cambria Math" panose="02040503050406030204" pitchFamily="18" charset="0"/>
                  </a:rPr>
                  <m:t>: </m:t>
                </m:r>
                <m:r>
                  <a:rPr lang="es-EC" sz="3200" i="1" kern="1200" smtClean="0">
                    <a:latin typeface="Cambria Math" panose="02040503050406030204" pitchFamily="18" charset="0"/>
                  </a:rPr>
                  <m:t>𝑝</m:t>
                </m:r>
                <m:r>
                  <a:rPr lang="es-EC" sz="3200" i="1" kern="1200" smtClean="0">
                    <a:latin typeface="Cambria Math" panose="02040503050406030204" pitchFamily="18" charset="0"/>
                  </a:rPr>
                  <m:t>≠0</m:t>
                </m:r>
              </m:oMath>
            </m:oMathPara>
          </a14:m>
          <a:endParaRPr lang="es-EC" sz="3200" kern="1200" dirty="0"/>
        </a:p>
      </dsp:txBody>
      <dsp:txXfrm>
        <a:off x="5899874" y="2498213"/>
        <a:ext cx="2246530" cy="1783852"/>
      </dsp:txXfrm>
    </dsp:sp>
    <dsp:sp modelId="{DBFA5D56-0590-4BBB-BF27-B93753542F0F}">
      <dsp:nvSpPr>
        <dsp:cNvPr id="0" name=""/>
        <dsp:cNvSpPr/>
      </dsp:nvSpPr>
      <dsp:spPr>
        <a:xfrm>
          <a:off x="4045594" y="1176"/>
          <a:ext cx="1782960" cy="1782960"/>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EC" sz="6500" kern="1200" dirty="0"/>
            <a:t>Hg</a:t>
          </a:r>
        </a:p>
      </dsp:txBody>
      <dsp:txXfrm>
        <a:off x="4306702" y="262284"/>
        <a:ext cx="1260744" cy="12607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6F5EB-6FA8-409F-9BD8-AF3CDC3A5D94}">
      <dsp:nvSpPr>
        <dsp:cNvPr id="0" name=""/>
        <dsp:cNvSpPr/>
      </dsp:nvSpPr>
      <dsp:spPr>
        <a:xfrm>
          <a:off x="410" y="503231"/>
          <a:ext cx="1767083" cy="2120500"/>
        </a:xfrm>
        <a:prstGeom prst="roundRect">
          <a:avLst>
            <a:gd name="adj" fmla="val 5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37719" rIns="48895" bIns="0" numCol="1" spcCol="1270" anchor="t" anchorCtr="0">
          <a:noAutofit/>
        </a:bodyPr>
        <a:lstStyle/>
        <a:p>
          <a:pPr marL="0" lvl="0" indent="0" algn="r" defTabSz="488950">
            <a:lnSpc>
              <a:spcPct val="90000"/>
            </a:lnSpc>
            <a:spcBef>
              <a:spcPct val="0"/>
            </a:spcBef>
            <a:spcAft>
              <a:spcPct val="35000"/>
            </a:spcAft>
            <a:buNone/>
          </a:pPr>
          <a:r>
            <a:rPr lang="es-EC" sz="1100" kern="1200"/>
            <a:t>Cordillera de los Andes</a:t>
          </a:r>
          <a:endParaRPr lang="es-EC" sz="1100" kern="1200" dirty="0"/>
        </a:p>
      </dsp:txBody>
      <dsp:txXfrm rot="16200000">
        <a:off x="-692286" y="1195928"/>
        <a:ext cx="1738810" cy="353416"/>
      </dsp:txXfrm>
    </dsp:sp>
    <dsp:sp modelId="{5C8CCC59-DAE5-4A7E-B750-57C40E0D91BC}">
      <dsp:nvSpPr>
        <dsp:cNvPr id="0" name=""/>
        <dsp:cNvSpPr/>
      </dsp:nvSpPr>
      <dsp:spPr>
        <a:xfrm>
          <a:off x="353827" y="503231"/>
          <a:ext cx="1316477" cy="2120500"/>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es-EC" sz="1700" kern="1200"/>
            <a:t>Cadena montañosa</a:t>
          </a:r>
          <a:endParaRPr lang="es-EC" sz="1700" kern="1200" dirty="0"/>
        </a:p>
      </dsp:txBody>
      <dsp:txXfrm>
        <a:off x="353827" y="503231"/>
        <a:ext cx="1316477" cy="2120500"/>
      </dsp:txXfrm>
    </dsp:sp>
    <dsp:sp modelId="{446AB441-6781-4E52-8E50-17A7EBEC1CA3}">
      <dsp:nvSpPr>
        <dsp:cNvPr id="0" name=""/>
        <dsp:cNvSpPr/>
      </dsp:nvSpPr>
      <dsp:spPr>
        <a:xfrm>
          <a:off x="1829342" y="503231"/>
          <a:ext cx="1767083" cy="2120500"/>
        </a:xfrm>
        <a:prstGeom prst="roundRect">
          <a:avLst>
            <a:gd name="adj" fmla="val 5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37719" rIns="48895" bIns="0" numCol="1" spcCol="1270" anchor="t" anchorCtr="0">
          <a:noAutofit/>
        </a:bodyPr>
        <a:lstStyle/>
        <a:p>
          <a:pPr marL="0" lvl="0" indent="0" algn="r" defTabSz="488950">
            <a:lnSpc>
              <a:spcPct val="90000"/>
            </a:lnSpc>
            <a:spcBef>
              <a:spcPct val="0"/>
            </a:spcBef>
            <a:spcAft>
              <a:spcPct val="35000"/>
            </a:spcAft>
            <a:buNone/>
          </a:pPr>
          <a:r>
            <a:rPr lang="es-EC" sz="1100" kern="1200" dirty="0"/>
            <a:t>Formada por movimiento de convergencia</a:t>
          </a:r>
        </a:p>
      </dsp:txBody>
      <dsp:txXfrm rot="16200000">
        <a:off x="1136645" y="1195928"/>
        <a:ext cx="1738810" cy="353416"/>
      </dsp:txXfrm>
    </dsp:sp>
    <dsp:sp modelId="{14A2B10D-A28B-4FE3-A963-CEF3A448B9E7}">
      <dsp:nvSpPr>
        <dsp:cNvPr id="0" name=""/>
        <dsp:cNvSpPr/>
      </dsp:nvSpPr>
      <dsp:spPr>
        <a:xfrm rot="5400000">
          <a:off x="1682281" y="2189488"/>
          <a:ext cx="311792" cy="265062"/>
        </a:xfrm>
        <a:prstGeom prst="flowChartExtra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CFEA0E00-476C-4B01-AABC-24D3A6FCEE48}">
      <dsp:nvSpPr>
        <dsp:cNvPr id="0" name=""/>
        <dsp:cNvSpPr/>
      </dsp:nvSpPr>
      <dsp:spPr>
        <a:xfrm>
          <a:off x="2182758" y="503231"/>
          <a:ext cx="1316477" cy="2120500"/>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es-EC" sz="1700" kern="1200"/>
            <a:t>De las placas tectónicas del Nazca debajo de la placa Sudamericana</a:t>
          </a:r>
          <a:endParaRPr lang="es-EC" sz="1700" kern="1200" dirty="0"/>
        </a:p>
      </dsp:txBody>
      <dsp:txXfrm>
        <a:off x="2182758" y="503231"/>
        <a:ext cx="1316477" cy="2120500"/>
      </dsp:txXfrm>
    </dsp:sp>
    <dsp:sp modelId="{A8F20917-08B4-46A9-8118-3D4DA5F8120C}">
      <dsp:nvSpPr>
        <dsp:cNvPr id="0" name=""/>
        <dsp:cNvSpPr/>
      </dsp:nvSpPr>
      <dsp:spPr>
        <a:xfrm>
          <a:off x="3658273" y="503231"/>
          <a:ext cx="1767083" cy="2120500"/>
        </a:xfrm>
        <a:prstGeom prst="roundRect">
          <a:avLst>
            <a:gd name="adj" fmla="val 5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37719" rIns="48895" bIns="0" numCol="1" spcCol="1270" anchor="t" anchorCtr="0">
          <a:noAutofit/>
        </a:bodyPr>
        <a:lstStyle/>
        <a:p>
          <a:pPr marL="0" lvl="0" indent="0" algn="r" defTabSz="488950">
            <a:lnSpc>
              <a:spcPct val="90000"/>
            </a:lnSpc>
            <a:spcBef>
              <a:spcPct val="0"/>
            </a:spcBef>
            <a:spcAft>
              <a:spcPct val="35000"/>
            </a:spcAft>
            <a:buNone/>
          </a:pPr>
          <a:r>
            <a:rPr lang="es-EC" sz="1100" kern="1200"/>
            <a:t>Países atravesados</a:t>
          </a:r>
          <a:endParaRPr lang="es-EC" sz="1100" kern="1200" dirty="0"/>
        </a:p>
      </dsp:txBody>
      <dsp:txXfrm rot="16200000">
        <a:off x="2965576" y="1195928"/>
        <a:ext cx="1738810" cy="353416"/>
      </dsp:txXfrm>
    </dsp:sp>
    <dsp:sp modelId="{C024570B-3ACA-4443-A2D3-F1406B7A8903}">
      <dsp:nvSpPr>
        <dsp:cNvPr id="0" name=""/>
        <dsp:cNvSpPr/>
      </dsp:nvSpPr>
      <dsp:spPr>
        <a:xfrm rot="5400000">
          <a:off x="3511213" y="2189488"/>
          <a:ext cx="311792" cy="265062"/>
        </a:xfrm>
        <a:prstGeom prst="flowChartExtra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2">
          <a:scrgbClr r="0" g="0" b="0"/>
        </a:fillRef>
        <a:effectRef idx="0">
          <a:scrgbClr r="0" g="0" b="0"/>
        </a:effectRef>
        <a:fontRef idx="minor"/>
      </dsp:style>
    </dsp:sp>
    <dsp:sp modelId="{9920C875-507A-411C-82D8-9E682D0EE204}">
      <dsp:nvSpPr>
        <dsp:cNvPr id="0" name=""/>
        <dsp:cNvSpPr/>
      </dsp:nvSpPr>
      <dsp:spPr>
        <a:xfrm>
          <a:off x="4011690" y="503231"/>
          <a:ext cx="1316477" cy="2120500"/>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es-EC" sz="1700" kern="1200" dirty="0"/>
            <a:t>Ecuador</a:t>
          </a:r>
        </a:p>
      </dsp:txBody>
      <dsp:txXfrm>
        <a:off x="4011690" y="503231"/>
        <a:ext cx="1316477" cy="2120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0BBF9F-7EA3-4D5C-BBB2-21D3ED2ACEDD}">
      <dsp:nvSpPr>
        <dsp:cNvPr id="0" name=""/>
        <dsp:cNvSpPr/>
      </dsp:nvSpPr>
      <dsp:spPr>
        <a:xfrm>
          <a:off x="4455" y="584098"/>
          <a:ext cx="1331799" cy="799079"/>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t>VOLCÁN COTOPAXI</a:t>
          </a:r>
        </a:p>
      </dsp:txBody>
      <dsp:txXfrm>
        <a:off x="27859" y="607502"/>
        <a:ext cx="1284991" cy="752271"/>
      </dsp:txXfrm>
    </dsp:sp>
    <dsp:sp modelId="{41C11132-EC09-4787-B50F-8FE9E6E44364}">
      <dsp:nvSpPr>
        <dsp:cNvPr id="0" name=""/>
        <dsp:cNvSpPr/>
      </dsp:nvSpPr>
      <dsp:spPr>
        <a:xfrm>
          <a:off x="1469435" y="818494"/>
          <a:ext cx="282341" cy="330286"/>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C" sz="1400" kern="1200"/>
        </a:p>
      </dsp:txBody>
      <dsp:txXfrm>
        <a:off x="1469435" y="884551"/>
        <a:ext cx="197639" cy="198172"/>
      </dsp:txXfrm>
    </dsp:sp>
    <dsp:sp modelId="{1CD9242C-18D7-4F19-B242-F28255A50784}">
      <dsp:nvSpPr>
        <dsp:cNvPr id="0" name=""/>
        <dsp:cNvSpPr/>
      </dsp:nvSpPr>
      <dsp:spPr>
        <a:xfrm>
          <a:off x="1868975" y="584098"/>
          <a:ext cx="1331799" cy="799079"/>
        </a:xfrm>
        <a:prstGeom prst="roundRect">
          <a:avLst>
            <a:gd name="adj" fmla="val 100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a:t>PROCESOS VOLCANICOS</a:t>
          </a:r>
          <a:endParaRPr lang="es-EC" sz="1700" kern="1200" dirty="0"/>
        </a:p>
      </dsp:txBody>
      <dsp:txXfrm>
        <a:off x="1892379" y="607502"/>
        <a:ext cx="1284991" cy="752271"/>
      </dsp:txXfrm>
    </dsp:sp>
    <dsp:sp modelId="{F605FCA8-DDA1-4E12-9F7B-8BF874C80B75}">
      <dsp:nvSpPr>
        <dsp:cNvPr id="0" name=""/>
        <dsp:cNvSpPr/>
      </dsp:nvSpPr>
      <dsp:spPr>
        <a:xfrm>
          <a:off x="3333955" y="818494"/>
          <a:ext cx="282341" cy="330286"/>
        </a:xfrm>
        <a:prstGeom prst="rightArrow">
          <a:avLst>
            <a:gd name="adj1" fmla="val 60000"/>
            <a:gd name="adj2" fmla="val 5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C" sz="1400" kern="1200"/>
        </a:p>
      </dsp:txBody>
      <dsp:txXfrm>
        <a:off x="3333955" y="884551"/>
        <a:ext cx="197639" cy="198172"/>
      </dsp:txXfrm>
    </dsp:sp>
    <dsp:sp modelId="{D8084CF1-F39F-42ED-9109-229DCC326A26}">
      <dsp:nvSpPr>
        <dsp:cNvPr id="0" name=""/>
        <dsp:cNvSpPr/>
      </dsp:nvSpPr>
      <dsp:spPr>
        <a:xfrm>
          <a:off x="3733495" y="584098"/>
          <a:ext cx="1331799" cy="799079"/>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a:t>2015</a:t>
          </a:r>
          <a:endParaRPr lang="es-EC" sz="1700" kern="1200" dirty="0"/>
        </a:p>
      </dsp:txBody>
      <dsp:txXfrm>
        <a:off x="3756899" y="607502"/>
        <a:ext cx="1284991" cy="7522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CC8FF-19E5-4F31-8952-D440A38EEA39}">
      <dsp:nvSpPr>
        <dsp:cNvPr id="0" name=""/>
        <dsp:cNvSpPr/>
      </dsp:nvSpPr>
      <dsp:spPr>
        <a:xfrm>
          <a:off x="0" y="0"/>
          <a:ext cx="6263147" cy="1578078"/>
        </a:xfrm>
        <a:prstGeom prst="roundRect">
          <a:avLst>
            <a:gd name="adj" fmla="val 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6299" rIns="137795" bIns="0" numCol="1" spcCol="1270" anchor="t" anchorCtr="0">
          <a:noAutofit/>
        </a:bodyPr>
        <a:lstStyle/>
        <a:p>
          <a:pPr marL="0" lvl="0" indent="0" algn="r" defTabSz="1377950">
            <a:lnSpc>
              <a:spcPct val="90000"/>
            </a:lnSpc>
            <a:spcBef>
              <a:spcPct val="0"/>
            </a:spcBef>
            <a:spcAft>
              <a:spcPct val="35000"/>
            </a:spcAft>
            <a:buNone/>
          </a:pPr>
          <a:r>
            <a:rPr lang="es-EC" sz="3100" kern="1200" dirty="0"/>
            <a:t>Cantón Mejía</a:t>
          </a:r>
        </a:p>
      </dsp:txBody>
      <dsp:txXfrm rot="16200000">
        <a:off x="-20697" y="20697"/>
        <a:ext cx="1294023" cy="1252629"/>
      </dsp:txXfrm>
    </dsp:sp>
    <dsp:sp modelId="{588CAE88-44B9-41A8-A04D-D2247112CAFC}">
      <dsp:nvSpPr>
        <dsp:cNvPr id="0" name=""/>
        <dsp:cNvSpPr/>
      </dsp:nvSpPr>
      <dsp:spPr>
        <a:xfrm>
          <a:off x="1252629" y="0"/>
          <a:ext cx="4666044" cy="157807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s-EC" sz="1800" kern="1200" dirty="0"/>
            <a:t>Sur-Oriente de Pichincha</a:t>
          </a:r>
        </a:p>
        <a:p>
          <a:pPr marL="0" lvl="0" indent="0" algn="l" defTabSz="800100">
            <a:lnSpc>
              <a:spcPct val="90000"/>
            </a:lnSpc>
            <a:spcBef>
              <a:spcPct val="0"/>
            </a:spcBef>
            <a:spcAft>
              <a:spcPct val="35000"/>
            </a:spcAft>
            <a:buNone/>
          </a:pPr>
          <a:r>
            <a:rPr lang="es-EC" sz="1800" kern="1200" dirty="0"/>
            <a:t>Altura de 600 a 4750 m.s.n.m</a:t>
          </a:r>
        </a:p>
        <a:p>
          <a:pPr marL="0" lvl="0" indent="0" algn="l" defTabSz="800100">
            <a:lnSpc>
              <a:spcPct val="90000"/>
            </a:lnSpc>
            <a:spcBef>
              <a:spcPct val="0"/>
            </a:spcBef>
            <a:spcAft>
              <a:spcPct val="35000"/>
            </a:spcAft>
            <a:buNone/>
          </a:pPr>
          <a:r>
            <a:rPr lang="es-EC" sz="1800" kern="1200" dirty="0"/>
            <a:t>Temperatura 13-22º C</a:t>
          </a:r>
        </a:p>
        <a:p>
          <a:pPr marL="0" lvl="0" indent="0" algn="l" defTabSz="800100">
            <a:lnSpc>
              <a:spcPct val="90000"/>
            </a:lnSpc>
            <a:spcBef>
              <a:spcPct val="0"/>
            </a:spcBef>
            <a:spcAft>
              <a:spcPct val="35000"/>
            </a:spcAft>
            <a:buNone/>
          </a:pPr>
          <a:r>
            <a:rPr lang="es-EC" sz="1800" kern="1200" dirty="0"/>
            <a:t>Vientos de 7,6m/s</a:t>
          </a:r>
        </a:p>
      </dsp:txBody>
      <dsp:txXfrm>
        <a:off x="1252629" y="0"/>
        <a:ext cx="4666044" cy="15780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B481D-35EE-4758-85A1-FCD5CF869799}">
      <dsp:nvSpPr>
        <dsp:cNvPr id="0" name=""/>
        <dsp:cNvSpPr/>
      </dsp:nvSpPr>
      <dsp:spPr>
        <a:xfrm>
          <a:off x="4505564" y="5388"/>
          <a:ext cx="2861321" cy="71533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solidFill>
            <a:schemeClr val="bg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solidFill>
                <a:schemeClr val="bg1"/>
              </a:solidFill>
            </a:rPr>
            <a:t>MUESTREO</a:t>
          </a:r>
        </a:p>
      </dsp:txBody>
      <dsp:txXfrm>
        <a:off x="4526515" y="26339"/>
        <a:ext cx="2819419" cy="673428"/>
      </dsp:txXfrm>
    </dsp:sp>
    <dsp:sp modelId="{5855CD9D-B35A-477B-8AA2-9B20BBD31155}">
      <dsp:nvSpPr>
        <dsp:cNvPr id="0" name=""/>
        <dsp:cNvSpPr/>
      </dsp:nvSpPr>
      <dsp:spPr>
        <a:xfrm rot="5400000">
          <a:off x="5802101" y="738601"/>
          <a:ext cx="268248" cy="321898"/>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C" sz="1300" kern="1200"/>
        </a:p>
      </dsp:txBody>
      <dsp:txXfrm rot="-5400000">
        <a:off x="5839656" y="765426"/>
        <a:ext cx="193138" cy="187774"/>
      </dsp:txXfrm>
    </dsp:sp>
    <dsp:sp modelId="{C80B6931-F18F-428B-B5A8-B3059F2FDF79}">
      <dsp:nvSpPr>
        <dsp:cNvPr id="0" name=""/>
        <dsp:cNvSpPr/>
      </dsp:nvSpPr>
      <dsp:spPr>
        <a:xfrm>
          <a:off x="4505564" y="1078383"/>
          <a:ext cx="2861321" cy="715330"/>
        </a:xfrm>
        <a:prstGeom prst="roundRect">
          <a:avLst>
            <a:gd name="adj" fmla="val 10000"/>
          </a:avLst>
        </a:prstGeom>
        <a:gradFill rotWithShape="0">
          <a:gsLst>
            <a:gs pos="0">
              <a:schemeClr val="accent4">
                <a:hueOff val="1960178"/>
                <a:satOff val="-8155"/>
                <a:lumOff val="1922"/>
                <a:alphaOff val="0"/>
                <a:lumMod val="110000"/>
                <a:satMod val="105000"/>
                <a:tint val="67000"/>
              </a:schemeClr>
            </a:gs>
            <a:gs pos="50000">
              <a:schemeClr val="accent4">
                <a:hueOff val="1960178"/>
                <a:satOff val="-8155"/>
                <a:lumOff val="1922"/>
                <a:alphaOff val="0"/>
                <a:lumMod val="105000"/>
                <a:satMod val="103000"/>
                <a:tint val="73000"/>
              </a:schemeClr>
            </a:gs>
            <a:gs pos="100000">
              <a:schemeClr val="accent4">
                <a:hueOff val="1960178"/>
                <a:satOff val="-8155"/>
                <a:lumOff val="1922"/>
                <a:alphaOff val="0"/>
                <a:lumMod val="105000"/>
                <a:satMod val="109000"/>
                <a:tint val="81000"/>
              </a:schemeClr>
            </a:gs>
          </a:gsLst>
          <a:lin ang="5400000" scaled="0"/>
        </a:gradFill>
        <a:ln>
          <a:solidFill>
            <a:schemeClr val="bg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a:solidFill>
                <a:schemeClr val="bg1"/>
              </a:solidFill>
            </a:rPr>
            <a:t>TRATAMIENTO </a:t>
          </a:r>
          <a:r>
            <a:rPr lang="es-EC" sz="2200" kern="1200" dirty="0">
              <a:solidFill>
                <a:schemeClr val="bg1"/>
              </a:solidFill>
            </a:rPr>
            <a:t>DE MUESTRAS</a:t>
          </a:r>
        </a:p>
      </dsp:txBody>
      <dsp:txXfrm>
        <a:off x="4526515" y="1099334"/>
        <a:ext cx="2819419" cy="673428"/>
      </dsp:txXfrm>
    </dsp:sp>
    <dsp:sp modelId="{DEAA5100-8B04-4533-B6F2-2369A38BF1A2}">
      <dsp:nvSpPr>
        <dsp:cNvPr id="0" name=""/>
        <dsp:cNvSpPr/>
      </dsp:nvSpPr>
      <dsp:spPr>
        <a:xfrm rot="5400000">
          <a:off x="5802101" y="1811597"/>
          <a:ext cx="268248" cy="321898"/>
        </a:xfrm>
        <a:prstGeom prst="rightArrow">
          <a:avLst>
            <a:gd name="adj1" fmla="val 60000"/>
            <a:gd name="adj2" fmla="val 50000"/>
          </a:avLst>
        </a:prstGeom>
        <a:gradFill rotWithShape="0">
          <a:gsLst>
            <a:gs pos="0">
              <a:schemeClr val="accent4">
                <a:hueOff val="2450223"/>
                <a:satOff val="-10194"/>
                <a:lumOff val="2402"/>
                <a:alphaOff val="0"/>
                <a:lumMod val="110000"/>
                <a:satMod val="105000"/>
                <a:tint val="67000"/>
              </a:schemeClr>
            </a:gs>
            <a:gs pos="50000">
              <a:schemeClr val="accent4">
                <a:hueOff val="2450223"/>
                <a:satOff val="-10194"/>
                <a:lumOff val="2402"/>
                <a:alphaOff val="0"/>
                <a:lumMod val="105000"/>
                <a:satMod val="103000"/>
                <a:tint val="73000"/>
              </a:schemeClr>
            </a:gs>
            <a:gs pos="100000">
              <a:schemeClr val="accent4">
                <a:hueOff val="2450223"/>
                <a:satOff val="-10194"/>
                <a:lumOff val="2402"/>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C" sz="1300" kern="1200"/>
        </a:p>
      </dsp:txBody>
      <dsp:txXfrm rot="-5400000">
        <a:off x="5839656" y="1838422"/>
        <a:ext cx="193138" cy="187774"/>
      </dsp:txXfrm>
    </dsp:sp>
    <dsp:sp modelId="{58D1620B-F75F-4CF7-B6EC-48F74D9C915E}">
      <dsp:nvSpPr>
        <dsp:cNvPr id="0" name=""/>
        <dsp:cNvSpPr/>
      </dsp:nvSpPr>
      <dsp:spPr>
        <a:xfrm>
          <a:off x="4505564" y="2151379"/>
          <a:ext cx="2861321" cy="715330"/>
        </a:xfrm>
        <a:prstGeom prst="roundRect">
          <a:avLst>
            <a:gd name="adj" fmla="val 10000"/>
          </a:avLst>
        </a:prstGeom>
        <a:gradFill rotWithShape="0">
          <a:gsLst>
            <a:gs pos="0">
              <a:schemeClr val="accent4">
                <a:hueOff val="3920356"/>
                <a:satOff val="-16311"/>
                <a:lumOff val="3843"/>
                <a:alphaOff val="0"/>
                <a:lumMod val="110000"/>
                <a:satMod val="105000"/>
                <a:tint val="67000"/>
              </a:schemeClr>
            </a:gs>
            <a:gs pos="50000">
              <a:schemeClr val="accent4">
                <a:hueOff val="3920356"/>
                <a:satOff val="-16311"/>
                <a:lumOff val="3843"/>
                <a:alphaOff val="0"/>
                <a:lumMod val="105000"/>
                <a:satMod val="103000"/>
                <a:tint val="73000"/>
              </a:schemeClr>
            </a:gs>
            <a:gs pos="100000">
              <a:schemeClr val="accent4">
                <a:hueOff val="3920356"/>
                <a:satOff val="-16311"/>
                <a:lumOff val="3843"/>
                <a:alphaOff val="0"/>
                <a:lumMod val="105000"/>
                <a:satMod val="109000"/>
                <a:tint val="81000"/>
              </a:schemeClr>
            </a:gs>
          </a:gsLst>
          <a:lin ang="5400000" scaled="0"/>
        </a:gradFill>
        <a:ln>
          <a:solidFill>
            <a:schemeClr val="bg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solidFill>
                <a:schemeClr val="bg1"/>
              </a:solidFill>
            </a:rPr>
            <a:t>ANÁLISIS DE LABORATORIO</a:t>
          </a:r>
        </a:p>
      </dsp:txBody>
      <dsp:txXfrm>
        <a:off x="4526515" y="2172330"/>
        <a:ext cx="2819419" cy="673428"/>
      </dsp:txXfrm>
    </dsp:sp>
    <dsp:sp modelId="{3CFB689A-7FE8-470F-A94C-DEBCD4778687}">
      <dsp:nvSpPr>
        <dsp:cNvPr id="0" name=""/>
        <dsp:cNvSpPr/>
      </dsp:nvSpPr>
      <dsp:spPr>
        <a:xfrm rot="5400000">
          <a:off x="5802101" y="2884592"/>
          <a:ext cx="268248" cy="321898"/>
        </a:xfrm>
        <a:prstGeom prst="rightArrow">
          <a:avLst>
            <a:gd name="adj1" fmla="val 60000"/>
            <a:gd name="adj2" fmla="val 5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C" sz="1300" kern="1200"/>
        </a:p>
      </dsp:txBody>
      <dsp:txXfrm rot="-5400000">
        <a:off x="5839656" y="2911417"/>
        <a:ext cx="193138" cy="187774"/>
      </dsp:txXfrm>
    </dsp:sp>
    <dsp:sp modelId="{D1000CD5-4A22-4EEE-BC79-988B6BAE14CD}">
      <dsp:nvSpPr>
        <dsp:cNvPr id="0" name=""/>
        <dsp:cNvSpPr/>
      </dsp:nvSpPr>
      <dsp:spPr>
        <a:xfrm>
          <a:off x="4505564" y="3224374"/>
          <a:ext cx="2861321" cy="715330"/>
        </a:xfrm>
        <a:prstGeom prst="roundRect">
          <a:avLst>
            <a:gd name="adj" fmla="val 10000"/>
          </a:avLst>
        </a:prstGeom>
        <a:gradFill rotWithShape="0">
          <a:gsLst>
            <a:gs pos="0">
              <a:schemeClr val="accent4">
                <a:hueOff val="5880535"/>
                <a:satOff val="-24466"/>
                <a:lumOff val="5765"/>
                <a:alphaOff val="0"/>
                <a:lumMod val="110000"/>
                <a:satMod val="105000"/>
                <a:tint val="67000"/>
              </a:schemeClr>
            </a:gs>
            <a:gs pos="50000">
              <a:schemeClr val="accent4">
                <a:hueOff val="5880535"/>
                <a:satOff val="-24466"/>
                <a:lumOff val="5765"/>
                <a:alphaOff val="0"/>
                <a:lumMod val="105000"/>
                <a:satMod val="103000"/>
                <a:tint val="73000"/>
              </a:schemeClr>
            </a:gs>
            <a:gs pos="100000">
              <a:schemeClr val="accent4">
                <a:hueOff val="5880535"/>
                <a:satOff val="-24466"/>
                <a:lumOff val="5765"/>
                <a:alphaOff val="0"/>
                <a:lumMod val="105000"/>
                <a:satMod val="109000"/>
                <a:tint val="81000"/>
              </a:schemeClr>
            </a:gs>
          </a:gsLst>
          <a:lin ang="5400000" scaled="0"/>
        </a:gradFill>
        <a:ln>
          <a:solidFill>
            <a:schemeClr val="bg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solidFill>
                <a:schemeClr val="bg1"/>
              </a:solidFill>
            </a:rPr>
            <a:t>ANÁLISIS DE RESULTADOS</a:t>
          </a:r>
        </a:p>
      </dsp:txBody>
      <dsp:txXfrm>
        <a:off x="4526515" y="3245325"/>
        <a:ext cx="2819419" cy="673428"/>
      </dsp:txXfrm>
    </dsp:sp>
    <dsp:sp modelId="{3CA792E9-B8D2-438D-8719-D018D1A5F228}">
      <dsp:nvSpPr>
        <dsp:cNvPr id="0" name=""/>
        <dsp:cNvSpPr/>
      </dsp:nvSpPr>
      <dsp:spPr>
        <a:xfrm rot="5400000">
          <a:off x="5802101" y="3957588"/>
          <a:ext cx="268248" cy="321898"/>
        </a:xfrm>
        <a:prstGeom prst="rightArrow">
          <a:avLst>
            <a:gd name="adj1" fmla="val 60000"/>
            <a:gd name="adj2" fmla="val 50000"/>
          </a:avLst>
        </a:prstGeom>
        <a:gradFill rotWithShape="0">
          <a:gsLst>
            <a:gs pos="0">
              <a:schemeClr val="accent4">
                <a:hueOff val="7350668"/>
                <a:satOff val="-30583"/>
                <a:lumOff val="7206"/>
                <a:alphaOff val="0"/>
                <a:lumMod val="110000"/>
                <a:satMod val="105000"/>
                <a:tint val="67000"/>
              </a:schemeClr>
            </a:gs>
            <a:gs pos="50000">
              <a:schemeClr val="accent4">
                <a:hueOff val="7350668"/>
                <a:satOff val="-30583"/>
                <a:lumOff val="7206"/>
                <a:alphaOff val="0"/>
                <a:lumMod val="105000"/>
                <a:satMod val="103000"/>
                <a:tint val="73000"/>
              </a:schemeClr>
            </a:gs>
            <a:gs pos="100000">
              <a:schemeClr val="accent4">
                <a:hueOff val="7350668"/>
                <a:satOff val="-30583"/>
                <a:lumOff val="7206"/>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C" sz="1300" kern="1200"/>
        </a:p>
      </dsp:txBody>
      <dsp:txXfrm rot="-5400000">
        <a:off x="5839656" y="3984413"/>
        <a:ext cx="193138" cy="187774"/>
      </dsp:txXfrm>
    </dsp:sp>
    <dsp:sp modelId="{C96CB12D-397A-4CCC-8DCD-1B169D3D4E46}">
      <dsp:nvSpPr>
        <dsp:cNvPr id="0" name=""/>
        <dsp:cNvSpPr/>
      </dsp:nvSpPr>
      <dsp:spPr>
        <a:xfrm>
          <a:off x="4505564" y="4297369"/>
          <a:ext cx="2861321" cy="715330"/>
        </a:xfrm>
        <a:prstGeom prst="roundRect">
          <a:avLst>
            <a:gd name="adj" fmla="val 10000"/>
          </a:avLst>
        </a:prstGeom>
        <a:gradFill rotWithShape="0">
          <a:gsLst>
            <a:gs pos="0">
              <a:schemeClr val="accent4">
                <a:hueOff val="7840713"/>
                <a:satOff val="-32622"/>
                <a:lumOff val="7686"/>
                <a:alphaOff val="0"/>
                <a:lumMod val="110000"/>
                <a:satMod val="105000"/>
                <a:tint val="67000"/>
              </a:schemeClr>
            </a:gs>
            <a:gs pos="50000">
              <a:schemeClr val="accent4">
                <a:hueOff val="7840713"/>
                <a:satOff val="-32622"/>
                <a:lumOff val="7686"/>
                <a:alphaOff val="0"/>
                <a:lumMod val="105000"/>
                <a:satMod val="103000"/>
                <a:tint val="73000"/>
              </a:schemeClr>
            </a:gs>
            <a:gs pos="100000">
              <a:schemeClr val="accent4">
                <a:hueOff val="7840713"/>
                <a:satOff val="-32622"/>
                <a:lumOff val="7686"/>
                <a:alphaOff val="0"/>
                <a:lumMod val="105000"/>
                <a:satMod val="109000"/>
                <a:tint val="81000"/>
              </a:schemeClr>
            </a:gs>
          </a:gsLst>
          <a:lin ang="5400000" scaled="0"/>
        </a:gradFill>
        <a:ln>
          <a:solidFill>
            <a:schemeClr val="bg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solidFill>
                <a:schemeClr val="bg1"/>
              </a:solidFill>
            </a:rPr>
            <a:t>PRUEBAS ESTADÍSTICAS</a:t>
          </a:r>
        </a:p>
      </dsp:txBody>
      <dsp:txXfrm>
        <a:off x="4526515" y="4318320"/>
        <a:ext cx="2819419" cy="673428"/>
      </dsp:txXfrm>
    </dsp:sp>
    <dsp:sp modelId="{CAFF452F-CDB2-4A26-9DBF-3915574183D4}">
      <dsp:nvSpPr>
        <dsp:cNvPr id="0" name=""/>
        <dsp:cNvSpPr/>
      </dsp:nvSpPr>
      <dsp:spPr>
        <a:xfrm rot="5400000">
          <a:off x="5802101" y="5030583"/>
          <a:ext cx="268248" cy="321898"/>
        </a:xfrm>
        <a:prstGeom prst="rightArrow">
          <a:avLst>
            <a:gd name="adj1" fmla="val 60000"/>
            <a:gd name="adj2" fmla="val 5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C" sz="1300" kern="1200"/>
        </a:p>
      </dsp:txBody>
      <dsp:txXfrm rot="-5400000">
        <a:off x="5839656" y="5057408"/>
        <a:ext cx="193138" cy="187774"/>
      </dsp:txXfrm>
    </dsp:sp>
    <dsp:sp modelId="{103B73A7-5422-4B06-A4B9-0080F1F32D44}">
      <dsp:nvSpPr>
        <dsp:cNvPr id="0" name=""/>
        <dsp:cNvSpPr/>
      </dsp:nvSpPr>
      <dsp:spPr>
        <a:xfrm>
          <a:off x="4505564" y="5370365"/>
          <a:ext cx="2861321" cy="715330"/>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solidFill>
            <a:schemeClr val="bg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solidFill>
                <a:schemeClr val="bg1"/>
              </a:solidFill>
            </a:rPr>
            <a:t>CORRELACIÓN</a:t>
          </a:r>
        </a:p>
      </dsp:txBody>
      <dsp:txXfrm>
        <a:off x="4526515" y="5391316"/>
        <a:ext cx="2819419" cy="6734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62D41-B95E-4C60-8EA7-889BC0D6B375}">
      <dsp:nvSpPr>
        <dsp:cNvPr id="0" name=""/>
        <dsp:cNvSpPr/>
      </dsp:nvSpPr>
      <dsp:spPr>
        <a:xfrm>
          <a:off x="1209949" y="1253849"/>
          <a:ext cx="2093916" cy="2094234"/>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00C381-6943-4DF1-9572-66B1FF89F63E}">
      <dsp:nvSpPr>
        <dsp:cNvPr id="0" name=""/>
        <dsp:cNvSpPr/>
      </dsp:nvSpPr>
      <dsp:spPr>
        <a:xfrm>
          <a:off x="1672773" y="2009931"/>
          <a:ext cx="1163548" cy="581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C" sz="1900" kern="1200" dirty="0"/>
            <a:t>INEN 378</a:t>
          </a:r>
        </a:p>
      </dsp:txBody>
      <dsp:txXfrm>
        <a:off x="1672773" y="2009931"/>
        <a:ext cx="1163548" cy="581635"/>
      </dsp:txXfrm>
    </dsp:sp>
    <dsp:sp modelId="{882C8135-0C15-4554-A33B-E3CE22028CF2}">
      <dsp:nvSpPr>
        <dsp:cNvPr id="0" name=""/>
        <dsp:cNvSpPr/>
      </dsp:nvSpPr>
      <dsp:spPr>
        <a:xfrm>
          <a:off x="628371" y="2457142"/>
          <a:ext cx="2093916" cy="2094234"/>
        </a:xfrm>
        <a:prstGeom prst="leftCircularArrow">
          <a:avLst>
            <a:gd name="adj1" fmla="val 10980"/>
            <a:gd name="adj2" fmla="val 1142322"/>
            <a:gd name="adj3" fmla="val 6300000"/>
            <a:gd name="adj4" fmla="val 18900000"/>
            <a:gd name="adj5" fmla="val 125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DA6F97-9A2F-4CDB-ACE5-110F04DED47A}">
      <dsp:nvSpPr>
        <dsp:cNvPr id="0" name=""/>
        <dsp:cNvSpPr/>
      </dsp:nvSpPr>
      <dsp:spPr>
        <a:xfrm>
          <a:off x="1093555" y="3220185"/>
          <a:ext cx="1163548" cy="581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C" sz="1900" kern="1200" dirty="0"/>
            <a:t>ITN/N/07</a:t>
          </a:r>
        </a:p>
      </dsp:txBody>
      <dsp:txXfrm>
        <a:off x="1093555" y="3220185"/>
        <a:ext cx="1163548" cy="581635"/>
      </dsp:txXfrm>
    </dsp:sp>
    <dsp:sp modelId="{2F0842C7-5438-4BD2-9EF5-E5F5B5FF3FEE}">
      <dsp:nvSpPr>
        <dsp:cNvPr id="0" name=""/>
        <dsp:cNvSpPr/>
      </dsp:nvSpPr>
      <dsp:spPr>
        <a:xfrm>
          <a:off x="1358981" y="3804430"/>
          <a:ext cx="1798998" cy="1799719"/>
        </a:xfrm>
        <a:prstGeom prst="blockArc">
          <a:avLst>
            <a:gd name="adj1" fmla="val 13500000"/>
            <a:gd name="adj2" fmla="val 10800000"/>
            <a:gd name="adj3" fmla="val 1274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E6E112-1ECB-4420-A732-61FFB887F405}">
      <dsp:nvSpPr>
        <dsp:cNvPr id="0" name=""/>
        <dsp:cNvSpPr/>
      </dsp:nvSpPr>
      <dsp:spPr>
        <a:xfrm>
          <a:off x="1675526" y="4432178"/>
          <a:ext cx="1163548" cy="581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_tradnl" sz="1900" kern="1200" dirty="0" err="1"/>
            <a:t>Collector</a:t>
          </a:r>
          <a:r>
            <a:rPr lang="es-ES_tradnl" sz="1900" kern="1200" dirty="0"/>
            <a:t> </a:t>
          </a:r>
          <a:r>
            <a:rPr lang="es-ES_tradnl" sz="1900" kern="1200" dirty="0" err="1"/>
            <a:t>for</a:t>
          </a:r>
          <a:r>
            <a:rPr lang="es-ES_tradnl" sz="1900" kern="1200" dirty="0"/>
            <a:t> </a:t>
          </a:r>
          <a:r>
            <a:rPr lang="es-ES_tradnl" sz="1900" kern="1200" dirty="0" err="1"/>
            <a:t>ArcGis</a:t>
          </a:r>
          <a:endParaRPr lang="es-EC" sz="1900" kern="1200" dirty="0"/>
        </a:p>
      </dsp:txBody>
      <dsp:txXfrm>
        <a:off x="1675526" y="4432178"/>
        <a:ext cx="1163548" cy="5816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EF6983-6CBB-455E-A42E-CCA465F59389}">
      <dsp:nvSpPr>
        <dsp:cNvPr id="0" name=""/>
        <dsp:cNvSpPr/>
      </dsp:nvSpPr>
      <dsp:spPr>
        <a:xfrm>
          <a:off x="1614965" y="0"/>
          <a:ext cx="1839211" cy="1839491"/>
        </a:xfrm>
        <a:prstGeom prst="circularArrow">
          <a:avLst>
            <a:gd name="adj1" fmla="val 10980"/>
            <a:gd name="adj2" fmla="val 1142322"/>
            <a:gd name="adj3" fmla="val 4500000"/>
            <a:gd name="adj4" fmla="val 108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32B41E-2D3B-4E78-BA2C-0EEECADB31C1}">
      <dsp:nvSpPr>
        <dsp:cNvPr id="0" name=""/>
        <dsp:cNvSpPr/>
      </dsp:nvSpPr>
      <dsp:spPr>
        <a:xfrm>
          <a:off x="2021492" y="664112"/>
          <a:ext cx="1022014" cy="510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a:t>Secado y preservado</a:t>
          </a:r>
        </a:p>
      </dsp:txBody>
      <dsp:txXfrm>
        <a:off x="2021492" y="664112"/>
        <a:ext cx="1022014" cy="510884"/>
      </dsp:txXfrm>
    </dsp:sp>
    <dsp:sp modelId="{0EC9DC84-8FC7-4488-ADC2-5392E9EBDB54}">
      <dsp:nvSpPr>
        <dsp:cNvPr id="0" name=""/>
        <dsp:cNvSpPr/>
      </dsp:nvSpPr>
      <dsp:spPr>
        <a:xfrm>
          <a:off x="1104131" y="1056924"/>
          <a:ext cx="1839211" cy="1839491"/>
        </a:xfrm>
        <a:prstGeom prst="leftCircularArrow">
          <a:avLst>
            <a:gd name="adj1" fmla="val 10980"/>
            <a:gd name="adj2" fmla="val 1142322"/>
            <a:gd name="adj3" fmla="val 6300000"/>
            <a:gd name="adj4" fmla="val 18900000"/>
            <a:gd name="adj5" fmla="val 1250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0044B3-DC4E-4469-80D9-6A4C91990F77}">
      <dsp:nvSpPr>
        <dsp:cNvPr id="0" name=""/>
        <dsp:cNvSpPr/>
      </dsp:nvSpPr>
      <dsp:spPr>
        <a:xfrm>
          <a:off x="1512729" y="1727150"/>
          <a:ext cx="1022014" cy="510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a:t>AOAC 999.11 </a:t>
          </a:r>
        </a:p>
      </dsp:txBody>
      <dsp:txXfrm>
        <a:off x="1512729" y="1727150"/>
        <a:ext cx="1022014" cy="510884"/>
      </dsp:txXfrm>
    </dsp:sp>
    <dsp:sp modelId="{02BA4223-5BB2-4E38-8F8C-3DE6C41A8671}">
      <dsp:nvSpPr>
        <dsp:cNvPr id="0" name=""/>
        <dsp:cNvSpPr/>
      </dsp:nvSpPr>
      <dsp:spPr>
        <a:xfrm>
          <a:off x="1745869" y="2240327"/>
          <a:ext cx="1580167" cy="1580801"/>
        </a:xfrm>
        <a:prstGeom prst="blockArc">
          <a:avLst>
            <a:gd name="adj1" fmla="val 13500000"/>
            <a:gd name="adj2" fmla="val 10800000"/>
            <a:gd name="adj3" fmla="val 1274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09F4F1-4894-4537-83BF-5197C4D16870}">
      <dsp:nvSpPr>
        <dsp:cNvPr id="0" name=""/>
        <dsp:cNvSpPr/>
      </dsp:nvSpPr>
      <dsp:spPr>
        <a:xfrm>
          <a:off x="2023909" y="2791716"/>
          <a:ext cx="1022014" cy="510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S_tradnl" sz="1700" kern="1200" dirty="0"/>
            <a:t>Instructivo ITN/N07</a:t>
          </a:r>
          <a:endParaRPr lang="es-EC" sz="1700" kern="1200" dirty="0"/>
        </a:p>
      </dsp:txBody>
      <dsp:txXfrm>
        <a:off x="2023909" y="2791716"/>
        <a:ext cx="1022014" cy="5108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986E7-551F-49DC-8C60-C135D8D4C07B}">
      <dsp:nvSpPr>
        <dsp:cNvPr id="0" name=""/>
        <dsp:cNvSpPr/>
      </dsp:nvSpPr>
      <dsp:spPr>
        <a:xfrm>
          <a:off x="1013201" y="370122"/>
          <a:ext cx="1753427" cy="1753694"/>
        </a:xfrm>
        <a:prstGeom prst="circularArrow">
          <a:avLst>
            <a:gd name="adj1" fmla="val 10980"/>
            <a:gd name="adj2" fmla="val 1142322"/>
            <a:gd name="adj3" fmla="val 4500000"/>
            <a:gd name="adj4" fmla="val 10800000"/>
            <a:gd name="adj5" fmla="val 125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C521775-CA36-4C4E-AB05-B8CA9E4706FE}">
      <dsp:nvSpPr>
        <dsp:cNvPr id="0" name=""/>
        <dsp:cNvSpPr/>
      </dsp:nvSpPr>
      <dsp:spPr>
        <a:xfrm>
          <a:off x="1400766" y="1003259"/>
          <a:ext cx="974346" cy="487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a:t>Normativa</a:t>
          </a:r>
        </a:p>
      </dsp:txBody>
      <dsp:txXfrm>
        <a:off x="1400766" y="1003259"/>
        <a:ext cx="974346" cy="487056"/>
      </dsp:txXfrm>
    </dsp:sp>
    <dsp:sp modelId="{7B0A16BC-8054-482D-950B-CD5A7E217D06}">
      <dsp:nvSpPr>
        <dsp:cNvPr id="0" name=""/>
        <dsp:cNvSpPr/>
      </dsp:nvSpPr>
      <dsp:spPr>
        <a:xfrm>
          <a:off x="526192" y="1377749"/>
          <a:ext cx="1753427" cy="1753694"/>
        </a:xfrm>
        <a:prstGeom prst="leftCircularArrow">
          <a:avLst>
            <a:gd name="adj1" fmla="val 10980"/>
            <a:gd name="adj2" fmla="val 1142322"/>
            <a:gd name="adj3" fmla="val 6300000"/>
            <a:gd name="adj4" fmla="val 18900000"/>
            <a:gd name="adj5" fmla="val 125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BFD54EF-3715-4390-B4F3-EC20915FEA84}">
      <dsp:nvSpPr>
        <dsp:cNvPr id="0" name=""/>
        <dsp:cNvSpPr/>
      </dsp:nvSpPr>
      <dsp:spPr>
        <a:xfrm>
          <a:off x="915733" y="2016715"/>
          <a:ext cx="974346" cy="487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S_tradnl" sz="1700" kern="1200" dirty="0"/>
            <a:t>EPA 3050B</a:t>
          </a:r>
          <a:r>
            <a:rPr lang="es-ES_tradnl" sz="1700" kern="1200" baseline="30000" dirty="0"/>
            <a:t>1</a:t>
          </a:r>
          <a:endParaRPr lang="es-EC" sz="1700" kern="1200" baseline="30000" dirty="0"/>
        </a:p>
      </dsp:txBody>
      <dsp:txXfrm>
        <a:off x="915733" y="2016715"/>
        <a:ext cx="974346" cy="487056"/>
      </dsp:txXfrm>
    </dsp:sp>
    <dsp:sp modelId="{9170A2FD-1C20-4986-8F92-701CFA1A7EAF}">
      <dsp:nvSpPr>
        <dsp:cNvPr id="0" name=""/>
        <dsp:cNvSpPr/>
      </dsp:nvSpPr>
      <dsp:spPr>
        <a:xfrm>
          <a:off x="1137999" y="2505957"/>
          <a:ext cx="1506466" cy="1507069"/>
        </a:xfrm>
        <a:prstGeom prst="blockArc">
          <a:avLst>
            <a:gd name="adj1" fmla="val 13500000"/>
            <a:gd name="adj2" fmla="val 10800000"/>
            <a:gd name="adj3" fmla="val 1274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D14F2AF-6320-4AEB-8C7B-4A1B0EF9E031}">
      <dsp:nvSpPr>
        <dsp:cNvPr id="0" name=""/>
        <dsp:cNvSpPr/>
      </dsp:nvSpPr>
      <dsp:spPr>
        <a:xfrm>
          <a:off x="1403071" y="3031628"/>
          <a:ext cx="974346" cy="487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a:t>Digestor Perkin Elmer </a:t>
          </a:r>
        </a:p>
      </dsp:txBody>
      <dsp:txXfrm>
        <a:off x="1403071" y="3031628"/>
        <a:ext cx="974346" cy="4870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282CDF-8A18-448B-AC22-2C5AE25BAB97}">
      <dsp:nvSpPr>
        <dsp:cNvPr id="0" name=""/>
        <dsp:cNvSpPr/>
      </dsp:nvSpPr>
      <dsp:spPr>
        <a:xfrm>
          <a:off x="5234" y="1803415"/>
          <a:ext cx="1564611" cy="98277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C" sz="2600" b="1" kern="1200" baseline="30000" dirty="0"/>
            <a:t>MANEJO DE EQUIPOS </a:t>
          </a:r>
        </a:p>
      </dsp:txBody>
      <dsp:txXfrm>
        <a:off x="34018" y="1832199"/>
        <a:ext cx="1507043" cy="925203"/>
      </dsp:txXfrm>
    </dsp:sp>
    <dsp:sp modelId="{8464AFE2-E5DE-4ECE-83B0-CB5F08C88070}">
      <dsp:nvSpPr>
        <dsp:cNvPr id="0" name=""/>
        <dsp:cNvSpPr/>
      </dsp:nvSpPr>
      <dsp:spPr>
        <a:xfrm>
          <a:off x="1726307" y="2100789"/>
          <a:ext cx="331697" cy="38802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C" sz="1600" kern="1200"/>
        </a:p>
      </dsp:txBody>
      <dsp:txXfrm>
        <a:off x="1726307" y="2178394"/>
        <a:ext cx="232188" cy="232813"/>
      </dsp:txXfrm>
    </dsp:sp>
    <dsp:sp modelId="{E284FC34-09E3-453B-9E19-D947A83C436B}">
      <dsp:nvSpPr>
        <dsp:cNvPr id="0" name=""/>
        <dsp:cNvSpPr/>
      </dsp:nvSpPr>
      <dsp:spPr>
        <a:xfrm>
          <a:off x="2195690" y="1803415"/>
          <a:ext cx="1564611" cy="982771"/>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C" sz="2600" kern="1200"/>
            <a:t>AMA-254</a:t>
          </a:r>
          <a:endParaRPr lang="es-EC" sz="2600" b="1" kern="1200" baseline="30000" dirty="0"/>
        </a:p>
      </dsp:txBody>
      <dsp:txXfrm>
        <a:off x="2224474" y="1832199"/>
        <a:ext cx="1507043" cy="925203"/>
      </dsp:txXfrm>
    </dsp:sp>
    <dsp:sp modelId="{5D6148D8-38DE-4057-9CE4-538FC2567593}">
      <dsp:nvSpPr>
        <dsp:cNvPr id="0" name=""/>
        <dsp:cNvSpPr/>
      </dsp:nvSpPr>
      <dsp:spPr>
        <a:xfrm>
          <a:off x="3916762" y="2100789"/>
          <a:ext cx="331697" cy="388023"/>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C" sz="1600" kern="1200"/>
        </a:p>
      </dsp:txBody>
      <dsp:txXfrm>
        <a:off x="3916762" y="2178394"/>
        <a:ext cx="232188" cy="232813"/>
      </dsp:txXfrm>
    </dsp:sp>
    <dsp:sp modelId="{14CBBBF9-B997-4382-8CF6-13F6952DB3B2}">
      <dsp:nvSpPr>
        <dsp:cNvPr id="0" name=""/>
        <dsp:cNvSpPr/>
      </dsp:nvSpPr>
      <dsp:spPr>
        <a:xfrm>
          <a:off x="4386146" y="1803415"/>
          <a:ext cx="1564611" cy="98277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C" sz="2600" kern="1200" dirty="0"/>
            <a:t>ICP-OES</a:t>
          </a:r>
          <a:endParaRPr lang="es-EC" sz="2600" kern="1200" baseline="30000" dirty="0"/>
        </a:p>
      </dsp:txBody>
      <dsp:txXfrm>
        <a:off x="4414930" y="1832199"/>
        <a:ext cx="1507043" cy="92520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0.18836</cdr:x>
      <cdr:y>3.47222E-7</cdr:y>
    </cdr:from>
    <cdr:to>
      <cdr:x>0.41644</cdr:x>
      <cdr:y>0.20195</cdr:y>
    </cdr:to>
    <cdr:sp macro="" textlink="">
      <cdr:nvSpPr>
        <cdr:cNvPr id="2" name="Título 6">
          <a:extLst xmlns:a="http://schemas.openxmlformats.org/drawingml/2006/main">
            <a:ext uri="{FF2B5EF4-FFF2-40B4-BE49-F238E27FC236}">
              <a16:creationId xmlns:a16="http://schemas.microsoft.com/office/drawing/2014/main" id="{98F02700-6E49-40CE-A38F-BD361223BC77}"/>
            </a:ext>
          </a:extLst>
        </cdr:cNvPr>
        <cdr:cNvSpPr>
          <a:spLocks xmlns:a="http://schemas.openxmlformats.org/drawingml/2006/main" noGrp="1"/>
        </cdr:cNvSpPr>
      </cdr:nvSpPr>
      <cdr:spPr>
        <a:xfrm xmlns:a="http://schemas.openxmlformats.org/drawingml/2006/main">
          <a:off x="1139205" y="1"/>
          <a:ext cx="1379405" cy="581612"/>
        </a:xfrm>
        <a:prstGeom xmlns:a="http://schemas.openxmlformats.org/drawingml/2006/main" prst="rect">
          <a:avLst/>
        </a:prstGeom>
      </cdr:spPr>
      <cdr:txBody>
        <a:bodyPr xmlns:a="http://schemas.openxmlformats.org/drawingml/2006/main" vert="horz" lIns="91440" tIns="45720" rIns="91440" bIns="45720" rtlCol="0" anchor="ctr">
          <a:normAutofit/>
        </a:bodyPr>
        <a:lstStyle xmlns:a="http://schemas.openxmlformats.org/drawingml/2006/main">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xmlns:a="http://schemas.openxmlformats.org/drawingml/2006/main">
          <a:r>
            <a:rPr lang="es-EC" sz="1600" b="1" dirty="0">
              <a:solidFill>
                <a:schemeClr val="bg1"/>
              </a:solidFill>
            </a:rPr>
            <a:t>ARSÉNICO</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19T16:52:55.57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B26E6-4B51-4AB5-A726-6CF271066C70}" type="datetimeFigureOut">
              <a:rPr lang="es-EC" smtClean="0"/>
              <a:t>29/1/2019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F151B-A74F-4343-B7FF-E828AF279594}" type="slidenum">
              <a:rPr lang="es-EC" smtClean="0"/>
              <a:t>‹Nº›</a:t>
            </a:fld>
            <a:endParaRPr lang="es-EC"/>
          </a:p>
        </p:txBody>
      </p:sp>
    </p:spTree>
    <p:extLst>
      <p:ext uri="{BB962C8B-B14F-4D97-AF65-F5344CB8AC3E}">
        <p14:creationId xmlns:p14="http://schemas.microsoft.com/office/powerpoint/2010/main" val="2039327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C0FF151B-A74F-4343-B7FF-E828AF279594}" type="slidenum">
              <a:rPr lang="es-EC" smtClean="0"/>
              <a:t>1</a:t>
            </a:fld>
            <a:endParaRPr lang="es-EC"/>
          </a:p>
        </p:txBody>
      </p:sp>
    </p:spTree>
    <p:extLst>
      <p:ext uri="{BB962C8B-B14F-4D97-AF65-F5344CB8AC3E}">
        <p14:creationId xmlns:p14="http://schemas.microsoft.com/office/powerpoint/2010/main" val="67987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Ubicado a 45 km al sureste de Quito, es un estratovolcán que tiene perfil empinado y produce explosiones volcánicas </a:t>
            </a:r>
            <a:r>
              <a:rPr lang="es-EC" dirty="0" err="1"/>
              <a:t>periodicas</a:t>
            </a:r>
            <a:endParaRPr lang="es-EC" dirty="0"/>
          </a:p>
        </p:txBody>
      </p:sp>
      <p:sp>
        <p:nvSpPr>
          <p:cNvPr id="4" name="Marcador de número de diapositiva 3"/>
          <p:cNvSpPr>
            <a:spLocks noGrp="1"/>
          </p:cNvSpPr>
          <p:nvPr>
            <p:ph type="sldNum" sz="quarter" idx="5"/>
          </p:nvPr>
        </p:nvSpPr>
        <p:spPr/>
        <p:txBody>
          <a:bodyPr/>
          <a:lstStyle/>
          <a:p>
            <a:fld id="{C0FF151B-A74F-4343-B7FF-E828AF279594}" type="slidenum">
              <a:rPr lang="es-EC" smtClean="0"/>
              <a:t>3</a:t>
            </a:fld>
            <a:endParaRPr lang="es-EC"/>
          </a:p>
        </p:txBody>
      </p:sp>
    </p:spTree>
    <p:extLst>
      <p:ext uri="{BB962C8B-B14F-4D97-AF65-F5344CB8AC3E}">
        <p14:creationId xmlns:p14="http://schemas.microsoft.com/office/powerpoint/2010/main" val="183314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Los gases de la cámara magmática expulsan el magma hacia el exterior y por acción  del enfriamiento se solidifica y se fragmenta en partículas sólidas “CENIZA”</a:t>
            </a:r>
          </a:p>
          <a:p>
            <a:r>
              <a:rPr lang="es-EC" dirty="0"/>
              <a:t>Análisis </a:t>
            </a:r>
            <a:r>
              <a:rPr lang="es-EC" dirty="0" err="1"/>
              <a:t>minerológico</a:t>
            </a:r>
            <a:r>
              <a:rPr lang="es-EC" dirty="0"/>
              <a:t> y multielemental con difracción de rayos X determinó la presencia de </a:t>
            </a:r>
          </a:p>
        </p:txBody>
      </p:sp>
      <p:sp>
        <p:nvSpPr>
          <p:cNvPr id="4" name="Marcador de número de diapositiva 3"/>
          <p:cNvSpPr>
            <a:spLocks noGrp="1"/>
          </p:cNvSpPr>
          <p:nvPr>
            <p:ph type="sldNum" sz="quarter" idx="5"/>
          </p:nvPr>
        </p:nvSpPr>
        <p:spPr/>
        <p:txBody>
          <a:bodyPr/>
          <a:lstStyle/>
          <a:p>
            <a:fld id="{C0FF151B-A74F-4343-B7FF-E828AF279594}" type="slidenum">
              <a:rPr lang="es-EC" smtClean="0"/>
              <a:t>4</a:t>
            </a:fld>
            <a:endParaRPr lang="es-EC"/>
          </a:p>
        </p:txBody>
      </p:sp>
    </p:spTree>
    <p:extLst>
      <p:ext uri="{BB962C8B-B14F-4D97-AF65-F5344CB8AC3E}">
        <p14:creationId xmlns:p14="http://schemas.microsoft.com/office/powerpoint/2010/main" val="446559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La actividad económica principal es la agricultura y ganadería </a:t>
            </a:r>
          </a:p>
          <a:p>
            <a:endParaRPr lang="es-EC" dirty="0"/>
          </a:p>
        </p:txBody>
      </p:sp>
      <p:sp>
        <p:nvSpPr>
          <p:cNvPr id="4" name="Marcador de número de diapositiva 3"/>
          <p:cNvSpPr>
            <a:spLocks noGrp="1"/>
          </p:cNvSpPr>
          <p:nvPr>
            <p:ph type="sldNum" sz="quarter" idx="5"/>
          </p:nvPr>
        </p:nvSpPr>
        <p:spPr/>
        <p:txBody>
          <a:bodyPr/>
          <a:lstStyle/>
          <a:p>
            <a:fld id="{C0FF151B-A74F-4343-B7FF-E828AF279594}" type="slidenum">
              <a:rPr lang="es-EC" smtClean="0"/>
              <a:t>5</a:t>
            </a:fld>
            <a:endParaRPr lang="es-EC"/>
          </a:p>
        </p:txBody>
      </p:sp>
    </p:spTree>
    <p:extLst>
      <p:ext uri="{BB962C8B-B14F-4D97-AF65-F5344CB8AC3E}">
        <p14:creationId xmlns:p14="http://schemas.microsoft.com/office/powerpoint/2010/main" val="4270264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AMA254-UTLIZA TECNICA ANALITICA BASADA EN COMBUSTION CATALITICA </a:t>
            </a:r>
          </a:p>
          <a:p>
            <a:r>
              <a:rPr lang="es-EC" dirty="0"/>
              <a:t>ICP-OES ESPECTOMETRIA DE EMISION ATOMICA</a:t>
            </a:r>
          </a:p>
        </p:txBody>
      </p:sp>
      <p:sp>
        <p:nvSpPr>
          <p:cNvPr id="4" name="Marcador de número de diapositiva 3"/>
          <p:cNvSpPr>
            <a:spLocks noGrp="1"/>
          </p:cNvSpPr>
          <p:nvPr>
            <p:ph type="sldNum" sz="quarter" idx="5"/>
          </p:nvPr>
        </p:nvSpPr>
        <p:spPr/>
        <p:txBody>
          <a:bodyPr/>
          <a:lstStyle/>
          <a:p>
            <a:fld id="{C0FF151B-A74F-4343-B7FF-E828AF279594}" type="slidenum">
              <a:rPr lang="es-EC" smtClean="0"/>
              <a:t>10</a:t>
            </a:fld>
            <a:endParaRPr lang="es-EC"/>
          </a:p>
        </p:txBody>
      </p:sp>
    </p:spTree>
    <p:extLst>
      <p:ext uri="{BB962C8B-B14F-4D97-AF65-F5344CB8AC3E}">
        <p14:creationId xmlns:p14="http://schemas.microsoft.com/office/powerpoint/2010/main" val="2023510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dirty="0"/>
              <a:t>Arsénico en Pasto superan los límites determinados por FAO e INEN de </a:t>
            </a:r>
            <a:r>
              <a:rPr lang="es-ES_tradnl" sz="1200" dirty="0"/>
              <a:t>&lt; 0,2 mg.kg</a:t>
            </a:r>
            <a:r>
              <a:rPr lang="es-ES_tradnl" sz="1200" baseline="30000" dirty="0"/>
              <a:t>-1</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a:t>Cobre en Pasto superan los límites determinados por  EPA</a:t>
            </a:r>
            <a:r>
              <a:rPr lang="es-ES_tradnl" sz="1200" dirty="0"/>
              <a:t>&lt;1,3 mg.kg</a:t>
            </a:r>
            <a:r>
              <a:rPr lang="es-ES_tradnl" sz="1200" baseline="30000" dirty="0"/>
              <a:t>-1</a:t>
            </a:r>
            <a:r>
              <a:rPr lang="es-EC" sz="1200" baseline="30000" dirty="0"/>
              <a:t> </a:t>
            </a:r>
            <a:r>
              <a:rPr lang="es-ES_tradnl" sz="1200" dirty="0"/>
              <a:t>y &lt;0,1 OSHA mg.kg</a:t>
            </a:r>
            <a:r>
              <a:rPr lang="es-ES_tradnl" sz="1200" baseline="30000" dirty="0"/>
              <a:t>-1</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a:t>Mercurio en Pasto esta dentro del límite determinado por FDA de </a:t>
            </a:r>
            <a:r>
              <a:rPr lang="es-ES_tradnl" sz="1200" dirty="0"/>
              <a:t>0,05 mg.kg</a:t>
            </a:r>
            <a:r>
              <a:rPr lang="es-ES_tradnl" sz="1200" baseline="30000" dirty="0"/>
              <a:t>-1</a:t>
            </a:r>
            <a:r>
              <a:rPr lang="es-ES_tradnl"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a:t>Plomo en Pasto superan los límites determinados por EPA </a:t>
            </a:r>
            <a:r>
              <a:rPr lang="es-ES_tradnl" sz="1200" dirty="0"/>
              <a:t>0,05 mg.kg</a:t>
            </a:r>
            <a:r>
              <a:rPr lang="es-ES_tradnl" sz="1200" baseline="30000" dirty="0"/>
              <a:t>-1</a:t>
            </a:r>
            <a:r>
              <a:rPr lang="es-ES_tradnl" sz="1200" dirty="0"/>
              <a:t>.</a:t>
            </a:r>
            <a:endParaRPr lang="es-EC"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aseline="30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aseline="30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dirty="0"/>
          </a:p>
          <a:p>
            <a:endParaRPr lang="es-EC" dirty="0"/>
          </a:p>
        </p:txBody>
      </p:sp>
      <p:sp>
        <p:nvSpPr>
          <p:cNvPr id="4" name="Marcador de número de diapositiva 3"/>
          <p:cNvSpPr>
            <a:spLocks noGrp="1"/>
          </p:cNvSpPr>
          <p:nvPr>
            <p:ph type="sldNum" sz="quarter" idx="5"/>
          </p:nvPr>
        </p:nvSpPr>
        <p:spPr/>
        <p:txBody>
          <a:bodyPr/>
          <a:lstStyle/>
          <a:p>
            <a:fld id="{C0FF151B-A74F-4343-B7FF-E828AF279594}" type="slidenum">
              <a:rPr lang="es-EC" smtClean="0"/>
              <a:t>12</a:t>
            </a:fld>
            <a:endParaRPr lang="es-EC"/>
          </a:p>
        </p:txBody>
      </p:sp>
    </p:spTree>
    <p:extLst>
      <p:ext uri="{BB962C8B-B14F-4D97-AF65-F5344CB8AC3E}">
        <p14:creationId xmlns:p14="http://schemas.microsoft.com/office/powerpoint/2010/main" val="1889652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dirty="0"/>
              <a:t>Arsénico en Pasto superan los límites determinados por FAO e INEN de </a:t>
            </a:r>
            <a:r>
              <a:rPr lang="es-ES_tradnl" sz="1200" dirty="0"/>
              <a:t>&lt; 0,2 mg.kg</a:t>
            </a:r>
            <a:r>
              <a:rPr lang="es-ES_tradnl" sz="1200" baseline="30000" dirty="0"/>
              <a:t>-1</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a:t>Cadmio en Papa superan los límites determinados por  EPA de</a:t>
            </a:r>
            <a:r>
              <a:rPr lang="es-ES_tradnl" sz="1200" dirty="0"/>
              <a:t> &lt;0,005 mg.kg</a:t>
            </a:r>
            <a:r>
              <a:rPr lang="es-ES_tradnl" sz="1200" baseline="30000" dirty="0"/>
              <a:t>-1</a:t>
            </a:r>
            <a:r>
              <a:rPr lang="es-ES_tradnl" sz="1200" dirty="0"/>
              <a:t>.</a:t>
            </a:r>
            <a:endParaRPr lang="es-ES_tradnl" sz="1200" baseline="30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a:t>Cobre en Pasto superan los límites determinados por  EPA</a:t>
            </a:r>
            <a:r>
              <a:rPr lang="es-ES_tradnl" sz="1200" dirty="0"/>
              <a:t>&lt;1,3 mg.kg</a:t>
            </a:r>
            <a:r>
              <a:rPr lang="es-ES_tradnl" sz="1200" baseline="30000" dirty="0"/>
              <a:t>-1</a:t>
            </a:r>
            <a:r>
              <a:rPr lang="es-EC" sz="1200" baseline="30000" dirty="0"/>
              <a:t> </a:t>
            </a:r>
            <a:r>
              <a:rPr lang="es-ES_tradnl" sz="1200" dirty="0"/>
              <a:t>y &lt;0,1 OSHA mg.kg</a:t>
            </a:r>
            <a:r>
              <a:rPr lang="es-ES_tradnl" sz="1200" baseline="30000" dirty="0"/>
              <a:t>-1</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a:t>Mercurio en Pasto esta dentro del límite determinado por FDA de </a:t>
            </a:r>
            <a:r>
              <a:rPr lang="es-ES_tradnl" sz="1200" dirty="0"/>
              <a:t>0,05 mg.kg</a:t>
            </a:r>
            <a:r>
              <a:rPr lang="es-ES_tradnl" sz="1200" baseline="30000" dirty="0"/>
              <a:t>-1</a:t>
            </a:r>
            <a:r>
              <a:rPr lang="es-ES_tradnl"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a:t>Plomo en Pasto superan los límites determinados por EPA </a:t>
            </a:r>
            <a:r>
              <a:rPr lang="es-ES_tradnl" sz="1200" dirty="0"/>
              <a:t>0,05 mg.kg</a:t>
            </a:r>
            <a:r>
              <a:rPr lang="es-ES_tradnl" sz="1200" baseline="30000" dirty="0"/>
              <a:t>-1</a:t>
            </a:r>
            <a:r>
              <a:rPr lang="es-ES_tradnl" sz="1200" dirty="0"/>
              <a:t>.</a:t>
            </a:r>
            <a:endParaRPr lang="es-EC" sz="1200" dirty="0"/>
          </a:p>
          <a:p>
            <a:endParaRPr lang="es-EC" dirty="0"/>
          </a:p>
        </p:txBody>
      </p:sp>
      <p:sp>
        <p:nvSpPr>
          <p:cNvPr id="4" name="Marcador de número de diapositiva 3"/>
          <p:cNvSpPr>
            <a:spLocks noGrp="1"/>
          </p:cNvSpPr>
          <p:nvPr>
            <p:ph type="sldNum" sz="quarter" idx="5"/>
          </p:nvPr>
        </p:nvSpPr>
        <p:spPr/>
        <p:txBody>
          <a:bodyPr/>
          <a:lstStyle/>
          <a:p>
            <a:fld id="{C0FF151B-A74F-4343-B7FF-E828AF279594}" type="slidenum">
              <a:rPr lang="es-EC" smtClean="0"/>
              <a:t>13</a:t>
            </a:fld>
            <a:endParaRPr lang="es-EC"/>
          </a:p>
        </p:txBody>
      </p:sp>
    </p:spTree>
    <p:extLst>
      <p:ext uri="{BB962C8B-B14F-4D97-AF65-F5344CB8AC3E}">
        <p14:creationId xmlns:p14="http://schemas.microsoft.com/office/powerpoint/2010/main" val="2410435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Plomo en Papa superan los límites determinados por  EPA máximo de </a:t>
            </a:r>
            <a:r>
              <a:rPr lang="es-ES_tradnl" dirty="0"/>
              <a:t>0,05 mg.kg</a:t>
            </a:r>
            <a:r>
              <a:rPr lang="es-ES_tradnl" baseline="30000" dirty="0"/>
              <a:t>-1</a:t>
            </a:r>
            <a:r>
              <a:rPr lang="es-ES_tradnl" dirty="0"/>
              <a:t>.</a:t>
            </a:r>
            <a:endParaRPr lang="es-EC" dirty="0"/>
          </a:p>
          <a:p>
            <a:endParaRPr lang="es-EC" dirty="0"/>
          </a:p>
        </p:txBody>
      </p:sp>
      <p:sp>
        <p:nvSpPr>
          <p:cNvPr id="4" name="Marcador de número de diapositiva 3"/>
          <p:cNvSpPr>
            <a:spLocks noGrp="1"/>
          </p:cNvSpPr>
          <p:nvPr>
            <p:ph type="sldNum" sz="quarter" idx="5"/>
          </p:nvPr>
        </p:nvSpPr>
        <p:spPr/>
        <p:txBody>
          <a:bodyPr/>
          <a:lstStyle/>
          <a:p>
            <a:fld id="{C0FF151B-A74F-4343-B7FF-E828AF279594}" type="slidenum">
              <a:rPr lang="es-EC" smtClean="0"/>
              <a:t>14</a:t>
            </a:fld>
            <a:endParaRPr lang="es-EC"/>
          </a:p>
        </p:txBody>
      </p:sp>
    </p:spTree>
    <p:extLst>
      <p:ext uri="{BB962C8B-B14F-4D97-AF65-F5344CB8AC3E}">
        <p14:creationId xmlns:p14="http://schemas.microsoft.com/office/powerpoint/2010/main" val="555896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DC43B9-17D1-4998-B912-157F47C6E27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4E3433AC-337F-4ED5-BD33-68A15EBD96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F84D18F9-1A2D-499E-89A2-CD0A902B46EB}"/>
              </a:ext>
            </a:extLst>
          </p:cNvPr>
          <p:cNvSpPr>
            <a:spLocks noGrp="1"/>
          </p:cNvSpPr>
          <p:nvPr>
            <p:ph type="dt" sz="half" idx="10"/>
          </p:nvPr>
        </p:nvSpPr>
        <p:spPr/>
        <p:txBody>
          <a:bodyPr/>
          <a:lstStyle/>
          <a:p>
            <a:fld id="{61CC1788-35BF-4F6F-973C-59307DA5C2E8}" type="datetimeFigureOut">
              <a:rPr lang="es-EC" smtClean="0"/>
              <a:t>29/1/2019</a:t>
            </a:fld>
            <a:endParaRPr lang="es-EC"/>
          </a:p>
        </p:txBody>
      </p:sp>
      <p:sp>
        <p:nvSpPr>
          <p:cNvPr id="5" name="Marcador de pie de página 4">
            <a:extLst>
              <a:ext uri="{FF2B5EF4-FFF2-40B4-BE49-F238E27FC236}">
                <a16:creationId xmlns:a16="http://schemas.microsoft.com/office/drawing/2014/main" id="{30C4EFE2-55A9-418A-B9B2-7613A9E82245}"/>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04B61799-AAAA-43EF-A8FF-F3C64A21151C}"/>
              </a:ext>
            </a:extLst>
          </p:cNvPr>
          <p:cNvSpPr>
            <a:spLocks noGrp="1"/>
          </p:cNvSpPr>
          <p:nvPr>
            <p:ph type="sldNum" sz="quarter" idx="12"/>
          </p:nvPr>
        </p:nvSpPr>
        <p:spPr/>
        <p:txBody>
          <a:bodyPr/>
          <a:lstStyle/>
          <a:p>
            <a:fld id="{21CA379B-E891-48C2-92BC-4AFCE313C142}" type="slidenum">
              <a:rPr lang="es-EC" smtClean="0"/>
              <a:t>‹Nº›</a:t>
            </a:fld>
            <a:endParaRPr lang="es-EC"/>
          </a:p>
        </p:txBody>
      </p:sp>
    </p:spTree>
    <p:extLst>
      <p:ext uri="{BB962C8B-B14F-4D97-AF65-F5344CB8AC3E}">
        <p14:creationId xmlns:p14="http://schemas.microsoft.com/office/powerpoint/2010/main" val="3274372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AE90B1-30B6-4B5A-93A9-4202A7FA6E6C}"/>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97F7A325-35AD-4271-B068-184148F0E566}"/>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7DB9C1EA-634E-4019-8C2C-63049DF12025}"/>
              </a:ext>
            </a:extLst>
          </p:cNvPr>
          <p:cNvSpPr>
            <a:spLocks noGrp="1"/>
          </p:cNvSpPr>
          <p:nvPr>
            <p:ph type="dt" sz="half" idx="10"/>
          </p:nvPr>
        </p:nvSpPr>
        <p:spPr/>
        <p:txBody>
          <a:bodyPr/>
          <a:lstStyle/>
          <a:p>
            <a:fld id="{61CC1788-35BF-4F6F-973C-59307DA5C2E8}" type="datetimeFigureOut">
              <a:rPr lang="es-EC" smtClean="0"/>
              <a:t>29/1/2019</a:t>
            </a:fld>
            <a:endParaRPr lang="es-EC"/>
          </a:p>
        </p:txBody>
      </p:sp>
      <p:sp>
        <p:nvSpPr>
          <p:cNvPr id="5" name="Marcador de pie de página 4">
            <a:extLst>
              <a:ext uri="{FF2B5EF4-FFF2-40B4-BE49-F238E27FC236}">
                <a16:creationId xmlns:a16="http://schemas.microsoft.com/office/drawing/2014/main" id="{EBBF68EA-CED5-48FD-9878-B5B96DB966C6}"/>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B3B83A78-7C19-43C0-8770-588F0079CCC6}"/>
              </a:ext>
            </a:extLst>
          </p:cNvPr>
          <p:cNvSpPr>
            <a:spLocks noGrp="1"/>
          </p:cNvSpPr>
          <p:nvPr>
            <p:ph type="sldNum" sz="quarter" idx="12"/>
          </p:nvPr>
        </p:nvSpPr>
        <p:spPr/>
        <p:txBody>
          <a:bodyPr/>
          <a:lstStyle/>
          <a:p>
            <a:fld id="{21CA379B-E891-48C2-92BC-4AFCE313C142}" type="slidenum">
              <a:rPr lang="es-EC" smtClean="0"/>
              <a:t>‹Nº›</a:t>
            </a:fld>
            <a:endParaRPr lang="es-EC"/>
          </a:p>
        </p:txBody>
      </p:sp>
    </p:spTree>
    <p:extLst>
      <p:ext uri="{BB962C8B-B14F-4D97-AF65-F5344CB8AC3E}">
        <p14:creationId xmlns:p14="http://schemas.microsoft.com/office/powerpoint/2010/main" val="2006488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4145165-F28E-49D0-8055-0F0D8C42DDD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8C81F9F7-310F-4FC9-A267-01E20F6420DE}"/>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AD00711D-3432-46D4-B0C7-ED01D04FCF2F}"/>
              </a:ext>
            </a:extLst>
          </p:cNvPr>
          <p:cNvSpPr>
            <a:spLocks noGrp="1"/>
          </p:cNvSpPr>
          <p:nvPr>
            <p:ph type="dt" sz="half" idx="10"/>
          </p:nvPr>
        </p:nvSpPr>
        <p:spPr/>
        <p:txBody>
          <a:bodyPr/>
          <a:lstStyle/>
          <a:p>
            <a:fld id="{61CC1788-35BF-4F6F-973C-59307DA5C2E8}" type="datetimeFigureOut">
              <a:rPr lang="es-EC" smtClean="0"/>
              <a:t>29/1/2019</a:t>
            </a:fld>
            <a:endParaRPr lang="es-EC"/>
          </a:p>
        </p:txBody>
      </p:sp>
      <p:sp>
        <p:nvSpPr>
          <p:cNvPr id="5" name="Marcador de pie de página 4">
            <a:extLst>
              <a:ext uri="{FF2B5EF4-FFF2-40B4-BE49-F238E27FC236}">
                <a16:creationId xmlns:a16="http://schemas.microsoft.com/office/drawing/2014/main" id="{24EDACFF-B06F-4302-A31D-E0BE3BAA2123}"/>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D3AE5D8A-D8D8-47A2-97ED-5EE9CE997FB3}"/>
              </a:ext>
            </a:extLst>
          </p:cNvPr>
          <p:cNvSpPr>
            <a:spLocks noGrp="1"/>
          </p:cNvSpPr>
          <p:nvPr>
            <p:ph type="sldNum" sz="quarter" idx="12"/>
          </p:nvPr>
        </p:nvSpPr>
        <p:spPr/>
        <p:txBody>
          <a:bodyPr/>
          <a:lstStyle/>
          <a:p>
            <a:fld id="{21CA379B-E891-48C2-92BC-4AFCE313C142}" type="slidenum">
              <a:rPr lang="es-EC" smtClean="0"/>
              <a:t>‹Nº›</a:t>
            </a:fld>
            <a:endParaRPr lang="es-EC"/>
          </a:p>
        </p:txBody>
      </p:sp>
    </p:spTree>
    <p:extLst>
      <p:ext uri="{BB962C8B-B14F-4D97-AF65-F5344CB8AC3E}">
        <p14:creationId xmlns:p14="http://schemas.microsoft.com/office/powerpoint/2010/main" val="4060284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1F48E0-AA6A-4824-A704-369A2BCD9DD5}"/>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FDB29AF5-1A32-4BE3-90F8-2A5451629599}"/>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3FB062E6-9D43-4F86-AE78-1D314DCFF338}"/>
              </a:ext>
            </a:extLst>
          </p:cNvPr>
          <p:cNvSpPr>
            <a:spLocks noGrp="1"/>
          </p:cNvSpPr>
          <p:nvPr>
            <p:ph type="dt" sz="half" idx="10"/>
          </p:nvPr>
        </p:nvSpPr>
        <p:spPr/>
        <p:txBody>
          <a:bodyPr/>
          <a:lstStyle/>
          <a:p>
            <a:fld id="{61CC1788-35BF-4F6F-973C-59307DA5C2E8}" type="datetimeFigureOut">
              <a:rPr lang="es-EC" smtClean="0"/>
              <a:t>29/1/2019</a:t>
            </a:fld>
            <a:endParaRPr lang="es-EC"/>
          </a:p>
        </p:txBody>
      </p:sp>
      <p:sp>
        <p:nvSpPr>
          <p:cNvPr id="5" name="Marcador de pie de página 4">
            <a:extLst>
              <a:ext uri="{FF2B5EF4-FFF2-40B4-BE49-F238E27FC236}">
                <a16:creationId xmlns:a16="http://schemas.microsoft.com/office/drawing/2014/main" id="{41D02093-504D-4602-84B7-BD501D58650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D69A9A85-1E09-4CFB-A4E3-89E57FAC3E22}"/>
              </a:ext>
            </a:extLst>
          </p:cNvPr>
          <p:cNvSpPr>
            <a:spLocks noGrp="1"/>
          </p:cNvSpPr>
          <p:nvPr>
            <p:ph type="sldNum" sz="quarter" idx="12"/>
          </p:nvPr>
        </p:nvSpPr>
        <p:spPr/>
        <p:txBody>
          <a:bodyPr/>
          <a:lstStyle/>
          <a:p>
            <a:fld id="{21CA379B-E891-48C2-92BC-4AFCE313C142}" type="slidenum">
              <a:rPr lang="es-EC" smtClean="0"/>
              <a:t>‹Nº›</a:t>
            </a:fld>
            <a:endParaRPr lang="es-EC"/>
          </a:p>
        </p:txBody>
      </p:sp>
    </p:spTree>
    <p:extLst>
      <p:ext uri="{BB962C8B-B14F-4D97-AF65-F5344CB8AC3E}">
        <p14:creationId xmlns:p14="http://schemas.microsoft.com/office/powerpoint/2010/main" val="3116335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2AD9A9-B48D-41A0-9781-D392CC4EF39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E4D2F7FD-9C00-4604-8AAA-A7B76E6AC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89E36CA8-9790-48F2-9680-655CDA7248F9}"/>
              </a:ext>
            </a:extLst>
          </p:cNvPr>
          <p:cNvSpPr>
            <a:spLocks noGrp="1"/>
          </p:cNvSpPr>
          <p:nvPr>
            <p:ph type="dt" sz="half" idx="10"/>
          </p:nvPr>
        </p:nvSpPr>
        <p:spPr/>
        <p:txBody>
          <a:bodyPr/>
          <a:lstStyle/>
          <a:p>
            <a:fld id="{61CC1788-35BF-4F6F-973C-59307DA5C2E8}" type="datetimeFigureOut">
              <a:rPr lang="es-EC" smtClean="0"/>
              <a:t>29/1/2019</a:t>
            </a:fld>
            <a:endParaRPr lang="es-EC"/>
          </a:p>
        </p:txBody>
      </p:sp>
      <p:sp>
        <p:nvSpPr>
          <p:cNvPr id="5" name="Marcador de pie de página 4">
            <a:extLst>
              <a:ext uri="{FF2B5EF4-FFF2-40B4-BE49-F238E27FC236}">
                <a16:creationId xmlns:a16="http://schemas.microsoft.com/office/drawing/2014/main" id="{6E0E6C85-613E-492E-9057-E0C23D45BD16}"/>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45F2D19F-52EA-4A73-BD4B-5F2B16032D95}"/>
              </a:ext>
            </a:extLst>
          </p:cNvPr>
          <p:cNvSpPr>
            <a:spLocks noGrp="1"/>
          </p:cNvSpPr>
          <p:nvPr>
            <p:ph type="sldNum" sz="quarter" idx="12"/>
          </p:nvPr>
        </p:nvSpPr>
        <p:spPr/>
        <p:txBody>
          <a:bodyPr/>
          <a:lstStyle/>
          <a:p>
            <a:fld id="{21CA379B-E891-48C2-92BC-4AFCE313C142}" type="slidenum">
              <a:rPr lang="es-EC" smtClean="0"/>
              <a:t>‹Nº›</a:t>
            </a:fld>
            <a:endParaRPr lang="es-EC"/>
          </a:p>
        </p:txBody>
      </p:sp>
    </p:spTree>
    <p:extLst>
      <p:ext uri="{BB962C8B-B14F-4D97-AF65-F5344CB8AC3E}">
        <p14:creationId xmlns:p14="http://schemas.microsoft.com/office/powerpoint/2010/main" val="2249056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A3A3FB-22DB-4861-927D-DF523B7CAE9D}"/>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282FF3A0-445D-401B-A69E-F8EADF6E2982}"/>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A5A47AA1-A66A-4E88-B4D9-42459882E4A7}"/>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C5A5BAA7-1365-4434-91ED-19EB020C8CF5}"/>
              </a:ext>
            </a:extLst>
          </p:cNvPr>
          <p:cNvSpPr>
            <a:spLocks noGrp="1"/>
          </p:cNvSpPr>
          <p:nvPr>
            <p:ph type="dt" sz="half" idx="10"/>
          </p:nvPr>
        </p:nvSpPr>
        <p:spPr/>
        <p:txBody>
          <a:bodyPr/>
          <a:lstStyle/>
          <a:p>
            <a:fld id="{61CC1788-35BF-4F6F-973C-59307DA5C2E8}" type="datetimeFigureOut">
              <a:rPr lang="es-EC" smtClean="0"/>
              <a:t>29/1/2019</a:t>
            </a:fld>
            <a:endParaRPr lang="es-EC"/>
          </a:p>
        </p:txBody>
      </p:sp>
      <p:sp>
        <p:nvSpPr>
          <p:cNvPr id="6" name="Marcador de pie de página 5">
            <a:extLst>
              <a:ext uri="{FF2B5EF4-FFF2-40B4-BE49-F238E27FC236}">
                <a16:creationId xmlns:a16="http://schemas.microsoft.com/office/drawing/2014/main" id="{DA6E377A-DFAF-4FD1-A7EF-FE721D0BD73A}"/>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45CEDF74-6F5C-4B33-9EE3-2BA0CB8E1F48}"/>
              </a:ext>
            </a:extLst>
          </p:cNvPr>
          <p:cNvSpPr>
            <a:spLocks noGrp="1"/>
          </p:cNvSpPr>
          <p:nvPr>
            <p:ph type="sldNum" sz="quarter" idx="12"/>
          </p:nvPr>
        </p:nvSpPr>
        <p:spPr/>
        <p:txBody>
          <a:bodyPr/>
          <a:lstStyle/>
          <a:p>
            <a:fld id="{21CA379B-E891-48C2-92BC-4AFCE313C142}" type="slidenum">
              <a:rPr lang="es-EC" smtClean="0"/>
              <a:t>‹Nº›</a:t>
            </a:fld>
            <a:endParaRPr lang="es-EC"/>
          </a:p>
        </p:txBody>
      </p:sp>
    </p:spTree>
    <p:extLst>
      <p:ext uri="{BB962C8B-B14F-4D97-AF65-F5344CB8AC3E}">
        <p14:creationId xmlns:p14="http://schemas.microsoft.com/office/powerpoint/2010/main" val="1587985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FA0DEE-72B5-4C23-B67F-6B0991AE695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3201CD93-FE9C-4A1A-995B-5ECC2D82E6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667EFD45-6A69-4BA4-96D2-2E5F842D4961}"/>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F19AA70B-BC0B-4BD7-8553-3A26934594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A96F7CF9-FFA1-4249-B53A-A697920081C5}"/>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FEC1C0E4-C211-43BF-879D-D97CA783F14C}"/>
              </a:ext>
            </a:extLst>
          </p:cNvPr>
          <p:cNvSpPr>
            <a:spLocks noGrp="1"/>
          </p:cNvSpPr>
          <p:nvPr>
            <p:ph type="dt" sz="half" idx="10"/>
          </p:nvPr>
        </p:nvSpPr>
        <p:spPr/>
        <p:txBody>
          <a:bodyPr/>
          <a:lstStyle/>
          <a:p>
            <a:fld id="{61CC1788-35BF-4F6F-973C-59307DA5C2E8}" type="datetimeFigureOut">
              <a:rPr lang="es-EC" smtClean="0"/>
              <a:t>29/1/2019</a:t>
            </a:fld>
            <a:endParaRPr lang="es-EC"/>
          </a:p>
        </p:txBody>
      </p:sp>
      <p:sp>
        <p:nvSpPr>
          <p:cNvPr id="8" name="Marcador de pie de página 7">
            <a:extLst>
              <a:ext uri="{FF2B5EF4-FFF2-40B4-BE49-F238E27FC236}">
                <a16:creationId xmlns:a16="http://schemas.microsoft.com/office/drawing/2014/main" id="{811710C9-29E5-43DF-B444-83C584648A7B}"/>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8DCF06F9-4B25-4A7B-9421-B4409BD99E72}"/>
              </a:ext>
            </a:extLst>
          </p:cNvPr>
          <p:cNvSpPr>
            <a:spLocks noGrp="1"/>
          </p:cNvSpPr>
          <p:nvPr>
            <p:ph type="sldNum" sz="quarter" idx="12"/>
          </p:nvPr>
        </p:nvSpPr>
        <p:spPr/>
        <p:txBody>
          <a:bodyPr/>
          <a:lstStyle/>
          <a:p>
            <a:fld id="{21CA379B-E891-48C2-92BC-4AFCE313C142}" type="slidenum">
              <a:rPr lang="es-EC" smtClean="0"/>
              <a:t>‹Nº›</a:t>
            </a:fld>
            <a:endParaRPr lang="es-EC"/>
          </a:p>
        </p:txBody>
      </p:sp>
    </p:spTree>
    <p:extLst>
      <p:ext uri="{BB962C8B-B14F-4D97-AF65-F5344CB8AC3E}">
        <p14:creationId xmlns:p14="http://schemas.microsoft.com/office/powerpoint/2010/main" val="3360873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4EFF1A-7EB8-460F-BE6C-CDC97AF9052A}"/>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3D352792-FF00-4C36-8D65-0200640835B5}"/>
              </a:ext>
            </a:extLst>
          </p:cNvPr>
          <p:cNvSpPr>
            <a:spLocks noGrp="1"/>
          </p:cNvSpPr>
          <p:nvPr>
            <p:ph type="dt" sz="half" idx="10"/>
          </p:nvPr>
        </p:nvSpPr>
        <p:spPr/>
        <p:txBody>
          <a:bodyPr/>
          <a:lstStyle/>
          <a:p>
            <a:fld id="{61CC1788-35BF-4F6F-973C-59307DA5C2E8}" type="datetimeFigureOut">
              <a:rPr lang="es-EC" smtClean="0"/>
              <a:t>29/1/2019</a:t>
            </a:fld>
            <a:endParaRPr lang="es-EC"/>
          </a:p>
        </p:txBody>
      </p:sp>
      <p:sp>
        <p:nvSpPr>
          <p:cNvPr id="4" name="Marcador de pie de página 3">
            <a:extLst>
              <a:ext uri="{FF2B5EF4-FFF2-40B4-BE49-F238E27FC236}">
                <a16:creationId xmlns:a16="http://schemas.microsoft.com/office/drawing/2014/main" id="{9BD24A24-4109-40FA-B98E-0B53AFE6E802}"/>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0E798413-EA63-4D04-BB87-CFAD17187213}"/>
              </a:ext>
            </a:extLst>
          </p:cNvPr>
          <p:cNvSpPr>
            <a:spLocks noGrp="1"/>
          </p:cNvSpPr>
          <p:nvPr>
            <p:ph type="sldNum" sz="quarter" idx="12"/>
          </p:nvPr>
        </p:nvSpPr>
        <p:spPr/>
        <p:txBody>
          <a:bodyPr/>
          <a:lstStyle/>
          <a:p>
            <a:fld id="{21CA379B-E891-48C2-92BC-4AFCE313C142}" type="slidenum">
              <a:rPr lang="es-EC" smtClean="0"/>
              <a:t>‹Nº›</a:t>
            </a:fld>
            <a:endParaRPr lang="es-EC"/>
          </a:p>
        </p:txBody>
      </p:sp>
    </p:spTree>
    <p:extLst>
      <p:ext uri="{BB962C8B-B14F-4D97-AF65-F5344CB8AC3E}">
        <p14:creationId xmlns:p14="http://schemas.microsoft.com/office/powerpoint/2010/main" val="2441634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8E3127F-F771-463A-8A6A-EE7FA1C11E9D}"/>
              </a:ext>
            </a:extLst>
          </p:cNvPr>
          <p:cNvSpPr>
            <a:spLocks noGrp="1"/>
          </p:cNvSpPr>
          <p:nvPr>
            <p:ph type="dt" sz="half" idx="10"/>
          </p:nvPr>
        </p:nvSpPr>
        <p:spPr/>
        <p:txBody>
          <a:bodyPr/>
          <a:lstStyle/>
          <a:p>
            <a:fld id="{61CC1788-35BF-4F6F-973C-59307DA5C2E8}" type="datetimeFigureOut">
              <a:rPr lang="es-EC" smtClean="0"/>
              <a:t>29/1/2019</a:t>
            </a:fld>
            <a:endParaRPr lang="es-EC"/>
          </a:p>
        </p:txBody>
      </p:sp>
      <p:sp>
        <p:nvSpPr>
          <p:cNvPr id="3" name="Marcador de pie de página 2">
            <a:extLst>
              <a:ext uri="{FF2B5EF4-FFF2-40B4-BE49-F238E27FC236}">
                <a16:creationId xmlns:a16="http://schemas.microsoft.com/office/drawing/2014/main" id="{8D01ABED-3747-4649-83FB-83172B85D2BD}"/>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9D676959-1F2B-409A-984A-41066D7BA40A}"/>
              </a:ext>
            </a:extLst>
          </p:cNvPr>
          <p:cNvSpPr>
            <a:spLocks noGrp="1"/>
          </p:cNvSpPr>
          <p:nvPr>
            <p:ph type="sldNum" sz="quarter" idx="12"/>
          </p:nvPr>
        </p:nvSpPr>
        <p:spPr/>
        <p:txBody>
          <a:bodyPr/>
          <a:lstStyle/>
          <a:p>
            <a:fld id="{21CA379B-E891-48C2-92BC-4AFCE313C142}" type="slidenum">
              <a:rPr lang="es-EC" smtClean="0"/>
              <a:t>‹Nº›</a:t>
            </a:fld>
            <a:endParaRPr lang="es-EC"/>
          </a:p>
        </p:txBody>
      </p:sp>
    </p:spTree>
    <p:extLst>
      <p:ext uri="{BB962C8B-B14F-4D97-AF65-F5344CB8AC3E}">
        <p14:creationId xmlns:p14="http://schemas.microsoft.com/office/powerpoint/2010/main" val="204163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BE84AE-9615-410F-A73D-A316D12CADB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3F1C19B9-6813-4A92-AF36-4391C71E9B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672CEC57-95BB-45E4-AE83-710F87DEC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83D5BDE7-B182-4A23-9016-2544E41EEE2D}"/>
              </a:ext>
            </a:extLst>
          </p:cNvPr>
          <p:cNvSpPr>
            <a:spLocks noGrp="1"/>
          </p:cNvSpPr>
          <p:nvPr>
            <p:ph type="dt" sz="half" idx="10"/>
          </p:nvPr>
        </p:nvSpPr>
        <p:spPr/>
        <p:txBody>
          <a:bodyPr/>
          <a:lstStyle/>
          <a:p>
            <a:fld id="{61CC1788-35BF-4F6F-973C-59307DA5C2E8}" type="datetimeFigureOut">
              <a:rPr lang="es-EC" smtClean="0"/>
              <a:t>29/1/2019</a:t>
            </a:fld>
            <a:endParaRPr lang="es-EC"/>
          </a:p>
        </p:txBody>
      </p:sp>
      <p:sp>
        <p:nvSpPr>
          <p:cNvPr id="6" name="Marcador de pie de página 5">
            <a:extLst>
              <a:ext uri="{FF2B5EF4-FFF2-40B4-BE49-F238E27FC236}">
                <a16:creationId xmlns:a16="http://schemas.microsoft.com/office/drawing/2014/main" id="{D91E82AD-6AF7-41E6-ADA4-74F49B758579}"/>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E6F1DA3E-E409-4753-A53D-9AB3AB36BEBF}"/>
              </a:ext>
            </a:extLst>
          </p:cNvPr>
          <p:cNvSpPr>
            <a:spLocks noGrp="1"/>
          </p:cNvSpPr>
          <p:nvPr>
            <p:ph type="sldNum" sz="quarter" idx="12"/>
          </p:nvPr>
        </p:nvSpPr>
        <p:spPr/>
        <p:txBody>
          <a:bodyPr/>
          <a:lstStyle/>
          <a:p>
            <a:fld id="{21CA379B-E891-48C2-92BC-4AFCE313C142}" type="slidenum">
              <a:rPr lang="es-EC" smtClean="0"/>
              <a:t>‹Nº›</a:t>
            </a:fld>
            <a:endParaRPr lang="es-EC"/>
          </a:p>
        </p:txBody>
      </p:sp>
    </p:spTree>
    <p:extLst>
      <p:ext uri="{BB962C8B-B14F-4D97-AF65-F5344CB8AC3E}">
        <p14:creationId xmlns:p14="http://schemas.microsoft.com/office/powerpoint/2010/main" val="1969576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9F80F0-307B-43FF-A63C-489168BA29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E016AFB6-E56D-405B-9F1D-44473CD838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A751D3B4-2D38-4729-8FDF-B7287C176C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5089A5D6-3392-45CD-B8DE-6E8C311A1898}"/>
              </a:ext>
            </a:extLst>
          </p:cNvPr>
          <p:cNvSpPr>
            <a:spLocks noGrp="1"/>
          </p:cNvSpPr>
          <p:nvPr>
            <p:ph type="dt" sz="half" idx="10"/>
          </p:nvPr>
        </p:nvSpPr>
        <p:spPr/>
        <p:txBody>
          <a:bodyPr/>
          <a:lstStyle/>
          <a:p>
            <a:fld id="{61CC1788-35BF-4F6F-973C-59307DA5C2E8}" type="datetimeFigureOut">
              <a:rPr lang="es-EC" smtClean="0"/>
              <a:t>29/1/2019</a:t>
            </a:fld>
            <a:endParaRPr lang="es-EC"/>
          </a:p>
        </p:txBody>
      </p:sp>
      <p:sp>
        <p:nvSpPr>
          <p:cNvPr id="6" name="Marcador de pie de página 5">
            <a:extLst>
              <a:ext uri="{FF2B5EF4-FFF2-40B4-BE49-F238E27FC236}">
                <a16:creationId xmlns:a16="http://schemas.microsoft.com/office/drawing/2014/main" id="{200361E8-C600-4096-B618-1CA9823C7843}"/>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D5E348C6-FA75-4947-9178-4B50E76B189D}"/>
              </a:ext>
            </a:extLst>
          </p:cNvPr>
          <p:cNvSpPr>
            <a:spLocks noGrp="1"/>
          </p:cNvSpPr>
          <p:nvPr>
            <p:ph type="sldNum" sz="quarter" idx="12"/>
          </p:nvPr>
        </p:nvSpPr>
        <p:spPr/>
        <p:txBody>
          <a:bodyPr/>
          <a:lstStyle/>
          <a:p>
            <a:fld id="{21CA379B-E891-48C2-92BC-4AFCE313C142}" type="slidenum">
              <a:rPr lang="es-EC" smtClean="0"/>
              <a:t>‹Nº›</a:t>
            </a:fld>
            <a:endParaRPr lang="es-EC"/>
          </a:p>
        </p:txBody>
      </p:sp>
    </p:spTree>
    <p:extLst>
      <p:ext uri="{BB962C8B-B14F-4D97-AF65-F5344CB8AC3E}">
        <p14:creationId xmlns:p14="http://schemas.microsoft.com/office/powerpoint/2010/main" val="2278714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B760B22-DBE1-42B4-A4E3-147B2BAD54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3F22DD55-BC0F-4A3E-B3E3-9C98424C2A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421AE56C-DBD8-4AA3-B9C2-9E40AD4E4D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C1788-35BF-4F6F-973C-59307DA5C2E8}" type="datetimeFigureOut">
              <a:rPr lang="es-EC" smtClean="0"/>
              <a:t>29/1/2019</a:t>
            </a:fld>
            <a:endParaRPr lang="es-EC"/>
          </a:p>
        </p:txBody>
      </p:sp>
      <p:sp>
        <p:nvSpPr>
          <p:cNvPr id="5" name="Marcador de pie de página 4">
            <a:extLst>
              <a:ext uri="{FF2B5EF4-FFF2-40B4-BE49-F238E27FC236}">
                <a16:creationId xmlns:a16="http://schemas.microsoft.com/office/drawing/2014/main" id="{1C054F01-D177-4AF7-A93A-5891E7B1B4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E54399A7-D1A7-48E5-9E74-23FCCFD182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CA379B-E891-48C2-92BC-4AFCE313C142}" type="slidenum">
              <a:rPr lang="es-EC" smtClean="0"/>
              <a:t>‹Nº›</a:t>
            </a:fld>
            <a:endParaRPr lang="es-EC"/>
          </a:p>
        </p:txBody>
      </p:sp>
    </p:spTree>
    <p:extLst>
      <p:ext uri="{BB962C8B-B14F-4D97-AF65-F5344CB8AC3E}">
        <p14:creationId xmlns:p14="http://schemas.microsoft.com/office/powerpoint/2010/main" val="3318938965"/>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ustomXml" Target="../ink/ink1.xml"/><Relationship Id="rId5" Type="http://schemas.openxmlformats.org/officeDocument/2006/relationships/image" Target="../media/image3.jpg"/><Relationship Id="rId10" Type="http://schemas.openxmlformats.org/officeDocument/2006/relationships/image" Target="../media/image6.png"/><Relationship Id="rId4" Type="http://schemas.openxmlformats.org/officeDocument/2006/relationships/image" Target="../media/image2.jpg"/><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18" Type="http://schemas.openxmlformats.org/officeDocument/2006/relationships/diagramData" Target="../diagrams/data9.xml"/><Relationship Id="rId3" Type="http://schemas.openxmlformats.org/officeDocument/2006/relationships/image" Target="../media/image25.jpeg"/><Relationship Id="rId21" Type="http://schemas.openxmlformats.org/officeDocument/2006/relationships/diagramColors" Target="../diagrams/colors9.xml"/><Relationship Id="rId7" Type="http://schemas.openxmlformats.org/officeDocument/2006/relationships/image" Target="../media/image3.jpg"/><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notesSlide" Target="../notesSlides/notesSlide5.xml"/><Relationship Id="rId16" Type="http://schemas.openxmlformats.org/officeDocument/2006/relationships/diagramColors" Target="../diagrams/colors8.xml"/><Relationship Id="rId20" Type="http://schemas.openxmlformats.org/officeDocument/2006/relationships/diagramQuickStyle" Target="../diagrams/quickStyle9.xml"/><Relationship Id="rId1" Type="http://schemas.openxmlformats.org/officeDocument/2006/relationships/slideLayout" Target="../slideLayouts/slideLayout6.xml"/><Relationship Id="rId6" Type="http://schemas.openxmlformats.org/officeDocument/2006/relationships/image" Target="../media/image26.jpeg"/><Relationship Id="rId11" Type="http://schemas.openxmlformats.org/officeDocument/2006/relationships/diagramColors" Target="../diagrams/colors7.xml"/><Relationship Id="rId5" Type="http://schemas.openxmlformats.org/officeDocument/2006/relationships/image" Target="../media/image2.jpg"/><Relationship Id="rId15" Type="http://schemas.openxmlformats.org/officeDocument/2006/relationships/diagramQuickStyle" Target="../diagrams/quickStyle8.xml"/><Relationship Id="rId10" Type="http://schemas.openxmlformats.org/officeDocument/2006/relationships/diagramQuickStyle" Target="../diagrams/quickStyle7.xml"/><Relationship Id="rId19" Type="http://schemas.openxmlformats.org/officeDocument/2006/relationships/diagramLayout" Target="../diagrams/layout9.xml"/><Relationship Id="rId4" Type="http://schemas.openxmlformats.org/officeDocument/2006/relationships/image" Target="../media/image15.jpeg"/><Relationship Id="rId9" Type="http://schemas.openxmlformats.org/officeDocument/2006/relationships/diagramLayout" Target="../diagrams/layout7.xml"/><Relationship Id="rId14" Type="http://schemas.openxmlformats.org/officeDocument/2006/relationships/diagramLayout" Target="../diagrams/layout8.xml"/><Relationship Id="rId22" Type="http://schemas.microsoft.com/office/2007/relationships/diagramDrawing" Target="../diagrams/drawing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2.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10" Type="http://schemas.openxmlformats.org/officeDocument/2006/relationships/diagramColors" Target="../diagrams/colors12.xml"/><Relationship Id="rId4" Type="http://schemas.openxmlformats.org/officeDocument/2006/relationships/diagramQuickStyle" Target="../diagrams/quickStyle12.xml"/><Relationship Id="rId9"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3.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10" Type="http://schemas.openxmlformats.org/officeDocument/2006/relationships/diagramColors" Target="../diagrams/colors13.xml"/><Relationship Id="rId4" Type="http://schemas.openxmlformats.org/officeDocument/2006/relationships/diagramQuickStyle" Target="../diagrams/quickStyle13.xml"/><Relationship Id="rId9" Type="http://schemas.openxmlformats.org/officeDocument/2006/relationships/diagramQuickStyle" Target="../diagrams/quickStyl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diagramColors" Target="../diagrams/colors3.xml"/><Relationship Id="rId3" Type="http://schemas.openxmlformats.org/officeDocument/2006/relationships/image" Target="../media/image7.jpg"/><Relationship Id="rId7" Type="http://schemas.openxmlformats.org/officeDocument/2006/relationships/diagramColors" Target="../diagrams/colors2.xml"/><Relationship Id="rId12" Type="http://schemas.openxmlformats.org/officeDocument/2006/relationships/diagramQuickStyle" Target="../diagrams/quickStyle3.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QuickStyle" Target="../diagrams/quickStyle2.xml"/><Relationship Id="rId11" Type="http://schemas.openxmlformats.org/officeDocument/2006/relationships/diagramLayout" Target="../diagrams/layout3.xml"/><Relationship Id="rId5" Type="http://schemas.openxmlformats.org/officeDocument/2006/relationships/diagramLayout" Target="../diagrams/layout2.xml"/><Relationship Id="rId15" Type="http://schemas.openxmlformats.org/officeDocument/2006/relationships/image" Target="../media/image9.png"/><Relationship Id="rId10" Type="http://schemas.openxmlformats.org/officeDocument/2006/relationships/diagramData" Target="../diagrams/data3.xml"/><Relationship Id="rId4" Type="http://schemas.openxmlformats.org/officeDocument/2006/relationships/diagramData" Target="../diagrams/data2.xml"/><Relationship Id="rId9" Type="http://schemas.openxmlformats.org/officeDocument/2006/relationships/image" Target="../media/image8.jpg"/><Relationship Id="rId14" Type="http://schemas.microsoft.com/office/2007/relationships/diagramDrawing" Target="../diagrams/drawing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jpe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QuickStyle" Target="../diagrams/quickStyle4.xml"/><Relationship Id="rId11" Type="http://schemas.openxmlformats.org/officeDocument/2006/relationships/image" Target="../media/image14.png"/><Relationship Id="rId5" Type="http://schemas.openxmlformats.org/officeDocument/2006/relationships/diagramLayout" Target="../diagrams/layout4.xml"/><Relationship Id="rId10" Type="http://schemas.openxmlformats.org/officeDocument/2006/relationships/image" Target="../media/image13.png"/><Relationship Id="rId4" Type="http://schemas.openxmlformats.org/officeDocument/2006/relationships/diagramData" Target="../diagrams/data4.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Layout" Target="../diagrams/layout5.xml"/><Relationship Id="rId7" Type="http://schemas.openxmlformats.org/officeDocument/2006/relationships/image" Target="../media/image15.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18.png"/><Relationship Id="rId4" Type="http://schemas.openxmlformats.org/officeDocument/2006/relationships/diagramQuickStyle" Target="../diagrams/quickStyle5.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9.jpeg"/><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3655EF12-ED69-44C1-87B3-EA8DEE712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491" y="1240218"/>
            <a:ext cx="2509581" cy="2514600"/>
          </a:xfrm>
          <a:prstGeom prst="rect">
            <a:avLst/>
          </a:prstGeom>
        </p:spPr>
      </p:pic>
      <p:cxnSp>
        <p:nvCxnSpPr>
          <p:cNvPr id="24" name="Straight Connector 23">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5D7EC09-3BB6-4F5F-A60C-CED99887D56B}"/>
              </a:ext>
            </a:extLst>
          </p:cNvPr>
          <p:cNvSpPr>
            <a:spLocks noGrp="1"/>
          </p:cNvSpPr>
          <p:nvPr>
            <p:ph type="ctrTitle"/>
          </p:nvPr>
        </p:nvSpPr>
        <p:spPr>
          <a:xfrm>
            <a:off x="527538" y="4366489"/>
            <a:ext cx="11139854" cy="1320598"/>
          </a:xfrm>
        </p:spPr>
        <p:txBody>
          <a:bodyPr>
            <a:noAutofit/>
          </a:bodyPr>
          <a:lstStyle/>
          <a:p>
            <a:r>
              <a:rPr lang="es-EC" sz="1800" b="1" dirty="0">
                <a:solidFill>
                  <a:srgbClr val="FFFFFF"/>
                </a:solidFill>
              </a:rPr>
              <a:t>TRABAJO DE TITULACIÓN, PREVIO A LA OBTENCIÓN DEL TÍTULO DE INGENIERA GEÓGRAFA Y DEL MEDIO AMBIENTE</a:t>
            </a:r>
            <a:br>
              <a:rPr lang="es-EC" sz="1800" dirty="0">
                <a:solidFill>
                  <a:srgbClr val="FFFFFF"/>
                </a:solidFill>
              </a:rPr>
            </a:br>
            <a:r>
              <a:rPr lang="es-EC" sz="1800" b="1" dirty="0">
                <a:solidFill>
                  <a:srgbClr val="FFFFFF"/>
                </a:solidFill>
              </a:rPr>
              <a:t> </a:t>
            </a:r>
            <a:r>
              <a:rPr lang="es-EC" sz="1800" dirty="0">
                <a:solidFill>
                  <a:srgbClr val="FFFFFF"/>
                </a:solidFill>
              </a:rPr>
              <a:t> “</a:t>
            </a:r>
            <a:r>
              <a:rPr lang="es-EC" sz="1800" b="1" dirty="0">
                <a:solidFill>
                  <a:srgbClr val="FFFFFF"/>
                </a:solidFill>
              </a:rPr>
              <a:t>DETERMINACIÓN DE METALES PESADOS PROCEDENTES DEL PROCESO ERUPTIVO DEL VOLCÁN COTOPAXI EN PASTO (</a:t>
            </a:r>
            <a:r>
              <a:rPr lang="es-EC" sz="1800" b="1" i="1" dirty="0">
                <a:solidFill>
                  <a:srgbClr val="FFFFFF"/>
                </a:solidFill>
              </a:rPr>
              <a:t>Cynodon dactylon</a:t>
            </a:r>
            <a:r>
              <a:rPr lang="es-EC" sz="1800" b="1" dirty="0">
                <a:solidFill>
                  <a:srgbClr val="FFFFFF"/>
                </a:solidFill>
              </a:rPr>
              <a:t>) Y EN LOS CULTIVOS DE PAPA (</a:t>
            </a:r>
            <a:r>
              <a:rPr lang="es-EC" sz="1800" b="1" i="1" dirty="0">
                <a:solidFill>
                  <a:srgbClr val="FFFFFF"/>
                </a:solidFill>
              </a:rPr>
              <a:t>Solanum tuberosum</a:t>
            </a:r>
            <a:r>
              <a:rPr lang="es-EC" sz="1800" b="1" dirty="0">
                <a:solidFill>
                  <a:srgbClr val="FFFFFF"/>
                </a:solidFill>
              </a:rPr>
              <a:t>), DE LA ZONA GANADERA DE MACHACHI.”</a:t>
            </a:r>
            <a:endParaRPr lang="es-EC" sz="1800" dirty="0">
              <a:solidFill>
                <a:srgbClr val="FFFFFF"/>
              </a:solidFill>
            </a:endParaRPr>
          </a:p>
        </p:txBody>
      </p:sp>
      <p:sp>
        <p:nvSpPr>
          <p:cNvPr id="3" name="Subtítulo 2">
            <a:extLst>
              <a:ext uri="{FF2B5EF4-FFF2-40B4-BE49-F238E27FC236}">
                <a16:creationId xmlns:a16="http://schemas.microsoft.com/office/drawing/2014/main" id="{2A3FD0B2-08D6-4BA9-A50D-A382E4042B32}"/>
              </a:ext>
            </a:extLst>
          </p:cNvPr>
          <p:cNvSpPr>
            <a:spLocks noGrp="1"/>
          </p:cNvSpPr>
          <p:nvPr>
            <p:ph type="subTitle" idx="1"/>
          </p:nvPr>
        </p:nvSpPr>
        <p:spPr>
          <a:xfrm>
            <a:off x="375138" y="5841501"/>
            <a:ext cx="11438793" cy="662104"/>
          </a:xfrm>
        </p:spPr>
        <p:txBody>
          <a:bodyPr>
            <a:normAutofit fontScale="92500"/>
          </a:bodyPr>
          <a:lstStyle/>
          <a:p>
            <a:r>
              <a:rPr lang="es-EC" sz="1600" b="1" dirty="0">
                <a:solidFill>
                  <a:srgbClr val="E7E6E6"/>
                </a:solidFill>
                <a:latin typeface="+mj-lt"/>
                <a:ea typeface="+mj-ea"/>
                <a:cs typeface="+mj-cs"/>
              </a:rPr>
              <a:t>AUTORA: CASTILLO JÁCOME, RAQUEL CAROLINA     			  DIRECTOR: ING. BOLAÑOS GUERRÓN, DARÍO ROBERTO PhD.</a:t>
            </a:r>
          </a:p>
          <a:p>
            <a:r>
              <a:rPr lang="es-EC" sz="1600" b="1" dirty="0">
                <a:solidFill>
                  <a:srgbClr val="E7E6E6"/>
                </a:solidFill>
                <a:latin typeface="+mj-lt"/>
                <a:ea typeface="+mj-ea"/>
                <a:cs typeface="+mj-cs"/>
              </a:rPr>
              <a:t>DIRECTOR DE LA CARRERA: ING. </a:t>
            </a:r>
            <a:r>
              <a:rPr lang="es-EC" sz="1600" b="1" dirty="0">
                <a:solidFill>
                  <a:srgbClr val="E7E6E6"/>
                </a:solidFill>
              </a:rPr>
              <a:t>JÁCOME W</a:t>
            </a:r>
            <a:r>
              <a:rPr lang="es-EC" sz="1600" b="1" dirty="0">
                <a:solidFill>
                  <a:srgbClr val="E7E6E6"/>
                </a:solidFill>
                <a:latin typeface="+mj-lt"/>
                <a:ea typeface="+mj-ea"/>
                <a:cs typeface="+mj-cs"/>
              </a:rPr>
              <a:t>ILSON Mg.			DOCENTE DESIGNADO: ING. PACHACAMA RICARDO, Mg.</a:t>
            </a:r>
            <a:endParaRPr lang="es-EC" sz="700" dirty="0">
              <a:solidFill>
                <a:srgbClr val="E7E6E6"/>
              </a:solidFill>
            </a:endParaRPr>
          </a:p>
        </p:txBody>
      </p:sp>
      <p:pic>
        <p:nvPicPr>
          <p:cNvPr id="13" name="Imagen 12">
            <a:extLst>
              <a:ext uri="{FF2B5EF4-FFF2-40B4-BE49-F238E27FC236}">
                <a16:creationId xmlns:a16="http://schemas.microsoft.com/office/drawing/2014/main" id="{AA2C20F1-9AE3-4DDF-B361-00D30AD5F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2725" y="380198"/>
            <a:ext cx="2974439" cy="3641678"/>
          </a:xfrm>
          <a:prstGeom prst="rect">
            <a:avLst/>
          </a:prstGeom>
        </p:spPr>
      </p:pic>
      <p:cxnSp>
        <p:nvCxnSpPr>
          <p:cNvPr id="28" name="Straight Connector 27">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5" name="Imagen 14">
            <a:extLst>
              <a:ext uri="{FF2B5EF4-FFF2-40B4-BE49-F238E27FC236}">
                <a16:creationId xmlns:a16="http://schemas.microsoft.com/office/drawing/2014/main" id="{154D3815-CEF9-44D5-A3EC-283387B52F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738" y="1296664"/>
            <a:ext cx="2648372" cy="2019770"/>
          </a:xfrm>
          <a:prstGeom prst="rect">
            <a:avLst/>
          </a:prstGeom>
        </p:spPr>
      </p:pic>
      <p:cxnSp>
        <p:nvCxnSpPr>
          <p:cNvPr id="32" name="Straight Connector 31">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27" name="Entrada de lápiz 26">
                <a:extLst>
                  <a:ext uri="{FF2B5EF4-FFF2-40B4-BE49-F238E27FC236}">
                    <a16:creationId xmlns:a16="http://schemas.microsoft.com/office/drawing/2014/main" id="{5C716C94-F4BB-4E50-BECE-01BEBEEDEA1B}"/>
                  </a:ext>
                </a:extLst>
              </p14:cNvPr>
              <p14:cNvContentPartPr/>
              <p14:nvPr/>
            </p14:nvContentPartPr>
            <p14:xfrm>
              <a:off x="876200" y="6299060"/>
              <a:ext cx="360" cy="360"/>
            </p14:xfrm>
          </p:contentPart>
        </mc:Choice>
        <mc:Fallback xmlns="">
          <p:pic>
            <p:nvPicPr>
              <p:cNvPr id="27" name="Entrada de lápiz 26">
                <a:extLst>
                  <a:ext uri="{FF2B5EF4-FFF2-40B4-BE49-F238E27FC236}">
                    <a16:creationId xmlns:a16="http://schemas.microsoft.com/office/drawing/2014/main" id="{5C716C94-F4BB-4E50-BECE-01BEBEEDEA1B}"/>
                  </a:ext>
                </a:extLst>
              </p:cNvPr>
              <p:cNvPicPr/>
              <p:nvPr/>
            </p:nvPicPr>
            <p:blipFill>
              <a:blip r:embed="rId8"/>
              <a:stretch>
                <a:fillRect/>
              </a:stretch>
            </p:blipFill>
            <p:spPr>
              <a:xfrm>
                <a:off x="867200" y="6290060"/>
                <a:ext cx="18000" cy="18000"/>
              </a:xfrm>
              <a:prstGeom prst="rect">
                <a:avLst/>
              </a:prstGeom>
            </p:spPr>
          </p:pic>
        </mc:Fallback>
      </mc:AlternateContent>
      <p:pic>
        <p:nvPicPr>
          <p:cNvPr id="5" name="Imagen 4">
            <a:extLst>
              <a:ext uri="{FF2B5EF4-FFF2-40B4-BE49-F238E27FC236}">
                <a16:creationId xmlns:a16="http://schemas.microsoft.com/office/drawing/2014/main" id="{7729526A-AAAD-43C7-B377-F43C52A2DE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517" y="1398395"/>
            <a:ext cx="2198247" cy="2198247"/>
          </a:xfrm>
          <a:prstGeom prst="rect">
            <a:avLst/>
          </a:prstGeom>
        </p:spPr>
      </p:pic>
      <p:pic>
        <p:nvPicPr>
          <p:cNvPr id="10" name="Imagen 9">
            <a:extLst>
              <a:ext uri="{FF2B5EF4-FFF2-40B4-BE49-F238E27FC236}">
                <a16:creationId xmlns:a16="http://schemas.microsoft.com/office/drawing/2014/main" id="{AEA2BE41-0887-4A43-BF3A-6536F9AE937D}"/>
              </a:ext>
            </a:extLst>
          </p:cNvPr>
          <p:cNvPicPr/>
          <p:nvPr/>
        </p:nvPicPr>
        <p:blipFill>
          <a:blip r:embed="rId10">
            <a:extLst>
              <a:ext uri="{28A0092B-C50C-407E-A947-70E740481C1C}">
                <a14:useLocalDpi xmlns:a14="http://schemas.microsoft.com/office/drawing/2010/main" val="0"/>
              </a:ext>
            </a:extLst>
          </a:blip>
          <a:stretch>
            <a:fillRect/>
          </a:stretch>
        </p:blipFill>
        <p:spPr>
          <a:xfrm>
            <a:off x="164238" y="208036"/>
            <a:ext cx="2467130" cy="671907"/>
          </a:xfrm>
          <a:prstGeom prst="rect">
            <a:avLst/>
          </a:prstGeom>
        </p:spPr>
      </p:pic>
    </p:spTree>
    <p:extLst>
      <p:ext uri="{BB962C8B-B14F-4D97-AF65-F5344CB8AC3E}">
        <p14:creationId xmlns:p14="http://schemas.microsoft.com/office/powerpoint/2010/main" val="3899668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descr="Imagen que contiene interior, mesa, pared, contador&#10;&#10;Descripción generada con confianza muy alta">
            <a:extLst>
              <a:ext uri="{FF2B5EF4-FFF2-40B4-BE49-F238E27FC236}">
                <a16:creationId xmlns:a16="http://schemas.microsoft.com/office/drawing/2014/main" id="{87F4C14F-68B0-4C59-94F7-C8BCC16C2E18}"/>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0"/>
          <a:stretch/>
        </p:blipFill>
        <p:spPr>
          <a:xfrm>
            <a:off x="-7" y="-8"/>
            <a:ext cx="12192000" cy="6855958"/>
          </a:xfrm>
          <a:prstGeom prst="rect">
            <a:avLst/>
          </a:prstGeom>
        </p:spPr>
      </p:pic>
      <p:sp>
        <p:nvSpPr>
          <p:cNvPr id="2" name="Título 1">
            <a:extLst>
              <a:ext uri="{FF2B5EF4-FFF2-40B4-BE49-F238E27FC236}">
                <a16:creationId xmlns:a16="http://schemas.microsoft.com/office/drawing/2014/main" id="{0DA99844-0B3F-4F09-B491-ADEC7ED406B9}"/>
              </a:ext>
            </a:extLst>
          </p:cNvPr>
          <p:cNvSpPr>
            <a:spLocks noGrp="1"/>
          </p:cNvSpPr>
          <p:nvPr>
            <p:ph type="title"/>
          </p:nvPr>
        </p:nvSpPr>
        <p:spPr>
          <a:xfrm>
            <a:off x="40079" y="141552"/>
            <a:ext cx="4624342" cy="1325563"/>
          </a:xfrm>
        </p:spPr>
        <p:txBody>
          <a:bodyPr vert="horz" lIns="91440" tIns="45720" rIns="91440" bIns="45720" rtlCol="0" anchor="ctr">
            <a:normAutofit/>
          </a:bodyPr>
          <a:lstStyle/>
          <a:p>
            <a:r>
              <a:rPr lang="en-US" sz="4100" b="1" kern="1200" dirty="0">
                <a:solidFill>
                  <a:schemeClr val="tx1"/>
                </a:solidFill>
                <a:latin typeface="+mj-lt"/>
                <a:ea typeface="+mj-ea"/>
                <a:cs typeface="+mj-cs"/>
              </a:rPr>
              <a:t>TRATAMIENTO DE MUESTRAS</a:t>
            </a:r>
          </a:p>
        </p:txBody>
      </p:sp>
      <p:sp>
        <p:nvSpPr>
          <p:cNvPr id="21" name="Oval 20">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descr="Imagen que contiene suelo, exterior, planta, rock&#10;&#10;Descripción generada con confianza muy alta">
            <a:extLst>
              <a:ext uri="{FF2B5EF4-FFF2-40B4-BE49-F238E27FC236}">
                <a16:creationId xmlns:a16="http://schemas.microsoft.com/office/drawing/2014/main" id="{0F498457-92F9-4C44-A2B4-4095C1036D61}"/>
              </a:ext>
            </a:extLst>
          </p:cNvPr>
          <p:cNvPicPr>
            <a:picLocks noChangeAspect="1"/>
          </p:cNvPicPr>
          <p:nvPr/>
        </p:nvPicPr>
        <p:blipFill rotWithShape="1">
          <a:blip r:embed="rId4">
            <a:extLst>
              <a:ext uri="{28A0092B-C50C-407E-A947-70E740481C1C}">
                <a14:useLocalDpi xmlns:a14="http://schemas.microsoft.com/office/drawing/2010/main" val="0"/>
              </a:ext>
            </a:extLst>
          </a:blip>
          <a:srcRect t="3227" r="4" b="21775"/>
          <a:stretch/>
        </p:blipFill>
        <p:spPr>
          <a:xfrm>
            <a:off x="5680087" y="361702"/>
            <a:ext cx="1691640" cy="169164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3" name="Freeform: Shape 22">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n 9">
            <a:extLst>
              <a:ext uri="{FF2B5EF4-FFF2-40B4-BE49-F238E27FC236}">
                <a16:creationId xmlns:a16="http://schemas.microsoft.com/office/drawing/2014/main" id="{7F05397C-9F67-47EB-A27B-02F099E70193}"/>
              </a:ext>
            </a:extLst>
          </p:cNvPr>
          <p:cNvPicPr>
            <a:picLocks noChangeAspect="1"/>
          </p:cNvPicPr>
          <p:nvPr/>
        </p:nvPicPr>
        <p:blipFill rotWithShape="1">
          <a:blip r:embed="rId5">
            <a:extLst>
              <a:ext uri="{28A0092B-C50C-407E-A947-70E740481C1C}">
                <a14:useLocalDpi xmlns:a14="http://schemas.microsoft.com/office/drawing/2010/main" val="0"/>
              </a:ext>
            </a:extLst>
          </a:blip>
          <a:srcRect t="11635" r="-1" b="6687"/>
          <a:stretch/>
        </p:blipFill>
        <p:spPr>
          <a:xfrm>
            <a:off x="5838252" y="2722161"/>
            <a:ext cx="2743200" cy="27432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5" name="Imagen 4" descr="Imagen que contiene interior, persona, ordenador&#10;&#10;Descripción generada con confianza muy alta">
            <a:extLst>
              <a:ext uri="{FF2B5EF4-FFF2-40B4-BE49-F238E27FC236}">
                <a16:creationId xmlns:a16="http://schemas.microsoft.com/office/drawing/2014/main" id="{4BD6082C-7664-4670-9174-6DFF4EA730F0}"/>
              </a:ext>
            </a:extLst>
          </p:cNvPr>
          <p:cNvPicPr>
            <a:picLocks noChangeAspect="1"/>
          </p:cNvPicPr>
          <p:nvPr/>
        </p:nvPicPr>
        <p:blipFill rotWithShape="1">
          <a:blip r:embed="rId6">
            <a:extLst>
              <a:ext uri="{28A0092B-C50C-407E-A947-70E740481C1C}">
                <a14:useLocalDpi xmlns:a14="http://schemas.microsoft.com/office/drawing/2010/main" val="0"/>
              </a:ext>
            </a:extLst>
          </a:blip>
          <a:srcRect l="10471" r="92" b="4"/>
          <a:stretch/>
        </p:blipFill>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7" name="Freeform: Shape 26">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72C6EE7A-7464-407F-8957-54FD157B3D10}"/>
              </a:ext>
            </a:extLst>
          </p:cNvPr>
          <p:cNvPicPr>
            <a:picLocks noChangeAspect="1"/>
          </p:cNvPicPr>
          <p:nvPr/>
        </p:nvPicPr>
        <p:blipFill rotWithShape="1">
          <a:blip r:embed="rId7">
            <a:extLst>
              <a:ext uri="{28A0092B-C50C-407E-A947-70E740481C1C}">
                <a14:useLocalDpi xmlns:a14="http://schemas.microsoft.com/office/drawing/2010/main" val="0"/>
              </a:ext>
            </a:extLst>
          </a:blip>
          <a:srcRect l="1813" r="9263" b="-3"/>
          <a:stretch/>
        </p:blipFill>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graphicFrame>
        <p:nvGraphicFramePr>
          <p:cNvPr id="9" name="Diagrama 8">
            <a:extLst>
              <a:ext uri="{FF2B5EF4-FFF2-40B4-BE49-F238E27FC236}">
                <a16:creationId xmlns:a16="http://schemas.microsoft.com/office/drawing/2014/main" id="{B22D4234-EF88-449A-9B21-41FB72471B68}"/>
              </a:ext>
            </a:extLst>
          </p:cNvPr>
          <p:cNvGraphicFramePr/>
          <p:nvPr>
            <p:extLst>
              <p:ext uri="{D42A27DB-BD31-4B8C-83A1-F6EECF244321}">
                <p14:modId xmlns:p14="http://schemas.microsoft.com/office/powerpoint/2010/main" val="2372771452"/>
              </p:ext>
            </p:extLst>
          </p:nvPr>
        </p:nvGraphicFramePr>
        <p:xfrm>
          <a:off x="-869926" y="1467115"/>
          <a:ext cx="4558309" cy="38211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7" name="Diagrama 16">
            <a:extLst>
              <a:ext uri="{FF2B5EF4-FFF2-40B4-BE49-F238E27FC236}">
                <a16:creationId xmlns:a16="http://schemas.microsoft.com/office/drawing/2014/main" id="{2F9DFE0F-25C8-4AD7-9F87-CE7BC0888B0A}"/>
              </a:ext>
            </a:extLst>
          </p:cNvPr>
          <p:cNvGraphicFramePr/>
          <p:nvPr>
            <p:extLst>
              <p:ext uri="{D42A27DB-BD31-4B8C-83A1-F6EECF244321}">
                <p14:modId xmlns:p14="http://schemas.microsoft.com/office/powerpoint/2010/main" val="2800433033"/>
              </p:ext>
            </p:extLst>
          </p:nvPr>
        </p:nvGraphicFramePr>
        <p:xfrm>
          <a:off x="2443104" y="1082211"/>
          <a:ext cx="3292822" cy="438315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8" name="Diagrama 17">
            <a:extLst>
              <a:ext uri="{FF2B5EF4-FFF2-40B4-BE49-F238E27FC236}">
                <a16:creationId xmlns:a16="http://schemas.microsoft.com/office/drawing/2014/main" id="{8DA6F5F1-CCDE-448F-88CA-47D2E6CCBE35}"/>
              </a:ext>
            </a:extLst>
          </p:cNvPr>
          <p:cNvGraphicFramePr/>
          <p:nvPr>
            <p:extLst>
              <p:ext uri="{D42A27DB-BD31-4B8C-83A1-F6EECF244321}">
                <p14:modId xmlns:p14="http://schemas.microsoft.com/office/powerpoint/2010/main" val="1755209"/>
              </p:ext>
            </p:extLst>
          </p:nvPr>
        </p:nvGraphicFramePr>
        <p:xfrm>
          <a:off x="204589" y="3821121"/>
          <a:ext cx="5955992" cy="458960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044672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7" grpId="0">
        <p:bldAsOne/>
      </p:bldGraphic>
      <p:bldGraphic spid="1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5" name="20180711_104311">
            <a:hlinkClick r:id="" action="ppaction://media"/>
            <a:extLst>
              <a:ext uri="{FF2B5EF4-FFF2-40B4-BE49-F238E27FC236}">
                <a16:creationId xmlns:a16="http://schemas.microsoft.com/office/drawing/2014/main" id="{C84ED5A7-5274-4003-8B38-09D40F3C62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5602" y="112473"/>
            <a:ext cx="11158780" cy="6633054"/>
          </a:xfrm>
          <a:prstGeom prst="rect">
            <a:avLst/>
          </a:prstGeom>
        </p:spPr>
      </p:pic>
    </p:spTree>
    <p:extLst>
      <p:ext uri="{BB962C8B-B14F-4D97-AF65-F5344CB8AC3E}">
        <p14:creationId xmlns:p14="http://schemas.microsoft.com/office/powerpoint/2010/main" val="345108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03D24C86-E12B-49C6-89F0-A8158DBF52C0}"/>
              </a:ext>
            </a:extLst>
          </p:cNvPr>
          <p:cNvGraphicFramePr/>
          <p:nvPr>
            <p:extLst>
              <p:ext uri="{D42A27DB-BD31-4B8C-83A1-F6EECF244321}">
                <p14:modId xmlns:p14="http://schemas.microsoft.com/office/powerpoint/2010/main" val="1009400712"/>
              </p:ext>
            </p:extLst>
          </p:nvPr>
        </p:nvGraphicFramePr>
        <p:xfrm>
          <a:off x="-1746" y="589461"/>
          <a:ext cx="6048000" cy="288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ítulo 6">
            <a:extLst>
              <a:ext uri="{FF2B5EF4-FFF2-40B4-BE49-F238E27FC236}">
                <a16:creationId xmlns:a16="http://schemas.microsoft.com/office/drawing/2014/main" id="{98F02700-6E49-40CE-A38F-BD361223BC77}"/>
              </a:ext>
            </a:extLst>
          </p:cNvPr>
          <p:cNvSpPr>
            <a:spLocks noGrp="1"/>
          </p:cNvSpPr>
          <p:nvPr>
            <p:ph type="title"/>
          </p:nvPr>
        </p:nvSpPr>
        <p:spPr>
          <a:xfrm>
            <a:off x="895899" y="443776"/>
            <a:ext cx="2094271" cy="804441"/>
          </a:xfrm>
        </p:spPr>
        <p:txBody>
          <a:bodyPr>
            <a:normAutofit/>
          </a:bodyPr>
          <a:lstStyle/>
          <a:p>
            <a:r>
              <a:rPr lang="es-EC" sz="1600" b="1" dirty="0">
                <a:solidFill>
                  <a:schemeClr val="bg1"/>
                </a:solidFill>
              </a:rPr>
              <a:t>ARSÉNICO</a:t>
            </a:r>
          </a:p>
        </p:txBody>
      </p:sp>
      <p:sp>
        <p:nvSpPr>
          <p:cNvPr id="2" name="Rectángulo 1">
            <a:extLst>
              <a:ext uri="{FF2B5EF4-FFF2-40B4-BE49-F238E27FC236}">
                <a16:creationId xmlns:a16="http://schemas.microsoft.com/office/drawing/2014/main" id="{254B09B7-5516-4723-AFDA-0842BE482321}"/>
              </a:ext>
            </a:extLst>
          </p:cNvPr>
          <p:cNvSpPr/>
          <p:nvPr/>
        </p:nvSpPr>
        <p:spPr>
          <a:xfrm>
            <a:off x="0" y="-58748"/>
            <a:ext cx="8165432" cy="723275"/>
          </a:xfrm>
          <a:prstGeom prst="rect">
            <a:avLst/>
          </a:prstGeom>
        </p:spPr>
        <p:txBody>
          <a:bodyPr wrap="square">
            <a:spAutoFit/>
          </a:bodyPr>
          <a:lstStyle/>
          <a:p>
            <a:r>
              <a:rPr lang="es-EC" sz="4100" dirty="0"/>
              <a:t>ANÁLISIS DE RESULTADOS EN PASTO</a:t>
            </a:r>
            <a:r>
              <a:rPr lang="es-EC" dirty="0"/>
              <a:t> </a:t>
            </a:r>
          </a:p>
        </p:txBody>
      </p:sp>
      <p:graphicFrame>
        <p:nvGraphicFramePr>
          <p:cNvPr id="6" name="Gráfico 5">
            <a:extLst>
              <a:ext uri="{FF2B5EF4-FFF2-40B4-BE49-F238E27FC236}">
                <a16:creationId xmlns:a16="http://schemas.microsoft.com/office/drawing/2014/main" id="{77D698B1-F3E5-4FBE-AEFE-06E5DE6E5D44}"/>
              </a:ext>
            </a:extLst>
          </p:cNvPr>
          <p:cNvGraphicFramePr/>
          <p:nvPr>
            <p:extLst>
              <p:ext uri="{D42A27DB-BD31-4B8C-83A1-F6EECF244321}">
                <p14:modId xmlns:p14="http://schemas.microsoft.com/office/powerpoint/2010/main" val="1178073774"/>
              </p:ext>
            </p:extLst>
          </p:nvPr>
        </p:nvGraphicFramePr>
        <p:xfrm>
          <a:off x="6110422" y="589461"/>
          <a:ext cx="6048000" cy="2880000"/>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ángulo 2">
            <a:extLst>
              <a:ext uri="{FF2B5EF4-FFF2-40B4-BE49-F238E27FC236}">
                <a16:creationId xmlns:a16="http://schemas.microsoft.com/office/drawing/2014/main" id="{BF095FA5-23E1-4C67-A755-D4867124A0CC}"/>
              </a:ext>
            </a:extLst>
          </p:cNvPr>
          <p:cNvSpPr/>
          <p:nvPr/>
        </p:nvSpPr>
        <p:spPr>
          <a:xfrm>
            <a:off x="7128386" y="676719"/>
            <a:ext cx="1632155" cy="338554"/>
          </a:xfrm>
          <a:prstGeom prst="rect">
            <a:avLst/>
          </a:prstGeom>
        </p:spPr>
        <p:txBody>
          <a:bodyPr wrap="square">
            <a:spAutoFit/>
          </a:bodyPr>
          <a:lstStyle/>
          <a:p>
            <a:r>
              <a:rPr lang="es-EC" sz="1600" b="1" dirty="0">
                <a:solidFill>
                  <a:schemeClr val="bg1"/>
                </a:solidFill>
              </a:rPr>
              <a:t>COBRE</a:t>
            </a:r>
            <a:endParaRPr lang="es-EC" sz="1600" dirty="0">
              <a:solidFill>
                <a:schemeClr val="bg1"/>
              </a:solidFill>
            </a:endParaRPr>
          </a:p>
        </p:txBody>
      </p:sp>
      <p:graphicFrame>
        <p:nvGraphicFramePr>
          <p:cNvPr id="8" name="Gráfico 7">
            <a:extLst>
              <a:ext uri="{FF2B5EF4-FFF2-40B4-BE49-F238E27FC236}">
                <a16:creationId xmlns:a16="http://schemas.microsoft.com/office/drawing/2014/main" id="{571BCF69-B712-4B4D-971B-6CBAF98F581B}"/>
              </a:ext>
            </a:extLst>
          </p:cNvPr>
          <p:cNvGraphicFramePr/>
          <p:nvPr>
            <p:extLst>
              <p:ext uri="{D42A27DB-BD31-4B8C-83A1-F6EECF244321}">
                <p14:modId xmlns:p14="http://schemas.microsoft.com/office/powerpoint/2010/main" val="2942539276"/>
              </p:ext>
            </p:extLst>
          </p:nvPr>
        </p:nvGraphicFramePr>
        <p:xfrm>
          <a:off x="7956" y="3747878"/>
          <a:ext cx="6048000" cy="2880000"/>
        </p:xfrm>
        <a:graphic>
          <a:graphicData uri="http://schemas.openxmlformats.org/drawingml/2006/chart">
            <c:chart xmlns:c="http://schemas.openxmlformats.org/drawingml/2006/chart" xmlns:r="http://schemas.openxmlformats.org/officeDocument/2006/relationships" r:id="rId5"/>
          </a:graphicData>
        </a:graphic>
      </p:graphicFrame>
      <p:sp>
        <p:nvSpPr>
          <p:cNvPr id="9" name="Título 6">
            <a:extLst>
              <a:ext uri="{FF2B5EF4-FFF2-40B4-BE49-F238E27FC236}">
                <a16:creationId xmlns:a16="http://schemas.microsoft.com/office/drawing/2014/main" id="{D3E0601D-16A0-4127-A0A9-386D2950454B}"/>
              </a:ext>
            </a:extLst>
          </p:cNvPr>
          <p:cNvSpPr txBox="1">
            <a:spLocks/>
          </p:cNvSpPr>
          <p:nvPr/>
        </p:nvSpPr>
        <p:spPr>
          <a:xfrm>
            <a:off x="895899" y="3615146"/>
            <a:ext cx="1475874" cy="8044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600" b="1" dirty="0">
                <a:solidFill>
                  <a:schemeClr val="bg1"/>
                </a:solidFill>
              </a:rPr>
              <a:t>MERCURIO</a:t>
            </a:r>
          </a:p>
        </p:txBody>
      </p:sp>
      <p:graphicFrame>
        <p:nvGraphicFramePr>
          <p:cNvPr id="11" name="Gráfico 10">
            <a:extLst>
              <a:ext uri="{FF2B5EF4-FFF2-40B4-BE49-F238E27FC236}">
                <a16:creationId xmlns:a16="http://schemas.microsoft.com/office/drawing/2014/main" id="{99797FC8-7390-4FE8-818A-5956A3A056A8}"/>
              </a:ext>
            </a:extLst>
          </p:cNvPr>
          <p:cNvGraphicFramePr/>
          <p:nvPr>
            <p:extLst>
              <p:ext uri="{D42A27DB-BD31-4B8C-83A1-F6EECF244321}">
                <p14:modId xmlns:p14="http://schemas.microsoft.com/office/powerpoint/2010/main" val="564474793"/>
              </p:ext>
            </p:extLst>
          </p:nvPr>
        </p:nvGraphicFramePr>
        <p:xfrm>
          <a:off x="6120004" y="3747877"/>
          <a:ext cx="6048000" cy="2880000"/>
        </p:xfrm>
        <a:graphic>
          <a:graphicData uri="http://schemas.openxmlformats.org/drawingml/2006/chart">
            <c:chart xmlns:c="http://schemas.openxmlformats.org/drawingml/2006/chart" xmlns:r="http://schemas.openxmlformats.org/officeDocument/2006/relationships" r:id="rId6"/>
          </a:graphicData>
        </a:graphic>
      </p:graphicFrame>
      <p:sp>
        <p:nvSpPr>
          <p:cNvPr id="12" name="Título 6">
            <a:extLst>
              <a:ext uri="{FF2B5EF4-FFF2-40B4-BE49-F238E27FC236}">
                <a16:creationId xmlns:a16="http://schemas.microsoft.com/office/drawing/2014/main" id="{4111EBD3-9684-4832-92E3-598AC18D2AF6}"/>
              </a:ext>
            </a:extLst>
          </p:cNvPr>
          <p:cNvSpPr txBox="1">
            <a:spLocks/>
          </p:cNvSpPr>
          <p:nvPr/>
        </p:nvSpPr>
        <p:spPr>
          <a:xfrm>
            <a:off x="7128386" y="3681650"/>
            <a:ext cx="1556084" cy="737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600" b="1" dirty="0">
                <a:solidFill>
                  <a:schemeClr val="bg1"/>
                </a:solidFill>
              </a:rPr>
              <a:t>PLOMO</a:t>
            </a:r>
          </a:p>
        </p:txBody>
      </p:sp>
    </p:spTree>
    <p:extLst>
      <p:ext uri="{BB962C8B-B14F-4D97-AF65-F5344CB8AC3E}">
        <p14:creationId xmlns:p14="http://schemas.microsoft.com/office/powerpoint/2010/main" val="2537196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p:bldGraphic spid="6" grpId="0">
        <p:bldAsOne/>
      </p:bldGraphic>
      <p:bldP spid="3" grpId="0"/>
      <p:bldGraphic spid="8" grpId="0">
        <p:bldAsOne/>
      </p:bldGraphic>
      <p:bldP spid="9" grpId="0"/>
      <p:bldGraphic spid="11" grpId="0">
        <p:bldAsOne/>
      </p:bldGraphic>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54B09B7-5516-4723-AFDA-0842BE482321}"/>
              </a:ext>
            </a:extLst>
          </p:cNvPr>
          <p:cNvSpPr/>
          <p:nvPr/>
        </p:nvSpPr>
        <p:spPr>
          <a:xfrm>
            <a:off x="0" y="-58748"/>
            <a:ext cx="8165432" cy="723275"/>
          </a:xfrm>
          <a:prstGeom prst="rect">
            <a:avLst/>
          </a:prstGeom>
        </p:spPr>
        <p:txBody>
          <a:bodyPr wrap="square">
            <a:spAutoFit/>
          </a:bodyPr>
          <a:lstStyle/>
          <a:p>
            <a:r>
              <a:rPr lang="es-EC" sz="4100" dirty="0"/>
              <a:t>ANÁLISIS DE RESULTADOS EN PAPA</a:t>
            </a:r>
            <a:r>
              <a:rPr lang="es-EC" dirty="0"/>
              <a:t> </a:t>
            </a:r>
          </a:p>
        </p:txBody>
      </p:sp>
      <p:graphicFrame>
        <p:nvGraphicFramePr>
          <p:cNvPr id="14" name="Gráfico 13">
            <a:extLst>
              <a:ext uri="{FF2B5EF4-FFF2-40B4-BE49-F238E27FC236}">
                <a16:creationId xmlns:a16="http://schemas.microsoft.com/office/drawing/2014/main" id="{0017CA68-8914-48B8-BC8C-90F38E502FB6}"/>
              </a:ext>
            </a:extLst>
          </p:cNvPr>
          <p:cNvGraphicFramePr/>
          <p:nvPr>
            <p:extLst>
              <p:ext uri="{D42A27DB-BD31-4B8C-83A1-F6EECF244321}">
                <p14:modId xmlns:p14="http://schemas.microsoft.com/office/powerpoint/2010/main" val="2531940541"/>
              </p:ext>
            </p:extLst>
          </p:nvPr>
        </p:nvGraphicFramePr>
        <p:xfrm>
          <a:off x="1" y="589462"/>
          <a:ext cx="6048000" cy="288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Gráfico 15">
            <a:extLst>
              <a:ext uri="{FF2B5EF4-FFF2-40B4-BE49-F238E27FC236}">
                <a16:creationId xmlns:a16="http://schemas.microsoft.com/office/drawing/2014/main" id="{2CB8468F-4851-4001-B6E3-4EC1AF690097}"/>
              </a:ext>
            </a:extLst>
          </p:cNvPr>
          <p:cNvGraphicFramePr/>
          <p:nvPr>
            <p:extLst>
              <p:ext uri="{D42A27DB-BD31-4B8C-83A1-F6EECF244321}">
                <p14:modId xmlns:p14="http://schemas.microsoft.com/office/powerpoint/2010/main" val="375151726"/>
              </p:ext>
            </p:extLst>
          </p:nvPr>
        </p:nvGraphicFramePr>
        <p:xfrm>
          <a:off x="6111916" y="594591"/>
          <a:ext cx="6048000" cy="2880001"/>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ángulo 2">
            <a:extLst>
              <a:ext uri="{FF2B5EF4-FFF2-40B4-BE49-F238E27FC236}">
                <a16:creationId xmlns:a16="http://schemas.microsoft.com/office/drawing/2014/main" id="{BF095FA5-23E1-4C67-A755-D4867124A0CC}"/>
              </a:ext>
            </a:extLst>
          </p:cNvPr>
          <p:cNvSpPr/>
          <p:nvPr/>
        </p:nvSpPr>
        <p:spPr>
          <a:xfrm>
            <a:off x="11182145" y="712653"/>
            <a:ext cx="1632155" cy="338554"/>
          </a:xfrm>
          <a:prstGeom prst="rect">
            <a:avLst/>
          </a:prstGeom>
        </p:spPr>
        <p:txBody>
          <a:bodyPr wrap="square">
            <a:spAutoFit/>
          </a:bodyPr>
          <a:lstStyle/>
          <a:p>
            <a:r>
              <a:rPr lang="es-EC" sz="1600" b="1" dirty="0">
                <a:solidFill>
                  <a:schemeClr val="bg1"/>
                </a:solidFill>
              </a:rPr>
              <a:t>CADMIO</a:t>
            </a:r>
            <a:endParaRPr lang="es-EC" sz="1600" dirty="0">
              <a:solidFill>
                <a:schemeClr val="bg1"/>
              </a:solidFill>
            </a:endParaRPr>
          </a:p>
        </p:txBody>
      </p:sp>
      <p:graphicFrame>
        <p:nvGraphicFramePr>
          <p:cNvPr id="18" name="Gráfico 17">
            <a:extLst>
              <a:ext uri="{FF2B5EF4-FFF2-40B4-BE49-F238E27FC236}">
                <a16:creationId xmlns:a16="http://schemas.microsoft.com/office/drawing/2014/main" id="{5AAF5957-B012-4EA9-8D61-79B67191A654}"/>
              </a:ext>
            </a:extLst>
          </p:cNvPr>
          <p:cNvGraphicFramePr/>
          <p:nvPr>
            <p:extLst>
              <p:ext uri="{D42A27DB-BD31-4B8C-83A1-F6EECF244321}">
                <p14:modId xmlns:p14="http://schemas.microsoft.com/office/powerpoint/2010/main" val="2261977957"/>
              </p:ext>
            </p:extLst>
          </p:nvPr>
        </p:nvGraphicFramePr>
        <p:xfrm>
          <a:off x="0" y="3681651"/>
          <a:ext cx="6048000" cy="2880000"/>
        </p:xfrm>
        <a:graphic>
          <a:graphicData uri="http://schemas.openxmlformats.org/drawingml/2006/chart">
            <c:chart xmlns:c="http://schemas.openxmlformats.org/drawingml/2006/chart" xmlns:r="http://schemas.openxmlformats.org/officeDocument/2006/relationships" r:id="rId5"/>
          </a:graphicData>
        </a:graphic>
      </p:graphicFrame>
      <p:sp>
        <p:nvSpPr>
          <p:cNvPr id="19" name="Rectángulo 18">
            <a:extLst>
              <a:ext uri="{FF2B5EF4-FFF2-40B4-BE49-F238E27FC236}">
                <a16:creationId xmlns:a16="http://schemas.microsoft.com/office/drawing/2014/main" id="{FFC81541-5B72-43C1-9A0E-1EEEBEE25ECD}"/>
              </a:ext>
            </a:extLst>
          </p:cNvPr>
          <p:cNvSpPr/>
          <p:nvPr/>
        </p:nvSpPr>
        <p:spPr>
          <a:xfrm>
            <a:off x="1076924" y="3807215"/>
            <a:ext cx="832216" cy="369332"/>
          </a:xfrm>
          <a:prstGeom prst="rect">
            <a:avLst/>
          </a:prstGeom>
        </p:spPr>
        <p:txBody>
          <a:bodyPr wrap="none">
            <a:spAutoFit/>
          </a:bodyPr>
          <a:lstStyle/>
          <a:p>
            <a:r>
              <a:rPr lang="es-EC" b="1" dirty="0">
                <a:solidFill>
                  <a:schemeClr val="bg1"/>
                </a:solidFill>
              </a:rPr>
              <a:t>COBRE</a:t>
            </a:r>
            <a:endParaRPr lang="es-EC" dirty="0">
              <a:solidFill>
                <a:schemeClr val="bg1"/>
              </a:solidFill>
            </a:endParaRPr>
          </a:p>
        </p:txBody>
      </p:sp>
      <p:graphicFrame>
        <p:nvGraphicFramePr>
          <p:cNvPr id="21" name="Gráfico 20">
            <a:extLst>
              <a:ext uri="{FF2B5EF4-FFF2-40B4-BE49-F238E27FC236}">
                <a16:creationId xmlns:a16="http://schemas.microsoft.com/office/drawing/2014/main" id="{9E80248B-C137-420C-B333-48C6C9B0CB95}"/>
              </a:ext>
            </a:extLst>
          </p:cNvPr>
          <p:cNvGraphicFramePr/>
          <p:nvPr>
            <p:extLst>
              <p:ext uri="{D42A27DB-BD31-4B8C-83A1-F6EECF244321}">
                <p14:modId xmlns:p14="http://schemas.microsoft.com/office/powerpoint/2010/main" val="557113423"/>
              </p:ext>
            </p:extLst>
          </p:nvPr>
        </p:nvGraphicFramePr>
        <p:xfrm>
          <a:off x="6111916" y="3681651"/>
          <a:ext cx="6048000" cy="2880000"/>
        </p:xfrm>
        <a:graphic>
          <a:graphicData uri="http://schemas.openxmlformats.org/drawingml/2006/chart">
            <c:chart xmlns:c="http://schemas.openxmlformats.org/drawingml/2006/chart" xmlns:r="http://schemas.openxmlformats.org/officeDocument/2006/relationships" r:id="rId6"/>
          </a:graphicData>
        </a:graphic>
      </p:graphicFrame>
      <p:sp>
        <p:nvSpPr>
          <p:cNvPr id="22" name="Título 6">
            <a:extLst>
              <a:ext uri="{FF2B5EF4-FFF2-40B4-BE49-F238E27FC236}">
                <a16:creationId xmlns:a16="http://schemas.microsoft.com/office/drawing/2014/main" id="{7158A15C-3717-4D49-950A-8DFC1DA14E79}"/>
              </a:ext>
            </a:extLst>
          </p:cNvPr>
          <p:cNvSpPr>
            <a:spLocks noGrp="1"/>
          </p:cNvSpPr>
          <p:nvPr>
            <p:ph type="title"/>
          </p:nvPr>
        </p:nvSpPr>
        <p:spPr>
          <a:xfrm>
            <a:off x="10942053" y="3329100"/>
            <a:ext cx="10515600" cy="1325563"/>
          </a:xfrm>
        </p:spPr>
        <p:txBody>
          <a:bodyPr>
            <a:normAutofit/>
          </a:bodyPr>
          <a:lstStyle/>
          <a:p>
            <a:r>
              <a:rPr lang="es-EC" sz="1800" b="1" dirty="0">
                <a:solidFill>
                  <a:schemeClr val="bg1"/>
                </a:solidFill>
              </a:rPr>
              <a:t>MERCURIO</a:t>
            </a:r>
          </a:p>
        </p:txBody>
      </p:sp>
    </p:spTree>
    <p:extLst>
      <p:ext uri="{BB962C8B-B14F-4D97-AF65-F5344CB8AC3E}">
        <p14:creationId xmlns:p14="http://schemas.microsoft.com/office/powerpoint/2010/main" val="2343838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Graphic spid="16" grpId="0">
        <p:bldAsOne/>
      </p:bldGraphic>
      <p:bldP spid="3" grpId="0"/>
      <p:bldGraphic spid="18" grpId="0">
        <p:bldAsOne/>
      </p:bldGraphic>
      <p:bldP spid="19" grpId="0"/>
      <p:bldGraphic spid="21" grpId="0">
        <p:bldAsOne/>
      </p:bldGraphic>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98F02700-6E49-40CE-A38F-BD361223BC77}"/>
              </a:ext>
            </a:extLst>
          </p:cNvPr>
          <p:cNvSpPr>
            <a:spLocks noGrp="1"/>
          </p:cNvSpPr>
          <p:nvPr>
            <p:ph type="title"/>
          </p:nvPr>
        </p:nvSpPr>
        <p:spPr>
          <a:xfrm>
            <a:off x="0" y="0"/>
            <a:ext cx="10515600" cy="1325563"/>
          </a:xfrm>
        </p:spPr>
        <p:txBody>
          <a:bodyPr>
            <a:normAutofit/>
          </a:bodyPr>
          <a:lstStyle/>
          <a:p>
            <a:r>
              <a:rPr lang="es-EC" sz="3600" b="1" dirty="0"/>
              <a:t>PLOMO</a:t>
            </a:r>
          </a:p>
        </p:txBody>
      </p:sp>
      <p:graphicFrame>
        <p:nvGraphicFramePr>
          <p:cNvPr id="8" name="Gráfico 7">
            <a:extLst>
              <a:ext uri="{FF2B5EF4-FFF2-40B4-BE49-F238E27FC236}">
                <a16:creationId xmlns:a16="http://schemas.microsoft.com/office/drawing/2014/main" id="{935EFBB8-202B-49BC-B29F-578192B21DEA}"/>
              </a:ext>
            </a:extLst>
          </p:cNvPr>
          <p:cNvGraphicFramePr/>
          <p:nvPr>
            <p:extLst>
              <p:ext uri="{D42A27DB-BD31-4B8C-83A1-F6EECF244321}">
                <p14:modId xmlns:p14="http://schemas.microsoft.com/office/powerpoint/2010/main" val="4109124147"/>
              </p:ext>
            </p:extLst>
          </p:nvPr>
        </p:nvGraphicFramePr>
        <p:xfrm>
          <a:off x="288758" y="1090864"/>
          <a:ext cx="11486146" cy="50693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0002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F4ADF7-BF3F-4CF9-8CD8-BE5675971F0C}"/>
              </a:ext>
            </a:extLst>
          </p:cNvPr>
          <p:cNvSpPr>
            <a:spLocks noGrp="1"/>
          </p:cNvSpPr>
          <p:nvPr>
            <p:ph type="title"/>
          </p:nvPr>
        </p:nvSpPr>
        <p:spPr>
          <a:xfrm>
            <a:off x="0" y="56884"/>
            <a:ext cx="10515600" cy="813271"/>
          </a:xfrm>
        </p:spPr>
        <p:txBody>
          <a:bodyPr>
            <a:normAutofit/>
          </a:bodyPr>
          <a:lstStyle/>
          <a:p>
            <a:r>
              <a:rPr lang="es-EC" sz="4100" b="1" dirty="0"/>
              <a:t>PRUEBAS ESTADÍSTICAS</a:t>
            </a:r>
          </a:p>
        </p:txBody>
      </p:sp>
      <p:graphicFrame>
        <p:nvGraphicFramePr>
          <p:cNvPr id="4" name="Diagrama 3">
            <a:extLst>
              <a:ext uri="{FF2B5EF4-FFF2-40B4-BE49-F238E27FC236}">
                <a16:creationId xmlns:a16="http://schemas.microsoft.com/office/drawing/2014/main" id="{4D325330-FD2D-4A80-B798-65BFDC821D02}"/>
              </a:ext>
            </a:extLst>
          </p:cNvPr>
          <p:cNvGraphicFramePr/>
          <p:nvPr>
            <p:extLst>
              <p:ext uri="{D42A27DB-BD31-4B8C-83A1-F6EECF244321}">
                <p14:modId xmlns:p14="http://schemas.microsoft.com/office/powerpoint/2010/main" val="1216253159"/>
              </p:ext>
            </p:extLst>
          </p:nvPr>
        </p:nvGraphicFramePr>
        <p:xfrm>
          <a:off x="409677" y="719666"/>
          <a:ext cx="11374284" cy="5710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4405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11606A-E554-4713-8C5D-1B2134F5B513}"/>
              </a:ext>
            </a:extLst>
          </p:cNvPr>
          <p:cNvSpPr>
            <a:spLocks noGrp="1"/>
          </p:cNvSpPr>
          <p:nvPr>
            <p:ph type="title"/>
          </p:nvPr>
        </p:nvSpPr>
        <p:spPr>
          <a:xfrm>
            <a:off x="0" y="0"/>
            <a:ext cx="10515600" cy="792330"/>
          </a:xfrm>
        </p:spPr>
        <p:txBody>
          <a:bodyPr>
            <a:normAutofit/>
          </a:bodyPr>
          <a:lstStyle/>
          <a:p>
            <a:r>
              <a:rPr lang="es-EC" sz="3600" b="1" dirty="0"/>
              <a:t>Relación entre: Ceniza, Pasto y Papa</a:t>
            </a:r>
          </a:p>
        </p:txBody>
      </p:sp>
      <mc:AlternateContent xmlns:mc="http://schemas.openxmlformats.org/markup-compatibility/2006" xmlns:a14="http://schemas.microsoft.com/office/drawing/2010/main">
        <mc:Choice Requires="a14">
          <p:graphicFrame>
            <p:nvGraphicFramePr>
              <p:cNvPr id="7" name="Diagrama 6">
                <a:extLst>
                  <a:ext uri="{FF2B5EF4-FFF2-40B4-BE49-F238E27FC236}">
                    <a16:creationId xmlns:a16="http://schemas.microsoft.com/office/drawing/2014/main" id="{AD9DF184-D81A-434D-A5D0-AB4DA13D64AC}"/>
                  </a:ext>
                </a:extLst>
              </p:cNvPr>
              <p:cNvGraphicFramePr/>
              <p:nvPr>
                <p:extLst>
                  <p:ext uri="{D42A27DB-BD31-4B8C-83A1-F6EECF244321}">
                    <p14:modId xmlns:p14="http://schemas.microsoft.com/office/powerpoint/2010/main" val="511161039"/>
                  </p:ext>
                </p:extLst>
              </p:nvPr>
            </p:nvGraphicFramePr>
            <p:xfrm>
              <a:off x="0" y="1491916"/>
              <a:ext cx="12047621" cy="53660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7" name="Diagrama 6">
                <a:extLst>
                  <a:ext uri="{FF2B5EF4-FFF2-40B4-BE49-F238E27FC236}">
                    <a16:creationId xmlns:a16="http://schemas.microsoft.com/office/drawing/2014/main" id="{AD9DF184-D81A-434D-A5D0-AB4DA13D64AC}"/>
                  </a:ext>
                </a:extLst>
              </p:cNvPr>
              <p:cNvGraphicFramePr/>
              <p:nvPr>
                <p:extLst>
                  <p:ext uri="{D42A27DB-BD31-4B8C-83A1-F6EECF244321}">
                    <p14:modId xmlns:p14="http://schemas.microsoft.com/office/powerpoint/2010/main" val="511161039"/>
                  </p:ext>
                </p:extLst>
              </p:nvPr>
            </p:nvGraphicFramePr>
            <p:xfrm>
              <a:off x="0" y="1491916"/>
              <a:ext cx="12047621" cy="53660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3" name="CuadroTexto 2">
            <a:extLst>
              <a:ext uri="{FF2B5EF4-FFF2-40B4-BE49-F238E27FC236}">
                <a16:creationId xmlns:a16="http://schemas.microsoft.com/office/drawing/2014/main" id="{A45BB90D-3130-4EAA-BB66-DFFAAE1760CC}"/>
              </a:ext>
            </a:extLst>
          </p:cNvPr>
          <p:cNvSpPr txBox="1"/>
          <p:nvPr/>
        </p:nvSpPr>
        <p:spPr>
          <a:xfrm>
            <a:off x="3384884" y="1010653"/>
            <a:ext cx="5759116" cy="769441"/>
          </a:xfrm>
          <a:prstGeom prst="rect">
            <a:avLst/>
          </a:prstGeom>
          <a:noFill/>
        </p:spPr>
        <p:txBody>
          <a:bodyPr wrap="square" rtlCol="0">
            <a:spAutoFit/>
          </a:bodyPr>
          <a:lstStyle/>
          <a:p>
            <a:r>
              <a:rPr lang="es-EC" sz="4400" dirty="0">
                <a:solidFill>
                  <a:srgbClr val="FFC000"/>
                </a:solidFill>
              </a:rPr>
              <a:t>PRUEBAS ESTADÍSTICAS</a:t>
            </a:r>
          </a:p>
        </p:txBody>
      </p:sp>
    </p:spTree>
    <p:extLst>
      <p:ext uri="{BB962C8B-B14F-4D97-AF65-F5344CB8AC3E}">
        <p14:creationId xmlns:p14="http://schemas.microsoft.com/office/powerpoint/2010/main" val="3184664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02CD8E-2C20-459D-87AA-64C6615C03E2}"/>
              </a:ext>
            </a:extLst>
          </p:cNvPr>
          <p:cNvSpPr>
            <a:spLocks noGrp="1"/>
          </p:cNvSpPr>
          <p:nvPr>
            <p:ph type="title"/>
          </p:nvPr>
        </p:nvSpPr>
        <p:spPr>
          <a:xfrm>
            <a:off x="0" y="0"/>
            <a:ext cx="10515600" cy="1325563"/>
          </a:xfrm>
        </p:spPr>
        <p:txBody>
          <a:bodyPr>
            <a:normAutofit/>
          </a:bodyPr>
          <a:lstStyle/>
          <a:p>
            <a:r>
              <a:rPr lang="es-EC" sz="3600" b="1" dirty="0"/>
              <a:t>Arsénico</a:t>
            </a:r>
          </a:p>
        </p:txBody>
      </p:sp>
      <p:graphicFrame>
        <p:nvGraphicFramePr>
          <p:cNvPr id="3" name="Tabla 2">
            <a:extLst>
              <a:ext uri="{FF2B5EF4-FFF2-40B4-BE49-F238E27FC236}">
                <a16:creationId xmlns:a16="http://schemas.microsoft.com/office/drawing/2014/main" id="{8A3D71CD-6ED7-4AFB-83C9-0159EA034E17}"/>
              </a:ext>
            </a:extLst>
          </p:cNvPr>
          <p:cNvGraphicFramePr>
            <a:graphicFrameLocks noGrp="1"/>
          </p:cNvGraphicFramePr>
          <p:nvPr>
            <p:extLst>
              <p:ext uri="{D42A27DB-BD31-4B8C-83A1-F6EECF244321}">
                <p14:modId xmlns:p14="http://schemas.microsoft.com/office/powerpoint/2010/main" val="462057119"/>
              </p:ext>
            </p:extLst>
          </p:nvPr>
        </p:nvGraphicFramePr>
        <p:xfrm>
          <a:off x="320841" y="2306534"/>
          <a:ext cx="4839977" cy="2616938"/>
        </p:xfrm>
        <a:graphic>
          <a:graphicData uri="http://schemas.openxmlformats.org/drawingml/2006/table">
            <a:tbl>
              <a:tblPr firstRow="1" firstCol="1" bandRow="1">
                <a:tableStyleId>{7DF18680-E054-41AD-8BC1-D1AEF772440D}</a:tableStyleId>
              </a:tblPr>
              <a:tblGrid>
                <a:gridCol w="703942">
                  <a:extLst>
                    <a:ext uri="{9D8B030D-6E8A-4147-A177-3AD203B41FA5}">
                      <a16:colId xmlns:a16="http://schemas.microsoft.com/office/drawing/2014/main" val="2156570838"/>
                    </a:ext>
                  </a:extLst>
                </a:gridCol>
                <a:gridCol w="591931">
                  <a:extLst>
                    <a:ext uri="{9D8B030D-6E8A-4147-A177-3AD203B41FA5}">
                      <a16:colId xmlns:a16="http://schemas.microsoft.com/office/drawing/2014/main" val="2288648756"/>
                    </a:ext>
                  </a:extLst>
                </a:gridCol>
                <a:gridCol w="845314">
                  <a:extLst>
                    <a:ext uri="{9D8B030D-6E8A-4147-A177-3AD203B41FA5}">
                      <a16:colId xmlns:a16="http://schemas.microsoft.com/office/drawing/2014/main" val="3742528661"/>
                    </a:ext>
                  </a:extLst>
                </a:gridCol>
                <a:gridCol w="918303">
                  <a:extLst>
                    <a:ext uri="{9D8B030D-6E8A-4147-A177-3AD203B41FA5}">
                      <a16:colId xmlns:a16="http://schemas.microsoft.com/office/drawing/2014/main" val="1028172648"/>
                    </a:ext>
                  </a:extLst>
                </a:gridCol>
                <a:gridCol w="702709">
                  <a:extLst>
                    <a:ext uri="{9D8B030D-6E8A-4147-A177-3AD203B41FA5}">
                      <a16:colId xmlns:a16="http://schemas.microsoft.com/office/drawing/2014/main" val="4010942686"/>
                    </a:ext>
                  </a:extLst>
                </a:gridCol>
                <a:gridCol w="1077778">
                  <a:extLst>
                    <a:ext uri="{9D8B030D-6E8A-4147-A177-3AD203B41FA5}">
                      <a16:colId xmlns:a16="http://schemas.microsoft.com/office/drawing/2014/main" val="1156562032"/>
                    </a:ext>
                  </a:extLst>
                </a:gridCol>
              </a:tblGrid>
              <a:tr h="958967">
                <a:tc>
                  <a:txBody>
                    <a:bodyPr/>
                    <a:lstStyle/>
                    <a:p>
                      <a:pPr algn="l">
                        <a:lnSpc>
                          <a:spcPct val="200000"/>
                        </a:lnSpc>
                        <a:spcAft>
                          <a:spcPts val="0"/>
                        </a:spcAft>
                      </a:pPr>
                      <a:r>
                        <a:rPr lang="es-EC" sz="1400" dirty="0">
                          <a:effectLst/>
                        </a:rPr>
                        <a:t>Fuente</a:t>
                      </a:r>
                      <a:endParaRPr lang="es-EC" sz="14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a:effectLst/>
                        </a:rPr>
                        <a:t>GL</a:t>
                      </a:r>
                      <a:endParaRPr lang="es-EC" sz="14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dirty="0">
                          <a:effectLst/>
                        </a:rPr>
                        <a:t>SC </a:t>
                      </a:r>
                      <a:r>
                        <a:rPr lang="es-EC" sz="1400" dirty="0" err="1">
                          <a:effectLst/>
                        </a:rPr>
                        <a:t>Ajust</a:t>
                      </a:r>
                      <a:r>
                        <a:rPr lang="es-EC" sz="1400" dirty="0">
                          <a:effectLst/>
                        </a:rPr>
                        <a:t>.</a:t>
                      </a:r>
                      <a:endParaRPr lang="es-EC" sz="14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dirty="0">
                          <a:effectLst/>
                        </a:rPr>
                        <a:t>MC </a:t>
                      </a:r>
                      <a:r>
                        <a:rPr lang="es-EC" sz="1400" dirty="0" err="1">
                          <a:effectLst/>
                        </a:rPr>
                        <a:t>Ajust</a:t>
                      </a:r>
                      <a:r>
                        <a:rPr lang="es-EC" sz="1400" dirty="0">
                          <a:effectLst/>
                        </a:rPr>
                        <a:t>.</a:t>
                      </a:r>
                      <a:endParaRPr lang="es-EC" sz="14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a:effectLst/>
                        </a:rPr>
                        <a:t>Valor F</a:t>
                      </a:r>
                      <a:endParaRPr lang="es-EC" sz="14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a:effectLst/>
                        </a:rPr>
                        <a:t>Valor p</a:t>
                      </a:r>
                      <a:endParaRPr lang="es-EC" sz="14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645642766"/>
                  </a:ext>
                </a:extLst>
              </a:tr>
              <a:tr h="552657">
                <a:tc>
                  <a:txBody>
                    <a:bodyPr/>
                    <a:lstStyle/>
                    <a:p>
                      <a:pPr algn="l">
                        <a:lnSpc>
                          <a:spcPct val="200000"/>
                        </a:lnSpc>
                        <a:spcAft>
                          <a:spcPts val="0"/>
                        </a:spcAft>
                      </a:pPr>
                      <a:r>
                        <a:rPr lang="es-EC" sz="1400">
                          <a:effectLst/>
                        </a:rPr>
                        <a:t>Factor</a:t>
                      </a:r>
                      <a:endParaRPr lang="es-EC" sz="14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b="1">
                          <a:effectLst/>
                        </a:rPr>
                        <a:t>2</a:t>
                      </a:r>
                      <a:endParaRPr lang="es-EC" sz="18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b="1" dirty="0">
                          <a:effectLst/>
                        </a:rPr>
                        <a:t>1,453</a:t>
                      </a:r>
                      <a:endParaRPr lang="es-EC" sz="1800" b="1"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b="1" dirty="0">
                          <a:effectLst/>
                        </a:rPr>
                        <a:t>0,7265</a:t>
                      </a:r>
                      <a:endParaRPr lang="es-EC" sz="1800" b="1"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b="1" dirty="0">
                          <a:effectLst/>
                        </a:rPr>
                        <a:t>30,66</a:t>
                      </a:r>
                      <a:endParaRPr lang="es-EC" sz="1800" b="1"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b="1">
                          <a:effectLst/>
                        </a:rPr>
                        <a:t>0,000</a:t>
                      </a:r>
                      <a:endParaRPr lang="es-EC" sz="1800" b="1">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193908312"/>
                  </a:ext>
                </a:extLst>
              </a:tr>
              <a:tr h="552657">
                <a:tc>
                  <a:txBody>
                    <a:bodyPr/>
                    <a:lstStyle/>
                    <a:p>
                      <a:pPr algn="l">
                        <a:lnSpc>
                          <a:spcPct val="200000"/>
                        </a:lnSpc>
                        <a:spcAft>
                          <a:spcPts val="0"/>
                        </a:spcAft>
                      </a:pPr>
                      <a:r>
                        <a:rPr lang="es-EC" sz="1400">
                          <a:effectLst/>
                        </a:rPr>
                        <a:t>Error</a:t>
                      </a:r>
                      <a:endParaRPr lang="es-EC" sz="14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b="1">
                          <a:effectLst/>
                        </a:rPr>
                        <a:t>37</a:t>
                      </a:r>
                      <a:endParaRPr lang="es-EC" sz="18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b="1" dirty="0">
                          <a:effectLst/>
                        </a:rPr>
                        <a:t>0,876</a:t>
                      </a:r>
                      <a:endParaRPr lang="es-EC" sz="1800" b="1"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b="1" dirty="0">
                          <a:effectLst/>
                        </a:rPr>
                        <a:t>0,0237</a:t>
                      </a:r>
                      <a:endParaRPr lang="es-EC" sz="1800" b="1"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b="1">
                          <a:effectLst/>
                        </a:rPr>
                        <a:t>  </a:t>
                      </a:r>
                      <a:endParaRPr lang="es-EC" sz="18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b="1">
                          <a:effectLst/>
                        </a:rPr>
                        <a:t>  </a:t>
                      </a:r>
                      <a:endParaRPr lang="es-EC" sz="1800" b="1">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2372948126"/>
                  </a:ext>
                </a:extLst>
              </a:tr>
              <a:tr h="552657">
                <a:tc>
                  <a:txBody>
                    <a:bodyPr/>
                    <a:lstStyle/>
                    <a:p>
                      <a:pPr algn="l">
                        <a:lnSpc>
                          <a:spcPct val="200000"/>
                        </a:lnSpc>
                        <a:spcAft>
                          <a:spcPts val="0"/>
                        </a:spcAft>
                      </a:pPr>
                      <a:r>
                        <a:rPr lang="es-EC" sz="1400">
                          <a:effectLst/>
                        </a:rPr>
                        <a:t>Total</a:t>
                      </a:r>
                      <a:endParaRPr lang="es-EC" sz="14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b="1">
                          <a:effectLst/>
                        </a:rPr>
                        <a:t>39</a:t>
                      </a:r>
                      <a:endParaRPr lang="es-EC" sz="18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b="1" dirty="0">
                          <a:effectLst/>
                        </a:rPr>
                        <a:t>2,329</a:t>
                      </a:r>
                      <a:endParaRPr lang="es-EC" sz="1800" b="1"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b="1">
                          <a:effectLst/>
                        </a:rPr>
                        <a:t>  </a:t>
                      </a:r>
                      <a:endParaRPr lang="es-EC" sz="18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b="1">
                          <a:effectLst/>
                        </a:rPr>
                        <a:t>  </a:t>
                      </a:r>
                      <a:endParaRPr lang="es-EC" sz="18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b="1" dirty="0">
                          <a:effectLst/>
                        </a:rPr>
                        <a:t>  </a:t>
                      </a:r>
                      <a:endParaRPr lang="es-EC" sz="1800" b="1"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879319653"/>
                  </a:ext>
                </a:extLst>
              </a:tr>
            </a:tbl>
          </a:graphicData>
        </a:graphic>
      </p:graphicFrame>
      <p:sp>
        <p:nvSpPr>
          <p:cNvPr id="6" name="CuadroTexto 5">
            <a:extLst>
              <a:ext uri="{FF2B5EF4-FFF2-40B4-BE49-F238E27FC236}">
                <a16:creationId xmlns:a16="http://schemas.microsoft.com/office/drawing/2014/main" id="{6BA9AE92-8F10-4D5A-88CE-6D31558762D8}"/>
              </a:ext>
            </a:extLst>
          </p:cNvPr>
          <p:cNvSpPr txBox="1"/>
          <p:nvPr/>
        </p:nvSpPr>
        <p:spPr>
          <a:xfrm>
            <a:off x="320842" y="4923472"/>
            <a:ext cx="4839976" cy="1754326"/>
          </a:xfrm>
          <a:prstGeom prst="rect">
            <a:avLst/>
          </a:prstGeom>
          <a:noFill/>
        </p:spPr>
        <p:txBody>
          <a:bodyPr wrap="square" rtlCol="0">
            <a:spAutoFit/>
          </a:bodyPr>
          <a:lstStyle/>
          <a:p>
            <a:pPr algn="just"/>
            <a:r>
              <a:rPr lang="es-EC" dirty="0"/>
              <a:t>A un nivel de significación del 5% (0,05), no existe evidencia estadística para afirmar  que la media de ceniza, pasto y tubérculo sean iguales en concentración de As, por lo tanto se sospecha que existe una diferencia significativa entre la concentración de As en Ceniza, pasto, tubérculo.</a:t>
            </a:r>
          </a:p>
        </p:txBody>
      </p:sp>
      <p:graphicFrame>
        <p:nvGraphicFramePr>
          <p:cNvPr id="10" name="Tabla 9">
            <a:extLst>
              <a:ext uri="{FF2B5EF4-FFF2-40B4-BE49-F238E27FC236}">
                <a16:creationId xmlns:a16="http://schemas.microsoft.com/office/drawing/2014/main" id="{4EE24CD2-4F83-484B-B6E3-16819F37A975}"/>
              </a:ext>
            </a:extLst>
          </p:cNvPr>
          <p:cNvGraphicFramePr>
            <a:graphicFrameLocks noGrp="1"/>
          </p:cNvGraphicFramePr>
          <p:nvPr>
            <p:extLst>
              <p:ext uri="{D42A27DB-BD31-4B8C-83A1-F6EECF244321}">
                <p14:modId xmlns:p14="http://schemas.microsoft.com/office/powerpoint/2010/main" val="1015077705"/>
              </p:ext>
            </p:extLst>
          </p:nvPr>
        </p:nvGraphicFramePr>
        <p:xfrm>
          <a:off x="320842" y="1103420"/>
          <a:ext cx="4886833" cy="1097472"/>
        </p:xfrm>
        <a:graphic>
          <a:graphicData uri="http://schemas.openxmlformats.org/drawingml/2006/table">
            <a:tbl>
              <a:tblPr firstRow="1" firstCol="1" bandRow="1">
                <a:tableStyleId>{7DF18680-E054-41AD-8BC1-D1AEF772440D}</a:tableStyleId>
              </a:tblPr>
              <a:tblGrid>
                <a:gridCol w="1725168">
                  <a:extLst>
                    <a:ext uri="{9D8B030D-6E8A-4147-A177-3AD203B41FA5}">
                      <a16:colId xmlns:a16="http://schemas.microsoft.com/office/drawing/2014/main" val="4292004924"/>
                    </a:ext>
                  </a:extLst>
                </a:gridCol>
                <a:gridCol w="3161665">
                  <a:extLst>
                    <a:ext uri="{9D8B030D-6E8A-4147-A177-3AD203B41FA5}">
                      <a16:colId xmlns:a16="http://schemas.microsoft.com/office/drawing/2014/main" val="3865278599"/>
                    </a:ext>
                  </a:extLst>
                </a:gridCol>
              </a:tblGrid>
              <a:tr h="179705">
                <a:tc>
                  <a:txBody>
                    <a:bodyPr/>
                    <a:lstStyle/>
                    <a:p>
                      <a:pPr algn="l">
                        <a:lnSpc>
                          <a:spcPct val="200000"/>
                        </a:lnSpc>
                        <a:spcAft>
                          <a:spcPts val="0"/>
                        </a:spcAft>
                      </a:pPr>
                      <a:r>
                        <a:rPr lang="es-EC" sz="1400">
                          <a:effectLst/>
                        </a:rPr>
                        <a:t>Hipótesis nula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a:effectLst/>
                        </a:rPr>
                        <a:t>Todas las medias son iguales</a:t>
                      </a:r>
                      <a:endParaRPr lang="es-EC" sz="20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149149710"/>
                  </a:ext>
                </a:extLst>
              </a:tr>
              <a:tr h="179705">
                <a:tc>
                  <a:txBody>
                    <a:bodyPr/>
                    <a:lstStyle/>
                    <a:p>
                      <a:pPr algn="l">
                        <a:lnSpc>
                          <a:spcPct val="200000"/>
                        </a:lnSpc>
                        <a:spcAft>
                          <a:spcPts val="0"/>
                        </a:spcAft>
                      </a:pPr>
                      <a:r>
                        <a:rPr lang="es-EC" sz="1400" dirty="0">
                          <a:effectLst/>
                        </a:rPr>
                        <a:t>Hipótesis alterna</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dirty="0">
                          <a:effectLst/>
                        </a:rPr>
                        <a:t>No todas las medias son iguales</a:t>
                      </a:r>
                      <a:endParaRPr lang="es-EC" sz="20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606999749"/>
                  </a:ext>
                </a:extLst>
              </a:tr>
              <a:tr h="201387">
                <a:tc>
                  <a:txBody>
                    <a:bodyPr/>
                    <a:lstStyle/>
                    <a:p>
                      <a:pPr algn="l">
                        <a:lnSpc>
                          <a:spcPct val="200000"/>
                        </a:lnSpc>
                        <a:spcAft>
                          <a:spcPts val="0"/>
                        </a:spcAft>
                      </a:pPr>
                      <a:r>
                        <a:rPr lang="es-EC" sz="1400">
                          <a:effectLst/>
                        </a:rPr>
                        <a:t>Nivel de significancia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dirty="0">
                          <a:effectLst/>
                        </a:rPr>
                        <a:t>α = 0,05</a:t>
                      </a:r>
                      <a:endParaRPr lang="es-EC" sz="20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913638632"/>
                  </a:ext>
                </a:extLst>
              </a:tr>
            </a:tbl>
          </a:graphicData>
        </a:graphic>
      </p:graphicFrame>
      <p:pic>
        <p:nvPicPr>
          <p:cNvPr id="7" name="Imagen 6" descr="Imagen que contiene captura de pantalla&#10;&#10;Descripción generada con confianza muy alta">
            <a:extLst>
              <a:ext uri="{FF2B5EF4-FFF2-40B4-BE49-F238E27FC236}">
                <a16:creationId xmlns:a16="http://schemas.microsoft.com/office/drawing/2014/main" id="{D6D4E576-1786-4EE0-9566-7E4E29C0B076}"/>
              </a:ext>
            </a:extLst>
          </p:cNvPr>
          <p:cNvPicPr>
            <a:picLocks noChangeAspect="1"/>
          </p:cNvPicPr>
          <p:nvPr/>
        </p:nvPicPr>
        <p:blipFill rotWithShape="1">
          <a:blip r:embed="rId2">
            <a:extLst>
              <a:ext uri="{28A0092B-C50C-407E-A947-70E740481C1C}">
                <a14:useLocalDpi xmlns:a14="http://schemas.microsoft.com/office/drawing/2010/main" val="0"/>
              </a:ext>
            </a:extLst>
          </a:blip>
          <a:srcRect t="24" r="47377" b="22694"/>
          <a:stretch/>
        </p:blipFill>
        <p:spPr>
          <a:xfrm>
            <a:off x="5455368" y="1103420"/>
            <a:ext cx="6415790" cy="5297380"/>
          </a:xfrm>
          <a:prstGeom prst="rect">
            <a:avLst/>
          </a:prstGeom>
          <a:ln>
            <a:solidFill>
              <a:schemeClr val="bg1"/>
            </a:solidFill>
          </a:ln>
        </p:spPr>
      </p:pic>
    </p:spTree>
    <p:extLst>
      <p:ext uri="{BB962C8B-B14F-4D97-AF65-F5344CB8AC3E}">
        <p14:creationId xmlns:p14="http://schemas.microsoft.com/office/powerpoint/2010/main" val="1888673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02CD8E-2C20-459D-87AA-64C6615C03E2}"/>
              </a:ext>
            </a:extLst>
          </p:cNvPr>
          <p:cNvSpPr>
            <a:spLocks noGrp="1"/>
          </p:cNvSpPr>
          <p:nvPr>
            <p:ph type="title"/>
          </p:nvPr>
        </p:nvSpPr>
        <p:spPr>
          <a:xfrm>
            <a:off x="0" y="0"/>
            <a:ext cx="10515600" cy="1325563"/>
          </a:xfrm>
        </p:spPr>
        <p:txBody>
          <a:bodyPr>
            <a:normAutofit/>
          </a:bodyPr>
          <a:lstStyle/>
          <a:p>
            <a:r>
              <a:rPr lang="es-EC" sz="3600" b="1" dirty="0"/>
              <a:t>Cobre</a:t>
            </a:r>
          </a:p>
        </p:txBody>
      </p:sp>
      <p:graphicFrame>
        <p:nvGraphicFramePr>
          <p:cNvPr id="3" name="Tabla 2">
            <a:extLst>
              <a:ext uri="{FF2B5EF4-FFF2-40B4-BE49-F238E27FC236}">
                <a16:creationId xmlns:a16="http://schemas.microsoft.com/office/drawing/2014/main" id="{8A3D71CD-6ED7-4AFB-83C9-0159EA034E17}"/>
              </a:ext>
            </a:extLst>
          </p:cNvPr>
          <p:cNvGraphicFramePr>
            <a:graphicFrameLocks noGrp="1"/>
          </p:cNvGraphicFramePr>
          <p:nvPr>
            <p:extLst>
              <p:ext uri="{D42A27DB-BD31-4B8C-83A1-F6EECF244321}">
                <p14:modId xmlns:p14="http://schemas.microsoft.com/office/powerpoint/2010/main" val="1232720592"/>
              </p:ext>
            </p:extLst>
          </p:nvPr>
        </p:nvGraphicFramePr>
        <p:xfrm>
          <a:off x="320841" y="2306534"/>
          <a:ext cx="4839977" cy="2616938"/>
        </p:xfrm>
        <a:graphic>
          <a:graphicData uri="http://schemas.openxmlformats.org/drawingml/2006/table">
            <a:tbl>
              <a:tblPr firstRow="1" firstCol="1" bandRow="1">
                <a:tableStyleId>{93296810-A885-4BE3-A3E7-6D5BEEA58F35}</a:tableStyleId>
              </a:tblPr>
              <a:tblGrid>
                <a:gridCol w="703942">
                  <a:extLst>
                    <a:ext uri="{9D8B030D-6E8A-4147-A177-3AD203B41FA5}">
                      <a16:colId xmlns:a16="http://schemas.microsoft.com/office/drawing/2014/main" val="2156570838"/>
                    </a:ext>
                  </a:extLst>
                </a:gridCol>
                <a:gridCol w="591931">
                  <a:extLst>
                    <a:ext uri="{9D8B030D-6E8A-4147-A177-3AD203B41FA5}">
                      <a16:colId xmlns:a16="http://schemas.microsoft.com/office/drawing/2014/main" val="2288648756"/>
                    </a:ext>
                  </a:extLst>
                </a:gridCol>
                <a:gridCol w="845314">
                  <a:extLst>
                    <a:ext uri="{9D8B030D-6E8A-4147-A177-3AD203B41FA5}">
                      <a16:colId xmlns:a16="http://schemas.microsoft.com/office/drawing/2014/main" val="3742528661"/>
                    </a:ext>
                  </a:extLst>
                </a:gridCol>
                <a:gridCol w="918303">
                  <a:extLst>
                    <a:ext uri="{9D8B030D-6E8A-4147-A177-3AD203B41FA5}">
                      <a16:colId xmlns:a16="http://schemas.microsoft.com/office/drawing/2014/main" val="1028172648"/>
                    </a:ext>
                  </a:extLst>
                </a:gridCol>
                <a:gridCol w="702709">
                  <a:extLst>
                    <a:ext uri="{9D8B030D-6E8A-4147-A177-3AD203B41FA5}">
                      <a16:colId xmlns:a16="http://schemas.microsoft.com/office/drawing/2014/main" val="4010942686"/>
                    </a:ext>
                  </a:extLst>
                </a:gridCol>
                <a:gridCol w="1077778">
                  <a:extLst>
                    <a:ext uri="{9D8B030D-6E8A-4147-A177-3AD203B41FA5}">
                      <a16:colId xmlns:a16="http://schemas.microsoft.com/office/drawing/2014/main" val="1156562032"/>
                    </a:ext>
                  </a:extLst>
                </a:gridCol>
              </a:tblGrid>
              <a:tr h="958967">
                <a:tc>
                  <a:txBody>
                    <a:bodyPr/>
                    <a:lstStyle/>
                    <a:p>
                      <a:pPr algn="l">
                        <a:lnSpc>
                          <a:spcPct val="200000"/>
                        </a:lnSpc>
                        <a:spcAft>
                          <a:spcPts val="0"/>
                        </a:spcAft>
                      </a:pPr>
                      <a:r>
                        <a:rPr lang="es-EC" sz="1400" dirty="0">
                          <a:effectLst/>
                        </a:rPr>
                        <a:t>Fuente</a:t>
                      </a:r>
                      <a:endParaRPr lang="es-EC" sz="14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dirty="0">
                          <a:effectLst/>
                        </a:rPr>
                        <a:t>GL</a:t>
                      </a:r>
                      <a:endParaRPr lang="es-EC" sz="14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dirty="0">
                          <a:effectLst/>
                        </a:rPr>
                        <a:t>SC </a:t>
                      </a:r>
                      <a:r>
                        <a:rPr lang="es-EC" sz="1400" dirty="0" err="1">
                          <a:effectLst/>
                        </a:rPr>
                        <a:t>Ajust</a:t>
                      </a:r>
                      <a:r>
                        <a:rPr lang="es-EC" sz="1400" dirty="0">
                          <a:effectLst/>
                        </a:rPr>
                        <a:t>.</a:t>
                      </a:r>
                      <a:endParaRPr lang="es-EC" sz="14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dirty="0">
                          <a:effectLst/>
                        </a:rPr>
                        <a:t>MC </a:t>
                      </a:r>
                      <a:r>
                        <a:rPr lang="es-EC" sz="1400" dirty="0" err="1">
                          <a:effectLst/>
                        </a:rPr>
                        <a:t>Ajust</a:t>
                      </a:r>
                      <a:r>
                        <a:rPr lang="es-EC" sz="1400" dirty="0">
                          <a:effectLst/>
                        </a:rPr>
                        <a:t>.</a:t>
                      </a:r>
                      <a:endParaRPr lang="es-EC" sz="14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a:effectLst/>
                        </a:rPr>
                        <a:t>Valor F</a:t>
                      </a:r>
                      <a:endParaRPr lang="es-EC" sz="14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a:effectLst/>
                        </a:rPr>
                        <a:t>Valor p</a:t>
                      </a:r>
                      <a:endParaRPr lang="es-EC" sz="14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645642766"/>
                  </a:ext>
                </a:extLst>
              </a:tr>
              <a:tr h="552657">
                <a:tc>
                  <a:txBody>
                    <a:bodyPr/>
                    <a:lstStyle/>
                    <a:p>
                      <a:pPr algn="l">
                        <a:lnSpc>
                          <a:spcPct val="200000"/>
                        </a:lnSpc>
                        <a:spcAft>
                          <a:spcPts val="0"/>
                        </a:spcAft>
                      </a:pPr>
                      <a:r>
                        <a:rPr lang="es-EC" sz="1400">
                          <a:effectLst/>
                        </a:rPr>
                        <a:t>Factor</a:t>
                      </a:r>
                      <a:endParaRPr lang="es-EC" sz="14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2000" b="1">
                          <a:solidFill>
                            <a:srgbClr val="000000"/>
                          </a:solidFill>
                          <a:effectLst/>
                          <a:latin typeface="Times New Roman" panose="02020603050405020304" pitchFamily="18" charset="0"/>
                          <a:ea typeface="Times New Roman" panose="02020603050405020304" pitchFamily="18" charset="0"/>
                        </a:rPr>
                        <a:t>2</a:t>
                      </a:r>
                      <a:endParaRPr lang="es-EC" sz="32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2000" b="1">
                          <a:solidFill>
                            <a:srgbClr val="000000"/>
                          </a:solidFill>
                          <a:effectLst/>
                          <a:latin typeface="Times New Roman" panose="02020603050405020304" pitchFamily="18" charset="0"/>
                          <a:ea typeface="Times New Roman" panose="02020603050405020304" pitchFamily="18" charset="0"/>
                        </a:rPr>
                        <a:t>76,70</a:t>
                      </a:r>
                      <a:endParaRPr lang="es-EC" sz="32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2000" b="1">
                          <a:solidFill>
                            <a:srgbClr val="000000"/>
                          </a:solidFill>
                          <a:effectLst/>
                          <a:latin typeface="Times New Roman" panose="02020603050405020304" pitchFamily="18" charset="0"/>
                          <a:ea typeface="Times New Roman" panose="02020603050405020304" pitchFamily="18" charset="0"/>
                        </a:rPr>
                        <a:t>38,352</a:t>
                      </a:r>
                      <a:endParaRPr lang="es-EC" sz="32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2000" b="1">
                          <a:solidFill>
                            <a:srgbClr val="000000"/>
                          </a:solidFill>
                          <a:effectLst/>
                          <a:latin typeface="Times New Roman" panose="02020603050405020304" pitchFamily="18" charset="0"/>
                          <a:ea typeface="Times New Roman" panose="02020603050405020304" pitchFamily="18" charset="0"/>
                        </a:rPr>
                        <a:t>6,26</a:t>
                      </a:r>
                      <a:endParaRPr lang="es-EC" sz="32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2000" b="1">
                          <a:solidFill>
                            <a:srgbClr val="000000"/>
                          </a:solidFill>
                          <a:effectLst/>
                          <a:latin typeface="Times New Roman" panose="02020603050405020304" pitchFamily="18" charset="0"/>
                          <a:ea typeface="Times New Roman" panose="02020603050405020304" pitchFamily="18" charset="0"/>
                        </a:rPr>
                        <a:t>0,008</a:t>
                      </a:r>
                      <a:endParaRPr lang="es-EC" sz="3200" b="1">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193908312"/>
                  </a:ext>
                </a:extLst>
              </a:tr>
              <a:tr h="552657">
                <a:tc>
                  <a:txBody>
                    <a:bodyPr/>
                    <a:lstStyle/>
                    <a:p>
                      <a:pPr algn="l">
                        <a:lnSpc>
                          <a:spcPct val="200000"/>
                        </a:lnSpc>
                        <a:spcAft>
                          <a:spcPts val="0"/>
                        </a:spcAft>
                      </a:pPr>
                      <a:r>
                        <a:rPr lang="es-EC" sz="1400">
                          <a:effectLst/>
                        </a:rPr>
                        <a:t>Error</a:t>
                      </a:r>
                      <a:endParaRPr lang="es-EC" sz="14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2000" b="1">
                          <a:solidFill>
                            <a:srgbClr val="000000"/>
                          </a:solidFill>
                          <a:effectLst/>
                          <a:latin typeface="Times New Roman" panose="02020603050405020304" pitchFamily="18" charset="0"/>
                          <a:ea typeface="Times New Roman" panose="02020603050405020304" pitchFamily="18" charset="0"/>
                        </a:rPr>
                        <a:t>19</a:t>
                      </a:r>
                      <a:endParaRPr lang="es-EC" sz="32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2000" b="1">
                          <a:solidFill>
                            <a:srgbClr val="000000"/>
                          </a:solidFill>
                          <a:effectLst/>
                          <a:latin typeface="Times New Roman" panose="02020603050405020304" pitchFamily="18" charset="0"/>
                          <a:ea typeface="Times New Roman" panose="02020603050405020304" pitchFamily="18" charset="0"/>
                        </a:rPr>
                        <a:t>116,43</a:t>
                      </a:r>
                      <a:endParaRPr lang="es-EC" sz="32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2000" b="1">
                          <a:solidFill>
                            <a:srgbClr val="000000"/>
                          </a:solidFill>
                          <a:effectLst/>
                          <a:latin typeface="Times New Roman" panose="02020603050405020304" pitchFamily="18" charset="0"/>
                          <a:ea typeface="Times New Roman" panose="02020603050405020304" pitchFamily="18" charset="0"/>
                        </a:rPr>
                        <a:t>6,128</a:t>
                      </a:r>
                      <a:endParaRPr lang="es-EC" sz="32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2000" b="1">
                          <a:solidFill>
                            <a:srgbClr val="000000"/>
                          </a:solidFill>
                          <a:effectLst/>
                          <a:latin typeface="Times New Roman" panose="02020603050405020304" pitchFamily="18" charset="0"/>
                          <a:ea typeface="Times New Roman" panose="02020603050405020304" pitchFamily="18" charset="0"/>
                        </a:rPr>
                        <a:t>  </a:t>
                      </a:r>
                      <a:endParaRPr lang="es-EC" sz="32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2000" b="1">
                          <a:solidFill>
                            <a:srgbClr val="000000"/>
                          </a:solidFill>
                          <a:effectLst/>
                          <a:latin typeface="Times New Roman" panose="02020603050405020304" pitchFamily="18" charset="0"/>
                          <a:ea typeface="Times New Roman" panose="02020603050405020304" pitchFamily="18" charset="0"/>
                        </a:rPr>
                        <a:t>  </a:t>
                      </a:r>
                      <a:endParaRPr lang="es-EC" sz="3200" b="1">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2372948126"/>
                  </a:ext>
                </a:extLst>
              </a:tr>
              <a:tr h="552657">
                <a:tc>
                  <a:txBody>
                    <a:bodyPr/>
                    <a:lstStyle/>
                    <a:p>
                      <a:pPr algn="l">
                        <a:lnSpc>
                          <a:spcPct val="200000"/>
                        </a:lnSpc>
                        <a:spcAft>
                          <a:spcPts val="0"/>
                        </a:spcAft>
                      </a:pPr>
                      <a:r>
                        <a:rPr lang="es-EC" sz="1400">
                          <a:effectLst/>
                        </a:rPr>
                        <a:t>Total</a:t>
                      </a:r>
                      <a:endParaRPr lang="es-EC" sz="14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2000" b="1">
                          <a:solidFill>
                            <a:srgbClr val="000000"/>
                          </a:solidFill>
                          <a:effectLst/>
                          <a:latin typeface="Times New Roman" panose="02020603050405020304" pitchFamily="18" charset="0"/>
                          <a:ea typeface="Times New Roman" panose="02020603050405020304" pitchFamily="18" charset="0"/>
                        </a:rPr>
                        <a:t>21</a:t>
                      </a:r>
                      <a:endParaRPr lang="es-EC" sz="32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2000" b="1">
                          <a:solidFill>
                            <a:srgbClr val="000000"/>
                          </a:solidFill>
                          <a:effectLst/>
                          <a:latin typeface="Times New Roman" panose="02020603050405020304" pitchFamily="18" charset="0"/>
                          <a:ea typeface="Times New Roman" panose="02020603050405020304" pitchFamily="18" charset="0"/>
                        </a:rPr>
                        <a:t>  </a:t>
                      </a:r>
                      <a:endParaRPr lang="es-EC" sz="32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2000" b="1">
                          <a:solidFill>
                            <a:srgbClr val="000000"/>
                          </a:solidFill>
                          <a:effectLst/>
                          <a:latin typeface="Times New Roman" panose="02020603050405020304" pitchFamily="18" charset="0"/>
                          <a:ea typeface="Times New Roman" panose="02020603050405020304" pitchFamily="18" charset="0"/>
                        </a:rPr>
                        <a:t>  </a:t>
                      </a:r>
                      <a:endParaRPr lang="es-EC" sz="32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2000" b="1">
                          <a:solidFill>
                            <a:srgbClr val="000000"/>
                          </a:solidFill>
                          <a:effectLst/>
                          <a:latin typeface="Times New Roman" panose="02020603050405020304" pitchFamily="18" charset="0"/>
                          <a:ea typeface="Times New Roman" panose="02020603050405020304" pitchFamily="18" charset="0"/>
                        </a:rPr>
                        <a:t>  </a:t>
                      </a:r>
                      <a:endParaRPr lang="es-EC" sz="32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2000" b="1" dirty="0">
                          <a:solidFill>
                            <a:srgbClr val="000000"/>
                          </a:solidFill>
                          <a:effectLst/>
                          <a:latin typeface="Times New Roman" panose="02020603050405020304" pitchFamily="18" charset="0"/>
                          <a:ea typeface="Times New Roman" panose="02020603050405020304" pitchFamily="18" charset="0"/>
                        </a:rPr>
                        <a:t>  </a:t>
                      </a:r>
                      <a:endParaRPr lang="es-EC" sz="3200" b="1"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879319653"/>
                  </a:ext>
                </a:extLst>
              </a:tr>
            </a:tbl>
          </a:graphicData>
        </a:graphic>
      </p:graphicFrame>
      <p:graphicFrame>
        <p:nvGraphicFramePr>
          <p:cNvPr id="10" name="Tabla 9">
            <a:extLst>
              <a:ext uri="{FF2B5EF4-FFF2-40B4-BE49-F238E27FC236}">
                <a16:creationId xmlns:a16="http://schemas.microsoft.com/office/drawing/2014/main" id="{4EE24CD2-4F83-484B-B6E3-16819F37A975}"/>
              </a:ext>
            </a:extLst>
          </p:cNvPr>
          <p:cNvGraphicFramePr>
            <a:graphicFrameLocks noGrp="1"/>
          </p:cNvGraphicFramePr>
          <p:nvPr>
            <p:extLst>
              <p:ext uri="{D42A27DB-BD31-4B8C-83A1-F6EECF244321}">
                <p14:modId xmlns:p14="http://schemas.microsoft.com/office/powerpoint/2010/main" val="2320135143"/>
              </p:ext>
            </p:extLst>
          </p:nvPr>
        </p:nvGraphicFramePr>
        <p:xfrm>
          <a:off x="320842" y="1103420"/>
          <a:ext cx="4886833" cy="1097472"/>
        </p:xfrm>
        <a:graphic>
          <a:graphicData uri="http://schemas.openxmlformats.org/drawingml/2006/table">
            <a:tbl>
              <a:tblPr firstRow="1" firstCol="1" bandRow="1">
                <a:tableStyleId>{93296810-A885-4BE3-A3E7-6D5BEEA58F35}</a:tableStyleId>
              </a:tblPr>
              <a:tblGrid>
                <a:gridCol w="1725168">
                  <a:extLst>
                    <a:ext uri="{9D8B030D-6E8A-4147-A177-3AD203B41FA5}">
                      <a16:colId xmlns:a16="http://schemas.microsoft.com/office/drawing/2014/main" val="4292004924"/>
                    </a:ext>
                  </a:extLst>
                </a:gridCol>
                <a:gridCol w="3161665">
                  <a:extLst>
                    <a:ext uri="{9D8B030D-6E8A-4147-A177-3AD203B41FA5}">
                      <a16:colId xmlns:a16="http://schemas.microsoft.com/office/drawing/2014/main" val="3865278599"/>
                    </a:ext>
                  </a:extLst>
                </a:gridCol>
              </a:tblGrid>
              <a:tr h="179705">
                <a:tc>
                  <a:txBody>
                    <a:bodyPr/>
                    <a:lstStyle/>
                    <a:p>
                      <a:pPr algn="l">
                        <a:lnSpc>
                          <a:spcPct val="200000"/>
                        </a:lnSpc>
                        <a:spcAft>
                          <a:spcPts val="0"/>
                        </a:spcAft>
                      </a:pPr>
                      <a:r>
                        <a:rPr lang="es-EC" sz="1400" dirty="0">
                          <a:effectLst/>
                        </a:rPr>
                        <a:t>Hipótesis nula</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a:effectLst/>
                        </a:rPr>
                        <a:t>Todas las medias son iguales</a:t>
                      </a:r>
                      <a:endParaRPr lang="es-EC" sz="20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149149710"/>
                  </a:ext>
                </a:extLst>
              </a:tr>
              <a:tr h="179705">
                <a:tc>
                  <a:txBody>
                    <a:bodyPr/>
                    <a:lstStyle/>
                    <a:p>
                      <a:pPr algn="l">
                        <a:lnSpc>
                          <a:spcPct val="200000"/>
                        </a:lnSpc>
                        <a:spcAft>
                          <a:spcPts val="0"/>
                        </a:spcAft>
                      </a:pPr>
                      <a:r>
                        <a:rPr lang="es-EC" sz="1400" dirty="0">
                          <a:effectLst/>
                        </a:rPr>
                        <a:t>Hipótesis alterna</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dirty="0">
                          <a:effectLst/>
                        </a:rPr>
                        <a:t>No todas las medias son iguales</a:t>
                      </a:r>
                      <a:endParaRPr lang="es-EC" sz="20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606999749"/>
                  </a:ext>
                </a:extLst>
              </a:tr>
              <a:tr h="201387">
                <a:tc>
                  <a:txBody>
                    <a:bodyPr/>
                    <a:lstStyle/>
                    <a:p>
                      <a:pPr algn="l">
                        <a:lnSpc>
                          <a:spcPct val="200000"/>
                        </a:lnSpc>
                        <a:spcAft>
                          <a:spcPts val="0"/>
                        </a:spcAft>
                      </a:pPr>
                      <a:r>
                        <a:rPr lang="es-EC" sz="1400">
                          <a:effectLst/>
                        </a:rPr>
                        <a:t>Nivel de significancia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dirty="0">
                          <a:effectLst/>
                        </a:rPr>
                        <a:t>α = 0,05</a:t>
                      </a:r>
                      <a:endParaRPr lang="es-EC" sz="20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913638632"/>
                  </a:ext>
                </a:extLst>
              </a:tr>
            </a:tbl>
          </a:graphicData>
        </a:graphic>
      </p:graphicFrame>
      <p:pic>
        <p:nvPicPr>
          <p:cNvPr id="7" name="Imagen 6">
            <a:extLst>
              <a:ext uri="{FF2B5EF4-FFF2-40B4-BE49-F238E27FC236}">
                <a16:creationId xmlns:a16="http://schemas.microsoft.com/office/drawing/2014/main" id="{691A5B6C-CC99-4015-AA57-1836E620F3F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41640" y="1103420"/>
            <a:ext cx="6529518" cy="5409675"/>
          </a:xfrm>
          <a:prstGeom prst="rect">
            <a:avLst/>
          </a:prstGeom>
          <a:noFill/>
          <a:ln>
            <a:solidFill>
              <a:schemeClr val="bg1"/>
            </a:solidFill>
          </a:ln>
        </p:spPr>
      </p:pic>
      <p:sp>
        <p:nvSpPr>
          <p:cNvPr id="8" name="CuadroTexto 7">
            <a:extLst>
              <a:ext uri="{FF2B5EF4-FFF2-40B4-BE49-F238E27FC236}">
                <a16:creationId xmlns:a16="http://schemas.microsoft.com/office/drawing/2014/main" id="{AF7BF93A-1811-4B5C-AA09-5F3F0DF974D4}"/>
              </a:ext>
            </a:extLst>
          </p:cNvPr>
          <p:cNvSpPr txBox="1"/>
          <p:nvPr/>
        </p:nvSpPr>
        <p:spPr>
          <a:xfrm>
            <a:off x="320842" y="4923472"/>
            <a:ext cx="4839976" cy="1754326"/>
          </a:xfrm>
          <a:prstGeom prst="rect">
            <a:avLst/>
          </a:prstGeom>
          <a:noFill/>
        </p:spPr>
        <p:txBody>
          <a:bodyPr wrap="square" rtlCol="0">
            <a:spAutoFit/>
          </a:bodyPr>
          <a:lstStyle/>
          <a:p>
            <a:pPr algn="just"/>
            <a:r>
              <a:rPr lang="es-EC" dirty="0"/>
              <a:t>A un nivel de significación del 5% (0,05), no existe evidencia estadística para afirmar que la media de ceniza, pasto y tubérculo sean iguales en concentración de Cu, por lo tanto se sospecha que existe una diferencia significativa entre la concentración de Cu en Ceniza, pasto, tubérculo.</a:t>
            </a:r>
          </a:p>
        </p:txBody>
      </p:sp>
    </p:spTree>
    <p:extLst>
      <p:ext uri="{BB962C8B-B14F-4D97-AF65-F5344CB8AC3E}">
        <p14:creationId xmlns:p14="http://schemas.microsoft.com/office/powerpoint/2010/main" val="2293387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02CD8E-2C20-459D-87AA-64C6615C03E2}"/>
              </a:ext>
            </a:extLst>
          </p:cNvPr>
          <p:cNvSpPr>
            <a:spLocks noGrp="1"/>
          </p:cNvSpPr>
          <p:nvPr>
            <p:ph type="title"/>
          </p:nvPr>
        </p:nvSpPr>
        <p:spPr>
          <a:xfrm>
            <a:off x="0" y="0"/>
            <a:ext cx="10515600" cy="1325563"/>
          </a:xfrm>
        </p:spPr>
        <p:txBody>
          <a:bodyPr>
            <a:normAutofit/>
          </a:bodyPr>
          <a:lstStyle/>
          <a:p>
            <a:r>
              <a:rPr lang="es-EC" sz="3600" b="1" dirty="0"/>
              <a:t>Plomo</a:t>
            </a:r>
          </a:p>
        </p:txBody>
      </p:sp>
      <p:graphicFrame>
        <p:nvGraphicFramePr>
          <p:cNvPr id="3" name="Tabla 2">
            <a:extLst>
              <a:ext uri="{FF2B5EF4-FFF2-40B4-BE49-F238E27FC236}">
                <a16:creationId xmlns:a16="http://schemas.microsoft.com/office/drawing/2014/main" id="{8A3D71CD-6ED7-4AFB-83C9-0159EA034E17}"/>
              </a:ext>
            </a:extLst>
          </p:cNvPr>
          <p:cNvGraphicFramePr>
            <a:graphicFrameLocks noGrp="1"/>
          </p:cNvGraphicFramePr>
          <p:nvPr>
            <p:extLst>
              <p:ext uri="{D42A27DB-BD31-4B8C-83A1-F6EECF244321}">
                <p14:modId xmlns:p14="http://schemas.microsoft.com/office/powerpoint/2010/main" val="294761652"/>
              </p:ext>
            </p:extLst>
          </p:nvPr>
        </p:nvGraphicFramePr>
        <p:xfrm>
          <a:off x="320841" y="2306534"/>
          <a:ext cx="4941521" cy="2616938"/>
        </p:xfrm>
        <a:graphic>
          <a:graphicData uri="http://schemas.openxmlformats.org/drawingml/2006/table">
            <a:tbl>
              <a:tblPr firstRow="1" firstCol="1" bandRow="1">
                <a:tableStyleId>{F5AB1C69-6EDB-4FF4-983F-18BD219EF322}</a:tableStyleId>
              </a:tblPr>
              <a:tblGrid>
                <a:gridCol w="718711">
                  <a:extLst>
                    <a:ext uri="{9D8B030D-6E8A-4147-A177-3AD203B41FA5}">
                      <a16:colId xmlns:a16="http://schemas.microsoft.com/office/drawing/2014/main" val="2156570838"/>
                    </a:ext>
                  </a:extLst>
                </a:gridCol>
                <a:gridCol w="604350">
                  <a:extLst>
                    <a:ext uri="{9D8B030D-6E8A-4147-A177-3AD203B41FA5}">
                      <a16:colId xmlns:a16="http://schemas.microsoft.com/office/drawing/2014/main" val="2288648756"/>
                    </a:ext>
                  </a:extLst>
                </a:gridCol>
                <a:gridCol w="863049">
                  <a:extLst>
                    <a:ext uri="{9D8B030D-6E8A-4147-A177-3AD203B41FA5}">
                      <a16:colId xmlns:a16="http://schemas.microsoft.com/office/drawing/2014/main" val="3742528661"/>
                    </a:ext>
                  </a:extLst>
                </a:gridCol>
                <a:gridCol w="937569">
                  <a:extLst>
                    <a:ext uri="{9D8B030D-6E8A-4147-A177-3AD203B41FA5}">
                      <a16:colId xmlns:a16="http://schemas.microsoft.com/office/drawing/2014/main" val="1028172648"/>
                    </a:ext>
                  </a:extLst>
                </a:gridCol>
                <a:gridCol w="717452">
                  <a:extLst>
                    <a:ext uri="{9D8B030D-6E8A-4147-A177-3AD203B41FA5}">
                      <a16:colId xmlns:a16="http://schemas.microsoft.com/office/drawing/2014/main" val="4010942686"/>
                    </a:ext>
                  </a:extLst>
                </a:gridCol>
                <a:gridCol w="1100390">
                  <a:extLst>
                    <a:ext uri="{9D8B030D-6E8A-4147-A177-3AD203B41FA5}">
                      <a16:colId xmlns:a16="http://schemas.microsoft.com/office/drawing/2014/main" val="1156562032"/>
                    </a:ext>
                  </a:extLst>
                </a:gridCol>
              </a:tblGrid>
              <a:tr h="958967">
                <a:tc>
                  <a:txBody>
                    <a:bodyPr/>
                    <a:lstStyle/>
                    <a:p>
                      <a:pPr algn="l">
                        <a:lnSpc>
                          <a:spcPct val="200000"/>
                        </a:lnSpc>
                        <a:spcAft>
                          <a:spcPts val="0"/>
                        </a:spcAft>
                      </a:pPr>
                      <a:r>
                        <a:rPr lang="es-EC" sz="1400" dirty="0">
                          <a:effectLst/>
                        </a:rPr>
                        <a:t>Fuente</a:t>
                      </a:r>
                      <a:endParaRPr lang="es-EC" sz="1400" dirty="0">
                        <a:effectLst/>
                        <a:latin typeface="Times New Roman" panose="02020603050405020304" pitchFamily="18" charset="0"/>
                        <a:ea typeface="Calibri" panose="020F0502020204030204" pitchFamily="34" charset="0"/>
                      </a:endParaRPr>
                    </a:p>
                  </a:txBody>
                  <a:tcPr marL="68580" marR="68580" marT="0" marB="0" anchor="ctr">
                    <a:solidFill>
                      <a:schemeClr val="tx2">
                        <a:lumMod val="50000"/>
                      </a:schemeClr>
                    </a:solidFill>
                  </a:tcPr>
                </a:tc>
                <a:tc>
                  <a:txBody>
                    <a:bodyPr/>
                    <a:lstStyle/>
                    <a:p>
                      <a:pPr algn="l">
                        <a:lnSpc>
                          <a:spcPct val="200000"/>
                        </a:lnSpc>
                        <a:spcAft>
                          <a:spcPts val="0"/>
                        </a:spcAft>
                      </a:pPr>
                      <a:r>
                        <a:rPr lang="es-EC" sz="1400" dirty="0">
                          <a:effectLst/>
                        </a:rPr>
                        <a:t>GL</a:t>
                      </a:r>
                      <a:endParaRPr lang="es-EC" sz="1400" dirty="0">
                        <a:effectLst/>
                        <a:latin typeface="Times New Roman" panose="02020603050405020304" pitchFamily="18" charset="0"/>
                        <a:ea typeface="Calibri" panose="020F0502020204030204" pitchFamily="34" charset="0"/>
                      </a:endParaRPr>
                    </a:p>
                  </a:txBody>
                  <a:tcPr marL="68580" marR="68580" marT="0" marB="0" anchor="ctr">
                    <a:solidFill>
                      <a:schemeClr val="tx2">
                        <a:lumMod val="50000"/>
                      </a:schemeClr>
                    </a:solidFill>
                  </a:tcPr>
                </a:tc>
                <a:tc>
                  <a:txBody>
                    <a:bodyPr/>
                    <a:lstStyle/>
                    <a:p>
                      <a:pPr algn="l">
                        <a:lnSpc>
                          <a:spcPct val="200000"/>
                        </a:lnSpc>
                        <a:spcAft>
                          <a:spcPts val="0"/>
                        </a:spcAft>
                      </a:pPr>
                      <a:r>
                        <a:rPr lang="es-EC" sz="1400" dirty="0">
                          <a:effectLst/>
                        </a:rPr>
                        <a:t>SC </a:t>
                      </a:r>
                      <a:r>
                        <a:rPr lang="es-EC" sz="1400" dirty="0" err="1">
                          <a:effectLst/>
                        </a:rPr>
                        <a:t>Ajust</a:t>
                      </a:r>
                      <a:r>
                        <a:rPr lang="es-EC" sz="1400" dirty="0">
                          <a:effectLst/>
                        </a:rPr>
                        <a:t>.</a:t>
                      </a:r>
                      <a:endParaRPr lang="es-EC" sz="1400" dirty="0">
                        <a:effectLst/>
                        <a:latin typeface="Times New Roman" panose="02020603050405020304" pitchFamily="18" charset="0"/>
                        <a:ea typeface="Calibri" panose="020F0502020204030204" pitchFamily="34" charset="0"/>
                      </a:endParaRPr>
                    </a:p>
                  </a:txBody>
                  <a:tcPr marL="68580" marR="68580" marT="0" marB="0" anchor="ctr">
                    <a:solidFill>
                      <a:schemeClr val="tx2">
                        <a:lumMod val="50000"/>
                      </a:schemeClr>
                    </a:solidFill>
                  </a:tcPr>
                </a:tc>
                <a:tc>
                  <a:txBody>
                    <a:bodyPr/>
                    <a:lstStyle/>
                    <a:p>
                      <a:pPr algn="l">
                        <a:lnSpc>
                          <a:spcPct val="200000"/>
                        </a:lnSpc>
                        <a:spcAft>
                          <a:spcPts val="0"/>
                        </a:spcAft>
                      </a:pPr>
                      <a:r>
                        <a:rPr lang="es-EC" sz="1400" dirty="0">
                          <a:effectLst/>
                        </a:rPr>
                        <a:t>MC </a:t>
                      </a:r>
                      <a:r>
                        <a:rPr lang="es-EC" sz="1400" dirty="0" err="1">
                          <a:effectLst/>
                        </a:rPr>
                        <a:t>Ajust</a:t>
                      </a:r>
                      <a:r>
                        <a:rPr lang="es-EC" sz="1400" dirty="0">
                          <a:effectLst/>
                        </a:rPr>
                        <a:t>.</a:t>
                      </a:r>
                      <a:endParaRPr lang="es-EC" sz="1400" dirty="0">
                        <a:effectLst/>
                        <a:latin typeface="Times New Roman" panose="02020603050405020304" pitchFamily="18" charset="0"/>
                        <a:ea typeface="Calibri" panose="020F0502020204030204" pitchFamily="34" charset="0"/>
                      </a:endParaRPr>
                    </a:p>
                  </a:txBody>
                  <a:tcPr marL="68580" marR="68580" marT="0" marB="0" anchor="ctr">
                    <a:solidFill>
                      <a:schemeClr val="tx2">
                        <a:lumMod val="50000"/>
                      </a:schemeClr>
                    </a:solidFill>
                  </a:tcPr>
                </a:tc>
                <a:tc>
                  <a:txBody>
                    <a:bodyPr/>
                    <a:lstStyle/>
                    <a:p>
                      <a:pPr algn="l">
                        <a:lnSpc>
                          <a:spcPct val="200000"/>
                        </a:lnSpc>
                        <a:spcAft>
                          <a:spcPts val="0"/>
                        </a:spcAft>
                      </a:pPr>
                      <a:r>
                        <a:rPr lang="es-EC" sz="1400">
                          <a:effectLst/>
                        </a:rPr>
                        <a:t>Valor F</a:t>
                      </a:r>
                      <a:endParaRPr lang="es-EC" sz="1400">
                        <a:effectLst/>
                        <a:latin typeface="Times New Roman" panose="02020603050405020304" pitchFamily="18" charset="0"/>
                        <a:ea typeface="Calibri" panose="020F0502020204030204" pitchFamily="34" charset="0"/>
                      </a:endParaRPr>
                    </a:p>
                  </a:txBody>
                  <a:tcPr marL="68580" marR="68580" marT="0" marB="0" anchor="ctr">
                    <a:solidFill>
                      <a:schemeClr val="tx2">
                        <a:lumMod val="50000"/>
                      </a:schemeClr>
                    </a:solidFill>
                  </a:tcPr>
                </a:tc>
                <a:tc>
                  <a:txBody>
                    <a:bodyPr/>
                    <a:lstStyle/>
                    <a:p>
                      <a:pPr algn="l">
                        <a:lnSpc>
                          <a:spcPct val="200000"/>
                        </a:lnSpc>
                        <a:spcAft>
                          <a:spcPts val="0"/>
                        </a:spcAft>
                      </a:pPr>
                      <a:r>
                        <a:rPr lang="es-EC" sz="1400" dirty="0">
                          <a:effectLst/>
                        </a:rPr>
                        <a:t>Valor p</a:t>
                      </a:r>
                      <a:endParaRPr lang="es-EC" sz="1400" dirty="0">
                        <a:effectLst/>
                        <a:latin typeface="Times New Roman" panose="02020603050405020304" pitchFamily="18" charset="0"/>
                        <a:ea typeface="Calibri" panose="020F0502020204030204" pitchFamily="34" charset="0"/>
                      </a:endParaRPr>
                    </a:p>
                  </a:txBody>
                  <a:tcPr marL="68580" marR="68580" marT="0" marB="0" anchor="ctr">
                    <a:solidFill>
                      <a:schemeClr val="tx2">
                        <a:lumMod val="50000"/>
                      </a:schemeClr>
                    </a:solidFill>
                  </a:tcPr>
                </a:tc>
                <a:extLst>
                  <a:ext uri="{0D108BD9-81ED-4DB2-BD59-A6C34878D82A}">
                    <a16:rowId xmlns:a16="http://schemas.microsoft.com/office/drawing/2014/main" val="3645642766"/>
                  </a:ext>
                </a:extLst>
              </a:tr>
              <a:tr h="552657">
                <a:tc>
                  <a:txBody>
                    <a:bodyPr/>
                    <a:lstStyle/>
                    <a:p>
                      <a:pPr algn="l">
                        <a:lnSpc>
                          <a:spcPct val="200000"/>
                        </a:lnSpc>
                        <a:spcAft>
                          <a:spcPts val="0"/>
                        </a:spcAft>
                      </a:pPr>
                      <a:r>
                        <a:rPr lang="es-EC" sz="1400">
                          <a:effectLst/>
                        </a:rPr>
                        <a:t>Factor</a:t>
                      </a:r>
                      <a:endParaRPr lang="es-EC" sz="1400">
                        <a:effectLst/>
                        <a:latin typeface="Times New Roman" panose="02020603050405020304" pitchFamily="18" charset="0"/>
                        <a:ea typeface="Calibri" panose="020F0502020204030204" pitchFamily="34" charset="0"/>
                      </a:endParaRPr>
                    </a:p>
                  </a:txBody>
                  <a:tcPr marL="68580" marR="68580" marT="0" marB="0" anchor="ctr">
                    <a:solidFill>
                      <a:schemeClr val="tx2">
                        <a:lumMod val="50000"/>
                      </a:schemeClr>
                    </a:solidFill>
                  </a:tcPr>
                </a:tc>
                <a:tc>
                  <a:txBody>
                    <a:bodyPr/>
                    <a:lstStyle/>
                    <a:p>
                      <a:pPr algn="l">
                        <a:lnSpc>
                          <a:spcPct val="200000"/>
                        </a:lnSpc>
                        <a:spcAft>
                          <a:spcPts val="0"/>
                        </a:spcAft>
                      </a:pPr>
                      <a:r>
                        <a:rPr lang="es-EC" sz="1800">
                          <a:effectLst/>
                        </a:rPr>
                        <a:t>2</a:t>
                      </a:r>
                      <a:endParaRPr lang="es-EC" sz="18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a:effectLst/>
                        </a:rPr>
                        <a:t>3,6051</a:t>
                      </a:r>
                      <a:endParaRPr lang="es-EC" sz="18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a:effectLst/>
                        </a:rPr>
                        <a:t>1,80256</a:t>
                      </a:r>
                      <a:endParaRPr lang="es-EC" sz="18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a:effectLst/>
                        </a:rPr>
                        <a:t>88,05</a:t>
                      </a:r>
                      <a:endParaRPr lang="es-EC" sz="18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dirty="0">
                          <a:effectLst/>
                        </a:rPr>
                        <a:t>0,000</a:t>
                      </a:r>
                      <a:endParaRPr lang="es-EC" sz="1800" b="1"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193908312"/>
                  </a:ext>
                </a:extLst>
              </a:tr>
              <a:tr h="552657">
                <a:tc>
                  <a:txBody>
                    <a:bodyPr/>
                    <a:lstStyle/>
                    <a:p>
                      <a:pPr algn="l">
                        <a:lnSpc>
                          <a:spcPct val="200000"/>
                        </a:lnSpc>
                        <a:spcAft>
                          <a:spcPts val="0"/>
                        </a:spcAft>
                      </a:pPr>
                      <a:r>
                        <a:rPr lang="es-EC" sz="1400">
                          <a:effectLst/>
                        </a:rPr>
                        <a:t>Error</a:t>
                      </a:r>
                      <a:endParaRPr lang="es-EC" sz="1400">
                        <a:effectLst/>
                        <a:latin typeface="Times New Roman" panose="02020603050405020304" pitchFamily="18" charset="0"/>
                        <a:ea typeface="Calibri" panose="020F0502020204030204" pitchFamily="34" charset="0"/>
                      </a:endParaRPr>
                    </a:p>
                  </a:txBody>
                  <a:tcPr marL="68580" marR="68580" marT="0" marB="0" anchor="ctr">
                    <a:solidFill>
                      <a:schemeClr val="tx2">
                        <a:lumMod val="50000"/>
                      </a:schemeClr>
                    </a:solidFill>
                  </a:tcPr>
                </a:tc>
                <a:tc>
                  <a:txBody>
                    <a:bodyPr/>
                    <a:lstStyle/>
                    <a:p>
                      <a:pPr algn="l">
                        <a:lnSpc>
                          <a:spcPct val="200000"/>
                        </a:lnSpc>
                        <a:spcAft>
                          <a:spcPts val="0"/>
                        </a:spcAft>
                      </a:pPr>
                      <a:r>
                        <a:rPr lang="es-EC" sz="1800">
                          <a:effectLst/>
                        </a:rPr>
                        <a:t>37</a:t>
                      </a:r>
                      <a:endParaRPr lang="es-EC" sz="18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a:effectLst/>
                        </a:rPr>
                        <a:t>0,7575</a:t>
                      </a:r>
                      <a:endParaRPr lang="es-EC" sz="18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a:effectLst/>
                        </a:rPr>
                        <a:t>0,02047</a:t>
                      </a:r>
                      <a:endParaRPr lang="es-EC" sz="18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a:effectLst/>
                        </a:rPr>
                        <a:t>  </a:t>
                      </a:r>
                      <a:endParaRPr lang="es-EC" sz="18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a:effectLst/>
                        </a:rPr>
                        <a:t>  </a:t>
                      </a:r>
                      <a:endParaRPr lang="es-EC" sz="1800" b="1">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2372948126"/>
                  </a:ext>
                </a:extLst>
              </a:tr>
              <a:tr h="552657">
                <a:tc>
                  <a:txBody>
                    <a:bodyPr/>
                    <a:lstStyle/>
                    <a:p>
                      <a:pPr algn="l">
                        <a:lnSpc>
                          <a:spcPct val="200000"/>
                        </a:lnSpc>
                        <a:spcAft>
                          <a:spcPts val="0"/>
                        </a:spcAft>
                      </a:pPr>
                      <a:r>
                        <a:rPr lang="es-EC" sz="1400" dirty="0">
                          <a:effectLst/>
                        </a:rPr>
                        <a:t>Total</a:t>
                      </a:r>
                      <a:endParaRPr lang="es-EC" sz="1400" dirty="0">
                        <a:effectLst/>
                        <a:latin typeface="Times New Roman" panose="02020603050405020304" pitchFamily="18" charset="0"/>
                        <a:ea typeface="Calibri" panose="020F0502020204030204" pitchFamily="34" charset="0"/>
                      </a:endParaRPr>
                    </a:p>
                  </a:txBody>
                  <a:tcPr marL="68580" marR="68580" marT="0" marB="0" anchor="ctr">
                    <a:solidFill>
                      <a:schemeClr val="tx2">
                        <a:lumMod val="50000"/>
                      </a:schemeClr>
                    </a:solidFill>
                  </a:tcPr>
                </a:tc>
                <a:tc>
                  <a:txBody>
                    <a:bodyPr/>
                    <a:lstStyle/>
                    <a:p>
                      <a:pPr algn="l">
                        <a:lnSpc>
                          <a:spcPct val="200000"/>
                        </a:lnSpc>
                        <a:spcAft>
                          <a:spcPts val="0"/>
                        </a:spcAft>
                      </a:pPr>
                      <a:r>
                        <a:rPr lang="es-EC" sz="1800">
                          <a:effectLst/>
                        </a:rPr>
                        <a:t>39</a:t>
                      </a:r>
                      <a:endParaRPr lang="es-EC" sz="18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a:effectLst/>
                        </a:rPr>
                        <a:t>4,3626</a:t>
                      </a:r>
                      <a:endParaRPr lang="es-EC" sz="18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a:effectLst/>
                        </a:rPr>
                        <a:t>  </a:t>
                      </a:r>
                      <a:endParaRPr lang="es-EC" sz="18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a:effectLst/>
                        </a:rPr>
                        <a:t>  </a:t>
                      </a:r>
                      <a:endParaRPr lang="es-EC" sz="18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800" dirty="0">
                          <a:effectLst/>
                        </a:rPr>
                        <a:t>  </a:t>
                      </a:r>
                      <a:endParaRPr lang="es-EC" sz="1800" b="1"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879319653"/>
                  </a:ext>
                </a:extLst>
              </a:tr>
            </a:tbl>
          </a:graphicData>
        </a:graphic>
      </p:graphicFrame>
      <p:graphicFrame>
        <p:nvGraphicFramePr>
          <p:cNvPr id="10" name="Tabla 9">
            <a:extLst>
              <a:ext uri="{FF2B5EF4-FFF2-40B4-BE49-F238E27FC236}">
                <a16:creationId xmlns:a16="http://schemas.microsoft.com/office/drawing/2014/main" id="{4EE24CD2-4F83-484B-B6E3-16819F37A975}"/>
              </a:ext>
            </a:extLst>
          </p:cNvPr>
          <p:cNvGraphicFramePr>
            <a:graphicFrameLocks noGrp="1"/>
          </p:cNvGraphicFramePr>
          <p:nvPr>
            <p:extLst>
              <p:ext uri="{D42A27DB-BD31-4B8C-83A1-F6EECF244321}">
                <p14:modId xmlns:p14="http://schemas.microsoft.com/office/powerpoint/2010/main" val="3706644707"/>
              </p:ext>
            </p:extLst>
          </p:nvPr>
        </p:nvGraphicFramePr>
        <p:xfrm>
          <a:off x="320842" y="1103420"/>
          <a:ext cx="4886833" cy="1097472"/>
        </p:xfrm>
        <a:graphic>
          <a:graphicData uri="http://schemas.openxmlformats.org/drawingml/2006/table">
            <a:tbl>
              <a:tblPr firstRow="1" firstCol="1" bandRow="1">
                <a:tableStyleId>{F5AB1C69-6EDB-4FF4-983F-18BD219EF322}</a:tableStyleId>
              </a:tblPr>
              <a:tblGrid>
                <a:gridCol w="1725168">
                  <a:extLst>
                    <a:ext uri="{9D8B030D-6E8A-4147-A177-3AD203B41FA5}">
                      <a16:colId xmlns:a16="http://schemas.microsoft.com/office/drawing/2014/main" val="4292004924"/>
                    </a:ext>
                  </a:extLst>
                </a:gridCol>
                <a:gridCol w="3161665">
                  <a:extLst>
                    <a:ext uri="{9D8B030D-6E8A-4147-A177-3AD203B41FA5}">
                      <a16:colId xmlns:a16="http://schemas.microsoft.com/office/drawing/2014/main" val="3865278599"/>
                    </a:ext>
                  </a:extLst>
                </a:gridCol>
              </a:tblGrid>
              <a:tr h="179705">
                <a:tc>
                  <a:txBody>
                    <a:bodyPr/>
                    <a:lstStyle/>
                    <a:p>
                      <a:pPr algn="l">
                        <a:lnSpc>
                          <a:spcPct val="200000"/>
                        </a:lnSpc>
                        <a:spcAft>
                          <a:spcPts val="0"/>
                        </a:spcAft>
                      </a:pPr>
                      <a:r>
                        <a:rPr lang="es-EC" sz="1400" dirty="0">
                          <a:effectLst/>
                        </a:rPr>
                        <a:t>Hipótesis nula</a:t>
                      </a:r>
                      <a:endParaRPr lang="es-EC" sz="2000" dirty="0">
                        <a:effectLst/>
                        <a:latin typeface="Times New Roman" panose="02020603050405020304" pitchFamily="18" charset="0"/>
                        <a:ea typeface="Calibri" panose="020F0502020204030204" pitchFamily="34" charset="0"/>
                      </a:endParaRPr>
                    </a:p>
                  </a:txBody>
                  <a:tcPr marL="68580" marR="68580" marT="0" marB="0" anchor="ctr">
                    <a:solidFill>
                      <a:schemeClr val="tx2">
                        <a:lumMod val="50000"/>
                      </a:schemeClr>
                    </a:solidFill>
                  </a:tcPr>
                </a:tc>
                <a:tc>
                  <a:txBody>
                    <a:bodyPr/>
                    <a:lstStyle/>
                    <a:p>
                      <a:pPr algn="l">
                        <a:lnSpc>
                          <a:spcPct val="200000"/>
                        </a:lnSpc>
                        <a:spcAft>
                          <a:spcPts val="0"/>
                        </a:spcAft>
                      </a:pPr>
                      <a:r>
                        <a:rPr lang="es-EC" sz="1400" dirty="0">
                          <a:effectLst/>
                        </a:rPr>
                        <a:t>Todas las medias son iguales</a:t>
                      </a:r>
                      <a:endParaRPr lang="es-EC" sz="2000" dirty="0">
                        <a:effectLst/>
                        <a:latin typeface="Times New Roman" panose="02020603050405020304" pitchFamily="18" charset="0"/>
                        <a:ea typeface="Calibri" panose="020F0502020204030204" pitchFamily="34" charset="0"/>
                      </a:endParaRPr>
                    </a:p>
                  </a:txBody>
                  <a:tcPr marL="68580" marR="68580" marT="0" marB="0" anchor="ctr">
                    <a:solidFill>
                      <a:schemeClr val="tx2">
                        <a:lumMod val="50000"/>
                      </a:schemeClr>
                    </a:solidFill>
                  </a:tcPr>
                </a:tc>
                <a:extLst>
                  <a:ext uri="{0D108BD9-81ED-4DB2-BD59-A6C34878D82A}">
                    <a16:rowId xmlns:a16="http://schemas.microsoft.com/office/drawing/2014/main" val="3149149710"/>
                  </a:ext>
                </a:extLst>
              </a:tr>
              <a:tr h="179705">
                <a:tc>
                  <a:txBody>
                    <a:bodyPr/>
                    <a:lstStyle/>
                    <a:p>
                      <a:pPr algn="l">
                        <a:lnSpc>
                          <a:spcPct val="200000"/>
                        </a:lnSpc>
                        <a:spcAft>
                          <a:spcPts val="0"/>
                        </a:spcAft>
                      </a:pPr>
                      <a:r>
                        <a:rPr lang="es-EC" sz="1400" dirty="0">
                          <a:effectLst/>
                        </a:rPr>
                        <a:t>Hipótesis alterna</a:t>
                      </a:r>
                      <a:endParaRPr lang="es-EC" sz="2000" dirty="0">
                        <a:effectLst/>
                        <a:latin typeface="Times New Roman" panose="02020603050405020304" pitchFamily="18" charset="0"/>
                        <a:ea typeface="Calibri" panose="020F0502020204030204" pitchFamily="34" charset="0"/>
                      </a:endParaRPr>
                    </a:p>
                  </a:txBody>
                  <a:tcPr marL="68580" marR="68580" marT="0" marB="0" anchor="ctr">
                    <a:solidFill>
                      <a:schemeClr val="tx2">
                        <a:lumMod val="50000"/>
                      </a:schemeClr>
                    </a:solidFill>
                  </a:tcPr>
                </a:tc>
                <a:tc>
                  <a:txBody>
                    <a:bodyPr/>
                    <a:lstStyle/>
                    <a:p>
                      <a:pPr algn="l">
                        <a:lnSpc>
                          <a:spcPct val="200000"/>
                        </a:lnSpc>
                        <a:spcAft>
                          <a:spcPts val="0"/>
                        </a:spcAft>
                      </a:pPr>
                      <a:r>
                        <a:rPr lang="es-EC" sz="1400" dirty="0">
                          <a:effectLst/>
                        </a:rPr>
                        <a:t>No todas las medias son iguales</a:t>
                      </a:r>
                      <a:endParaRPr lang="es-EC" sz="20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606999749"/>
                  </a:ext>
                </a:extLst>
              </a:tr>
              <a:tr h="201387">
                <a:tc>
                  <a:txBody>
                    <a:bodyPr/>
                    <a:lstStyle/>
                    <a:p>
                      <a:pPr algn="l">
                        <a:lnSpc>
                          <a:spcPct val="200000"/>
                        </a:lnSpc>
                        <a:spcAft>
                          <a:spcPts val="0"/>
                        </a:spcAft>
                      </a:pPr>
                      <a:r>
                        <a:rPr lang="es-EC" sz="1400" dirty="0">
                          <a:effectLst/>
                        </a:rPr>
                        <a:t>Nivel de significancia</a:t>
                      </a:r>
                      <a:endParaRPr lang="es-EC" sz="2000" dirty="0">
                        <a:effectLst/>
                        <a:latin typeface="Times New Roman" panose="02020603050405020304" pitchFamily="18" charset="0"/>
                        <a:ea typeface="Calibri" panose="020F0502020204030204" pitchFamily="34" charset="0"/>
                      </a:endParaRPr>
                    </a:p>
                  </a:txBody>
                  <a:tcPr marL="68580" marR="68580" marT="0" marB="0" anchor="ctr">
                    <a:solidFill>
                      <a:schemeClr val="tx2">
                        <a:lumMod val="50000"/>
                      </a:schemeClr>
                    </a:solidFill>
                  </a:tcPr>
                </a:tc>
                <a:tc>
                  <a:txBody>
                    <a:bodyPr/>
                    <a:lstStyle/>
                    <a:p>
                      <a:pPr algn="l">
                        <a:lnSpc>
                          <a:spcPct val="200000"/>
                        </a:lnSpc>
                        <a:spcAft>
                          <a:spcPts val="0"/>
                        </a:spcAft>
                      </a:pPr>
                      <a:r>
                        <a:rPr lang="es-EC" sz="1400" dirty="0">
                          <a:effectLst/>
                        </a:rPr>
                        <a:t>α = 0,05</a:t>
                      </a:r>
                      <a:endParaRPr lang="es-EC" sz="20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913638632"/>
                  </a:ext>
                </a:extLst>
              </a:tr>
            </a:tbl>
          </a:graphicData>
        </a:graphic>
      </p:graphicFrame>
      <p:pic>
        <p:nvPicPr>
          <p:cNvPr id="8" name="Imagen 7">
            <a:extLst>
              <a:ext uri="{FF2B5EF4-FFF2-40B4-BE49-F238E27FC236}">
                <a16:creationId xmlns:a16="http://schemas.microsoft.com/office/drawing/2014/main" id="{E851B6B8-2D8D-4EC6-AC1C-10492FD03B3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68984" y="1103420"/>
            <a:ext cx="6502173" cy="5297380"/>
          </a:xfrm>
          <a:prstGeom prst="rect">
            <a:avLst/>
          </a:prstGeom>
          <a:noFill/>
          <a:ln>
            <a:solidFill>
              <a:schemeClr val="bg1"/>
            </a:solidFill>
          </a:ln>
        </p:spPr>
      </p:pic>
      <p:sp>
        <p:nvSpPr>
          <p:cNvPr id="7" name="CuadroTexto 6">
            <a:extLst>
              <a:ext uri="{FF2B5EF4-FFF2-40B4-BE49-F238E27FC236}">
                <a16:creationId xmlns:a16="http://schemas.microsoft.com/office/drawing/2014/main" id="{5E0F0AE2-9BDD-4B15-B603-C809FEDDB3C3}"/>
              </a:ext>
            </a:extLst>
          </p:cNvPr>
          <p:cNvSpPr txBox="1"/>
          <p:nvPr/>
        </p:nvSpPr>
        <p:spPr>
          <a:xfrm>
            <a:off x="320842" y="4923472"/>
            <a:ext cx="4839976" cy="1754326"/>
          </a:xfrm>
          <a:prstGeom prst="rect">
            <a:avLst/>
          </a:prstGeom>
          <a:noFill/>
        </p:spPr>
        <p:txBody>
          <a:bodyPr wrap="square" rtlCol="0">
            <a:spAutoFit/>
          </a:bodyPr>
          <a:lstStyle/>
          <a:p>
            <a:pPr algn="just"/>
            <a:r>
              <a:rPr lang="es-EC" dirty="0"/>
              <a:t>A un nivel de significación del 5% (0,05), no existe evidencia estadística para afirmar que la media de ceniza, pasto y tubérculo sean iguales en concentración de Pb, por lo tanto se sospecha que existe una diferencia significativa entre la concentración de Pb en Ceniza, pasto, tubérculo.</a:t>
            </a:r>
          </a:p>
        </p:txBody>
      </p:sp>
    </p:spTree>
    <p:extLst>
      <p:ext uri="{BB962C8B-B14F-4D97-AF65-F5344CB8AC3E}">
        <p14:creationId xmlns:p14="http://schemas.microsoft.com/office/powerpoint/2010/main" val="2021010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A15B2320-FE7D-40CE-B52D-E3652026CD5D}"/>
              </a:ext>
            </a:extLst>
          </p:cNvPr>
          <p:cNvGraphicFramePr/>
          <p:nvPr>
            <p:extLst>
              <p:ext uri="{D42A27DB-BD31-4B8C-83A1-F6EECF244321}">
                <p14:modId xmlns:p14="http://schemas.microsoft.com/office/powerpoint/2010/main" val="2823894110"/>
              </p:ext>
            </p:extLst>
          </p:nvPr>
        </p:nvGraphicFramePr>
        <p:xfrm>
          <a:off x="1095886" y="854194"/>
          <a:ext cx="10515599" cy="5767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4">
            <a:extLst>
              <a:ext uri="{FF2B5EF4-FFF2-40B4-BE49-F238E27FC236}">
                <a16:creationId xmlns:a16="http://schemas.microsoft.com/office/drawing/2014/main" id="{9D68AD6F-5AD1-4984-8622-029890B94AFE}"/>
              </a:ext>
            </a:extLst>
          </p:cNvPr>
          <p:cNvSpPr txBox="1">
            <a:spLocks/>
          </p:cNvSpPr>
          <p:nvPr/>
        </p:nvSpPr>
        <p:spPr>
          <a:xfrm>
            <a:off x="159774" y="113190"/>
            <a:ext cx="10515600" cy="7410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100" b="1" dirty="0"/>
              <a:t>CONTENIDO</a:t>
            </a:r>
          </a:p>
        </p:txBody>
      </p:sp>
    </p:spTree>
    <p:extLst>
      <p:ext uri="{BB962C8B-B14F-4D97-AF65-F5344CB8AC3E}">
        <p14:creationId xmlns:p14="http://schemas.microsoft.com/office/powerpoint/2010/main" val="23322816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11606A-E554-4713-8C5D-1B2134F5B513}"/>
              </a:ext>
            </a:extLst>
          </p:cNvPr>
          <p:cNvSpPr>
            <a:spLocks noGrp="1"/>
          </p:cNvSpPr>
          <p:nvPr>
            <p:ph type="title"/>
          </p:nvPr>
        </p:nvSpPr>
        <p:spPr>
          <a:xfrm>
            <a:off x="-1" y="0"/>
            <a:ext cx="12191999" cy="792330"/>
          </a:xfrm>
        </p:spPr>
        <p:txBody>
          <a:bodyPr>
            <a:normAutofit fontScale="90000"/>
          </a:bodyPr>
          <a:lstStyle/>
          <a:p>
            <a:r>
              <a:rPr lang="es-EC" sz="3600" b="1" dirty="0"/>
              <a:t>Relación entre: Pasto, Suelo Superficial, Suelo Medio, Suelo Profundo</a:t>
            </a:r>
          </a:p>
        </p:txBody>
      </p:sp>
      <mc:AlternateContent xmlns:mc="http://schemas.openxmlformats.org/markup-compatibility/2006" xmlns:a14="http://schemas.microsoft.com/office/drawing/2010/main">
        <mc:Choice Requires="a14">
          <p:graphicFrame>
            <p:nvGraphicFramePr>
              <p:cNvPr id="7" name="Diagrama 6">
                <a:extLst>
                  <a:ext uri="{FF2B5EF4-FFF2-40B4-BE49-F238E27FC236}">
                    <a16:creationId xmlns:a16="http://schemas.microsoft.com/office/drawing/2014/main" id="{AD9DF184-D81A-434D-A5D0-AB4DA13D64AC}"/>
                  </a:ext>
                </a:extLst>
              </p:cNvPr>
              <p:cNvGraphicFramePr/>
              <p:nvPr>
                <p:extLst>
                  <p:ext uri="{D42A27DB-BD31-4B8C-83A1-F6EECF244321}">
                    <p14:modId xmlns:p14="http://schemas.microsoft.com/office/powerpoint/2010/main" val="1097623265"/>
                  </p:ext>
                </p:extLst>
              </p:nvPr>
            </p:nvGraphicFramePr>
            <p:xfrm>
              <a:off x="0" y="2197769"/>
              <a:ext cx="12192000" cy="4283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7" name="Diagrama 6">
                <a:extLst>
                  <a:ext uri="{FF2B5EF4-FFF2-40B4-BE49-F238E27FC236}">
                    <a16:creationId xmlns:a16="http://schemas.microsoft.com/office/drawing/2014/main" id="{AD9DF184-D81A-434D-A5D0-AB4DA13D64AC}"/>
                  </a:ext>
                </a:extLst>
              </p:cNvPr>
              <p:cNvGraphicFramePr/>
              <p:nvPr>
                <p:extLst>
                  <p:ext uri="{D42A27DB-BD31-4B8C-83A1-F6EECF244321}">
                    <p14:modId xmlns:p14="http://schemas.microsoft.com/office/powerpoint/2010/main" val="1097623265"/>
                  </p:ext>
                </p:extLst>
              </p:nvPr>
            </p:nvGraphicFramePr>
            <p:xfrm>
              <a:off x="0" y="2197769"/>
              <a:ext cx="12192000" cy="42832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5" name="CuadroTexto 4">
            <a:extLst>
              <a:ext uri="{FF2B5EF4-FFF2-40B4-BE49-F238E27FC236}">
                <a16:creationId xmlns:a16="http://schemas.microsoft.com/office/drawing/2014/main" id="{D26A1BB8-6947-4135-94A5-A781026CF8D1}"/>
              </a:ext>
            </a:extLst>
          </p:cNvPr>
          <p:cNvSpPr txBox="1"/>
          <p:nvPr/>
        </p:nvSpPr>
        <p:spPr>
          <a:xfrm>
            <a:off x="3384884" y="1010653"/>
            <a:ext cx="5759116" cy="769441"/>
          </a:xfrm>
          <a:prstGeom prst="rect">
            <a:avLst/>
          </a:prstGeom>
          <a:noFill/>
        </p:spPr>
        <p:txBody>
          <a:bodyPr wrap="square" rtlCol="0">
            <a:spAutoFit/>
          </a:bodyPr>
          <a:lstStyle/>
          <a:p>
            <a:r>
              <a:rPr lang="es-EC" sz="4400" dirty="0">
                <a:solidFill>
                  <a:srgbClr val="92D050"/>
                </a:solidFill>
              </a:rPr>
              <a:t>PRUEBAS ESTADÍSTICAS</a:t>
            </a:r>
          </a:p>
        </p:txBody>
      </p:sp>
    </p:spTree>
    <p:extLst>
      <p:ext uri="{BB962C8B-B14F-4D97-AF65-F5344CB8AC3E}">
        <p14:creationId xmlns:p14="http://schemas.microsoft.com/office/powerpoint/2010/main" val="2512301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02CD8E-2C20-459D-87AA-64C6615C03E2}"/>
              </a:ext>
            </a:extLst>
          </p:cNvPr>
          <p:cNvSpPr>
            <a:spLocks noGrp="1"/>
          </p:cNvSpPr>
          <p:nvPr>
            <p:ph type="title"/>
          </p:nvPr>
        </p:nvSpPr>
        <p:spPr>
          <a:xfrm>
            <a:off x="0" y="0"/>
            <a:ext cx="10515600" cy="1325563"/>
          </a:xfrm>
        </p:spPr>
        <p:txBody>
          <a:bodyPr>
            <a:normAutofit/>
          </a:bodyPr>
          <a:lstStyle/>
          <a:p>
            <a:r>
              <a:rPr lang="es-EC" sz="3600" b="1" dirty="0"/>
              <a:t>Cobre</a:t>
            </a:r>
          </a:p>
        </p:txBody>
      </p:sp>
      <p:graphicFrame>
        <p:nvGraphicFramePr>
          <p:cNvPr id="3" name="Tabla 2">
            <a:extLst>
              <a:ext uri="{FF2B5EF4-FFF2-40B4-BE49-F238E27FC236}">
                <a16:creationId xmlns:a16="http://schemas.microsoft.com/office/drawing/2014/main" id="{8A3D71CD-6ED7-4AFB-83C9-0159EA034E17}"/>
              </a:ext>
            </a:extLst>
          </p:cNvPr>
          <p:cNvGraphicFramePr>
            <a:graphicFrameLocks noGrp="1"/>
          </p:cNvGraphicFramePr>
          <p:nvPr>
            <p:extLst>
              <p:ext uri="{D42A27DB-BD31-4B8C-83A1-F6EECF244321}">
                <p14:modId xmlns:p14="http://schemas.microsoft.com/office/powerpoint/2010/main" val="147715517"/>
              </p:ext>
            </p:extLst>
          </p:nvPr>
        </p:nvGraphicFramePr>
        <p:xfrm>
          <a:off x="320841" y="2306534"/>
          <a:ext cx="4941521" cy="2616938"/>
        </p:xfrm>
        <a:graphic>
          <a:graphicData uri="http://schemas.openxmlformats.org/drawingml/2006/table">
            <a:tbl>
              <a:tblPr firstRow="1" firstCol="1" bandRow="1">
                <a:tableStyleId>{073A0DAA-6AF3-43AB-8588-CEC1D06C72B9}</a:tableStyleId>
              </a:tblPr>
              <a:tblGrid>
                <a:gridCol w="718711">
                  <a:extLst>
                    <a:ext uri="{9D8B030D-6E8A-4147-A177-3AD203B41FA5}">
                      <a16:colId xmlns:a16="http://schemas.microsoft.com/office/drawing/2014/main" val="2156570838"/>
                    </a:ext>
                  </a:extLst>
                </a:gridCol>
                <a:gridCol w="604350">
                  <a:extLst>
                    <a:ext uri="{9D8B030D-6E8A-4147-A177-3AD203B41FA5}">
                      <a16:colId xmlns:a16="http://schemas.microsoft.com/office/drawing/2014/main" val="2288648756"/>
                    </a:ext>
                  </a:extLst>
                </a:gridCol>
                <a:gridCol w="863049">
                  <a:extLst>
                    <a:ext uri="{9D8B030D-6E8A-4147-A177-3AD203B41FA5}">
                      <a16:colId xmlns:a16="http://schemas.microsoft.com/office/drawing/2014/main" val="3742528661"/>
                    </a:ext>
                  </a:extLst>
                </a:gridCol>
                <a:gridCol w="937569">
                  <a:extLst>
                    <a:ext uri="{9D8B030D-6E8A-4147-A177-3AD203B41FA5}">
                      <a16:colId xmlns:a16="http://schemas.microsoft.com/office/drawing/2014/main" val="1028172648"/>
                    </a:ext>
                  </a:extLst>
                </a:gridCol>
                <a:gridCol w="717452">
                  <a:extLst>
                    <a:ext uri="{9D8B030D-6E8A-4147-A177-3AD203B41FA5}">
                      <a16:colId xmlns:a16="http://schemas.microsoft.com/office/drawing/2014/main" val="4010942686"/>
                    </a:ext>
                  </a:extLst>
                </a:gridCol>
                <a:gridCol w="1100390">
                  <a:extLst>
                    <a:ext uri="{9D8B030D-6E8A-4147-A177-3AD203B41FA5}">
                      <a16:colId xmlns:a16="http://schemas.microsoft.com/office/drawing/2014/main" val="1156562032"/>
                    </a:ext>
                  </a:extLst>
                </a:gridCol>
              </a:tblGrid>
              <a:tr h="958967">
                <a:tc>
                  <a:txBody>
                    <a:bodyPr/>
                    <a:lstStyle/>
                    <a:p>
                      <a:pPr algn="l">
                        <a:lnSpc>
                          <a:spcPct val="200000"/>
                        </a:lnSpc>
                        <a:spcAft>
                          <a:spcPts val="0"/>
                        </a:spcAft>
                      </a:pPr>
                      <a:r>
                        <a:rPr lang="es-EC" sz="1400" dirty="0">
                          <a:effectLst/>
                        </a:rPr>
                        <a:t>Fuente</a:t>
                      </a:r>
                      <a:endParaRPr lang="es-EC" sz="14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dirty="0">
                          <a:effectLst/>
                        </a:rPr>
                        <a:t>GL</a:t>
                      </a:r>
                      <a:endParaRPr lang="es-EC" sz="14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dirty="0">
                          <a:effectLst/>
                        </a:rPr>
                        <a:t>SC </a:t>
                      </a:r>
                      <a:r>
                        <a:rPr lang="es-EC" sz="1400" dirty="0" err="1">
                          <a:effectLst/>
                        </a:rPr>
                        <a:t>Ajust</a:t>
                      </a:r>
                      <a:r>
                        <a:rPr lang="es-EC" sz="1400" dirty="0">
                          <a:effectLst/>
                        </a:rPr>
                        <a:t>.</a:t>
                      </a:r>
                      <a:endParaRPr lang="es-EC" sz="14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dirty="0">
                          <a:effectLst/>
                        </a:rPr>
                        <a:t>MC </a:t>
                      </a:r>
                      <a:r>
                        <a:rPr lang="es-EC" sz="1400" dirty="0" err="1">
                          <a:effectLst/>
                        </a:rPr>
                        <a:t>Ajust</a:t>
                      </a:r>
                      <a:r>
                        <a:rPr lang="es-EC" sz="1400" dirty="0">
                          <a:effectLst/>
                        </a:rPr>
                        <a:t>.</a:t>
                      </a:r>
                      <a:endParaRPr lang="es-EC" sz="14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a:effectLst/>
                        </a:rPr>
                        <a:t>Valor F</a:t>
                      </a:r>
                      <a:endParaRPr lang="es-EC" sz="14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a:effectLst/>
                        </a:rPr>
                        <a:t>Valor p</a:t>
                      </a:r>
                      <a:endParaRPr lang="es-EC" sz="14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645642766"/>
                  </a:ext>
                </a:extLst>
              </a:tr>
              <a:tr h="552657">
                <a:tc>
                  <a:txBody>
                    <a:bodyPr/>
                    <a:lstStyle/>
                    <a:p>
                      <a:pPr algn="l">
                        <a:lnSpc>
                          <a:spcPct val="200000"/>
                        </a:lnSpc>
                        <a:spcAft>
                          <a:spcPts val="0"/>
                        </a:spcAft>
                      </a:pPr>
                      <a:r>
                        <a:rPr lang="es-EC" sz="1400">
                          <a:effectLst/>
                        </a:rPr>
                        <a:t>Factor</a:t>
                      </a:r>
                      <a:endParaRPr lang="es-EC" sz="14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3</a:t>
                      </a:r>
                      <a:endParaRPr lang="es-EC" sz="1600" b="1">
                        <a:effectLst/>
                        <a:latin typeface="Times New Roman" panose="02020603050405020304" pitchFamily="18" charset="0"/>
                        <a:ea typeface="Calibri" panose="020F0502020204030204" pitchFamily="34" charset="0"/>
                      </a:endParaRPr>
                    </a:p>
                  </a:txBody>
                  <a:tcPr marL="66675" marR="66675" marT="9525" marB="9525"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1728,4</a:t>
                      </a:r>
                      <a:endParaRPr lang="es-EC" sz="1600" b="1">
                        <a:effectLst/>
                        <a:latin typeface="Times New Roman" panose="02020603050405020304" pitchFamily="18" charset="0"/>
                        <a:ea typeface="Calibri" panose="020F0502020204030204" pitchFamily="34" charset="0"/>
                      </a:endParaRPr>
                    </a:p>
                  </a:txBody>
                  <a:tcPr marL="66675" marR="66675" marT="9525" marB="9525"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576,128</a:t>
                      </a:r>
                      <a:endParaRPr lang="es-EC" sz="1600" b="1">
                        <a:effectLst/>
                        <a:latin typeface="Times New Roman" panose="02020603050405020304" pitchFamily="18" charset="0"/>
                        <a:ea typeface="Calibri" panose="020F0502020204030204" pitchFamily="34" charset="0"/>
                      </a:endParaRPr>
                    </a:p>
                  </a:txBody>
                  <a:tcPr marL="66675" marR="66675" marT="9525" marB="9525"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140,28</a:t>
                      </a:r>
                      <a:endParaRPr lang="es-EC" sz="1600" b="1">
                        <a:effectLst/>
                        <a:latin typeface="Times New Roman" panose="02020603050405020304" pitchFamily="18" charset="0"/>
                        <a:ea typeface="Calibri" panose="020F0502020204030204" pitchFamily="34" charset="0"/>
                      </a:endParaRPr>
                    </a:p>
                  </a:txBody>
                  <a:tcPr marL="66675" marR="66675" marT="9525" marB="9525"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0,000</a:t>
                      </a:r>
                      <a:endParaRPr lang="es-EC" sz="1600" b="1">
                        <a:effectLst/>
                        <a:latin typeface="Times New Roman" panose="02020603050405020304" pitchFamily="18" charset="0"/>
                        <a:ea typeface="Calibri" panose="020F0502020204030204" pitchFamily="34" charset="0"/>
                      </a:endParaRPr>
                    </a:p>
                  </a:txBody>
                  <a:tcPr marL="66675" marR="66675" marT="9525" marB="9525" anchor="ctr"/>
                </a:tc>
                <a:extLst>
                  <a:ext uri="{0D108BD9-81ED-4DB2-BD59-A6C34878D82A}">
                    <a16:rowId xmlns:a16="http://schemas.microsoft.com/office/drawing/2014/main" val="3193908312"/>
                  </a:ext>
                </a:extLst>
              </a:tr>
              <a:tr h="552657">
                <a:tc>
                  <a:txBody>
                    <a:bodyPr/>
                    <a:lstStyle/>
                    <a:p>
                      <a:pPr algn="l">
                        <a:lnSpc>
                          <a:spcPct val="200000"/>
                        </a:lnSpc>
                        <a:spcAft>
                          <a:spcPts val="0"/>
                        </a:spcAft>
                      </a:pPr>
                      <a:r>
                        <a:rPr lang="es-EC" sz="1400">
                          <a:effectLst/>
                        </a:rPr>
                        <a:t>Error</a:t>
                      </a:r>
                      <a:endParaRPr lang="es-EC" sz="14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104</a:t>
                      </a:r>
                      <a:endParaRPr lang="es-EC" sz="1600" b="1">
                        <a:effectLst/>
                        <a:latin typeface="Times New Roman" panose="02020603050405020304" pitchFamily="18" charset="0"/>
                        <a:ea typeface="Calibri" panose="020F0502020204030204" pitchFamily="34" charset="0"/>
                      </a:endParaRPr>
                    </a:p>
                  </a:txBody>
                  <a:tcPr marL="66675" marR="66675" marT="9525" marB="9525"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427,1</a:t>
                      </a:r>
                      <a:endParaRPr lang="es-EC" sz="1600" b="1">
                        <a:effectLst/>
                        <a:latin typeface="Times New Roman" panose="02020603050405020304" pitchFamily="18" charset="0"/>
                        <a:ea typeface="Calibri" panose="020F0502020204030204" pitchFamily="34" charset="0"/>
                      </a:endParaRPr>
                    </a:p>
                  </a:txBody>
                  <a:tcPr marL="66675" marR="66675" marT="9525" marB="9525"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4,107</a:t>
                      </a:r>
                      <a:endParaRPr lang="es-EC" sz="1600" b="1">
                        <a:effectLst/>
                        <a:latin typeface="Times New Roman" panose="02020603050405020304" pitchFamily="18" charset="0"/>
                        <a:ea typeface="Calibri" panose="020F0502020204030204" pitchFamily="34" charset="0"/>
                      </a:endParaRPr>
                    </a:p>
                  </a:txBody>
                  <a:tcPr marL="66675" marR="66675" marT="9525" marB="9525"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  </a:t>
                      </a:r>
                      <a:endParaRPr lang="es-EC" sz="1600" b="1">
                        <a:effectLst/>
                        <a:latin typeface="Times New Roman" panose="02020603050405020304" pitchFamily="18" charset="0"/>
                        <a:ea typeface="Calibri" panose="020F0502020204030204" pitchFamily="34" charset="0"/>
                      </a:endParaRPr>
                    </a:p>
                  </a:txBody>
                  <a:tcPr marL="66675" marR="66675" marT="9525" marB="9525"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  </a:t>
                      </a:r>
                      <a:endParaRPr lang="es-EC" sz="1600" b="1">
                        <a:effectLst/>
                        <a:latin typeface="Times New Roman" panose="02020603050405020304" pitchFamily="18" charset="0"/>
                        <a:ea typeface="Calibri" panose="020F0502020204030204" pitchFamily="34" charset="0"/>
                      </a:endParaRPr>
                    </a:p>
                  </a:txBody>
                  <a:tcPr marL="66675" marR="66675" marT="9525" marB="9525" anchor="ctr"/>
                </a:tc>
                <a:extLst>
                  <a:ext uri="{0D108BD9-81ED-4DB2-BD59-A6C34878D82A}">
                    <a16:rowId xmlns:a16="http://schemas.microsoft.com/office/drawing/2014/main" val="2372948126"/>
                  </a:ext>
                </a:extLst>
              </a:tr>
              <a:tr h="552657">
                <a:tc>
                  <a:txBody>
                    <a:bodyPr/>
                    <a:lstStyle/>
                    <a:p>
                      <a:pPr algn="l">
                        <a:lnSpc>
                          <a:spcPct val="200000"/>
                        </a:lnSpc>
                        <a:spcAft>
                          <a:spcPts val="0"/>
                        </a:spcAft>
                      </a:pPr>
                      <a:r>
                        <a:rPr lang="es-EC" sz="1400">
                          <a:effectLst/>
                        </a:rPr>
                        <a:t>Total</a:t>
                      </a:r>
                      <a:endParaRPr lang="es-EC" sz="14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107</a:t>
                      </a:r>
                      <a:endParaRPr lang="es-EC" sz="1600" b="1">
                        <a:effectLst/>
                        <a:latin typeface="Times New Roman" panose="02020603050405020304" pitchFamily="18" charset="0"/>
                        <a:ea typeface="Calibri" panose="020F0502020204030204" pitchFamily="34" charset="0"/>
                      </a:endParaRPr>
                    </a:p>
                  </a:txBody>
                  <a:tcPr marL="66675" marR="66675" marT="9525" marB="9525"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2155,5</a:t>
                      </a:r>
                      <a:endParaRPr lang="es-EC" sz="1600" b="1">
                        <a:effectLst/>
                        <a:latin typeface="Times New Roman" panose="02020603050405020304" pitchFamily="18" charset="0"/>
                        <a:ea typeface="Calibri" panose="020F0502020204030204" pitchFamily="34" charset="0"/>
                      </a:endParaRPr>
                    </a:p>
                  </a:txBody>
                  <a:tcPr marL="66675" marR="66675" marT="9525" marB="9525"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  </a:t>
                      </a:r>
                      <a:endParaRPr lang="es-EC" sz="1600" b="1">
                        <a:effectLst/>
                        <a:latin typeface="Times New Roman" panose="02020603050405020304" pitchFamily="18" charset="0"/>
                        <a:ea typeface="Calibri" panose="020F0502020204030204" pitchFamily="34" charset="0"/>
                      </a:endParaRPr>
                    </a:p>
                  </a:txBody>
                  <a:tcPr marL="66675" marR="66675" marT="9525" marB="9525"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  </a:t>
                      </a:r>
                      <a:endParaRPr lang="es-EC" sz="1600" b="1">
                        <a:effectLst/>
                        <a:latin typeface="Times New Roman" panose="02020603050405020304" pitchFamily="18" charset="0"/>
                        <a:ea typeface="Calibri" panose="020F0502020204030204" pitchFamily="34" charset="0"/>
                      </a:endParaRPr>
                    </a:p>
                  </a:txBody>
                  <a:tcPr marL="66675" marR="66675" marT="9525" marB="9525" anchor="ctr"/>
                </a:tc>
                <a:tc>
                  <a:txBody>
                    <a:bodyPr/>
                    <a:lstStyle/>
                    <a:p>
                      <a:pPr algn="l">
                        <a:lnSpc>
                          <a:spcPct val="20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rPr>
                        <a:t>  </a:t>
                      </a:r>
                      <a:endParaRPr lang="es-EC" sz="1600" b="1" dirty="0">
                        <a:effectLst/>
                        <a:latin typeface="Times New Roman" panose="02020603050405020304" pitchFamily="18" charset="0"/>
                        <a:ea typeface="Calibri" panose="020F0502020204030204" pitchFamily="34" charset="0"/>
                      </a:endParaRPr>
                    </a:p>
                  </a:txBody>
                  <a:tcPr marL="66675" marR="66675" marT="9525" marB="9525" anchor="ctr"/>
                </a:tc>
                <a:extLst>
                  <a:ext uri="{0D108BD9-81ED-4DB2-BD59-A6C34878D82A}">
                    <a16:rowId xmlns:a16="http://schemas.microsoft.com/office/drawing/2014/main" val="1879319653"/>
                  </a:ext>
                </a:extLst>
              </a:tr>
            </a:tbl>
          </a:graphicData>
        </a:graphic>
      </p:graphicFrame>
      <p:graphicFrame>
        <p:nvGraphicFramePr>
          <p:cNvPr id="10" name="Tabla 9">
            <a:extLst>
              <a:ext uri="{FF2B5EF4-FFF2-40B4-BE49-F238E27FC236}">
                <a16:creationId xmlns:a16="http://schemas.microsoft.com/office/drawing/2014/main" id="{4EE24CD2-4F83-484B-B6E3-16819F37A975}"/>
              </a:ext>
            </a:extLst>
          </p:cNvPr>
          <p:cNvGraphicFramePr>
            <a:graphicFrameLocks noGrp="1"/>
          </p:cNvGraphicFramePr>
          <p:nvPr>
            <p:extLst>
              <p:ext uri="{D42A27DB-BD31-4B8C-83A1-F6EECF244321}">
                <p14:modId xmlns:p14="http://schemas.microsoft.com/office/powerpoint/2010/main" val="2449454635"/>
              </p:ext>
            </p:extLst>
          </p:nvPr>
        </p:nvGraphicFramePr>
        <p:xfrm>
          <a:off x="320842" y="1103420"/>
          <a:ext cx="4886833" cy="1097472"/>
        </p:xfrm>
        <a:graphic>
          <a:graphicData uri="http://schemas.openxmlformats.org/drawingml/2006/table">
            <a:tbl>
              <a:tblPr firstRow="1" firstCol="1" bandRow="1">
                <a:tableStyleId>{073A0DAA-6AF3-43AB-8588-CEC1D06C72B9}</a:tableStyleId>
              </a:tblPr>
              <a:tblGrid>
                <a:gridCol w="1725168">
                  <a:extLst>
                    <a:ext uri="{9D8B030D-6E8A-4147-A177-3AD203B41FA5}">
                      <a16:colId xmlns:a16="http://schemas.microsoft.com/office/drawing/2014/main" val="4292004924"/>
                    </a:ext>
                  </a:extLst>
                </a:gridCol>
                <a:gridCol w="3161665">
                  <a:extLst>
                    <a:ext uri="{9D8B030D-6E8A-4147-A177-3AD203B41FA5}">
                      <a16:colId xmlns:a16="http://schemas.microsoft.com/office/drawing/2014/main" val="3865278599"/>
                    </a:ext>
                  </a:extLst>
                </a:gridCol>
              </a:tblGrid>
              <a:tr h="179705">
                <a:tc>
                  <a:txBody>
                    <a:bodyPr/>
                    <a:lstStyle/>
                    <a:p>
                      <a:pPr algn="l">
                        <a:lnSpc>
                          <a:spcPct val="200000"/>
                        </a:lnSpc>
                        <a:spcAft>
                          <a:spcPts val="0"/>
                        </a:spcAft>
                      </a:pPr>
                      <a:r>
                        <a:rPr lang="es-EC" sz="1400" dirty="0">
                          <a:effectLst/>
                        </a:rPr>
                        <a:t>Hipótesis nula</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a:effectLst/>
                        </a:rPr>
                        <a:t>Todas las medias son iguales</a:t>
                      </a:r>
                      <a:endParaRPr lang="es-EC" sz="20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149149710"/>
                  </a:ext>
                </a:extLst>
              </a:tr>
              <a:tr h="179705">
                <a:tc>
                  <a:txBody>
                    <a:bodyPr/>
                    <a:lstStyle/>
                    <a:p>
                      <a:pPr algn="l">
                        <a:lnSpc>
                          <a:spcPct val="200000"/>
                        </a:lnSpc>
                        <a:spcAft>
                          <a:spcPts val="0"/>
                        </a:spcAft>
                      </a:pPr>
                      <a:r>
                        <a:rPr lang="es-EC" sz="1400" dirty="0">
                          <a:effectLst/>
                        </a:rPr>
                        <a:t>Hipótesis alterna</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dirty="0">
                          <a:effectLst/>
                        </a:rPr>
                        <a:t>No todas las medias son iguales</a:t>
                      </a:r>
                      <a:endParaRPr lang="es-EC" sz="20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606999749"/>
                  </a:ext>
                </a:extLst>
              </a:tr>
              <a:tr h="201387">
                <a:tc>
                  <a:txBody>
                    <a:bodyPr/>
                    <a:lstStyle/>
                    <a:p>
                      <a:pPr algn="l">
                        <a:lnSpc>
                          <a:spcPct val="200000"/>
                        </a:lnSpc>
                        <a:spcAft>
                          <a:spcPts val="0"/>
                        </a:spcAft>
                      </a:pPr>
                      <a:r>
                        <a:rPr lang="es-EC" sz="1400">
                          <a:effectLst/>
                        </a:rPr>
                        <a:t>Nivel de significancia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dirty="0">
                          <a:effectLst/>
                        </a:rPr>
                        <a:t>α = 0,05</a:t>
                      </a:r>
                      <a:endParaRPr lang="es-EC" sz="20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913638632"/>
                  </a:ext>
                </a:extLst>
              </a:tr>
            </a:tbl>
          </a:graphicData>
        </a:graphic>
      </p:graphicFrame>
      <p:pic>
        <p:nvPicPr>
          <p:cNvPr id="8" name="Imagen 7">
            <a:extLst>
              <a:ext uri="{FF2B5EF4-FFF2-40B4-BE49-F238E27FC236}">
                <a16:creationId xmlns:a16="http://schemas.microsoft.com/office/drawing/2014/main" id="{190CFDD0-0B40-4C4E-BDE8-2B3FB39F7D0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475605" y="1103420"/>
            <a:ext cx="6395553" cy="5430115"/>
          </a:xfrm>
          <a:prstGeom prst="rect">
            <a:avLst/>
          </a:prstGeom>
          <a:noFill/>
          <a:ln>
            <a:solidFill>
              <a:schemeClr val="tx1"/>
            </a:solidFill>
          </a:ln>
        </p:spPr>
      </p:pic>
      <p:sp>
        <p:nvSpPr>
          <p:cNvPr id="9" name="CuadroTexto 8">
            <a:extLst>
              <a:ext uri="{FF2B5EF4-FFF2-40B4-BE49-F238E27FC236}">
                <a16:creationId xmlns:a16="http://schemas.microsoft.com/office/drawing/2014/main" id="{DF31B748-A1DA-43BE-B8BB-7B0359F53680}"/>
              </a:ext>
            </a:extLst>
          </p:cNvPr>
          <p:cNvSpPr txBox="1"/>
          <p:nvPr/>
        </p:nvSpPr>
        <p:spPr>
          <a:xfrm>
            <a:off x="320842" y="4923472"/>
            <a:ext cx="4839976" cy="2031325"/>
          </a:xfrm>
          <a:prstGeom prst="rect">
            <a:avLst/>
          </a:prstGeom>
          <a:noFill/>
        </p:spPr>
        <p:txBody>
          <a:bodyPr wrap="square" rtlCol="0">
            <a:spAutoFit/>
          </a:bodyPr>
          <a:lstStyle/>
          <a:p>
            <a:pPr algn="just"/>
            <a:r>
              <a:rPr lang="es-EC" dirty="0"/>
              <a:t>A un nivel de significación del 5% (0,05), no existe evidencia estadística para afirmar que la media de pasto, suelo: superficial, medio y profundo sean iguales en concentración de Cu, por lo tanto se sospecha que existe una diferencia significativa entre la concentración de Cu en pasto, suelo: superficial, medio y profundo.</a:t>
            </a:r>
          </a:p>
        </p:txBody>
      </p:sp>
    </p:spTree>
    <p:extLst>
      <p:ext uri="{BB962C8B-B14F-4D97-AF65-F5344CB8AC3E}">
        <p14:creationId xmlns:p14="http://schemas.microsoft.com/office/powerpoint/2010/main" val="1536689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02CD8E-2C20-459D-87AA-64C6615C03E2}"/>
              </a:ext>
            </a:extLst>
          </p:cNvPr>
          <p:cNvSpPr>
            <a:spLocks noGrp="1"/>
          </p:cNvSpPr>
          <p:nvPr>
            <p:ph type="title"/>
          </p:nvPr>
        </p:nvSpPr>
        <p:spPr>
          <a:xfrm>
            <a:off x="0" y="0"/>
            <a:ext cx="10515600" cy="1325563"/>
          </a:xfrm>
        </p:spPr>
        <p:txBody>
          <a:bodyPr>
            <a:normAutofit/>
          </a:bodyPr>
          <a:lstStyle/>
          <a:p>
            <a:r>
              <a:rPr lang="es-EC" sz="3600" b="1" dirty="0"/>
              <a:t>Mercurio</a:t>
            </a:r>
          </a:p>
        </p:txBody>
      </p:sp>
      <p:graphicFrame>
        <p:nvGraphicFramePr>
          <p:cNvPr id="3" name="Tabla 2">
            <a:extLst>
              <a:ext uri="{FF2B5EF4-FFF2-40B4-BE49-F238E27FC236}">
                <a16:creationId xmlns:a16="http://schemas.microsoft.com/office/drawing/2014/main" id="{8A3D71CD-6ED7-4AFB-83C9-0159EA034E17}"/>
              </a:ext>
            </a:extLst>
          </p:cNvPr>
          <p:cNvGraphicFramePr>
            <a:graphicFrameLocks noGrp="1"/>
          </p:cNvGraphicFramePr>
          <p:nvPr>
            <p:extLst>
              <p:ext uri="{D42A27DB-BD31-4B8C-83A1-F6EECF244321}">
                <p14:modId xmlns:p14="http://schemas.microsoft.com/office/powerpoint/2010/main" val="1102489794"/>
              </p:ext>
            </p:extLst>
          </p:nvPr>
        </p:nvGraphicFramePr>
        <p:xfrm>
          <a:off x="320841" y="2306534"/>
          <a:ext cx="4941521" cy="2616938"/>
        </p:xfrm>
        <a:graphic>
          <a:graphicData uri="http://schemas.openxmlformats.org/drawingml/2006/table">
            <a:tbl>
              <a:tblPr firstRow="1" firstCol="1" bandRow="1">
                <a:tableStyleId>{21E4AEA4-8DFA-4A89-87EB-49C32662AFE0}</a:tableStyleId>
              </a:tblPr>
              <a:tblGrid>
                <a:gridCol w="718711">
                  <a:extLst>
                    <a:ext uri="{9D8B030D-6E8A-4147-A177-3AD203B41FA5}">
                      <a16:colId xmlns:a16="http://schemas.microsoft.com/office/drawing/2014/main" val="2156570838"/>
                    </a:ext>
                  </a:extLst>
                </a:gridCol>
                <a:gridCol w="604350">
                  <a:extLst>
                    <a:ext uri="{9D8B030D-6E8A-4147-A177-3AD203B41FA5}">
                      <a16:colId xmlns:a16="http://schemas.microsoft.com/office/drawing/2014/main" val="2288648756"/>
                    </a:ext>
                  </a:extLst>
                </a:gridCol>
                <a:gridCol w="863049">
                  <a:extLst>
                    <a:ext uri="{9D8B030D-6E8A-4147-A177-3AD203B41FA5}">
                      <a16:colId xmlns:a16="http://schemas.microsoft.com/office/drawing/2014/main" val="3742528661"/>
                    </a:ext>
                  </a:extLst>
                </a:gridCol>
                <a:gridCol w="937569">
                  <a:extLst>
                    <a:ext uri="{9D8B030D-6E8A-4147-A177-3AD203B41FA5}">
                      <a16:colId xmlns:a16="http://schemas.microsoft.com/office/drawing/2014/main" val="1028172648"/>
                    </a:ext>
                  </a:extLst>
                </a:gridCol>
                <a:gridCol w="717452">
                  <a:extLst>
                    <a:ext uri="{9D8B030D-6E8A-4147-A177-3AD203B41FA5}">
                      <a16:colId xmlns:a16="http://schemas.microsoft.com/office/drawing/2014/main" val="4010942686"/>
                    </a:ext>
                  </a:extLst>
                </a:gridCol>
                <a:gridCol w="1100390">
                  <a:extLst>
                    <a:ext uri="{9D8B030D-6E8A-4147-A177-3AD203B41FA5}">
                      <a16:colId xmlns:a16="http://schemas.microsoft.com/office/drawing/2014/main" val="1156562032"/>
                    </a:ext>
                  </a:extLst>
                </a:gridCol>
              </a:tblGrid>
              <a:tr h="958967">
                <a:tc>
                  <a:txBody>
                    <a:bodyPr/>
                    <a:lstStyle/>
                    <a:p>
                      <a:pPr algn="l">
                        <a:lnSpc>
                          <a:spcPct val="200000"/>
                        </a:lnSpc>
                        <a:spcAft>
                          <a:spcPts val="0"/>
                        </a:spcAft>
                      </a:pPr>
                      <a:r>
                        <a:rPr lang="es-EC" sz="1400" dirty="0">
                          <a:effectLst/>
                        </a:rPr>
                        <a:t>Fuente</a:t>
                      </a:r>
                      <a:endParaRPr lang="es-EC" sz="14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a:effectLst/>
                        </a:rPr>
                        <a:t>GL</a:t>
                      </a:r>
                      <a:endParaRPr lang="es-EC" sz="14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dirty="0">
                          <a:effectLst/>
                        </a:rPr>
                        <a:t>SC </a:t>
                      </a:r>
                      <a:r>
                        <a:rPr lang="es-EC" sz="1400" dirty="0" err="1">
                          <a:effectLst/>
                        </a:rPr>
                        <a:t>Ajust</a:t>
                      </a:r>
                      <a:r>
                        <a:rPr lang="es-EC" sz="1400" dirty="0">
                          <a:effectLst/>
                        </a:rPr>
                        <a:t>.</a:t>
                      </a:r>
                      <a:endParaRPr lang="es-EC" sz="14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dirty="0">
                          <a:effectLst/>
                        </a:rPr>
                        <a:t>MC </a:t>
                      </a:r>
                      <a:r>
                        <a:rPr lang="es-EC" sz="1400" dirty="0" err="1">
                          <a:effectLst/>
                        </a:rPr>
                        <a:t>Ajust</a:t>
                      </a:r>
                      <a:r>
                        <a:rPr lang="es-EC" sz="1400" dirty="0">
                          <a:effectLst/>
                        </a:rPr>
                        <a:t>.</a:t>
                      </a:r>
                      <a:endParaRPr lang="es-EC" sz="14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a:effectLst/>
                        </a:rPr>
                        <a:t>Valor F</a:t>
                      </a:r>
                      <a:endParaRPr lang="es-EC" sz="14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a:effectLst/>
                        </a:rPr>
                        <a:t>Valor p</a:t>
                      </a:r>
                      <a:endParaRPr lang="es-EC" sz="14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645642766"/>
                  </a:ext>
                </a:extLst>
              </a:tr>
              <a:tr h="552657">
                <a:tc>
                  <a:txBody>
                    <a:bodyPr/>
                    <a:lstStyle/>
                    <a:p>
                      <a:pPr algn="l">
                        <a:lnSpc>
                          <a:spcPct val="200000"/>
                        </a:lnSpc>
                        <a:spcAft>
                          <a:spcPts val="0"/>
                        </a:spcAft>
                      </a:pPr>
                      <a:r>
                        <a:rPr lang="es-EC" sz="1400">
                          <a:effectLst/>
                        </a:rPr>
                        <a:t>Factor</a:t>
                      </a:r>
                      <a:endParaRPr lang="es-EC" sz="14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3</a:t>
                      </a:r>
                      <a:endParaRPr lang="es-EC" sz="16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294208</a:t>
                      </a:r>
                      <a:endParaRPr lang="es-EC" sz="16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98069</a:t>
                      </a:r>
                      <a:endParaRPr lang="es-EC" sz="16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2,12</a:t>
                      </a:r>
                      <a:endParaRPr lang="es-EC" sz="16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0,103</a:t>
                      </a:r>
                      <a:endParaRPr lang="es-EC" sz="1600" b="1">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193908312"/>
                  </a:ext>
                </a:extLst>
              </a:tr>
              <a:tr h="552657">
                <a:tc>
                  <a:txBody>
                    <a:bodyPr/>
                    <a:lstStyle/>
                    <a:p>
                      <a:pPr algn="l">
                        <a:lnSpc>
                          <a:spcPct val="200000"/>
                        </a:lnSpc>
                        <a:spcAft>
                          <a:spcPts val="0"/>
                        </a:spcAft>
                      </a:pPr>
                      <a:r>
                        <a:rPr lang="es-EC" sz="1400">
                          <a:effectLst/>
                        </a:rPr>
                        <a:t>Error</a:t>
                      </a:r>
                      <a:endParaRPr lang="es-EC" sz="14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104</a:t>
                      </a:r>
                      <a:endParaRPr lang="es-EC" sz="16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4818154</a:t>
                      </a:r>
                      <a:endParaRPr lang="es-EC" sz="16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46328</a:t>
                      </a:r>
                      <a:endParaRPr lang="es-EC" sz="16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  </a:t>
                      </a:r>
                      <a:endParaRPr lang="es-EC" sz="16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  </a:t>
                      </a:r>
                      <a:endParaRPr lang="es-EC" sz="1600" b="1">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2372948126"/>
                  </a:ext>
                </a:extLst>
              </a:tr>
              <a:tr h="552657">
                <a:tc>
                  <a:txBody>
                    <a:bodyPr/>
                    <a:lstStyle/>
                    <a:p>
                      <a:pPr algn="l">
                        <a:lnSpc>
                          <a:spcPct val="200000"/>
                        </a:lnSpc>
                        <a:spcAft>
                          <a:spcPts val="0"/>
                        </a:spcAft>
                      </a:pPr>
                      <a:r>
                        <a:rPr lang="es-EC" sz="1400">
                          <a:effectLst/>
                        </a:rPr>
                        <a:t>Total</a:t>
                      </a:r>
                      <a:endParaRPr lang="es-EC" sz="14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107</a:t>
                      </a:r>
                      <a:endParaRPr lang="es-EC" sz="16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5112362</a:t>
                      </a:r>
                      <a:endParaRPr lang="es-EC" sz="16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  </a:t>
                      </a:r>
                      <a:endParaRPr lang="es-EC" sz="16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rPr>
                        <a:t>  </a:t>
                      </a:r>
                      <a:endParaRPr lang="es-EC" sz="16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rPr>
                        <a:t>  </a:t>
                      </a:r>
                      <a:endParaRPr lang="es-EC" sz="1600" b="1"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879319653"/>
                  </a:ext>
                </a:extLst>
              </a:tr>
            </a:tbl>
          </a:graphicData>
        </a:graphic>
      </p:graphicFrame>
      <p:sp>
        <p:nvSpPr>
          <p:cNvPr id="6" name="CuadroTexto 5">
            <a:extLst>
              <a:ext uri="{FF2B5EF4-FFF2-40B4-BE49-F238E27FC236}">
                <a16:creationId xmlns:a16="http://schemas.microsoft.com/office/drawing/2014/main" id="{6BA9AE92-8F10-4D5A-88CE-6D31558762D8}"/>
              </a:ext>
            </a:extLst>
          </p:cNvPr>
          <p:cNvSpPr txBox="1"/>
          <p:nvPr/>
        </p:nvSpPr>
        <p:spPr>
          <a:xfrm>
            <a:off x="344270" y="5200471"/>
            <a:ext cx="4839976" cy="1200329"/>
          </a:xfrm>
          <a:prstGeom prst="rect">
            <a:avLst/>
          </a:prstGeom>
          <a:noFill/>
        </p:spPr>
        <p:txBody>
          <a:bodyPr wrap="square" rtlCol="0">
            <a:spAutoFit/>
          </a:bodyPr>
          <a:lstStyle/>
          <a:p>
            <a:pPr algn="just"/>
            <a:r>
              <a:rPr lang="es-EC" dirty="0"/>
              <a:t>A un nivel de significación del 5% (0,05), existe evidencia estadística para afirmar que la media de pasto, suelo: superficial, medio y profundo sean iguales en concentración de Hg.</a:t>
            </a:r>
          </a:p>
        </p:txBody>
      </p:sp>
      <p:graphicFrame>
        <p:nvGraphicFramePr>
          <p:cNvPr id="10" name="Tabla 9">
            <a:extLst>
              <a:ext uri="{FF2B5EF4-FFF2-40B4-BE49-F238E27FC236}">
                <a16:creationId xmlns:a16="http://schemas.microsoft.com/office/drawing/2014/main" id="{4EE24CD2-4F83-484B-B6E3-16819F37A975}"/>
              </a:ext>
            </a:extLst>
          </p:cNvPr>
          <p:cNvGraphicFramePr>
            <a:graphicFrameLocks noGrp="1"/>
          </p:cNvGraphicFramePr>
          <p:nvPr>
            <p:extLst>
              <p:ext uri="{D42A27DB-BD31-4B8C-83A1-F6EECF244321}">
                <p14:modId xmlns:p14="http://schemas.microsoft.com/office/powerpoint/2010/main" val="1275872104"/>
              </p:ext>
            </p:extLst>
          </p:nvPr>
        </p:nvGraphicFramePr>
        <p:xfrm>
          <a:off x="320842" y="1103420"/>
          <a:ext cx="4886833" cy="1097472"/>
        </p:xfrm>
        <a:graphic>
          <a:graphicData uri="http://schemas.openxmlformats.org/drawingml/2006/table">
            <a:tbl>
              <a:tblPr firstRow="1" firstCol="1" bandRow="1">
                <a:tableStyleId>{21E4AEA4-8DFA-4A89-87EB-49C32662AFE0}</a:tableStyleId>
              </a:tblPr>
              <a:tblGrid>
                <a:gridCol w="1725168">
                  <a:extLst>
                    <a:ext uri="{9D8B030D-6E8A-4147-A177-3AD203B41FA5}">
                      <a16:colId xmlns:a16="http://schemas.microsoft.com/office/drawing/2014/main" val="4292004924"/>
                    </a:ext>
                  </a:extLst>
                </a:gridCol>
                <a:gridCol w="3161665">
                  <a:extLst>
                    <a:ext uri="{9D8B030D-6E8A-4147-A177-3AD203B41FA5}">
                      <a16:colId xmlns:a16="http://schemas.microsoft.com/office/drawing/2014/main" val="3865278599"/>
                    </a:ext>
                  </a:extLst>
                </a:gridCol>
              </a:tblGrid>
              <a:tr h="179705">
                <a:tc>
                  <a:txBody>
                    <a:bodyPr/>
                    <a:lstStyle/>
                    <a:p>
                      <a:pPr algn="l">
                        <a:lnSpc>
                          <a:spcPct val="200000"/>
                        </a:lnSpc>
                        <a:spcAft>
                          <a:spcPts val="0"/>
                        </a:spcAft>
                      </a:pPr>
                      <a:r>
                        <a:rPr lang="es-EC" sz="1400" dirty="0">
                          <a:effectLst/>
                        </a:rPr>
                        <a:t>Hipótesis nula</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a:effectLst/>
                        </a:rPr>
                        <a:t>Todas las medias son iguales</a:t>
                      </a:r>
                      <a:endParaRPr lang="es-EC" sz="20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149149710"/>
                  </a:ext>
                </a:extLst>
              </a:tr>
              <a:tr h="179705">
                <a:tc>
                  <a:txBody>
                    <a:bodyPr/>
                    <a:lstStyle/>
                    <a:p>
                      <a:pPr algn="l">
                        <a:lnSpc>
                          <a:spcPct val="200000"/>
                        </a:lnSpc>
                        <a:spcAft>
                          <a:spcPts val="0"/>
                        </a:spcAft>
                      </a:pPr>
                      <a:r>
                        <a:rPr lang="es-EC" sz="1400" dirty="0">
                          <a:effectLst/>
                        </a:rPr>
                        <a:t>Hipótesis alterna</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dirty="0">
                          <a:effectLst/>
                        </a:rPr>
                        <a:t>No todas las medias son iguales</a:t>
                      </a:r>
                      <a:endParaRPr lang="es-EC" sz="20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606999749"/>
                  </a:ext>
                </a:extLst>
              </a:tr>
              <a:tr h="201387">
                <a:tc>
                  <a:txBody>
                    <a:bodyPr/>
                    <a:lstStyle/>
                    <a:p>
                      <a:pPr algn="l">
                        <a:lnSpc>
                          <a:spcPct val="200000"/>
                        </a:lnSpc>
                        <a:spcAft>
                          <a:spcPts val="0"/>
                        </a:spcAft>
                      </a:pPr>
                      <a:r>
                        <a:rPr lang="es-EC" sz="1400" dirty="0">
                          <a:effectLst/>
                        </a:rPr>
                        <a:t>Nivel de significancia</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l">
                        <a:lnSpc>
                          <a:spcPct val="200000"/>
                        </a:lnSpc>
                        <a:spcAft>
                          <a:spcPts val="0"/>
                        </a:spcAft>
                      </a:pPr>
                      <a:r>
                        <a:rPr lang="es-EC" sz="1400" dirty="0">
                          <a:effectLst/>
                        </a:rPr>
                        <a:t>α = 0,05</a:t>
                      </a:r>
                      <a:endParaRPr lang="es-EC" sz="20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913638632"/>
                  </a:ext>
                </a:extLst>
              </a:tr>
            </a:tbl>
          </a:graphicData>
        </a:graphic>
      </p:graphicFrame>
      <p:pic>
        <p:nvPicPr>
          <p:cNvPr id="7" name="Imagen 6">
            <a:extLst>
              <a:ext uri="{FF2B5EF4-FFF2-40B4-BE49-F238E27FC236}">
                <a16:creationId xmlns:a16="http://schemas.microsoft.com/office/drawing/2014/main" id="{B7D35BCF-740B-4179-B64A-AE3F9609280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475605" y="1103420"/>
            <a:ext cx="6395553" cy="5297380"/>
          </a:xfrm>
          <a:prstGeom prst="rect">
            <a:avLst/>
          </a:prstGeom>
          <a:noFill/>
          <a:ln>
            <a:solidFill>
              <a:schemeClr val="tx1"/>
            </a:solidFill>
          </a:ln>
        </p:spPr>
      </p:pic>
    </p:spTree>
    <p:extLst>
      <p:ext uri="{BB962C8B-B14F-4D97-AF65-F5344CB8AC3E}">
        <p14:creationId xmlns:p14="http://schemas.microsoft.com/office/powerpoint/2010/main" val="4029537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11606A-E554-4713-8C5D-1B2134F5B513}"/>
              </a:ext>
            </a:extLst>
          </p:cNvPr>
          <p:cNvSpPr>
            <a:spLocks noGrp="1"/>
          </p:cNvSpPr>
          <p:nvPr>
            <p:ph type="title"/>
          </p:nvPr>
        </p:nvSpPr>
        <p:spPr>
          <a:xfrm>
            <a:off x="-1" y="0"/>
            <a:ext cx="12191999" cy="792330"/>
          </a:xfrm>
        </p:spPr>
        <p:txBody>
          <a:bodyPr>
            <a:normAutofit fontScale="90000"/>
          </a:bodyPr>
          <a:lstStyle/>
          <a:p>
            <a:r>
              <a:rPr lang="es-EC" sz="3600" b="1" dirty="0"/>
              <a:t>Correlación entre: Pasto, Suelo Superficial, Suelo Medio, Suelo Profundo</a:t>
            </a:r>
          </a:p>
        </p:txBody>
      </p:sp>
      <mc:AlternateContent xmlns:mc="http://schemas.openxmlformats.org/markup-compatibility/2006" xmlns:a14="http://schemas.microsoft.com/office/drawing/2010/main">
        <mc:Choice Requires="a14">
          <p:graphicFrame>
            <p:nvGraphicFramePr>
              <p:cNvPr id="7" name="Diagrama 6">
                <a:extLst>
                  <a:ext uri="{FF2B5EF4-FFF2-40B4-BE49-F238E27FC236}">
                    <a16:creationId xmlns:a16="http://schemas.microsoft.com/office/drawing/2014/main" id="{AD9DF184-D81A-434D-A5D0-AB4DA13D64AC}"/>
                  </a:ext>
                </a:extLst>
              </p:cNvPr>
              <p:cNvGraphicFramePr/>
              <p:nvPr>
                <p:extLst>
                  <p:ext uri="{D42A27DB-BD31-4B8C-83A1-F6EECF244321}">
                    <p14:modId xmlns:p14="http://schemas.microsoft.com/office/powerpoint/2010/main" val="1592126786"/>
                  </p:ext>
                </p:extLst>
              </p:nvPr>
            </p:nvGraphicFramePr>
            <p:xfrm>
              <a:off x="0" y="2101517"/>
              <a:ext cx="12192000" cy="4283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7" name="Diagrama 6">
                <a:extLst>
                  <a:ext uri="{FF2B5EF4-FFF2-40B4-BE49-F238E27FC236}">
                    <a16:creationId xmlns:a16="http://schemas.microsoft.com/office/drawing/2014/main" id="{AD9DF184-D81A-434D-A5D0-AB4DA13D64AC}"/>
                  </a:ext>
                </a:extLst>
              </p:cNvPr>
              <p:cNvGraphicFramePr/>
              <p:nvPr>
                <p:extLst>
                  <p:ext uri="{D42A27DB-BD31-4B8C-83A1-F6EECF244321}">
                    <p14:modId xmlns:p14="http://schemas.microsoft.com/office/powerpoint/2010/main" val="1592126786"/>
                  </p:ext>
                </p:extLst>
              </p:nvPr>
            </p:nvGraphicFramePr>
            <p:xfrm>
              <a:off x="0" y="2101517"/>
              <a:ext cx="12192000" cy="42832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5" name="CuadroTexto 4">
            <a:extLst>
              <a:ext uri="{FF2B5EF4-FFF2-40B4-BE49-F238E27FC236}">
                <a16:creationId xmlns:a16="http://schemas.microsoft.com/office/drawing/2014/main" id="{984D1845-677F-4A2E-9916-BE21AE4CE19B}"/>
              </a:ext>
            </a:extLst>
          </p:cNvPr>
          <p:cNvSpPr txBox="1"/>
          <p:nvPr/>
        </p:nvSpPr>
        <p:spPr>
          <a:xfrm>
            <a:off x="3525249" y="930442"/>
            <a:ext cx="5141497" cy="769441"/>
          </a:xfrm>
          <a:prstGeom prst="rect">
            <a:avLst/>
          </a:prstGeom>
          <a:noFill/>
        </p:spPr>
        <p:txBody>
          <a:bodyPr wrap="square" rtlCol="0">
            <a:spAutoFit/>
          </a:bodyPr>
          <a:lstStyle/>
          <a:p>
            <a:r>
              <a:rPr lang="es-EC" sz="4400" dirty="0">
                <a:solidFill>
                  <a:srgbClr val="00B0F0"/>
                </a:solidFill>
              </a:rPr>
              <a:t>PRUEBA ESTADÍSTICA</a:t>
            </a:r>
          </a:p>
        </p:txBody>
      </p:sp>
    </p:spTree>
    <p:extLst>
      <p:ext uri="{BB962C8B-B14F-4D97-AF65-F5344CB8AC3E}">
        <p14:creationId xmlns:p14="http://schemas.microsoft.com/office/powerpoint/2010/main" val="3289294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43248A-5590-486D-9281-D69311F2CF9B}"/>
              </a:ext>
            </a:extLst>
          </p:cNvPr>
          <p:cNvSpPr>
            <a:spLocks noGrp="1"/>
          </p:cNvSpPr>
          <p:nvPr>
            <p:ph type="title"/>
          </p:nvPr>
        </p:nvSpPr>
        <p:spPr>
          <a:xfrm>
            <a:off x="0" y="0"/>
            <a:ext cx="12192000" cy="1325563"/>
          </a:xfrm>
        </p:spPr>
        <p:txBody>
          <a:bodyPr>
            <a:normAutofit/>
          </a:bodyPr>
          <a:lstStyle/>
          <a:p>
            <a:pPr algn="ctr"/>
            <a:r>
              <a:rPr lang="es-EC" sz="3600" b="1" dirty="0"/>
              <a:t>Correlación entre: Pasto, Suelo Superficial, Suelo Medio y Suelo Profundo </a:t>
            </a:r>
          </a:p>
        </p:txBody>
      </p:sp>
      <p:graphicFrame>
        <p:nvGraphicFramePr>
          <p:cNvPr id="3" name="Tabla 2">
            <a:extLst>
              <a:ext uri="{FF2B5EF4-FFF2-40B4-BE49-F238E27FC236}">
                <a16:creationId xmlns:a16="http://schemas.microsoft.com/office/drawing/2014/main" id="{B1176AC2-4D26-4EE9-9DE3-F61F893B0B49}"/>
              </a:ext>
            </a:extLst>
          </p:cNvPr>
          <p:cNvGraphicFramePr>
            <a:graphicFrameLocks noGrp="1"/>
          </p:cNvGraphicFramePr>
          <p:nvPr>
            <p:extLst>
              <p:ext uri="{D42A27DB-BD31-4B8C-83A1-F6EECF244321}">
                <p14:modId xmlns:p14="http://schemas.microsoft.com/office/powerpoint/2010/main" val="2753464695"/>
              </p:ext>
            </p:extLst>
          </p:nvPr>
        </p:nvGraphicFramePr>
        <p:xfrm>
          <a:off x="510540" y="1896437"/>
          <a:ext cx="3098934" cy="3048000"/>
        </p:xfrm>
        <a:graphic>
          <a:graphicData uri="http://schemas.openxmlformats.org/drawingml/2006/table">
            <a:tbl>
              <a:tblPr firstRow="1" firstCol="1" bandRow="1">
                <a:tableStyleId>{68D230F3-CF80-4859-8CE7-A43EE81993B5}</a:tableStyleId>
              </a:tblPr>
              <a:tblGrid>
                <a:gridCol w="1549467">
                  <a:extLst>
                    <a:ext uri="{9D8B030D-6E8A-4147-A177-3AD203B41FA5}">
                      <a16:colId xmlns:a16="http://schemas.microsoft.com/office/drawing/2014/main" val="3190692070"/>
                    </a:ext>
                  </a:extLst>
                </a:gridCol>
                <a:gridCol w="1549467">
                  <a:extLst>
                    <a:ext uri="{9D8B030D-6E8A-4147-A177-3AD203B41FA5}">
                      <a16:colId xmlns:a16="http://schemas.microsoft.com/office/drawing/2014/main" val="969406710"/>
                    </a:ext>
                  </a:extLst>
                </a:gridCol>
              </a:tblGrid>
              <a:tr h="342320">
                <a:tc>
                  <a:txBody>
                    <a:bodyPr/>
                    <a:lstStyle/>
                    <a:p>
                      <a:endParaRPr lang="es-EC" sz="3200" dirty="0">
                        <a:solidFill>
                          <a:sysClr val="windowText" lastClr="000000"/>
                        </a:solidFill>
                        <a:effectLst/>
                        <a:latin typeface="Times New Roman" panose="02020603050405020304" pitchFamily="18" charset="0"/>
                      </a:endParaRPr>
                    </a:p>
                  </a:txBody>
                  <a:tcPr marL="68580" marR="68580" marT="0" marB="0" anchor="ctr">
                    <a:solidFill>
                      <a:schemeClr val="tx1"/>
                    </a:solidFill>
                  </a:tcPr>
                </a:tc>
                <a:tc>
                  <a:txBody>
                    <a:bodyPr/>
                    <a:lstStyle/>
                    <a:p>
                      <a:pPr algn="ctr">
                        <a:spcAft>
                          <a:spcPts val="0"/>
                        </a:spcAft>
                      </a:pPr>
                      <a:r>
                        <a:rPr lang="es-EC" sz="2000" dirty="0">
                          <a:solidFill>
                            <a:sysClr val="windowText" lastClr="000000"/>
                          </a:solidFill>
                          <a:effectLst/>
                        </a:rPr>
                        <a:t>pasto</a:t>
                      </a:r>
                      <a:endParaRPr lang="es-EC" sz="3200" dirty="0">
                        <a:solidFill>
                          <a:sysClr val="windowText" lastClr="000000"/>
                        </a:solidFill>
                        <a:effectLst/>
                        <a:latin typeface="Times New Roman" panose="02020603050405020304" pitchFamily="18" charset="0"/>
                        <a:ea typeface="Calibri" panose="020F0502020204030204" pitchFamily="34" charset="0"/>
                      </a:endParaRPr>
                    </a:p>
                  </a:txBody>
                  <a:tcPr marL="68580" marR="68580" marT="0" marB="0" anchor="ctr">
                    <a:solidFill>
                      <a:schemeClr val="tx1"/>
                    </a:solidFill>
                  </a:tcPr>
                </a:tc>
                <a:extLst>
                  <a:ext uri="{0D108BD9-81ED-4DB2-BD59-A6C34878D82A}">
                    <a16:rowId xmlns:a16="http://schemas.microsoft.com/office/drawing/2014/main" val="522923633"/>
                  </a:ext>
                </a:extLst>
              </a:tr>
              <a:tr h="342320">
                <a:tc>
                  <a:txBody>
                    <a:bodyPr/>
                    <a:lstStyle/>
                    <a:p>
                      <a:pPr algn="ctr">
                        <a:spcAft>
                          <a:spcPts val="0"/>
                        </a:spcAft>
                      </a:pPr>
                      <a:r>
                        <a:rPr lang="es-EC" sz="2000" dirty="0" err="1">
                          <a:effectLst/>
                          <a:latin typeface="+mn-lt"/>
                        </a:rPr>
                        <a:t>suelo_s</a:t>
                      </a:r>
                      <a:endParaRPr lang="es-EC" sz="3200" dirty="0">
                        <a:effectLst/>
                        <a:latin typeface="+mn-lt"/>
                        <a:ea typeface="Calibri" panose="020F0502020204030204" pitchFamily="34" charset="0"/>
                      </a:endParaRPr>
                    </a:p>
                  </a:txBody>
                  <a:tcPr marL="68580" marR="68580" marT="0" marB="0" anchor="ctr"/>
                </a:tc>
                <a:tc>
                  <a:txBody>
                    <a:bodyPr/>
                    <a:lstStyle/>
                    <a:p>
                      <a:pPr algn="ctr">
                        <a:spcAft>
                          <a:spcPts val="0"/>
                        </a:spcAft>
                      </a:pPr>
                      <a:r>
                        <a:rPr lang="es-EC" sz="2800">
                          <a:effectLst/>
                        </a:rPr>
                        <a:t>0,000</a:t>
                      </a:r>
                      <a:endParaRPr lang="es-EC" sz="40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868979571"/>
                  </a:ext>
                </a:extLst>
              </a:tr>
              <a:tr h="342320">
                <a:tc>
                  <a:txBody>
                    <a:bodyPr/>
                    <a:lstStyle/>
                    <a:p>
                      <a:pPr marL="0" algn="ctr" defTabSz="914400" rtl="0" eaLnBrk="1" latinLnBrk="0" hangingPunct="1">
                        <a:spcAft>
                          <a:spcPts val="0"/>
                        </a:spcAft>
                      </a:pPr>
                      <a:r>
                        <a:rPr lang="es-EC" sz="2000" b="1" kern="1200" dirty="0" err="1">
                          <a:solidFill>
                            <a:schemeClr val="tx1"/>
                          </a:solidFill>
                          <a:effectLst/>
                          <a:latin typeface="+mn-lt"/>
                          <a:ea typeface="+mn-ea"/>
                          <a:cs typeface="+mn-cs"/>
                        </a:rPr>
                        <a:t>P_valor</a:t>
                      </a:r>
                      <a:endParaRPr lang="es-EC" sz="2000" b="1" kern="1200" dirty="0">
                        <a:solidFill>
                          <a:schemeClr val="tx1"/>
                        </a:solidFill>
                        <a:effectLst/>
                        <a:latin typeface="+mn-lt"/>
                        <a:ea typeface="+mn-ea"/>
                        <a:cs typeface="+mn-cs"/>
                      </a:endParaRPr>
                    </a:p>
                  </a:txBody>
                  <a:tcPr marL="68580" marR="68580" marT="0" marB="0" anchor="ctr"/>
                </a:tc>
                <a:tc>
                  <a:txBody>
                    <a:bodyPr/>
                    <a:lstStyle/>
                    <a:p>
                      <a:pPr algn="ctr">
                        <a:spcAft>
                          <a:spcPts val="0"/>
                        </a:spcAft>
                      </a:pPr>
                      <a:r>
                        <a:rPr lang="es-EC" sz="2800">
                          <a:effectLst/>
                        </a:rPr>
                        <a:t>0,999</a:t>
                      </a:r>
                      <a:endParaRPr lang="es-EC" sz="40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451881485"/>
                  </a:ext>
                </a:extLst>
              </a:tr>
              <a:tr h="342320">
                <a:tc>
                  <a:txBody>
                    <a:bodyPr/>
                    <a:lstStyle/>
                    <a:p>
                      <a:pPr algn="ctr">
                        <a:spcAft>
                          <a:spcPts val="0"/>
                        </a:spcAft>
                      </a:pPr>
                      <a:r>
                        <a:rPr lang="es-EC" sz="2000" dirty="0" err="1">
                          <a:effectLst/>
                          <a:latin typeface="+mn-lt"/>
                        </a:rPr>
                        <a:t>suelo_m</a:t>
                      </a:r>
                      <a:endParaRPr lang="es-EC" sz="3200" dirty="0">
                        <a:effectLst/>
                        <a:latin typeface="+mn-lt"/>
                        <a:ea typeface="Calibri" panose="020F0502020204030204" pitchFamily="34" charset="0"/>
                      </a:endParaRPr>
                    </a:p>
                  </a:txBody>
                  <a:tcPr marL="68580" marR="68580" marT="0" marB="0" anchor="ctr"/>
                </a:tc>
                <a:tc>
                  <a:txBody>
                    <a:bodyPr/>
                    <a:lstStyle/>
                    <a:p>
                      <a:pPr algn="ctr">
                        <a:spcAft>
                          <a:spcPts val="0"/>
                        </a:spcAft>
                      </a:pPr>
                      <a:r>
                        <a:rPr lang="es-EC" sz="2800">
                          <a:effectLst/>
                        </a:rPr>
                        <a:t>-0,099</a:t>
                      </a:r>
                      <a:endParaRPr lang="es-EC" sz="40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2955525176"/>
                  </a:ext>
                </a:extLst>
              </a:tr>
              <a:tr h="342320">
                <a:tc>
                  <a:txBody>
                    <a:bodyPr/>
                    <a:lstStyle/>
                    <a:p>
                      <a:pPr algn="ctr"/>
                      <a:r>
                        <a:rPr lang="es-EC" sz="2000" dirty="0" err="1">
                          <a:effectLst/>
                          <a:latin typeface="+mn-lt"/>
                        </a:rPr>
                        <a:t>P_valor</a:t>
                      </a:r>
                      <a:endParaRPr lang="es-EC" sz="2000" dirty="0">
                        <a:effectLst/>
                        <a:latin typeface="+mn-lt"/>
                      </a:endParaRPr>
                    </a:p>
                  </a:txBody>
                  <a:tcPr marL="68580" marR="68580" marT="0" marB="0" anchor="ctr"/>
                </a:tc>
                <a:tc>
                  <a:txBody>
                    <a:bodyPr/>
                    <a:lstStyle/>
                    <a:p>
                      <a:pPr algn="ctr">
                        <a:spcAft>
                          <a:spcPts val="0"/>
                        </a:spcAft>
                      </a:pPr>
                      <a:r>
                        <a:rPr lang="es-EC" sz="2800">
                          <a:effectLst/>
                        </a:rPr>
                        <a:t>0,622</a:t>
                      </a:r>
                      <a:endParaRPr lang="es-EC" sz="40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2215235921"/>
                  </a:ext>
                </a:extLst>
              </a:tr>
              <a:tr h="213950">
                <a:tc>
                  <a:txBody>
                    <a:bodyPr/>
                    <a:lstStyle/>
                    <a:p>
                      <a:pPr algn="ctr">
                        <a:spcAft>
                          <a:spcPts val="0"/>
                        </a:spcAft>
                      </a:pPr>
                      <a:r>
                        <a:rPr lang="es-EC" sz="2000" dirty="0" err="1">
                          <a:effectLst/>
                          <a:latin typeface="+mn-lt"/>
                        </a:rPr>
                        <a:t>suelo_p</a:t>
                      </a:r>
                      <a:endParaRPr lang="es-EC" sz="3200" dirty="0">
                        <a:effectLst/>
                        <a:latin typeface="+mn-lt"/>
                        <a:ea typeface="Calibri" panose="020F0502020204030204" pitchFamily="34" charset="0"/>
                      </a:endParaRPr>
                    </a:p>
                  </a:txBody>
                  <a:tcPr marL="68580" marR="68580" marT="0" marB="0" anchor="ctr"/>
                </a:tc>
                <a:tc>
                  <a:txBody>
                    <a:bodyPr/>
                    <a:lstStyle/>
                    <a:p>
                      <a:pPr algn="ctr">
                        <a:spcAft>
                          <a:spcPts val="0"/>
                        </a:spcAft>
                      </a:pPr>
                      <a:r>
                        <a:rPr lang="es-EC" sz="2800">
                          <a:effectLst/>
                        </a:rPr>
                        <a:t>-0,120</a:t>
                      </a:r>
                      <a:endParaRPr lang="es-EC" sz="40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2211294424"/>
                  </a:ext>
                </a:extLst>
              </a:tr>
              <a:tr h="342320">
                <a:tc>
                  <a:txBody>
                    <a:bodyPr/>
                    <a:lstStyle/>
                    <a:p>
                      <a:pPr algn="ctr"/>
                      <a:r>
                        <a:rPr lang="es-EC" sz="2000" dirty="0" err="1">
                          <a:effectLst/>
                          <a:latin typeface="+mn-lt"/>
                        </a:rPr>
                        <a:t>P_valor</a:t>
                      </a:r>
                      <a:endParaRPr lang="es-EC" sz="2000" dirty="0">
                        <a:effectLst/>
                        <a:latin typeface="+mn-lt"/>
                      </a:endParaRPr>
                    </a:p>
                  </a:txBody>
                  <a:tcPr marL="68580" marR="68580" marT="0" marB="0" anchor="ctr"/>
                </a:tc>
                <a:tc>
                  <a:txBody>
                    <a:bodyPr/>
                    <a:lstStyle/>
                    <a:p>
                      <a:pPr algn="ctr">
                        <a:spcAft>
                          <a:spcPts val="0"/>
                        </a:spcAft>
                      </a:pPr>
                      <a:r>
                        <a:rPr lang="es-EC" sz="2800" dirty="0">
                          <a:effectLst/>
                        </a:rPr>
                        <a:t>0,552</a:t>
                      </a:r>
                      <a:endParaRPr lang="es-EC" sz="40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774137499"/>
                  </a:ext>
                </a:extLst>
              </a:tr>
            </a:tbl>
          </a:graphicData>
        </a:graphic>
      </p:graphicFrame>
      <p:graphicFrame>
        <p:nvGraphicFramePr>
          <p:cNvPr id="4" name="Tabla 3">
            <a:extLst>
              <a:ext uri="{FF2B5EF4-FFF2-40B4-BE49-F238E27FC236}">
                <a16:creationId xmlns:a16="http://schemas.microsoft.com/office/drawing/2014/main" id="{6F5FA57E-ECE3-444E-ABE3-EFCE070D9EF9}"/>
              </a:ext>
            </a:extLst>
          </p:cNvPr>
          <p:cNvGraphicFramePr>
            <a:graphicFrameLocks noGrp="1"/>
          </p:cNvGraphicFramePr>
          <p:nvPr>
            <p:extLst>
              <p:ext uri="{D42A27DB-BD31-4B8C-83A1-F6EECF244321}">
                <p14:modId xmlns:p14="http://schemas.microsoft.com/office/powerpoint/2010/main" val="179456899"/>
              </p:ext>
            </p:extLst>
          </p:nvPr>
        </p:nvGraphicFramePr>
        <p:xfrm>
          <a:off x="3975633" y="1887875"/>
          <a:ext cx="7705827" cy="3047998"/>
        </p:xfrm>
        <a:graphic>
          <a:graphicData uri="http://schemas.openxmlformats.org/drawingml/2006/table">
            <a:tbl>
              <a:tblPr firstRow="1" firstCol="1" bandRow="1">
                <a:tableStyleId>{68D230F3-CF80-4859-8CE7-A43EE81993B5}</a:tableStyleId>
              </a:tblPr>
              <a:tblGrid>
                <a:gridCol w="1147828">
                  <a:extLst>
                    <a:ext uri="{9D8B030D-6E8A-4147-A177-3AD203B41FA5}">
                      <a16:colId xmlns:a16="http://schemas.microsoft.com/office/drawing/2014/main" val="816434158"/>
                    </a:ext>
                  </a:extLst>
                </a:gridCol>
                <a:gridCol w="2603637">
                  <a:extLst>
                    <a:ext uri="{9D8B030D-6E8A-4147-A177-3AD203B41FA5}">
                      <a16:colId xmlns:a16="http://schemas.microsoft.com/office/drawing/2014/main" val="3707197592"/>
                    </a:ext>
                  </a:extLst>
                </a:gridCol>
                <a:gridCol w="1376653">
                  <a:extLst>
                    <a:ext uri="{9D8B030D-6E8A-4147-A177-3AD203B41FA5}">
                      <a16:colId xmlns:a16="http://schemas.microsoft.com/office/drawing/2014/main" val="1248282161"/>
                    </a:ext>
                  </a:extLst>
                </a:gridCol>
                <a:gridCol w="2577709">
                  <a:extLst>
                    <a:ext uri="{9D8B030D-6E8A-4147-A177-3AD203B41FA5}">
                      <a16:colId xmlns:a16="http://schemas.microsoft.com/office/drawing/2014/main" val="1123419904"/>
                    </a:ext>
                  </a:extLst>
                </a:gridCol>
              </a:tblGrid>
              <a:tr h="323252">
                <a:tc>
                  <a:txBody>
                    <a:bodyPr/>
                    <a:lstStyle/>
                    <a:p>
                      <a:pPr algn="ctr">
                        <a:spcAft>
                          <a:spcPts val="0"/>
                        </a:spcAft>
                      </a:pPr>
                      <a:r>
                        <a:rPr lang="es-EC" sz="1800" dirty="0">
                          <a:solidFill>
                            <a:sysClr val="windowText" lastClr="000000"/>
                          </a:solidFill>
                          <a:effectLst/>
                        </a:rPr>
                        <a:t>Metal</a:t>
                      </a:r>
                      <a:endParaRPr lang="es-EC" sz="2800" dirty="0">
                        <a:solidFill>
                          <a:sysClr val="windowText" lastClr="000000"/>
                        </a:solidFill>
                        <a:effectLst/>
                        <a:latin typeface="Times New Roman" panose="02020603050405020304" pitchFamily="18" charset="0"/>
                        <a:ea typeface="Calibri" panose="020F0502020204030204" pitchFamily="34" charset="0"/>
                      </a:endParaRPr>
                    </a:p>
                  </a:txBody>
                  <a:tcPr marL="68580" marR="68580" marT="0" marB="0" anchor="ctr">
                    <a:solidFill>
                      <a:schemeClr val="tx1"/>
                    </a:solidFill>
                  </a:tcPr>
                </a:tc>
                <a:tc>
                  <a:txBody>
                    <a:bodyPr/>
                    <a:lstStyle/>
                    <a:p>
                      <a:pPr algn="ctr">
                        <a:spcAft>
                          <a:spcPts val="0"/>
                        </a:spcAft>
                      </a:pPr>
                      <a:r>
                        <a:rPr lang="es-EC" sz="1800" dirty="0">
                          <a:solidFill>
                            <a:sysClr val="windowText" lastClr="000000"/>
                          </a:solidFill>
                          <a:effectLst/>
                        </a:rPr>
                        <a:t>Variable Analizada</a:t>
                      </a:r>
                      <a:endParaRPr lang="es-EC" sz="2800" dirty="0">
                        <a:solidFill>
                          <a:sysClr val="windowText" lastClr="000000"/>
                        </a:solidFill>
                        <a:effectLst/>
                        <a:latin typeface="Times New Roman" panose="02020603050405020304" pitchFamily="18" charset="0"/>
                        <a:ea typeface="Calibri" panose="020F0502020204030204" pitchFamily="34" charset="0"/>
                      </a:endParaRPr>
                    </a:p>
                  </a:txBody>
                  <a:tcPr marL="68580" marR="68580" marT="0" marB="0" anchor="ctr">
                    <a:solidFill>
                      <a:schemeClr val="tx1"/>
                    </a:solidFill>
                  </a:tcPr>
                </a:tc>
                <a:tc>
                  <a:txBody>
                    <a:bodyPr/>
                    <a:lstStyle/>
                    <a:p>
                      <a:pPr algn="ctr">
                        <a:spcAft>
                          <a:spcPts val="0"/>
                        </a:spcAft>
                      </a:pPr>
                      <a:r>
                        <a:rPr lang="es-EC" sz="1800" dirty="0">
                          <a:solidFill>
                            <a:sysClr val="windowText" lastClr="000000"/>
                          </a:solidFill>
                          <a:effectLst/>
                        </a:rPr>
                        <a:t>Correlación</a:t>
                      </a:r>
                      <a:endParaRPr lang="es-EC" sz="2800" dirty="0">
                        <a:solidFill>
                          <a:sysClr val="windowText" lastClr="000000"/>
                        </a:solidFill>
                        <a:effectLst/>
                        <a:latin typeface="Times New Roman" panose="02020603050405020304" pitchFamily="18" charset="0"/>
                        <a:ea typeface="Calibri" panose="020F0502020204030204" pitchFamily="34" charset="0"/>
                      </a:endParaRPr>
                    </a:p>
                  </a:txBody>
                  <a:tcPr marL="68580" marR="68580" marT="0" marB="0" anchor="ctr">
                    <a:solidFill>
                      <a:schemeClr val="tx1"/>
                    </a:solidFill>
                  </a:tcPr>
                </a:tc>
                <a:tc>
                  <a:txBody>
                    <a:bodyPr/>
                    <a:lstStyle/>
                    <a:p>
                      <a:pPr algn="ctr">
                        <a:spcAft>
                          <a:spcPts val="0"/>
                        </a:spcAft>
                      </a:pPr>
                      <a:r>
                        <a:rPr lang="es-EC" sz="1800" dirty="0">
                          <a:solidFill>
                            <a:sysClr val="windowText" lastClr="000000"/>
                          </a:solidFill>
                          <a:effectLst/>
                        </a:rPr>
                        <a:t>Interpretación</a:t>
                      </a:r>
                      <a:endParaRPr lang="es-EC" sz="2800" dirty="0">
                        <a:solidFill>
                          <a:sysClr val="windowText" lastClr="000000"/>
                        </a:solidFill>
                        <a:effectLst/>
                        <a:latin typeface="Times New Roman" panose="02020603050405020304" pitchFamily="18" charset="0"/>
                        <a:ea typeface="Calibri" panose="020F0502020204030204" pitchFamily="34" charset="0"/>
                      </a:endParaRPr>
                    </a:p>
                  </a:txBody>
                  <a:tcPr marL="68580" marR="68580" marT="0" marB="0" anchor="ctr">
                    <a:solidFill>
                      <a:schemeClr val="tx1"/>
                    </a:solidFill>
                  </a:tcPr>
                </a:tc>
                <a:extLst>
                  <a:ext uri="{0D108BD9-81ED-4DB2-BD59-A6C34878D82A}">
                    <a16:rowId xmlns:a16="http://schemas.microsoft.com/office/drawing/2014/main" val="589134148"/>
                  </a:ext>
                </a:extLst>
              </a:tr>
              <a:tr h="323252">
                <a:tc>
                  <a:txBody>
                    <a:bodyPr/>
                    <a:lstStyle/>
                    <a:p>
                      <a:pPr algn="ctr">
                        <a:spcAft>
                          <a:spcPts val="0"/>
                        </a:spcAft>
                      </a:pPr>
                      <a:r>
                        <a:rPr lang="es-EC" sz="1800" dirty="0">
                          <a:effectLst/>
                        </a:rPr>
                        <a:t>Hg</a:t>
                      </a:r>
                      <a:endParaRPr lang="es-EC" sz="2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C" sz="1800">
                          <a:effectLst/>
                        </a:rPr>
                        <a:t>Pasto - Suelo Superficial</a:t>
                      </a:r>
                      <a:endParaRPr lang="es-EC" sz="2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R="312420" algn="r">
                        <a:spcAft>
                          <a:spcPts val="0"/>
                        </a:spcAft>
                      </a:pPr>
                      <a:r>
                        <a:rPr lang="es-EC" sz="1800">
                          <a:effectLst/>
                        </a:rPr>
                        <a:t>0</a:t>
                      </a:r>
                      <a:endParaRPr lang="es-EC" sz="28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C" sz="1800">
                          <a:effectLst/>
                        </a:rPr>
                        <a:t>No existe correlación</a:t>
                      </a:r>
                      <a:endParaRPr lang="es-EC" sz="28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2004901679"/>
                  </a:ext>
                </a:extLst>
              </a:tr>
              <a:tr h="1200747">
                <a:tc>
                  <a:txBody>
                    <a:bodyPr/>
                    <a:lstStyle/>
                    <a:p>
                      <a:pPr algn="ctr">
                        <a:spcAft>
                          <a:spcPts val="0"/>
                        </a:spcAft>
                      </a:pPr>
                      <a:r>
                        <a:rPr lang="es-EC" sz="1800" dirty="0">
                          <a:effectLst/>
                        </a:rPr>
                        <a:t>Hg</a:t>
                      </a:r>
                      <a:endParaRPr lang="es-EC" sz="2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C" sz="1800" dirty="0">
                          <a:effectLst/>
                        </a:rPr>
                        <a:t>Pasto - Suelo Medio</a:t>
                      </a:r>
                      <a:endParaRPr lang="es-EC" sz="2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R="312420" algn="r">
                        <a:spcAft>
                          <a:spcPts val="0"/>
                        </a:spcAft>
                      </a:pPr>
                      <a:r>
                        <a:rPr lang="es-EC" sz="1800">
                          <a:effectLst/>
                        </a:rPr>
                        <a:t>-0,099</a:t>
                      </a:r>
                      <a:endParaRPr lang="es-EC" sz="28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200000"/>
                        </a:lnSpc>
                        <a:spcAft>
                          <a:spcPts val="0"/>
                        </a:spcAft>
                      </a:pPr>
                      <a:r>
                        <a:rPr lang="es-EC" sz="1800">
                          <a:effectLst/>
                        </a:rPr>
                        <a:t>Correlación negativa débil</a:t>
                      </a:r>
                      <a:endParaRPr lang="es-EC" sz="28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350285194"/>
                  </a:ext>
                </a:extLst>
              </a:tr>
              <a:tr h="1200747">
                <a:tc>
                  <a:txBody>
                    <a:bodyPr/>
                    <a:lstStyle/>
                    <a:p>
                      <a:pPr algn="ctr">
                        <a:spcAft>
                          <a:spcPts val="0"/>
                        </a:spcAft>
                      </a:pPr>
                      <a:r>
                        <a:rPr lang="es-EC" sz="1800" dirty="0">
                          <a:effectLst/>
                        </a:rPr>
                        <a:t>Hg</a:t>
                      </a:r>
                      <a:endParaRPr lang="es-EC" sz="2800" b="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C" sz="1800" dirty="0">
                          <a:effectLst/>
                        </a:rPr>
                        <a:t>Pasto - Suelo Profundo</a:t>
                      </a:r>
                      <a:endParaRPr lang="es-EC" sz="2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R="312420" algn="r">
                        <a:spcAft>
                          <a:spcPts val="0"/>
                        </a:spcAft>
                      </a:pPr>
                      <a:r>
                        <a:rPr lang="es-EC" sz="1800" dirty="0">
                          <a:effectLst/>
                        </a:rPr>
                        <a:t>-0,120</a:t>
                      </a:r>
                      <a:endParaRPr lang="es-EC" sz="2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200000"/>
                        </a:lnSpc>
                        <a:spcAft>
                          <a:spcPts val="0"/>
                        </a:spcAft>
                      </a:pPr>
                      <a:r>
                        <a:rPr lang="es-EC" sz="1800" dirty="0">
                          <a:effectLst/>
                        </a:rPr>
                        <a:t>Correlación negativa débil</a:t>
                      </a:r>
                      <a:endParaRPr lang="es-EC" sz="28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2779114717"/>
                  </a:ext>
                </a:extLst>
              </a:tr>
            </a:tbl>
          </a:graphicData>
        </a:graphic>
      </p:graphicFrame>
      <p:sp>
        <p:nvSpPr>
          <p:cNvPr id="5" name="CuadroTexto 4">
            <a:extLst>
              <a:ext uri="{FF2B5EF4-FFF2-40B4-BE49-F238E27FC236}">
                <a16:creationId xmlns:a16="http://schemas.microsoft.com/office/drawing/2014/main" id="{9F7F2F6A-6065-43A7-8890-C620E2CB9BCD}"/>
              </a:ext>
            </a:extLst>
          </p:cNvPr>
          <p:cNvSpPr txBox="1"/>
          <p:nvPr/>
        </p:nvSpPr>
        <p:spPr>
          <a:xfrm>
            <a:off x="357791" y="5532437"/>
            <a:ext cx="11476417" cy="646331"/>
          </a:xfrm>
          <a:prstGeom prst="rect">
            <a:avLst/>
          </a:prstGeom>
          <a:noFill/>
        </p:spPr>
        <p:txBody>
          <a:bodyPr wrap="square" rtlCol="0">
            <a:spAutoFit/>
          </a:bodyPr>
          <a:lstStyle/>
          <a:p>
            <a:pPr algn="just"/>
            <a:r>
              <a:rPr lang="es-EC" dirty="0"/>
              <a:t>Con nivel de significancia del 5% (0,05), existe evidencia estadística para afirmar que no existe correlación entre pasto, suelo: superficial, medio y profundo en concentración de Hg.</a:t>
            </a:r>
          </a:p>
        </p:txBody>
      </p:sp>
    </p:spTree>
    <p:extLst>
      <p:ext uri="{BB962C8B-B14F-4D97-AF65-F5344CB8AC3E}">
        <p14:creationId xmlns:p14="http://schemas.microsoft.com/office/powerpoint/2010/main" val="65275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ADE301-811B-4F6A-A4CE-330E5D7A8D23}"/>
              </a:ext>
            </a:extLst>
          </p:cNvPr>
          <p:cNvSpPr>
            <a:spLocks noGrp="1"/>
          </p:cNvSpPr>
          <p:nvPr>
            <p:ph type="title"/>
          </p:nvPr>
        </p:nvSpPr>
        <p:spPr>
          <a:xfrm>
            <a:off x="0" y="0"/>
            <a:ext cx="10515600" cy="1325563"/>
          </a:xfrm>
        </p:spPr>
        <p:txBody>
          <a:bodyPr>
            <a:normAutofit/>
          </a:bodyPr>
          <a:lstStyle/>
          <a:p>
            <a:r>
              <a:rPr lang="es-EC" sz="4100" b="1" dirty="0"/>
              <a:t>CONCLUSIONES</a:t>
            </a:r>
          </a:p>
        </p:txBody>
      </p:sp>
      <p:sp>
        <p:nvSpPr>
          <p:cNvPr id="3" name="Marcador de contenido 2">
            <a:extLst>
              <a:ext uri="{FF2B5EF4-FFF2-40B4-BE49-F238E27FC236}">
                <a16:creationId xmlns:a16="http://schemas.microsoft.com/office/drawing/2014/main" id="{D28EC85F-21B7-4047-BBFB-F00DDF257AF7}"/>
              </a:ext>
            </a:extLst>
          </p:cNvPr>
          <p:cNvSpPr>
            <a:spLocks noGrp="1"/>
          </p:cNvSpPr>
          <p:nvPr>
            <p:ph idx="1"/>
          </p:nvPr>
        </p:nvSpPr>
        <p:spPr>
          <a:xfrm>
            <a:off x="563479" y="973394"/>
            <a:ext cx="11065042" cy="5591713"/>
          </a:xfrm>
        </p:spPr>
        <p:txBody>
          <a:bodyPr>
            <a:normAutofit fontScale="85000" lnSpcReduction="20000"/>
          </a:bodyPr>
          <a:lstStyle/>
          <a:p>
            <a:pPr lvl="0" algn="just">
              <a:lnSpc>
                <a:spcPct val="110000"/>
              </a:lnSpc>
            </a:pPr>
            <a:r>
              <a:rPr lang="es-ES_tradnl" sz="3000" dirty="0">
                <a:solidFill>
                  <a:schemeClr val="accent4">
                    <a:lumMod val="60000"/>
                    <a:lumOff val="40000"/>
                  </a:schemeClr>
                </a:solidFill>
              </a:rPr>
              <a:t>En función a los datos obtenidos no se puede establecer una transmisión entre la ceniza y las especies vegetales. Sin embargo, las concentraciones de los metales Arsénico, Cadmio, Cobre, Mercurio y Plomo en las especies vegetales están sobre la Norma, por lo que no se recomienda el consumo tanto en personas como en animales</a:t>
            </a:r>
            <a:r>
              <a:rPr lang="es-ES_tradnl" sz="3000" dirty="0"/>
              <a:t>. </a:t>
            </a:r>
            <a:endParaRPr lang="es-EC" sz="3000" dirty="0"/>
          </a:p>
          <a:p>
            <a:pPr lvl="0" algn="just">
              <a:lnSpc>
                <a:spcPct val="110000"/>
              </a:lnSpc>
            </a:pPr>
            <a:r>
              <a:rPr lang="es-ES_tradnl" sz="3000" dirty="0">
                <a:solidFill>
                  <a:schemeClr val="accent2">
                    <a:lumMod val="60000"/>
                    <a:lumOff val="40000"/>
                  </a:schemeClr>
                </a:solidFill>
              </a:rPr>
              <a:t>Las concentraciones en mg.kg-1 en pasto fueron: Arsénico 0,50, Cobre 9,25, Plomo 0,40, Mercurio 0,02; que superan los límites permisibles según EPA, FAO e INEN, mientras que para el Cadmio &lt;0,0050 y Talio &lt;0,0050 se encuentran bajo los límites destinados para consumo según OSHA</a:t>
            </a:r>
            <a:r>
              <a:rPr lang="es-ES_tradnl" sz="3000" dirty="0"/>
              <a:t>.</a:t>
            </a:r>
            <a:endParaRPr lang="es-EC" sz="3000" dirty="0"/>
          </a:p>
          <a:p>
            <a:pPr lvl="0" algn="just">
              <a:lnSpc>
                <a:spcPct val="110000"/>
              </a:lnSpc>
            </a:pPr>
            <a:r>
              <a:rPr lang="es-ES_tradnl" sz="3000" dirty="0">
                <a:solidFill>
                  <a:srgbClr val="92D050"/>
                </a:solidFill>
              </a:rPr>
              <a:t>Las concentraciones en mg.kg-1 en papa fueron: Arsénico 0,80, Cadmio 0,32, Cobre 10,52, Mercurio 0,04, Plomo 0,14, cuyos valores superan el límite permisible determinado EPA, FDA, FAO, INEN y OSHA; mientras que la concentración de Talio fue &lt;0,0050 y se encuentra bajo el límite permisible para consumo según OSHA.</a:t>
            </a:r>
            <a:endParaRPr lang="es-EC" sz="3000" dirty="0">
              <a:solidFill>
                <a:srgbClr val="92D050"/>
              </a:solidFill>
            </a:endParaRPr>
          </a:p>
          <a:p>
            <a:pPr algn="just"/>
            <a:endParaRPr lang="es-EC" dirty="0"/>
          </a:p>
        </p:txBody>
      </p:sp>
    </p:spTree>
    <p:extLst>
      <p:ext uri="{BB962C8B-B14F-4D97-AF65-F5344CB8AC3E}">
        <p14:creationId xmlns:p14="http://schemas.microsoft.com/office/powerpoint/2010/main" val="34852496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9D8B103-C859-4865-BAF3-AF41113D9FAD}"/>
              </a:ext>
            </a:extLst>
          </p:cNvPr>
          <p:cNvSpPr>
            <a:spLocks noGrp="1"/>
          </p:cNvSpPr>
          <p:nvPr>
            <p:ph idx="1"/>
          </p:nvPr>
        </p:nvSpPr>
        <p:spPr>
          <a:xfrm>
            <a:off x="248653" y="1099600"/>
            <a:ext cx="11694694" cy="5125065"/>
          </a:xfrm>
        </p:spPr>
        <p:txBody>
          <a:bodyPr>
            <a:normAutofit/>
          </a:bodyPr>
          <a:lstStyle/>
          <a:p>
            <a:pPr algn="just"/>
            <a:r>
              <a:rPr lang="es-ES_tradnl" dirty="0">
                <a:solidFill>
                  <a:srgbClr val="00B0F0"/>
                </a:solidFill>
              </a:rPr>
              <a:t>En la comparación de varianzas se obtuvieron P_valores a un nivel de significación del 5% para Arsénico p= 0, Cobre p=0,008 y Plomo p=0;  lo cual dictamina que no existe relación entre ceniza, pasto y papa, por lo cual no se puede determinar el análisis comparativo entre rangos estadísticos de dichas muestras, por ende, no se asegurar la transmisión de metales pesados en ceniza en iguales proporciones hacia las especies vegetativas, sino que depende del vegetal y la concentración disponible para la absorción.</a:t>
            </a:r>
          </a:p>
          <a:p>
            <a:pPr lvl="0" algn="just"/>
            <a:r>
              <a:rPr lang="es-ES_tradnl" dirty="0">
                <a:solidFill>
                  <a:srgbClr val="FF66FF"/>
                </a:solidFill>
              </a:rPr>
              <a:t>Se determinó que no existe Correlación entre las variables: Pasto, Suelos: superficial, medio y profundo a un nivel de significación del 5%; ya que se obtuvo P_valores de Pasto-Suelo Superficial  con p=0,999, Pasto-Suelo Medio p=0,622 y Pasto-Suelo Profundo con p=0,552, con lo cual se concluye que las concentraciones del suelo no se relacionan de forma causal con el pasto.</a:t>
            </a:r>
          </a:p>
          <a:p>
            <a:pPr marL="0" lvl="0" indent="0" algn="just">
              <a:buNone/>
            </a:pPr>
            <a:endParaRPr lang="es-EC" dirty="0"/>
          </a:p>
          <a:p>
            <a:pPr marL="0" indent="0">
              <a:buNone/>
            </a:pPr>
            <a:endParaRPr lang="es-EC" dirty="0"/>
          </a:p>
        </p:txBody>
      </p:sp>
    </p:spTree>
    <p:extLst>
      <p:ext uri="{BB962C8B-B14F-4D97-AF65-F5344CB8AC3E}">
        <p14:creationId xmlns:p14="http://schemas.microsoft.com/office/powerpoint/2010/main" val="1303043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C2E19C-3BA0-41D3-8C86-76EEAF75C6D5}"/>
              </a:ext>
            </a:extLst>
          </p:cNvPr>
          <p:cNvSpPr>
            <a:spLocks noGrp="1"/>
          </p:cNvSpPr>
          <p:nvPr>
            <p:ph type="title"/>
          </p:nvPr>
        </p:nvSpPr>
        <p:spPr>
          <a:xfrm>
            <a:off x="838200" y="681037"/>
            <a:ext cx="10515600" cy="1325563"/>
          </a:xfrm>
        </p:spPr>
        <p:txBody>
          <a:bodyPr/>
          <a:lstStyle/>
          <a:p>
            <a:r>
              <a:rPr lang="es-ES_tradnl" sz="4100" b="1" dirty="0"/>
              <a:t>Recomendaciones</a:t>
            </a:r>
            <a:br>
              <a:rPr lang="es-EC" b="1" dirty="0"/>
            </a:br>
            <a:endParaRPr lang="es-EC" dirty="0"/>
          </a:p>
        </p:txBody>
      </p:sp>
      <p:sp>
        <p:nvSpPr>
          <p:cNvPr id="3" name="Marcador de contenido 2">
            <a:extLst>
              <a:ext uri="{FF2B5EF4-FFF2-40B4-BE49-F238E27FC236}">
                <a16:creationId xmlns:a16="http://schemas.microsoft.com/office/drawing/2014/main" id="{75CDA89A-DC43-421B-8E55-8BE6DABAE641}"/>
              </a:ext>
            </a:extLst>
          </p:cNvPr>
          <p:cNvSpPr>
            <a:spLocks noGrp="1"/>
          </p:cNvSpPr>
          <p:nvPr>
            <p:ph idx="1"/>
          </p:nvPr>
        </p:nvSpPr>
        <p:spPr>
          <a:xfrm>
            <a:off x="838200" y="1814052"/>
            <a:ext cx="10515600" cy="4362911"/>
          </a:xfrm>
        </p:spPr>
        <p:txBody>
          <a:bodyPr/>
          <a:lstStyle/>
          <a:p>
            <a:pPr marL="228600" lvl="1" algn="just">
              <a:spcBef>
                <a:spcPts val="1000"/>
              </a:spcBef>
            </a:pPr>
            <a:r>
              <a:rPr lang="es-ES_tradnl" sz="2600" dirty="0">
                <a:solidFill>
                  <a:srgbClr val="92D050"/>
                </a:solidFill>
              </a:rPr>
              <a:t>Se recomienda realizar un análisis con detallado de la caracterización de metales en ceniza.</a:t>
            </a:r>
            <a:endParaRPr lang="es-EC" sz="2600" dirty="0">
              <a:solidFill>
                <a:srgbClr val="92D050"/>
              </a:solidFill>
            </a:endParaRPr>
          </a:p>
          <a:p>
            <a:pPr algn="just"/>
            <a:r>
              <a:rPr lang="es-ES_tradnl" sz="2600" dirty="0">
                <a:solidFill>
                  <a:srgbClr val="92D050"/>
                </a:solidFill>
              </a:rPr>
              <a:t>Se recomienda realizar estudios con mayor área de muestreo para establecer las causas de las concentraciones elevadas de metales, tanto en pasto como en papa, así como las posibles repercusiones que tengan en sus consumidores.</a:t>
            </a:r>
            <a:endParaRPr lang="es-EC" sz="2600" dirty="0">
              <a:solidFill>
                <a:srgbClr val="92D050"/>
              </a:solidFill>
            </a:endParaRPr>
          </a:p>
          <a:p>
            <a:pPr algn="just"/>
            <a:r>
              <a:rPr lang="es-ES_tradnl" sz="2600" dirty="0">
                <a:solidFill>
                  <a:srgbClr val="92D050"/>
                </a:solidFill>
              </a:rPr>
              <a:t>Se debe considerar un monitoreo continuo o periódico de concentraciones en zonas afectadas por el material volcánico. </a:t>
            </a:r>
            <a:endParaRPr lang="es-EC" sz="2600" dirty="0">
              <a:solidFill>
                <a:srgbClr val="92D050"/>
              </a:solidFill>
            </a:endParaRPr>
          </a:p>
          <a:p>
            <a:endParaRPr lang="es-EC" dirty="0"/>
          </a:p>
        </p:txBody>
      </p:sp>
    </p:spTree>
    <p:extLst>
      <p:ext uri="{BB962C8B-B14F-4D97-AF65-F5344CB8AC3E}">
        <p14:creationId xmlns:p14="http://schemas.microsoft.com/office/powerpoint/2010/main" val="317425408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8C958720-97A5-407A-AA67-03BF5E590A64}"/>
              </a:ext>
            </a:extLst>
          </p:cNvPr>
          <p:cNvPicPr>
            <a:picLocks noChangeAspect="1"/>
          </p:cNvPicPr>
          <p:nvPr/>
        </p:nvPicPr>
        <p:blipFill rotWithShape="1">
          <a:blip r:embed="rId2"/>
          <a:srcRect l="29861" t="32779" r="30533" b="7739"/>
          <a:stretch/>
        </p:blipFill>
        <p:spPr>
          <a:xfrm>
            <a:off x="5347760" y="-4800"/>
            <a:ext cx="3732551" cy="3301615"/>
          </a:xfrm>
          <a:prstGeom prst="rect">
            <a:avLst/>
          </a:prstGeom>
        </p:spPr>
      </p:pic>
      <p:pic>
        <p:nvPicPr>
          <p:cNvPr id="7" name="Imagen 6">
            <a:extLst>
              <a:ext uri="{FF2B5EF4-FFF2-40B4-BE49-F238E27FC236}">
                <a16:creationId xmlns:a16="http://schemas.microsoft.com/office/drawing/2014/main" id="{9D61BD74-8C6D-4B99-AE6E-C9882DA332D2}"/>
              </a:ext>
            </a:extLst>
          </p:cNvPr>
          <p:cNvPicPr>
            <a:picLocks noChangeAspect="1"/>
          </p:cNvPicPr>
          <p:nvPr/>
        </p:nvPicPr>
        <p:blipFill rotWithShape="1">
          <a:blip r:embed="rId3"/>
          <a:srcRect l="15861" t="22720" r="40492" b="14955"/>
          <a:stretch/>
        </p:blipFill>
        <p:spPr>
          <a:xfrm>
            <a:off x="0" y="0"/>
            <a:ext cx="3479261" cy="2941861"/>
          </a:xfrm>
          <a:prstGeom prst="rect">
            <a:avLst/>
          </a:prstGeom>
        </p:spPr>
      </p:pic>
      <p:pic>
        <p:nvPicPr>
          <p:cNvPr id="8" name="Imagen 7">
            <a:extLst>
              <a:ext uri="{FF2B5EF4-FFF2-40B4-BE49-F238E27FC236}">
                <a16:creationId xmlns:a16="http://schemas.microsoft.com/office/drawing/2014/main" id="{683C6C36-90B3-4E8F-9768-36F8A6AFF96E}"/>
              </a:ext>
            </a:extLst>
          </p:cNvPr>
          <p:cNvPicPr>
            <a:picLocks noChangeAspect="1"/>
          </p:cNvPicPr>
          <p:nvPr/>
        </p:nvPicPr>
        <p:blipFill rotWithShape="1">
          <a:blip r:embed="rId4"/>
          <a:srcRect l="19181" t="43265" r="45654" b="9443"/>
          <a:stretch/>
        </p:blipFill>
        <p:spPr>
          <a:xfrm>
            <a:off x="9080311" y="0"/>
            <a:ext cx="3139025" cy="2941861"/>
          </a:xfrm>
          <a:prstGeom prst="rect">
            <a:avLst/>
          </a:prstGeom>
        </p:spPr>
      </p:pic>
      <p:pic>
        <p:nvPicPr>
          <p:cNvPr id="14" name="Imagen 13">
            <a:extLst>
              <a:ext uri="{FF2B5EF4-FFF2-40B4-BE49-F238E27FC236}">
                <a16:creationId xmlns:a16="http://schemas.microsoft.com/office/drawing/2014/main" id="{C590F708-EAB6-4192-95EF-2466A0BF5BA7}"/>
              </a:ext>
            </a:extLst>
          </p:cNvPr>
          <p:cNvPicPr>
            <a:picLocks noChangeAspect="1"/>
          </p:cNvPicPr>
          <p:nvPr/>
        </p:nvPicPr>
        <p:blipFill rotWithShape="1">
          <a:blip r:embed="rId5"/>
          <a:srcRect l="41921" t="35044" r="40568" b="43744"/>
          <a:stretch/>
        </p:blipFill>
        <p:spPr>
          <a:xfrm>
            <a:off x="5505939" y="2941861"/>
            <a:ext cx="3059447" cy="2083632"/>
          </a:xfrm>
          <a:prstGeom prst="rect">
            <a:avLst/>
          </a:prstGeom>
        </p:spPr>
      </p:pic>
      <p:pic>
        <p:nvPicPr>
          <p:cNvPr id="18" name="Imagen 17">
            <a:extLst>
              <a:ext uri="{FF2B5EF4-FFF2-40B4-BE49-F238E27FC236}">
                <a16:creationId xmlns:a16="http://schemas.microsoft.com/office/drawing/2014/main" id="{3BF932EC-B777-4712-90D0-2580B73E2AED}"/>
              </a:ext>
            </a:extLst>
          </p:cNvPr>
          <p:cNvPicPr>
            <a:picLocks noChangeAspect="1"/>
          </p:cNvPicPr>
          <p:nvPr/>
        </p:nvPicPr>
        <p:blipFill rotWithShape="1">
          <a:blip r:embed="rId6"/>
          <a:srcRect l="23849" t="22938" r="53050" b="10582"/>
          <a:stretch/>
        </p:blipFill>
        <p:spPr>
          <a:xfrm>
            <a:off x="3479261" y="0"/>
            <a:ext cx="1868499" cy="3222318"/>
          </a:xfrm>
          <a:prstGeom prst="rect">
            <a:avLst/>
          </a:prstGeom>
        </p:spPr>
      </p:pic>
      <p:pic>
        <p:nvPicPr>
          <p:cNvPr id="12" name="Imagen 11">
            <a:extLst>
              <a:ext uri="{FF2B5EF4-FFF2-40B4-BE49-F238E27FC236}">
                <a16:creationId xmlns:a16="http://schemas.microsoft.com/office/drawing/2014/main" id="{97F1BE12-8477-49D7-A54C-C95A77BD80BB}"/>
              </a:ext>
            </a:extLst>
          </p:cNvPr>
          <p:cNvPicPr>
            <a:picLocks noChangeAspect="1"/>
          </p:cNvPicPr>
          <p:nvPr/>
        </p:nvPicPr>
        <p:blipFill rotWithShape="1">
          <a:blip r:embed="rId7"/>
          <a:srcRect l="33081" t="41757" r="29180" b="21297"/>
          <a:stretch/>
        </p:blipFill>
        <p:spPr>
          <a:xfrm>
            <a:off x="2051506" y="2925778"/>
            <a:ext cx="3487050" cy="2272933"/>
          </a:xfrm>
          <a:prstGeom prst="rect">
            <a:avLst/>
          </a:prstGeom>
        </p:spPr>
      </p:pic>
      <p:pic>
        <p:nvPicPr>
          <p:cNvPr id="19" name="Imagen 18">
            <a:extLst>
              <a:ext uri="{FF2B5EF4-FFF2-40B4-BE49-F238E27FC236}">
                <a16:creationId xmlns:a16="http://schemas.microsoft.com/office/drawing/2014/main" id="{10155379-EDF8-4358-87B3-D9210CFDC0A8}"/>
              </a:ext>
            </a:extLst>
          </p:cNvPr>
          <p:cNvPicPr>
            <a:picLocks noChangeAspect="1"/>
          </p:cNvPicPr>
          <p:nvPr/>
        </p:nvPicPr>
        <p:blipFill rotWithShape="1">
          <a:blip r:embed="rId8"/>
          <a:srcRect l="26619" t="35622" r="56137" b="10582"/>
          <a:stretch/>
        </p:blipFill>
        <p:spPr>
          <a:xfrm>
            <a:off x="-20343" y="2918786"/>
            <a:ext cx="2228754" cy="3909234"/>
          </a:xfrm>
          <a:prstGeom prst="rect">
            <a:avLst/>
          </a:prstGeom>
        </p:spPr>
      </p:pic>
      <p:pic>
        <p:nvPicPr>
          <p:cNvPr id="17" name="Imagen 16">
            <a:extLst>
              <a:ext uri="{FF2B5EF4-FFF2-40B4-BE49-F238E27FC236}">
                <a16:creationId xmlns:a16="http://schemas.microsoft.com/office/drawing/2014/main" id="{C339A71C-3765-4637-900D-01D1BF2F86EC}"/>
              </a:ext>
            </a:extLst>
          </p:cNvPr>
          <p:cNvPicPr>
            <a:picLocks noChangeAspect="1"/>
          </p:cNvPicPr>
          <p:nvPr/>
        </p:nvPicPr>
        <p:blipFill rotWithShape="1">
          <a:blip r:embed="rId9"/>
          <a:srcRect l="40574" t="34528" r="40983" b="41417"/>
          <a:stretch/>
        </p:blipFill>
        <p:spPr>
          <a:xfrm>
            <a:off x="2145402" y="4774368"/>
            <a:ext cx="2800435" cy="2053652"/>
          </a:xfrm>
          <a:prstGeom prst="rect">
            <a:avLst/>
          </a:prstGeom>
        </p:spPr>
      </p:pic>
      <p:pic>
        <p:nvPicPr>
          <p:cNvPr id="15" name="Imagen 14">
            <a:extLst>
              <a:ext uri="{FF2B5EF4-FFF2-40B4-BE49-F238E27FC236}">
                <a16:creationId xmlns:a16="http://schemas.microsoft.com/office/drawing/2014/main" id="{9A97B10E-4172-4802-87A1-48047415B3C9}"/>
              </a:ext>
            </a:extLst>
          </p:cNvPr>
          <p:cNvPicPr>
            <a:picLocks noChangeAspect="1"/>
          </p:cNvPicPr>
          <p:nvPr/>
        </p:nvPicPr>
        <p:blipFill rotWithShape="1">
          <a:blip r:embed="rId10"/>
          <a:srcRect l="41589" t="32263" r="41230" b="37340"/>
          <a:stretch/>
        </p:blipFill>
        <p:spPr>
          <a:xfrm>
            <a:off x="4954498" y="4774368"/>
            <a:ext cx="2160706" cy="2083632"/>
          </a:xfrm>
          <a:prstGeom prst="rect">
            <a:avLst/>
          </a:prstGeom>
        </p:spPr>
      </p:pic>
      <p:pic>
        <p:nvPicPr>
          <p:cNvPr id="13" name="Imagen 12">
            <a:extLst>
              <a:ext uri="{FF2B5EF4-FFF2-40B4-BE49-F238E27FC236}">
                <a16:creationId xmlns:a16="http://schemas.microsoft.com/office/drawing/2014/main" id="{B0623188-0484-4607-99EF-54645F2981C7}"/>
              </a:ext>
            </a:extLst>
          </p:cNvPr>
          <p:cNvPicPr>
            <a:picLocks noChangeAspect="1"/>
          </p:cNvPicPr>
          <p:nvPr/>
        </p:nvPicPr>
        <p:blipFill rotWithShape="1">
          <a:blip r:embed="rId11"/>
          <a:srcRect l="40498" t="34528" r="40738" b="25671"/>
          <a:stretch/>
        </p:blipFill>
        <p:spPr>
          <a:xfrm>
            <a:off x="8515759" y="2933719"/>
            <a:ext cx="3036552" cy="3431163"/>
          </a:xfrm>
          <a:prstGeom prst="rect">
            <a:avLst/>
          </a:prstGeom>
        </p:spPr>
      </p:pic>
      <p:sp>
        <p:nvSpPr>
          <p:cNvPr id="20" name="Rectángulo 19">
            <a:extLst>
              <a:ext uri="{FF2B5EF4-FFF2-40B4-BE49-F238E27FC236}">
                <a16:creationId xmlns:a16="http://schemas.microsoft.com/office/drawing/2014/main" id="{FFD86C6F-4F40-4407-8C9D-69BECF73BA11}"/>
              </a:ext>
            </a:extLst>
          </p:cNvPr>
          <p:cNvSpPr/>
          <p:nvPr/>
        </p:nvSpPr>
        <p:spPr>
          <a:xfrm>
            <a:off x="11582886" y="2871597"/>
            <a:ext cx="479618" cy="3970318"/>
          </a:xfrm>
          <a:prstGeom prst="rect">
            <a:avLst/>
          </a:prstGeom>
          <a:noFill/>
        </p:spPr>
        <p:txBody>
          <a:bodyPr wrap="none" lIns="91440" tIns="45720" rIns="91440" bIns="45720">
            <a:spAutoFit/>
          </a:bodyPr>
          <a:lstStyle/>
          <a:p>
            <a:pPr algn="ctr"/>
            <a:r>
              <a:rPr lang="es-ES" sz="3600" b="1" cap="none" spc="0" dirty="0">
                <a:ln w="22225">
                  <a:solidFill>
                    <a:schemeClr val="accent2"/>
                  </a:solidFill>
                  <a:prstDash val="solid"/>
                </a:ln>
                <a:solidFill>
                  <a:schemeClr val="accent2">
                    <a:lumMod val="40000"/>
                    <a:lumOff val="60000"/>
                  </a:schemeClr>
                </a:solidFill>
                <a:effectLst/>
              </a:rPr>
              <a:t>G</a:t>
            </a:r>
          </a:p>
          <a:p>
            <a:pPr algn="ctr"/>
            <a:r>
              <a:rPr lang="es-ES" sz="3600" b="1" cap="none" spc="0" dirty="0">
                <a:ln w="22225">
                  <a:solidFill>
                    <a:schemeClr val="accent2"/>
                  </a:solidFill>
                  <a:prstDash val="solid"/>
                </a:ln>
                <a:solidFill>
                  <a:schemeClr val="accent2">
                    <a:lumMod val="40000"/>
                    <a:lumOff val="60000"/>
                  </a:schemeClr>
                </a:solidFill>
                <a:effectLst/>
              </a:rPr>
              <a:t>R</a:t>
            </a:r>
          </a:p>
          <a:p>
            <a:pPr algn="ctr"/>
            <a:r>
              <a:rPr lang="es-ES" sz="3600" b="1" cap="none" spc="0" dirty="0">
                <a:ln w="22225">
                  <a:solidFill>
                    <a:schemeClr val="accent2"/>
                  </a:solidFill>
                  <a:prstDash val="solid"/>
                </a:ln>
                <a:solidFill>
                  <a:schemeClr val="accent2">
                    <a:lumMod val="40000"/>
                    <a:lumOff val="60000"/>
                  </a:schemeClr>
                </a:solidFill>
                <a:effectLst/>
              </a:rPr>
              <a:t>A</a:t>
            </a:r>
          </a:p>
          <a:p>
            <a:pPr algn="ctr"/>
            <a:r>
              <a:rPr lang="es-ES" sz="3600" b="1" cap="none" spc="0" dirty="0">
                <a:ln w="22225">
                  <a:solidFill>
                    <a:schemeClr val="accent2"/>
                  </a:solidFill>
                  <a:prstDash val="solid"/>
                </a:ln>
                <a:solidFill>
                  <a:schemeClr val="accent2">
                    <a:lumMod val="40000"/>
                    <a:lumOff val="60000"/>
                  </a:schemeClr>
                </a:solidFill>
                <a:effectLst/>
              </a:rPr>
              <a:t>C</a:t>
            </a:r>
          </a:p>
          <a:p>
            <a:pPr algn="ctr"/>
            <a:r>
              <a:rPr lang="es-ES" sz="3600" b="1" cap="none" spc="0" dirty="0">
                <a:ln w="22225">
                  <a:solidFill>
                    <a:schemeClr val="accent2"/>
                  </a:solidFill>
                  <a:prstDash val="solid"/>
                </a:ln>
                <a:solidFill>
                  <a:schemeClr val="accent2">
                    <a:lumMod val="40000"/>
                    <a:lumOff val="60000"/>
                  </a:schemeClr>
                </a:solidFill>
                <a:effectLst/>
              </a:rPr>
              <a:t>I</a:t>
            </a:r>
          </a:p>
          <a:p>
            <a:pPr algn="ctr"/>
            <a:r>
              <a:rPr lang="es-ES" sz="3600" b="1" cap="none" spc="0" dirty="0">
                <a:ln w="22225">
                  <a:solidFill>
                    <a:schemeClr val="accent2"/>
                  </a:solidFill>
                  <a:prstDash val="solid"/>
                </a:ln>
                <a:solidFill>
                  <a:schemeClr val="accent2">
                    <a:lumMod val="40000"/>
                    <a:lumOff val="60000"/>
                  </a:schemeClr>
                </a:solidFill>
                <a:effectLst/>
              </a:rPr>
              <a:t>A</a:t>
            </a:r>
          </a:p>
          <a:p>
            <a:pPr algn="ctr"/>
            <a:r>
              <a:rPr lang="es-ES" sz="3600" b="1" cap="none" spc="0" dirty="0">
                <a:ln w="22225">
                  <a:solidFill>
                    <a:schemeClr val="accent2"/>
                  </a:solidFill>
                  <a:prstDash val="solid"/>
                </a:ln>
                <a:solidFill>
                  <a:schemeClr val="accent2">
                    <a:lumMod val="40000"/>
                    <a:lumOff val="60000"/>
                  </a:schemeClr>
                </a:solidFill>
                <a:effectLst/>
              </a:rPr>
              <a:t>S</a:t>
            </a:r>
          </a:p>
        </p:txBody>
      </p:sp>
      <p:pic>
        <p:nvPicPr>
          <p:cNvPr id="21" name="Imagen 20">
            <a:extLst>
              <a:ext uri="{FF2B5EF4-FFF2-40B4-BE49-F238E27FC236}">
                <a16:creationId xmlns:a16="http://schemas.microsoft.com/office/drawing/2014/main" id="{2F9C8FDA-620E-4EB6-AFFB-B771193BCB2E}"/>
              </a:ext>
            </a:extLst>
          </p:cNvPr>
          <p:cNvPicPr>
            <a:picLocks noChangeAspect="1"/>
          </p:cNvPicPr>
          <p:nvPr/>
        </p:nvPicPr>
        <p:blipFill rotWithShape="1">
          <a:blip r:embed="rId12"/>
          <a:srcRect l="14891" t="24182" r="42951" b="10434"/>
          <a:stretch/>
        </p:blipFill>
        <p:spPr>
          <a:xfrm>
            <a:off x="7065868" y="4759699"/>
            <a:ext cx="2368752" cy="2090805"/>
          </a:xfrm>
          <a:prstGeom prst="rect">
            <a:avLst/>
          </a:prstGeom>
        </p:spPr>
      </p:pic>
    </p:spTree>
    <p:extLst>
      <p:ext uri="{BB962C8B-B14F-4D97-AF65-F5344CB8AC3E}">
        <p14:creationId xmlns:p14="http://schemas.microsoft.com/office/powerpoint/2010/main" val="3730931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4" name="Imagen 3" descr="Imagen que contiene texto, mapa&#10;&#10;Descripción generada con confianza muy alta">
            <a:extLst>
              <a:ext uri="{FF2B5EF4-FFF2-40B4-BE49-F238E27FC236}">
                <a16:creationId xmlns:a16="http://schemas.microsoft.com/office/drawing/2014/main" id="{3AA2F6D4-DD27-4628-9BBA-8CE2E3AEA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692" y="0"/>
            <a:ext cx="6570782" cy="3779940"/>
          </a:xfrm>
          <a:prstGeom prst="rect">
            <a:avLst/>
          </a:prstGeom>
          <a:ln>
            <a:solidFill>
              <a:schemeClr val="bg1"/>
            </a:solidFill>
          </a:ln>
        </p:spPr>
      </p:pic>
      <p:graphicFrame>
        <p:nvGraphicFramePr>
          <p:cNvPr id="7" name="Diagrama 6">
            <a:extLst>
              <a:ext uri="{FF2B5EF4-FFF2-40B4-BE49-F238E27FC236}">
                <a16:creationId xmlns:a16="http://schemas.microsoft.com/office/drawing/2014/main" id="{9A3C079D-9B15-4BDD-98B9-417EE72DCC22}"/>
              </a:ext>
            </a:extLst>
          </p:cNvPr>
          <p:cNvGraphicFramePr/>
          <p:nvPr>
            <p:extLst>
              <p:ext uri="{D42A27DB-BD31-4B8C-83A1-F6EECF244321}">
                <p14:modId xmlns:p14="http://schemas.microsoft.com/office/powerpoint/2010/main" val="1974314275"/>
              </p:ext>
            </p:extLst>
          </p:nvPr>
        </p:nvGraphicFramePr>
        <p:xfrm>
          <a:off x="108775" y="205846"/>
          <a:ext cx="5425768" cy="31269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ángulo 10">
            <a:extLst>
              <a:ext uri="{FF2B5EF4-FFF2-40B4-BE49-F238E27FC236}">
                <a16:creationId xmlns:a16="http://schemas.microsoft.com/office/drawing/2014/main" id="{6796E183-817C-4A0D-B71A-F39866AF0A7F}"/>
              </a:ext>
            </a:extLst>
          </p:cNvPr>
          <p:cNvSpPr/>
          <p:nvPr/>
        </p:nvSpPr>
        <p:spPr>
          <a:xfrm>
            <a:off x="108775" y="33099"/>
            <a:ext cx="3681560" cy="723275"/>
          </a:xfrm>
          <a:prstGeom prst="rect">
            <a:avLst/>
          </a:prstGeom>
        </p:spPr>
        <p:txBody>
          <a:bodyPr wrap="square">
            <a:spAutoFit/>
          </a:bodyPr>
          <a:lstStyle/>
          <a:p>
            <a:r>
              <a:rPr lang="es-EC" sz="4100" dirty="0"/>
              <a:t>INTRODUCCIÓN</a:t>
            </a:r>
          </a:p>
        </p:txBody>
      </p:sp>
      <p:pic>
        <p:nvPicPr>
          <p:cNvPr id="13" name="Imagen 12">
            <a:extLst>
              <a:ext uri="{FF2B5EF4-FFF2-40B4-BE49-F238E27FC236}">
                <a16:creationId xmlns:a16="http://schemas.microsoft.com/office/drawing/2014/main" id="{A02FC621-B187-4F14-A6C2-6A59C8359D1E}"/>
              </a:ext>
            </a:extLst>
          </p:cNvPr>
          <p:cNvPicPr/>
          <p:nvPr/>
        </p:nvPicPr>
        <p:blipFill>
          <a:blip r:embed="rId9">
            <a:extLst>
              <a:ext uri="{28A0092B-C50C-407E-A947-70E740481C1C}">
                <a14:useLocalDpi xmlns:a14="http://schemas.microsoft.com/office/drawing/2010/main" val="0"/>
              </a:ext>
            </a:extLst>
          </a:blip>
          <a:stretch>
            <a:fillRect/>
          </a:stretch>
        </p:blipFill>
        <p:spPr>
          <a:xfrm>
            <a:off x="341160" y="3034438"/>
            <a:ext cx="5689268" cy="3537365"/>
          </a:xfrm>
          <a:prstGeom prst="rect">
            <a:avLst/>
          </a:prstGeom>
          <a:ln>
            <a:solidFill>
              <a:schemeClr val="bg1"/>
            </a:solidFill>
          </a:ln>
        </p:spPr>
      </p:pic>
      <p:graphicFrame>
        <p:nvGraphicFramePr>
          <p:cNvPr id="14" name="Diagrama 13">
            <a:extLst>
              <a:ext uri="{FF2B5EF4-FFF2-40B4-BE49-F238E27FC236}">
                <a16:creationId xmlns:a16="http://schemas.microsoft.com/office/drawing/2014/main" id="{7D7B8F7E-9C37-4AE0-ADC2-1E4E1CB1C707}"/>
              </a:ext>
            </a:extLst>
          </p:cNvPr>
          <p:cNvGraphicFramePr/>
          <p:nvPr>
            <p:extLst>
              <p:ext uri="{D42A27DB-BD31-4B8C-83A1-F6EECF244321}">
                <p14:modId xmlns:p14="http://schemas.microsoft.com/office/powerpoint/2010/main" val="2967756981"/>
              </p:ext>
            </p:extLst>
          </p:nvPr>
        </p:nvGraphicFramePr>
        <p:xfrm>
          <a:off x="6262813" y="4661941"/>
          <a:ext cx="5069751" cy="196727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 name="Imagen 1">
            <a:extLst>
              <a:ext uri="{FF2B5EF4-FFF2-40B4-BE49-F238E27FC236}">
                <a16:creationId xmlns:a16="http://schemas.microsoft.com/office/drawing/2014/main" id="{E31A7186-B0B8-47A8-849B-58CFBABB2F13}"/>
              </a:ext>
            </a:extLst>
          </p:cNvPr>
          <p:cNvPicPr>
            <a:picLocks noChangeAspect="1"/>
          </p:cNvPicPr>
          <p:nvPr/>
        </p:nvPicPr>
        <p:blipFill rotWithShape="1">
          <a:blip r:embed="rId15"/>
          <a:srcRect l="27188" t="46387" r="52957" b="28045"/>
          <a:stretch/>
        </p:blipFill>
        <p:spPr>
          <a:xfrm>
            <a:off x="6588356" y="-3749"/>
            <a:ext cx="5689267" cy="3781269"/>
          </a:xfrm>
          <a:prstGeom prst="rect">
            <a:avLst/>
          </a:prstGeom>
        </p:spPr>
      </p:pic>
    </p:spTree>
    <p:extLst>
      <p:ext uri="{BB962C8B-B14F-4D97-AF65-F5344CB8AC3E}">
        <p14:creationId xmlns:p14="http://schemas.microsoft.com/office/powerpoint/2010/main" val="1500808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1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B76AFF-E583-4567-B8E0-F75C5A91CF1E}"/>
              </a:ext>
            </a:extLst>
          </p:cNvPr>
          <p:cNvSpPr>
            <a:spLocks noGrp="1"/>
          </p:cNvSpPr>
          <p:nvPr>
            <p:ph type="title"/>
          </p:nvPr>
        </p:nvSpPr>
        <p:spPr>
          <a:xfrm>
            <a:off x="839788" y="457200"/>
            <a:ext cx="3932237" cy="530225"/>
          </a:xfrm>
        </p:spPr>
        <p:txBody>
          <a:bodyPr>
            <a:normAutofit fontScale="90000"/>
          </a:bodyPr>
          <a:lstStyle/>
          <a:p>
            <a:r>
              <a:rPr lang="es-EC" sz="3600" dirty="0"/>
              <a:t>Ceniza</a:t>
            </a:r>
          </a:p>
        </p:txBody>
      </p:sp>
      <p:pic>
        <p:nvPicPr>
          <p:cNvPr id="8" name="Marcador de posición de imagen 7" descr="Imagen que contiene montaña, cielo, exterior, naturaleza&#10;&#10;Descripción generada con confianza muy alta">
            <a:extLst>
              <a:ext uri="{FF2B5EF4-FFF2-40B4-BE49-F238E27FC236}">
                <a16:creationId xmlns:a16="http://schemas.microsoft.com/office/drawing/2014/main" id="{7A0F1B3B-4834-40B8-A26C-F304E0DCE0E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480" b="1480"/>
          <a:stretch>
            <a:fillRect/>
          </a:stretch>
        </p:blipFill>
        <p:spPr>
          <a:xfrm>
            <a:off x="97997" y="983413"/>
            <a:ext cx="5538022" cy="4891174"/>
          </a:xfrm>
          <a:ln>
            <a:solidFill>
              <a:schemeClr val="bg1"/>
            </a:solidFill>
          </a:ln>
        </p:spPr>
      </p:pic>
      <p:sp>
        <p:nvSpPr>
          <p:cNvPr id="9" name="Rectángulo 8">
            <a:extLst>
              <a:ext uri="{FF2B5EF4-FFF2-40B4-BE49-F238E27FC236}">
                <a16:creationId xmlns:a16="http://schemas.microsoft.com/office/drawing/2014/main" id="{FD5C80B2-EECD-4684-BC2B-6A22EC28D448}"/>
              </a:ext>
            </a:extLst>
          </p:cNvPr>
          <p:cNvSpPr/>
          <p:nvPr/>
        </p:nvSpPr>
        <p:spPr>
          <a:xfrm>
            <a:off x="493200" y="6138536"/>
            <a:ext cx="1949573" cy="261610"/>
          </a:xfrm>
          <a:prstGeom prst="rect">
            <a:avLst/>
          </a:prstGeom>
        </p:spPr>
        <p:txBody>
          <a:bodyPr wrap="none">
            <a:spAutoFit/>
          </a:bodyPr>
          <a:lstStyle/>
          <a:p>
            <a:pPr algn="ctr">
              <a:spcAft>
                <a:spcPts val="0"/>
              </a:spcAft>
            </a:pPr>
            <a:r>
              <a:rPr lang="es-EC" sz="1100" dirty="0">
                <a:latin typeface="Times New Roman" panose="02020603050405020304" pitchFamily="18" charset="0"/>
                <a:ea typeface="Calibri" panose="020F0502020204030204" pitchFamily="34" charset="0"/>
              </a:rPr>
              <a:t>Fuente: EL COMERCIO 2015.</a:t>
            </a:r>
            <a:endParaRPr lang="es-EC" sz="1600" dirty="0">
              <a:effectLst/>
              <a:latin typeface="Times New Roman" panose="02020603050405020304" pitchFamily="18" charset="0"/>
              <a:ea typeface="Calibri" panose="020F0502020204030204" pitchFamily="34" charset="0"/>
            </a:endParaRPr>
          </a:p>
        </p:txBody>
      </p:sp>
      <p:graphicFrame>
        <p:nvGraphicFramePr>
          <p:cNvPr id="7" name="Tabla 6">
            <a:extLst>
              <a:ext uri="{FF2B5EF4-FFF2-40B4-BE49-F238E27FC236}">
                <a16:creationId xmlns:a16="http://schemas.microsoft.com/office/drawing/2014/main" id="{A4C565E0-A0FB-42B9-B30B-D8D8421960B4}"/>
              </a:ext>
            </a:extLst>
          </p:cNvPr>
          <p:cNvGraphicFramePr>
            <a:graphicFrameLocks noGrp="1"/>
          </p:cNvGraphicFramePr>
          <p:nvPr>
            <p:extLst>
              <p:ext uri="{D42A27DB-BD31-4B8C-83A1-F6EECF244321}">
                <p14:modId xmlns:p14="http://schemas.microsoft.com/office/powerpoint/2010/main" val="958654841"/>
              </p:ext>
            </p:extLst>
          </p:nvPr>
        </p:nvGraphicFramePr>
        <p:xfrm>
          <a:off x="5840360" y="1126168"/>
          <a:ext cx="6201699" cy="4679405"/>
        </p:xfrm>
        <a:graphic>
          <a:graphicData uri="http://schemas.openxmlformats.org/drawingml/2006/table">
            <a:tbl>
              <a:tblPr firstRow="1" firstCol="1" bandRow="1">
                <a:tableStyleId>{0E3FDE45-AF77-4B5C-9715-49D594BDF05E}</a:tableStyleId>
              </a:tblPr>
              <a:tblGrid>
                <a:gridCol w="1051000">
                  <a:extLst>
                    <a:ext uri="{9D8B030D-6E8A-4147-A177-3AD203B41FA5}">
                      <a16:colId xmlns:a16="http://schemas.microsoft.com/office/drawing/2014/main" val="273386573"/>
                    </a:ext>
                  </a:extLst>
                </a:gridCol>
                <a:gridCol w="937341">
                  <a:extLst>
                    <a:ext uri="{9D8B030D-6E8A-4147-A177-3AD203B41FA5}">
                      <a16:colId xmlns:a16="http://schemas.microsoft.com/office/drawing/2014/main" val="36898922"/>
                    </a:ext>
                  </a:extLst>
                </a:gridCol>
                <a:gridCol w="1006205">
                  <a:extLst>
                    <a:ext uri="{9D8B030D-6E8A-4147-A177-3AD203B41FA5}">
                      <a16:colId xmlns:a16="http://schemas.microsoft.com/office/drawing/2014/main" val="2062108970"/>
                    </a:ext>
                  </a:extLst>
                </a:gridCol>
                <a:gridCol w="1069051">
                  <a:extLst>
                    <a:ext uri="{9D8B030D-6E8A-4147-A177-3AD203B41FA5}">
                      <a16:colId xmlns:a16="http://schemas.microsoft.com/office/drawing/2014/main" val="709756219"/>
                    </a:ext>
                  </a:extLst>
                </a:gridCol>
                <a:gridCol w="1069051">
                  <a:extLst>
                    <a:ext uri="{9D8B030D-6E8A-4147-A177-3AD203B41FA5}">
                      <a16:colId xmlns:a16="http://schemas.microsoft.com/office/drawing/2014/main" val="1402405224"/>
                    </a:ext>
                  </a:extLst>
                </a:gridCol>
                <a:gridCol w="1069051">
                  <a:extLst>
                    <a:ext uri="{9D8B030D-6E8A-4147-A177-3AD203B41FA5}">
                      <a16:colId xmlns:a16="http://schemas.microsoft.com/office/drawing/2014/main" val="4094234399"/>
                    </a:ext>
                  </a:extLst>
                </a:gridCol>
              </a:tblGrid>
              <a:tr h="1871762">
                <a:tc>
                  <a:txBody>
                    <a:bodyPr/>
                    <a:lstStyle/>
                    <a:p>
                      <a:pPr algn="ctr">
                        <a:spcAft>
                          <a:spcPts val="0"/>
                        </a:spcAft>
                      </a:pPr>
                      <a:r>
                        <a:rPr lang="es-ES_tradnl" sz="2000" dirty="0">
                          <a:solidFill>
                            <a:sysClr val="windowText" lastClr="000000"/>
                          </a:solidFill>
                          <a:effectLst/>
                        </a:rPr>
                        <a:t>Metal</a:t>
                      </a:r>
                      <a:endParaRPr lang="es-EC" sz="2000" dirty="0">
                        <a:solidFill>
                          <a:sysClr val="windowText" lastClr="000000"/>
                        </a:solidFill>
                        <a:effectLst/>
                        <a:latin typeface="Times New Roman" panose="02020603050405020304" pitchFamily="18" charset="0"/>
                        <a:ea typeface="Calibri" panose="020F0502020204030204" pitchFamily="34" charset="0"/>
                      </a:endParaRPr>
                    </a:p>
                  </a:txBody>
                  <a:tcPr marL="68580" marR="68580" marT="0" marB="0" anchor="ctr">
                    <a:solidFill>
                      <a:schemeClr val="tx1"/>
                    </a:solidFill>
                  </a:tcPr>
                </a:tc>
                <a:tc>
                  <a:txBody>
                    <a:bodyPr/>
                    <a:lstStyle/>
                    <a:p>
                      <a:pPr algn="ctr">
                        <a:spcAft>
                          <a:spcPts val="0"/>
                        </a:spcAft>
                      </a:pPr>
                      <a:r>
                        <a:rPr lang="es-ES_tradnl" sz="2000" dirty="0">
                          <a:solidFill>
                            <a:sysClr val="windowText" lastClr="000000"/>
                          </a:solidFill>
                          <a:effectLst/>
                        </a:rPr>
                        <a:t>Unidad</a:t>
                      </a:r>
                      <a:endParaRPr lang="es-EC" sz="2000" dirty="0">
                        <a:solidFill>
                          <a:sysClr val="windowText" lastClr="000000"/>
                        </a:solidFill>
                        <a:effectLst/>
                        <a:latin typeface="Times New Roman" panose="02020603050405020304" pitchFamily="18" charset="0"/>
                        <a:ea typeface="Calibri" panose="020F0502020204030204" pitchFamily="34" charset="0"/>
                      </a:endParaRPr>
                    </a:p>
                  </a:txBody>
                  <a:tcPr marL="68580" marR="68580" marT="0" marB="0" anchor="ctr">
                    <a:solidFill>
                      <a:schemeClr val="tx1"/>
                    </a:solidFill>
                  </a:tcPr>
                </a:tc>
                <a:tc>
                  <a:txBody>
                    <a:bodyPr/>
                    <a:lstStyle/>
                    <a:p>
                      <a:pPr algn="ctr">
                        <a:spcAft>
                          <a:spcPts val="0"/>
                        </a:spcAft>
                      </a:pPr>
                      <a:r>
                        <a:rPr lang="es-EC" sz="2000" dirty="0">
                          <a:solidFill>
                            <a:sysClr val="windowText" lastClr="000000"/>
                          </a:solidFill>
                          <a:effectLst/>
                          <a:latin typeface="Times New Roman" panose="02020603050405020304" pitchFamily="18" charset="0"/>
                          <a:ea typeface="Calibri" panose="020F0502020204030204" pitchFamily="34" charset="0"/>
                        </a:rPr>
                        <a:t>1</a:t>
                      </a:r>
                    </a:p>
                  </a:txBody>
                  <a:tcPr marL="68580" marR="68580" marT="0" marB="0" anchor="ctr">
                    <a:solidFill>
                      <a:schemeClr val="tx1"/>
                    </a:solidFill>
                  </a:tcPr>
                </a:tc>
                <a:tc>
                  <a:txBody>
                    <a:bodyPr/>
                    <a:lstStyle/>
                    <a:p>
                      <a:pPr algn="ctr">
                        <a:spcAft>
                          <a:spcPts val="0"/>
                        </a:spcAft>
                      </a:pPr>
                      <a:r>
                        <a:rPr lang="es-ES_tradnl" sz="2000" dirty="0">
                          <a:solidFill>
                            <a:sysClr val="windowText" lastClr="000000"/>
                          </a:solidFill>
                          <a:effectLst/>
                        </a:rPr>
                        <a:t>2</a:t>
                      </a:r>
                      <a:endParaRPr lang="es-EC" sz="2000" dirty="0">
                        <a:solidFill>
                          <a:sysClr val="windowText" lastClr="000000"/>
                        </a:solidFill>
                        <a:effectLst/>
                        <a:latin typeface="Times New Roman" panose="02020603050405020304" pitchFamily="18" charset="0"/>
                        <a:ea typeface="Calibri" panose="020F0502020204030204" pitchFamily="34" charset="0"/>
                      </a:endParaRPr>
                    </a:p>
                  </a:txBody>
                  <a:tcPr marL="68580" marR="68580" marT="0" marB="0" anchor="ctr">
                    <a:solidFill>
                      <a:schemeClr val="tx1"/>
                    </a:solidFill>
                  </a:tcPr>
                </a:tc>
                <a:tc>
                  <a:txBody>
                    <a:bodyPr/>
                    <a:lstStyle/>
                    <a:p>
                      <a:pPr algn="ctr">
                        <a:spcAft>
                          <a:spcPts val="0"/>
                        </a:spcAft>
                      </a:pPr>
                      <a:r>
                        <a:rPr lang="es-ES_tradnl" sz="2000" dirty="0">
                          <a:solidFill>
                            <a:sysClr val="windowText" lastClr="000000"/>
                          </a:solidFill>
                          <a:effectLst/>
                        </a:rPr>
                        <a:t>3</a:t>
                      </a:r>
                      <a:endParaRPr lang="es-EC" sz="2000" dirty="0">
                        <a:solidFill>
                          <a:sysClr val="windowText" lastClr="000000"/>
                        </a:solidFill>
                        <a:effectLst/>
                        <a:latin typeface="Times New Roman" panose="02020603050405020304" pitchFamily="18" charset="0"/>
                        <a:ea typeface="Calibri" panose="020F0502020204030204" pitchFamily="34" charset="0"/>
                      </a:endParaRPr>
                    </a:p>
                  </a:txBody>
                  <a:tcPr marL="68580" marR="68580" marT="0" marB="0" anchor="ctr">
                    <a:solidFill>
                      <a:schemeClr val="tx1"/>
                    </a:solidFill>
                  </a:tcPr>
                </a:tc>
                <a:tc>
                  <a:txBody>
                    <a:bodyPr/>
                    <a:lstStyle/>
                    <a:p>
                      <a:pPr algn="ctr">
                        <a:spcAft>
                          <a:spcPts val="0"/>
                        </a:spcAft>
                      </a:pPr>
                      <a:r>
                        <a:rPr lang="es-ES_tradnl" sz="2000" dirty="0">
                          <a:solidFill>
                            <a:sysClr val="windowText" lastClr="000000"/>
                          </a:solidFill>
                          <a:effectLst/>
                        </a:rPr>
                        <a:t>4</a:t>
                      </a:r>
                      <a:endParaRPr lang="es-EC" sz="2000" dirty="0">
                        <a:solidFill>
                          <a:sysClr val="windowText" lastClr="000000"/>
                        </a:solidFill>
                        <a:effectLst/>
                        <a:latin typeface="Times New Roman" panose="02020603050405020304" pitchFamily="18" charset="0"/>
                        <a:ea typeface="Calibri" panose="020F0502020204030204" pitchFamily="34" charset="0"/>
                      </a:endParaRPr>
                    </a:p>
                  </a:txBody>
                  <a:tcPr marL="68580" marR="68580" marT="0" marB="0" anchor="ctr">
                    <a:solidFill>
                      <a:schemeClr val="tx1"/>
                    </a:solidFill>
                  </a:tcPr>
                </a:tc>
                <a:extLst>
                  <a:ext uri="{0D108BD9-81ED-4DB2-BD59-A6C34878D82A}">
                    <a16:rowId xmlns:a16="http://schemas.microsoft.com/office/drawing/2014/main" val="1753781111"/>
                  </a:ext>
                </a:extLst>
              </a:tr>
              <a:tr h="935881">
                <a:tc>
                  <a:txBody>
                    <a:bodyPr/>
                    <a:lstStyle/>
                    <a:p>
                      <a:pPr algn="ctr">
                        <a:spcAft>
                          <a:spcPts val="0"/>
                        </a:spcAft>
                      </a:pPr>
                      <a:r>
                        <a:rPr lang="es-ES_tradnl" sz="2000" dirty="0">
                          <a:effectLst/>
                        </a:rPr>
                        <a:t>As</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_tradnl" sz="2000">
                          <a:effectLst/>
                        </a:rPr>
                        <a:t>mg.kg</a:t>
                      </a:r>
                      <a:r>
                        <a:rPr lang="es-ES_tradnl" sz="2000" baseline="30000">
                          <a:effectLst/>
                        </a:rPr>
                        <a:t>-1</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R="256540" algn="r">
                        <a:spcAft>
                          <a:spcPts val="0"/>
                        </a:spcAft>
                      </a:pPr>
                      <a:r>
                        <a:rPr lang="es-ES_tradnl" sz="2000">
                          <a:effectLst/>
                        </a:rPr>
                        <a:t>0,96</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R="256540" algn="r">
                        <a:spcAft>
                          <a:spcPts val="0"/>
                        </a:spcAft>
                      </a:pPr>
                      <a:r>
                        <a:rPr lang="es-ES_tradnl" sz="2000" dirty="0">
                          <a:effectLst/>
                        </a:rPr>
                        <a:t>1,20</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R="256540" algn="r">
                        <a:spcAft>
                          <a:spcPts val="0"/>
                        </a:spcAft>
                      </a:pPr>
                      <a:r>
                        <a:rPr lang="es-ES_tradnl" sz="2000" dirty="0">
                          <a:effectLst/>
                        </a:rPr>
                        <a:t>1,03</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R="256540" algn="r">
                        <a:spcAft>
                          <a:spcPts val="0"/>
                        </a:spcAft>
                      </a:pPr>
                      <a:r>
                        <a:rPr lang="es-ES_tradnl" sz="2000" dirty="0">
                          <a:effectLst/>
                        </a:rPr>
                        <a:t>0,99</a:t>
                      </a:r>
                      <a:endParaRPr lang="es-EC" sz="20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283607900"/>
                  </a:ext>
                </a:extLst>
              </a:tr>
              <a:tr h="935881">
                <a:tc>
                  <a:txBody>
                    <a:bodyPr/>
                    <a:lstStyle/>
                    <a:p>
                      <a:pPr algn="ctr">
                        <a:spcAft>
                          <a:spcPts val="0"/>
                        </a:spcAft>
                      </a:pPr>
                      <a:r>
                        <a:rPr lang="es-ES_tradnl" sz="2000" dirty="0">
                          <a:effectLst/>
                        </a:rPr>
                        <a:t>Cu</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_tradnl" sz="2000">
                          <a:effectLst/>
                        </a:rPr>
                        <a:t>mg.kg</a:t>
                      </a:r>
                      <a:r>
                        <a:rPr lang="es-ES_tradnl" sz="2000" baseline="30000">
                          <a:effectLst/>
                        </a:rPr>
                        <a:t>-1</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R="256540" algn="r">
                        <a:spcAft>
                          <a:spcPts val="0"/>
                        </a:spcAft>
                      </a:pPr>
                      <a:r>
                        <a:rPr lang="es-ES_tradnl" sz="2000">
                          <a:effectLst/>
                        </a:rPr>
                        <a:t>13,24</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R="256540" algn="r">
                        <a:spcAft>
                          <a:spcPts val="0"/>
                        </a:spcAft>
                      </a:pPr>
                      <a:r>
                        <a:rPr lang="es-ES_tradnl" sz="2000">
                          <a:effectLst/>
                        </a:rPr>
                        <a:t>14,40</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R="256540" algn="r">
                        <a:spcAft>
                          <a:spcPts val="0"/>
                        </a:spcAft>
                      </a:pPr>
                      <a:r>
                        <a:rPr lang="es-ES_tradnl" sz="2000" dirty="0">
                          <a:effectLst/>
                        </a:rPr>
                        <a:t>14,87</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R="256540" algn="r">
                        <a:spcAft>
                          <a:spcPts val="0"/>
                        </a:spcAft>
                      </a:pPr>
                      <a:r>
                        <a:rPr lang="es-ES_tradnl" sz="2000" dirty="0">
                          <a:effectLst/>
                        </a:rPr>
                        <a:t>15,23</a:t>
                      </a:r>
                      <a:endParaRPr lang="es-EC" sz="20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865148683"/>
                  </a:ext>
                </a:extLst>
              </a:tr>
              <a:tr h="935881">
                <a:tc>
                  <a:txBody>
                    <a:bodyPr/>
                    <a:lstStyle/>
                    <a:p>
                      <a:pPr algn="ctr">
                        <a:spcAft>
                          <a:spcPts val="0"/>
                        </a:spcAft>
                      </a:pPr>
                      <a:r>
                        <a:rPr lang="es-ES_tradnl" sz="2000" dirty="0">
                          <a:effectLst/>
                        </a:rPr>
                        <a:t>Pb</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_tradnl" sz="2000">
                          <a:effectLst/>
                        </a:rPr>
                        <a:t>mg.kg</a:t>
                      </a:r>
                      <a:r>
                        <a:rPr lang="es-ES_tradnl" sz="2000" baseline="30000">
                          <a:effectLst/>
                        </a:rPr>
                        <a:t>-1</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R="256540" algn="r">
                        <a:spcAft>
                          <a:spcPts val="0"/>
                        </a:spcAft>
                      </a:pPr>
                      <a:r>
                        <a:rPr lang="es-ES_tradnl" sz="2000">
                          <a:effectLst/>
                        </a:rPr>
                        <a:t>1,03</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R="256540" algn="r">
                        <a:spcAft>
                          <a:spcPts val="0"/>
                        </a:spcAft>
                      </a:pPr>
                      <a:r>
                        <a:rPr lang="es-ES_tradnl" sz="2000">
                          <a:effectLst/>
                        </a:rPr>
                        <a:t>1,09</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R="256540" algn="r">
                        <a:spcAft>
                          <a:spcPts val="0"/>
                        </a:spcAft>
                      </a:pPr>
                      <a:r>
                        <a:rPr lang="es-ES_tradnl" sz="2000">
                          <a:effectLst/>
                        </a:rPr>
                        <a:t>1,12</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R="256540" algn="r">
                        <a:spcAft>
                          <a:spcPts val="0"/>
                        </a:spcAft>
                      </a:pPr>
                      <a:r>
                        <a:rPr lang="es-ES_tradnl" sz="2000" dirty="0">
                          <a:effectLst/>
                        </a:rPr>
                        <a:t>1,11</a:t>
                      </a:r>
                      <a:endParaRPr lang="es-EC" sz="20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4055508063"/>
                  </a:ext>
                </a:extLst>
              </a:tr>
            </a:tbl>
          </a:graphicData>
        </a:graphic>
      </p:graphicFrame>
      <p:sp>
        <p:nvSpPr>
          <p:cNvPr id="3" name="Rectángulo 2">
            <a:extLst>
              <a:ext uri="{FF2B5EF4-FFF2-40B4-BE49-F238E27FC236}">
                <a16:creationId xmlns:a16="http://schemas.microsoft.com/office/drawing/2014/main" id="{F43F2D34-E6F1-40E9-8F54-599346949029}"/>
              </a:ext>
            </a:extLst>
          </p:cNvPr>
          <p:cNvSpPr/>
          <p:nvPr/>
        </p:nvSpPr>
        <p:spPr>
          <a:xfrm>
            <a:off x="10574028" y="5805573"/>
            <a:ext cx="1468031" cy="369332"/>
          </a:xfrm>
          <a:prstGeom prst="rect">
            <a:avLst/>
          </a:prstGeom>
        </p:spPr>
        <p:txBody>
          <a:bodyPr wrap="none">
            <a:spAutoFit/>
          </a:bodyPr>
          <a:lstStyle/>
          <a:p>
            <a:r>
              <a:rPr lang="es-EC" dirty="0"/>
              <a:t>Sánchez 2017</a:t>
            </a:r>
          </a:p>
        </p:txBody>
      </p:sp>
    </p:spTree>
    <p:extLst>
      <p:ext uri="{BB962C8B-B14F-4D97-AF65-F5344CB8AC3E}">
        <p14:creationId xmlns:p14="http://schemas.microsoft.com/office/powerpoint/2010/main" val="3720877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B3FBB0C-64DE-4D54-B799-A9E67C94F945}"/>
              </a:ext>
            </a:extLst>
          </p:cNvPr>
          <p:cNvSpPr>
            <a:spLocks noGrp="1"/>
          </p:cNvSpPr>
          <p:nvPr>
            <p:ph type="title"/>
          </p:nvPr>
        </p:nvSpPr>
        <p:spPr>
          <a:xfrm>
            <a:off x="0" y="0"/>
            <a:ext cx="3320846" cy="781665"/>
          </a:xfrm>
        </p:spPr>
        <p:txBody>
          <a:bodyPr>
            <a:normAutofit/>
          </a:bodyPr>
          <a:lstStyle/>
          <a:p>
            <a:r>
              <a:rPr lang="es-EC" sz="3600" b="1" dirty="0"/>
              <a:t>Zona de Estudio</a:t>
            </a:r>
          </a:p>
        </p:txBody>
      </p:sp>
      <p:pic>
        <p:nvPicPr>
          <p:cNvPr id="6" name="Imagen 5">
            <a:extLst>
              <a:ext uri="{FF2B5EF4-FFF2-40B4-BE49-F238E27FC236}">
                <a16:creationId xmlns:a16="http://schemas.microsoft.com/office/drawing/2014/main" id="{FB740504-B07F-48B1-B4CE-BF725C197D7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0829" y="2005781"/>
            <a:ext cx="5892757" cy="4660490"/>
          </a:xfrm>
          <a:prstGeom prst="rect">
            <a:avLst/>
          </a:prstGeom>
          <a:ln>
            <a:solidFill>
              <a:schemeClr val="bg1"/>
            </a:solidFill>
          </a:ln>
        </p:spPr>
      </p:pic>
      <p:graphicFrame>
        <p:nvGraphicFramePr>
          <p:cNvPr id="7" name="Diagrama 6">
            <a:extLst>
              <a:ext uri="{FF2B5EF4-FFF2-40B4-BE49-F238E27FC236}">
                <a16:creationId xmlns:a16="http://schemas.microsoft.com/office/drawing/2014/main" id="{E656C5EE-01B3-45A2-B572-61A6CBD7008A}"/>
              </a:ext>
            </a:extLst>
          </p:cNvPr>
          <p:cNvGraphicFramePr/>
          <p:nvPr>
            <p:extLst>
              <p:ext uri="{D42A27DB-BD31-4B8C-83A1-F6EECF244321}">
                <p14:modId xmlns:p14="http://schemas.microsoft.com/office/powerpoint/2010/main" val="1254060862"/>
              </p:ext>
            </p:extLst>
          </p:nvPr>
        </p:nvGraphicFramePr>
        <p:xfrm>
          <a:off x="3779014" y="191729"/>
          <a:ext cx="6263147" cy="15780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a:extLst>
              <a:ext uri="{FF2B5EF4-FFF2-40B4-BE49-F238E27FC236}">
                <a16:creationId xmlns:a16="http://schemas.microsoft.com/office/drawing/2014/main" id="{E28E6B63-A36A-4DB2-8378-F89BE3651FD9}"/>
              </a:ext>
            </a:extLst>
          </p:cNvPr>
          <p:cNvPicPr/>
          <p:nvPr/>
        </p:nvPicPr>
        <p:blipFill rotWithShape="1">
          <a:blip r:embed="rId9">
            <a:extLst>
              <a:ext uri="{28A0092B-C50C-407E-A947-70E740481C1C}">
                <a14:useLocalDpi xmlns:a14="http://schemas.microsoft.com/office/drawing/2010/main" val="0"/>
              </a:ext>
            </a:extLst>
          </a:blip>
          <a:srcRect l="3917" t="5161" r="3495" b="5526"/>
          <a:stretch/>
        </p:blipFill>
        <p:spPr bwMode="auto">
          <a:xfrm>
            <a:off x="6095999" y="2005781"/>
            <a:ext cx="5892757" cy="4660490"/>
          </a:xfrm>
          <a:prstGeom prst="rect">
            <a:avLst/>
          </a:prstGeom>
          <a:ln>
            <a:solidFill>
              <a:schemeClr val="tx1"/>
            </a:solidFill>
          </a:ln>
          <a:extLst>
            <a:ext uri="{53640926-AAD7-44D8-BBD7-CCE9431645EC}">
              <a14:shadowObscured xmlns:a14="http://schemas.microsoft.com/office/drawing/2010/main"/>
            </a:ext>
          </a:extLst>
        </p:spPr>
      </p:pic>
      <p:pic>
        <p:nvPicPr>
          <p:cNvPr id="2" name="Imagen 1">
            <a:extLst>
              <a:ext uri="{FF2B5EF4-FFF2-40B4-BE49-F238E27FC236}">
                <a16:creationId xmlns:a16="http://schemas.microsoft.com/office/drawing/2014/main" id="{4D5A4F22-F329-433A-ACA4-896B5B6F0131}"/>
              </a:ext>
            </a:extLst>
          </p:cNvPr>
          <p:cNvPicPr>
            <a:picLocks noChangeAspect="1"/>
          </p:cNvPicPr>
          <p:nvPr/>
        </p:nvPicPr>
        <p:blipFill rotWithShape="1">
          <a:blip r:embed="rId10"/>
          <a:srcRect l="24713" t="43653" r="60779" b="25671"/>
          <a:stretch/>
        </p:blipFill>
        <p:spPr>
          <a:xfrm>
            <a:off x="2080411" y="2245622"/>
            <a:ext cx="3087975" cy="3670875"/>
          </a:xfrm>
          <a:prstGeom prst="rect">
            <a:avLst/>
          </a:prstGeom>
        </p:spPr>
      </p:pic>
      <p:pic>
        <p:nvPicPr>
          <p:cNvPr id="3" name="Imagen 2">
            <a:extLst>
              <a:ext uri="{FF2B5EF4-FFF2-40B4-BE49-F238E27FC236}">
                <a16:creationId xmlns:a16="http://schemas.microsoft.com/office/drawing/2014/main" id="{11EC0441-448E-467B-A73F-7D32835628E4}"/>
              </a:ext>
            </a:extLst>
          </p:cNvPr>
          <p:cNvPicPr>
            <a:picLocks noChangeAspect="1"/>
          </p:cNvPicPr>
          <p:nvPr/>
        </p:nvPicPr>
        <p:blipFill rotWithShape="1">
          <a:blip r:embed="rId11"/>
          <a:srcRect l="23115" t="48305" r="59549" b="29826"/>
          <a:stretch/>
        </p:blipFill>
        <p:spPr>
          <a:xfrm>
            <a:off x="6026573" y="2255118"/>
            <a:ext cx="4714407" cy="3670875"/>
          </a:xfrm>
          <a:prstGeom prst="rect">
            <a:avLst/>
          </a:prstGeom>
        </p:spPr>
      </p:pic>
    </p:spTree>
    <p:extLst>
      <p:ext uri="{BB962C8B-B14F-4D97-AF65-F5344CB8AC3E}">
        <p14:creationId xmlns:p14="http://schemas.microsoft.com/office/powerpoint/2010/main" val="99317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83861A-C079-473E-97E0-2DFFC3A64D7A}"/>
              </a:ext>
            </a:extLst>
          </p:cNvPr>
          <p:cNvSpPr>
            <a:spLocks noGrp="1"/>
          </p:cNvSpPr>
          <p:nvPr>
            <p:ph type="title"/>
          </p:nvPr>
        </p:nvSpPr>
        <p:spPr>
          <a:xfrm>
            <a:off x="0" y="0"/>
            <a:ext cx="10515600" cy="815974"/>
          </a:xfrm>
        </p:spPr>
        <p:txBody>
          <a:bodyPr>
            <a:normAutofit/>
          </a:bodyPr>
          <a:lstStyle/>
          <a:p>
            <a:r>
              <a:rPr lang="es-EC" sz="3600" b="1" dirty="0"/>
              <a:t>OBJETIVOS</a:t>
            </a:r>
          </a:p>
        </p:txBody>
      </p:sp>
      <p:sp>
        <p:nvSpPr>
          <p:cNvPr id="3" name="Marcador de contenido 2">
            <a:extLst>
              <a:ext uri="{FF2B5EF4-FFF2-40B4-BE49-F238E27FC236}">
                <a16:creationId xmlns:a16="http://schemas.microsoft.com/office/drawing/2014/main" id="{4EB48618-D9DF-41B8-99A4-71FD8C007C67}"/>
              </a:ext>
            </a:extLst>
          </p:cNvPr>
          <p:cNvSpPr>
            <a:spLocks noGrp="1"/>
          </p:cNvSpPr>
          <p:nvPr>
            <p:ph idx="1"/>
          </p:nvPr>
        </p:nvSpPr>
        <p:spPr>
          <a:xfrm>
            <a:off x="530943" y="702545"/>
            <a:ext cx="10822858" cy="5904731"/>
          </a:xfrm>
        </p:spPr>
        <p:txBody>
          <a:bodyPr>
            <a:normAutofit/>
          </a:bodyPr>
          <a:lstStyle/>
          <a:p>
            <a:r>
              <a:rPr lang="es-ES_tradnl" dirty="0"/>
              <a:t>GENERAL</a:t>
            </a:r>
          </a:p>
          <a:p>
            <a:pPr lvl="1" algn="just"/>
            <a:r>
              <a:rPr lang="es-ES_tradnl" dirty="0"/>
              <a:t>Determinar las concentraciones de los metales pesados en pasto y papa, procedentes de los procesos eruptivos del volcán Cotopaxi en la zona ganadera de Machachi, por medio de absorción atómica, para establecer un análisis </a:t>
            </a:r>
            <a:r>
              <a:rPr lang="es-ES_tradnl"/>
              <a:t>de transmisión </a:t>
            </a:r>
            <a:r>
              <a:rPr lang="es-ES_tradnl" dirty="0"/>
              <a:t>de los metales entre la ceniza y las especies vegetales, y determinar si los cultivos son aptos para el consumo humano y animal.</a:t>
            </a:r>
          </a:p>
          <a:p>
            <a:pPr marL="457200" lvl="1" indent="0" algn="just">
              <a:buNone/>
            </a:pPr>
            <a:endParaRPr lang="es-EC" dirty="0"/>
          </a:p>
          <a:p>
            <a:r>
              <a:rPr lang="es-EC" dirty="0"/>
              <a:t>ESPECÍFICOS</a:t>
            </a:r>
          </a:p>
          <a:p>
            <a:pPr lvl="1" algn="just"/>
            <a:r>
              <a:rPr lang="es-EC" dirty="0"/>
              <a:t>Determinar las concentraciones de los metales pesados: </a:t>
            </a:r>
            <a:r>
              <a:rPr lang="es-ES_tradnl" dirty="0"/>
              <a:t>As, Cd, Cu, Hg, Tl y Pb en pasto y papa</a:t>
            </a:r>
            <a:endParaRPr lang="es-EC" dirty="0"/>
          </a:p>
          <a:p>
            <a:pPr lvl="1" algn="just"/>
            <a:r>
              <a:rPr lang="es-EC" dirty="0"/>
              <a:t>Determinar la correlación entre ceniza, pasto y papa de los metales pesados: As, Cu y Pb.</a:t>
            </a:r>
          </a:p>
          <a:p>
            <a:pPr lvl="1" algn="just"/>
            <a:r>
              <a:rPr lang="es-EC" dirty="0"/>
              <a:t>Determinar la correlación entre pasto y suelo.</a:t>
            </a:r>
          </a:p>
          <a:p>
            <a:pPr lvl="1" algn="just"/>
            <a:r>
              <a:rPr lang="es-EC" dirty="0"/>
              <a:t>Generar matriz de correlación de cuantificación de metales pesados entre pasto y suelo.</a:t>
            </a:r>
          </a:p>
        </p:txBody>
      </p:sp>
    </p:spTree>
    <p:extLst>
      <p:ext uri="{BB962C8B-B14F-4D97-AF65-F5344CB8AC3E}">
        <p14:creationId xmlns:p14="http://schemas.microsoft.com/office/powerpoint/2010/main" val="356618313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D801B4F-B189-43CE-B5B8-C2C6C58E8CB8}"/>
              </a:ext>
            </a:extLst>
          </p:cNvPr>
          <p:cNvSpPr>
            <a:spLocks noGrp="1"/>
          </p:cNvSpPr>
          <p:nvPr>
            <p:ph type="title"/>
          </p:nvPr>
        </p:nvSpPr>
        <p:spPr>
          <a:xfrm>
            <a:off x="0" y="0"/>
            <a:ext cx="10515600" cy="814746"/>
          </a:xfrm>
        </p:spPr>
        <p:txBody>
          <a:bodyPr>
            <a:normAutofit/>
          </a:bodyPr>
          <a:lstStyle/>
          <a:p>
            <a:r>
              <a:rPr lang="es-EC" sz="4100" b="1" dirty="0"/>
              <a:t>METODOLOGÍA</a:t>
            </a:r>
          </a:p>
        </p:txBody>
      </p:sp>
      <p:graphicFrame>
        <p:nvGraphicFramePr>
          <p:cNvPr id="7" name="Diagrama 6">
            <a:extLst>
              <a:ext uri="{FF2B5EF4-FFF2-40B4-BE49-F238E27FC236}">
                <a16:creationId xmlns:a16="http://schemas.microsoft.com/office/drawing/2014/main" id="{541C4AD1-3CF2-41E0-8B5C-B8A6947FF498}"/>
              </a:ext>
            </a:extLst>
          </p:cNvPr>
          <p:cNvGraphicFramePr/>
          <p:nvPr>
            <p:extLst>
              <p:ext uri="{D42A27DB-BD31-4B8C-83A1-F6EECF244321}">
                <p14:modId xmlns:p14="http://schemas.microsoft.com/office/powerpoint/2010/main" val="3085305312"/>
              </p:ext>
            </p:extLst>
          </p:nvPr>
        </p:nvGraphicFramePr>
        <p:xfrm>
          <a:off x="159774" y="383458"/>
          <a:ext cx="11872451" cy="60910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descr="Imagen que contiene suelo, exterior, planta, rock&#10;&#10;Descripción generada con confianza muy alta">
            <a:extLst>
              <a:ext uri="{FF2B5EF4-FFF2-40B4-BE49-F238E27FC236}">
                <a16:creationId xmlns:a16="http://schemas.microsoft.com/office/drawing/2014/main" id="{6BB568E8-2D72-48A6-9E74-7D10AE7518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012" y="651939"/>
            <a:ext cx="2571750" cy="3429000"/>
          </a:xfrm>
          <a:prstGeom prst="rect">
            <a:avLst/>
          </a:prstGeom>
          <a:ln>
            <a:solidFill>
              <a:schemeClr val="bg1"/>
            </a:solidFill>
          </a:ln>
        </p:spPr>
      </p:pic>
      <p:pic>
        <p:nvPicPr>
          <p:cNvPr id="6" name="Imagen 5" descr="Imagen que contiene interior, armario, persona, pared&#10;&#10;Descripción generada con confianza muy alta">
            <a:extLst>
              <a:ext uri="{FF2B5EF4-FFF2-40B4-BE49-F238E27FC236}">
                <a16:creationId xmlns:a16="http://schemas.microsoft.com/office/drawing/2014/main" id="{D3D77E7B-B9EF-4E5B-B47C-F788829D42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1008" y="383458"/>
            <a:ext cx="3169214" cy="4225619"/>
          </a:xfrm>
          <a:prstGeom prst="rect">
            <a:avLst/>
          </a:prstGeom>
          <a:ln>
            <a:solidFill>
              <a:schemeClr val="bg1"/>
            </a:solidFill>
          </a:ln>
        </p:spPr>
      </p:pic>
      <p:pic>
        <p:nvPicPr>
          <p:cNvPr id="8" name="Imagen 7">
            <a:extLst>
              <a:ext uri="{FF2B5EF4-FFF2-40B4-BE49-F238E27FC236}">
                <a16:creationId xmlns:a16="http://schemas.microsoft.com/office/drawing/2014/main" id="{2567C593-C2C3-4935-ABD5-CFE70C6CF9AC}"/>
              </a:ext>
            </a:extLst>
          </p:cNvPr>
          <p:cNvPicPr>
            <a:picLocks noChangeAspect="1"/>
          </p:cNvPicPr>
          <p:nvPr/>
        </p:nvPicPr>
        <p:blipFill rotWithShape="1">
          <a:blip r:embed="rId9"/>
          <a:srcRect l="21681" t="23893" r="23113" b="22091"/>
          <a:stretch/>
        </p:blipFill>
        <p:spPr>
          <a:xfrm>
            <a:off x="369270" y="4206726"/>
            <a:ext cx="4037837" cy="2491327"/>
          </a:xfrm>
          <a:prstGeom prst="rect">
            <a:avLst/>
          </a:prstGeom>
          <a:ln>
            <a:solidFill>
              <a:schemeClr val="bg1"/>
            </a:solidFill>
          </a:ln>
        </p:spPr>
      </p:pic>
      <p:pic>
        <p:nvPicPr>
          <p:cNvPr id="10" name="Imagen 9">
            <a:extLst>
              <a:ext uri="{FF2B5EF4-FFF2-40B4-BE49-F238E27FC236}">
                <a16:creationId xmlns:a16="http://schemas.microsoft.com/office/drawing/2014/main" id="{1AC343A3-14CF-4DC1-AAC9-D055604341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86488" y="5129394"/>
            <a:ext cx="4368395" cy="1191380"/>
          </a:xfrm>
          <a:prstGeom prst="rect">
            <a:avLst/>
          </a:prstGeom>
        </p:spPr>
      </p:pic>
    </p:spTree>
    <p:extLst>
      <p:ext uri="{BB962C8B-B14F-4D97-AF65-F5344CB8AC3E}">
        <p14:creationId xmlns:p14="http://schemas.microsoft.com/office/powerpoint/2010/main" val="27452494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B798392-D2F7-4FE6-B043-167658D3B333}"/>
              </a:ext>
            </a:extLst>
          </p:cNvPr>
          <p:cNvSpPr>
            <a:spLocks noGrp="1"/>
          </p:cNvSpPr>
          <p:nvPr>
            <p:ph type="title"/>
          </p:nvPr>
        </p:nvSpPr>
        <p:spPr>
          <a:xfrm>
            <a:off x="-11205" y="0"/>
            <a:ext cx="3932237" cy="697832"/>
          </a:xfrm>
        </p:spPr>
        <p:txBody>
          <a:bodyPr>
            <a:normAutofit/>
          </a:bodyPr>
          <a:lstStyle/>
          <a:p>
            <a:r>
              <a:rPr lang="es-EC" sz="4100" b="1" dirty="0"/>
              <a:t>MUESTREO</a:t>
            </a:r>
          </a:p>
        </p:txBody>
      </p:sp>
      <p:sp>
        <p:nvSpPr>
          <p:cNvPr id="7" name="Marcador de texto 6">
            <a:extLst>
              <a:ext uri="{FF2B5EF4-FFF2-40B4-BE49-F238E27FC236}">
                <a16:creationId xmlns:a16="http://schemas.microsoft.com/office/drawing/2014/main" id="{BB67F9D0-036C-4AC7-B7D2-76BBF7B504BF}"/>
              </a:ext>
            </a:extLst>
          </p:cNvPr>
          <p:cNvSpPr>
            <a:spLocks noGrp="1"/>
          </p:cNvSpPr>
          <p:nvPr>
            <p:ph type="body" sz="half" idx="2"/>
          </p:nvPr>
        </p:nvSpPr>
        <p:spPr>
          <a:xfrm>
            <a:off x="356004" y="697832"/>
            <a:ext cx="4316082" cy="1381691"/>
          </a:xfrm>
        </p:spPr>
        <p:txBody>
          <a:bodyPr>
            <a:normAutofit/>
          </a:bodyPr>
          <a:lstStyle/>
          <a:p>
            <a:pPr algn="just"/>
            <a:r>
              <a:rPr lang="es-EC" sz="1800" dirty="0"/>
              <a:t>Haciendas: ALTAMIRA, LA LAGUNA, SAN RAMÓN</a:t>
            </a:r>
          </a:p>
          <a:p>
            <a:pPr algn="just"/>
            <a:r>
              <a:rPr lang="es-EC" sz="1800" dirty="0"/>
              <a:t>Método: Aleatorio Simple.</a:t>
            </a:r>
          </a:p>
          <a:p>
            <a:pPr algn="just"/>
            <a:r>
              <a:rPr lang="es-EC" sz="1800" dirty="0"/>
              <a:t>Normativa: Conservas vegetales y muestreo.</a:t>
            </a:r>
          </a:p>
          <a:p>
            <a:pPr algn="just"/>
            <a:endParaRPr lang="es-EC" dirty="0"/>
          </a:p>
        </p:txBody>
      </p:sp>
      <p:graphicFrame>
        <p:nvGraphicFramePr>
          <p:cNvPr id="5" name="Diagrama 4">
            <a:extLst>
              <a:ext uri="{FF2B5EF4-FFF2-40B4-BE49-F238E27FC236}">
                <a16:creationId xmlns:a16="http://schemas.microsoft.com/office/drawing/2014/main" id="{91C9C2B6-A9A6-456A-BB7C-03EB6BB9B541}"/>
              </a:ext>
            </a:extLst>
          </p:cNvPr>
          <p:cNvGraphicFramePr/>
          <p:nvPr>
            <p:extLst>
              <p:ext uri="{D42A27DB-BD31-4B8C-83A1-F6EECF244321}">
                <p14:modId xmlns:p14="http://schemas.microsoft.com/office/powerpoint/2010/main" val="1605106088"/>
              </p:ext>
            </p:extLst>
          </p:nvPr>
        </p:nvGraphicFramePr>
        <p:xfrm>
          <a:off x="4672086" y="0"/>
          <a:ext cx="3932237"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Tabla 7">
            <a:extLst>
              <a:ext uri="{FF2B5EF4-FFF2-40B4-BE49-F238E27FC236}">
                <a16:creationId xmlns:a16="http://schemas.microsoft.com/office/drawing/2014/main" id="{FB5579FF-41C2-4183-809B-21F4D3549904}"/>
              </a:ext>
            </a:extLst>
          </p:cNvPr>
          <p:cNvGraphicFramePr>
            <a:graphicFrameLocks noGrp="1"/>
          </p:cNvGraphicFramePr>
          <p:nvPr>
            <p:extLst>
              <p:ext uri="{D42A27DB-BD31-4B8C-83A1-F6EECF244321}">
                <p14:modId xmlns:p14="http://schemas.microsoft.com/office/powerpoint/2010/main" val="3957035950"/>
              </p:ext>
            </p:extLst>
          </p:nvPr>
        </p:nvGraphicFramePr>
        <p:xfrm>
          <a:off x="356004" y="2332061"/>
          <a:ext cx="4705421" cy="4034592"/>
        </p:xfrm>
        <a:graphic>
          <a:graphicData uri="http://schemas.openxmlformats.org/drawingml/2006/table">
            <a:tbl>
              <a:tblPr firstRow="1" firstCol="1" bandRow="1">
                <a:tableStyleId>{21E4AEA4-8DFA-4A89-87EB-49C32662AFE0}</a:tableStyleId>
              </a:tblPr>
              <a:tblGrid>
                <a:gridCol w="2536534">
                  <a:extLst>
                    <a:ext uri="{9D8B030D-6E8A-4147-A177-3AD203B41FA5}">
                      <a16:colId xmlns:a16="http://schemas.microsoft.com/office/drawing/2014/main" val="1494232804"/>
                    </a:ext>
                  </a:extLst>
                </a:gridCol>
                <a:gridCol w="2168887">
                  <a:extLst>
                    <a:ext uri="{9D8B030D-6E8A-4147-A177-3AD203B41FA5}">
                      <a16:colId xmlns:a16="http://schemas.microsoft.com/office/drawing/2014/main" val="1457357906"/>
                    </a:ext>
                  </a:extLst>
                </a:gridCol>
              </a:tblGrid>
              <a:tr h="336216">
                <a:tc>
                  <a:txBody>
                    <a:bodyPr/>
                    <a:lstStyle/>
                    <a:p>
                      <a:pPr>
                        <a:spcAft>
                          <a:spcPts val="0"/>
                        </a:spcAft>
                      </a:pPr>
                      <a:r>
                        <a:rPr lang="es-ES_tradnl" sz="2000" b="0" dirty="0">
                          <a:effectLst/>
                        </a:rPr>
                        <a:t>LISTADO</a:t>
                      </a:r>
                      <a:endParaRPr lang="es-EC" sz="3200" b="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es-ES_tradnl" sz="2000" b="0" dirty="0">
                          <a:effectLst/>
                        </a:rPr>
                        <a:t>NOMENCLATURA</a:t>
                      </a:r>
                      <a:endParaRPr lang="es-EC" sz="3200" b="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401189142"/>
                  </a:ext>
                </a:extLst>
              </a:tr>
              <a:tr h="336216">
                <a:tc>
                  <a:txBody>
                    <a:bodyPr/>
                    <a:lstStyle/>
                    <a:p>
                      <a:pPr>
                        <a:spcAft>
                          <a:spcPts val="0"/>
                        </a:spcAft>
                      </a:pPr>
                      <a:r>
                        <a:rPr lang="es-ES_tradnl" sz="2000" b="0" dirty="0">
                          <a:effectLst/>
                        </a:rPr>
                        <a:t>Pasto</a:t>
                      </a:r>
                      <a:endParaRPr lang="es-EC" sz="3200" b="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es-ES_tradnl" sz="2000" b="0">
                          <a:effectLst/>
                        </a:rPr>
                        <a:t>P</a:t>
                      </a:r>
                      <a:endParaRPr lang="es-EC" sz="3200" b="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544542223"/>
                  </a:ext>
                </a:extLst>
              </a:tr>
              <a:tr h="336216">
                <a:tc>
                  <a:txBody>
                    <a:bodyPr/>
                    <a:lstStyle/>
                    <a:p>
                      <a:pPr>
                        <a:spcAft>
                          <a:spcPts val="0"/>
                        </a:spcAft>
                      </a:pPr>
                      <a:r>
                        <a:rPr lang="es-ES_tradnl" sz="2000" b="0" dirty="0">
                          <a:effectLst/>
                        </a:rPr>
                        <a:t>Tubérculo</a:t>
                      </a:r>
                      <a:endParaRPr lang="es-EC" sz="3200" b="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es-ES_tradnl" sz="2000" b="0">
                          <a:effectLst/>
                        </a:rPr>
                        <a:t>T</a:t>
                      </a:r>
                      <a:endParaRPr lang="es-EC" sz="3200" b="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1103317079"/>
                  </a:ext>
                </a:extLst>
              </a:tr>
              <a:tr h="336216">
                <a:tc>
                  <a:txBody>
                    <a:bodyPr/>
                    <a:lstStyle/>
                    <a:p>
                      <a:pPr>
                        <a:spcAft>
                          <a:spcPts val="0"/>
                        </a:spcAft>
                      </a:pPr>
                      <a:r>
                        <a:rPr lang="es-ES_tradnl" sz="2000" b="0" dirty="0">
                          <a:effectLst/>
                        </a:rPr>
                        <a:t>Hacienda Altamira</a:t>
                      </a:r>
                      <a:endParaRPr lang="es-EC" sz="3200" b="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es-ES_tradnl" sz="2000" b="0" dirty="0">
                          <a:effectLst/>
                        </a:rPr>
                        <a:t>HA</a:t>
                      </a:r>
                      <a:endParaRPr lang="es-EC" sz="3200" b="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2042257714"/>
                  </a:ext>
                </a:extLst>
              </a:tr>
              <a:tr h="336216">
                <a:tc>
                  <a:txBody>
                    <a:bodyPr/>
                    <a:lstStyle/>
                    <a:p>
                      <a:pPr>
                        <a:spcAft>
                          <a:spcPts val="0"/>
                        </a:spcAft>
                      </a:pPr>
                      <a:r>
                        <a:rPr lang="es-ES_tradnl" sz="2000" b="0" dirty="0">
                          <a:effectLst/>
                        </a:rPr>
                        <a:t>Hacienda La Laguna</a:t>
                      </a:r>
                      <a:endParaRPr lang="es-EC" sz="3200" b="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es-ES_tradnl" sz="2000" b="0">
                          <a:effectLst/>
                        </a:rPr>
                        <a:t>HL</a:t>
                      </a:r>
                      <a:endParaRPr lang="es-EC" sz="3200" b="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4244035715"/>
                  </a:ext>
                </a:extLst>
              </a:tr>
              <a:tr h="336216">
                <a:tc>
                  <a:txBody>
                    <a:bodyPr/>
                    <a:lstStyle/>
                    <a:p>
                      <a:pPr>
                        <a:spcAft>
                          <a:spcPts val="0"/>
                        </a:spcAft>
                      </a:pPr>
                      <a:r>
                        <a:rPr lang="es-ES_tradnl" sz="2000" b="0" dirty="0">
                          <a:effectLst/>
                        </a:rPr>
                        <a:t>Hacienda San Ramón</a:t>
                      </a:r>
                      <a:endParaRPr lang="es-EC" sz="3200" b="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es-ES_tradnl" sz="2000" b="0" dirty="0">
                          <a:effectLst/>
                        </a:rPr>
                        <a:t>HR</a:t>
                      </a:r>
                      <a:endParaRPr lang="es-EC" sz="3200" b="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2590712090"/>
                  </a:ext>
                </a:extLst>
              </a:tr>
              <a:tr h="336216">
                <a:tc>
                  <a:txBody>
                    <a:bodyPr/>
                    <a:lstStyle/>
                    <a:p>
                      <a:pPr>
                        <a:spcAft>
                          <a:spcPts val="0"/>
                        </a:spcAft>
                      </a:pPr>
                      <a:r>
                        <a:rPr lang="es-ES_tradnl" sz="2000" b="0" dirty="0">
                          <a:effectLst/>
                        </a:rPr>
                        <a:t>Primera Muestra</a:t>
                      </a:r>
                      <a:endParaRPr lang="es-EC" sz="3200" b="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es-ES_tradnl" sz="2000" b="0" dirty="0">
                          <a:effectLst/>
                        </a:rPr>
                        <a:t>1</a:t>
                      </a:r>
                      <a:endParaRPr lang="es-EC" sz="3200" b="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2839691533"/>
                  </a:ext>
                </a:extLst>
              </a:tr>
              <a:tr h="336216">
                <a:tc>
                  <a:txBody>
                    <a:bodyPr/>
                    <a:lstStyle/>
                    <a:p>
                      <a:pPr>
                        <a:spcAft>
                          <a:spcPts val="0"/>
                        </a:spcAft>
                      </a:pPr>
                      <a:r>
                        <a:rPr lang="es-ES_tradnl" sz="2000" b="0" dirty="0">
                          <a:effectLst/>
                        </a:rPr>
                        <a:t>Segunda Muestra</a:t>
                      </a:r>
                      <a:endParaRPr lang="es-EC" sz="3200" b="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tabLst>
                          <a:tab pos="696595" algn="ctr"/>
                        </a:tabLst>
                      </a:pPr>
                      <a:r>
                        <a:rPr lang="es-ES_tradnl" sz="2000" b="0" dirty="0">
                          <a:effectLst/>
                        </a:rPr>
                        <a:t>2</a:t>
                      </a:r>
                      <a:endParaRPr lang="es-EC" sz="3200" b="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1589052352"/>
                  </a:ext>
                </a:extLst>
              </a:tr>
              <a:tr h="336216">
                <a:tc>
                  <a:txBody>
                    <a:bodyPr/>
                    <a:lstStyle/>
                    <a:p>
                      <a:pPr>
                        <a:spcAft>
                          <a:spcPts val="0"/>
                        </a:spcAft>
                      </a:pPr>
                      <a:r>
                        <a:rPr lang="es-ES_tradnl" sz="2000" b="0" dirty="0">
                          <a:effectLst/>
                        </a:rPr>
                        <a:t>Tercera Muestra</a:t>
                      </a:r>
                      <a:endParaRPr lang="es-EC" sz="3200" b="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es-ES_tradnl" sz="2000" b="0">
                          <a:effectLst/>
                        </a:rPr>
                        <a:t>3</a:t>
                      </a:r>
                      <a:endParaRPr lang="es-EC" sz="3200" b="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2484282750"/>
                  </a:ext>
                </a:extLst>
              </a:tr>
              <a:tr h="336216">
                <a:tc>
                  <a:txBody>
                    <a:bodyPr/>
                    <a:lstStyle/>
                    <a:p>
                      <a:pPr>
                        <a:spcAft>
                          <a:spcPts val="0"/>
                        </a:spcAft>
                      </a:pPr>
                      <a:r>
                        <a:rPr lang="es-ES_tradnl" sz="2000" b="0" dirty="0">
                          <a:effectLst/>
                        </a:rPr>
                        <a:t>Mes de Abril</a:t>
                      </a:r>
                      <a:endParaRPr lang="es-EC" sz="3200" b="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es-ES_tradnl" sz="2000" b="0">
                          <a:effectLst/>
                        </a:rPr>
                        <a:t>A</a:t>
                      </a:r>
                      <a:endParaRPr lang="es-EC" sz="3200" b="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2767844401"/>
                  </a:ext>
                </a:extLst>
              </a:tr>
              <a:tr h="336216">
                <a:tc>
                  <a:txBody>
                    <a:bodyPr/>
                    <a:lstStyle/>
                    <a:p>
                      <a:pPr>
                        <a:spcAft>
                          <a:spcPts val="0"/>
                        </a:spcAft>
                      </a:pPr>
                      <a:r>
                        <a:rPr lang="es-ES_tradnl" sz="2000" b="0" dirty="0">
                          <a:effectLst/>
                        </a:rPr>
                        <a:t>Mes de Mayo</a:t>
                      </a:r>
                      <a:endParaRPr lang="es-EC" sz="3200" b="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es-ES_tradnl" sz="2000" b="0">
                          <a:effectLst/>
                        </a:rPr>
                        <a:t>M</a:t>
                      </a:r>
                      <a:endParaRPr lang="es-EC" sz="3200" b="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348401416"/>
                  </a:ext>
                </a:extLst>
              </a:tr>
              <a:tr h="336216">
                <a:tc>
                  <a:txBody>
                    <a:bodyPr/>
                    <a:lstStyle/>
                    <a:p>
                      <a:pPr>
                        <a:spcAft>
                          <a:spcPts val="0"/>
                        </a:spcAft>
                      </a:pPr>
                      <a:r>
                        <a:rPr lang="es-ES_tradnl" sz="2000" b="0" dirty="0">
                          <a:effectLst/>
                        </a:rPr>
                        <a:t>Mes de Junio</a:t>
                      </a:r>
                      <a:endParaRPr lang="es-EC" sz="3200" b="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es-ES_tradnl" sz="2000" b="0" dirty="0">
                          <a:effectLst/>
                        </a:rPr>
                        <a:t>J</a:t>
                      </a:r>
                      <a:endParaRPr lang="es-EC" sz="3200" b="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2865169255"/>
                  </a:ext>
                </a:extLst>
              </a:tr>
            </a:tbl>
          </a:graphicData>
        </a:graphic>
      </p:graphicFrame>
      <p:pic>
        <p:nvPicPr>
          <p:cNvPr id="10" name="Imagen 9" descr="Imagen que contiene hierba, exterior, persona, campo&#10;&#10;Descripción generada con confianza muy alta">
            <a:extLst>
              <a:ext uri="{FF2B5EF4-FFF2-40B4-BE49-F238E27FC236}">
                <a16:creationId xmlns:a16="http://schemas.microsoft.com/office/drawing/2014/main" id="{1BFF7EC5-6799-4899-93D6-032A8FD1CE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2157" y="697832"/>
            <a:ext cx="3773839" cy="5439534"/>
          </a:xfrm>
          <a:prstGeom prst="rect">
            <a:avLst/>
          </a:prstGeom>
        </p:spPr>
      </p:pic>
    </p:spTree>
    <p:extLst>
      <p:ext uri="{BB962C8B-B14F-4D97-AF65-F5344CB8AC3E}">
        <p14:creationId xmlns:p14="http://schemas.microsoft.com/office/powerpoint/2010/main" val="829220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D79F590B-182F-4623-8FDC-FE710F107607}"/>
              </a:ext>
            </a:extLst>
          </p:cNvPr>
          <p:cNvGraphicFramePr>
            <a:graphicFrameLocks noGrp="1"/>
          </p:cNvGraphicFramePr>
          <p:nvPr>
            <p:extLst>
              <p:ext uri="{D42A27DB-BD31-4B8C-83A1-F6EECF244321}">
                <p14:modId xmlns:p14="http://schemas.microsoft.com/office/powerpoint/2010/main" val="1479886579"/>
              </p:ext>
            </p:extLst>
          </p:nvPr>
        </p:nvGraphicFramePr>
        <p:xfrm>
          <a:off x="91046" y="86021"/>
          <a:ext cx="11987628" cy="1673606"/>
        </p:xfrm>
        <a:graphic>
          <a:graphicData uri="http://schemas.openxmlformats.org/drawingml/2006/table">
            <a:tbl>
              <a:tblPr firstRow="1" firstCol="1" bandRow="1">
                <a:tableStyleId>{B301B821-A1FF-4177-AEE7-76D212191A09}</a:tableStyleId>
              </a:tblPr>
              <a:tblGrid>
                <a:gridCol w="1994742">
                  <a:extLst>
                    <a:ext uri="{9D8B030D-6E8A-4147-A177-3AD203B41FA5}">
                      <a16:colId xmlns:a16="http://schemas.microsoft.com/office/drawing/2014/main" val="1227745878"/>
                    </a:ext>
                  </a:extLst>
                </a:gridCol>
                <a:gridCol w="2167364">
                  <a:extLst>
                    <a:ext uri="{9D8B030D-6E8A-4147-A177-3AD203B41FA5}">
                      <a16:colId xmlns:a16="http://schemas.microsoft.com/office/drawing/2014/main" val="3816935848"/>
                    </a:ext>
                  </a:extLst>
                </a:gridCol>
                <a:gridCol w="2536901">
                  <a:extLst>
                    <a:ext uri="{9D8B030D-6E8A-4147-A177-3AD203B41FA5}">
                      <a16:colId xmlns:a16="http://schemas.microsoft.com/office/drawing/2014/main" val="1564537724"/>
                    </a:ext>
                  </a:extLst>
                </a:gridCol>
                <a:gridCol w="3081620">
                  <a:extLst>
                    <a:ext uri="{9D8B030D-6E8A-4147-A177-3AD203B41FA5}">
                      <a16:colId xmlns:a16="http://schemas.microsoft.com/office/drawing/2014/main" val="3974284158"/>
                    </a:ext>
                  </a:extLst>
                </a:gridCol>
                <a:gridCol w="2207001">
                  <a:extLst>
                    <a:ext uri="{9D8B030D-6E8A-4147-A177-3AD203B41FA5}">
                      <a16:colId xmlns:a16="http://schemas.microsoft.com/office/drawing/2014/main" val="695098523"/>
                    </a:ext>
                  </a:extLst>
                </a:gridCol>
              </a:tblGrid>
              <a:tr h="419353">
                <a:tc>
                  <a:txBody>
                    <a:bodyPr/>
                    <a:lstStyle/>
                    <a:p>
                      <a:pPr algn="ctr">
                        <a:lnSpc>
                          <a:spcPct val="200000"/>
                        </a:lnSpc>
                        <a:spcAft>
                          <a:spcPts val="0"/>
                        </a:spcAft>
                      </a:pPr>
                      <a:r>
                        <a:rPr lang="es-EC" sz="1600" b="1" u="none" kern="1200" dirty="0">
                          <a:solidFill>
                            <a:schemeClr val="lt1"/>
                          </a:solidFill>
                          <a:effectLst/>
                          <a:latin typeface="+mn-lt"/>
                          <a:ea typeface="+mn-ea"/>
                          <a:cs typeface="+mn-cs"/>
                        </a:rPr>
                        <a:t>Parroquia</a:t>
                      </a:r>
                    </a:p>
                  </a:txBody>
                  <a:tcPr marL="68580" marR="68580" marT="0" marB="0" anchor="ctr"/>
                </a:tc>
                <a:tc>
                  <a:txBody>
                    <a:bodyPr/>
                    <a:lstStyle/>
                    <a:p>
                      <a:pPr algn="ctr">
                        <a:lnSpc>
                          <a:spcPct val="200000"/>
                        </a:lnSpc>
                        <a:spcAft>
                          <a:spcPts val="0"/>
                        </a:spcAft>
                      </a:pPr>
                      <a:r>
                        <a:rPr lang="es-EC" sz="1600" u="none" dirty="0">
                          <a:effectLst/>
                        </a:rPr>
                        <a:t>Hacienda</a:t>
                      </a:r>
                      <a:endParaRPr lang="es-EC" sz="2400" u="none"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200000"/>
                        </a:lnSpc>
                        <a:spcAft>
                          <a:spcPts val="0"/>
                        </a:spcAft>
                      </a:pPr>
                      <a:r>
                        <a:rPr lang="es-EC" sz="1600" u="none" dirty="0">
                          <a:effectLst/>
                        </a:rPr>
                        <a:t>Propietario</a:t>
                      </a:r>
                      <a:endParaRPr lang="es-EC" sz="2400" u="none"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200000"/>
                        </a:lnSpc>
                        <a:spcAft>
                          <a:spcPts val="0"/>
                        </a:spcAft>
                      </a:pPr>
                      <a:r>
                        <a:rPr lang="es-EC" sz="1600" u="none" dirty="0">
                          <a:effectLst/>
                        </a:rPr>
                        <a:t>Puntos de Muestreo</a:t>
                      </a:r>
                      <a:endParaRPr lang="es-EC" sz="2400" u="none"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200000"/>
                        </a:lnSpc>
                        <a:spcAft>
                          <a:spcPts val="0"/>
                        </a:spcAft>
                      </a:pPr>
                      <a:r>
                        <a:rPr lang="es-EC" sz="1600" u="none" dirty="0">
                          <a:effectLst/>
                        </a:rPr>
                        <a:t>Tipo muestra</a:t>
                      </a:r>
                      <a:endParaRPr lang="es-EC" sz="2400" u="none"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2698517880"/>
                  </a:ext>
                </a:extLst>
              </a:tr>
              <a:tr h="418083">
                <a:tc>
                  <a:txBody>
                    <a:bodyPr/>
                    <a:lstStyle/>
                    <a:p>
                      <a:pPr algn="ctr">
                        <a:lnSpc>
                          <a:spcPct val="200000"/>
                        </a:lnSpc>
                        <a:spcAft>
                          <a:spcPts val="0"/>
                        </a:spcAft>
                      </a:pPr>
                      <a:r>
                        <a:rPr lang="es-EC" sz="1600" u="none" dirty="0">
                          <a:effectLst/>
                        </a:rPr>
                        <a:t>Aloasí</a:t>
                      </a:r>
                      <a:endParaRPr lang="es-EC" sz="2400" u="none"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200000"/>
                        </a:lnSpc>
                        <a:spcAft>
                          <a:spcPts val="0"/>
                        </a:spcAft>
                      </a:pPr>
                      <a:r>
                        <a:rPr lang="es-EC" sz="1600" u="none">
                          <a:effectLst/>
                        </a:rPr>
                        <a:t>Altamira</a:t>
                      </a:r>
                      <a:endParaRPr lang="es-EC" sz="2400" u="none">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200000"/>
                        </a:lnSpc>
                        <a:spcAft>
                          <a:spcPts val="0"/>
                        </a:spcAft>
                      </a:pPr>
                      <a:r>
                        <a:rPr lang="es-EC" sz="1600" u="none">
                          <a:effectLst/>
                        </a:rPr>
                        <a:t>Carlos Altamirano</a:t>
                      </a:r>
                      <a:endParaRPr lang="es-EC" sz="2400" u="none">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200000"/>
                        </a:lnSpc>
                        <a:spcAft>
                          <a:spcPts val="0"/>
                        </a:spcAft>
                      </a:pPr>
                      <a:r>
                        <a:rPr lang="es-EC" sz="1600" u="none">
                          <a:effectLst/>
                        </a:rPr>
                        <a:t>18</a:t>
                      </a:r>
                      <a:endParaRPr lang="es-EC" sz="2400" u="none">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200000"/>
                        </a:lnSpc>
                        <a:spcAft>
                          <a:spcPts val="0"/>
                        </a:spcAft>
                      </a:pPr>
                      <a:r>
                        <a:rPr lang="es-EC" sz="1600" u="none">
                          <a:effectLst/>
                        </a:rPr>
                        <a:t>Pasto y papa</a:t>
                      </a:r>
                      <a:endParaRPr lang="es-EC" sz="2400" u="none">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618645289"/>
                  </a:ext>
                </a:extLst>
              </a:tr>
              <a:tr h="418083">
                <a:tc>
                  <a:txBody>
                    <a:bodyPr/>
                    <a:lstStyle/>
                    <a:p>
                      <a:pPr algn="ctr">
                        <a:lnSpc>
                          <a:spcPct val="200000"/>
                        </a:lnSpc>
                        <a:spcAft>
                          <a:spcPts val="0"/>
                        </a:spcAft>
                      </a:pPr>
                      <a:r>
                        <a:rPr lang="es-EC" sz="1600" u="none" dirty="0">
                          <a:effectLst/>
                        </a:rPr>
                        <a:t>Aloasí</a:t>
                      </a:r>
                      <a:endParaRPr lang="es-EC" sz="2400" u="none"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200000"/>
                        </a:lnSpc>
                        <a:spcAft>
                          <a:spcPts val="0"/>
                        </a:spcAft>
                      </a:pPr>
                      <a:r>
                        <a:rPr lang="es-EC" sz="1600" u="none">
                          <a:effectLst/>
                        </a:rPr>
                        <a:t>San Ramón</a:t>
                      </a:r>
                      <a:endParaRPr lang="es-EC" sz="2400" u="none">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200000"/>
                        </a:lnSpc>
                        <a:spcAft>
                          <a:spcPts val="0"/>
                        </a:spcAft>
                      </a:pPr>
                      <a:r>
                        <a:rPr lang="es-EC" sz="1600" u="none">
                          <a:effectLst/>
                        </a:rPr>
                        <a:t>Cesar Fustillos</a:t>
                      </a:r>
                      <a:endParaRPr lang="es-EC" sz="2400" u="none">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200000"/>
                        </a:lnSpc>
                        <a:spcAft>
                          <a:spcPts val="0"/>
                        </a:spcAft>
                      </a:pPr>
                      <a:r>
                        <a:rPr lang="es-EC" sz="1600" u="none" dirty="0">
                          <a:effectLst/>
                        </a:rPr>
                        <a:t>18</a:t>
                      </a:r>
                      <a:endParaRPr lang="es-EC" sz="2400" u="none"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200000"/>
                        </a:lnSpc>
                        <a:spcAft>
                          <a:spcPts val="0"/>
                        </a:spcAft>
                      </a:pPr>
                      <a:r>
                        <a:rPr lang="es-EC" sz="1600" u="none">
                          <a:effectLst/>
                        </a:rPr>
                        <a:t>Pasto y papa</a:t>
                      </a:r>
                      <a:endParaRPr lang="es-EC" sz="2400" u="none">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469627574"/>
                  </a:ext>
                </a:extLst>
              </a:tr>
              <a:tr h="418083">
                <a:tc>
                  <a:txBody>
                    <a:bodyPr/>
                    <a:lstStyle/>
                    <a:p>
                      <a:pPr algn="ctr">
                        <a:lnSpc>
                          <a:spcPct val="200000"/>
                        </a:lnSpc>
                        <a:spcAft>
                          <a:spcPts val="0"/>
                        </a:spcAft>
                      </a:pPr>
                      <a:r>
                        <a:rPr lang="es-EC" sz="1600" u="none" dirty="0">
                          <a:effectLst/>
                        </a:rPr>
                        <a:t>Machachi</a:t>
                      </a:r>
                      <a:endParaRPr lang="es-EC" sz="2400" u="none"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200000"/>
                        </a:lnSpc>
                        <a:spcAft>
                          <a:spcPts val="0"/>
                        </a:spcAft>
                      </a:pPr>
                      <a:r>
                        <a:rPr lang="es-EC" sz="1600" u="none" dirty="0">
                          <a:effectLst/>
                        </a:rPr>
                        <a:t>La Laguna</a:t>
                      </a:r>
                      <a:endParaRPr lang="es-EC" sz="2400" u="none"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200000"/>
                        </a:lnSpc>
                        <a:spcAft>
                          <a:spcPts val="0"/>
                        </a:spcAft>
                      </a:pPr>
                      <a:r>
                        <a:rPr lang="es-EC" sz="1600" u="none" dirty="0">
                          <a:effectLst/>
                        </a:rPr>
                        <a:t>Galo Ávila</a:t>
                      </a:r>
                      <a:endParaRPr lang="es-EC" sz="2400" u="none"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200000"/>
                        </a:lnSpc>
                        <a:spcAft>
                          <a:spcPts val="0"/>
                        </a:spcAft>
                      </a:pPr>
                      <a:r>
                        <a:rPr lang="es-EC" sz="1600" u="none" dirty="0">
                          <a:effectLst/>
                        </a:rPr>
                        <a:t>9</a:t>
                      </a:r>
                      <a:endParaRPr lang="es-EC" sz="2400" u="none"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200000"/>
                        </a:lnSpc>
                        <a:spcAft>
                          <a:spcPts val="0"/>
                        </a:spcAft>
                      </a:pPr>
                      <a:r>
                        <a:rPr lang="es-EC" sz="1600" u="none" dirty="0">
                          <a:effectLst/>
                        </a:rPr>
                        <a:t>Pasto</a:t>
                      </a:r>
                      <a:endParaRPr lang="es-EC" sz="2400" u="none"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259593782"/>
                  </a:ext>
                </a:extLst>
              </a:tr>
            </a:tbl>
          </a:graphicData>
        </a:graphic>
      </p:graphicFrame>
      <p:pic>
        <p:nvPicPr>
          <p:cNvPr id="5" name="Imagen 4">
            <a:extLst>
              <a:ext uri="{FF2B5EF4-FFF2-40B4-BE49-F238E27FC236}">
                <a16:creationId xmlns:a16="http://schemas.microsoft.com/office/drawing/2014/main" id="{BFF40339-9FF2-42F9-BAAD-68C71FD40E5C}"/>
              </a:ext>
            </a:extLst>
          </p:cNvPr>
          <p:cNvPicPr/>
          <p:nvPr/>
        </p:nvPicPr>
        <p:blipFill rotWithShape="1">
          <a:blip r:embed="rId2"/>
          <a:srcRect l="28163" t="16811" r="15425" b="14051"/>
          <a:stretch/>
        </p:blipFill>
        <p:spPr bwMode="auto">
          <a:xfrm>
            <a:off x="91045" y="1842435"/>
            <a:ext cx="3946281" cy="2423367"/>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36C082DB-E6BC-4F27-BC8E-F937FACAB500}"/>
              </a:ext>
            </a:extLst>
          </p:cNvPr>
          <p:cNvPicPr/>
          <p:nvPr/>
        </p:nvPicPr>
        <p:blipFill rotWithShape="1">
          <a:blip r:embed="rId3"/>
          <a:srcRect l="27705" t="17900" r="17209" b="15151"/>
          <a:stretch/>
        </p:blipFill>
        <p:spPr bwMode="auto">
          <a:xfrm>
            <a:off x="91046" y="4348612"/>
            <a:ext cx="3946282" cy="2423368"/>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8BA5145D-C870-4E95-98F5-19D55C4131EF}"/>
              </a:ext>
            </a:extLst>
          </p:cNvPr>
          <p:cNvPicPr/>
          <p:nvPr/>
        </p:nvPicPr>
        <p:blipFill rotWithShape="1">
          <a:blip r:embed="rId4"/>
          <a:srcRect l="26596" t="17346" r="15350" b="18648"/>
          <a:stretch/>
        </p:blipFill>
        <p:spPr bwMode="auto">
          <a:xfrm>
            <a:off x="4163076" y="1842434"/>
            <a:ext cx="3924000" cy="2423367"/>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2769D39C-F59D-419A-AC04-BFA0D8854391}"/>
              </a:ext>
            </a:extLst>
          </p:cNvPr>
          <p:cNvPicPr/>
          <p:nvPr/>
        </p:nvPicPr>
        <p:blipFill rotWithShape="1">
          <a:blip r:embed="rId5"/>
          <a:srcRect l="28931" t="22608" r="14381" b="14630"/>
          <a:stretch/>
        </p:blipFill>
        <p:spPr bwMode="auto">
          <a:xfrm>
            <a:off x="4163076" y="4348609"/>
            <a:ext cx="3924000" cy="2423366"/>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90454FD0-5C09-400A-8CD0-56C07950822B}"/>
              </a:ext>
            </a:extLst>
          </p:cNvPr>
          <p:cNvPicPr/>
          <p:nvPr/>
        </p:nvPicPr>
        <p:blipFill rotWithShape="1">
          <a:blip r:embed="rId6"/>
          <a:srcRect l="27400" t="20118" r="14448" b="14108"/>
          <a:stretch/>
        </p:blipFill>
        <p:spPr bwMode="auto">
          <a:xfrm>
            <a:off x="8154674" y="2824587"/>
            <a:ext cx="3924000" cy="273570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779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1897</Words>
  <Application>Microsoft Office PowerPoint</Application>
  <PresentationFormat>Panorámica</PresentationFormat>
  <Paragraphs>426</Paragraphs>
  <Slides>28</Slides>
  <Notes>8</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28</vt:i4>
      </vt:variant>
    </vt:vector>
  </HeadingPairs>
  <TitlesOfParts>
    <vt:vector size="34" baseType="lpstr">
      <vt:lpstr>Arial</vt:lpstr>
      <vt:lpstr>Calibri</vt:lpstr>
      <vt:lpstr>Calibri Light</vt:lpstr>
      <vt:lpstr>Cambria Math</vt:lpstr>
      <vt:lpstr>Times New Roman</vt:lpstr>
      <vt:lpstr>Tema de Office</vt:lpstr>
      <vt:lpstr>TRABAJO DE TITULACIÓN, PREVIO A LA OBTENCIÓN DEL TÍTULO DE INGENIERA GEÓGRAFA Y DEL MEDIO AMBIENTE   “DETERMINACIÓN DE METALES PESADOS PROCEDENTES DEL PROCESO ERUPTIVO DEL VOLCÁN COTOPAXI EN PASTO (Cynodon dactylon) Y EN LOS CULTIVOS DE PAPA (Solanum tuberosum), DE LA ZONA GANADERA DE MACHACHI.”</vt:lpstr>
      <vt:lpstr>Presentación de PowerPoint</vt:lpstr>
      <vt:lpstr>Presentación de PowerPoint</vt:lpstr>
      <vt:lpstr>Ceniza</vt:lpstr>
      <vt:lpstr>Zona de Estudio</vt:lpstr>
      <vt:lpstr>OBJETIVOS</vt:lpstr>
      <vt:lpstr>METODOLOGÍA</vt:lpstr>
      <vt:lpstr>MUESTREO</vt:lpstr>
      <vt:lpstr>Presentación de PowerPoint</vt:lpstr>
      <vt:lpstr>TRATAMIENTO DE MUESTRAS</vt:lpstr>
      <vt:lpstr>Presentación de PowerPoint</vt:lpstr>
      <vt:lpstr>ARSÉNICO</vt:lpstr>
      <vt:lpstr>MERCURIO</vt:lpstr>
      <vt:lpstr>PLOMO</vt:lpstr>
      <vt:lpstr>PRUEBAS ESTADÍSTICAS</vt:lpstr>
      <vt:lpstr>Relación entre: Ceniza, Pasto y Papa</vt:lpstr>
      <vt:lpstr>Arsénico</vt:lpstr>
      <vt:lpstr>Cobre</vt:lpstr>
      <vt:lpstr>Plomo</vt:lpstr>
      <vt:lpstr>Relación entre: Pasto, Suelo Superficial, Suelo Medio, Suelo Profundo</vt:lpstr>
      <vt:lpstr>Cobre</vt:lpstr>
      <vt:lpstr>Mercurio</vt:lpstr>
      <vt:lpstr>Correlación entre: Pasto, Suelo Superficial, Suelo Medio, Suelo Profundo</vt:lpstr>
      <vt:lpstr>Correlación entre: Pasto, Suelo Superficial, Suelo Medio y Suelo Profundo </vt:lpstr>
      <vt:lpstr>CONCLUSIONES</vt:lpstr>
      <vt:lpstr>Presentación de PowerPoint</vt:lpstr>
      <vt:lpstr>Recomendaciones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TRABAJO DE TITULACIÓN, PREVIO A LA OBTENCIÓN DEL TÍTULO DE INGENIERA GEÓGRAFA Y DEL MEDIO AMBIENTE   “DETERMINACIÓN DE METALES PESADOS PROCEDENTES DEL PROCESO ERUPTIVO DEL VOLCÁN COTOPAXI EN PASTO (Cynodon dactylon) Y EN LOS CULTIVOS DE PAPA (Solanum tuberosum), DE LA ZONA GANADERA DE MACHACHI.”</dc:title>
  <dc:creator>Omar Vaca</dc:creator>
  <cp:lastModifiedBy>Omar Vaca</cp:lastModifiedBy>
  <cp:revision>62</cp:revision>
  <dcterms:created xsi:type="dcterms:W3CDTF">2019-01-23T00:51:15Z</dcterms:created>
  <dcterms:modified xsi:type="dcterms:W3CDTF">2019-01-29T14:22:37Z</dcterms:modified>
</cp:coreProperties>
</file>