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9" r:id="rId2"/>
    <p:sldId id="263" r:id="rId3"/>
    <p:sldId id="260" r:id="rId4"/>
    <p:sldId id="264" r:id="rId5"/>
    <p:sldId id="265" r:id="rId6"/>
    <p:sldId id="266" r:id="rId7"/>
    <p:sldId id="274" r:id="rId8"/>
    <p:sldId id="280" r:id="rId9"/>
    <p:sldId id="284" r:id="rId10"/>
    <p:sldId id="275" r:id="rId11"/>
    <p:sldId id="276" r:id="rId12"/>
    <p:sldId id="277" r:id="rId13"/>
    <p:sldId id="278" r:id="rId14"/>
    <p:sldId id="279" r:id="rId15"/>
    <p:sldId id="281" r:id="rId16"/>
    <p:sldId id="282" r:id="rId17"/>
    <p:sldId id="285" r:id="rId18"/>
    <p:sldId id="289" r:id="rId19"/>
    <p:sldId id="309" r:id="rId20"/>
    <p:sldId id="290" r:id="rId21"/>
    <p:sldId id="310" r:id="rId22"/>
    <p:sldId id="291" r:id="rId23"/>
    <p:sldId id="311" r:id="rId24"/>
    <p:sldId id="292" r:id="rId25"/>
    <p:sldId id="293" r:id="rId26"/>
    <p:sldId id="286" r:id="rId27"/>
    <p:sldId id="300" r:id="rId28"/>
    <p:sldId id="297" r:id="rId29"/>
    <p:sldId id="298" r:id="rId30"/>
    <p:sldId id="299" r:id="rId31"/>
    <p:sldId id="301" r:id="rId32"/>
    <p:sldId id="302" r:id="rId33"/>
    <p:sldId id="303" r:id="rId34"/>
    <p:sldId id="287" r:id="rId35"/>
    <p:sldId id="305" r:id="rId36"/>
    <p:sldId id="270" r:id="rId37"/>
    <p:sldId id="269" r:id="rId38"/>
    <p:sldId id="288" r:id="rId39"/>
    <p:sldId id="283" r:id="rId40"/>
    <p:sldId id="313" r:id="rId41"/>
    <p:sldId id="307" r:id="rId42"/>
    <p:sldId id="308" r:id="rId4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ropbox\Tesis\Base-de-datos-tesis-grafic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ropbox\Tesis\Base-de-datos-tesis-grafic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ropbox\Tesis\Base-de-datos-tesis-grafic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ropbox\Tesis\Base-de-datos-tesis-grafico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ropbox\Tesis\Base-de-datos-tesis-grafico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ropbox\Tesis\Base-de-datos-tesis-grafico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ropbox\Tesis\Base-de-datos-tesis-grafico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'Exportación de Ecuador'!$M$2</c:f>
              <c:strCache>
                <c:ptCount val="1"/>
                <c:pt idx="0">
                  <c:v>Pais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'Exportación de Ecuador'!$N$2:$R$2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'Exportación de Ecuador'!$N$2:$R$2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2B-4BDC-8718-05EB1FD3EC8E}"/>
            </c:ext>
          </c:extLst>
        </c:ser>
        <c:ser>
          <c:idx val="1"/>
          <c:order val="1"/>
          <c:tx>
            <c:strRef>
              <c:f>'Exportación de Ecuador'!$M$3</c:f>
              <c:strCache>
                <c:ptCount val="1"/>
                <c:pt idx="0">
                  <c:v>Venezuela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'Exportación de Ecuador'!$N$2:$R$2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'Exportación de Ecuador'!$N$3:$R$3</c:f>
              <c:numCache>
                <c:formatCode>_("$"* #,##0.00_);_("$"* \(#,##0.00\);_("$"* "-"??_);_(@_)</c:formatCode>
                <c:ptCount val="5"/>
                <c:pt idx="0">
                  <c:v>55766</c:v>
                </c:pt>
                <c:pt idx="1">
                  <c:v>124843</c:v>
                </c:pt>
                <c:pt idx="2">
                  <c:v>126154</c:v>
                </c:pt>
                <c:pt idx="3">
                  <c:v>31531</c:v>
                </c:pt>
                <c:pt idx="4">
                  <c:v>17135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2B-4BDC-8718-05EB1FD3EC8E}"/>
            </c:ext>
          </c:extLst>
        </c:ser>
        <c:ser>
          <c:idx val="2"/>
          <c:order val="2"/>
          <c:tx>
            <c:strRef>
              <c:f>'Exportación de Ecuador'!$M$4</c:f>
              <c:strCache>
                <c:ptCount val="1"/>
                <c:pt idx="0">
                  <c:v>Colombia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'Exportación de Ecuador'!$N$2:$R$2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'Exportación de Ecuador'!$N$4:$R$4</c:f>
              <c:numCache>
                <c:formatCode>_("$"* #,##0.00_);_("$"* \(#,##0.00\);_("$"* "-"??_);_(@_)</c:formatCode>
                <c:ptCount val="5"/>
                <c:pt idx="0">
                  <c:v>84867</c:v>
                </c:pt>
                <c:pt idx="1">
                  <c:v>53227</c:v>
                </c:pt>
                <c:pt idx="2">
                  <c:v>71720</c:v>
                </c:pt>
                <c:pt idx="3">
                  <c:v>127686</c:v>
                </c:pt>
                <c:pt idx="4">
                  <c:v>121982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2B-4BDC-8718-05EB1FD3EC8E}"/>
            </c:ext>
          </c:extLst>
        </c:ser>
        <c:ser>
          <c:idx val="3"/>
          <c:order val="3"/>
          <c:tx>
            <c:strRef>
              <c:f>'Exportación de Ecuador'!$M$5</c:f>
              <c:strCache>
                <c:ptCount val="1"/>
                <c:pt idx="0">
                  <c:v>Paises Bajos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'Exportación de Ecuador'!$N$2:$R$2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'Exportación de Ecuador'!$N$5:$R$5</c:f>
              <c:numCache>
                <c:formatCode>_("$"* #,##0.00_);_("$"* \(#,##0.00\);_("$"* "-"??_);_(@_)</c:formatCode>
                <c:ptCount val="5"/>
                <c:pt idx="0">
                  <c:v>31622</c:v>
                </c:pt>
                <c:pt idx="1">
                  <c:v>18519</c:v>
                </c:pt>
                <c:pt idx="2">
                  <c:v>5419</c:v>
                </c:pt>
                <c:pt idx="3">
                  <c:v>6872</c:v>
                </c:pt>
                <c:pt idx="4">
                  <c:v>17935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2B-4BDC-8718-05EB1FD3EC8E}"/>
            </c:ext>
          </c:extLst>
        </c:ser>
        <c:ser>
          <c:idx val="4"/>
          <c:order val="4"/>
          <c:tx>
            <c:strRef>
              <c:f>'Exportación de Ecuador'!$M$6</c:f>
              <c:strCache>
                <c:ptCount val="1"/>
                <c:pt idx="0">
                  <c:v>Resto del mundo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'Exportación de Ecuador'!$N$2:$R$2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'Exportación de Ecuador'!$N$6:$R$6</c:f>
              <c:numCache>
                <c:formatCode>_("$"* #,##0.00_);_("$"* \(#,##0.00\);_("$"* "-"??_);_(@_)</c:formatCode>
                <c:ptCount val="5"/>
                <c:pt idx="0">
                  <c:v>36174</c:v>
                </c:pt>
                <c:pt idx="1">
                  <c:v>22138</c:v>
                </c:pt>
                <c:pt idx="2">
                  <c:v>22093</c:v>
                </c:pt>
                <c:pt idx="3">
                  <c:v>62062</c:v>
                </c:pt>
                <c:pt idx="4">
                  <c:v>51223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2B-4BDC-8718-05EB1FD3EC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9017360"/>
        <c:axId val="329021280"/>
      </c:radarChart>
      <c:catAx>
        <c:axId val="32901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329021280"/>
        <c:crosses val="autoZero"/>
        <c:auto val="1"/>
        <c:lblAlgn val="ctr"/>
        <c:lblOffset val="100"/>
        <c:noMultiLvlLbl val="0"/>
      </c:catAx>
      <c:valAx>
        <c:axId val="32902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329017360"/>
        <c:crosses val="autoZero"/>
        <c:crossBetween val="between"/>
        <c:dispUnits>
          <c:builtInUnit val="thousands"/>
          <c:dispUnitsLbl>
            <c:layout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'Precios '!$AE$11</c:f>
              <c:strCache>
                <c:ptCount val="1"/>
                <c:pt idx="0">
                  <c:v>Bolivares a dólares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'Precios '!$AD$12:$AD$16</c:f>
              <c:numCache>
                <c:formatCode>@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'Precios '!$AE$12:$AE$16</c:f>
              <c:numCache>
                <c:formatCode>0</c:formatCode>
                <c:ptCount val="5"/>
                <c:pt idx="0">
                  <c:v>36.3333333333333</c:v>
                </c:pt>
                <c:pt idx="1">
                  <c:v>95.25</c:v>
                </c:pt>
                <c:pt idx="2">
                  <c:v>550.58333333333303</c:v>
                </c:pt>
                <c:pt idx="3">
                  <c:v>1452.8116666666699</c:v>
                </c:pt>
                <c:pt idx="4">
                  <c:v>28322.833333333332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99-4D6B-8FDC-FA4DE2AA4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9014224"/>
        <c:axId val="329016184"/>
      </c:barChart>
      <c:lineChart>
        <c:grouping val="standard"/>
        <c:varyColors val="0"/>
        <c:ser>
          <c:idx val="1"/>
          <c:order val="1"/>
          <c:tx>
            <c:strRef>
              <c:f>'Precios '!$AF$11</c:f>
              <c:strCache>
                <c:ptCount val="1"/>
                <c:pt idx="0">
                  <c:v>Mediana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'Precios '!$AD$12:$AD$16</c:f>
              <c:numCache>
                <c:formatCode>@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'Precios '!$AF$12:$AF$16</c:f>
              <c:numCache>
                <c:formatCode>General</c:formatCode>
                <c:ptCount val="5"/>
                <c:pt idx="0">
                  <c:v>580.5</c:v>
                </c:pt>
                <c:pt idx="1">
                  <c:v>580.5</c:v>
                </c:pt>
                <c:pt idx="2">
                  <c:v>580.5</c:v>
                </c:pt>
                <c:pt idx="3">
                  <c:v>580.5</c:v>
                </c:pt>
                <c:pt idx="4">
                  <c:v>580.5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99-4D6B-8FDC-FA4DE2AA4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9014224"/>
        <c:axId val="329016184"/>
      </c:lineChart>
      <c:catAx>
        <c:axId val="329014224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329016184"/>
        <c:crosses val="autoZero"/>
        <c:auto val="1"/>
        <c:lblAlgn val="ctr"/>
        <c:lblOffset val="100"/>
        <c:noMultiLvlLbl val="0"/>
      </c:catAx>
      <c:valAx>
        <c:axId val="329016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329014224"/>
        <c:crosses val="autoZero"/>
        <c:crossBetween val="between"/>
        <c:dispUnits>
          <c:builtInUnit val="thousand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Aporte PIB Agrícola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'Superficie Sembrada'!$A$2:$A$6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'Superficie Sembrada'!$B$2:$B$6</c:f>
              <c:numCache>
                <c:formatCode>0.0%</c:formatCode>
                <c:ptCount val="5"/>
                <c:pt idx="0">
                  <c:v>4.4699999999999997E-2</c:v>
                </c:pt>
                <c:pt idx="1">
                  <c:v>4.4299999999999999E-2</c:v>
                </c:pt>
                <c:pt idx="2">
                  <c:v>4.6300000000000001E-2</c:v>
                </c:pt>
                <c:pt idx="3">
                  <c:v>4.6699999999999998E-2</c:v>
                </c:pt>
                <c:pt idx="4">
                  <c:v>4.53E-2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D8-4EDC-A1E3-74F662C3F6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9018536"/>
        <c:axId val="329014616"/>
      </c:barChart>
      <c:lineChart>
        <c:grouping val="standard"/>
        <c:varyColors val="0"/>
        <c:ser>
          <c:idx val="1"/>
          <c:order val="1"/>
          <c:tx>
            <c:v>Mediana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'Superficie Sembrada'!$A$2:$A$6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'Superficie Sembrada'!$D$2:$D$6</c:f>
              <c:numCache>
                <c:formatCode>0.00%</c:formatCode>
                <c:ptCount val="5"/>
                <c:pt idx="0">
                  <c:v>4.53E-2</c:v>
                </c:pt>
                <c:pt idx="1">
                  <c:v>4.53E-2</c:v>
                </c:pt>
                <c:pt idx="2">
                  <c:v>4.53E-2</c:v>
                </c:pt>
                <c:pt idx="3">
                  <c:v>4.53E-2</c:v>
                </c:pt>
                <c:pt idx="4">
                  <c:v>4.53E-2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D8-4EDC-A1E3-74F662C3F6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9018536"/>
        <c:axId val="329014616"/>
      </c:lineChart>
      <c:catAx>
        <c:axId val="329018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29014616"/>
        <c:crosses val="autoZero"/>
        <c:auto val="1"/>
        <c:lblAlgn val="ctr"/>
        <c:lblOffset val="100"/>
        <c:noMultiLvlLbl val="0"/>
      </c:catAx>
      <c:valAx>
        <c:axId val="329014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29018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372640239789179"/>
          <c:y val="0.9220628220888617"/>
          <c:w val="0.45045912645960495"/>
          <c:h val="7.793717791113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Concentración de las exportaciones a Venezuela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'Exportaciones Venezuela 15.11'!$B$17:$F$17</c:f>
              <c:numCache>
                <c:formatCode>#\ ?/?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'Exportaciones Venezuela 15.11'!$B$18:$F$18</c:f>
              <c:numCache>
                <c:formatCode>0%</c:formatCode>
                <c:ptCount val="5"/>
                <c:pt idx="0">
                  <c:v>0.2675539392311051</c:v>
                </c:pt>
                <c:pt idx="1">
                  <c:v>0.57077086962286316</c:v>
                </c:pt>
                <c:pt idx="2">
                  <c:v>0.55972420647245169</c:v>
                </c:pt>
                <c:pt idx="3">
                  <c:v>0.13820233091242204</c:v>
                </c:pt>
                <c:pt idx="4">
                  <c:v>8.2271035890049207E-2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3D-429F-A329-478F351DF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9016968"/>
        <c:axId val="329015792"/>
      </c:barChart>
      <c:lineChart>
        <c:grouping val="standard"/>
        <c:varyColors val="0"/>
        <c:ser>
          <c:idx val="1"/>
          <c:order val="1"/>
          <c:tx>
            <c:v>Mediana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'Exportaciones Venezuela 15.11'!$B$17:$F$17</c:f>
              <c:numCache>
                <c:formatCode>#\ ?/?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'Exportaciones Venezuela 15.11'!$B$19:$F$19</c:f>
              <c:numCache>
                <c:formatCode>0.00%</c:formatCode>
                <c:ptCount val="5"/>
                <c:pt idx="0">
                  <c:v>0.2676</c:v>
                </c:pt>
                <c:pt idx="1">
                  <c:v>0.2676</c:v>
                </c:pt>
                <c:pt idx="2">
                  <c:v>0.2676</c:v>
                </c:pt>
                <c:pt idx="3">
                  <c:v>0.2676</c:v>
                </c:pt>
                <c:pt idx="4">
                  <c:v>0.2676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3D-429F-A329-478F351DF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9016968"/>
        <c:axId val="329015792"/>
      </c:lineChart>
      <c:catAx>
        <c:axId val="329016968"/>
        <c:scaling>
          <c:orientation val="minMax"/>
        </c:scaling>
        <c:delete val="0"/>
        <c:axPos val="b"/>
        <c:numFmt formatCode="#\ ?/?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329015792"/>
        <c:crosses val="autoZero"/>
        <c:auto val="1"/>
        <c:lblAlgn val="ctr"/>
        <c:lblOffset val="100"/>
        <c:noMultiLvlLbl val="0"/>
      </c:catAx>
      <c:valAx>
        <c:axId val="32901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329016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Precios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'Precios '!$C$28:$C$32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'Precios '!$D$28:$D$32</c:f>
              <c:numCache>
                <c:formatCode>General</c:formatCode>
                <c:ptCount val="5"/>
                <c:pt idx="0">
                  <c:v>977</c:v>
                </c:pt>
                <c:pt idx="1">
                  <c:v>995</c:v>
                </c:pt>
                <c:pt idx="2">
                  <c:v>819</c:v>
                </c:pt>
                <c:pt idx="3">
                  <c:v>729</c:v>
                </c:pt>
                <c:pt idx="4">
                  <c:v>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EF-4D90-9583-AF47FCB4A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9019320"/>
        <c:axId val="329015400"/>
      </c:barChart>
      <c:lineChart>
        <c:grouping val="standard"/>
        <c:varyColors val="0"/>
        <c:ser>
          <c:idx val="1"/>
          <c:order val="1"/>
          <c:tx>
            <c:v>Mediana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'Precios '!$C$28:$C$32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'Precios '!$E$28:$E$32</c:f>
              <c:numCache>
                <c:formatCode>General</c:formatCode>
                <c:ptCount val="5"/>
                <c:pt idx="0">
                  <c:v>819</c:v>
                </c:pt>
                <c:pt idx="1">
                  <c:v>819</c:v>
                </c:pt>
                <c:pt idx="2">
                  <c:v>819</c:v>
                </c:pt>
                <c:pt idx="3">
                  <c:v>819</c:v>
                </c:pt>
                <c:pt idx="4">
                  <c:v>819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EF-4D90-9583-AF47FCB4A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9019320"/>
        <c:axId val="329015400"/>
      </c:lineChart>
      <c:catAx>
        <c:axId val="329019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329015400"/>
        <c:crosses val="autoZero"/>
        <c:auto val="1"/>
        <c:lblAlgn val="ctr"/>
        <c:lblOffset val="100"/>
        <c:noMultiLvlLbl val="0"/>
      </c:catAx>
      <c:valAx>
        <c:axId val="329015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329019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Riesgo país de Venezuela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'Riesgo País Venezuela'!$B$3:$B$7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'Riesgo País Venezuela'!$C$3:$C$7</c:f>
              <c:numCache>
                <c:formatCode>General</c:formatCode>
                <c:ptCount val="5"/>
                <c:pt idx="0">
                  <c:v>1141</c:v>
                </c:pt>
                <c:pt idx="1">
                  <c:v>2457</c:v>
                </c:pt>
                <c:pt idx="2">
                  <c:v>2807</c:v>
                </c:pt>
                <c:pt idx="3">
                  <c:v>2168</c:v>
                </c:pt>
                <c:pt idx="4">
                  <c:v>4854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D5-4497-8796-FE74E6B96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9013832"/>
        <c:axId val="329018144"/>
      </c:barChart>
      <c:lineChart>
        <c:grouping val="standard"/>
        <c:varyColors val="0"/>
        <c:ser>
          <c:idx val="1"/>
          <c:order val="1"/>
          <c:tx>
            <c:v>Mediana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'Riesgo País Venezuela'!$B$3:$B$7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'Riesgo País Venezuela'!$D$3:$D$7</c:f>
              <c:numCache>
                <c:formatCode>General</c:formatCode>
                <c:ptCount val="5"/>
                <c:pt idx="0">
                  <c:v>2457</c:v>
                </c:pt>
                <c:pt idx="1">
                  <c:v>2457</c:v>
                </c:pt>
                <c:pt idx="2">
                  <c:v>2457</c:v>
                </c:pt>
                <c:pt idx="3">
                  <c:v>2457</c:v>
                </c:pt>
                <c:pt idx="4">
                  <c:v>2457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FD5-4497-8796-FE74E6B96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9013832"/>
        <c:axId val="329018144"/>
      </c:lineChart>
      <c:catAx>
        <c:axId val="329013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329018144"/>
        <c:crosses val="autoZero"/>
        <c:auto val="1"/>
        <c:lblAlgn val="ctr"/>
        <c:lblOffset val="100"/>
        <c:noMultiLvlLbl val="0"/>
      </c:catAx>
      <c:valAx>
        <c:axId val="32901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329013832"/>
        <c:crosses val="autoZero"/>
        <c:crossBetween val="between"/>
        <c:dispUnits>
          <c:builtInUnit val="thousand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Producción nacional de aceite de palma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'Producción, consumo, exp ECU'!$J$34:$N$34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'Producción, consumo, exp ECU'!$J$35:$N$35</c:f>
              <c:numCache>
                <c:formatCode>General</c:formatCode>
                <c:ptCount val="5"/>
                <c:pt idx="0">
                  <c:v>2649050</c:v>
                </c:pt>
                <c:pt idx="1">
                  <c:v>3510297</c:v>
                </c:pt>
                <c:pt idx="2" formatCode="0">
                  <c:v>2598095</c:v>
                </c:pt>
                <c:pt idx="3">
                  <c:v>3124069</c:v>
                </c:pt>
                <c:pt idx="4" formatCode="0">
                  <c:v>3275992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F5-4540-90C1-5B249722BE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9020496"/>
        <c:axId val="329020888"/>
      </c:barChart>
      <c:lineChart>
        <c:grouping val="standard"/>
        <c:varyColors val="0"/>
        <c:ser>
          <c:idx val="1"/>
          <c:order val="1"/>
          <c:tx>
            <c:v>Mediana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'Producción, consumo, exp ECU'!$J$34:$N$34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'Producción, consumo, exp ECU'!$J$36:$N$36</c:f>
              <c:numCache>
                <c:formatCode>General</c:formatCode>
                <c:ptCount val="5"/>
                <c:pt idx="0">
                  <c:v>3124069</c:v>
                </c:pt>
                <c:pt idx="1">
                  <c:v>3124069</c:v>
                </c:pt>
                <c:pt idx="2">
                  <c:v>3124069</c:v>
                </c:pt>
                <c:pt idx="3">
                  <c:v>3124069</c:v>
                </c:pt>
                <c:pt idx="4">
                  <c:v>3124069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F5-4540-90C1-5B249722BE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9020496"/>
        <c:axId val="329020888"/>
      </c:lineChart>
      <c:catAx>
        <c:axId val="32902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329020888"/>
        <c:crosses val="autoZero"/>
        <c:auto val="1"/>
        <c:lblAlgn val="ctr"/>
        <c:lblOffset val="100"/>
        <c:noMultiLvlLbl val="0"/>
      </c:catAx>
      <c:valAx>
        <c:axId val="329020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329020496"/>
        <c:crosses val="autoZero"/>
        <c:crossBetween val="between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EB3D7F-8551-4570-B8A0-0DA5A4ED1C3B}" type="doc">
      <dgm:prSet loTypeId="urn:microsoft.com/office/officeart/2005/8/layout/lProcess1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AD97FC9A-4DFC-46F5-B87C-818E55A7130E}">
      <dgm:prSet phldrT="[Texto]" custT="1"/>
      <dgm:spPr/>
      <dgm:t>
        <a:bodyPr/>
        <a:lstStyle/>
        <a:p>
          <a:r>
            <a:rPr lang="es-EC" sz="2400" dirty="0" smtClean="0"/>
            <a:t>Enfoque de la investigación</a:t>
          </a:r>
          <a:endParaRPr lang="es-CO" sz="2400" dirty="0"/>
        </a:p>
      </dgm:t>
    </dgm:pt>
    <dgm:pt modelId="{805AB1BD-4071-4874-BFCF-1003B2862398}" type="parTrans" cxnId="{B0DF93E1-3F54-4000-9614-FD3C726B8A42}">
      <dgm:prSet/>
      <dgm:spPr/>
      <dgm:t>
        <a:bodyPr/>
        <a:lstStyle/>
        <a:p>
          <a:endParaRPr lang="es-CO"/>
        </a:p>
      </dgm:t>
    </dgm:pt>
    <dgm:pt modelId="{26BA3992-4175-4F16-AB99-68D0DA4A98B3}" type="sibTrans" cxnId="{B0DF93E1-3F54-4000-9614-FD3C726B8A42}">
      <dgm:prSet/>
      <dgm:spPr/>
      <dgm:t>
        <a:bodyPr/>
        <a:lstStyle/>
        <a:p>
          <a:endParaRPr lang="es-CO"/>
        </a:p>
      </dgm:t>
    </dgm:pt>
    <dgm:pt modelId="{C8AB7827-348B-4295-9F90-36F655B2068E}">
      <dgm:prSet phldrT="[Texto]" custT="1"/>
      <dgm:spPr/>
      <dgm:t>
        <a:bodyPr/>
        <a:lstStyle/>
        <a:p>
          <a:r>
            <a:rPr lang="es-EC" sz="2000" dirty="0" smtClean="0"/>
            <a:t>Continúas</a:t>
          </a:r>
          <a:endParaRPr lang="es-CO" sz="2000" dirty="0"/>
        </a:p>
      </dgm:t>
    </dgm:pt>
    <dgm:pt modelId="{CEA7A383-993F-4618-AFDF-AA8BC2A20FE6}" type="parTrans" cxnId="{CC887695-8EA0-47F9-AEDC-90D315747D00}">
      <dgm:prSet/>
      <dgm:spPr/>
      <dgm:t>
        <a:bodyPr/>
        <a:lstStyle/>
        <a:p>
          <a:endParaRPr lang="es-CO" sz="2000"/>
        </a:p>
      </dgm:t>
    </dgm:pt>
    <dgm:pt modelId="{594EDB34-1370-453F-B0B7-C0545C9FD64F}" type="sibTrans" cxnId="{CC887695-8EA0-47F9-AEDC-90D315747D00}">
      <dgm:prSet/>
      <dgm:spPr/>
      <dgm:t>
        <a:bodyPr/>
        <a:lstStyle/>
        <a:p>
          <a:endParaRPr lang="es-CO" sz="2000"/>
        </a:p>
      </dgm:t>
    </dgm:pt>
    <dgm:pt modelId="{99D77CE0-A7DE-4AA9-8DFF-783801C97848}">
      <dgm:prSet phldrT="[Texto]" custT="1"/>
      <dgm:spPr/>
      <dgm:t>
        <a:bodyPr/>
        <a:lstStyle/>
        <a:p>
          <a:r>
            <a:rPr lang="es-EC" sz="2000" dirty="0" smtClean="0"/>
            <a:t>Discretas</a:t>
          </a:r>
          <a:endParaRPr lang="es-CO" sz="2000" dirty="0"/>
        </a:p>
      </dgm:t>
    </dgm:pt>
    <dgm:pt modelId="{163F3028-24AE-4155-8267-7BDAFA00B087}" type="parTrans" cxnId="{A06756C6-19F7-49BB-8C53-B0B9D6643C44}">
      <dgm:prSet/>
      <dgm:spPr/>
      <dgm:t>
        <a:bodyPr/>
        <a:lstStyle/>
        <a:p>
          <a:endParaRPr lang="es-CO"/>
        </a:p>
      </dgm:t>
    </dgm:pt>
    <dgm:pt modelId="{BD11B847-1674-439D-AC18-0574E1F56376}" type="sibTrans" cxnId="{A06756C6-19F7-49BB-8C53-B0B9D6643C44}">
      <dgm:prSet/>
      <dgm:spPr/>
      <dgm:t>
        <a:bodyPr/>
        <a:lstStyle/>
        <a:p>
          <a:endParaRPr lang="es-CO"/>
        </a:p>
      </dgm:t>
    </dgm:pt>
    <dgm:pt modelId="{5C4D5572-1440-4931-B501-233FC8A9EE40}">
      <dgm:prSet phldrT="[Texto]" custT="1"/>
      <dgm:spPr/>
      <dgm:t>
        <a:bodyPr/>
        <a:lstStyle/>
        <a:p>
          <a:r>
            <a:rPr lang="es-EC" sz="2400" dirty="0" smtClean="0"/>
            <a:t>Tipología de la investigación</a:t>
          </a:r>
          <a:endParaRPr lang="es-CO" sz="2400" dirty="0"/>
        </a:p>
      </dgm:t>
    </dgm:pt>
    <dgm:pt modelId="{7680CE9F-8D18-427B-83FB-9FD32AFE5457}" type="parTrans" cxnId="{0AEC6E99-DECF-42EE-93E7-4D2BB8501B1F}">
      <dgm:prSet/>
      <dgm:spPr/>
      <dgm:t>
        <a:bodyPr/>
        <a:lstStyle/>
        <a:p>
          <a:endParaRPr lang="es-CO"/>
        </a:p>
      </dgm:t>
    </dgm:pt>
    <dgm:pt modelId="{5AE0393D-C11C-4836-973B-2BCF8DF3F0A7}" type="sibTrans" cxnId="{0AEC6E99-DECF-42EE-93E7-4D2BB8501B1F}">
      <dgm:prSet/>
      <dgm:spPr/>
      <dgm:t>
        <a:bodyPr/>
        <a:lstStyle/>
        <a:p>
          <a:endParaRPr lang="es-CO"/>
        </a:p>
      </dgm:t>
    </dgm:pt>
    <dgm:pt modelId="{96D2770C-A0E2-413B-AF2D-1111C5276C75}">
      <dgm:prSet phldrT="[Texto]" custT="1"/>
      <dgm:spPr/>
      <dgm:t>
        <a:bodyPr/>
        <a:lstStyle/>
        <a:p>
          <a:r>
            <a:rPr lang="es-EC" sz="2000" dirty="0" smtClean="0"/>
            <a:t>Finalidad</a:t>
          </a:r>
          <a:endParaRPr lang="es-CO" sz="2000" dirty="0"/>
        </a:p>
      </dgm:t>
    </dgm:pt>
    <dgm:pt modelId="{CB3FC323-CE54-45B9-A166-DDEE713B5F99}" type="parTrans" cxnId="{7AE90C6C-AE9F-4384-ADE0-30FE1DB0BC15}">
      <dgm:prSet/>
      <dgm:spPr/>
      <dgm:t>
        <a:bodyPr/>
        <a:lstStyle/>
        <a:p>
          <a:endParaRPr lang="es-CO" sz="2000"/>
        </a:p>
      </dgm:t>
    </dgm:pt>
    <dgm:pt modelId="{F26ED7F5-8C4A-45BF-A196-4B3E0B565D59}" type="sibTrans" cxnId="{7AE90C6C-AE9F-4384-ADE0-30FE1DB0BC15}">
      <dgm:prSet/>
      <dgm:spPr/>
      <dgm:t>
        <a:bodyPr/>
        <a:lstStyle/>
        <a:p>
          <a:endParaRPr lang="es-CO" sz="2000"/>
        </a:p>
      </dgm:t>
    </dgm:pt>
    <dgm:pt modelId="{1F57EBC7-2543-4139-8738-41E749DC2D0D}">
      <dgm:prSet phldrT="[Texto]" custT="1"/>
      <dgm:spPr/>
      <dgm:t>
        <a:bodyPr/>
        <a:lstStyle/>
        <a:p>
          <a:r>
            <a:rPr lang="es-EC" sz="1600" dirty="0" smtClean="0"/>
            <a:t>Básica</a:t>
          </a:r>
          <a:endParaRPr lang="es-CO" sz="1600" dirty="0"/>
        </a:p>
      </dgm:t>
    </dgm:pt>
    <dgm:pt modelId="{39A46518-B486-46E2-A8F9-02AF8ACC975A}" type="parTrans" cxnId="{D8F21BB2-7B72-49F9-AE39-DFED08529187}">
      <dgm:prSet/>
      <dgm:spPr/>
      <dgm:t>
        <a:bodyPr/>
        <a:lstStyle/>
        <a:p>
          <a:endParaRPr lang="es-CO"/>
        </a:p>
      </dgm:t>
    </dgm:pt>
    <dgm:pt modelId="{345A1892-44DB-4502-AB81-D4A5EE7753CA}" type="sibTrans" cxnId="{D8F21BB2-7B72-49F9-AE39-DFED08529187}">
      <dgm:prSet/>
      <dgm:spPr/>
      <dgm:t>
        <a:bodyPr/>
        <a:lstStyle/>
        <a:p>
          <a:endParaRPr lang="es-CO"/>
        </a:p>
      </dgm:t>
    </dgm:pt>
    <dgm:pt modelId="{05555A31-A8BF-41E3-B75B-D55C6EFFCDB4}">
      <dgm:prSet phldrT="[Texto]" custT="1"/>
      <dgm:spPr/>
      <dgm:t>
        <a:bodyPr/>
        <a:lstStyle/>
        <a:p>
          <a:r>
            <a:rPr lang="es-EC" sz="1600" dirty="0" smtClean="0"/>
            <a:t>Documental</a:t>
          </a:r>
          <a:endParaRPr lang="es-CO" sz="1600" dirty="0"/>
        </a:p>
      </dgm:t>
    </dgm:pt>
    <dgm:pt modelId="{CE483F6A-800E-4238-B06E-EBB13A247A22}" type="parTrans" cxnId="{E347C3A1-6175-48CA-9419-753033174D81}">
      <dgm:prSet/>
      <dgm:spPr/>
      <dgm:t>
        <a:bodyPr/>
        <a:lstStyle/>
        <a:p>
          <a:endParaRPr lang="es-CO"/>
        </a:p>
      </dgm:t>
    </dgm:pt>
    <dgm:pt modelId="{EC0D8002-D328-4634-A35D-096E11AA66CC}" type="sibTrans" cxnId="{E347C3A1-6175-48CA-9419-753033174D81}">
      <dgm:prSet/>
      <dgm:spPr/>
      <dgm:t>
        <a:bodyPr/>
        <a:lstStyle/>
        <a:p>
          <a:endParaRPr lang="es-CO"/>
        </a:p>
      </dgm:t>
    </dgm:pt>
    <dgm:pt modelId="{A522D9AB-0B08-40CA-A136-5B5AB7910910}">
      <dgm:prSet phldrT="[Texto]" custT="1"/>
      <dgm:spPr/>
      <dgm:t>
        <a:bodyPr/>
        <a:lstStyle/>
        <a:p>
          <a:r>
            <a:rPr lang="es-EC" sz="2000" dirty="0" smtClean="0"/>
            <a:t>Fuentes de información</a:t>
          </a:r>
          <a:endParaRPr lang="es-CO" sz="2000" dirty="0"/>
        </a:p>
      </dgm:t>
    </dgm:pt>
    <dgm:pt modelId="{4F5CEC74-CE09-4EA7-933D-7F624254D4BB}" type="parTrans" cxnId="{D1DA3D4A-0AF9-414B-A5D3-76835C62A03B}">
      <dgm:prSet/>
      <dgm:spPr/>
      <dgm:t>
        <a:bodyPr/>
        <a:lstStyle/>
        <a:p>
          <a:endParaRPr lang="es-CO"/>
        </a:p>
      </dgm:t>
    </dgm:pt>
    <dgm:pt modelId="{2CD880B9-12D5-4FF8-BBE7-B20928A12D5D}" type="sibTrans" cxnId="{D1DA3D4A-0AF9-414B-A5D3-76835C62A03B}">
      <dgm:prSet/>
      <dgm:spPr/>
      <dgm:t>
        <a:bodyPr/>
        <a:lstStyle/>
        <a:p>
          <a:endParaRPr lang="es-CO" sz="2000"/>
        </a:p>
      </dgm:t>
    </dgm:pt>
    <dgm:pt modelId="{9BE24AAB-A976-4CFE-A407-84005FF1C2CE}">
      <dgm:prSet phldrT="[Texto]" custT="1"/>
      <dgm:spPr/>
      <dgm:t>
        <a:bodyPr/>
        <a:lstStyle/>
        <a:p>
          <a:r>
            <a:rPr lang="es-EC" sz="2000" dirty="0" smtClean="0"/>
            <a:t>Control de las variables</a:t>
          </a:r>
          <a:endParaRPr lang="es-CO" sz="2000" dirty="0"/>
        </a:p>
      </dgm:t>
    </dgm:pt>
    <dgm:pt modelId="{24106248-FDBC-4E96-BD80-F5ECA6088FA0}" type="parTrans" cxnId="{28EF8D2C-7FA8-4344-8B08-CEFB52A9C43F}">
      <dgm:prSet/>
      <dgm:spPr/>
      <dgm:t>
        <a:bodyPr/>
        <a:lstStyle/>
        <a:p>
          <a:endParaRPr lang="es-CO"/>
        </a:p>
      </dgm:t>
    </dgm:pt>
    <dgm:pt modelId="{FBE4F003-6261-4B4D-8DF2-0C65D2A9BAEE}" type="sibTrans" cxnId="{28EF8D2C-7FA8-4344-8B08-CEFB52A9C43F}">
      <dgm:prSet/>
      <dgm:spPr/>
      <dgm:t>
        <a:bodyPr/>
        <a:lstStyle/>
        <a:p>
          <a:endParaRPr lang="es-CO" sz="2000"/>
        </a:p>
      </dgm:t>
    </dgm:pt>
    <dgm:pt modelId="{73B1C242-9835-4F8A-AAB1-244E2C8E2878}">
      <dgm:prSet phldrT="[Texto]" custT="1"/>
      <dgm:spPr/>
      <dgm:t>
        <a:bodyPr/>
        <a:lstStyle/>
        <a:p>
          <a:r>
            <a:rPr lang="es-EC" sz="1600" dirty="0" smtClean="0"/>
            <a:t>No experimental</a:t>
          </a:r>
          <a:endParaRPr lang="es-CO" sz="1600" dirty="0"/>
        </a:p>
      </dgm:t>
    </dgm:pt>
    <dgm:pt modelId="{603B3E8D-26F8-41D8-B253-4D01D85E1156}" type="parTrans" cxnId="{171B2B5A-4CCD-4862-BA2D-A18FB00C5F0E}">
      <dgm:prSet/>
      <dgm:spPr/>
      <dgm:t>
        <a:bodyPr/>
        <a:lstStyle/>
        <a:p>
          <a:endParaRPr lang="es-CO"/>
        </a:p>
      </dgm:t>
    </dgm:pt>
    <dgm:pt modelId="{D59E8CFD-2D8C-49BD-B92B-F3C83ABD5DA0}" type="sibTrans" cxnId="{171B2B5A-4CCD-4862-BA2D-A18FB00C5F0E}">
      <dgm:prSet/>
      <dgm:spPr/>
      <dgm:t>
        <a:bodyPr/>
        <a:lstStyle/>
        <a:p>
          <a:endParaRPr lang="es-CO"/>
        </a:p>
      </dgm:t>
    </dgm:pt>
    <dgm:pt modelId="{9B8FE27D-47B9-4783-80F9-5E8A4088B0A6}">
      <dgm:prSet phldrT="[Texto]" custT="1"/>
      <dgm:spPr/>
      <dgm:t>
        <a:bodyPr/>
        <a:lstStyle/>
        <a:p>
          <a:r>
            <a:rPr lang="es-EC" sz="2000" dirty="0" smtClean="0"/>
            <a:t>Alcance</a:t>
          </a:r>
          <a:endParaRPr lang="es-CO" sz="2000" dirty="0"/>
        </a:p>
      </dgm:t>
    </dgm:pt>
    <dgm:pt modelId="{4E3CFD88-BF96-4A28-9C13-A6369740D5F6}" type="parTrans" cxnId="{77246E75-BA00-4AE6-9A4A-F1EB009960CE}">
      <dgm:prSet/>
      <dgm:spPr/>
      <dgm:t>
        <a:bodyPr/>
        <a:lstStyle/>
        <a:p>
          <a:endParaRPr lang="es-CO"/>
        </a:p>
      </dgm:t>
    </dgm:pt>
    <dgm:pt modelId="{ED425140-7131-44BF-A038-F36CC23DEC3C}" type="sibTrans" cxnId="{77246E75-BA00-4AE6-9A4A-F1EB009960CE}">
      <dgm:prSet/>
      <dgm:spPr/>
      <dgm:t>
        <a:bodyPr/>
        <a:lstStyle/>
        <a:p>
          <a:endParaRPr lang="es-CO"/>
        </a:p>
      </dgm:t>
    </dgm:pt>
    <dgm:pt modelId="{3760A854-211B-43E5-A542-1EC4547218C0}">
      <dgm:prSet phldrT="[Texto]" custT="1"/>
      <dgm:spPr/>
      <dgm:t>
        <a:bodyPr/>
        <a:lstStyle/>
        <a:p>
          <a:r>
            <a:rPr lang="es-EC" sz="1600" dirty="0" smtClean="0"/>
            <a:t>Descriptiva</a:t>
          </a:r>
          <a:endParaRPr lang="es-CO" sz="1600" dirty="0"/>
        </a:p>
      </dgm:t>
    </dgm:pt>
    <dgm:pt modelId="{91431E87-4E3B-47C0-AFF6-FA2D56D69E9F}" type="parTrans" cxnId="{5D22F53A-C223-4E80-B0FE-7B9AEC2110DC}">
      <dgm:prSet/>
      <dgm:spPr/>
      <dgm:t>
        <a:bodyPr/>
        <a:lstStyle/>
        <a:p>
          <a:endParaRPr lang="es-CO"/>
        </a:p>
      </dgm:t>
    </dgm:pt>
    <dgm:pt modelId="{4BBFE771-729B-42F6-A56D-77513E057EE2}" type="sibTrans" cxnId="{5D22F53A-C223-4E80-B0FE-7B9AEC2110DC}">
      <dgm:prSet/>
      <dgm:spPr/>
      <dgm:t>
        <a:bodyPr/>
        <a:lstStyle/>
        <a:p>
          <a:endParaRPr lang="es-CO"/>
        </a:p>
      </dgm:t>
    </dgm:pt>
    <dgm:pt modelId="{F4D52C06-83D8-4F17-946E-51969673B0A0}">
      <dgm:prSet phldrT="[Texto]" custT="1"/>
      <dgm:spPr/>
      <dgm:t>
        <a:bodyPr/>
        <a:lstStyle/>
        <a:p>
          <a:r>
            <a:rPr lang="es-EC" sz="2400" dirty="0" smtClean="0"/>
            <a:t>Instrumentos de recolección</a:t>
          </a:r>
          <a:endParaRPr lang="es-CO" sz="2400" dirty="0"/>
        </a:p>
      </dgm:t>
    </dgm:pt>
    <dgm:pt modelId="{EE29E9E8-AF76-4798-B00D-F4078C86F9D8}" type="parTrans" cxnId="{A54C95ED-C856-4B7F-9099-94FD6758AB3B}">
      <dgm:prSet/>
      <dgm:spPr/>
      <dgm:t>
        <a:bodyPr/>
        <a:lstStyle/>
        <a:p>
          <a:endParaRPr lang="es-CO"/>
        </a:p>
      </dgm:t>
    </dgm:pt>
    <dgm:pt modelId="{A74447EB-1179-468F-BAF9-781AEE25900D}" type="sibTrans" cxnId="{A54C95ED-C856-4B7F-9099-94FD6758AB3B}">
      <dgm:prSet/>
      <dgm:spPr/>
      <dgm:t>
        <a:bodyPr/>
        <a:lstStyle/>
        <a:p>
          <a:endParaRPr lang="es-CO"/>
        </a:p>
      </dgm:t>
    </dgm:pt>
    <dgm:pt modelId="{2F87633E-4C0E-48B6-AC0D-A064613716E6}">
      <dgm:prSet phldrT="[Texto]" custT="1"/>
      <dgm:spPr/>
      <dgm:t>
        <a:bodyPr/>
        <a:lstStyle/>
        <a:p>
          <a:r>
            <a:rPr lang="es-EC" sz="2000" dirty="0" smtClean="0"/>
            <a:t>Fuentes secundarias</a:t>
          </a:r>
          <a:endParaRPr lang="es-CO" sz="2000" dirty="0"/>
        </a:p>
      </dgm:t>
    </dgm:pt>
    <dgm:pt modelId="{FA2F951D-AD85-4A17-86F8-1F665F8129E2}" type="parTrans" cxnId="{59C766F2-25D9-4D9E-8F8E-945B81AA78A1}">
      <dgm:prSet/>
      <dgm:spPr/>
      <dgm:t>
        <a:bodyPr/>
        <a:lstStyle/>
        <a:p>
          <a:endParaRPr lang="es-CO" sz="2000"/>
        </a:p>
      </dgm:t>
    </dgm:pt>
    <dgm:pt modelId="{688E7716-104C-4B9E-91AF-975ECC302521}" type="sibTrans" cxnId="{59C766F2-25D9-4D9E-8F8E-945B81AA78A1}">
      <dgm:prSet/>
      <dgm:spPr/>
      <dgm:t>
        <a:bodyPr/>
        <a:lstStyle/>
        <a:p>
          <a:endParaRPr lang="es-CO" sz="2000"/>
        </a:p>
      </dgm:t>
    </dgm:pt>
    <dgm:pt modelId="{E6096218-5788-4080-9A8F-DC8F1CB272CB}">
      <dgm:prSet phldrT="[Texto]" custT="1"/>
      <dgm:spPr/>
      <dgm:t>
        <a:bodyPr/>
        <a:lstStyle/>
        <a:p>
          <a:r>
            <a:rPr lang="es-EC" sz="1600" dirty="0" smtClean="0"/>
            <a:t>Base de datos</a:t>
          </a:r>
          <a:endParaRPr lang="es-CO" sz="1600" dirty="0"/>
        </a:p>
      </dgm:t>
    </dgm:pt>
    <dgm:pt modelId="{2740613F-4B21-4E65-A437-E0E0E3040AAB}" type="parTrans" cxnId="{041F1081-9400-4BC8-B00A-3BE61C765E06}">
      <dgm:prSet/>
      <dgm:spPr/>
      <dgm:t>
        <a:bodyPr/>
        <a:lstStyle/>
        <a:p>
          <a:endParaRPr lang="es-CO"/>
        </a:p>
      </dgm:t>
    </dgm:pt>
    <dgm:pt modelId="{1438301A-558C-456D-BE94-C73BC8C3A32A}" type="sibTrans" cxnId="{041F1081-9400-4BC8-B00A-3BE61C765E06}">
      <dgm:prSet/>
      <dgm:spPr/>
      <dgm:t>
        <a:bodyPr/>
        <a:lstStyle/>
        <a:p>
          <a:endParaRPr lang="es-CO"/>
        </a:p>
      </dgm:t>
    </dgm:pt>
    <dgm:pt modelId="{0BA0D257-988F-4B9A-87DC-7ABFAB1D2A4B}">
      <dgm:prSet phldrT="[Texto]" custT="1"/>
      <dgm:spPr/>
      <dgm:t>
        <a:bodyPr/>
        <a:lstStyle/>
        <a:p>
          <a:r>
            <a:rPr lang="es-EC" sz="2000" dirty="0" smtClean="0"/>
            <a:t>Fuentes primarias</a:t>
          </a:r>
          <a:endParaRPr lang="es-CO" sz="2000" dirty="0"/>
        </a:p>
      </dgm:t>
    </dgm:pt>
    <dgm:pt modelId="{13625463-3B79-4E3B-861C-9E5BEE063EB3}" type="parTrans" cxnId="{70F95DB7-523D-4711-8AE9-A15BD85F2151}">
      <dgm:prSet/>
      <dgm:spPr/>
      <dgm:t>
        <a:bodyPr/>
        <a:lstStyle/>
        <a:p>
          <a:endParaRPr lang="es-CO"/>
        </a:p>
      </dgm:t>
    </dgm:pt>
    <dgm:pt modelId="{896D7F9C-6CF9-4EFB-9E2F-B1AD4FAC016A}" type="sibTrans" cxnId="{70F95DB7-523D-4711-8AE9-A15BD85F2151}">
      <dgm:prSet/>
      <dgm:spPr/>
      <dgm:t>
        <a:bodyPr/>
        <a:lstStyle/>
        <a:p>
          <a:endParaRPr lang="es-CO"/>
        </a:p>
      </dgm:t>
    </dgm:pt>
    <dgm:pt modelId="{39C730EB-84FD-466C-A6EE-5430E0AD6590}">
      <dgm:prSet phldrT="[Texto]" custT="1"/>
      <dgm:spPr/>
      <dgm:t>
        <a:bodyPr/>
        <a:lstStyle/>
        <a:p>
          <a:r>
            <a:rPr lang="es-EC" sz="1600" dirty="0" smtClean="0"/>
            <a:t>Especialistas en la palma de aceite</a:t>
          </a:r>
          <a:endParaRPr lang="es-CO" sz="1600" dirty="0"/>
        </a:p>
      </dgm:t>
    </dgm:pt>
    <dgm:pt modelId="{2C2EC11B-7C8E-46CA-8571-1EAACCB2B522}" type="parTrans" cxnId="{F3581136-099D-4C97-89B0-40F5B8AB6D69}">
      <dgm:prSet/>
      <dgm:spPr/>
      <dgm:t>
        <a:bodyPr/>
        <a:lstStyle/>
        <a:p>
          <a:endParaRPr lang="es-CO"/>
        </a:p>
      </dgm:t>
    </dgm:pt>
    <dgm:pt modelId="{DC71EAEE-4F4B-4FEB-93B5-99B74174BBCA}" type="sibTrans" cxnId="{F3581136-099D-4C97-89B0-40F5B8AB6D69}">
      <dgm:prSet/>
      <dgm:spPr/>
      <dgm:t>
        <a:bodyPr/>
        <a:lstStyle/>
        <a:p>
          <a:endParaRPr lang="es-CO"/>
        </a:p>
      </dgm:t>
    </dgm:pt>
    <dgm:pt modelId="{729EE149-6B6C-4DBB-99FC-DCDDAF26E720}" type="pres">
      <dgm:prSet presAssocID="{ECEB3D7F-8551-4570-B8A0-0DA5A4ED1C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C3D7FFA-A835-477A-8231-B3B27B8F4389}" type="pres">
      <dgm:prSet presAssocID="{AD97FC9A-4DFC-46F5-B87C-818E55A7130E}" presName="vertFlow" presStyleCnt="0"/>
      <dgm:spPr/>
    </dgm:pt>
    <dgm:pt modelId="{E59AD300-2C32-489F-A834-98CC88DA94BA}" type="pres">
      <dgm:prSet presAssocID="{AD97FC9A-4DFC-46F5-B87C-818E55A7130E}" presName="header" presStyleLbl="node1" presStyleIdx="0" presStyleCnt="3" custScaleX="156624" custScaleY="219461"/>
      <dgm:spPr/>
      <dgm:t>
        <a:bodyPr/>
        <a:lstStyle/>
        <a:p>
          <a:endParaRPr lang="es-CO"/>
        </a:p>
      </dgm:t>
    </dgm:pt>
    <dgm:pt modelId="{C4648E20-1926-4F1D-8C2E-9E863899354A}" type="pres">
      <dgm:prSet presAssocID="{CEA7A383-993F-4618-AFDF-AA8BC2A20FE6}" presName="parTrans" presStyleLbl="sibTrans2D1" presStyleIdx="0" presStyleCnt="8" custScaleX="127534" custScaleY="144128"/>
      <dgm:spPr/>
      <dgm:t>
        <a:bodyPr/>
        <a:lstStyle/>
        <a:p>
          <a:endParaRPr lang="es-CO"/>
        </a:p>
      </dgm:t>
    </dgm:pt>
    <dgm:pt modelId="{481F6E6E-027A-44C6-81C0-11AB941D31B0}" type="pres">
      <dgm:prSet presAssocID="{C8AB7827-348B-4295-9F90-36F655B2068E}" presName="child" presStyleLbl="alignAccFollowNode1" presStyleIdx="0" presStyleCnt="8" custScaleX="156624" custScaleY="219461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565E36B-5C86-410A-8F2F-D7A11061581C}" type="pres">
      <dgm:prSet presAssocID="{594EDB34-1370-453F-B0B7-C0545C9FD64F}" presName="sibTrans" presStyleLbl="sibTrans2D1" presStyleIdx="1" presStyleCnt="8" custScaleX="127534" custScaleY="144128"/>
      <dgm:spPr/>
      <dgm:t>
        <a:bodyPr/>
        <a:lstStyle/>
        <a:p>
          <a:endParaRPr lang="es-CO"/>
        </a:p>
      </dgm:t>
    </dgm:pt>
    <dgm:pt modelId="{FFBE8806-5E14-4A73-9754-FEEC09A3FCAD}" type="pres">
      <dgm:prSet presAssocID="{99D77CE0-A7DE-4AA9-8DFF-783801C97848}" presName="child" presStyleLbl="alignAccFollowNode1" presStyleIdx="1" presStyleCnt="8" custScaleX="156624" custScaleY="219461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90F5A92-79F0-43F9-9ACE-E095F6439ED5}" type="pres">
      <dgm:prSet presAssocID="{AD97FC9A-4DFC-46F5-B87C-818E55A7130E}" presName="hSp" presStyleCnt="0"/>
      <dgm:spPr/>
    </dgm:pt>
    <dgm:pt modelId="{158330F7-757C-4498-A144-15E6F9C08648}" type="pres">
      <dgm:prSet presAssocID="{5C4D5572-1440-4931-B501-233FC8A9EE40}" presName="vertFlow" presStyleCnt="0"/>
      <dgm:spPr/>
    </dgm:pt>
    <dgm:pt modelId="{337723CD-0CB7-482A-9C5A-726753728170}" type="pres">
      <dgm:prSet presAssocID="{5C4D5572-1440-4931-B501-233FC8A9EE40}" presName="header" presStyleLbl="node1" presStyleIdx="1" presStyleCnt="3" custScaleX="156624" custScaleY="219461"/>
      <dgm:spPr/>
      <dgm:t>
        <a:bodyPr/>
        <a:lstStyle/>
        <a:p>
          <a:endParaRPr lang="es-CO"/>
        </a:p>
      </dgm:t>
    </dgm:pt>
    <dgm:pt modelId="{5328C851-43DB-4418-B13F-6B59836983AF}" type="pres">
      <dgm:prSet presAssocID="{CB3FC323-CE54-45B9-A166-DDEE713B5F99}" presName="parTrans" presStyleLbl="sibTrans2D1" presStyleIdx="2" presStyleCnt="8" custScaleX="127534" custScaleY="144128"/>
      <dgm:spPr/>
      <dgm:t>
        <a:bodyPr/>
        <a:lstStyle/>
        <a:p>
          <a:endParaRPr lang="es-CO"/>
        </a:p>
      </dgm:t>
    </dgm:pt>
    <dgm:pt modelId="{81C3C39E-8394-459F-B9F7-5B4E3D6E3FF1}" type="pres">
      <dgm:prSet presAssocID="{96D2770C-A0E2-413B-AF2D-1111C5276C75}" presName="child" presStyleLbl="alignAccFollowNode1" presStyleIdx="2" presStyleCnt="8" custScaleX="156624" custScaleY="219461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C19726B-CC8A-4CFC-A5FF-813E36195020}" type="pres">
      <dgm:prSet presAssocID="{F26ED7F5-8C4A-45BF-A196-4B3E0B565D59}" presName="sibTrans" presStyleLbl="sibTrans2D1" presStyleIdx="3" presStyleCnt="8" custScaleX="127534" custScaleY="144128"/>
      <dgm:spPr/>
      <dgm:t>
        <a:bodyPr/>
        <a:lstStyle/>
        <a:p>
          <a:endParaRPr lang="es-CO"/>
        </a:p>
      </dgm:t>
    </dgm:pt>
    <dgm:pt modelId="{6CE0D3C5-7E86-4CD9-A1EA-8D7C9F3FAFA8}" type="pres">
      <dgm:prSet presAssocID="{A522D9AB-0B08-40CA-A136-5B5AB7910910}" presName="child" presStyleLbl="alignAccFollowNode1" presStyleIdx="3" presStyleCnt="8" custScaleX="156624" custScaleY="219461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A7BB4A7-A521-41D4-BDB5-3C9483D33712}" type="pres">
      <dgm:prSet presAssocID="{2CD880B9-12D5-4FF8-BBE7-B20928A12D5D}" presName="sibTrans" presStyleLbl="sibTrans2D1" presStyleIdx="4" presStyleCnt="8" custScaleX="127534" custScaleY="144128"/>
      <dgm:spPr/>
      <dgm:t>
        <a:bodyPr/>
        <a:lstStyle/>
        <a:p>
          <a:endParaRPr lang="es-CO"/>
        </a:p>
      </dgm:t>
    </dgm:pt>
    <dgm:pt modelId="{4504FDBF-9539-4AB7-BFC7-1BDE7D8566D9}" type="pres">
      <dgm:prSet presAssocID="{9BE24AAB-A976-4CFE-A407-84005FF1C2CE}" presName="child" presStyleLbl="alignAccFollowNode1" presStyleIdx="4" presStyleCnt="8" custScaleX="156624" custScaleY="219461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A364F12-9132-4DD1-9A04-F0514C4792E7}" type="pres">
      <dgm:prSet presAssocID="{FBE4F003-6261-4B4D-8DF2-0C65D2A9BAEE}" presName="sibTrans" presStyleLbl="sibTrans2D1" presStyleIdx="5" presStyleCnt="8" custScaleX="127534" custScaleY="144128"/>
      <dgm:spPr/>
      <dgm:t>
        <a:bodyPr/>
        <a:lstStyle/>
        <a:p>
          <a:endParaRPr lang="es-CO"/>
        </a:p>
      </dgm:t>
    </dgm:pt>
    <dgm:pt modelId="{71C69443-D171-4496-BDFD-AAD4D5962ACC}" type="pres">
      <dgm:prSet presAssocID="{9B8FE27D-47B9-4783-80F9-5E8A4088B0A6}" presName="child" presStyleLbl="alignAccFollowNode1" presStyleIdx="5" presStyleCnt="8" custScaleX="156624" custScaleY="219461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7385EE3-C0F9-4DC2-A185-10AD5258AE80}" type="pres">
      <dgm:prSet presAssocID="{5C4D5572-1440-4931-B501-233FC8A9EE40}" presName="hSp" presStyleCnt="0"/>
      <dgm:spPr/>
    </dgm:pt>
    <dgm:pt modelId="{68F601A9-E09D-40FD-B938-72DFBBB6BD98}" type="pres">
      <dgm:prSet presAssocID="{F4D52C06-83D8-4F17-946E-51969673B0A0}" presName="vertFlow" presStyleCnt="0"/>
      <dgm:spPr/>
    </dgm:pt>
    <dgm:pt modelId="{B28624B9-2558-4B8B-9FC5-77E04DB1AD3E}" type="pres">
      <dgm:prSet presAssocID="{F4D52C06-83D8-4F17-946E-51969673B0A0}" presName="header" presStyleLbl="node1" presStyleIdx="2" presStyleCnt="3" custScaleX="156624" custScaleY="219461"/>
      <dgm:spPr/>
      <dgm:t>
        <a:bodyPr/>
        <a:lstStyle/>
        <a:p>
          <a:endParaRPr lang="es-CO"/>
        </a:p>
      </dgm:t>
    </dgm:pt>
    <dgm:pt modelId="{E5F6E1E1-7739-4878-824E-C94328087297}" type="pres">
      <dgm:prSet presAssocID="{FA2F951D-AD85-4A17-86F8-1F665F8129E2}" presName="parTrans" presStyleLbl="sibTrans2D1" presStyleIdx="6" presStyleCnt="8" custScaleX="127534" custScaleY="144128"/>
      <dgm:spPr/>
      <dgm:t>
        <a:bodyPr/>
        <a:lstStyle/>
        <a:p>
          <a:endParaRPr lang="es-CO"/>
        </a:p>
      </dgm:t>
    </dgm:pt>
    <dgm:pt modelId="{7A9B0ED0-D11C-430E-9A9D-68536DB6AC19}" type="pres">
      <dgm:prSet presAssocID="{2F87633E-4C0E-48B6-AC0D-A064613716E6}" presName="child" presStyleLbl="alignAccFollowNode1" presStyleIdx="6" presStyleCnt="8" custScaleX="156624" custScaleY="219461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DD185D2-7C2F-4B02-97CA-F139F98A17DB}" type="pres">
      <dgm:prSet presAssocID="{688E7716-104C-4B9E-91AF-975ECC302521}" presName="sibTrans" presStyleLbl="sibTrans2D1" presStyleIdx="7" presStyleCnt="8" custScaleX="127534" custScaleY="144128"/>
      <dgm:spPr/>
      <dgm:t>
        <a:bodyPr/>
        <a:lstStyle/>
        <a:p>
          <a:endParaRPr lang="es-CO"/>
        </a:p>
      </dgm:t>
    </dgm:pt>
    <dgm:pt modelId="{8DB46724-5637-439D-BEF6-5B9D8FFB71C3}" type="pres">
      <dgm:prSet presAssocID="{0BA0D257-988F-4B9A-87DC-7ABFAB1D2A4B}" presName="child" presStyleLbl="alignAccFollowNode1" presStyleIdx="7" presStyleCnt="8" custScaleX="156624" custScaleY="219461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1D7A0A1-915C-4A30-95B6-860CB8DF81D2}" type="presOf" srcId="{5C4D5572-1440-4931-B501-233FC8A9EE40}" destId="{337723CD-0CB7-482A-9C5A-726753728170}" srcOrd="0" destOrd="0" presId="urn:microsoft.com/office/officeart/2005/8/layout/lProcess1"/>
    <dgm:cxn modelId="{3721291D-ECBA-46AE-B9F1-F721B5C4443B}" type="presOf" srcId="{ECEB3D7F-8551-4570-B8A0-0DA5A4ED1C3B}" destId="{729EE149-6B6C-4DBB-99FC-DCDDAF26E720}" srcOrd="0" destOrd="0" presId="urn:microsoft.com/office/officeart/2005/8/layout/lProcess1"/>
    <dgm:cxn modelId="{E3317F07-3161-4013-8331-DA12475B57D7}" type="presOf" srcId="{1F57EBC7-2543-4139-8738-41E749DC2D0D}" destId="{81C3C39E-8394-459F-B9F7-5B4E3D6E3FF1}" srcOrd="0" destOrd="1" presId="urn:microsoft.com/office/officeart/2005/8/layout/lProcess1"/>
    <dgm:cxn modelId="{5479F7C1-25F6-4C2A-994A-FF591CB89906}" type="presOf" srcId="{AD97FC9A-4DFC-46F5-B87C-818E55A7130E}" destId="{E59AD300-2C32-489F-A834-98CC88DA94BA}" srcOrd="0" destOrd="0" presId="urn:microsoft.com/office/officeart/2005/8/layout/lProcess1"/>
    <dgm:cxn modelId="{7AE90C6C-AE9F-4384-ADE0-30FE1DB0BC15}" srcId="{5C4D5572-1440-4931-B501-233FC8A9EE40}" destId="{96D2770C-A0E2-413B-AF2D-1111C5276C75}" srcOrd="0" destOrd="0" parTransId="{CB3FC323-CE54-45B9-A166-DDEE713B5F99}" sibTransId="{F26ED7F5-8C4A-45BF-A196-4B3E0B565D59}"/>
    <dgm:cxn modelId="{041F1081-9400-4BC8-B00A-3BE61C765E06}" srcId="{2F87633E-4C0E-48B6-AC0D-A064613716E6}" destId="{E6096218-5788-4080-9A8F-DC8F1CB272CB}" srcOrd="0" destOrd="0" parTransId="{2740613F-4B21-4E65-A437-E0E0E3040AAB}" sibTransId="{1438301A-558C-456D-BE94-C73BC8C3A32A}"/>
    <dgm:cxn modelId="{189F6531-3C13-4710-81DB-4F973E733266}" type="presOf" srcId="{688E7716-104C-4B9E-91AF-975ECC302521}" destId="{ADD185D2-7C2F-4B02-97CA-F139F98A17DB}" srcOrd="0" destOrd="0" presId="urn:microsoft.com/office/officeart/2005/8/layout/lProcess1"/>
    <dgm:cxn modelId="{7AEF73C1-E0D7-4ACB-855E-351828618FA7}" type="presOf" srcId="{CEA7A383-993F-4618-AFDF-AA8BC2A20FE6}" destId="{C4648E20-1926-4F1D-8C2E-9E863899354A}" srcOrd="0" destOrd="0" presId="urn:microsoft.com/office/officeart/2005/8/layout/lProcess1"/>
    <dgm:cxn modelId="{70F95DB7-523D-4711-8AE9-A15BD85F2151}" srcId="{F4D52C06-83D8-4F17-946E-51969673B0A0}" destId="{0BA0D257-988F-4B9A-87DC-7ABFAB1D2A4B}" srcOrd="1" destOrd="0" parTransId="{13625463-3B79-4E3B-861C-9E5BEE063EB3}" sibTransId="{896D7F9C-6CF9-4EFB-9E2F-B1AD4FAC016A}"/>
    <dgm:cxn modelId="{171B2B5A-4CCD-4862-BA2D-A18FB00C5F0E}" srcId="{9BE24AAB-A976-4CFE-A407-84005FF1C2CE}" destId="{73B1C242-9835-4F8A-AAB1-244E2C8E2878}" srcOrd="0" destOrd="0" parTransId="{603B3E8D-26F8-41D8-B253-4D01D85E1156}" sibTransId="{D59E8CFD-2D8C-49BD-B92B-F3C83ABD5DA0}"/>
    <dgm:cxn modelId="{2136E970-BC9B-4717-ABC5-DB1F17B6D087}" type="presOf" srcId="{9B8FE27D-47B9-4783-80F9-5E8A4088B0A6}" destId="{71C69443-D171-4496-BDFD-AAD4D5962ACC}" srcOrd="0" destOrd="0" presId="urn:microsoft.com/office/officeart/2005/8/layout/lProcess1"/>
    <dgm:cxn modelId="{5B28B6DC-BA85-46C5-B8B1-B66E9E183C00}" type="presOf" srcId="{39C730EB-84FD-466C-A6EE-5430E0AD6590}" destId="{8DB46724-5637-439D-BEF6-5B9D8FFB71C3}" srcOrd="0" destOrd="1" presId="urn:microsoft.com/office/officeart/2005/8/layout/lProcess1"/>
    <dgm:cxn modelId="{28EF8D2C-7FA8-4344-8B08-CEFB52A9C43F}" srcId="{5C4D5572-1440-4931-B501-233FC8A9EE40}" destId="{9BE24AAB-A976-4CFE-A407-84005FF1C2CE}" srcOrd="2" destOrd="0" parTransId="{24106248-FDBC-4E96-BD80-F5ECA6088FA0}" sibTransId="{FBE4F003-6261-4B4D-8DF2-0C65D2A9BAEE}"/>
    <dgm:cxn modelId="{469B4A16-3FE6-419C-8A6D-A14EAF410106}" type="presOf" srcId="{3760A854-211B-43E5-A542-1EC4547218C0}" destId="{71C69443-D171-4496-BDFD-AAD4D5962ACC}" srcOrd="0" destOrd="1" presId="urn:microsoft.com/office/officeart/2005/8/layout/lProcess1"/>
    <dgm:cxn modelId="{C0FABFD5-1344-4699-BF71-24822CBCDBEE}" type="presOf" srcId="{A522D9AB-0B08-40CA-A136-5B5AB7910910}" destId="{6CE0D3C5-7E86-4CD9-A1EA-8D7C9F3FAFA8}" srcOrd="0" destOrd="0" presId="urn:microsoft.com/office/officeart/2005/8/layout/lProcess1"/>
    <dgm:cxn modelId="{0AEC6E99-DECF-42EE-93E7-4D2BB8501B1F}" srcId="{ECEB3D7F-8551-4570-B8A0-0DA5A4ED1C3B}" destId="{5C4D5572-1440-4931-B501-233FC8A9EE40}" srcOrd="1" destOrd="0" parTransId="{7680CE9F-8D18-427B-83FB-9FD32AFE5457}" sibTransId="{5AE0393D-C11C-4836-973B-2BCF8DF3F0A7}"/>
    <dgm:cxn modelId="{C5DE38A7-BEDC-4274-AA41-58B45AD03D3B}" type="presOf" srcId="{CB3FC323-CE54-45B9-A166-DDEE713B5F99}" destId="{5328C851-43DB-4418-B13F-6B59836983AF}" srcOrd="0" destOrd="0" presId="urn:microsoft.com/office/officeart/2005/8/layout/lProcess1"/>
    <dgm:cxn modelId="{E89610C9-C899-4C3E-879C-78AAD788079B}" type="presOf" srcId="{F26ED7F5-8C4A-45BF-A196-4B3E0B565D59}" destId="{BC19726B-CC8A-4CFC-A5FF-813E36195020}" srcOrd="0" destOrd="0" presId="urn:microsoft.com/office/officeart/2005/8/layout/lProcess1"/>
    <dgm:cxn modelId="{A06756C6-19F7-49BB-8C53-B0B9D6643C44}" srcId="{AD97FC9A-4DFC-46F5-B87C-818E55A7130E}" destId="{99D77CE0-A7DE-4AA9-8DFF-783801C97848}" srcOrd="1" destOrd="0" parTransId="{163F3028-24AE-4155-8267-7BDAFA00B087}" sibTransId="{BD11B847-1674-439D-AC18-0574E1F56376}"/>
    <dgm:cxn modelId="{5D22F53A-C223-4E80-B0FE-7B9AEC2110DC}" srcId="{9B8FE27D-47B9-4783-80F9-5E8A4088B0A6}" destId="{3760A854-211B-43E5-A542-1EC4547218C0}" srcOrd="0" destOrd="0" parTransId="{91431E87-4E3B-47C0-AFF6-FA2D56D69E9F}" sibTransId="{4BBFE771-729B-42F6-A56D-77513E057EE2}"/>
    <dgm:cxn modelId="{A54C95ED-C856-4B7F-9099-94FD6758AB3B}" srcId="{ECEB3D7F-8551-4570-B8A0-0DA5A4ED1C3B}" destId="{F4D52C06-83D8-4F17-946E-51969673B0A0}" srcOrd="2" destOrd="0" parTransId="{EE29E9E8-AF76-4798-B00D-F4078C86F9D8}" sibTransId="{A74447EB-1179-468F-BAF9-781AEE25900D}"/>
    <dgm:cxn modelId="{D1DA3D4A-0AF9-414B-A5D3-76835C62A03B}" srcId="{5C4D5572-1440-4931-B501-233FC8A9EE40}" destId="{A522D9AB-0B08-40CA-A136-5B5AB7910910}" srcOrd="1" destOrd="0" parTransId="{4F5CEC74-CE09-4EA7-933D-7F624254D4BB}" sibTransId="{2CD880B9-12D5-4FF8-BBE7-B20928A12D5D}"/>
    <dgm:cxn modelId="{B5014E6B-E9FF-48A9-8409-8EC64F6CB61A}" type="presOf" srcId="{9BE24AAB-A976-4CFE-A407-84005FF1C2CE}" destId="{4504FDBF-9539-4AB7-BFC7-1BDE7D8566D9}" srcOrd="0" destOrd="0" presId="urn:microsoft.com/office/officeart/2005/8/layout/lProcess1"/>
    <dgm:cxn modelId="{F553C363-D920-4197-B558-77A3ED76C5A5}" type="presOf" srcId="{2F87633E-4C0E-48B6-AC0D-A064613716E6}" destId="{7A9B0ED0-D11C-430E-9A9D-68536DB6AC19}" srcOrd="0" destOrd="0" presId="urn:microsoft.com/office/officeart/2005/8/layout/lProcess1"/>
    <dgm:cxn modelId="{999DD1F6-CD9D-42E4-AF85-6E943ACCF841}" type="presOf" srcId="{0BA0D257-988F-4B9A-87DC-7ABFAB1D2A4B}" destId="{8DB46724-5637-439D-BEF6-5B9D8FFB71C3}" srcOrd="0" destOrd="0" presId="urn:microsoft.com/office/officeart/2005/8/layout/lProcess1"/>
    <dgm:cxn modelId="{B0DF93E1-3F54-4000-9614-FD3C726B8A42}" srcId="{ECEB3D7F-8551-4570-B8A0-0DA5A4ED1C3B}" destId="{AD97FC9A-4DFC-46F5-B87C-818E55A7130E}" srcOrd="0" destOrd="0" parTransId="{805AB1BD-4071-4874-BFCF-1003B2862398}" sibTransId="{26BA3992-4175-4F16-AB99-68D0DA4A98B3}"/>
    <dgm:cxn modelId="{59C766F2-25D9-4D9E-8F8E-945B81AA78A1}" srcId="{F4D52C06-83D8-4F17-946E-51969673B0A0}" destId="{2F87633E-4C0E-48B6-AC0D-A064613716E6}" srcOrd="0" destOrd="0" parTransId="{FA2F951D-AD85-4A17-86F8-1F665F8129E2}" sibTransId="{688E7716-104C-4B9E-91AF-975ECC302521}"/>
    <dgm:cxn modelId="{EF455FA5-FB69-4AD4-A4AD-C00A1F4E2241}" type="presOf" srcId="{FA2F951D-AD85-4A17-86F8-1F665F8129E2}" destId="{E5F6E1E1-7739-4878-824E-C94328087297}" srcOrd="0" destOrd="0" presId="urn:microsoft.com/office/officeart/2005/8/layout/lProcess1"/>
    <dgm:cxn modelId="{903A4F84-5DA7-4F5F-BF01-771F17D685A8}" type="presOf" srcId="{73B1C242-9835-4F8A-AAB1-244E2C8E2878}" destId="{4504FDBF-9539-4AB7-BFC7-1BDE7D8566D9}" srcOrd="0" destOrd="1" presId="urn:microsoft.com/office/officeart/2005/8/layout/lProcess1"/>
    <dgm:cxn modelId="{0D2389A2-155D-429E-9ED9-345CA2151098}" type="presOf" srcId="{2CD880B9-12D5-4FF8-BBE7-B20928A12D5D}" destId="{FA7BB4A7-A521-41D4-BDB5-3C9483D33712}" srcOrd="0" destOrd="0" presId="urn:microsoft.com/office/officeart/2005/8/layout/lProcess1"/>
    <dgm:cxn modelId="{336D704F-6AC2-4BB9-A923-8DA323543AEE}" type="presOf" srcId="{FBE4F003-6261-4B4D-8DF2-0C65D2A9BAEE}" destId="{8A364F12-9132-4DD1-9A04-F0514C4792E7}" srcOrd="0" destOrd="0" presId="urn:microsoft.com/office/officeart/2005/8/layout/lProcess1"/>
    <dgm:cxn modelId="{4F25FFE3-07B4-4970-AC55-9B5E4D005734}" type="presOf" srcId="{C8AB7827-348B-4295-9F90-36F655B2068E}" destId="{481F6E6E-027A-44C6-81C0-11AB941D31B0}" srcOrd="0" destOrd="0" presId="urn:microsoft.com/office/officeart/2005/8/layout/lProcess1"/>
    <dgm:cxn modelId="{D8F21BB2-7B72-49F9-AE39-DFED08529187}" srcId="{96D2770C-A0E2-413B-AF2D-1111C5276C75}" destId="{1F57EBC7-2543-4139-8738-41E749DC2D0D}" srcOrd="0" destOrd="0" parTransId="{39A46518-B486-46E2-A8F9-02AF8ACC975A}" sibTransId="{345A1892-44DB-4502-AB81-D4A5EE7753CA}"/>
    <dgm:cxn modelId="{CC887695-8EA0-47F9-AEDC-90D315747D00}" srcId="{AD97FC9A-4DFC-46F5-B87C-818E55A7130E}" destId="{C8AB7827-348B-4295-9F90-36F655B2068E}" srcOrd="0" destOrd="0" parTransId="{CEA7A383-993F-4618-AFDF-AA8BC2A20FE6}" sibTransId="{594EDB34-1370-453F-B0B7-C0545C9FD64F}"/>
    <dgm:cxn modelId="{77246E75-BA00-4AE6-9A4A-F1EB009960CE}" srcId="{5C4D5572-1440-4931-B501-233FC8A9EE40}" destId="{9B8FE27D-47B9-4783-80F9-5E8A4088B0A6}" srcOrd="3" destOrd="0" parTransId="{4E3CFD88-BF96-4A28-9C13-A6369740D5F6}" sibTransId="{ED425140-7131-44BF-A038-F36CC23DEC3C}"/>
    <dgm:cxn modelId="{11ECAC3C-2523-47B0-9977-0EB368DF5AE4}" type="presOf" srcId="{99D77CE0-A7DE-4AA9-8DFF-783801C97848}" destId="{FFBE8806-5E14-4A73-9754-FEEC09A3FCAD}" srcOrd="0" destOrd="0" presId="urn:microsoft.com/office/officeart/2005/8/layout/lProcess1"/>
    <dgm:cxn modelId="{1080876E-EB74-4620-A890-DB420C672AD2}" type="presOf" srcId="{F4D52C06-83D8-4F17-946E-51969673B0A0}" destId="{B28624B9-2558-4B8B-9FC5-77E04DB1AD3E}" srcOrd="0" destOrd="0" presId="urn:microsoft.com/office/officeart/2005/8/layout/lProcess1"/>
    <dgm:cxn modelId="{F3581136-099D-4C97-89B0-40F5B8AB6D69}" srcId="{0BA0D257-988F-4B9A-87DC-7ABFAB1D2A4B}" destId="{39C730EB-84FD-466C-A6EE-5430E0AD6590}" srcOrd="0" destOrd="0" parTransId="{2C2EC11B-7C8E-46CA-8571-1EAACCB2B522}" sibTransId="{DC71EAEE-4F4B-4FEB-93B5-99B74174BBCA}"/>
    <dgm:cxn modelId="{E347C3A1-6175-48CA-9419-753033174D81}" srcId="{A522D9AB-0B08-40CA-A136-5B5AB7910910}" destId="{05555A31-A8BF-41E3-B75B-D55C6EFFCDB4}" srcOrd="0" destOrd="0" parTransId="{CE483F6A-800E-4238-B06E-EBB13A247A22}" sibTransId="{EC0D8002-D328-4634-A35D-096E11AA66CC}"/>
    <dgm:cxn modelId="{DFB93ED3-65E7-4DC0-8D5F-FA1A705DC27D}" type="presOf" srcId="{E6096218-5788-4080-9A8F-DC8F1CB272CB}" destId="{7A9B0ED0-D11C-430E-9A9D-68536DB6AC19}" srcOrd="0" destOrd="1" presId="urn:microsoft.com/office/officeart/2005/8/layout/lProcess1"/>
    <dgm:cxn modelId="{BC95ACB6-7EB9-4132-8049-6CD3E5E94D36}" type="presOf" srcId="{96D2770C-A0E2-413B-AF2D-1111C5276C75}" destId="{81C3C39E-8394-459F-B9F7-5B4E3D6E3FF1}" srcOrd="0" destOrd="0" presId="urn:microsoft.com/office/officeart/2005/8/layout/lProcess1"/>
    <dgm:cxn modelId="{1CAA9953-AF6B-49C4-B177-0D7F2E356B72}" type="presOf" srcId="{05555A31-A8BF-41E3-B75B-D55C6EFFCDB4}" destId="{6CE0D3C5-7E86-4CD9-A1EA-8D7C9F3FAFA8}" srcOrd="0" destOrd="1" presId="urn:microsoft.com/office/officeart/2005/8/layout/lProcess1"/>
    <dgm:cxn modelId="{AD5995E2-E316-4947-B995-0D1DF85664B1}" type="presOf" srcId="{594EDB34-1370-453F-B0B7-C0545C9FD64F}" destId="{B565E36B-5C86-410A-8F2F-D7A11061581C}" srcOrd="0" destOrd="0" presId="urn:microsoft.com/office/officeart/2005/8/layout/lProcess1"/>
    <dgm:cxn modelId="{224A1662-97B3-4E4F-963C-A310BCCD7945}" type="presParOf" srcId="{729EE149-6B6C-4DBB-99FC-DCDDAF26E720}" destId="{1C3D7FFA-A835-477A-8231-B3B27B8F4389}" srcOrd="0" destOrd="0" presId="urn:microsoft.com/office/officeart/2005/8/layout/lProcess1"/>
    <dgm:cxn modelId="{E608574B-A27F-4673-9367-D291E7D97AB3}" type="presParOf" srcId="{1C3D7FFA-A835-477A-8231-B3B27B8F4389}" destId="{E59AD300-2C32-489F-A834-98CC88DA94BA}" srcOrd="0" destOrd="0" presId="urn:microsoft.com/office/officeart/2005/8/layout/lProcess1"/>
    <dgm:cxn modelId="{1A3B02F8-47A3-4C83-9588-C988C0C9F4FE}" type="presParOf" srcId="{1C3D7FFA-A835-477A-8231-B3B27B8F4389}" destId="{C4648E20-1926-4F1D-8C2E-9E863899354A}" srcOrd="1" destOrd="0" presId="urn:microsoft.com/office/officeart/2005/8/layout/lProcess1"/>
    <dgm:cxn modelId="{C4166C9D-0622-42DB-BAA4-CB1EC5F385BE}" type="presParOf" srcId="{1C3D7FFA-A835-477A-8231-B3B27B8F4389}" destId="{481F6E6E-027A-44C6-81C0-11AB941D31B0}" srcOrd="2" destOrd="0" presId="urn:microsoft.com/office/officeart/2005/8/layout/lProcess1"/>
    <dgm:cxn modelId="{35F33620-6ED9-47B2-9FC1-7022F805A601}" type="presParOf" srcId="{1C3D7FFA-A835-477A-8231-B3B27B8F4389}" destId="{B565E36B-5C86-410A-8F2F-D7A11061581C}" srcOrd="3" destOrd="0" presId="urn:microsoft.com/office/officeart/2005/8/layout/lProcess1"/>
    <dgm:cxn modelId="{E09F7DD1-DFDF-4B54-BAD1-60A56023313D}" type="presParOf" srcId="{1C3D7FFA-A835-477A-8231-B3B27B8F4389}" destId="{FFBE8806-5E14-4A73-9754-FEEC09A3FCAD}" srcOrd="4" destOrd="0" presId="urn:microsoft.com/office/officeart/2005/8/layout/lProcess1"/>
    <dgm:cxn modelId="{3F99E659-7D27-456E-B05D-DEFEF8E2093B}" type="presParOf" srcId="{729EE149-6B6C-4DBB-99FC-DCDDAF26E720}" destId="{790F5A92-79F0-43F9-9ACE-E095F6439ED5}" srcOrd="1" destOrd="0" presId="urn:microsoft.com/office/officeart/2005/8/layout/lProcess1"/>
    <dgm:cxn modelId="{DAED379E-655D-4836-AFCA-F5BA00916AA2}" type="presParOf" srcId="{729EE149-6B6C-4DBB-99FC-DCDDAF26E720}" destId="{158330F7-757C-4498-A144-15E6F9C08648}" srcOrd="2" destOrd="0" presId="urn:microsoft.com/office/officeart/2005/8/layout/lProcess1"/>
    <dgm:cxn modelId="{9E112F51-E495-48CD-A022-13CCEDED58AA}" type="presParOf" srcId="{158330F7-757C-4498-A144-15E6F9C08648}" destId="{337723CD-0CB7-482A-9C5A-726753728170}" srcOrd="0" destOrd="0" presId="urn:microsoft.com/office/officeart/2005/8/layout/lProcess1"/>
    <dgm:cxn modelId="{E39D2835-8498-4B40-8D0D-553427D86417}" type="presParOf" srcId="{158330F7-757C-4498-A144-15E6F9C08648}" destId="{5328C851-43DB-4418-B13F-6B59836983AF}" srcOrd="1" destOrd="0" presId="urn:microsoft.com/office/officeart/2005/8/layout/lProcess1"/>
    <dgm:cxn modelId="{93BC4FEA-DE22-4E16-BDE2-D9A67D94CC87}" type="presParOf" srcId="{158330F7-757C-4498-A144-15E6F9C08648}" destId="{81C3C39E-8394-459F-B9F7-5B4E3D6E3FF1}" srcOrd="2" destOrd="0" presId="urn:microsoft.com/office/officeart/2005/8/layout/lProcess1"/>
    <dgm:cxn modelId="{9672146C-7D53-438A-88B8-02340A2F5C2E}" type="presParOf" srcId="{158330F7-757C-4498-A144-15E6F9C08648}" destId="{BC19726B-CC8A-4CFC-A5FF-813E36195020}" srcOrd="3" destOrd="0" presId="urn:microsoft.com/office/officeart/2005/8/layout/lProcess1"/>
    <dgm:cxn modelId="{B8536D33-D550-400B-8A16-11345C460809}" type="presParOf" srcId="{158330F7-757C-4498-A144-15E6F9C08648}" destId="{6CE0D3C5-7E86-4CD9-A1EA-8D7C9F3FAFA8}" srcOrd="4" destOrd="0" presId="urn:microsoft.com/office/officeart/2005/8/layout/lProcess1"/>
    <dgm:cxn modelId="{A939FA94-3E69-4C48-A97E-A151908CF979}" type="presParOf" srcId="{158330F7-757C-4498-A144-15E6F9C08648}" destId="{FA7BB4A7-A521-41D4-BDB5-3C9483D33712}" srcOrd="5" destOrd="0" presId="urn:microsoft.com/office/officeart/2005/8/layout/lProcess1"/>
    <dgm:cxn modelId="{467327B8-4801-4A5D-B893-8A312EC48874}" type="presParOf" srcId="{158330F7-757C-4498-A144-15E6F9C08648}" destId="{4504FDBF-9539-4AB7-BFC7-1BDE7D8566D9}" srcOrd="6" destOrd="0" presId="urn:microsoft.com/office/officeart/2005/8/layout/lProcess1"/>
    <dgm:cxn modelId="{5BE39C97-57B2-4359-AEC5-D22D7F4261C5}" type="presParOf" srcId="{158330F7-757C-4498-A144-15E6F9C08648}" destId="{8A364F12-9132-4DD1-9A04-F0514C4792E7}" srcOrd="7" destOrd="0" presId="urn:microsoft.com/office/officeart/2005/8/layout/lProcess1"/>
    <dgm:cxn modelId="{664C13AF-031D-4E78-BBE7-5558C6E78D1E}" type="presParOf" srcId="{158330F7-757C-4498-A144-15E6F9C08648}" destId="{71C69443-D171-4496-BDFD-AAD4D5962ACC}" srcOrd="8" destOrd="0" presId="urn:microsoft.com/office/officeart/2005/8/layout/lProcess1"/>
    <dgm:cxn modelId="{16095C70-EEA1-4C60-BE35-9641FBB79525}" type="presParOf" srcId="{729EE149-6B6C-4DBB-99FC-DCDDAF26E720}" destId="{87385EE3-C0F9-4DC2-A185-10AD5258AE80}" srcOrd="3" destOrd="0" presId="urn:microsoft.com/office/officeart/2005/8/layout/lProcess1"/>
    <dgm:cxn modelId="{BED09462-390A-4F0F-8768-79CB1293B6B7}" type="presParOf" srcId="{729EE149-6B6C-4DBB-99FC-DCDDAF26E720}" destId="{68F601A9-E09D-40FD-B938-72DFBBB6BD98}" srcOrd="4" destOrd="0" presId="urn:microsoft.com/office/officeart/2005/8/layout/lProcess1"/>
    <dgm:cxn modelId="{698BEAF9-0D36-40E7-A9D5-4B6D4A8A6F57}" type="presParOf" srcId="{68F601A9-E09D-40FD-B938-72DFBBB6BD98}" destId="{B28624B9-2558-4B8B-9FC5-77E04DB1AD3E}" srcOrd="0" destOrd="0" presId="urn:microsoft.com/office/officeart/2005/8/layout/lProcess1"/>
    <dgm:cxn modelId="{CDD6CB26-CB44-419C-B7A5-2106B599E432}" type="presParOf" srcId="{68F601A9-E09D-40FD-B938-72DFBBB6BD98}" destId="{E5F6E1E1-7739-4878-824E-C94328087297}" srcOrd="1" destOrd="0" presId="urn:microsoft.com/office/officeart/2005/8/layout/lProcess1"/>
    <dgm:cxn modelId="{40B7C6B2-F176-4432-B92B-B7FCAE9E6DD4}" type="presParOf" srcId="{68F601A9-E09D-40FD-B938-72DFBBB6BD98}" destId="{7A9B0ED0-D11C-430E-9A9D-68536DB6AC19}" srcOrd="2" destOrd="0" presId="urn:microsoft.com/office/officeart/2005/8/layout/lProcess1"/>
    <dgm:cxn modelId="{46B432AB-F052-45A2-8B43-428C9AF90B5B}" type="presParOf" srcId="{68F601A9-E09D-40FD-B938-72DFBBB6BD98}" destId="{ADD185D2-7C2F-4B02-97CA-F139F98A17DB}" srcOrd="3" destOrd="0" presId="urn:microsoft.com/office/officeart/2005/8/layout/lProcess1"/>
    <dgm:cxn modelId="{5ECEAE28-DEB5-459C-B922-26785DD7499F}" type="presParOf" srcId="{68F601A9-E09D-40FD-B938-72DFBBB6BD98}" destId="{8DB46724-5637-439D-BEF6-5B9D8FFB71C3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6B9C396-60CB-42FE-88FB-D0A2FF8000E5}" type="doc">
      <dgm:prSet loTypeId="urn:microsoft.com/office/officeart/2005/8/layout/orgChart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A145AAA3-A9D9-4AFC-B661-2DF84E503B8C}">
      <dgm:prSet phldrT="[Texto]"/>
      <dgm:spPr/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Estrategias de Colombia</a:t>
          </a:r>
        </a:p>
      </dgm:t>
    </dgm:pt>
    <dgm:pt modelId="{E95795AA-BD43-4566-94D9-3FB58A48BCDA}" type="parTrans" cxnId="{3A88CAFF-EED2-4B77-8AE6-D2034E041C32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E1D167-B154-4778-8975-9AE9B51FAA09}" type="sibTrans" cxnId="{3A88CAFF-EED2-4B77-8AE6-D2034E041C32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AC2D27-0DFD-4603-B007-79EAC5243215}">
      <dgm:prSet phldrT="[Texto]"/>
      <dgm:spPr/>
      <dgm:t>
        <a:bodyPr/>
        <a:lstStyle/>
        <a:p>
          <a:r>
            <a:rPr lang="es-EC">
              <a:latin typeface="Arial" panose="020B0604020202020204" pitchFamily="34" charset="0"/>
              <a:cs typeface="Arial" panose="020B0604020202020204" pitchFamily="34" charset="0"/>
            </a:rPr>
            <a:t>Parafiscalización</a:t>
          </a:r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B4F0A5-1612-4E0F-9B82-19BD102E792D}" type="parTrans" cxnId="{66C07D41-C0A5-464A-92DF-D9C3302C716B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EF6BD1-908C-4ADB-88F3-9617C731FBBA}" type="sibTrans" cxnId="{66C07D41-C0A5-464A-92DF-D9C3302C716B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1F13B7-A6C7-4588-B4C2-3A4D0786093B}">
      <dgm:prSet/>
      <dgm:spPr/>
      <dgm:t>
        <a:bodyPr/>
        <a:lstStyle/>
        <a:p>
          <a:r>
            <a:rPr lang="es-EC" dirty="0">
              <a:latin typeface="Arial" panose="020B0604020202020204" pitchFamily="34" charset="0"/>
              <a:cs typeface="Arial" panose="020B0604020202020204" pitchFamily="34" charset="0"/>
            </a:rPr>
            <a:t>Fondo </a:t>
          </a: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palmero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8477D8-C603-46ED-8DB6-DBC82D792443}" type="parTrans" cxnId="{D2A30613-5D4D-4F62-9064-B9AA8C3515AB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69FD75-4CB0-4114-B3BE-3C9A1E7DE01E}" type="sibTrans" cxnId="{D2A30613-5D4D-4F62-9064-B9AA8C3515AB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8C472B-D79C-48DF-B2D0-E7567091E24F}">
      <dgm:prSet/>
      <dgm:spPr/>
      <dgm:t>
        <a:bodyPr/>
        <a:lstStyle/>
        <a:p>
          <a:r>
            <a:rPr lang="es-CO" dirty="0">
              <a:latin typeface="Arial" panose="020B0604020202020204" pitchFamily="34" charset="0"/>
              <a:cs typeface="Arial" panose="020B0604020202020204" pitchFamily="34" charset="0"/>
            </a:rPr>
            <a:t>Fondo de Estabilización de </a:t>
          </a:r>
          <a:r>
            <a:rPr lang="es-CO" dirty="0" smtClean="0">
              <a:latin typeface="Arial" panose="020B0604020202020204" pitchFamily="34" charset="0"/>
              <a:cs typeface="Arial" panose="020B0604020202020204" pitchFamily="34" charset="0"/>
            </a:rPr>
            <a:t>Precios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745826-87D7-457A-9D38-6F1FA8696719}" type="parTrans" cxnId="{970DD917-C332-4BC9-AF59-6CF1E0426B86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B792C1-142B-4710-9DF6-F70F368C4AC8}" type="sibTrans" cxnId="{970DD917-C332-4BC9-AF59-6CF1E0426B86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C36A51-AD8A-4E63-A5AA-CAAEB38F9B69}">
      <dgm:prSet/>
      <dgm:spPr/>
      <dgm:t>
        <a:bodyPr/>
        <a:lstStyle/>
        <a:p>
          <a:r>
            <a:rPr lang="es-EC" dirty="0">
              <a:latin typeface="Arial" panose="020B0604020202020204" pitchFamily="34" charset="0"/>
              <a:cs typeface="Arial" panose="020B0604020202020204" pitchFamily="34" charset="0"/>
            </a:rPr>
            <a:t>Programa Nacional </a:t>
          </a: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del biodiesel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43B90F-F51E-409C-80DA-A345657D0807}" type="parTrans" cxnId="{CC57C3E9-91D8-4F27-9B57-7AE089897C14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8DA8EE-EC97-494D-9CEB-6A6A7E293479}" type="sibTrans" cxnId="{CC57C3E9-91D8-4F27-9B57-7AE089897C14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B01338-42DE-4A7D-95AB-C28660184D16}">
      <dgm:prSet/>
      <dgm:spPr/>
      <dgm:t>
        <a:bodyPr/>
        <a:lstStyle/>
        <a:p>
          <a:r>
            <a:rPr lang="es-EC" dirty="0">
              <a:latin typeface="Arial" panose="020B0604020202020204" pitchFamily="34" charset="0"/>
              <a:cs typeface="Arial" panose="020B0604020202020204" pitchFamily="34" charset="0"/>
            </a:rPr>
            <a:t>Facilitación </a:t>
          </a: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aduanera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F11C15-DF74-418A-B305-6FF3D2873684}" type="parTrans" cxnId="{5B7D5306-5588-48B4-B130-41576E4D7409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FC42C4-D4F1-4451-A00D-507B0B71F764}" type="sibTrans" cxnId="{5B7D5306-5588-48B4-B130-41576E4D7409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126686-3BC5-4297-B7B8-D5BC73BC4643}">
      <dgm:prSet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Acuerdo de </a:t>
          </a:r>
          <a:r>
            <a:rPr lang="es-EC" dirty="0">
              <a:latin typeface="Arial" panose="020B0604020202020204" pitchFamily="34" charset="0"/>
              <a:cs typeface="Arial" panose="020B0604020202020204" pitchFamily="34" charset="0"/>
            </a:rPr>
            <a:t>cero </a:t>
          </a: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deforestación</a:t>
          </a:r>
          <a:r>
            <a:rPr lang="es-EC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gm:t>
    </dgm:pt>
    <dgm:pt modelId="{E542B17E-4135-4899-B113-165C4E4126C8}" type="parTrans" cxnId="{CA1B6FCC-556C-4577-ABD6-20C31B0D92FB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0F1F40-6F9E-4E81-B39A-6F2D4F354F21}" type="sibTrans" cxnId="{CA1B6FCC-556C-4577-ABD6-20C31B0D92FB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45D3BC-A0C2-41A4-BD2F-8DA9176C682B}">
      <dgm:prSet/>
      <dgm:spPr/>
      <dgm:t>
        <a:bodyPr/>
        <a:lstStyle/>
        <a:p>
          <a:r>
            <a:rPr lang="es-EC" dirty="0" err="1" smtClean="0">
              <a:latin typeface="Arial" panose="020B0604020202020204" pitchFamily="34" charset="0"/>
              <a:cs typeface="Arial" panose="020B0604020202020204" pitchFamily="34" charset="0"/>
            </a:rPr>
            <a:t>Cenipalma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D2F2C4-8D31-441B-BA4C-AB6B55A7A017}" type="parTrans" cxnId="{1AA792A9-688A-427E-92E9-1416885D337F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BFF940-B037-4F68-A660-D1699F03733E}" type="sibTrans" cxnId="{1AA792A9-688A-427E-92E9-1416885D337F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72AC32-0B30-469F-9B8A-AF6411BA7473}">
      <dgm:prSet/>
      <dgm:spPr/>
      <dgm:t>
        <a:bodyPr/>
        <a:lstStyle/>
        <a:p>
          <a:r>
            <a:rPr lang="es-CO" dirty="0">
              <a:latin typeface="Arial" panose="020B0604020202020204" pitchFamily="34" charset="0"/>
              <a:cs typeface="Arial" panose="020B0604020202020204" pitchFamily="34" charset="0"/>
            </a:rPr>
            <a:t>C.I. </a:t>
          </a:r>
          <a:r>
            <a:rPr lang="es-CO" dirty="0" err="1">
              <a:latin typeface="Arial" panose="020B0604020202020204" pitchFamily="34" charset="0"/>
              <a:cs typeface="Arial" panose="020B0604020202020204" pitchFamily="34" charset="0"/>
            </a:rPr>
            <a:t>Acepalma</a:t>
          </a:r>
          <a:r>
            <a:rPr lang="es-CO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dirty="0" smtClean="0">
              <a:latin typeface="Arial" panose="020B0604020202020204" pitchFamily="34" charset="0"/>
              <a:cs typeface="Arial" panose="020B0604020202020204" pitchFamily="34" charset="0"/>
            </a:rPr>
            <a:t>S.A.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6B37F2-FBED-44F2-BA0B-9E8CA1D5D14A}" type="parTrans" cxnId="{9F7D5F51-A906-4516-9A0B-7D79294FDE4C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FE152C-9FFA-40A8-8F9B-283C7BBEEE8C}" type="sibTrans" cxnId="{9F7D5F51-A906-4516-9A0B-7D79294FDE4C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D3F202-4223-4E9D-AD05-476EBFF8A111}" type="pres">
      <dgm:prSet presAssocID="{76B9C396-60CB-42FE-88FB-D0A2FF8000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8793E299-8D15-44A3-85DD-EB0448BA4DFB}" type="pres">
      <dgm:prSet presAssocID="{A145AAA3-A9D9-4AFC-B661-2DF84E503B8C}" presName="hierRoot1" presStyleCnt="0">
        <dgm:presLayoutVars>
          <dgm:hierBranch val="hang"/>
        </dgm:presLayoutVars>
      </dgm:prSet>
      <dgm:spPr/>
      <dgm:t>
        <a:bodyPr/>
        <a:lstStyle/>
        <a:p>
          <a:endParaRPr lang="es-CO"/>
        </a:p>
      </dgm:t>
    </dgm:pt>
    <dgm:pt modelId="{D77B66EA-988D-4180-8039-73C70E6E86BB}" type="pres">
      <dgm:prSet presAssocID="{A145AAA3-A9D9-4AFC-B661-2DF84E503B8C}" presName="rootComposite1" presStyleCnt="0"/>
      <dgm:spPr/>
      <dgm:t>
        <a:bodyPr/>
        <a:lstStyle/>
        <a:p>
          <a:endParaRPr lang="es-CO"/>
        </a:p>
      </dgm:t>
    </dgm:pt>
    <dgm:pt modelId="{D9373E54-1352-4074-AAEC-0CC9416DF3EC}" type="pres">
      <dgm:prSet presAssocID="{A145AAA3-A9D9-4AFC-B661-2DF84E503B8C}" presName="rootText1" presStyleLbl="node0" presStyleIdx="0" presStyleCnt="1" custScaleX="13311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FE8566A-A89C-43E7-9C27-4183C57703E8}" type="pres">
      <dgm:prSet presAssocID="{A145AAA3-A9D9-4AFC-B661-2DF84E503B8C}" presName="rootConnector1" presStyleLbl="node1" presStyleIdx="0" presStyleCnt="0"/>
      <dgm:spPr/>
      <dgm:t>
        <a:bodyPr/>
        <a:lstStyle/>
        <a:p>
          <a:endParaRPr lang="es-CO"/>
        </a:p>
      </dgm:t>
    </dgm:pt>
    <dgm:pt modelId="{9F1C53C5-584E-4262-9A6D-C7D06ABF5BFD}" type="pres">
      <dgm:prSet presAssocID="{A145AAA3-A9D9-4AFC-B661-2DF84E503B8C}" presName="hierChild2" presStyleCnt="0"/>
      <dgm:spPr/>
      <dgm:t>
        <a:bodyPr/>
        <a:lstStyle/>
        <a:p>
          <a:endParaRPr lang="es-CO"/>
        </a:p>
      </dgm:t>
    </dgm:pt>
    <dgm:pt modelId="{2C0E8C54-2CE5-40AA-9840-E35B4AC74F92}" type="pres">
      <dgm:prSet presAssocID="{5DB4F0A5-1612-4E0F-9B82-19BD102E792D}" presName="Name48" presStyleLbl="parChTrans1D2" presStyleIdx="0" presStyleCnt="8" custSzX="238375"/>
      <dgm:spPr/>
      <dgm:t>
        <a:bodyPr/>
        <a:lstStyle/>
        <a:p>
          <a:endParaRPr lang="es-CO"/>
        </a:p>
      </dgm:t>
    </dgm:pt>
    <dgm:pt modelId="{339ED1A0-BE77-4501-9607-4A9207D2043B}" type="pres">
      <dgm:prSet presAssocID="{38AC2D27-0DFD-4603-B007-79EAC5243215}" presName="hierRoot2" presStyleCnt="0">
        <dgm:presLayoutVars>
          <dgm:hierBranch val="hang"/>
        </dgm:presLayoutVars>
      </dgm:prSet>
      <dgm:spPr/>
      <dgm:t>
        <a:bodyPr/>
        <a:lstStyle/>
        <a:p>
          <a:endParaRPr lang="es-CO"/>
        </a:p>
      </dgm:t>
    </dgm:pt>
    <dgm:pt modelId="{CB8409A8-8B27-49DF-8A03-2B8652C9C5BB}" type="pres">
      <dgm:prSet presAssocID="{38AC2D27-0DFD-4603-B007-79EAC5243215}" presName="rootComposite" presStyleCnt="0"/>
      <dgm:spPr/>
      <dgm:t>
        <a:bodyPr/>
        <a:lstStyle/>
        <a:p>
          <a:endParaRPr lang="es-CO"/>
        </a:p>
      </dgm:t>
    </dgm:pt>
    <dgm:pt modelId="{D48EFB20-9DB9-42DC-BF0E-AA9AA48E4D1F}" type="pres">
      <dgm:prSet presAssocID="{38AC2D27-0DFD-4603-B007-79EAC5243215}" presName="rootText" presStyleLbl="node2" presStyleIdx="0" presStyleCnt="8" custScaleX="13311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DF84A7D-312F-4257-9969-C473DA0A08FA}" type="pres">
      <dgm:prSet presAssocID="{38AC2D27-0DFD-4603-B007-79EAC5243215}" presName="rootConnector" presStyleLbl="node2" presStyleIdx="0" presStyleCnt="8"/>
      <dgm:spPr/>
      <dgm:t>
        <a:bodyPr/>
        <a:lstStyle/>
        <a:p>
          <a:endParaRPr lang="es-CO"/>
        </a:p>
      </dgm:t>
    </dgm:pt>
    <dgm:pt modelId="{59AFEC05-D227-4561-A555-1C5A1033DEF5}" type="pres">
      <dgm:prSet presAssocID="{38AC2D27-0DFD-4603-B007-79EAC5243215}" presName="hierChild4" presStyleCnt="0"/>
      <dgm:spPr/>
      <dgm:t>
        <a:bodyPr/>
        <a:lstStyle/>
        <a:p>
          <a:endParaRPr lang="es-CO"/>
        </a:p>
      </dgm:t>
    </dgm:pt>
    <dgm:pt modelId="{10A5FEE1-6743-494A-ABCF-12C7A00285C5}" type="pres">
      <dgm:prSet presAssocID="{38AC2D27-0DFD-4603-B007-79EAC5243215}" presName="hierChild5" presStyleCnt="0"/>
      <dgm:spPr/>
      <dgm:t>
        <a:bodyPr/>
        <a:lstStyle/>
        <a:p>
          <a:endParaRPr lang="es-CO"/>
        </a:p>
      </dgm:t>
    </dgm:pt>
    <dgm:pt modelId="{2F30146A-522C-4EF3-A2D5-CB82B71159EE}" type="pres">
      <dgm:prSet presAssocID="{758477D8-C603-46ED-8DB6-DBC82D792443}" presName="Name48" presStyleLbl="parChTrans1D2" presStyleIdx="1" presStyleCnt="8" custSzX="238375"/>
      <dgm:spPr/>
      <dgm:t>
        <a:bodyPr/>
        <a:lstStyle/>
        <a:p>
          <a:endParaRPr lang="es-CO"/>
        </a:p>
      </dgm:t>
    </dgm:pt>
    <dgm:pt modelId="{7866A093-2FBC-4B86-B669-22EC0100E14C}" type="pres">
      <dgm:prSet presAssocID="{ED1F13B7-A6C7-4588-B4C2-3A4D0786093B}" presName="hierRoot2" presStyleCnt="0">
        <dgm:presLayoutVars>
          <dgm:hierBranch val="hang"/>
        </dgm:presLayoutVars>
      </dgm:prSet>
      <dgm:spPr/>
      <dgm:t>
        <a:bodyPr/>
        <a:lstStyle/>
        <a:p>
          <a:endParaRPr lang="es-CO"/>
        </a:p>
      </dgm:t>
    </dgm:pt>
    <dgm:pt modelId="{336B6607-63C3-4020-90E8-39ABE28B3516}" type="pres">
      <dgm:prSet presAssocID="{ED1F13B7-A6C7-4588-B4C2-3A4D0786093B}" presName="rootComposite" presStyleCnt="0"/>
      <dgm:spPr/>
      <dgm:t>
        <a:bodyPr/>
        <a:lstStyle/>
        <a:p>
          <a:endParaRPr lang="es-CO"/>
        </a:p>
      </dgm:t>
    </dgm:pt>
    <dgm:pt modelId="{3BFB068C-1CD8-4EB4-B9B7-1303838D2A47}" type="pres">
      <dgm:prSet presAssocID="{ED1F13B7-A6C7-4588-B4C2-3A4D0786093B}" presName="rootText" presStyleLbl="node2" presStyleIdx="1" presStyleCnt="8" custScaleX="13311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8C007BE-1DFD-413A-BFBE-86E2C24C8FD6}" type="pres">
      <dgm:prSet presAssocID="{ED1F13B7-A6C7-4588-B4C2-3A4D0786093B}" presName="rootConnector" presStyleLbl="node2" presStyleIdx="1" presStyleCnt="8"/>
      <dgm:spPr/>
      <dgm:t>
        <a:bodyPr/>
        <a:lstStyle/>
        <a:p>
          <a:endParaRPr lang="es-CO"/>
        </a:p>
      </dgm:t>
    </dgm:pt>
    <dgm:pt modelId="{C8A01388-B3F7-4DA5-BE5F-77290D77908B}" type="pres">
      <dgm:prSet presAssocID="{ED1F13B7-A6C7-4588-B4C2-3A4D0786093B}" presName="hierChild4" presStyleCnt="0"/>
      <dgm:spPr/>
      <dgm:t>
        <a:bodyPr/>
        <a:lstStyle/>
        <a:p>
          <a:endParaRPr lang="es-CO"/>
        </a:p>
      </dgm:t>
    </dgm:pt>
    <dgm:pt modelId="{D986092B-AD03-4FA9-BCCC-90646398337A}" type="pres">
      <dgm:prSet presAssocID="{ED1F13B7-A6C7-4588-B4C2-3A4D0786093B}" presName="hierChild5" presStyleCnt="0"/>
      <dgm:spPr/>
      <dgm:t>
        <a:bodyPr/>
        <a:lstStyle/>
        <a:p>
          <a:endParaRPr lang="es-CO"/>
        </a:p>
      </dgm:t>
    </dgm:pt>
    <dgm:pt modelId="{E66BDF54-49A8-4092-AF00-89E8D20A8F4E}" type="pres">
      <dgm:prSet presAssocID="{F3745826-87D7-457A-9D38-6F1FA8696719}" presName="Name48" presStyleLbl="parChTrans1D2" presStyleIdx="2" presStyleCnt="8" custSzX="238375"/>
      <dgm:spPr/>
      <dgm:t>
        <a:bodyPr/>
        <a:lstStyle/>
        <a:p>
          <a:endParaRPr lang="es-CO"/>
        </a:p>
      </dgm:t>
    </dgm:pt>
    <dgm:pt modelId="{09A0AFF2-59A5-46BD-84D2-7B7E3D196C1E}" type="pres">
      <dgm:prSet presAssocID="{F18C472B-D79C-48DF-B2D0-E7567091E24F}" presName="hierRoot2" presStyleCnt="0">
        <dgm:presLayoutVars>
          <dgm:hierBranch val="hang"/>
        </dgm:presLayoutVars>
      </dgm:prSet>
      <dgm:spPr/>
      <dgm:t>
        <a:bodyPr/>
        <a:lstStyle/>
        <a:p>
          <a:endParaRPr lang="es-CO"/>
        </a:p>
      </dgm:t>
    </dgm:pt>
    <dgm:pt modelId="{0D41E74A-B8DE-4D49-982B-3C734EDA12C8}" type="pres">
      <dgm:prSet presAssocID="{F18C472B-D79C-48DF-B2D0-E7567091E24F}" presName="rootComposite" presStyleCnt="0"/>
      <dgm:spPr/>
      <dgm:t>
        <a:bodyPr/>
        <a:lstStyle/>
        <a:p>
          <a:endParaRPr lang="es-CO"/>
        </a:p>
      </dgm:t>
    </dgm:pt>
    <dgm:pt modelId="{138D9559-6650-4FF1-A176-16906714BD15}" type="pres">
      <dgm:prSet presAssocID="{F18C472B-D79C-48DF-B2D0-E7567091E24F}" presName="rootText" presStyleLbl="node2" presStyleIdx="2" presStyleCnt="8" custScaleX="13311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EEB128D-120C-444B-8E30-C4885F420675}" type="pres">
      <dgm:prSet presAssocID="{F18C472B-D79C-48DF-B2D0-E7567091E24F}" presName="rootConnector" presStyleLbl="node2" presStyleIdx="2" presStyleCnt="8"/>
      <dgm:spPr/>
      <dgm:t>
        <a:bodyPr/>
        <a:lstStyle/>
        <a:p>
          <a:endParaRPr lang="es-CO"/>
        </a:p>
      </dgm:t>
    </dgm:pt>
    <dgm:pt modelId="{C709C3ED-AD7D-4BAB-91C0-1AD7322B38DD}" type="pres">
      <dgm:prSet presAssocID="{F18C472B-D79C-48DF-B2D0-E7567091E24F}" presName="hierChild4" presStyleCnt="0"/>
      <dgm:spPr/>
      <dgm:t>
        <a:bodyPr/>
        <a:lstStyle/>
        <a:p>
          <a:endParaRPr lang="es-CO"/>
        </a:p>
      </dgm:t>
    </dgm:pt>
    <dgm:pt modelId="{7B5AEC14-AF35-42EA-9F60-19214FB8FDAF}" type="pres">
      <dgm:prSet presAssocID="{F18C472B-D79C-48DF-B2D0-E7567091E24F}" presName="hierChild5" presStyleCnt="0"/>
      <dgm:spPr/>
      <dgm:t>
        <a:bodyPr/>
        <a:lstStyle/>
        <a:p>
          <a:endParaRPr lang="es-CO"/>
        </a:p>
      </dgm:t>
    </dgm:pt>
    <dgm:pt modelId="{12F70485-9B61-4659-AA83-AEBF2A0ED9BC}" type="pres">
      <dgm:prSet presAssocID="{A643B90F-F51E-409C-80DA-A345657D0807}" presName="Name48" presStyleLbl="parChTrans1D2" presStyleIdx="3" presStyleCnt="8" custSzX="238375"/>
      <dgm:spPr/>
      <dgm:t>
        <a:bodyPr/>
        <a:lstStyle/>
        <a:p>
          <a:endParaRPr lang="es-CO"/>
        </a:p>
      </dgm:t>
    </dgm:pt>
    <dgm:pt modelId="{A4070697-7F47-43AB-AC2E-20F1FD3E372F}" type="pres">
      <dgm:prSet presAssocID="{F2C36A51-AD8A-4E63-A5AA-CAAEB38F9B69}" presName="hierRoot2" presStyleCnt="0">
        <dgm:presLayoutVars>
          <dgm:hierBranch val="hang"/>
        </dgm:presLayoutVars>
      </dgm:prSet>
      <dgm:spPr/>
      <dgm:t>
        <a:bodyPr/>
        <a:lstStyle/>
        <a:p>
          <a:endParaRPr lang="es-CO"/>
        </a:p>
      </dgm:t>
    </dgm:pt>
    <dgm:pt modelId="{7271EA8A-B72B-420A-B848-18D7CAA03056}" type="pres">
      <dgm:prSet presAssocID="{F2C36A51-AD8A-4E63-A5AA-CAAEB38F9B69}" presName="rootComposite" presStyleCnt="0"/>
      <dgm:spPr/>
      <dgm:t>
        <a:bodyPr/>
        <a:lstStyle/>
        <a:p>
          <a:endParaRPr lang="es-CO"/>
        </a:p>
      </dgm:t>
    </dgm:pt>
    <dgm:pt modelId="{BAD2EE5D-4C0C-4842-A9E9-1064F1738548}" type="pres">
      <dgm:prSet presAssocID="{F2C36A51-AD8A-4E63-A5AA-CAAEB38F9B69}" presName="rootText" presStyleLbl="node2" presStyleIdx="3" presStyleCnt="8" custScaleX="13311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BE81134-8739-4CC8-93DF-A300C8FB929D}" type="pres">
      <dgm:prSet presAssocID="{F2C36A51-AD8A-4E63-A5AA-CAAEB38F9B69}" presName="rootConnector" presStyleLbl="node2" presStyleIdx="3" presStyleCnt="8"/>
      <dgm:spPr/>
      <dgm:t>
        <a:bodyPr/>
        <a:lstStyle/>
        <a:p>
          <a:endParaRPr lang="es-CO"/>
        </a:p>
      </dgm:t>
    </dgm:pt>
    <dgm:pt modelId="{CF6997DA-B706-4C5D-8373-B7D50FF909B2}" type="pres">
      <dgm:prSet presAssocID="{F2C36A51-AD8A-4E63-A5AA-CAAEB38F9B69}" presName="hierChild4" presStyleCnt="0"/>
      <dgm:spPr/>
      <dgm:t>
        <a:bodyPr/>
        <a:lstStyle/>
        <a:p>
          <a:endParaRPr lang="es-CO"/>
        </a:p>
      </dgm:t>
    </dgm:pt>
    <dgm:pt modelId="{EC8AA395-A4D4-474D-8EAB-8283402F625C}" type="pres">
      <dgm:prSet presAssocID="{F2C36A51-AD8A-4E63-A5AA-CAAEB38F9B69}" presName="hierChild5" presStyleCnt="0"/>
      <dgm:spPr/>
      <dgm:t>
        <a:bodyPr/>
        <a:lstStyle/>
        <a:p>
          <a:endParaRPr lang="es-CO"/>
        </a:p>
      </dgm:t>
    </dgm:pt>
    <dgm:pt modelId="{39CB2221-A660-4DE2-AD49-E27D77762ADE}" type="pres">
      <dgm:prSet presAssocID="{F1F11C15-DF74-418A-B305-6FF3D2873684}" presName="Name48" presStyleLbl="parChTrans1D2" presStyleIdx="4" presStyleCnt="8" custSzX="238375"/>
      <dgm:spPr/>
      <dgm:t>
        <a:bodyPr/>
        <a:lstStyle/>
        <a:p>
          <a:endParaRPr lang="es-CO"/>
        </a:p>
      </dgm:t>
    </dgm:pt>
    <dgm:pt modelId="{293EDBDA-5339-4190-8290-945F57E055C5}" type="pres">
      <dgm:prSet presAssocID="{AAB01338-42DE-4A7D-95AB-C28660184D16}" presName="hierRoot2" presStyleCnt="0">
        <dgm:presLayoutVars>
          <dgm:hierBranch val="hang"/>
        </dgm:presLayoutVars>
      </dgm:prSet>
      <dgm:spPr/>
      <dgm:t>
        <a:bodyPr/>
        <a:lstStyle/>
        <a:p>
          <a:endParaRPr lang="es-CO"/>
        </a:p>
      </dgm:t>
    </dgm:pt>
    <dgm:pt modelId="{FF7BB037-ABF7-4BC2-BBF4-D043C39B235F}" type="pres">
      <dgm:prSet presAssocID="{AAB01338-42DE-4A7D-95AB-C28660184D16}" presName="rootComposite" presStyleCnt="0"/>
      <dgm:spPr/>
      <dgm:t>
        <a:bodyPr/>
        <a:lstStyle/>
        <a:p>
          <a:endParaRPr lang="es-CO"/>
        </a:p>
      </dgm:t>
    </dgm:pt>
    <dgm:pt modelId="{DFC10A03-15E4-41F3-9C11-532AED8A5A16}" type="pres">
      <dgm:prSet presAssocID="{AAB01338-42DE-4A7D-95AB-C28660184D16}" presName="rootText" presStyleLbl="node2" presStyleIdx="4" presStyleCnt="8" custScaleX="13311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FE6B3D0-C2E8-458B-98EB-3F16DC61C69C}" type="pres">
      <dgm:prSet presAssocID="{AAB01338-42DE-4A7D-95AB-C28660184D16}" presName="rootConnector" presStyleLbl="node2" presStyleIdx="4" presStyleCnt="8"/>
      <dgm:spPr/>
      <dgm:t>
        <a:bodyPr/>
        <a:lstStyle/>
        <a:p>
          <a:endParaRPr lang="es-CO"/>
        </a:p>
      </dgm:t>
    </dgm:pt>
    <dgm:pt modelId="{492E3ADA-DDDD-4DA3-961B-2724C61A5711}" type="pres">
      <dgm:prSet presAssocID="{AAB01338-42DE-4A7D-95AB-C28660184D16}" presName="hierChild4" presStyleCnt="0"/>
      <dgm:spPr/>
      <dgm:t>
        <a:bodyPr/>
        <a:lstStyle/>
        <a:p>
          <a:endParaRPr lang="es-CO"/>
        </a:p>
      </dgm:t>
    </dgm:pt>
    <dgm:pt modelId="{8760FEE0-7594-4D83-B582-2F2765B40EE9}" type="pres">
      <dgm:prSet presAssocID="{AAB01338-42DE-4A7D-95AB-C28660184D16}" presName="hierChild5" presStyleCnt="0"/>
      <dgm:spPr/>
      <dgm:t>
        <a:bodyPr/>
        <a:lstStyle/>
        <a:p>
          <a:endParaRPr lang="es-CO"/>
        </a:p>
      </dgm:t>
    </dgm:pt>
    <dgm:pt modelId="{AD0EAEA5-DBB3-4B8A-A5B2-B87B434684FC}" type="pres">
      <dgm:prSet presAssocID="{E542B17E-4135-4899-B113-165C4E4126C8}" presName="Name48" presStyleLbl="parChTrans1D2" presStyleIdx="5" presStyleCnt="8" custSzX="238375"/>
      <dgm:spPr/>
      <dgm:t>
        <a:bodyPr/>
        <a:lstStyle/>
        <a:p>
          <a:endParaRPr lang="es-CO"/>
        </a:p>
      </dgm:t>
    </dgm:pt>
    <dgm:pt modelId="{E437C6BC-32FE-48DE-9D9E-07C127BABE21}" type="pres">
      <dgm:prSet presAssocID="{A7126686-3BC5-4297-B7B8-D5BC73BC4643}" presName="hierRoot2" presStyleCnt="0">
        <dgm:presLayoutVars>
          <dgm:hierBranch val="hang"/>
        </dgm:presLayoutVars>
      </dgm:prSet>
      <dgm:spPr/>
      <dgm:t>
        <a:bodyPr/>
        <a:lstStyle/>
        <a:p>
          <a:endParaRPr lang="es-CO"/>
        </a:p>
      </dgm:t>
    </dgm:pt>
    <dgm:pt modelId="{CC0F2384-E198-44C5-88A5-F529005AF376}" type="pres">
      <dgm:prSet presAssocID="{A7126686-3BC5-4297-B7B8-D5BC73BC4643}" presName="rootComposite" presStyleCnt="0"/>
      <dgm:spPr/>
      <dgm:t>
        <a:bodyPr/>
        <a:lstStyle/>
        <a:p>
          <a:endParaRPr lang="es-CO"/>
        </a:p>
      </dgm:t>
    </dgm:pt>
    <dgm:pt modelId="{9D96CE9A-79E6-4C1C-96AA-A2C5D0C94C7F}" type="pres">
      <dgm:prSet presAssocID="{A7126686-3BC5-4297-B7B8-D5BC73BC4643}" presName="rootText" presStyleLbl="node2" presStyleIdx="5" presStyleCnt="8" custScaleX="13311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3425299-8B29-4A6F-89F4-6D00CA65670F}" type="pres">
      <dgm:prSet presAssocID="{A7126686-3BC5-4297-B7B8-D5BC73BC4643}" presName="rootConnector" presStyleLbl="node2" presStyleIdx="5" presStyleCnt="8"/>
      <dgm:spPr/>
      <dgm:t>
        <a:bodyPr/>
        <a:lstStyle/>
        <a:p>
          <a:endParaRPr lang="es-CO"/>
        </a:p>
      </dgm:t>
    </dgm:pt>
    <dgm:pt modelId="{86B98868-3690-46B4-B3E0-D6FBBA9F4964}" type="pres">
      <dgm:prSet presAssocID="{A7126686-3BC5-4297-B7B8-D5BC73BC4643}" presName="hierChild4" presStyleCnt="0"/>
      <dgm:spPr/>
      <dgm:t>
        <a:bodyPr/>
        <a:lstStyle/>
        <a:p>
          <a:endParaRPr lang="es-CO"/>
        </a:p>
      </dgm:t>
    </dgm:pt>
    <dgm:pt modelId="{F79E5CFC-678F-44DF-BE62-FD4CF84D933F}" type="pres">
      <dgm:prSet presAssocID="{A7126686-3BC5-4297-B7B8-D5BC73BC4643}" presName="hierChild5" presStyleCnt="0"/>
      <dgm:spPr/>
      <dgm:t>
        <a:bodyPr/>
        <a:lstStyle/>
        <a:p>
          <a:endParaRPr lang="es-CO"/>
        </a:p>
      </dgm:t>
    </dgm:pt>
    <dgm:pt modelId="{DB004EA2-CBC7-48DC-8516-6760DAE2544A}" type="pres">
      <dgm:prSet presAssocID="{0CD2F2C4-8D31-441B-BA4C-AB6B55A7A017}" presName="Name48" presStyleLbl="parChTrans1D2" presStyleIdx="6" presStyleCnt="8" custSzX="238375"/>
      <dgm:spPr/>
      <dgm:t>
        <a:bodyPr/>
        <a:lstStyle/>
        <a:p>
          <a:endParaRPr lang="es-CO"/>
        </a:p>
      </dgm:t>
    </dgm:pt>
    <dgm:pt modelId="{1A121898-8800-433B-8F3A-24CB9E70E45E}" type="pres">
      <dgm:prSet presAssocID="{4E45D3BC-A0C2-41A4-BD2F-8DA9176C682B}" presName="hierRoot2" presStyleCnt="0">
        <dgm:presLayoutVars>
          <dgm:hierBranch val="hang"/>
        </dgm:presLayoutVars>
      </dgm:prSet>
      <dgm:spPr/>
      <dgm:t>
        <a:bodyPr/>
        <a:lstStyle/>
        <a:p>
          <a:endParaRPr lang="es-CO"/>
        </a:p>
      </dgm:t>
    </dgm:pt>
    <dgm:pt modelId="{7EC6AA2C-C6A0-4A90-BBE3-E2AC3A0ADE55}" type="pres">
      <dgm:prSet presAssocID="{4E45D3BC-A0C2-41A4-BD2F-8DA9176C682B}" presName="rootComposite" presStyleCnt="0"/>
      <dgm:spPr/>
      <dgm:t>
        <a:bodyPr/>
        <a:lstStyle/>
        <a:p>
          <a:endParaRPr lang="es-CO"/>
        </a:p>
      </dgm:t>
    </dgm:pt>
    <dgm:pt modelId="{551A341F-34C2-472C-9D1B-455F6237B979}" type="pres">
      <dgm:prSet presAssocID="{4E45D3BC-A0C2-41A4-BD2F-8DA9176C682B}" presName="rootText" presStyleLbl="node2" presStyleIdx="6" presStyleCnt="8" custScaleX="13311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C48AE76-B0AD-4CA8-8232-F4F3C3800405}" type="pres">
      <dgm:prSet presAssocID="{4E45D3BC-A0C2-41A4-BD2F-8DA9176C682B}" presName="rootConnector" presStyleLbl="node2" presStyleIdx="6" presStyleCnt="8"/>
      <dgm:spPr/>
      <dgm:t>
        <a:bodyPr/>
        <a:lstStyle/>
        <a:p>
          <a:endParaRPr lang="es-CO"/>
        </a:p>
      </dgm:t>
    </dgm:pt>
    <dgm:pt modelId="{91065A73-83DF-4AFA-983A-C0ED646740C7}" type="pres">
      <dgm:prSet presAssocID="{4E45D3BC-A0C2-41A4-BD2F-8DA9176C682B}" presName="hierChild4" presStyleCnt="0"/>
      <dgm:spPr/>
      <dgm:t>
        <a:bodyPr/>
        <a:lstStyle/>
        <a:p>
          <a:endParaRPr lang="es-CO"/>
        </a:p>
      </dgm:t>
    </dgm:pt>
    <dgm:pt modelId="{A793EF4B-B922-4BA1-AA15-033359838B3B}" type="pres">
      <dgm:prSet presAssocID="{4E45D3BC-A0C2-41A4-BD2F-8DA9176C682B}" presName="hierChild5" presStyleCnt="0"/>
      <dgm:spPr/>
      <dgm:t>
        <a:bodyPr/>
        <a:lstStyle/>
        <a:p>
          <a:endParaRPr lang="es-CO"/>
        </a:p>
      </dgm:t>
    </dgm:pt>
    <dgm:pt modelId="{F475645F-F49A-4C98-880C-A61D8176B7CA}" type="pres">
      <dgm:prSet presAssocID="{AF6B37F2-FBED-44F2-BA0B-9E8CA1D5D14A}" presName="Name48" presStyleLbl="parChTrans1D2" presStyleIdx="7" presStyleCnt="8" custSzX="238375"/>
      <dgm:spPr/>
      <dgm:t>
        <a:bodyPr/>
        <a:lstStyle/>
        <a:p>
          <a:endParaRPr lang="es-CO"/>
        </a:p>
      </dgm:t>
    </dgm:pt>
    <dgm:pt modelId="{663EE7DB-C17A-40B0-A5BE-542802C93553}" type="pres">
      <dgm:prSet presAssocID="{E572AC32-0B30-469F-9B8A-AF6411BA7473}" presName="hierRoot2" presStyleCnt="0">
        <dgm:presLayoutVars>
          <dgm:hierBranch val="hang"/>
        </dgm:presLayoutVars>
      </dgm:prSet>
      <dgm:spPr/>
      <dgm:t>
        <a:bodyPr/>
        <a:lstStyle/>
        <a:p>
          <a:endParaRPr lang="es-CO"/>
        </a:p>
      </dgm:t>
    </dgm:pt>
    <dgm:pt modelId="{511D8353-DF4C-4ABD-A28B-2FFA46899AFF}" type="pres">
      <dgm:prSet presAssocID="{E572AC32-0B30-469F-9B8A-AF6411BA7473}" presName="rootComposite" presStyleCnt="0"/>
      <dgm:spPr/>
      <dgm:t>
        <a:bodyPr/>
        <a:lstStyle/>
        <a:p>
          <a:endParaRPr lang="es-CO"/>
        </a:p>
      </dgm:t>
    </dgm:pt>
    <dgm:pt modelId="{C9B8AB10-26D3-48E4-9A0E-07A0C494F9C6}" type="pres">
      <dgm:prSet presAssocID="{E572AC32-0B30-469F-9B8A-AF6411BA7473}" presName="rootText" presStyleLbl="node2" presStyleIdx="7" presStyleCnt="8" custScaleX="13311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439D75C-A914-4B64-8EB2-07772F6E4DE9}" type="pres">
      <dgm:prSet presAssocID="{E572AC32-0B30-469F-9B8A-AF6411BA7473}" presName="rootConnector" presStyleLbl="node2" presStyleIdx="7" presStyleCnt="8"/>
      <dgm:spPr/>
      <dgm:t>
        <a:bodyPr/>
        <a:lstStyle/>
        <a:p>
          <a:endParaRPr lang="es-CO"/>
        </a:p>
      </dgm:t>
    </dgm:pt>
    <dgm:pt modelId="{FBE4759F-C177-4EA7-884F-CF52BA4B8E00}" type="pres">
      <dgm:prSet presAssocID="{E572AC32-0B30-469F-9B8A-AF6411BA7473}" presName="hierChild4" presStyleCnt="0"/>
      <dgm:spPr/>
      <dgm:t>
        <a:bodyPr/>
        <a:lstStyle/>
        <a:p>
          <a:endParaRPr lang="es-CO"/>
        </a:p>
      </dgm:t>
    </dgm:pt>
    <dgm:pt modelId="{5A79DFCF-B4CC-46DD-A951-D80BB2FA7914}" type="pres">
      <dgm:prSet presAssocID="{E572AC32-0B30-469F-9B8A-AF6411BA7473}" presName="hierChild5" presStyleCnt="0"/>
      <dgm:spPr/>
      <dgm:t>
        <a:bodyPr/>
        <a:lstStyle/>
        <a:p>
          <a:endParaRPr lang="es-CO"/>
        </a:p>
      </dgm:t>
    </dgm:pt>
    <dgm:pt modelId="{EBF2BA84-B9EF-4923-BC9F-06B45D499EAC}" type="pres">
      <dgm:prSet presAssocID="{A145AAA3-A9D9-4AFC-B661-2DF84E503B8C}" presName="hierChild3" presStyleCnt="0"/>
      <dgm:spPr/>
      <dgm:t>
        <a:bodyPr/>
        <a:lstStyle/>
        <a:p>
          <a:endParaRPr lang="es-CO"/>
        </a:p>
      </dgm:t>
    </dgm:pt>
  </dgm:ptLst>
  <dgm:cxnLst>
    <dgm:cxn modelId="{CC57C3E9-91D8-4F27-9B57-7AE089897C14}" srcId="{A145AAA3-A9D9-4AFC-B661-2DF84E503B8C}" destId="{F2C36A51-AD8A-4E63-A5AA-CAAEB38F9B69}" srcOrd="3" destOrd="0" parTransId="{A643B90F-F51E-409C-80DA-A345657D0807}" sibTransId="{0B8DA8EE-EC97-494D-9CEB-6A6A7E293479}"/>
    <dgm:cxn modelId="{81E2DEBA-AE9F-460F-B568-0770D346A8FB}" type="presOf" srcId="{ED1F13B7-A6C7-4588-B4C2-3A4D0786093B}" destId="{68C007BE-1DFD-413A-BFBE-86E2C24C8FD6}" srcOrd="1" destOrd="0" presId="urn:microsoft.com/office/officeart/2005/8/layout/orgChart1"/>
    <dgm:cxn modelId="{1AA792A9-688A-427E-92E9-1416885D337F}" srcId="{A145AAA3-A9D9-4AFC-B661-2DF84E503B8C}" destId="{4E45D3BC-A0C2-41A4-BD2F-8DA9176C682B}" srcOrd="6" destOrd="0" parTransId="{0CD2F2C4-8D31-441B-BA4C-AB6B55A7A017}" sibTransId="{1FBFF940-B037-4F68-A660-D1699F03733E}"/>
    <dgm:cxn modelId="{79A8C38B-0AC5-4D02-8A76-9D6ACE43DFBD}" type="presOf" srcId="{38AC2D27-0DFD-4603-B007-79EAC5243215}" destId="{D48EFB20-9DB9-42DC-BF0E-AA9AA48E4D1F}" srcOrd="0" destOrd="0" presId="urn:microsoft.com/office/officeart/2005/8/layout/orgChart1"/>
    <dgm:cxn modelId="{B66197F6-C5EC-43DE-89BF-196D6574C230}" type="presOf" srcId="{AAB01338-42DE-4A7D-95AB-C28660184D16}" destId="{2FE6B3D0-C2E8-458B-98EB-3F16DC61C69C}" srcOrd="1" destOrd="0" presId="urn:microsoft.com/office/officeart/2005/8/layout/orgChart1"/>
    <dgm:cxn modelId="{2E451F5E-88B7-4DBF-8D7F-7366CEBB3D5B}" type="presOf" srcId="{4E45D3BC-A0C2-41A4-BD2F-8DA9176C682B}" destId="{2C48AE76-B0AD-4CA8-8232-F4F3C3800405}" srcOrd="1" destOrd="0" presId="urn:microsoft.com/office/officeart/2005/8/layout/orgChart1"/>
    <dgm:cxn modelId="{6CF2B31E-B01C-460E-84BD-F8945314FBB2}" type="presOf" srcId="{F1F11C15-DF74-418A-B305-6FF3D2873684}" destId="{39CB2221-A660-4DE2-AD49-E27D77762ADE}" srcOrd="0" destOrd="0" presId="urn:microsoft.com/office/officeart/2005/8/layout/orgChart1"/>
    <dgm:cxn modelId="{1FFED4BD-ABA4-4AEA-A7E1-C02F024FB652}" type="presOf" srcId="{76B9C396-60CB-42FE-88FB-D0A2FF8000E5}" destId="{7ED3F202-4223-4E9D-AD05-476EBFF8A111}" srcOrd="0" destOrd="0" presId="urn:microsoft.com/office/officeart/2005/8/layout/orgChart1"/>
    <dgm:cxn modelId="{646689E6-B562-4ACA-994F-84D1E6594C9A}" type="presOf" srcId="{758477D8-C603-46ED-8DB6-DBC82D792443}" destId="{2F30146A-522C-4EF3-A2D5-CB82B71159EE}" srcOrd="0" destOrd="0" presId="urn:microsoft.com/office/officeart/2005/8/layout/orgChart1"/>
    <dgm:cxn modelId="{970DD917-C332-4BC9-AF59-6CF1E0426B86}" srcId="{A145AAA3-A9D9-4AFC-B661-2DF84E503B8C}" destId="{F18C472B-D79C-48DF-B2D0-E7567091E24F}" srcOrd="2" destOrd="0" parTransId="{F3745826-87D7-457A-9D38-6F1FA8696719}" sibTransId="{42B792C1-142B-4710-9DF6-F70F368C4AC8}"/>
    <dgm:cxn modelId="{D8D56EE7-2D20-40A8-96A8-7243B292F72D}" type="presOf" srcId="{F3745826-87D7-457A-9D38-6F1FA8696719}" destId="{E66BDF54-49A8-4092-AF00-89E8D20A8F4E}" srcOrd="0" destOrd="0" presId="urn:microsoft.com/office/officeart/2005/8/layout/orgChart1"/>
    <dgm:cxn modelId="{2776ED61-D7F9-4344-A827-71DDDBBBCC51}" type="presOf" srcId="{A145AAA3-A9D9-4AFC-B661-2DF84E503B8C}" destId="{D9373E54-1352-4074-AAEC-0CC9416DF3EC}" srcOrd="0" destOrd="0" presId="urn:microsoft.com/office/officeart/2005/8/layout/orgChart1"/>
    <dgm:cxn modelId="{9F7D5F51-A906-4516-9A0B-7D79294FDE4C}" srcId="{A145AAA3-A9D9-4AFC-B661-2DF84E503B8C}" destId="{E572AC32-0B30-469F-9B8A-AF6411BA7473}" srcOrd="7" destOrd="0" parTransId="{AF6B37F2-FBED-44F2-BA0B-9E8CA1D5D14A}" sibTransId="{5FFE152C-9FFA-40A8-8F9B-283C7BBEEE8C}"/>
    <dgm:cxn modelId="{E546F722-6A2F-4B93-9D8E-A3AA30CA02A9}" type="presOf" srcId="{AAB01338-42DE-4A7D-95AB-C28660184D16}" destId="{DFC10A03-15E4-41F3-9C11-532AED8A5A16}" srcOrd="0" destOrd="0" presId="urn:microsoft.com/office/officeart/2005/8/layout/orgChart1"/>
    <dgm:cxn modelId="{32F3AA4A-4EDF-48DD-9104-C82308ABD43E}" type="presOf" srcId="{38AC2D27-0DFD-4603-B007-79EAC5243215}" destId="{4DF84A7D-312F-4257-9969-C473DA0A08FA}" srcOrd="1" destOrd="0" presId="urn:microsoft.com/office/officeart/2005/8/layout/orgChart1"/>
    <dgm:cxn modelId="{3AD07F6F-0C13-4AAC-A7C4-0EE9EC6F7C1B}" type="presOf" srcId="{F2C36A51-AD8A-4E63-A5AA-CAAEB38F9B69}" destId="{BAD2EE5D-4C0C-4842-A9E9-1064F1738548}" srcOrd="0" destOrd="0" presId="urn:microsoft.com/office/officeart/2005/8/layout/orgChart1"/>
    <dgm:cxn modelId="{CF235FA5-6A51-4D63-A98C-BA06C46F5EE8}" type="presOf" srcId="{F18C472B-D79C-48DF-B2D0-E7567091E24F}" destId="{138D9559-6650-4FF1-A176-16906714BD15}" srcOrd="0" destOrd="0" presId="urn:microsoft.com/office/officeart/2005/8/layout/orgChart1"/>
    <dgm:cxn modelId="{D2A30613-5D4D-4F62-9064-B9AA8C3515AB}" srcId="{A145AAA3-A9D9-4AFC-B661-2DF84E503B8C}" destId="{ED1F13B7-A6C7-4588-B4C2-3A4D0786093B}" srcOrd="1" destOrd="0" parTransId="{758477D8-C603-46ED-8DB6-DBC82D792443}" sibTransId="{2169FD75-4CB0-4114-B3BE-3C9A1E7DE01E}"/>
    <dgm:cxn modelId="{00A5FC0F-7BBA-4BCE-8E5E-AA6DAABD7D20}" type="presOf" srcId="{A7126686-3BC5-4297-B7B8-D5BC73BC4643}" destId="{9D96CE9A-79E6-4C1C-96AA-A2C5D0C94C7F}" srcOrd="0" destOrd="0" presId="urn:microsoft.com/office/officeart/2005/8/layout/orgChart1"/>
    <dgm:cxn modelId="{AE511B74-633F-458B-92BE-185A0C49088F}" type="presOf" srcId="{ED1F13B7-A6C7-4588-B4C2-3A4D0786093B}" destId="{3BFB068C-1CD8-4EB4-B9B7-1303838D2A47}" srcOrd="0" destOrd="0" presId="urn:microsoft.com/office/officeart/2005/8/layout/orgChart1"/>
    <dgm:cxn modelId="{3A88CAFF-EED2-4B77-8AE6-D2034E041C32}" srcId="{76B9C396-60CB-42FE-88FB-D0A2FF8000E5}" destId="{A145AAA3-A9D9-4AFC-B661-2DF84E503B8C}" srcOrd="0" destOrd="0" parTransId="{E95795AA-BD43-4566-94D9-3FB58A48BCDA}" sibTransId="{62E1D167-B154-4778-8975-9AE9B51FAA09}"/>
    <dgm:cxn modelId="{C1412DA4-E923-4AA8-A0EC-40939105A9EB}" type="presOf" srcId="{F2C36A51-AD8A-4E63-A5AA-CAAEB38F9B69}" destId="{1BE81134-8739-4CC8-93DF-A300C8FB929D}" srcOrd="1" destOrd="0" presId="urn:microsoft.com/office/officeart/2005/8/layout/orgChart1"/>
    <dgm:cxn modelId="{F18D5388-0CEE-49C6-920C-A09B02C0F312}" type="presOf" srcId="{E572AC32-0B30-469F-9B8A-AF6411BA7473}" destId="{E439D75C-A914-4B64-8EB2-07772F6E4DE9}" srcOrd="1" destOrd="0" presId="urn:microsoft.com/office/officeart/2005/8/layout/orgChart1"/>
    <dgm:cxn modelId="{89E3240F-90FE-4352-B192-12E9A86992C1}" type="presOf" srcId="{A7126686-3BC5-4297-B7B8-D5BC73BC4643}" destId="{23425299-8B29-4A6F-89F4-6D00CA65670F}" srcOrd="1" destOrd="0" presId="urn:microsoft.com/office/officeart/2005/8/layout/orgChart1"/>
    <dgm:cxn modelId="{9DC38A7B-BE71-4348-B550-F570641751DA}" type="presOf" srcId="{E542B17E-4135-4899-B113-165C4E4126C8}" destId="{AD0EAEA5-DBB3-4B8A-A5B2-B87B434684FC}" srcOrd="0" destOrd="0" presId="urn:microsoft.com/office/officeart/2005/8/layout/orgChart1"/>
    <dgm:cxn modelId="{66C07D41-C0A5-464A-92DF-D9C3302C716B}" srcId="{A145AAA3-A9D9-4AFC-B661-2DF84E503B8C}" destId="{38AC2D27-0DFD-4603-B007-79EAC5243215}" srcOrd="0" destOrd="0" parTransId="{5DB4F0A5-1612-4E0F-9B82-19BD102E792D}" sibTransId="{69EF6BD1-908C-4ADB-88F3-9617C731FBBA}"/>
    <dgm:cxn modelId="{31B3C8B5-0FFD-473E-A8C8-D83C9AC88C3C}" type="presOf" srcId="{0CD2F2C4-8D31-441B-BA4C-AB6B55A7A017}" destId="{DB004EA2-CBC7-48DC-8516-6760DAE2544A}" srcOrd="0" destOrd="0" presId="urn:microsoft.com/office/officeart/2005/8/layout/orgChart1"/>
    <dgm:cxn modelId="{CA1B6FCC-556C-4577-ABD6-20C31B0D92FB}" srcId="{A145AAA3-A9D9-4AFC-B661-2DF84E503B8C}" destId="{A7126686-3BC5-4297-B7B8-D5BC73BC4643}" srcOrd="5" destOrd="0" parTransId="{E542B17E-4135-4899-B113-165C4E4126C8}" sibTransId="{9F0F1F40-6F9E-4E81-B39A-6F2D4F354F21}"/>
    <dgm:cxn modelId="{DF3947EF-EB9A-48E6-ADE9-CFF362F8FA97}" type="presOf" srcId="{A643B90F-F51E-409C-80DA-A345657D0807}" destId="{12F70485-9B61-4659-AA83-AEBF2A0ED9BC}" srcOrd="0" destOrd="0" presId="urn:microsoft.com/office/officeart/2005/8/layout/orgChart1"/>
    <dgm:cxn modelId="{0596F09F-2DBE-4D54-82A0-1BBF5CC50187}" type="presOf" srcId="{5DB4F0A5-1612-4E0F-9B82-19BD102E792D}" destId="{2C0E8C54-2CE5-40AA-9840-E35B4AC74F92}" srcOrd="0" destOrd="0" presId="urn:microsoft.com/office/officeart/2005/8/layout/orgChart1"/>
    <dgm:cxn modelId="{1ED01C8D-DCF3-430B-8FFB-C8CEC523AB51}" type="presOf" srcId="{AF6B37F2-FBED-44F2-BA0B-9E8CA1D5D14A}" destId="{F475645F-F49A-4C98-880C-A61D8176B7CA}" srcOrd="0" destOrd="0" presId="urn:microsoft.com/office/officeart/2005/8/layout/orgChart1"/>
    <dgm:cxn modelId="{C4D02E56-9156-4196-9987-20CF8868215F}" type="presOf" srcId="{E572AC32-0B30-469F-9B8A-AF6411BA7473}" destId="{C9B8AB10-26D3-48E4-9A0E-07A0C494F9C6}" srcOrd="0" destOrd="0" presId="urn:microsoft.com/office/officeart/2005/8/layout/orgChart1"/>
    <dgm:cxn modelId="{C468FD08-8588-4B64-9DFC-70AAE88528EC}" type="presOf" srcId="{F18C472B-D79C-48DF-B2D0-E7567091E24F}" destId="{6EEB128D-120C-444B-8E30-C4885F420675}" srcOrd="1" destOrd="0" presId="urn:microsoft.com/office/officeart/2005/8/layout/orgChart1"/>
    <dgm:cxn modelId="{2EBB9B6B-55A0-4D50-8A09-E7A7D7F7EDBF}" type="presOf" srcId="{4E45D3BC-A0C2-41A4-BD2F-8DA9176C682B}" destId="{551A341F-34C2-472C-9D1B-455F6237B979}" srcOrd="0" destOrd="0" presId="urn:microsoft.com/office/officeart/2005/8/layout/orgChart1"/>
    <dgm:cxn modelId="{5B7D5306-5588-48B4-B130-41576E4D7409}" srcId="{A145AAA3-A9D9-4AFC-B661-2DF84E503B8C}" destId="{AAB01338-42DE-4A7D-95AB-C28660184D16}" srcOrd="4" destOrd="0" parTransId="{F1F11C15-DF74-418A-B305-6FF3D2873684}" sibTransId="{89FC42C4-D4F1-4451-A00D-507B0B71F764}"/>
    <dgm:cxn modelId="{5A9B39AB-D835-41AF-851B-E19A8859794B}" type="presOf" srcId="{A145AAA3-A9D9-4AFC-B661-2DF84E503B8C}" destId="{BFE8566A-A89C-43E7-9C27-4183C57703E8}" srcOrd="1" destOrd="0" presId="urn:microsoft.com/office/officeart/2005/8/layout/orgChart1"/>
    <dgm:cxn modelId="{C9588832-91B4-48E2-B9C7-392B192263E1}" type="presParOf" srcId="{7ED3F202-4223-4E9D-AD05-476EBFF8A111}" destId="{8793E299-8D15-44A3-85DD-EB0448BA4DFB}" srcOrd="0" destOrd="0" presId="urn:microsoft.com/office/officeart/2005/8/layout/orgChart1"/>
    <dgm:cxn modelId="{5F016BF2-F502-4FD5-9465-4BD5AAE7B91D}" type="presParOf" srcId="{8793E299-8D15-44A3-85DD-EB0448BA4DFB}" destId="{D77B66EA-988D-4180-8039-73C70E6E86BB}" srcOrd="0" destOrd="0" presId="urn:microsoft.com/office/officeart/2005/8/layout/orgChart1"/>
    <dgm:cxn modelId="{30668F96-6733-49F0-928E-71BBD3AFF846}" type="presParOf" srcId="{D77B66EA-988D-4180-8039-73C70E6E86BB}" destId="{D9373E54-1352-4074-AAEC-0CC9416DF3EC}" srcOrd="0" destOrd="0" presId="urn:microsoft.com/office/officeart/2005/8/layout/orgChart1"/>
    <dgm:cxn modelId="{F882F58D-63A2-4E16-836C-C77CD6AEE578}" type="presParOf" srcId="{D77B66EA-988D-4180-8039-73C70E6E86BB}" destId="{BFE8566A-A89C-43E7-9C27-4183C57703E8}" srcOrd="1" destOrd="0" presId="urn:microsoft.com/office/officeart/2005/8/layout/orgChart1"/>
    <dgm:cxn modelId="{4A9335E1-16D9-443E-BDA7-979636DBD8C1}" type="presParOf" srcId="{8793E299-8D15-44A3-85DD-EB0448BA4DFB}" destId="{9F1C53C5-584E-4262-9A6D-C7D06ABF5BFD}" srcOrd="1" destOrd="0" presId="urn:microsoft.com/office/officeart/2005/8/layout/orgChart1"/>
    <dgm:cxn modelId="{F94102D9-C407-434B-AF0A-5444540B8B05}" type="presParOf" srcId="{9F1C53C5-584E-4262-9A6D-C7D06ABF5BFD}" destId="{2C0E8C54-2CE5-40AA-9840-E35B4AC74F92}" srcOrd="0" destOrd="0" presId="urn:microsoft.com/office/officeart/2005/8/layout/orgChart1"/>
    <dgm:cxn modelId="{5B36BA68-2CAA-4C6D-A893-261904C40257}" type="presParOf" srcId="{9F1C53C5-584E-4262-9A6D-C7D06ABF5BFD}" destId="{339ED1A0-BE77-4501-9607-4A9207D2043B}" srcOrd="1" destOrd="0" presId="urn:microsoft.com/office/officeart/2005/8/layout/orgChart1"/>
    <dgm:cxn modelId="{AF23D19C-2F3B-4823-9CAB-171CB294060F}" type="presParOf" srcId="{339ED1A0-BE77-4501-9607-4A9207D2043B}" destId="{CB8409A8-8B27-49DF-8A03-2B8652C9C5BB}" srcOrd="0" destOrd="0" presId="urn:microsoft.com/office/officeart/2005/8/layout/orgChart1"/>
    <dgm:cxn modelId="{671DA442-B6FE-447D-BF0C-9CCECF34B3ED}" type="presParOf" srcId="{CB8409A8-8B27-49DF-8A03-2B8652C9C5BB}" destId="{D48EFB20-9DB9-42DC-BF0E-AA9AA48E4D1F}" srcOrd="0" destOrd="0" presId="urn:microsoft.com/office/officeart/2005/8/layout/orgChart1"/>
    <dgm:cxn modelId="{EB6B5489-6DF5-4659-ABDD-9A31CC8EA5B6}" type="presParOf" srcId="{CB8409A8-8B27-49DF-8A03-2B8652C9C5BB}" destId="{4DF84A7D-312F-4257-9969-C473DA0A08FA}" srcOrd="1" destOrd="0" presId="urn:microsoft.com/office/officeart/2005/8/layout/orgChart1"/>
    <dgm:cxn modelId="{17BE78A1-1B66-4A76-9312-756A0196ED2F}" type="presParOf" srcId="{339ED1A0-BE77-4501-9607-4A9207D2043B}" destId="{59AFEC05-D227-4561-A555-1C5A1033DEF5}" srcOrd="1" destOrd="0" presId="urn:microsoft.com/office/officeart/2005/8/layout/orgChart1"/>
    <dgm:cxn modelId="{11FB1BBE-D297-4044-9399-C399B00E2934}" type="presParOf" srcId="{339ED1A0-BE77-4501-9607-4A9207D2043B}" destId="{10A5FEE1-6743-494A-ABCF-12C7A00285C5}" srcOrd="2" destOrd="0" presId="urn:microsoft.com/office/officeart/2005/8/layout/orgChart1"/>
    <dgm:cxn modelId="{F735053F-5CF4-4923-8A0A-B3325EC2EF98}" type="presParOf" srcId="{9F1C53C5-584E-4262-9A6D-C7D06ABF5BFD}" destId="{2F30146A-522C-4EF3-A2D5-CB82B71159EE}" srcOrd="2" destOrd="0" presId="urn:microsoft.com/office/officeart/2005/8/layout/orgChart1"/>
    <dgm:cxn modelId="{622214D0-E560-443A-A164-7D0809062D39}" type="presParOf" srcId="{9F1C53C5-584E-4262-9A6D-C7D06ABF5BFD}" destId="{7866A093-2FBC-4B86-B669-22EC0100E14C}" srcOrd="3" destOrd="0" presId="urn:microsoft.com/office/officeart/2005/8/layout/orgChart1"/>
    <dgm:cxn modelId="{CDEEC123-67F0-43CB-BBB8-DE2077EC84F3}" type="presParOf" srcId="{7866A093-2FBC-4B86-B669-22EC0100E14C}" destId="{336B6607-63C3-4020-90E8-39ABE28B3516}" srcOrd="0" destOrd="0" presId="urn:microsoft.com/office/officeart/2005/8/layout/orgChart1"/>
    <dgm:cxn modelId="{568B2883-0E40-46A6-A210-9F26F7F1B4F0}" type="presParOf" srcId="{336B6607-63C3-4020-90E8-39ABE28B3516}" destId="{3BFB068C-1CD8-4EB4-B9B7-1303838D2A47}" srcOrd="0" destOrd="0" presId="urn:microsoft.com/office/officeart/2005/8/layout/orgChart1"/>
    <dgm:cxn modelId="{679A2D41-C9A3-4E13-AB20-B2C444C5D32F}" type="presParOf" srcId="{336B6607-63C3-4020-90E8-39ABE28B3516}" destId="{68C007BE-1DFD-413A-BFBE-86E2C24C8FD6}" srcOrd="1" destOrd="0" presId="urn:microsoft.com/office/officeart/2005/8/layout/orgChart1"/>
    <dgm:cxn modelId="{D6F34397-C14B-40AA-92F3-8E187F267973}" type="presParOf" srcId="{7866A093-2FBC-4B86-B669-22EC0100E14C}" destId="{C8A01388-B3F7-4DA5-BE5F-77290D77908B}" srcOrd="1" destOrd="0" presId="urn:microsoft.com/office/officeart/2005/8/layout/orgChart1"/>
    <dgm:cxn modelId="{E4296FA0-FA53-436F-BF68-E2FE91D957A2}" type="presParOf" srcId="{7866A093-2FBC-4B86-B669-22EC0100E14C}" destId="{D986092B-AD03-4FA9-BCCC-90646398337A}" srcOrd="2" destOrd="0" presId="urn:microsoft.com/office/officeart/2005/8/layout/orgChart1"/>
    <dgm:cxn modelId="{788630DC-65AF-47F5-B095-6C4D696E917B}" type="presParOf" srcId="{9F1C53C5-584E-4262-9A6D-C7D06ABF5BFD}" destId="{E66BDF54-49A8-4092-AF00-89E8D20A8F4E}" srcOrd="4" destOrd="0" presId="urn:microsoft.com/office/officeart/2005/8/layout/orgChart1"/>
    <dgm:cxn modelId="{02E5C823-7B61-4770-8108-E128782F0ED6}" type="presParOf" srcId="{9F1C53C5-584E-4262-9A6D-C7D06ABF5BFD}" destId="{09A0AFF2-59A5-46BD-84D2-7B7E3D196C1E}" srcOrd="5" destOrd="0" presId="urn:microsoft.com/office/officeart/2005/8/layout/orgChart1"/>
    <dgm:cxn modelId="{FD3B245D-97A3-4F03-814F-1AFF3DDEE8CB}" type="presParOf" srcId="{09A0AFF2-59A5-46BD-84D2-7B7E3D196C1E}" destId="{0D41E74A-B8DE-4D49-982B-3C734EDA12C8}" srcOrd="0" destOrd="0" presId="urn:microsoft.com/office/officeart/2005/8/layout/orgChart1"/>
    <dgm:cxn modelId="{E5E25ADC-C2E3-4F35-9415-B1326016A735}" type="presParOf" srcId="{0D41E74A-B8DE-4D49-982B-3C734EDA12C8}" destId="{138D9559-6650-4FF1-A176-16906714BD15}" srcOrd="0" destOrd="0" presId="urn:microsoft.com/office/officeart/2005/8/layout/orgChart1"/>
    <dgm:cxn modelId="{F048ACF5-DA83-41BB-9EC2-60E2DB4DAB3F}" type="presParOf" srcId="{0D41E74A-B8DE-4D49-982B-3C734EDA12C8}" destId="{6EEB128D-120C-444B-8E30-C4885F420675}" srcOrd="1" destOrd="0" presId="urn:microsoft.com/office/officeart/2005/8/layout/orgChart1"/>
    <dgm:cxn modelId="{C29505FE-87E0-4987-957D-EF4A19C39955}" type="presParOf" srcId="{09A0AFF2-59A5-46BD-84D2-7B7E3D196C1E}" destId="{C709C3ED-AD7D-4BAB-91C0-1AD7322B38DD}" srcOrd="1" destOrd="0" presId="urn:microsoft.com/office/officeart/2005/8/layout/orgChart1"/>
    <dgm:cxn modelId="{83F558C1-CED3-485B-81DB-8E5A52E71390}" type="presParOf" srcId="{09A0AFF2-59A5-46BD-84D2-7B7E3D196C1E}" destId="{7B5AEC14-AF35-42EA-9F60-19214FB8FDAF}" srcOrd="2" destOrd="0" presId="urn:microsoft.com/office/officeart/2005/8/layout/orgChart1"/>
    <dgm:cxn modelId="{CB327F4A-2985-4144-AC83-D81E81177BD8}" type="presParOf" srcId="{9F1C53C5-584E-4262-9A6D-C7D06ABF5BFD}" destId="{12F70485-9B61-4659-AA83-AEBF2A0ED9BC}" srcOrd="6" destOrd="0" presId="urn:microsoft.com/office/officeart/2005/8/layout/orgChart1"/>
    <dgm:cxn modelId="{E2DB8C3A-C797-4B92-9B16-2B52533A7270}" type="presParOf" srcId="{9F1C53C5-584E-4262-9A6D-C7D06ABF5BFD}" destId="{A4070697-7F47-43AB-AC2E-20F1FD3E372F}" srcOrd="7" destOrd="0" presId="urn:microsoft.com/office/officeart/2005/8/layout/orgChart1"/>
    <dgm:cxn modelId="{103383CA-258B-49C7-B3F0-D0F1631B5D8F}" type="presParOf" srcId="{A4070697-7F47-43AB-AC2E-20F1FD3E372F}" destId="{7271EA8A-B72B-420A-B848-18D7CAA03056}" srcOrd="0" destOrd="0" presId="urn:microsoft.com/office/officeart/2005/8/layout/orgChart1"/>
    <dgm:cxn modelId="{D5C94647-4F6E-4883-B1F8-5F3EAE9D5914}" type="presParOf" srcId="{7271EA8A-B72B-420A-B848-18D7CAA03056}" destId="{BAD2EE5D-4C0C-4842-A9E9-1064F1738548}" srcOrd="0" destOrd="0" presId="urn:microsoft.com/office/officeart/2005/8/layout/orgChart1"/>
    <dgm:cxn modelId="{2FAD4B99-D32A-4F66-BC97-24440453AEA5}" type="presParOf" srcId="{7271EA8A-B72B-420A-B848-18D7CAA03056}" destId="{1BE81134-8739-4CC8-93DF-A300C8FB929D}" srcOrd="1" destOrd="0" presId="urn:microsoft.com/office/officeart/2005/8/layout/orgChart1"/>
    <dgm:cxn modelId="{AE436C18-3248-4BA9-AAE4-79FC2B7C291F}" type="presParOf" srcId="{A4070697-7F47-43AB-AC2E-20F1FD3E372F}" destId="{CF6997DA-B706-4C5D-8373-B7D50FF909B2}" srcOrd="1" destOrd="0" presId="urn:microsoft.com/office/officeart/2005/8/layout/orgChart1"/>
    <dgm:cxn modelId="{45896376-70A9-406F-BC3A-1AFD92EEC1DD}" type="presParOf" srcId="{A4070697-7F47-43AB-AC2E-20F1FD3E372F}" destId="{EC8AA395-A4D4-474D-8EAB-8283402F625C}" srcOrd="2" destOrd="0" presId="urn:microsoft.com/office/officeart/2005/8/layout/orgChart1"/>
    <dgm:cxn modelId="{6F24EFBC-A1C6-4D4E-B6DE-A776A0BB4717}" type="presParOf" srcId="{9F1C53C5-584E-4262-9A6D-C7D06ABF5BFD}" destId="{39CB2221-A660-4DE2-AD49-E27D77762ADE}" srcOrd="8" destOrd="0" presId="urn:microsoft.com/office/officeart/2005/8/layout/orgChart1"/>
    <dgm:cxn modelId="{92FCB915-FBFA-46A2-A4F5-BC2C9389D861}" type="presParOf" srcId="{9F1C53C5-584E-4262-9A6D-C7D06ABF5BFD}" destId="{293EDBDA-5339-4190-8290-945F57E055C5}" srcOrd="9" destOrd="0" presId="urn:microsoft.com/office/officeart/2005/8/layout/orgChart1"/>
    <dgm:cxn modelId="{A146B789-5020-4D99-907C-97051336A791}" type="presParOf" srcId="{293EDBDA-5339-4190-8290-945F57E055C5}" destId="{FF7BB037-ABF7-4BC2-BBF4-D043C39B235F}" srcOrd="0" destOrd="0" presId="urn:microsoft.com/office/officeart/2005/8/layout/orgChart1"/>
    <dgm:cxn modelId="{A55646B2-7262-45C8-8C71-FDB9D1BD54DC}" type="presParOf" srcId="{FF7BB037-ABF7-4BC2-BBF4-D043C39B235F}" destId="{DFC10A03-15E4-41F3-9C11-532AED8A5A16}" srcOrd="0" destOrd="0" presId="urn:microsoft.com/office/officeart/2005/8/layout/orgChart1"/>
    <dgm:cxn modelId="{E7AA8456-F424-4241-B3CB-CA70CB9B2CF7}" type="presParOf" srcId="{FF7BB037-ABF7-4BC2-BBF4-D043C39B235F}" destId="{2FE6B3D0-C2E8-458B-98EB-3F16DC61C69C}" srcOrd="1" destOrd="0" presId="urn:microsoft.com/office/officeart/2005/8/layout/orgChart1"/>
    <dgm:cxn modelId="{E431D08C-B53A-4820-8305-B11ADC062EC6}" type="presParOf" srcId="{293EDBDA-5339-4190-8290-945F57E055C5}" destId="{492E3ADA-DDDD-4DA3-961B-2724C61A5711}" srcOrd="1" destOrd="0" presId="urn:microsoft.com/office/officeart/2005/8/layout/orgChart1"/>
    <dgm:cxn modelId="{4E276DC1-BD15-40B7-9066-C7D44AC2AE50}" type="presParOf" srcId="{293EDBDA-5339-4190-8290-945F57E055C5}" destId="{8760FEE0-7594-4D83-B582-2F2765B40EE9}" srcOrd="2" destOrd="0" presId="urn:microsoft.com/office/officeart/2005/8/layout/orgChart1"/>
    <dgm:cxn modelId="{5ECC9790-7A31-444A-93F4-E6866C83288B}" type="presParOf" srcId="{9F1C53C5-584E-4262-9A6D-C7D06ABF5BFD}" destId="{AD0EAEA5-DBB3-4B8A-A5B2-B87B434684FC}" srcOrd="10" destOrd="0" presId="urn:microsoft.com/office/officeart/2005/8/layout/orgChart1"/>
    <dgm:cxn modelId="{F6B1426E-24F8-4709-B67C-51D4792620AB}" type="presParOf" srcId="{9F1C53C5-584E-4262-9A6D-C7D06ABF5BFD}" destId="{E437C6BC-32FE-48DE-9D9E-07C127BABE21}" srcOrd="11" destOrd="0" presId="urn:microsoft.com/office/officeart/2005/8/layout/orgChart1"/>
    <dgm:cxn modelId="{30F3D085-AA0F-4512-A97F-21F85FDAD2CE}" type="presParOf" srcId="{E437C6BC-32FE-48DE-9D9E-07C127BABE21}" destId="{CC0F2384-E198-44C5-88A5-F529005AF376}" srcOrd="0" destOrd="0" presId="urn:microsoft.com/office/officeart/2005/8/layout/orgChart1"/>
    <dgm:cxn modelId="{F313C6CD-E58A-4EA8-A662-C9EBA8CBF866}" type="presParOf" srcId="{CC0F2384-E198-44C5-88A5-F529005AF376}" destId="{9D96CE9A-79E6-4C1C-96AA-A2C5D0C94C7F}" srcOrd="0" destOrd="0" presId="urn:microsoft.com/office/officeart/2005/8/layout/orgChart1"/>
    <dgm:cxn modelId="{1410C037-EBCF-4566-8136-C2AB332FC990}" type="presParOf" srcId="{CC0F2384-E198-44C5-88A5-F529005AF376}" destId="{23425299-8B29-4A6F-89F4-6D00CA65670F}" srcOrd="1" destOrd="0" presId="urn:microsoft.com/office/officeart/2005/8/layout/orgChart1"/>
    <dgm:cxn modelId="{2BE52D02-D98D-4242-9D32-182147562849}" type="presParOf" srcId="{E437C6BC-32FE-48DE-9D9E-07C127BABE21}" destId="{86B98868-3690-46B4-B3E0-D6FBBA9F4964}" srcOrd="1" destOrd="0" presId="urn:microsoft.com/office/officeart/2005/8/layout/orgChart1"/>
    <dgm:cxn modelId="{C1623611-AE4F-43C3-B7F7-2956418F220B}" type="presParOf" srcId="{E437C6BC-32FE-48DE-9D9E-07C127BABE21}" destId="{F79E5CFC-678F-44DF-BE62-FD4CF84D933F}" srcOrd="2" destOrd="0" presId="urn:microsoft.com/office/officeart/2005/8/layout/orgChart1"/>
    <dgm:cxn modelId="{D1C66206-B039-4906-973F-6F611D03CE60}" type="presParOf" srcId="{9F1C53C5-584E-4262-9A6D-C7D06ABF5BFD}" destId="{DB004EA2-CBC7-48DC-8516-6760DAE2544A}" srcOrd="12" destOrd="0" presId="urn:microsoft.com/office/officeart/2005/8/layout/orgChart1"/>
    <dgm:cxn modelId="{210051FB-4264-4081-9C14-CCF8C12656B6}" type="presParOf" srcId="{9F1C53C5-584E-4262-9A6D-C7D06ABF5BFD}" destId="{1A121898-8800-433B-8F3A-24CB9E70E45E}" srcOrd="13" destOrd="0" presId="urn:microsoft.com/office/officeart/2005/8/layout/orgChart1"/>
    <dgm:cxn modelId="{C00CF9AC-04A1-42F4-868A-D8436834B47E}" type="presParOf" srcId="{1A121898-8800-433B-8F3A-24CB9E70E45E}" destId="{7EC6AA2C-C6A0-4A90-BBE3-E2AC3A0ADE55}" srcOrd="0" destOrd="0" presId="urn:microsoft.com/office/officeart/2005/8/layout/orgChart1"/>
    <dgm:cxn modelId="{78ED74CB-101B-4936-9167-E3E922B3480A}" type="presParOf" srcId="{7EC6AA2C-C6A0-4A90-BBE3-E2AC3A0ADE55}" destId="{551A341F-34C2-472C-9D1B-455F6237B979}" srcOrd="0" destOrd="0" presId="urn:microsoft.com/office/officeart/2005/8/layout/orgChart1"/>
    <dgm:cxn modelId="{C083CACC-41A2-4CCD-B084-0EFC60E91C14}" type="presParOf" srcId="{7EC6AA2C-C6A0-4A90-BBE3-E2AC3A0ADE55}" destId="{2C48AE76-B0AD-4CA8-8232-F4F3C3800405}" srcOrd="1" destOrd="0" presId="urn:microsoft.com/office/officeart/2005/8/layout/orgChart1"/>
    <dgm:cxn modelId="{08C86EB6-7633-459C-BB4F-D48E961C7194}" type="presParOf" srcId="{1A121898-8800-433B-8F3A-24CB9E70E45E}" destId="{91065A73-83DF-4AFA-983A-C0ED646740C7}" srcOrd="1" destOrd="0" presId="urn:microsoft.com/office/officeart/2005/8/layout/orgChart1"/>
    <dgm:cxn modelId="{00CA179A-C3D0-40A9-9FD7-1377857E67D1}" type="presParOf" srcId="{1A121898-8800-433B-8F3A-24CB9E70E45E}" destId="{A793EF4B-B922-4BA1-AA15-033359838B3B}" srcOrd="2" destOrd="0" presId="urn:microsoft.com/office/officeart/2005/8/layout/orgChart1"/>
    <dgm:cxn modelId="{E1601DFD-4563-4F0F-93E2-0A5A6241A2A1}" type="presParOf" srcId="{9F1C53C5-584E-4262-9A6D-C7D06ABF5BFD}" destId="{F475645F-F49A-4C98-880C-A61D8176B7CA}" srcOrd="14" destOrd="0" presId="urn:microsoft.com/office/officeart/2005/8/layout/orgChart1"/>
    <dgm:cxn modelId="{A4650BB0-7D39-4221-81D9-26D9C65AF3AE}" type="presParOf" srcId="{9F1C53C5-584E-4262-9A6D-C7D06ABF5BFD}" destId="{663EE7DB-C17A-40B0-A5BE-542802C93553}" srcOrd="15" destOrd="0" presId="urn:microsoft.com/office/officeart/2005/8/layout/orgChart1"/>
    <dgm:cxn modelId="{A86C005C-A508-49D3-9E76-746985B3AAE5}" type="presParOf" srcId="{663EE7DB-C17A-40B0-A5BE-542802C93553}" destId="{511D8353-DF4C-4ABD-A28B-2FFA46899AFF}" srcOrd="0" destOrd="0" presId="urn:microsoft.com/office/officeart/2005/8/layout/orgChart1"/>
    <dgm:cxn modelId="{FAA8243B-904D-424C-B2A9-13BA631E1DA7}" type="presParOf" srcId="{511D8353-DF4C-4ABD-A28B-2FFA46899AFF}" destId="{C9B8AB10-26D3-48E4-9A0E-07A0C494F9C6}" srcOrd="0" destOrd="0" presId="urn:microsoft.com/office/officeart/2005/8/layout/orgChart1"/>
    <dgm:cxn modelId="{1583CED4-B2BD-406B-9951-ABB1529267E3}" type="presParOf" srcId="{511D8353-DF4C-4ABD-A28B-2FFA46899AFF}" destId="{E439D75C-A914-4B64-8EB2-07772F6E4DE9}" srcOrd="1" destOrd="0" presId="urn:microsoft.com/office/officeart/2005/8/layout/orgChart1"/>
    <dgm:cxn modelId="{1E911F7E-57DB-47B3-81A9-567906D83C58}" type="presParOf" srcId="{663EE7DB-C17A-40B0-A5BE-542802C93553}" destId="{FBE4759F-C177-4EA7-884F-CF52BA4B8E00}" srcOrd="1" destOrd="0" presId="urn:microsoft.com/office/officeart/2005/8/layout/orgChart1"/>
    <dgm:cxn modelId="{53F1C5C8-F5A0-4B29-8416-937B85CC9C8C}" type="presParOf" srcId="{663EE7DB-C17A-40B0-A5BE-542802C93553}" destId="{5A79DFCF-B4CC-46DD-A951-D80BB2FA7914}" srcOrd="2" destOrd="0" presId="urn:microsoft.com/office/officeart/2005/8/layout/orgChart1"/>
    <dgm:cxn modelId="{2567796D-8BB4-42DB-A835-AB766F450E02}" type="presParOf" srcId="{8793E299-8D15-44A3-85DD-EB0448BA4DFB}" destId="{EBF2BA84-B9EF-4923-BC9F-06B45D499EA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6A7C4F4-EA53-4BE5-AC23-4EFA3F85C9BE}" type="doc">
      <dgm:prSet loTypeId="urn:microsoft.com/office/officeart/2008/layout/PictureStrips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11BA3267-DC09-4D69-BAAB-F426685366BF}">
      <dgm:prSet phldrT="[Texto]"/>
      <dgm:spPr/>
      <dgm:t>
        <a:bodyPr/>
        <a:lstStyle/>
        <a:p>
          <a:pPr algn="just"/>
          <a:r>
            <a:rPr lang="es-CO" b="1" i="0" dirty="0" smtClean="0"/>
            <a:t>Mesa Redonda sobre Aceite de Palma Sostenible</a:t>
          </a:r>
          <a:endParaRPr lang="es-CO" b="1" dirty="0"/>
        </a:p>
      </dgm:t>
    </dgm:pt>
    <dgm:pt modelId="{6118E568-24EE-4C62-AE00-26F3E5F77ED6}" type="parTrans" cxnId="{5395854F-105A-400E-AEF0-E3AE27F26F34}">
      <dgm:prSet/>
      <dgm:spPr/>
      <dgm:t>
        <a:bodyPr/>
        <a:lstStyle/>
        <a:p>
          <a:endParaRPr lang="es-CO"/>
        </a:p>
      </dgm:t>
    </dgm:pt>
    <dgm:pt modelId="{E0BE1E3E-E121-466D-ADAF-198D5F1803ED}" type="sibTrans" cxnId="{5395854F-105A-400E-AEF0-E3AE27F26F34}">
      <dgm:prSet/>
      <dgm:spPr/>
      <dgm:t>
        <a:bodyPr/>
        <a:lstStyle/>
        <a:p>
          <a:endParaRPr lang="es-CO"/>
        </a:p>
      </dgm:t>
    </dgm:pt>
    <dgm:pt modelId="{C66D7749-FD9F-4626-ABED-1D0AC02B3D62}">
      <dgm:prSet phldrT="[Texto]"/>
      <dgm:spPr/>
      <dgm:t>
        <a:bodyPr/>
        <a:lstStyle/>
        <a:p>
          <a:r>
            <a:rPr lang="es-ES" b="1" dirty="0" smtClean="0"/>
            <a:t>Certificación orgánica de la Unión Europea</a:t>
          </a:r>
          <a:endParaRPr lang="es-CO" dirty="0"/>
        </a:p>
      </dgm:t>
    </dgm:pt>
    <dgm:pt modelId="{DA7BD561-E982-46F2-9CF4-2F4BC2ADBE01}" type="parTrans" cxnId="{B729CA1B-5E4E-4FE6-A653-9A871AC9B429}">
      <dgm:prSet/>
      <dgm:spPr/>
      <dgm:t>
        <a:bodyPr/>
        <a:lstStyle/>
        <a:p>
          <a:endParaRPr lang="es-CO"/>
        </a:p>
      </dgm:t>
    </dgm:pt>
    <dgm:pt modelId="{EC53362E-D9A4-492D-A55E-21D78A15B24E}" type="sibTrans" cxnId="{B729CA1B-5E4E-4FE6-A653-9A871AC9B429}">
      <dgm:prSet/>
      <dgm:spPr/>
      <dgm:t>
        <a:bodyPr/>
        <a:lstStyle/>
        <a:p>
          <a:endParaRPr lang="es-CO"/>
        </a:p>
      </dgm:t>
    </dgm:pt>
    <dgm:pt modelId="{EDEBCDE2-A28D-4E36-A384-7B195C843B27}">
      <dgm:prSet phldrT="[Texto]"/>
      <dgm:spPr/>
      <dgm:t>
        <a:bodyPr/>
        <a:lstStyle/>
        <a:p>
          <a:r>
            <a:rPr lang="es-ES" b="1" dirty="0" err="1" smtClean="0"/>
            <a:t>Rainforest</a:t>
          </a:r>
          <a:r>
            <a:rPr lang="es-ES" b="1" dirty="0" smtClean="0"/>
            <a:t> Alliance</a:t>
          </a:r>
          <a:endParaRPr lang="es-CO" dirty="0"/>
        </a:p>
      </dgm:t>
    </dgm:pt>
    <dgm:pt modelId="{8C012145-1E13-400C-86F5-4B0FE7A201EF}" type="parTrans" cxnId="{6BFCA686-3DB7-4E97-8A34-6ACE64A337E0}">
      <dgm:prSet/>
      <dgm:spPr/>
      <dgm:t>
        <a:bodyPr/>
        <a:lstStyle/>
        <a:p>
          <a:endParaRPr lang="es-CO"/>
        </a:p>
      </dgm:t>
    </dgm:pt>
    <dgm:pt modelId="{930D8649-9A3C-41DD-907C-00DE4E238DBA}" type="sibTrans" cxnId="{6BFCA686-3DB7-4E97-8A34-6ACE64A337E0}">
      <dgm:prSet/>
      <dgm:spPr/>
      <dgm:t>
        <a:bodyPr/>
        <a:lstStyle/>
        <a:p>
          <a:endParaRPr lang="es-CO"/>
        </a:p>
      </dgm:t>
    </dgm:pt>
    <dgm:pt modelId="{2C827AC4-C6BA-4CF9-A228-07E25CB971AD}">
      <dgm:prSet phldrT="[Texto]"/>
      <dgm:spPr/>
      <dgm:t>
        <a:bodyPr/>
        <a:lstStyle/>
        <a:p>
          <a:r>
            <a:rPr lang="es-ES" b="1" smtClean="0"/>
            <a:t>GMP+</a:t>
          </a:r>
          <a:endParaRPr lang="es-CO" dirty="0"/>
        </a:p>
      </dgm:t>
    </dgm:pt>
    <dgm:pt modelId="{6BA7A758-BFF9-45EF-8525-CD785138C32B}" type="parTrans" cxnId="{487E975A-F1CB-4E68-8E07-07625BD651D1}">
      <dgm:prSet/>
      <dgm:spPr/>
      <dgm:t>
        <a:bodyPr/>
        <a:lstStyle/>
        <a:p>
          <a:endParaRPr lang="es-CO"/>
        </a:p>
      </dgm:t>
    </dgm:pt>
    <dgm:pt modelId="{460F4AB7-DF78-4048-B178-BFD53AFB7C69}" type="sibTrans" cxnId="{487E975A-F1CB-4E68-8E07-07625BD651D1}">
      <dgm:prSet/>
      <dgm:spPr/>
      <dgm:t>
        <a:bodyPr/>
        <a:lstStyle/>
        <a:p>
          <a:endParaRPr lang="es-CO"/>
        </a:p>
      </dgm:t>
    </dgm:pt>
    <dgm:pt modelId="{0D8190C3-E164-40FF-B4DF-E84F508B3745}" type="pres">
      <dgm:prSet presAssocID="{D6A7C4F4-EA53-4BE5-AC23-4EFA3F85C9B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3767C20-4C7B-480D-948B-642EBA7DF046}" type="pres">
      <dgm:prSet presAssocID="{11BA3267-DC09-4D69-BAAB-F426685366BF}" presName="composite" presStyleCnt="0"/>
      <dgm:spPr/>
    </dgm:pt>
    <dgm:pt modelId="{D7EE19F3-A83D-4D7C-A5B7-F26AAE061128}" type="pres">
      <dgm:prSet presAssocID="{11BA3267-DC09-4D69-BAAB-F426685366BF}" presName="rect1" presStyleLbl="trAlignAcc1" presStyleIdx="0" presStyleCnt="4" custScaleX="74867" custScaleY="6433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4E443A4-6754-4725-85B2-F6CA0EB6B4F3}" type="pres">
      <dgm:prSet presAssocID="{11BA3267-DC09-4D69-BAAB-F426685366BF}" presName="rect2" presStyleLbl="fgImgPlace1" presStyleIdx="0" presStyleCnt="4" custScaleX="74867" custScaleY="6433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705B021-EB05-41F7-A0A8-53574569300D}" type="pres">
      <dgm:prSet presAssocID="{E0BE1E3E-E121-466D-ADAF-198D5F1803ED}" presName="sibTrans" presStyleCnt="0"/>
      <dgm:spPr/>
    </dgm:pt>
    <dgm:pt modelId="{7889CB33-82C8-4C1B-805A-2118528EE5BB}" type="pres">
      <dgm:prSet presAssocID="{C66D7749-FD9F-4626-ABED-1D0AC02B3D62}" presName="composite" presStyleCnt="0"/>
      <dgm:spPr/>
    </dgm:pt>
    <dgm:pt modelId="{C0F9C5AD-5D88-4AE8-B9EE-18785A15FC44}" type="pres">
      <dgm:prSet presAssocID="{C66D7749-FD9F-4626-ABED-1D0AC02B3D62}" presName="rect1" presStyleLbl="trAlignAcc1" presStyleIdx="1" presStyleCnt="4" custScaleX="71928" custScaleY="6180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7E52755-2E35-444A-B55D-1A7F7806169F}" type="pres">
      <dgm:prSet presAssocID="{C66D7749-FD9F-4626-ABED-1D0AC02B3D62}" presName="rect2" presStyleLbl="fgImgPlace1" presStyleIdx="1" presStyleCnt="4" custScaleX="71928" custScaleY="6180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6AAA1F7-8B15-43E1-9CD9-26836C792876}" type="pres">
      <dgm:prSet presAssocID="{EC53362E-D9A4-492D-A55E-21D78A15B24E}" presName="sibTrans" presStyleCnt="0"/>
      <dgm:spPr/>
    </dgm:pt>
    <dgm:pt modelId="{6F6441B5-07F6-4867-A335-A57D0BE37938}" type="pres">
      <dgm:prSet presAssocID="{EDEBCDE2-A28D-4E36-A384-7B195C843B27}" presName="composite" presStyleCnt="0"/>
      <dgm:spPr/>
    </dgm:pt>
    <dgm:pt modelId="{AC6438D5-10F8-4C5A-BF84-515D454D6BC6}" type="pres">
      <dgm:prSet presAssocID="{EDEBCDE2-A28D-4E36-A384-7B195C843B27}" presName="rect1" presStyleLbl="trAlignAcc1" presStyleIdx="2" presStyleCnt="4" custScaleX="70771" custScaleY="6081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54801B7-901F-416C-8E64-843D305AD7C6}" type="pres">
      <dgm:prSet presAssocID="{EDEBCDE2-A28D-4E36-A384-7B195C843B27}" presName="rect2" presStyleLbl="fgImgPlace1" presStyleIdx="2" presStyleCnt="4" custScaleX="70771" custScaleY="6081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6D7091E-9964-498B-8D0C-F1598EFEA2D5}" type="pres">
      <dgm:prSet presAssocID="{930D8649-9A3C-41DD-907C-00DE4E238DBA}" presName="sibTrans" presStyleCnt="0"/>
      <dgm:spPr/>
    </dgm:pt>
    <dgm:pt modelId="{CC0148BB-B09C-4E0D-96FA-EACB9E888ABC}" type="pres">
      <dgm:prSet presAssocID="{2C827AC4-C6BA-4CF9-A228-07E25CB971AD}" presName="composite" presStyleCnt="0"/>
      <dgm:spPr/>
    </dgm:pt>
    <dgm:pt modelId="{C8F45656-B925-4187-9E81-1C371816A0F7}" type="pres">
      <dgm:prSet presAssocID="{2C827AC4-C6BA-4CF9-A228-07E25CB971AD}" presName="rect1" presStyleLbl="trAlignAcc1" presStyleIdx="3" presStyleCnt="4" custScaleX="68907" custScaleY="5920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B1757B8-F978-4D07-B5AB-085B1EC43FAB}" type="pres">
      <dgm:prSet presAssocID="{2C827AC4-C6BA-4CF9-A228-07E25CB971AD}" presName="rect2" presStyleLbl="fgImgPlace1" presStyleIdx="3" presStyleCnt="4" custScaleX="68907" custScaleY="5920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A3B7CD7A-4666-40CC-A732-207540879EF2}" type="presOf" srcId="{11BA3267-DC09-4D69-BAAB-F426685366BF}" destId="{D7EE19F3-A83D-4D7C-A5B7-F26AAE061128}" srcOrd="0" destOrd="0" presId="urn:microsoft.com/office/officeart/2008/layout/PictureStrips"/>
    <dgm:cxn modelId="{6BFCA686-3DB7-4E97-8A34-6ACE64A337E0}" srcId="{D6A7C4F4-EA53-4BE5-AC23-4EFA3F85C9BE}" destId="{EDEBCDE2-A28D-4E36-A384-7B195C843B27}" srcOrd="2" destOrd="0" parTransId="{8C012145-1E13-400C-86F5-4B0FE7A201EF}" sibTransId="{930D8649-9A3C-41DD-907C-00DE4E238DBA}"/>
    <dgm:cxn modelId="{487E975A-F1CB-4E68-8E07-07625BD651D1}" srcId="{D6A7C4F4-EA53-4BE5-AC23-4EFA3F85C9BE}" destId="{2C827AC4-C6BA-4CF9-A228-07E25CB971AD}" srcOrd="3" destOrd="0" parTransId="{6BA7A758-BFF9-45EF-8525-CD785138C32B}" sibTransId="{460F4AB7-DF78-4048-B178-BFD53AFB7C69}"/>
    <dgm:cxn modelId="{8652F567-2C90-406B-A02C-4616650FBF72}" type="presOf" srcId="{EDEBCDE2-A28D-4E36-A384-7B195C843B27}" destId="{AC6438D5-10F8-4C5A-BF84-515D454D6BC6}" srcOrd="0" destOrd="0" presId="urn:microsoft.com/office/officeart/2008/layout/PictureStrips"/>
    <dgm:cxn modelId="{FFA37BEF-C746-4D69-9C5D-4C8EE5BB8704}" type="presOf" srcId="{D6A7C4F4-EA53-4BE5-AC23-4EFA3F85C9BE}" destId="{0D8190C3-E164-40FF-B4DF-E84F508B3745}" srcOrd="0" destOrd="0" presId="urn:microsoft.com/office/officeart/2008/layout/PictureStrips"/>
    <dgm:cxn modelId="{E2B4B791-52F1-4077-8C09-8A3E0584F7B3}" type="presOf" srcId="{C66D7749-FD9F-4626-ABED-1D0AC02B3D62}" destId="{C0F9C5AD-5D88-4AE8-B9EE-18785A15FC44}" srcOrd="0" destOrd="0" presId="urn:microsoft.com/office/officeart/2008/layout/PictureStrips"/>
    <dgm:cxn modelId="{5395854F-105A-400E-AEF0-E3AE27F26F34}" srcId="{D6A7C4F4-EA53-4BE5-AC23-4EFA3F85C9BE}" destId="{11BA3267-DC09-4D69-BAAB-F426685366BF}" srcOrd="0" destOrd="0" parTransId="{6118E568-24EE-4C62-AE00-26F3E5F77ED6}" sibTransId="{E0BE1E3E-E121-466D-ADAF-198D5F1803ED}"/>
    <dgm:cxn modelId="{B729CA1B-5E4E-4FE6-A653-9A871AC9B429}" srcId="{D6A7C4F4-EA53-4BE5-AC23-4EFA3F85C9BE}" destId="{C66D7749-FD9F-4626-ABED-1D0AC02B3D62}" srcOrd="1" destOrd="0" parTransId="{DA7BD561-E982-46F2-9CF4-2F4BC2ADBE01}" sibTransId="{EC53362E-D9A4-492D-A55E-21D78A15B24E}"/>
    <dgm:cxn modelId="{41B9B485-0135-42FA-84BD-B2503CD1D39E}" type="presOf" srcId="{2C827AC4-C6BA-4CF9-A228-07E25CB971AD}" destId="{C8F45656-B925-4187-9E81-1C371816A0F7}" srcOrd="0" destOrd="0" presId="urn:microsoft.com/office/officeart/2008/layout/PictureStrips"/>
    <dgm:cxn modelId="{0899B958-F284-4714-90B7-93E82F480EC2}" type="presParOf" srcId="{0D8190C3-E164-40FF-B4DF-E84F508B3745}" destId="{33767C20-4C7B-480D-948B-642EBA7DF046}" srcOrd="0" destOrd="0" presId="urn:microsoft.com/office/officeart/2008/layout/PictureStrips"/>
    <dgm:cxn modelId="{88B50958-F5F7-41F3-9AAC-80BD0CF11D0B}" type="presParOf" srcId="{33767C20-4C7B-480D-948B-642EBA7DF046}" destId="{D7EE19F3-A83D-4D7C-A5B7-F26AAE061128}" srcOrd="0" destOrd="0" presId="urn:microsoft.com/office/officeart/2008/layout/PictureStrips"/>
    <dgm:cxn modelId="{C8C25EE7-AA8B-483F-8597-3A99EEE3D42F}" type="presParOf" srcId="{33767C20-4C7B-480D-948B-642EBA7DF046}" destId="{34E443A4-6754-4725-85B2-F6CA0EB6B4F3}" srcOrd="1" destOrd="0" presId="urn:microsoft.com/office/officeart/2008/layout/PictureStrips"/>
    <dgm:cxn modelId="{D29FA7E2-9819-48D5-99CF-EE5C273A1CF1}" type="presParOf" srcId="{0D8190C3-E164-40FF-B4DF-E84F508B3745}" destId="{9705B021-EB05-41F7-A0A8-53574569300D}" srcOrd="1" destOrd="0" presId="urn:microsoft.com/office/officeart/2008/layout/PictureStrips"/>
    <dgm:cxn modelId="{D6581B05-99C9-41E0-AA41-B37C68EFBE25}" type="presParOf" srcId="{0D8190C3-E164-40FF-B4DF-E84F508B3745}" destId="{7889CB33-82C8-4C1B-805A-2118528EE5BB}" srcOrd="2" destOrd="0" presId="urn:microsoft.com/office/officeart/2008/layout/PictureStrips"/>
    <dgm:cxn modelId="{854422C5-DCF6-4360-AF2A-248ACC88DD36}" type="presParOf" srcId="{7889CB33-82C8-4C1B-805A-2118528EE5BB}" destId="{C0F9C5AD-5D88-4AE8-B9EE-18785A15FC44}" srcOrd="0" destOrd="0" presId="urn:microsoft.com/office/officeart/2008/layout/PictureStrips"/>
    <dgm:cxn modelId="{E7585C9D-E152-4A40-9924-A21737239953}" type="presParOf" srcId="{7889CB33-82C8-4C1B-805A-2118528EE5BB}" destId="{C7E52755-2E35-444A-B55D-1A7F7806169F}" srcOrd="1" destOrd="0" presId="urn:microsoft.com/office/officeart/2008/layout/PictureStrips"/>
    <dgm:cxn modelId="{721F23A6-AA9D-4F1D-9321-B3A5D0D062BB}" type="presParOf" srcId="{0D8190C3-E164-40FF-B4DF-E84F508B3745}" destId="{56AAA1F7-8B15-43E1-9CD9-26836C792876}" srcOrd="3" destOrd="0" presId="urn:microsoft.com/office/officeart/2008/layout/PictureStrips"/>
    <dgm:cxn modelId="{5A0A01DB-5849-41D8-8077-8C5324A73473}" type="presParOf" srcId="{0D8190C3-E164-40FF-B4DF-E84F508B3745}" destId="{6F6441B5-07F6-4867-A335-A57D0BE37938}" srcOrd="4" destOrd="0" presId="urn:microsoft.com/office/officeart/2008/layout/PictureStrips"/>
    <dgm:cxn modelId="{900A5F03-2146-4839-A6DC-956AB039881C}" type="presParOf" srcId="{6F6441B5-07F6-4867-A335-A57D0BE37938}" destId="{AC6438D5-10F8-4C5A-BF84-515D454D6BC6}" srcOrd="0" destOrd="0" presId="urn:microsoft.com/office/officeart/2008/layout/PictureStrips"/>
    <dgm:cxn modelId="{AEA57F2F-D7A0-4C87-BEEA-135C5598EC03}" type="presParOf" srcId="{6F6441B5-07F6-4867-A335-A57D0BE37938}" destId="{D54801B7-901F-416C-8E64-843D305AD7C6}" srcOrd="1" destOrd="0" presId="urn:microsoft.com/office/officeart/2008/layout/PictureStrips"/>
    <dgm:cxn modelId="{B5EDB0D7-BA24-4585-B62F-50BF497C4162}" type="presParOf" srcId="{0D8190C3-E164-40FF-B4DF-E84F508B3745}" destId="{66D7091E-9964-498B-8D0C-F1598EFEA2D5}" srcOrd="5" destOrd="0" presId="urn:microsoft.com/office/officeart/2008/layout/PictureStrips"/>
    <dgm:cxn modelId="{2FE1F190-81B3-4A33-9047-59FA581D3222}" type="presParOf" srcId="{0D8190C3-E164-40FF-B4DF-E84F508B3745}" destId="{CC0148BB-B09C-4E0D-96FA-EACB9E888ABC}" srcOrd="6" destOrd="0" presId="urn:microsoft.com/office/officeart/2008/layout/PictureStrips"/>
    <dgm:cxn modelId="{03E04B11-6534-40FB-85C1-AD1A7B106038}" type="presParOf" srcId="{CC0148BB-B09C-4E0D-96FA-EACB9E888ABC}" destId="{C8F45656-B925-4187-9E81-1C371816A0F7}" srcOrd="0" destOrd="0" presId="urn:microsoft.com/office/officeart/2008/layout/PictureStrips"/>
    <dgm:cxn modelId="{E892AA7D-7207-4F10-95E5-5EE3181DCEAF}" type="presParOf" srcId="{CC0148BB-B09C-4E0D-96FA-EACB9E888ABC}" destId="{0B1757B8-F978-4D07-B5AB-085B1EC43FA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8D04679-F2C1-4B31-A1D0-1F93777BF715}" type="doc">
      <dgm:prSet loTypeId="urn:microsoft.com/office/officeart/2009/3/layout/RandomtoResultProcess" loCatId="process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es-CO"/>
        </a:p>
      </dgm:t>
    </dgm:pt>
    <dgm:pt modelId="{F19E1161-DD00-497D-B12B-A19666E7C859}">
      <dgm:prSet phldrT="[Texto]" custT="1"/>
      <dgm:spPr/>
      <dgm:t>
        <a:bodyPr/>
        <a:lstStyle/>
        <a:p>
          <a:r>
            <a:rPr lang="es-EC" sz="5400" dirty="0" smtClean="0"/>
            <a:t>Conclusiones</a:t>
          </a:r>
          <a:endParaRPr lang="es-CO" sz="5400" dirty="0"/>
        </a:p>
      </dgm:t>
    </dgm:pt>
    <dgm:pt modelId="{7B51EA34-F731-481F-A78F-AA958D0F7BA0}" type="parTrans" cxnId="{0A49C12F-1554-4E74-BA3B-0872837C223C}">
      <dgm:prSet/>
      <dgm:spPr/>
      <dgm:t>
        <a:bodyPr/>
        <a:lstStyle/>
        <a:p>
          <a:endParaRPr lang="es-CO" sz="2800"/>
        </a:p>
      </dgm:t>
    </dgm:pt>
    <dgm:pt modelId="{BE685AED-40D5-47B7-BEA2-F58B33AB19B2}" type="sibTrans" cxnId="{0A49C12F-1554-4E74-BA3B-0872837C223C}">
      <dgm:prSet/>
      <dgm:spPr/>
      <dgm:t>
        <a:bodyPr/>
        <a:lstStyle/>
        <a:p>
          <a:endParaRPr lang="es-CO" sz="2800"/>
        </a:p>
      </dgm:t>
    </dgm:pt>
    <dgm:pt modelId="{FFEF9B27-7F64-4B39-94EC-C36C1ACBE634}" type="pres">
      <dgm:prSet presAssocID="{38D04679-F2C1-4B31-A1D0-1F93777BF715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56BE3E05-4B33-476F-82A5-6AE0CA2BBF40}" type="pres">
      <dgm:prSet presAssocID="{F19E1161-DD00-497D-B12B-A19666E7C859}" presName="chaos" presStyleCnt="0"/>
      <dgm:spPr/>
    </dgm:pt>
    <dgm:pt modelId="{5445A94A-3788-4C7E-BBAC-5B9D9178FBC9}" type="pres">
      <dgm:prSet presAssocID="{F19E1161-DD00-497D-B12B-A19666E7C859}" presName="parTx1" presStyleLbl="revTx" presStyleIdx="0" presStyleCnt="1"/>
      <dgm:spPr/>
      <dgm:t>
        <a:bodyPr/>
        <a:lstStyle/>
        <a:p>
          <a:endParaRPr lang="es-CO"/>
        </a:p>
      </dgm:t>
    </dgm:pt>
    <dgm:pt modelId="{376895BB-977E-457A-8EF5-8187A4C15A96}" type="pres">
      <dgm:prSet presAssocID="{F19E1161-DD00-497D-B12B-A19666E7C859}" presName="c1" presStyleLbl="node1" presStyleIdx="0" presStyleCnt="18"/>
      <dgm:spPr/>
    </dgm:pt>
    <dgm:pt modelId="{5AA70A56-DCC2-46B1-BC36-4843527C07FE}" type="pres">
      <dgm:prSet presAssocID="{F19E1161-DD00-497D-B12B-A19666E7C859}" presName="c2" presStyleLbl="node1" presStyleIdx="1" presStyleCnt="18"/>
      <dgm:spPr/>
    </dgm:pt>
    <dgm:pt modelId="{AE9AF2C8-ED45-43C5-83EB-67C39E6A4FD0}" type="pres">
      <dgm:prSet presAssocID="{F19E1161-DD00-497D-B12B-A19666E7C859}" presName="c3" presStyleLbl="node1" presStyleIdx="2" presStyleCnt="18"/>
      <dgm:spPr/>
    </dgm:pt>
    <dgm:pt modelId="{4A26D2BC-D121-4AB9-9F29-F223595FA05B}" type="pres">
      <dgm:prSet presAssocID="{F19E1161-DD00-497D-B12B-A19666E7C859}" presName="c4" presStyleLbl="node1" presStyleIdx="3" presStyleCnt="18"/>
      <dgm:spPr/>
    </dgm:pt>
    <dgm:pt modelId="{9C5E746D-904A-47C6-B480-830038E00333}" type="pres">
      <dgm:prSet presAssocID="{F19E1161-DD00-497D-B12B-A19666E7C859}" presName="c5" presStyleLbl="node1" presStyleIdx="4" presStyleCnt="18"/>
      <dgm:spPr/>
    </dgm:pt>
    <dgm:pt modelId="{098722E2-D5E4-4B3D-8F8E-A54FB91231E6}" type="pres">
      <dgm:prSet presAssocID="{F19E1161-DD00-497D-B12B-A19666E7C859}" presName="c6" presStyleLbl="node1" presStyleIdx="5" presStyleCnt="18"/>
      <dgm:spPr/>
    </dgm:pt>
    <dgm:pt modelId="{D5567312-52A4-45C1-B855-1604594E20BE}" type="pres">
      <dgm:prSet presAssocID="{F19E1161-DD00-497D-B12B-A19666E7C859}" presName="c7" presStyleLbl="node1" presStyleIdx="6" presStyleCnt="18"/>
      <dgm:spPr/>
    </dgm:pt>
    <dgm:pt modelId="{284F4EE6-1360-4D48-A4FF-114F0405C0EE}" type="pres">
      <dgm:prSet presAssocID="{F19E1161-DD00-497D-B12B-A19666E7C859}" presName="c8" presStyleLbl="node1" presStyleIdx="7" presStyleCnt="18"/>
      <dgm:spPr/>
    </dgm:pt>
    <dgm:pt modelId="{1DFEBECC-D641-4098-98BF-EDA7FC4D881F}" type="pres">
      <dgm:prSet presAssocID="{F19E1161-DD00-497D-B12B-A19666E7C859}" presName="c9" presStyleLbl="node1" presStyleIdx="8" presStyleCnt="18"/>
      <dgm:spPr/>
    </dgm:pt>
    <dgm:pt modelId="{117B3C0D-FB32-49BE-B480-442AC3F76E9B}" type="pres">
      <dgm:prSet presAssocID="{F19E1161-DD00-497D-B12B-A19666E7C859}" presName="c10" presStyleLbl="node1" presStyleIdx="9" presStyleCnt="18"/>
      <dgm:spPr/>
    </dgm:pt>
    <dgm:pt modelId="{329B14E2-FC77-4800-8DC1-CDD1CA1E73F8}" type="pres">
      <dgm:prSet presAssocID="{F19E1161-DD00-497D-B12B-A19666E7C859}" presName="c11" presStyleLbl="node1" presStyleIdx="10" presStyleCnt="18"/>
      <dgm:spPr/>
    </dgm:pt>
    <dgm:pt modelId="{7BA70B11-F6B7-4196-9664-667B45D3E014}" type="pres">
      <dgm:prSet presAssocID="{F19E1161-DD00-497D-B12B-A19666E7C859}" presName="c12" presStyleLbl="node1" presStyleIdx="11" presStyleCnt="18"/>
      <dgm:spPr/>
    </dgm:pt>
    <dgm:pt modelId="{CAEF013E-BE6F-49B2-9C49-E575EF2D5BD1}" type="pres">
      <dgm:prSet presAssocID="{F19E1161-DD00-497D-B12B-A19666E7C859}" presName="c13" presStyleLbl="node1" presStyleIdx="12" presStyleCnt="18"/>
      <dgm:spPr/>
    </dgm:pt>
    <dgm:pt modelId="{40392D3F-997D-45B2-9DFB-AA6B90F1DC84}" type="pres">
      <dgm:prSet presAssocID="{F19E1161-DD00-497D-B12B-A19666E7C859}" presName="c14" presStyleLbl="node1" presStyleIdx="13" presStyleCnt="18"/>
      <dgm:spPr/>
    </dgm:pt>
    <dgm:pt modelId="{58DAF7B8-2AEE-4031-AB6E-21E722149671}" type="pres">
      <dgm:prSet presAssocID="{F19E1161-DD00-497D-B12B-A19666E7C859}" presName="c15" presStyleLbl="node1" presStyleIdx="14" presStyleCnt="18"/>
      <dgm:spPr/>
    </dgm:pt>
    <dgm:pt modelId="{04D40601-AC79-4116-8EE1-3A7C8FB80611}" type="pres">
      <dgm:prSet presAssocID="{F19E1161-DD00-497D-B12B-A19666E7C859}" presName="c16" presStyleLbl="node1" presStyleIdx="15" presStyleCnt="18"/>
      <dgm:spPr/>
    </dgm:pt>
    <dgm:pt modelId="{4AF24168-7212-4D66-9971-D8227F52E400}" type="pres">
      <dgm:prSet presAssocID="{F19E1161-DD00-497D-B12B-A19666E7C859}" presName="c17" presStyleLbl="node1" presStyleIdx="16" presStyleCnt="18"/>
      <dgm:spPr/>
    </dgm:pt>
    <dgm:pt modelId="{466731E7-ED31-41AB-8349-BDDCA3F8E83A}" type="pres">
      <dgm:prSet presAssocID="{F19E1161-DD00-497D-B12B-A19666E7C859}" presName="c18" presStyleLbl="node1" presStyleIdx="17" presStyleCnt="18"/>
      <dgm:spPr/>
    </dgm:pt>
  </dgm:ptLst>
  <dgm:cxnLst>
    <dgm:cxn modelId="{0A49C12F-1554-4E74-BA3B-0872837C223C}" srcId="{38D04679-F2C1-4B31-A1D0-1F93777BF715}" destId="{F19E1161-DD00-497D-B12B-A19666E7C859}" srcOrd="0" destOrd="0" parTransId="{7B51EA34-F731-481F-A78F-AA958D0F7BA0}" sibTransId="{BE685AED-40D5-47B7-BEA2-F58B33AB19B2}"/>
    <dgm:cxn modelId="{299B5524-B91F-42F2-B230-904A968F00A7}" type="presOf" srcId="{F19E1161-DD00-497D-B12B-A19666E7C859}" destId="{5445A94A-3788-4C7E-BBAC-5B9D9178FBC9}" srcOrd="0" destOrd="0" presId="urn:microsoft.com/office/officeart/2009/3/layout/RandomtoResultProcess"/>
    <dgm:cxn modelId="{27FD6938-6D57-4DFC-A515-48D66947BD52}" type="presOf" srcId="{38D04679-F2C1-4B31-A1D0-1F93777BF715}" destId="{FFEF9B27-7F64-4B39-94EC-C36C1ACBE634}" srcOrd="0" destOrd="0" presId="urn:microsoft.com/office/officeart/2009/3/layout/RandomtoResultProcess"/>
    <dgm:cxn modelId="{C4779F9B-8FAE-42BA-97EF-46FF85A6BEA5}" type="presParOf" srcId="{FFEF9B27-7F64-4B39-94EC-C36C1ACBE634}" destId="{56BE3E05-4B33-476F-82A5-6AE0CA2BBF40}" srcOrd="0" destOrd="0" presId="urn:microsoft.com/office/officeart/2009/3/layout/RandomtoResultProcess"/>
    <dgm:cxn modelId="{2888E468-8E8E-4FDE-86A2-9A1FC0BC4BB6}" type="presParOf" srcId="{56BE3E05-4B33-476F-82A5-6AE0CA2BBF40}" destId="{5445A94A-3788-4C7E-BBAC-5B9D9178FBC9}" srcOrd="0" destOrd="0" presId="urn:microsoft.com/office/officeart/2009/3/layout/RandomtoResultProcess"/>
    <dgm:cxn modelId="{55BE92FD-49EE-4A28-B2E6-1022C5FD2ECA}" type="presParOf" srcId="{56BE3E05-4B33-476F-82A5-6AE0CA2BBF40}" destId="{376895BB-977E-457A-8EF5-8187A4C15A96}" srcOrd="1" destOrd="0" presId="urn:microsoft.com/office/officeart/2009/3/layout/RandomtoResultProcess"/>
    <dgm:cxn modelId="{6695EBA2-C5E2-44E6-B426-31373205FFE9}" type="presParOf" srcId="{56BE3E05-4B33-476F-82A5-6AE0CA2BBF40}" destId="{5AA70A56-DCC2-46B1-BC36-4843527C07FE}" srcOrd="2" destOrd="0" presId="urn:microsoft.com/office/officeart/2009/3/layout/RandomtoResultProcess"/>
    <dgm:cxn modelId="{0A873588-5623-4A28-9D27-614B7ADB40C0}" type="presParOf" srcId="{56BE3E05-4B33-476F-82A5-6AE0CA2BBF40}" destId="{AE9AF2C8-ED45-43C5-83EB-67C39E6A4FD0}" srcOrd="3" destOrd="0" presId="urn:microsoft.com/office/officeart/2009/3/layout/RandomtoResultProcess"/>
    <dgm:cxn modelId="{79BB4890-3BAE-4BE2-B120-B86039B81413}" type="presParOf" srcId="{56BE3E05-4B33-476F-82A5-6AE0CA2BBF40}" destId="{4A26D2BC-D121-4AB9-9F29-F223595FA05B}" srcOrd="4" destOrd="0" presId="urn:microsoft.com/office/officeart/2009/3/layout/RandomtoResultProcess"/>
    <dgm:cxn modelId="{B2720446-8605-423E-BC02-1D764DA81DF5}" type="presParOf" srcId="{56BE3E05-4B33-476F-82A5-6AE0CA2BBF40}" destId="{9C5E746D-904A-47C6-B480-830038E00333}" srcOrd="5" destOrd="0" presId="urn:microsoft.com/office/officeart/2009/3/layout/RandomtoResultProcess"/>
    <dgm:cxn modelId="{F6D18B2D-3A4A-44BB-8DFC-A8A48B746229}" type="presParOf" srcId="{56BE3E05-4B33-476F-82A5-6AE0CA2BBF40}" destId="{098722E2-D5E4-4B3D-8F8E-A54FB91231E6}" srcOrd="6" destOrd="0" presId="urn:microsoft.com/office/officeart/2009/3/layout/RandomtoResultProcess"/>
    <dgm:cxn modelId="{67449321-FBD4-4772-B802-76D18714962E}" type="presParOf" srcId="{56BE3E05-4B33-476F-82A5-6AE0CA2BBF40}" destId="{D5567312-52A4-45C1-B855-1604594E20BE}" srcOrd="7" destOrd="0" presId="urn:microsoft.com/office/officeart/2009/3/layout/RandomtoResultProcess"/>
    <dgm:cxn modelId="{3D0CE3FB-ACBF-4C8D-BFDA-1FD06A56CBC6}" type="presParOf" srcId="{56BE3E05-4B33-476F-82A5-6AE0CA2BBF40}" destId="{284F4EE6-1360-4D48-A4FF-114F0405C0EE}" srcOrd="8" destOrd="0" presId="urn:microsoft.com/office/officeart/2009/3/layout/RandomtoResultProcess"/>
    <dgm:cxn modelId="{2FC4F46C-1C70-4D29-9242-33433DB74F7F}" type="presParOf" srcId="{56BE3E05-4B33-476F-82A5-6AE0CA2BBF40}" destId="{1DFEBECC-D641-4098-98BF-EDA7FC4D881F}" srcOrd="9" destOrd="0" presId="urn:microsoft.com/office/officeart/2009/3/layout/RandomtoResultProcess"/>
    <dgm:cxn modelId="{68B46AA6-79E8-4DA4-B78B-A5DE6F855A93}" type="presParOf" srcId="{56BE3E05-4B33-476F-82A5-6AE0CA2BBF40}" destId="{117B3C0D-FB32-49BE-B480-442AC3F76E9B}" srcOrd="10" destOrd="0" presId="urn:microsoft.com/office/officeart/2009/3/layout/RandomtoResultProcess"/>
    <dgm:cxn modelId="{BEF9364E-9833-4C7E-885D-57224AE1E1C0}" type="presParOf" srcId="{56BE3E05-4B33-476F-82A5-6AE0CA2BBF40}" destId="{329B14E2-FC77-4800-8DC1-CDD1CA1E73F8}" srcOrd="11" destOrd="0" presId="urn:microsoft.com/office/officeart/2009/3/layout/RandomtoResultProcess"/>
    <dgm:cxn modelId="{32B7A61D-7D93-4FA8-9831-17A6132CC993}" type="presParOf" srcId="{56BE3E05-4B33-476F-82A5-6AE0CA2BBF40}" destId="{7BA70B11-F6B7-4196-9664-667B45D3E014}" srcOrd="12" destOrd="0" presId="urn:microsoft.com/office/officeart/2009/3/layout/RandomtoResultProcess"/>
    <dgm:cxn modelId="{D8F0B111-9A74-441D-A60F-661C31CE24AB}" type="presParOf" srcId="{56BE3E05-4B33-476F-82A5-6AE0CA2BBF40}" destId="{CAEF013E-BE6F-49B2-9C49-E575EF2D5BD1}" srcOrd="13" destOrd="0" presId="urn:microsoft.com/office/officeart/2009/3/layout/RandomtoResultProcess"/>
    <dgm:cxn modelId="{8E7B7A38-E739-4120-A2DC-4298108A2673}" type="presParOf" srcId="{56BE3E05-4B33-476F-82A5-6AE0CA2BBF40}" destId="{40392D3F-997D-45B2-9DFB-AA6B90F1DC84}" srcOrd="14" destOrd="0" presId="urn:microsoft.com/office/officeart/2009/3/layout/RandomtoResultProcess"/>
    <dgm:cxn modelId="{0357E3CC-AF84-4A88-9F53-6A5E53473302}" type="presParOf" srcId="{56BE3E05-4B33-476F-82A5-6AE0CA2BBF40}" destId="{58DAF7B8-2AEE-4031-AB6E-21E722149671}" srcOrd="15" destOrd="0" presId="urn:microsoft.com/office/officeart/2009/3/layout/RandomtoResultProcess"/>
    <dgm:cxn modelId="{52D20314-E1DB-4BDB-97DD-045BEFB8ACD1}" type="presParOf" srcId="{56BE3E05-4B33-476F-82A5-6AE0CA2BBF40}" destId="{04D40601-AC79-4116-8EE1-3A7C8FB80611}" srcOrd="16" destOrd="0" presId="urn:microsoft.com/office/officeart/2009/3/layout/RandomtoResultProcess"/>
    <dgm:cxn modelId="{BFF5F598-8F6F-4B8D-A889-25F5B9FAD7EE}" type="presParOf" srcId="{56BE3E05-4B33-476F-82A5-6AE0CA2BBF40}" destId="{4AF24168-7212-4D66-9971-D8227F52E400}" srcOrd="17" destOrd="0" presId="urn:microsoft.com/office/officeart/2009/3/layout/RandomtoResultProcess"/>
    <dgm:cxn modelId="{99BEB7BF-8D77-4515-A253-6584280A476F}" type="presParOf" srcId="{56BE3E05-4B33-476F-82A5-6AE0CA2BBF40}" destId="{466731E7-ED31-41AB-8349-BDDCA3F8E83A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8F7CAD-4308-4491-8F05-9F9CB388BA6C}" type="doc">
      <dgm:prSet loTypeId="urn:microsoft.com/office/officeart/2008/layout/PictureStrips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EF4DC6D1-F09C-4520-A4C8-89691847EFB3}">
      <dgm:prSet phldrT="[Texto]" custT="1"/>
      <dgm:spPr/>
      <dgm:t>
        <a:bodyPr/>
        <a:lstStyle/>
        <a:p>
          <a:pPr algn="just"/>
          <a:r>
            <a:rPr lang="es-EC" sz="1800" dirty="0" smtClean="0"/>
            <a:t>Participación de la palma africana en el PIB de Ecuador (X</a:t>
          </a:r>
          <a:r>
            <a:rPr lang="es-EC" sz="1050" dirty="0" smtClean="0"/>
            <a:t>2</a:t>
          </a:r>
          <a:r>
            <a:rPr lang="es-EC" sz="1800" dirty="0" smtClean="0"/>
            <a:t>)</a:t>
          </a:r>
          <a:endParaRPr lang="es-CO" sz="1800" dirty="0"/>
        </a:p>
      </dgm:t>
    </dgm:pt>
    <dgm:pt modelId="{FB3B074F-4EF2-47E4-A4E1-E380C84756F1}" type="parTrans" cxnId="{29512ED5-17F4-418D-866D-D29350172DF1}">
      <dgm:prSet/>
      <dgm:spPr/>
      <dgm:t>
        <a:bodyPr/>
        <a:lstStyle/>
        <a:p>
          <a:pPr algn="just"/>
          <a:endParaRPr lang="es-CO" sz="1600"/>
        </a:p>
      </dgm:t>
    </dgm:pt>
    <dgm:pt modelId="{B85A850B-87C3-4D10-BF20-D89787B8300E}" type="sibTrans" cxnId="{29512ED5-17F4-418D-866D-D29350172DF1}">
      <dgm:prSet/>
      <dgm:spPr/>
      <dgm:t>
        <a:bodyPr/>
        <a:lstStyle/>
        <a:p>
          <a:pPr algn="just"/>
          <a:endParaRPr lang="es-CO" sz="1600"/>
        </a:p>
      </dgm:t>
    </dgm:pt>
    <dgm:pt modelId="{CC6AAED2-547D-477A-9B20-4C9333C5FA40}">
      <dgm:prSet phldrT="[Texto]" custT="1"/>
      <dgm:spPr/>
      <dgm:t>
        <a:bodyPr/>
        <a:lstStyle/>
        <a:p>
          <a:pPr algn="just"/>
          <a:r>
            <a:rPr lang="es-EC" sz="1800" dirty="0" smtClean="0"/>
            <a:t>Concentración de las exportaciones de aceite de palma hacia Venezuela (X</a:t>
          </a:r>
          <a:r>
            <a:rPr lang="es-EC" sz="1050" dirty="0" smtClean="0"/>
            <a:t>3</a:t>
          </a:r>
          <a:r>
            <a:rPr lang="es-EC" sz="1800" dirty="0" smtClean="0"/>
            <a:t>)</a:t>
          </a:r>
          <a:endParaRPr lang="es-CO" sz="1800" dirty="0"/>
        </a:p>
      </dgm:t>
    </dgm:pt>
    <dgm:pt modelId="{4A93BE9B-DCFC-4DC8-AC38-DFF2B50E4E33}" type="parTrans" cxnId="{96D21CB3-7CB3-4796-999A-29AD9723DC09}">
      <dgm:prSet/>
      <dgm:spPr/>
      <dgm:t>
        <a:bodyPr/>
        <a:lstStyle/>
        <a:p>
          <a:pPr algn="just"/>
          <a:endParaRPr lang="es-CO" sz="1600"/>
        </a:p>
      </dgm:t>
    </dgm:pt>
    <dgm:pt modelId="{E1FA9E36-A33C-43C7-9705-09661392BBF8}" type="sibTrans" cxnId="{96D21CB3-7CB3-4796-999A-29AD9723DC09}">
      <dgm:prSet/>
      <dgm:spPr/>
      <dgm:t>
        <a:bodyPr/>
        <a:lstStyle/>
        <a:p>
          <a:pPr algn="just"/>
          <a:endParaRPr lang="es-CO" sz="1600"/>
        </a:p>
      </dgm:t>
    </dgm:pt>
    <dgm:pt modelId="{5232EC28-16FA-469C-9A5A-77F9D34A782A}">
      <dgm:prSet phldrT="[Texto]" custT="1"/>
      <dgm:spPr/>
      <dgm:t>
        <a:bodyPr/>
        <a:lstStyle/>
        <a:p>
          <a:pPr algn="just"/>
          <a:r>
            <a:rPr lang="es-EC" sz="1800" dirty="0" smtClean="0"/>
            <a:t>Tasa de cambio del bolívar (X</a:t>
          </a:r>
          <a:r>
            <a:rPr lang="es-EC" sz="1050" dirty="0" smtClean="0"/>
            <a:t>1</a:t>
          </a:r>
          <a:r>
            <a:rPr lang="es-EC" sz="1800" dirty="0" smtClean="0"/>
            <a:t>)</a:t>
          </a:r>
          <a:endParaRPr lang="es-CO" sz="1800" dirty="0"/>
        </a:p>
      </dgm:t>
    </dgm:pt>
    <dgm:pt modelId="{226C4BAD-ABC6-40E7-9E9F-33593A6B5E73}" type="parTrans" cxnId="{A4A8E934-6CB5-4B43-A0DA-212371860692}">
      <dgm:prSet/>
      <dgm:spPr/>
      <dgm:t>
        <a:bodyPr/>
        <a:lstStyle/>
        <a:p>
          <a:pPr algn="just"/>
          <a:endParaRPr lang="es-CO" sz="1600"/>
        </a:p>
      </dgm:t>
    </dgm:pt>
    <dgm:pt modelId="{54D0B92D-F9B0-45CD-B91C-6F28196EBBE4}" type="sibTrans" cxnId="{A4A8E934-6CB5-4B43-A0DA-212371860692}">
      <dgm:prSet/>
      <dgm:spPr/>
      <dgm:t>
        <a:bodyPr/>
        <a:lstStyle/>
        <a:p>
          <a:pPr algn="just"/>
          <a:endParaRPr lang="es-CO" sz="1600"/>
        </a:p>
      </dgm:t>
    </dgm:pt>
    <dgm:pt modelId="{D1B4EF97-150C-47D6-BE98-1C80F0AB014A}">
      <dgm:prSet phldrT="[Texto]" custT="1"/>
      <dgm:spPr/>
      <dgm:t>
        <a:bodyPr/>
        <a:lstStyle/>
        <a:p>
          <a:pPr algn="just"/>
          <a:r>
            <a:rPr lang="es-EC" sz="1800" dirty="0" smtClean="0"/>
            <a:t>Precios internacionales por tonelada métrica del aceite de palma (X</a:t>
          </a:r>
          <a:r>
            <a:rPr lang="es-EC" sz="1100" dirty="0" smtClean="0"/>
            <a:t>4</a:t>
          </a:r>
          <a:r>
            <a:rPr lang="es-EC" sz="1800" dirty="0" smtClean="0"/>
            <a:t>)</a:t>
          </a:r>
          <a:endParaRPr lang="es-CO" sz="1800" dirty="0"/>
        </a:p>
      </dgm:t>
    </dgm:pt>
    <dgm:pt modelId="{DCF1780F-88D7-4E96-A3FB-9A87BB4F1D2A}" type="parTrans" cxnId="{7048C7CA-114E-4626-A9CA-A79833A7E2C6}">
      <dgm:prSet/>
      <dgm:spPr/>
      <dgm:t>
        <a:bodyPr/>
        <a:lstStyle/>
        <a:p>
          <a:pPr algn="just"/>
          <a:endParaRPr lang="es-CO" sz="1600"/>
        </a:p>
      </dgm:t>
    </dgm:pt>
    <dgm:pt modelId="{A29E4CE0-315A-4615-99B4-66627B85644A}" type="sibTrans" cxnId="{7048C7CA-114E-4626-A9CA-A79833A7E2C6}">
      <dgm:prSet/>
      <dgm:spPr/>
      <dgm:t>
        <a:bodyPr/>
        <a:lstStyle/>
        <a:p>
          <a:pPr algn="just"/>
          <a:endParaRPr lang="es-CO" sz="1600"/>
        </a:p>
      </dgm:t>
    </dgm:pt>
    <dgm:pt modelId="{74914FBC-CB9F-4A81-9EAA-C21B55CE279E}">
      <dgm:prSet phldrT="[Texto]" custT="1"/>
      <dgm:spPr/>
      <dgm:t>
        <a:bodyPr/>
        <a:lstStyle/>
        <a:p>
          <a:pPr algn="just"/>
          <a:r>
            <a:rPr lang="es-EC" sz="1800" dirty="0" smtClean="0"/>
            <a:t>Riesgo país de Venezuela (X</a:t>
          </a:r>
          <a:r>
            <a:rPr lang="es-EC" sz="1050" dirty="0" smtClean="0"/>
            <a:t>5</a:t>
          </a:r>
          <a:r>
            <a:rPr lang="es-EC" sz="1800" dirty="0" smtClean="0"/>
            <a:t>)</a:t>
          </a:r>
          <a:endParaRPr lang="es-CO" sz="1800" dirty="0"/>
        </a:p>
      </dgm:t>
    </dgm:pt>
    <dgm:pt modelId="{77C72B36-8701-4D5C-B7DF-09368E4A57F4}" type="parTrans" cxnId="{8E6EF0C2-2D68-42B6-8234-0B73D2AD352C}">
      <dgm:prSet/>
      <dgm:spPr/>
      <dgm:t>
        <a:bodyPr/>
        <a:lstStyle/>
        <a:p>
          <a:pPr algn="just"/>
          <a:endParaRPr lang="es-CO" sz="1600"/>
        </a:p>
      </dgm:t>
    </dgm:pt>
    <dgm:pt modelId="{B55CE5ED-E3F8-4365-8CEE-DE0A8A60590A}" type="sibTrans" cxnId="{8E6EF0C2-2D68-42B6-8234-0B73D2AD352C}">
      <dgm:prSet/>
      <dgm:spPr/>
      <dgm:t>
        <a:bodyPr/>
        <a:lstStyle/>
        <a:p>
          <a:pPr algn="just"/>
          <a:endParaRPr lang="es-CO" sz="1600"/>
        </a:p>
      </dgm:t>
    </dgm:pt>
    <dgm:pt modelId="{F64DE6FA-B1CB-4887-B50A-49607996879A}">
      <dgm:prSet phldrT="[Texto]" custT="1"/>
      <dgm:spPr/>
      <dgm:t>
        <a:bodyPr/>
        <a:lstStyle/>
        <a:p>
          <a:pPr algn="just"/>
          <a:r>
            <a:rPr lang="es-EC" sz="1800" dirty="0" smtClean="0"/>
            <a:t>Producción nacional de la palma aceitera (X</a:t>
          </a:r>
          <a:r>
            <a:rPr lang="es-EC" sz="1050" dirty="0" smtClean="0"/>
            <a:t>6</a:t>
          </a:r>
          <a:r>
            <a:rPr lang="es-EC" sz="1800" dirty="0" smtClean="0"/>
            <a:t>)</a:t>
          </a:r>
          <a:endParaRPr lang="es-CO" sz="1800" dirty="0"/>
        </a:p>
      </dgm:t>
    </dgm:pt>
    <dgm:pt modelId="{939D1EB8-205F-46BC-9FBA-C1023B7F5471}" type="parTrans" cxnId="{B3930921-AA8A-49F3-B896-501BF46FF12C}">
      <dgm:prSet/>
      <dgm:spPr/>
      <dgm:t>
        <a:bodyPr/>
        <a:lstStyle/>
        <a:p>
          <a:pPr algn="just"/>
          <a:endParaRPr lang="es-CO" sz="1600"/>
        </a:p>
      </dgm:t>
    </dgm:pt>
    <dgm:pt modelId="{7ADA30EE-A6EC-4D26-9D3D-141B50A1D55F}" type="sibTrans" cxnId="{B3930921-AA8A-49F3-B896-501BF46FF12C}">
      <dgm:prSet/>
      <dgm:spPr/>
      <dgm:t>
        <a:bodyPr/>
        <a:lstStyle/>
        <a:p>
          <a:pPr algn="just"/>
          <a:endParaRPr lang="es-CO" sz="1600"/>
        </a:p>
      </dgm:t>
    </dgm:pt>
    <dgm:pt modelId="{5DFA7248-0FC0-4846-943D-A6AAC64F1DB0}">
      <dgm:prSet phldrT="[Texto]" custT="1"/>
      <dgm:spPr/>
      <dgm:t>
        <a:bodyPr/>
        <a:lstStyle/>
        <a:p>
          <a:pPr algn="just"/>
          <a:r>
            <a:rPr lang="es-EC" sz="1900" dirty="0" smtClean="0"/>
            <a:t>Exportaciones de Ecuador de la partida arancelaria 15.11 (Y)</a:t>
          </a:r>
          <a:endParaRPr lang="es-CO" sz="1900" dirty="0"/>
        </a:p>
      </dgm:t>
    </dgm:pt>
    <dgm:pt modelId="{1367908C-4586-43DA-8C78-D6F65D8C2892}" type="parTrans" cxnId="{8CD8FD11-5A45-4722-BF37-F53F95804BD7}">
      <dgm:prSet/>
      <dgm:spPr/>
      <dgm:t>
        <a:bodyPr/>
        <a:lstStyle/>
        <a:p>
          <a:pPr algn="just"/>
          <a:endParaRPr lang="es-CO"/>
        </a:p>
      </dgm:t>
    </dgm:pt>
    <dgm:pt modelId="{85A75AB9-54D2-45FB-BD9C-FB2433388BDA}" type="sibTrans" cxnId="{8CD8FD11-5A45-4722-BF37-F53F95804BD7}">
      <dgm:prSet/>
      <dgm:spPr/>
      <dgm:t>
        <a:bodyPr/>
        <a:lstStyle/>
        <a:p>
          <a:pPr algn="just"/>
          <a:endParaRPr lang="es-CO"/>
        </a:p>
      </dgm:t>
    </dgm:pt>
    <dgm:pt modelId="{D66691DD-F8D2-441E-B31C-9C2CA65F3291}" type="pres">
      <dgm:prSet presAssocID="{9D8F7CAD-4308-4491-8F05-9F9CB388BA6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0D9276B5-781B-4406-B410-9D9E0106C0F8}" type="pres">
      <dgm:prSet presAssocID="{5232EC28-16FA-469C-9A5A-77F9D34A782A}" presName="composite" presStyleCnt="0"/>
      <dgm:spPr/>
    </dgm:pt>
    <dgm:pt modelId="{6C218081-8608-4B8E-AB81-C53C7AE222F2}" type="pres">
      <dgm:prSet presAssocID="{5232EC28-16FA-469C-9A5A-77F9D34A782A}" presName="rect1" presStyleLbl="trAlignAcc1" presStyleIdx="0" presStyleCnt="7" custLinFactNeighborX="-353" custLinFactNeighborY="8594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1BEDEEF-3B50-445B-A5FE-925DE11EB17E}" type="pres">
      <dgm:prSet presAssocID="{5232EC28-16FA-469C-9A5A-77F9D34A782A}" presName="rect2" presStyleLbl="fgImgPlace1" presStyleIdx="0" presStyleCnt="7" custLinFactNeighborX="-572" custLinFactNeighborY="81848"/>
      <dgm:spPr/>
    </dgm:pt>
    <dgm:pt modelId="{EDE8F2B1-ED8D-46C3-AF18-4806CFC0A541}" type="pres">
      <dgm:prSet presAssocID="{54D0B92D-F9B0-45CD-B91C-6F28196EBBE4}" presName="sibTrans" presStyleCnt="0"/>
      <dgm:spPr/>
    </dgm:pt>
    <dgm:pt modelId="{09CAD6B6-B1DA-4A53-9643-5600197BF057}" type="pres">
      <dgm:prSet presAssocID="{EF4DC6D1-F09C-4520-A4C8-89691847EFB3}" presName="composite" presStyleCnt="0"/>
      <dgm:spPr/>
    </dgm:pt>
    <dgm:pt modelId="{287840A6-D1D3-407C-BE18-E180AB4A9292}" type="pres">
      <dgm:prSet presAssocID="{EF4DC6D1-F09C-4520-A4C8-89691847EFB3}" presName="rect1" presStyleLbl="trAlignAcc1" presStyleIdx="1" presStyleCnt="7" custLinFactNeighborX="-353" custLinFactNeighborY="8594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9182F7A-9606-40B2-884E-ACB9FEE1060F}" type="pres">
      <dgm:prSet presAssocID="{EF4DC6D1-F09C-4520-A4C8-89691847EFB3}" presName="rect2" presStyleLbl="fgImgPlace1" presStyleIdx="1" presStyleCnt="7" custLinFactNeighborX="-1615" custLinFactNeighborY="81848"/>
      <dgm:spPr/>
    </dgm:pt>
    <dgm:pt modelId="{8E4C288E-3982-475C-93E1-C8B68271F4E3}" type="pres">
      <dgm:prSet presAssocID="{B85A850B-87C3-4D10-BF20-D89787B8300E}" presName="sibTrans" presStyleCnt="0"/>
      <dgm:spPr/>
    </dgm:pt>
    <dgm:pt modelId="{9ECD5675-6B02-4590-B645-625AB4E96F45}" type="pres">
      <dgm:prSet presAssocID="{CC6AAED2-547D-477A-9B20-4C9333C5FA40}" presName="composite" presStyleCnt="0"/>
      <dgm:spPr/>
    </dgm:pt>
    <dgm:pt modelId="{AF5D9D21-3498-47C1-9B6A-19B354AA0F08}" type="pres">
      <dgm:prSet presAssocID="{CC6AAED2-547D-477A-9B20-4C9333C5FA40}" presName="rect1" presStyleLbl="trAlignAcc1" presStyleIdx="2" presStyleCnt="7" custLinFactNeighborX="-353" custLinFactNeighborY="8594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D3C1474-74C0-45F9-9ABD-53E99C6ADE1D}" type="pres">
      <dgm:prSet presAssocID="{CC6AAED2-547D-477A-9B20-4C9333C5FA40}" presName="rect2" presStyleLbl="fgImgPlace1" presStyleIdx="2" presStyleCnt="7" custLinFactNeighborX="-572" custLinFactNeighborY="81848"/>
      <dgm:spPr/>
    </dgm:pt>
    <dgm:pt modelId="{BF7DD988-335F-4766-9B27-E0821DE10B21}" type="pres">
      <dgm:prSet presAssocID="{E1FA9E36-A33C-43C7-9705-09661392BBF8}" presName="sibTrans" presStyleCnt="0"/>
      <dgm:spPr/>
    </dgm:pt>
    <dgm:pt modelId="{AF00E190-1A6E-4755-A7CE-33895FE76348}" type="pres">
      <dgm:prSet presAssocID="{D1B4EF97-150C-47D6-BE98-1C80F0AB014A}" presName="composite" presStyleCnt="0"/>
      <dgm:spPr/>
    </dgm:pt>
    <dgm:pt modelId="{4573FD57-1B2E-4AB2-B5B4-AA50F2BB155B}" type="pres">
      <dgm:prSet presAssocID="{D1B4EF97-150C-47D6-BE98-1C80F0AB014A}" presName="rect1" presStyleLbl="trAlignAcc1" presStyleIdx="3" presStyleCnt="7" custLinFactNeighborX="-353" custLinFactNeighborY="8594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83B0642-B276-4D84-A91E-C4734F4B5041}" type="pres">
      <dgm:prSet presAssocID="{D1B4EF97-150C-47D6-BE98-1C80F0AB014A}" presName="rect2" presStyleLbl="fgImgPlace1" presStyleIdx="3" presStyleCnt="7" custLinFactNeighborX="-1615" custLinFactNeighborY="81848"/>
      <dgm:spPr/>
    </dgm:pt>
    <dgm:pt modelId="{E6B54694-9460-4206-87DA-8C179B451255}" type="pres">
      <dgm:prSet presAssocID="{A29E4CE0-315A-4615-99B4-66627B85644A}" presName="sibTrans" presStyleCnt="0"/>
      <dgm:spPr/>
    </dgm:pt>
    <dgm:pt modelId="{6603700E-A697-4E49-B738-936C976A193A}" type="pres">
      <dgm:prSet presAssocID="{74914FBC-CB9F-4A81-9EAA-C21B55CE279E}" presName="composite" presStyleCnt="0"/>
      <dgm:spPr/>
    </dgm:pt>
    <dgm:pt modelId="{2D2032EF-02CE-45C4-AF6A-B58B8B718329}" type="pres">
      <dgm:prSet presAssocID="{74914FBC-CB9F-4A81-9EAA-C21B55CE279E}" presName="rect1" presStyleLbl="trAlignAcc1" presStyleIdx="4" presStyleCnt="7" custLinFactNeighborX="-353" custLinFactNeighborY="8594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5A8CF25-3132-485D-99AA-89E37B93637E}" type="pres">
      <dgm:prSet presAssocID="{74914FBC-CB9F-4A81-9EAA-C21B55CE279E}" presName="rect2" presStyleLbl="fgImgPlace1" presStyleIdx="4" presStyleCnt="7" custLinFactNeighborX="-572" custLinFactNeighborY="81848"/>
      <dgm:spPr/>
    </dgm:pt>
    <dgm:pt modelId="{3EF81A92-CBA4-4F89-A101-10909FC77B23}" type="pres">
      <dgm:prSet presAssocID="{B55CE5ED-E3F8-4365-8CEE-DE0A8A60590A}" presName="sibTrans" presStyleCnt="0"/>
      <dgm:spPr/>
    </dgm:pt>
    <dgm:pt modelId="{C9C47B2B-6938-4C72-BF66-ACA4853A2A0A}" type="pres">
      <dgm:prSet presAssocID="{F64DE6FA-B1CB-4887-B50A-49607996879A}" presName="composite" presStyleCnt="0"/>
      <dgm:spPr/>
    </dgm:pt>
    <dgm:pt modelId="{8A5F6C96-A696-4372-BFD8-F99F05774F2B}" type="pres">
      <dgm:prSet presAssocID="{F64DE6FA-B1CB-4887-B50A-49607996879A}" presName="rect1" presStyleLbl="trAlignAcc1" presStyleIdx="5" presStyleCnt="7" custLinFactNeighborX="-353" custLinFactNeighborY="8594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652C58A-92D0-4955-8062-F1EF4094E408}" type="pres">
      <dgm:prSet presAssocID="{F64DE6FA-B1CB-4887-B50A-49607996879A}" presName="rect2" presStyleLbl="fgImgPlace1" presStyleIdx="5" presStyleCnt="7" custLinFactNeighborX="-1615" custLinFactNeighborY="81848"/>
      <dgm:spPr/>
    </dgm:pt>
    <dgm:pt modelId="{33D3E856-5193-45A6-BD8F-C50BB68592EE}" type="pres">
      <dgm:prSet presAssocID="{7ADA30EE-A6EC-4D26-9D3D-141B50A1D55F}" presName="sibTrans" presStyleCnt="0"/>
      <dgm:spPr/>
    </dgm:pt>
    <dgm:pt modelId="{C5FF13E1-118A-41A0-846A-16450FC52557}" type="pres">
      <dgm:prSet presAssocID="{5DFA7248-0FC0-4846-943D-A6AAC64F1DB0}" presName="composite" presStyleCnt="0"/>
      <dgm:spPr/>
    </dgm:pt>
    <dgm:pt modelId="{DE46F28D-8BBA-40CA-A31D-6DA477D1299A}" type="pres">
      <dgm:prSet presAssocID="{5DFA7248-0FC0-4846-943D-A6AAC64F1DB0}" presName="rect1" presStyleLbl="trAlignAcc1" presStyleIdx="6" presStyleCnt="7" custLinFactY="-200000" custLinFactNeighborX="3374" custLinFactNeighborY="-22997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D34CFAA-0ED8-48EA-964D-A13EBD4E3BBE}" type="pres">
      <dgm:prSet presAssocID="{5DFA7248-0FC0-4846-943D-A6AAC64F1DB0}" presName="rect2" presStyleLbl="fgImgPlace1" presStyleIdx="6" presStyleCnt="7" custLinFactY="-200000" custLinFactNeighborX="15425" custLinFactNeighborY="-200508"/>
      <dgm:spPr/>
    </dgm:pt>
  </dgm:ptLst>
  <dgm:cxnLst>
    <dgm:cxn modelId="{2E48351B-AA76-4F1F-8943-B9E001C49EA7}" type="presOf" srcId="{F64DE6FA-B1CB-4887-B50A-49607996879A}" destId="{8A5F6C96-A696-4372-BFD8-F99F05774F2B}" srcOrd="0" destOrd="0" presId="urn:microsoft.com/office/officeart/2008/layout/PictureStrips"/>
    <dgm:cxn modelId="{EE242E6B-C9DD-4747-8B86-B507C9CC667B}" type="presOf" srcId="{D1B4EF97-150C-47D6-BE98-1C80F0AB014A}" destId="{4573FD57-1B2E-4AB2-B5B4-AA50F2BB155B}" srcOrd="0" destOrd="0" presId="urn:microsoft.com/office/officeart/2008/layout/PictureStrips"/>
    <dgm:cxn modelId="{7190C191-A122-4286-85F6-A83847D646AD}" type="presOf" srcId="{74914FBC-CB9F-4A81-9EAA-C21B55CE279E}" destId="{2D2032EF-02CE-45C4-AF6A-B58B8B718329}" srcOrd="0" destOrd="0" presId="urn:microsoft.com/office/officeart/2008/layout/PictureStrips"/>
    <dgm:cxn modelId="{B3930921-AA8A-49F3-B896-501BF46FF12C}" srcId="{9D8F7CAD-4308-4491-8F05-9F9CB388BA6C}" destId="{F64DE6FA-B1CB-4887-B50A-49607996879A}" srcOrd="5" destOrd="0" parTransId="{939D1EB8-205F-46BC-9FBA-C1023B7F5471}" sibTransId="{7ADA30EE-A6EC-4D26-9D3D-141B50A1D55F}"/>
    <dgm:cxn modelId="{BEDD8446-63E3-4C98-A841-D12F85E633D8}" type="presOf" srcId="{9D8F7CAD-4308-4491-8F05-9F9CB388BA6C}" destId="{D66691DD-F8D2-441E-B31C-9C2CA65F3291}" srcOrd="0" destOrd="0" presId="urn:microsoft.com/office/officeart/2008/layout/PictureStrips"/>
    <dgm:cxn modelId="{8E6EF0C2-2D68-42B6-8234-0B73D2AD352C}" srcId="{9D8F7CAD-4308-4491-8F05-9F9CB388BA6C}" destId="{74914FBC-CB9F-4A81-9EAA-C21B55CE279E}" srcOrd="4" destOrd="0" parTransId="{77C72B36-8701-4D5C-B7DF-09368E4A57F4}" sibTransId="{B55CE5ED-E3F8-4365-8CEE-DE0A8A60590A}"/>
    <dgm:cxn modelId="{A98C1169-2FAD-4A84-8E77-D5E405E3C29C}" type="presOf" srcId="{CC6AAED2-547D-477A-9B20-4C9333C5FA40}" destId="{AF5D9D21-3498-47C1-9B6A-19B354AA0F08}" srcOrd="0" destOrd="0" presId="urn:microsoft.com/office/officeart/2008/layout/PictureStrips"/>
    <dgm:cxn modelId="{29512ED5-17F4-418D-866D-D29350172DF1}" srcId="{9D8F7CAD-4308-4491-8F05-9F9CB388BA6C}" destId="{EF4DC6D1-F09C-4520-A4C8-89691847EFB3}" srcOrd="1" destOrd="0" parTransId="{FB3B074F-4EF2-47E4-A4E1-E380C84756F1}" sibTransId="{B85A850B-87C3-4D10-BF20-D89787B8300E}"/>
    <dgm:cxn modelId="{B160F774-2DAF-44EA-8363-F92422049880}" type="presOf" srcId="{EF4DC6D1-F09C-4520-A4C8-89691847EFB3}" destId="{287840A6-D1D3-407C-BE18-E180AB4A9292}" srcOrd="0" destOrd="0" presId="urn:microsoft.com/office/officeart/2008/layout/PictureStrips"/>
    <dgm:cxn modelId="{85F6D773-0923-45C3-9FEA-AD7B83A44B00}" type="presOf" srcId="{5DFA7248-0FC0-4846-943D-A6AAC64F1DB0}" destId="{DE46F28D-8BBA-40CA-A31D-6DA477D1299A}" srcOrd="0" destOrd="0" presId="urn:microsoft.com/office/officeart/2008/layout/PictureStrips"/>
    <dgm:cxn modelId="{96D21CB3-7CB3-4796-999A-29AD9723DC09}" srcId="{9D8F7CAD-4308-4491-8F05-9F9CB388BA6C}" destId="{CC6AAED2-547D-477A-9B20-4C9333C5FA40}" srcOrd="2" destOrd="0" parTransId="{4A93BE9B-DCFC-4DC8-AC38-DFF2B50E4E33}" sibTransId="{E1FA9E36-A33C-43C7-9705-09661392BBF8}"/>
    <dgm:cxn modelId="{7048C7CA-114E-4626-A9CA-A79833A7E2C6}" srcId="{9D8F7CAD-4308-4491-8F05-9F9CB388BA6C}" destId="{D1B4EF97-150C-47D6-BE98-1C80F0AB014A}" srcOrd="3" destOrd="0" parTransId="{DCF1780F-88D7-4E96-A3FB-9A87BB4F1D2A}" sibTransId="{A29E4CE0-315A-4615-99B4-66627B85644A}"/>
    <dgm:cxn modelId="{A4A8E934-6CB5-4B43-A0DA-212371860692}" srcId="{9D8F7CAD-4308-4491-8F05-9F9CB388BA6C}" destId="{5232EC28-16FA-469C-9A5A-77F9D34A782A}" srcOrd="0" destOrd="0" parTransId="{226C4BAD-ABC6-40E7-9E9F-33593A6B5E73}" sibTransId="{54D0B92D-F9B0-45CD-B91C-6F28196EBBE4}"/>
    <dgm:cxn modelId="{8CD8FD11-5A45-4722-BF37-F53F95804BD7}" srcId="{9D8F7CAD-4308-4491-8F05-9F9CB388BA6C}" destId="{5DFA7248-0FC0-4846-943D-A6AAC64F1DB0}" srcOrd="6" destOrd="0" parTransId="{1367908C-4586-43DA-8C78-D6F65D8C2892}" sibTransId="{85A75AB9-54D2-45FB-BD9C-FB2433388BDA}"/>
    <dgm:cxn modelId="{0070E0B8-347E-41F7-ABB4-287AF6B4C35C}" type="presOf" srcId="{5232EC28-16FA-469C-9A5A-77F9D34A782A}" destId="{6C218081-8608-4B8E-AB81-C53C7AE222F2}" srcOrd="0" destOrd="0" presId="urn:microsoft.com/office/officeart/2008/layout/PictureStrips"/>
    <dgm:cxn modelId="{A5209655-D2DA-402D-A1F9-46EC85D9D5C6}" type="presParOf" srcId="{D66691DD-F8D2-441E-B31C-9C2CA65F3291}" destId="{0D9276B5-781B-4406-B410-9D9E0106C0F8}" srcOrd="0" destOrd="0" presId="urn:microsoft.com/office/officeart/2008/layout/PictureStrips"/>
    <dgm:cxn modelId="{A2B96272-B75D-409B-AD56-A0ED277DA7F0}" type="presParOf" srcId="{0D9276B5-781B-4406-B410-9D9E0106C0F8}" destId="{6C218081-8608-4B8E-AB81-C53C7AE222F2}" srcOrd="0" destOrd="0" presId="urn:microsoft.com/office/officeart/2008/layout/PictureStrips"/>
    <dgm:cxn modelId="{5DFDD800-48E6-4078-B269-EFA668EE9A50}" type="presParOf" srcId="{0D9276B5-781B-4406-B410-9D9E0106C0F8}" destId="{31BEDEEF-3B50-445B-A5FE-925DE11EB17E}" srcOrd="1" destOrd="0" presId="urn:microsoft.com/office/officeart/2008/layout/PictureStrips"/>
    <dgm:cxn modelId="{DBDEA9BB-0202-4FBA-9043-822781BA269F}" type="presParOf" srcId="{D66691DD-F8D2-441E-B31C-9C2CA65F3291}" destId="{EDE8F2B1-ED8D-46C3-AF18-4806CFC0A541}" srcOrd="1" destOrd="0" presId="urn:microsoft.com/office/officeart/2008/layout/PictureStrips"/>
    <dgm:cxn modelId="{0901DDD8-1F27-48AA-9921-6C2FC957F798}" type="presParOf" srcId="{D66691DD-F8D2-441E-B31C-9C2CA65F3291}" destId="{09CAD6B6-B1DA-4A53-9643-5600197BF057}" srcOrd="2" destOrd="0" presId="urn:microsoft.com/office/officeart/2008/layout/PictureStrips"/>
    <dgm:cxn modelId="{55A64358-EA1C-48E6-AACE-96F5A989CC85}" type="presParOf" srcId="{09CAD6B6-B1DA-4A53-9643-5600197BF057}" destId="{287840A6-D1D3-407C-BE18-E180AB4A9292}" srcOrd="0" destOrd="0" presId="urn:microsoft.com/office/officeart/2008/layout/PictureStrips"/>
    <dgm:cxn modelId="{B53450B0-1023-4679-A95C-AE869EFCF2C4}" type="presParOf" srcId="{09CAD6B6-B1DA-4A53-9643-5600197BF057}" destId="{49182F7A-9606-40B2-884E-ACB9FEE1060F}" srcOrd="1" destOrd="0" presId="urn:microsoft.com/office/officeart/2008/layout/PictureStrips"/>
    <dgm:cxn modelId="{A19F5B19-F30A-4348-868F-30866C43E9A6}" type="presParOf" srcId="{D66691DD-F8D2-441E-B31C-9C2CA65F3291}" destId="{8E4C288E-3982-475C-93E1-C8B68271F4E3}" srcOrd="3" destOrd="0" presId="urn:microsoft.com/office/officeart/2008/layout/PictureStrips"/>
    <dgm:cxn modelId="{6B974004-7F23-43E7-8817-9FCB300172ED}" type="presParOf" srcId="{D66691DD-F8D2-441E-B31C-9C2CA65F3291}" destId="{9ECD5675-6B02-4590-B645-625AB4E96F45}" srcOrd="4" destOrd="0" presId="urn:microsoft.com/office/officeart/2008/layout/PictureStrips"/>
    <dgm:cxn modelId="{911AB7B4-6581-4B49-81AA-898A69C9F2B1}" type="presParOf" srcId="{9ECD5675-6B02-4590-B645-625AB4E96F45}" destId="{AF5D9D21-3498-47C1-9B6A-19B354AA0F08}" srcOrd="0" destOrd="0" presId="urn:microsoft.com/office/officeart/2008/layout/PictureStrips"/>
    <dgm:cxn modelId="{E65781DA-3A40-421D-BD76-978F3CE7FE70}" type="presParOf" srcId="{9ECD5675-6B02-4590-B645-625AB4E96F45}" destId="{FD3C1474-74C0-45F9-9ABD-53E99C6ADE1D}" srcOrd="1" destOrd="0" presId="urn:microsoft.com/office/officeart/2008/layout/PictureStrips"/>
    <dgm:cxn modelId="{E03B7325-43D2-4A4B-835C-05CB5C030329}" type="presParOf" srcId="{D66691DD-F8D2-441E-B31C-9C2CA65F3291}" destId="{BF7DD988-335F-4766-9B27-E0821DE10B21}" srcOrd="5" destOrd="0" presId="urn:microsoft.com/office/officeart/2008/layout/PictureStrips"/>
    <dgm:cxn modelId="{03702F8A-C8CF-4866-BC5B-FD9D2B870C9D}" type="presParOf" srcId="{D66691DD-F8D2-441E-B31C-9C2CA65F3291}" destId="{AF00E190-1A6E-4755-A7CE-33895FE76348}" srcOrd="6" destOrd="0" presId="urn:microsoft.com/office/officeart/2008/layout/PictureStrips"/>
    <dgm:cxn modelId="{FE277487-846B-4DFA-A5D6-4F8CE6CE0EC2}" type="presParOf" srcId="{AF00E190-1A6E-4755-A7CE-33895FE76348}" destId="{4573FD57-1B2E-4AB2-B5B4-AA50F2BB155B}" srcOrd="0" destOrd="0" presId="urn:microsoft.com/office/officeart/2008/layout/PictureStrips"/>
    <dgm:cxn modelId="{03D190AD-0EAF-4340-8600-96339050780E}" type="presParOf" srcId="{AF00E190-1A6E-4755-A7CE-33895FE76348}" destId="{583B0642-B276-4D84-A91E-C4734F4B5041}" srcOrd="1" destOrd="0" presId="urn:microsoft.com/office/officeart/2008/layout/PictureStrips"/>
    <dgm:cxn modelId="{9AFFF04E-8805-4DD3-BD0A-B2E85502A8DA}" type="presParOf" srcId="{D66691DD-F8D2-441E-B31C-9C2CA65F3291}" destId="{E6B54694-9460-4206-87DA-8C179B451255}" srcOrd="7" destOrd="0" presId="urn:microsoft.com/office/officeart/2008/layout/PictureStrips"/>
    <dgm:cxn modelId="{29F8E2A8-1346-44AB-B1A7-C778F83094C6}" type="presParOf" srcId="{D66691DD-F8D2-441E-B31C-9C2CA65F3291}" destId="{6603700E-A697-4E49-B738-936C976A193A}" srcOrd="8" destOrd="0" presId="urn:microsoft.com/office/officeart/2008/layout/PictureStrips"/>
    <dgm:cxn modelId="{577F0DB6-503C-4719-BBF1-9A50B890AB72}" type="presParOf" srcId="{6603700E-A697-4E49-B738-936C976A193A}" destId="{2D2032EF-02CE-45C4-AF6A-B58B8B718329}" srcOrd="0" destOrd="0" presId="urn:microsoft.com/office/officeart/2008/layout/PictureStrips"/>
    <dgm:cxn modelId="{2E60C945-A16F-48A4-8B9F-834DD1A17966}" type="presParOf" srcId="{6603700E-A697-4E49-B738-936C976A193A}" destId="{65A8CF25-3132-485D-99AA-89E37B93637E}" srcOrd="1" destOrd="0" presId="urn:microsoft.com/office/officeart/2008/layout/PictureStrips"/>
    <dgm:cxn modelId="{3A417F91-FB76-4AF9-92E3-92228F31F44F}" type="presParOf" srcId="{D66691DD-F8D2-441E-B31C-9C2CA65F3291}" destId="{3EF81A92-CBA4-4F89-A101-10909FC77B23}" srcOrd="9" destOrd="0" presId="urn:microsoft.com/office/officeart/2008/layout/PictureStrips"/>
    <dgm:cxn modelId="{614707AD-E4C1-4816-8D21-866F82923303}" type="presParOf" srcId="{D66691DD-F8D2-441E-B31C-9C2CA65F3291}" destId="{C9C47B2B-6938-4C72-BF66-ACA4853A2A0A}" srcOrd="10" destOrd="0" presId="urn:microsoft.com/office/officeart/2008/layout/PictureStrips"/>
    <dgm:cxn modelId="{E7A159F5-1EE5-454D-9E27-72420D4D888F}" type="presParOf" srcId="{C9C47B2B-6938-4C72-BF66-ACA4853A2A0A}" destId="{8A5F6C96-A696-4372-BFD8-F99F05774F2B}" srcOrd="0" destOrd="0" presId="urn:microsoft.com/office/officeart/2008/layout/PictureStrips"/>
    <dgm:cxn modelId="{2626FB36-3AF4-4C8E-B72E-1759B801A91B}" type="presParOf" srcId="{C9C47B2B-6938-4C72-BF66-ACA4853A2A0A}" destId="{C652C58A-92D0-4955-8062-F1EF4094E408}" srcOrd="1" destOrd="0" presId="urn:microsoft.com/office/officeart/2008/layout/PictureStrips"/>
    <dgm:cxn modelId="{626BF7B8-469B-46D7-99EB-7E24E3EB4539}" type="presParOf" srcId="{D66691DD-F8D2-441E-B31C-9C2CA65F3291}" destId="{33D3E856-5193-45A6-BD8F-C50BB68592EE}" srcOrd="11" destOrd="0" presId="urn:microsoft.com/office/officeart/2008/layout/PictureStrips"/>
    <dgm:cxn modelId="{582662E6-539B-4A48-ADDF-96E5E828F669}" type="presParOf" srcId="{D66691DD-F8D2-441E-B31C-9C2CA65F3291}" destId="{C5FF13E1-118A-41A0-846A-16450FC52557}" srcOrd="12" destOrd="0" presId="urn:microsoft.com/office/officeart/2008/layout/PictureStrips"/>
    <dgm:cxn modelId="{D4748E2F-DDF6-4BBC-9F1D-9BB677456E84}" type="presParOf" srcId="{C5FF13E1-118A-41A0-846A-16450FC52557}" destId="{DE46F28D-8BBA-40CA-A31D-6DA477D1299A}" srcOrd="0" destOrd="0" presId="urn:microsoft.com/office/officeart/2008/layout/PictureStrips"/>
    <dgm:cxn modelId="{1BC9C861-26CF-487B-A578-C8A206591645}" type="presParOf" srcId="{C5FF13E1-118A-41A0-846A-16450FC52557}" destId="{FD34CFAA-0ED8-48EA-964D-A13EBD4E3BB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D04679-F2C1-4B31-A1D0-1F93777BF715}" type="doc">
      <dgm:prSet loTypeId="urn:microsoft.com/office/officeart/2009/3/layout/RandomtoResultProcess" loCatId="process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es-CO"/>
        </a:p>
      </dgm:t>
    </dgm:pt>
    <dgm:pt modelId="{F19E1161-DD00-497D-B12B-A19666E7C859}">
      <dgm:prSet phldrT="[Texto]" custT="1"/>
      <dgm:spPr/>
      <dgm:t>
        <a:bodyPr/>
        <a:lstStyle/>
        <a:p>
          <a:r>
            <a:rPr lang="es-EC" sz="5400" dirty="0" smtClean="0"/>
            <a:t>Análisis </a:t>
          </a:r>
          <a:r>
            <a:rPr lang="es-EC" sz="5400" dirty="0" err="1" smtClean="0"/>
            <a:t>univariante</a:t>
          </a:r>
          <a:endParaRPr lang="es-CO" sz="5400" dirty="0"/>
        </a:p>
      </dgm:t>
    </dgm:pt>
    <dgm:pt modelId="{7B51EA34-F731-481F-A78F-AA958D0F7BA0}" type="parTrans" cxnId="{0A49C12F-1554-4E74-BA3B-0872837C223C}">
      <dgm:prSet/>
      <dgm:spPr/>
      <dgm:t>
        <a:bodyPr/>
        <a:lstStyle/>
        <a:p>
          <a:endParaRPr lang="es-CO" sz="2800"/>
        </a:p>
      </dgm:t>
    </dgm:pt>
    <dgm:pt modelId="{BE685AED-40D5-47B7-BEA2-F58B33AB19B2}" type="sibTrans" cxnId="{0A49C12F-1554-4E74-BA3B-0872837C223C}">
      <dgm:prSet/>
      <dgm:spPr/>
      <dgm:t>
        <a:bodyPr/>
        <a:lstStyle/>
        <a:p>
          <a:endParaRPr lang="es-CO" sz="2800"/>
        </a:p>
      </dgm:t>
    </dgm:pt>
    <dgm:pt modelId="{FFEF9B27-7F64-4B39-94EC-C36C1ACBE634}" type="pres">
      <dgm:prSet presAssocID="{38D04679-F2C1-4B31-A1D0-1F93777BF715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56BE3E05-4B33-476F-82A5-6AE0CA2BBF40}" type="pres">
      <dgm:prSet presAssocID="{F19E1161-DD00-497D-B12B-A19666E7C859}" presName="chaos" presStyleCnt="0"/>
      <dgm:spPr/>
    </dgm:pt>
    <dgm:pt modelId="{5445A94A-3788-4C7E-BBAC-5B9D9178FBC9}" type="pres">
      <dgm:prSet presAssocID="{F19E1161-DD00-497D-B12B-A19666E7C859}" presName="parTx1" presStyleLbl="revTx" presStyleIdx="0" presStyleCnt="1"/>
      <dgm:spPr/>
      <dgm:t>
        <a:bodyPr/>
        <a:lstStyle/>
        <a:p>
          <a:endParaRPr lang="es-CO"/>
        </a:p>
      </dgm:t>
    </dgm:pt>
    <dgm:pt modelId="{376895BB-977E-457A-8EF5-8187A4C15A96}" type="pres">
      <dgm:prSet presAssocID="{F19E1161-DD00-497D-B12B-A19666E7C859}" presName="c1" presStyleLbl="node1" presStyleIdx="0" presStyleCnt="18"/>
      <dgm:spPr/>
    </dgm:pt>
    <dgm:pt modelId="{5AA70A56-DCC2-46B1-BC36-4843527C07FE}" type="pres">
      <dgm:prSet presAssocID="{F19E1161-DD00-497D-B12B-A19666E7C859}" presName="c2" presStyleLbl="node1" presStyleIdx="1" presStyleCnt="18"/>
      <dgm:spPr/>
    </dgm:pt>
    <dgm:pt modelId="{AE9AF2C8-ED45-43C5-83EB-67C39E6A4FD0}" type="pres">
      <dgm:prSet presAssocID="{F19E1161-DD00-497D-B12B-A19666E7C859}" presName="c3" presStyleLbl="node1" presStyleIdx="2" presStyleCnt="18"/>
      <dgm:spPr/>
    </dgm:pt>
    <dgm:pt modelId="{4A26D2BC-D121-4AB9-9F29-F223595FA05B}" type="pres">
      <dgm:prSet presAssocID="{F19E1161-DD00-497D-B12B-A19666E7C859}" presName="c4" presStyleLbl="node1" presStyleIdx="3" presStyleCnt="18"/>
      <dgm:spPr/>
    </dgm:pt>
    <dgm:pt modelId="{9C5E746D-904A-47C6-B480-830038E00333}" type="pres">
      <dgm:prSet presAssocID="{F19E1161-DD00-497D-B12B-A19666E7C859}" presName="c5" presStyleLbl="node1" presStyleIdx="4" presStyleCnt="18"/>
      <dgm:spPr/>
    </dgm:pt>
    <dgm:pt modelId="{098722E2-D5E4-4B3D-8F8E-A54FB91231E6}" type="pres">
      <dgm:prSet presAssocID="{F19E1161-DD00-497D-B12B-A19666E7C859}" presName="c6" presStyleLbl="node1" presStyleIdx="5" presStyleCnt="18"/>
      <dgm:spPr/>
    </dgm:pt>
    <dgm:pt modelId="{D5567312-52A4-45C1-B855-1604594E20BE}" type="pres">
      <dgm:prSet presAssocID="{F19E1161-DD00-497D-B12B-A19666E7C859}" presName="c7" presStyleLbl="node1" presStyleIdx="6" presStyleCnt="18"/>
      <dgm:spPr/>
    </dgm:pt>
    <dgm:pt modelId="{284F4EE6-1360-4D48-A4FF-114F0405C0EE}" type="pres">
      <dgm:prSet presAssocID="{F19E1161-DD00-497D-B12B-A19666E7C859}" presName="c8" presStyleLbl="node1" presStyleIdx="7" presStyleCnt="18"/>
      <dgm:spPr/>
    </dgm:pt>
    <dgm:pt modelId="{1DFEBECC-D641-4098-98BF-EDA7FC4D881F}" type="pres">
      <dgm:prSet presAssocID="{F19E1161-DD00-497D-B12B-A19666E7C859}" presName="c9" presStyleLbl="node1" presStyleIdx="8" presStyleCnt="18"/>
      <dgm:spPr/>
    </dgm:pt>
    <dgm:pt modelId="{117B3C0D-FB32-49BE-B480-442AC3F76E9B}" type="pres">
      <dgm:prSet presAssocID="{F19E1161-DD00-497D-B12B-A19666E7C859}" presName="c10" presStyleLbl="node1" presStyleIdx="9" presStyleCnt="18"/>
      <dgm:spPr/>
    </dgm:pt>
    <dgm:pt modelId="{329B14E2-FC77-4800-8DC1-CDD1CA1E73F8}" type="pres">
      <dgm:prSet presAssocID="{F19E1161-DD00-497D-B12B-A19666E7C859}" presName="c11" presStyleLbl="node1" presStyleIdx="10" presStyleCnt="18"/>
      <dgm:spPr/>
    </dgm:pt>
    <dgm:pt modelId="{7BA70B11-F6B7-4196-9664-667B45D3E014}" type="pres">
      <dgm:prSet presAssocID="{F19E1161-DD00-497D-B12B-A19666E7C859}" presName="c12" presStyleLbl="node1" presStyleIdx="11" presStyleCnt="18"/>
      <dgm:spPr/>
    </dgm:pt>
    <dgm:pt modelId="{CAEF013E-BE6F-49B2-9C49-E575EF2D5BD1}" type="pres">
      <dgm:prSet presAssocID="{F19E1161-DD00-497D-B12B-A19666E7C859}" presName="c13" presStyleLbl="node1" presStyleIdx="12" presStyleCnt="18"/>
      <dgm:spPr/>
    </dgm:pt>
    <dgm:pt modelId="{40392D3F-997D-45B2-9DFB-AA6B90F1DC84}" type="pres">
      <dgm:prSet presAssocID="{F19E1161-DD00-497D-B12B-A19666E7C859}" presName="c14" presStyleLbl="node1" presStyleIdx="13" presStyleCnt="18"/>
      <dgm:spPr/>
    </dgm:pt>
    <dgm:pt modelId="{58DAF7B8-2AEE-4031-AB6E-21E722149671}" type="pres">
      <dgm:prSet presAssocID="{F19E1161-DD00-497D-B12B-A19666E7C859}" presName="c15" presStyleLbl="node1" presStyleIdx="14" presStyleCnt="18"/>
      <dgm:spPr/>
    </dgm:pt>
    <dgm:pt modelId="{04D40601-AC79-4116-8EE1-3A7C8FB80611}" type="pres">
      <dgm:prSet presAssocID="{F19E1161-DD00-497D-B12B-A19666E7C859}" presName="c16" presStyleLbl="node1" presStyleIdx="15" presStyleCnt="18"/>
      <dgm:spPr/>
    </dgm:pt>
    <dgm:pt modelId="{4AF24168-7212-4D66-9971-D8227F52E400}" type="pres">
      <dgm:prSet presAssocID="{F19E1161-DD00-497D-B12B-A19666E7C859}" presName="c17" presStyleLbl="node1" presStyleIdx="16" presStyleCnt="18"/>
      <dgm:spPr/>
    </dgm:pt>
    <dgm:pt modelId="{466731E7-ED31-41AB-8349-BDDCA3F8E83A}" type="pres">
      <dgm:prSet presAssocID="{F19E1161-DD00-497D-B12B-A19666E7C859}" presName="c18" presStyleLbl="node1" presStyleIdx="17" presStyleCnt="18"/>
      <dgm:spPr/>
    </dgm:pt>
  </dgm:ptLst>
  <dgm:cxnLst>
    <dgm:cxn modelId="{0A49C12F-1554-4E74-BA3B-0872837C223C}" srcId="{38D04679-F2C1-4B31-A1D0-1F93777BF715}" destId="{F19E1161-DD00-497D-B12B-A19666E7C859}" srcOrd="0" destOrd="0" parTransId="{7B51EA34-F731-481F-A78F-AA958D0F7BA0}" sibTransId="{BE685AED-40D5-47B7-BEA2-F58B33AB19B2}"/>
    <dgm:cxn modelId="{D34028BE-F145-4BB8-9C12-2A461A6D64EA}" type="presOf" srcId="{38D04679-F2C1-4B31-A1D0-1F93777BF715}" destId="{FFEF9B27-7F64-4B39-94EC-C36C1ACBE634}" srcOrd="0" destOrd="0" presId="urn:microsoft.com/office/officeart/2009/3/layout/RandomtoResultProcess"/>
    <dgm:cxn modelId="{A1BA523E-3FAC-4BE1-81BE-4381B27D7DB7}" type="presOf" srcId="{F19E1161-DD00-497D-B12B-A19666E7C859}" destId="{5445A94A-3788-4C7E-BBAC-5B9D9178FBC9}" srcOrd="0" destOrd="0" presId="urn:microsoft.com/office/officeart/2009/3/layout/RandomtoResultProcess"/>
    <dgm:cxn modelId="{90047FA3-6248-4B69-9174-1FAB024D993C}" type="presParOf" srcId="{FFEF9B27-7F64-4B39-94EC-C36C1ACBE634}" destId="{56BE3E05-4B33-476F-82A5-6AE0CA2BBF40}" srcOrd="0" destOrd="0" presId="urn:microsoft.com/office/officeart/2009/3/layout/RandomtoResultProcess"/>
    <dgm:cxn modelId="{CD64DA10-6018-4A87-A0E6-966B8768623B}" type="presParOf" srcId="{56BE3E05-4B33-476F-82A5-6AE0CA2BBF40}" destId="{5445A94A-3788-4C7E-BBAC-5B9D9178FBC9}" srcOrd="0" destOrd="0" presId="urn:microsoft.com/office/officeart/2009/3/layout/RandomtoResultProcess"/>
    <dgm:cxn modelId="{B96C6969-1656-4BD1-B069-101663B327BA}" type="presParOf" srcId="{56BE3E05-4B33-476F-82A5-6AE0CA2BBF40}" destId="{376895BB-977E-457A-8EF5-8187A4C15A96}" srcOrd="1" destOrd="0" presId="urn:microsoft.com/office/officeart/2009/3/layout/RandomtoResultProcess"/>
    <dgm:cxn modelId="{BA15C520-B309-4DD9-B314-075B56A6ADF8}" type="presParOf" srcId="{56BE3E05-4B33-476F-82A5-6AE0CA2BBF40}" destId="{5AA70A56-DCC2-46B1-BC36-4843527C07FE}" srcOrd="2" destOrd="0" presId="urn:microsoft.com/office/officeart/2009/3/layout/RandomtoResultProcess"/>
    <dgm:cxn modelId="{6DE6FA0E-F010-4605-9357-61BF30FB4161}" type="presParOf" srcId="{56BE3E05-4B33-476F-82A5-6AE0CA2BBF40}" destId="{AE9AF2C8-ED45-43C5-83EB-67C39E6A4FD0}" srcOrd="3" destOrd="0" presId="urn:microsoft.com/office/officeart/2009/3/layout/RandomtoResultProcess"/>
    <dgm:cxn modelId="{91A87670-25CB-4A8B-B5A8-D0FDEAACBC2C}" type="presParOf" srcId="{56BE3E05-4B33-476F-82A5-6AE0CA2BBF40}" destId="{4A26D2BC-D121-4AB9-9F29-F223595FA05B}" srcOrd="4" destOrd="0" presId="urn:microsoft.com/office/officeart/2009/3/layout/RandomtoResultProcess"/>
    <dgm:cxn modelId="{A1AFC0D4-BCFB-4750-9702-E33858E34763}" type="presParOf" srcId="{56BE3E05-4B33-476F-82A5-6AE0CA2BBF40}" destId="{9C5E746D-904A-47C6-B480-830038E00333}" srcOrd="5" destOrd="0" presId="urn:microsoft.com/office/officeart/2009/3/layout/RandomtoResultProcess"/>
    <dgm:cxn modelId="{372F1FA7-F207-477C-AE53-634DF61CA8C9}" type="presParOf" srcId="{56BE3E05-4B33-476F-82A5-6AE0CA2BBF40}" destId="{098722E2-D5E4-4B3D-8F8E-A54FB91231E6}" srcOrd="6" destOrd="0" presId="urn:microsoft.com/office/officeart/2009/3/layout/RandomtoResultProcess"/>
    <dgm:cxn modelId="{0E76D269-9B73-44F4-BE2C-06A6C28955B8}" type="presParOf" srcId="{56BE3E05-4B33-476F-82A5-6AE0CA2BBF40}" destId="{D5567312-52A4-45C1-B855-1604594E20BE}" srcOrd="7" destOrd="0" presId="urn:microsoft.com/office/officeart/2009/3/layout/RandomtoResultProcess"/>
    <dgm:cxn modelId="{21086736-416C-4CE7-9B14-2C1B73477CE1}" type="presParOf" srcId="{56BE3E05-4B33-476F-82A5-6AE0CA2BBF40}" destId="{284F4EE6-1360-4D48-A4FF-114F0405C0EE}" srcOrd="8" destOrd="0" presId="urn:microsoft.com/office/officeart/2009/3/layout/RandomtoResultProcess"/>
    <dgm:cxn modelId="{C5F51C2A-8CAB-4DC4-869B-6A2B49D566AD}" type="presParOf" srcId="{56BE3E05-4B33-476F-82A5-6AE0CA2BBF40}" destId="{1DFEBECC-D641-4098-98BF-EDA7FC4D881F}" srcOrd="9" destOrd="0" presId="urn:microsoft.com/office/officeart/2009/3/layout/RandomtoResultProcess"/>
    <dgm:cxn modelId="{C66721F2-8BAF-4434-B0F8-D479B908B426}" type="presParOf" srcId="{56BE3E05-4B33-476F-82A5-6AE0CA2BBF40}" destId="{117B3C0D-FB32-49BE-B480-442AC3F76E9B}" srcOrd="10" destOrd="0" presId="urn:microsoft.com/office/officeart/2009/3/layout/RandomtoResultProcess"/>
    <dgm:cxn modelId="{9B9B8834-A470-42C3-8CBE-7793296D3DD6}" type="presParOf" srcId="{56BE3E05-4B33-476F-82A5-6AE0CA2BBF40}" destId="{329B14E2-FC77-4800-8DC1-CDD1CA1E73F8}" srcOrd="11" destOrd="0" presId="urn:microsoft.com/office/officeart/2009/3/layout/RandomtoResultProcess"/>
    <dgm:cxn modelId="{9C16D44E-BC0F-42D4-98E4-C54B96CFD705}" type="presParOf" srcId="{56BE3E05-4B33-476F-82A5-6AE0CA2BBF40}" destId="{7BA70B11-F6B7-4196-9664-667B45D3E014}" srcOrd="12" destOrd="0" presId="urn:microsoft.com/office/officeart/2009/3/layout/RandomtoResultProcess"/>
    <dgm:cxn modelId="{881DD4D7-23B2-425E-A17F-A023BF334C47}" type="presParOf" srcId="{56BE3E05-4B33-476F-82A5-6AE0CA2BBF40}" destId="{CAEF013E-BE6F-49B2-9C49-E575EF2D5BD1}" srcOrd="13" destOrd="0" presId="urn:microsoft.com/office/officeart/2009/3/layout/RandomtoResultProcess"/>
    <dgm:cxn modelId="{8C80374F-3BC2-49FE-9FEE-7363A667B778}" type="presParOf" srcId="{56BE3E05-4B33-476F-82A5-6AE0CA2BBF40}" destId="{40392D3F-997D-45B2-9DFB-AA6B90F1DC84}" srcOrd="14" destOrd="0" presId="urn:microsoft.com/office/officeart/2009/3/layout/RandomtoResultProcess"/>
    <dgm:cxn modelId="{811EBCEA-932A-4A9E-919C-4E729D852B8A}" type="presParOf" srcId="{56BE3E05-4B33-476F-82A5-6AE0CA2BBF40}" destId="{58DAF7B8-2AEE-4031-AB6E-21E722149671}" srcOrd="15" destOrd="0" presId="urn:microsoft.com/office/officeart/2009/3/layout/RandomtoResultProcess"/>
    <dgm:cxn modelId="{92D2E6FB-C9BD-454A-A6A2-67D6180F95B0}" type="presParOf" srcId="{56BE3E05-4B33-476F-82A5-6AE0CA2BBF40}" destId="{04D40601-AC79-4116-8EE1-3A7C8FB80611}" srcOrd="16" destOrd="0" presId="urn:microsoft.com/office/officeart/2009/3/layout/RandomtoResultProcess"/>
    <dgm:cxn modelId="{1BDFC421-9E33-4545-9848-7FBC49B62E80}" type="presParOf" srcId="{56BE3E05-4B33-476F-82A5-6AE0CA2BBF40}" destId="{4AF24168-7212-4D66-9971-D8227F52E400}" srcOrd="17" destOrd="0" presId="urn:microsoft.com/office/officeart/2009/3/layout/RandomtoResultProcess"/>
    <dgm:cxn modelId="{B268D2E6-2403-4668-896C-5CFFC1F786E5}" type="presParOf" srcId="{56BE3E05-4B33-476F-82A5-6AE0CA2BBF40}" destId="{466731E7-ED31-41AB-8349-BDDCA3F8E83A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D04679-F2C1-4B31-A1D0-1F93777BF715}" type="doc">
      <dgm:prSet loTypeId="urn:microsoft.com/office/officeart/2009/3/layout/RandomtoResultProcess" loCatId="process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es-CO"/>
        </a:p>
      </dgm:t>
    </dgm:pt>
    <dgm:pt modelId="{F19E1161-DD00-497D-B12B-A19666E7C859}">
      <dgm:prSet phldrT="[Texto]" custT="1"/>
      <dgm:spPr/>
      <dgm:t>
        <a:bodyPr/>
        <a:lstStyle/>
        <a:p>
          <a:r>
            <a:rPr lang="es-EC" sz="5400" dirty="0" smtClean="0"/>
            <a:t>Análisis </a:t>
          </a:r>
          <a:r>
            <a:rPr lang="es-EC" sz="5400" dirty="0" err="1" smtClean="0"/>
            <a:t>bivariante</a:t>
          </a:r>
          <a:endParaRPr lang="es-CO" sz="5400" dirty="0"/>
        </a:p>
      </dgm:t>
    </dgm:pt>
    <dgm:pt modelId="{7B51EA34-F731-481F-A78F-AA958D0F7BA0}" type="parTrans" cxnId="{0A49C12F-1554-4E74-BA3B-0872837C223C}">
      <dgm:prSet/>
      <dgm:spPr/>
      <dgm:t>
        <a:bodyPr/>
        <a:lstStyle/>
        <a:p>
          <a:endParaRPr lang="es-CO" sz="2800"/>
        </a:p>
      </dgm:t>
    </dgm:pt>
    <dgm:pt modelId="{BE685AED-40D5-47B7-BEA2-F58B33AB19B2}" type="sibTrans" cxnId="{0A49C12F-1554-4E74-BA3B-0872837C223C}">
      <dgm:prSet/>
      <dgm:spPr/>
      <dgm:t>
        <a:bodyPr/>
        <a:lstStyle/>
        <a:p>
          <a:endParaRPr lang="es-CO" sz="2800"/>
        </a:p>
      </dgm:t>
    </dgm:pt>
    <dgm:pt modelId="{FFEF9B27-7F64-4B39-94EC-C36C1ACBE634}" type="pres">
      <dgm:prSet presAssocID="{38D04679-F2C1-4B31-A1D0-1F93777BF715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56BE3E05-4B33-476F-82A5-6AE0CA2BBF40}" type="pres">
      <dgm:prSet presAssocID="{F19E1161-DD00-497D-B12B-A19666E7C859}" presName="chaos" presStyleCnt="0"/>
      <dgm:spPr/>
    </dgm:pt>
    <dgm:pt modelId="{5445A94A-3788-4C7E-BBAC-5B9D9178FBC9}" type="pres">
      <dgm:prSet presAssocID="{F19E1161-DD00-497D-B12B-A19666E7C859}" presName="parTx1" presStyleLbl="revTx" presStyleIdx="0" presStyleCnt="1"/>
      <dgm:spPr/>
      <dgm:t>
        <a:bodyPr/>
        <a:lstStyle/>
        <a:p>
          <a:endParaRPr lang="es-CO"/>
        </a:p>
      </dgm:t>
    </dgm:pt>
    <dgm:pt modelId="{376895BB-977E-457A-8EF5-8187A4C15A96}" type="pres">
      <dgm:prSet presAssocID="{F19E1161-DD00-497D-B12B-A19666E7C859}" presName="c1" presStyleLbl="node1" presStyleIdx="0" presStyleCnt="18"/>
      <dgm:spPr/>
    </dgm:pt>
    <dgm:pt modelId="{5AA70A56-DCC2-46B1-BC36-4843527C07FE}" type="pres">
      <dgm:prSet presAssocID="{F19E1161-DD00-497D-B12B-A19666E7C859}" presName="c2" presStyleLbl="node1" presStyleIdx="1" presStyleCnt="18"/>
      <dgm:spPr/>
    </dgm:pt>
    <dgm:pt modelId="{AE9AF2C8-ED45-43C5-83EB-67C39E6A4FD0}" type="pres">
      <dgm:prSet presAssocID="{F19E1161-DD00-497D-B12B-A19666E7C859}" presName="c3" presStyleLbl="node1" presStyleIdx="2" presStyleCnt="18"/>
      <dgm:spPr/>
    </dgm:pt>
    <dgm:pt modelId="{4A26D2BC-D121-4AB9-9F29-F223595FA05B}" type="pres">
      <dgm:prSet presAssocID="{F19E1161-DD00-497D-B12B-A19666E7C859}" presName="c4" presStyleLbl="node1" presStyleIdx="3" presStyleCnt="18"/>
      <dgm:spPr/>
    </dgm:pt>
    <dgm:pt modelId="{9C5E746D-904A-47C6-B480-830038E00333}" type="pres">
      <dgm:prSet presAssocID="{F19E1161-DD00-497D-B12B-A19666E7C859}" presName="c5" presStyleLbl="node1" presStyleIdx="4" presStyleCnt="18"/>
      <dgm:spPr/>
    </dgm:pt>
    <dgm:pt modelId="{098722E2-D5E4-4B3D-8F8E-A54FB91231E6}" type="pres">
      <dgm:prSet presAssocID="{F19E1161-DD00-497D-B12B-A19666E7C859}" presName="c6" presStyleLbl="node1" presStyleIdx="5" presStyleCnt="18"/>
      <dgm:spPr/>
    </dgm:pt>
    <dgm:pt modelId="{D5567312-52A4-45C1-B855-1604594E20BE}" type="pres">
      <dgm:prSet presAssocID="{F19E1161-DD00-497D-B12B-A19666E7C859}" presName="c7" presStyleLbl="node1" presStyleIdx="6" presStyleCnt="18"/>
      <dgm:spPr/>
    </dgm:pt>
    <dgm:pt modelId="{284F4EE6-1360-4D48-A4FF-114F0405C0EE}" type="pres">
      <dgm:prSet presAssocID="{F19E1161-DD00-497D-B12B-A19666E7C859}" presName="c8" presStyleLbl="node1" presStyleIdx="7" presStyleCnt="18"/>
      <dgm:spPr/>
    </dgm:pt>
    <dgm:pt modelId="{1DFEBECC-D641-4098-98BF-EDA7FC4D881F}" type="pres">
      <dgm:prSet presAssocID="{F19E1161-DD00-497D-B12B-A19666E7C859}" presName="c9" presStyleLbl="node1" presStyleIdx="8" presStyleCnt="18"/>
      <dgm:spPr/>
    </dgm:pt>
    <dgm:pt modelId="{117B3C0D-FB32-49BE-B480-442AC3F76E9B}" type="pres">
      <dgm:prSet presAssocID="{F19E1161-DD00-497D-B12B-A19666E7C859}" presName="c10" presStyleLbl="node1" presStyleIdx="9" presStyleCnt="18"/>
      <dgm:spPr/>
    </dgm:pt>
    <dgm:pt modelId="{329B14E2-FC77-4800-8DC1-CDD1CA1E73F8}" type="pres">
      <dgm:prSet presAssocID="{F19E1161-DD00-497D-B12B-A19666E7C859}" presName="c11" presStyleLbl="node1" presStyleIdx="10" presStyleCnt="18"/>
      <dgm:spPr/>
    </dgm:pt>
    <dgm:pt modelId="{7BA70B11-F6B7-4196-9664-667B45D3E014}" type="pres">
      <dgm:prSet presAssocID="{F19E1161-DD00-497D-B12B-A19666E7C859}" presName="c12" presStyleLbl="node1" presStyleIdx="11" presStyleCnt="18"/>
      <dgm:spPr/>
    </dgm:pt>
    <dgm:pt modelId="{CAEF013E-BE6F-49B2-9C49-E575EF2D5BD1}" type="pres">
      <dgm:prSet presAssocID="{F19E1161-DD00-497D-B12B-A19666E7C859}" presName="c13" presStyleLbl="node1" presStyleIdx="12" presStyleCnt="18"/>
      <dgm:spPr/>
    </dgm:pt>
    <dgm:pt modelId="{40392D3F-997D-45B2-9DFB-AA6B90F1DC84}" type="pres">
      <dgm:prSet presAssocID="{F19E1161-DD00-497D-B12B-A19666E7C859}" presName="c14" presStyleLbl="node1" presStyleIdx="13" presStyleCnt="18"/>
      <dgm:spPr/>
    </dgm:pt>
    <dgm:pt modelId="{58DAF7B8-2AEE-4031-AB6E-21E722149671}" type="pres">
      <dgm:prSet presAssocID="{F19E1161-DD00-497D-B12B-A19666E7C859}" presName="c15" presStyleLbl="node1" presStyleIdx="14" presStyleCnt="18"/>
      <dgm:spPr/>
    </dgm:pt>
    <dgm:pt modelId="{04D40601-AC79-4116-8EE1-3A7C8FB80611}" type="pres">
      <dgm:prSet presAssocID="{F19E1161-DD00-497D-B12B-A19666E7C859}" presName="c16" presStyleLbl="node1" presStyleIdx="15" presStyleCnt="18"/>
      <dgm:spPr/>
    </dgm:pt>
    <dgm:pt modelId="{4AF24168-7212-4D66-9971-D8227F52E400}" type="pres">
      <dgm:prSet presAssocID="{F19E1161-DD00-497D-B12B-A19666E7C859}" presName="c17" presStyleLbl="node1" presStyleIdx="16" presStyleCnt="18"/>
      <dgm:spPr/>
    </dgm:pt>
    <dgm:pt modelId="{466731E7-ED31-41AB-8349-BDDCA3F8E83A}" type="pres">
      <dgm:prSet presAssocID="{F19E1161-DD00-497D-B12B-A19666E7C859}" presName="c18" presStyleLbl="node1" presStyleIdx="17" presStyleCnt="18"/>
      <dgm:spPr/>
    </dgm:pt>
  </dgm:ptLst>
  <dgm:cxnLst>
    <dgm:cxn modelId="{0A49C12F-1554-4E74-BA3B-0872837C223C}" srcId="{38D04679-F2C1-4B31-A1D0-1F93777BF715}" destId="{F19E1161-DD00-497D-B12B-A19666E7C859}" srcOrd="0" destOrd="0" parTransId="{7B51EA34-F731-481F-A78F-AA958D0F7BA0}" sibTransId="{BE685AED-40D5-47B7-BEA2-F58B33AB19B2}"/>
    <dgm:cxn modelId="{5577F312-6362-436C-BE12-2F5F1140A46D}" type="presOf" srcId="{F19E1161-DD00-497D-B12B-A19666E7C859}" destId="{5445A94A-3788-4C7E-BBAC-5B9D9178FBC9}" srcOrd="0" destOrd="0" presId="urn:microsoft.com/office/officeart/2009/3/layout/RandomtoResultProcess"/>
    <dgm:cxn modelId="{8D5BC6C2-7C35-4D7B-B76C-CBE7B18040C8}" type="presOf" srcId="{38D04679-F2C1-4B31-A1D0-1F93777BF715}" destId="{FFEF9B27-7F64-4B39-94EC-C36C1ACBE634}" srcOrd="0" destOrd="0" presId="urn:microsoft.com/office/officeart/2009/3/layout/RandomtoResultProcess"/>
    <dgm:cxn modelId="{F882B050-5185-4B77-8829-CEEC7938ADF1}" type="presParOf" srcId="{FFEF9B27-7F64-4B39-94EC-C36C1ACBE634}" destId="{56BE3E05-4B33-476F-82A5-6AE0CA2BBF40}" srcOrd="0" destOrd="0" presId="urn:microsoft.com/office/officeart/2009/3/layout/RandomtoResultProcess"/>
    <dgm:cxn modelId="{03B83C7F-6D79-42E8-BB07-A899C8860411}" type="presParOf" srcId="{56BE3E05-4B33-476F-82A5-6AE0CA2BBF40}" destId="{5445A94A-3788-4C7E-BBAC-5B9D9178FBC9}" srcOrd="0" destOrd="0" presId="urn:microsoft.com/office/officeart/2009/3/layout/RandomtoResultProcess"/>
    <dgm:cxn modelId="{20CF0DB9-28D5-41A4-8FE8-FD3630DBBD1C}" type="presParOf" srcId="{56BE3E05-4B33-476F-82A5-6AE0CA2BBF40}" destId="{376895BB-977E-457A-8EF5-8187A4C15A96}" srcOrd="1" destOrd="0" presId="urn:microsoft.com/office/officeart/2009/3/layout/RandomtoResultProcess"/>
    <dgm:cxn modelId="{1D3BC198-E5CE-4602-8A84-76870946497C}" type="presParOf" srcId="{56BE3E05-4B33-476F-82A5-6AE0CA2BBF40}" destId="{5AA70A56-DCC2-46B1-BC36-4843527C07FE}" srcOrd="2" destOrd="0" presId="urn:microsoft.com/office/officeart/2009/3/layout/RandomtoResultProcess"/>
    <dgm:cxn modelId="{E4DFE339-2268-43C8-92FE-755F9919A604}" type="presParOf" srcId="{56BE3E05-4B33-476F-82A5-6AE0CA2BBF40}" destId="{AE9AF2C8-ED45-43C5-83EB-67C39E6A4FD0}" srcOrd="3" destOrd="0" presId="urn:microsoft.com/office/officeart/2009/3/layout/RandomtoResultProcess"/>
    <dgm:cxn modelId="{2572A8F0-04E5-4D97-8F39-DD75E3814CD3}" type="presParOf" srcId="{56BE3E05-4B33-476F-82A5-6AE0CA2BBF40}" destId="{4A26D2BC-D121-4AB9-9F29-F223595FA05B}" srcOrd="4" destOrd="0" presId="urn:microsoft.com/office/officeart/2009/3/layout/RandomtoResultProcess"/>
    <dgm:cxn modelId="{8C82D495-05D1-45E7-A42D-21AD63871475}" type="presParOf" srcId="{56BE3E05-4B33-476F-82A5-6AE0CA2BBF40}" destId="{9C5E746D-904A-47C6-B480-830038E00333}" srcOrd="5" destOrd="0" presId="urn:microsoft.com/office/officeart/2009/3/layout/RandomtoResultProcess"/>
    <dgm:cxn modelId="{46428BEC-25C8-408B-AB81-AA0A93477F8C}" type="presParOf" srcId="{56BE3E05-4B33-476F-82A5-6AE0CA2BBF40}" destId="{098722E2-D5E4-4B3D-8F8E-A54FB91231E6}" srcOrd="6" destOrd="0" presId="urn:microsoft.com/office/officeart/2009/3/layout/RandomtoResultProcess"/>
    <dgm:cxn modelId="{255117E4-2967-42E8-AF85-3305A1D8C1ED}" type="presParOf" srcId="{56BE3E05-4B33-476F-82A5-6AE0CA2BBF40}" destId="{D5567312-52A4-45C1-B855-1604594E20BE}" srcOrd="7" destOrd="0" presId="urn:microsoft.com/office/officeart/2009/3/layout/RandomtoResultProcess"/>
    <dgm:cxn modelId="{99584D63-2332-45FE-AB6E-74C75DF3D219}" type="presParOf" srcId="{56BE3E05-4B33-476F-82A5-6AE0CA2BBF40}" destId="{284F4EE6-1360-4D48-A4FF-114F0405C0EE}" srcOrd="8" destOrd="0" presId="urn:microsoft.com/office/officeart/2009/3/layout/RandomtoResultProcess"/>
    <dgm:cxn modelId="{6076450F-0F2F-4A1E-838D-5C67FA840585}" type="presParOf" srcId="{56BE3E05-4B33-476F-82A5-6AE0CA2BBF40}" destId="{1DFEBECC-D641-4098-98BF-EDA7FC4D881F}" srcOrd="9" destOrd="0" presId="urn:microsoft.com/office/officeart/2009/3/layout/RandomtoResultProcess"/>
    <dgm:cxn modelId="{3344A3DE-4593-4273-8A29-FF2424F65E33}" type="presParOf" srcId="{56BE3E05-4B33-476F-82A5-6AE0CA2BBF40}" destId="{117B3C0D-FB32-49BE-B480-442AC3F76E9B}" srcOrd="10" destOrd="0" presId="urn:microsoft.com/office/officeart/2009/3/layout/RandomtoResultProcess"/>
    <dgm:cxn modelId="{F7779CC2-82F0-4D56-9D50-680E35F547BC}" type="presParOf" srcId="{56BE3E05-4B33-476F-82A5-6AE0CA2BBF40}" destId="{329B14E2-FC77-4800-8DC1-CDD1CA1E73F8}" srcOrd="11" destOrd="0" presId="urn:microsoft.com/office/officeart/2009/3/layout/RandomtoResultProcess"/>
    <dgm:cxn modelId="{93F28A20-F699-4CF4-8C13-C86D773843F2}" type="presParOf" srcId="{56BE3E05-4B33-476F-82A5-6AE0CA2BBF40}" destId="{7BA70B11-F6B7-4196-9664-667B45D3E014}" srcOrd="12" destOrd="0" presId="urn:microsoft.com/office/officeart/2009/3/layout/RandomtoResultProcess"/>
    <dgm:cxn modelId="{759CF9B9-A3B1-4B13-A2F6-6840A9421E65}" type="presParOf" srcId="{56BE3E05-4B33-476F-82A5-6AE0CA2BBF40}" destId="{CAEF013E-BE6F-49B2-9C49-E575EF2D5BD1}" srcOrd="13" destOrd="0" presId="urn:microsoft.com/office/officeart/2009/3/layout/RandomtoResultProcess"/>
    <dgm:cxn modelId="{BDBBBEE0-88CF-4D60-A923-B34B7EE90582}" type="presParOf" srcId="{56BE3E05-4B33-476F-82A5-6AE0CA2BBF40}" destId="{40392D3F-997D-45B2-9DFB-AA6B90F1DC84}" srcOrd="14" destOrd="0" presId="urn:microsoft.com/office/officeart/2009/3/layout/RandomtoResultProcess"/>
    <dgm:cxn modelId="{AA40B62C-643D-4943-875B-FA8A831C14DA}" type="presParOf" srcId="{56BE3E05-4B33-476F-82A5-6AE0CA2BBF40}" destId="{58DAF7B8-2AEE-4031-AB6E-21E722149671}" srcOrd="15" destOrd="0" presId="urn:microsoft.com/office/officeart/2009/3/layout/RandomtoResultProcess"/>
    <dgm:cxn modelId="{94F38AAB-8DBF-4F3F-980B-1B1C208DAB47}" type="presParOf" srcId="{56BE3E05-4B33-476F-82A5-6AE0CA2BBF40}" destId="{04D40601-AC79-4116-8EE1-3A7C8FB80611}" srcOrd="16" destOrd="0" presId="urn:microsoft.com/office/officeart/2009/3/layout/RandomtoResultProcess"/>
    <dgm:cxn modelId="{2D1D40BE-98CE-4817-A749-753ECA21E38B}" type="presParOf" srcId="{56BE3E05-4B33-476F-82A5-6AE0CA2BBF40}" destId="{4AF24168-7212-4D66-9971-D8227F52E400}" srcOrd="17" destOrd="0" presId="urn:microsoft.com/office/officeart/2009/3/layout/RandomtoResultProcess"/>
    <dgm:cxn modelId="{3247B7DB-5A3F-45FA-8A5D-B163CFA5DACA}" type="presParOf" srcId="{56BE3E05-4B33-476F-82A5-6AE0CA2BBF40}" destId="{466731E7-ED31-41AB-8349-BDDCA3F8E83A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D04679-F2C1-4B31-A1D0-1F93777BF715}" type="doc">
      <dgm:prSet loTypeId="urn:microsoft.com/office/officeart/2009/3/layout/RandomtoResultProcess" loCatId="process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es-CO"/>
        </a:p>
      </dgm:t>
    </dgm:pt>
    <dgm:pt modelId="{F19E1161-DD00-497D-B12B-A19666E7C859}">
      <dgm:prSet phldrT="[Texto]" custT="1"/>
      <dgm:spPr/>
      <dgm:t>
        <a:bodyPr/>
        <a:lstStyle/>
        <a:p>
          <a:r>
            <a:rPr lang="es-EC" sz="5400" dirty="0" smtClean="0"/>
            <a:t>Prueba de hipótesis </a:t>
          </a:r>
          <a:endParaRPr lang="es-CO" sz="5400" dirty="0"/>
        </a:p>
      </dgm:t>
    </dgm:pt>
    <dgm:pt modelId="{7B51EA34-F731-481F-A78F-AA958D0F7BA0}" type="parTrans" cxnId="{0A49C12F-1554-4E74-BA3B-0872837C223C}">
      <dgm:prSet/>
      <dgm:spPr/>
      <dgm:t>
        <a:bodyPr/>
        <a:lstStyle/>
        <a:p>
          <a:endParaRPr lang="es-CO" sz="2800"/>
        </a:p>
      </dgm:t>
    </dgm:pt>
    <dgm:pt modelId="{BE685AED-40D5-47B7-BEA2-F58B33AB19B2}" type="sibTrans" cxnId="{0A49C12F-1554-4E74-BA3B-0872837C223C}">
      <dgm:prSet/>
      <dgm:spPr/>
      <dgm:t>
        <a:bodyPr/>
        <a:lstStyle/>
        <a:p>
          <a:endParaRPr lang="es-CO" sz="2800"/>
        </a:p>
      </dgm:t>
    </dgm:pt>
    <dgm:pt modelId="{FFEF9B27-7F64-4B39-94EC-C36C1ACBE634}" type="pres">
      <dgm:prSet presAssocID="{38D04679-F2C1-4B31-A1D0-1F93777BF715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56BE3E05-4B33-476F-82A5-6AE0CA2BBF40}" type="pres">
      <dgm:prSet presAssocID="{F19E1161-DD00-497D-B12B-A19666E7C859}" presName="chaos" presStyleCnt="0"/>
      <dgm:spPr/>
    </dgm:pt>
    <dgm:pt modelId="{5445A94A-3788-4C7E-BBAC-5B9D9178FBC9}" type="pres">
      <dgm:prSet presAssocID="{F19E1161-DD00-497D-B12B-A19666E7C859}" presName="parTx1" presStyleLbl="revTx" presStyleIdx="0" presStyleCnt="1"/>
      <dgm:spPr/>
      <dgm:t>
        <a:bodyPr/>
        <a:lstStyle/>
        <a:p>
          <a:endParaRPr lang="es-CO"/>
        </a:p>
      </dgm:t>
    </dgm:pt>
    <dgm:pt modelId="{376895BB-977E-457A-8EF5-8187A4C15A96}" type="pres">
      <dgm:prSet presAssocID="{F19E1161-DD00-497D-B12B-A19666E7C859}" presName="c1" presStyleLbl="node1" presStyleIdx="0" presStyleCnt="18"/>
      <dgm:spPr/>
    </dgm:pt>
    <dgm:pt modelId="{5AA70A56-DCC2-46B1-BC36-4843527C07FE}" type="pres">
      <dgm:prSet presAssocID="{F19E1161-DD00-497D-B12B-A19666E7C859}" presName="c2" presStyleLbl="node1" presStyleIdx="1" presStyleCnt="18"/>
      <dgm:spPr/>
    </dgm:pt>
    <dgm:pt modelId="{AE9AF2C8-ED45-43C5-83EB-67C39E6A4FD0}" type="pres">
      <dgm:prSet presAssocID="{F19E1161-DD00-497D-B12B-A19666E7C859}" presName="c3" presStyleLbl="node1" presStyleIdx="2" presStyleCnt="18"/>
      <dgm:spPr/>
    </dgm:pt>
    <dgm:pt modelId="{4A26D2BC-D121-4AB9-9F29-F223595FA05B}" type="pres">
      <dgm:prSet presAssocID="{F19E1161-DD00-497D-B12B-A19666E7C859}" presName="c4" presStyleLbl="node1" presStyleIdx="3" presStyleCnt="18"/>
      <dgm:spPr/>
    </dgm:pt>
    <dgm:pt modelId="{9C5E746D-904A-47C6-B480-830038E00333}" type="pres">
      <dgm:prSet presAssocID="{F19E1161-DD00-497D-B12B-A19666E7C859}" presName="c5" presStyleLbl="node1" presStyleIdx="4" presStyleCnt="18"/>
      <dgm:spPr/>
    </dgm:pt>
    <dgm:pt modelId="{098722E2-D5E4-4B3D-8F8E-A54FB91231E6}" type="pres">
      <dgm:prSet presAssocID="{F19E1161-DD00-497D-B12B-A19666E7C859}" presName="c6" presStyleLbl="node1" presStyleIdx="5" presStyleCnt="18"/>
      <dgm:spPr/>
    </dgm:pt>
    <dgm:pt modelId="{D5567312-52A4-45C1-B855-1604594E20BE}" type="pres">
      <dgm:prSet presAssocID="{F19E1161-DD00-497D-B12B-A19666E7C859}" presName="c7" presStyleLbl="node1" presStyleIdx="6" presStyleCnt="18"/>
      <dgm:spPr/>
    </dgm:pt>
    <dgm:pt modelId="{284F4EE6-1360-4D48-A4FF-114F0405C0EE}" type="pres">
      <dgm:prSet presAssocID="{F19E1161-DD00-497D-B12B-A19666E7C859}" presName="c8" presStyleLbl="node1" presStyleIdx="7" presStyleCnt="18"/>
      <dgm:spPr/>
    </dgm:pt>
    <dgm:pt modelId="{1DFEBECC-D641-4098-98BF-EDA7FC4D881F}" type="pres">
      <dgm:prSet presAssocID="{F19E1161-DD00-497D-B12B-A19666E7C859}" presName="c9" presStyleLbl="node1" presStyleIdx="8" presStyleCnt="18"/>
      <dgm:spPr/>
    </dgm:pt>
    <dgm:pt modelId="{117B3C0D-FB32-49BE-B480-442AC3F76E9B}" type="pres">
      <dgm:prSet presAssocID="{F19E1161-DD00-497D-B12B-A19666E7C859}" presName="c10" presStyleLbl="node1" presStyleIdx="9" presStyleCnt="18"/>
      <dgm:spPr/>
    </dgm:pt>
    <dgm:pt modelId="{329B14E2-FC77-4800-8DC1-CDD1CA1E73F8}" type="pres">
      <dgm:prSet presAssocID="{F19E1161-DD00-497D-B12B-A19666E7C859}" presName="c11" presStyleLbl="node1" presStyleIdx="10" presStyleCnt="18"/>
      <dgm:spPr/>
    </dgm:pt>
    <dgm:pt modelId="{7BA70B11-F6B7-4196-9664-667B45D3E014}" type="pres">
      <dgm:prSet presAssocID="{F19E1161-DD00-497D-B12B-A19666E7C859}" presName="c12" presStyleLbl="node1" presStyleIdx="11" presStyleCnt="18"/>
      <dgm:spPr/>
    </dgm:pt>
    <dgm:pt modelId="{CAEF013E-BE6F-49B2-9C49-E575EF2D5BD1}" type="pres">
      <dgm:prSet presAssocID="{F19E1161-DD00-497D-B12B-A19666E7C859}" presName="c13" presStyleLbl="node1" presStyleIdx="12" presStyleCnt="18"/>
      <dgm:spPr/>
    </dgm:pt>
    <dgm:pt modelId="{40392D3F-997D-45B2-9DFB-AA6B90F1DC84}" type="pres">
      <dgm:prSet presAssocID="{F19E1161-DD00-497D-B12B-A19666E7C859}" presName="c14" presStyleLbl="node1" presStyleIdx="13" presStyleCnt="18"/>
      <dgm:spPr/>
    </dgm:pt>
    <dgm:pt modelId="{58DAF7B8-2AEE-4031-AB6E-21E722149671}" type="pres">
      <dgm:prSet presAssocID="{F19E1161-DD00-497D-B12B-A19666E7C859}" presName="c15" presStyleLbl="node1" presStyleIdx="14" presStyleCnt="18"/>
      <dgm:spPr/>
    </dgm:pt>
    <dgm:pt modelId="{04D40601-AC79-4116-8EE1-3A7C8FB80611}" type="pres">
      <dgm:prSet presAssocID="{F19E1161-DD00-497D-B12B-A19666E7C859}" presName="c16" presStyleLbl="node1" presStyleIdx="15" presStyleCnt="18"/>
      <dgm:spPr/>
    </dgm:pt>
    <dgm:pt modelId="{4AF24168-7212-4D66-9971-D8227F52E400}" type="pres">
      <dgm:prSet presAssocID="{F19E1161-DD00-497D-B12B-A19666E7C859}" presName="c17" presStyleLbl="node1" presStyleIdx="16" presStyleCnt="18"/>
      <dgm:spPr/>
    </dgm:pt>
    <dgm:pt modelId="{466731E7-ED31-41AB-8349-BDDCA3F8E83A}" type="pres">
      <dgm:prSet presAssocID="{F19E1161-DD00-497D-B12B-A19666E7C859}" presName="c18" presStyleLbl="node1" presStyleIdx="17" presStyleCnt="18"/>
      <dgm:spPr/>
    </dgm:pt>
  </dgm:ptLst>
  <dgm:cxnLst>
    <dgm:cxn modelId="{0A49C12F-1554-4E74-BA3B-0872837C223C}" srcId="{38D04679-F2C1-4B31-A1D0-1F93777BF715}" destId="{F19E1161-DD00-497D-B12B-A19666E7C859}" srcOrd="0" destOrd="0" parTransId="{7B51EA34-F731-481F-A78F-AA958D0F7BA0}" sibTransId="{BE685AED-40D5-47B7-BEA2-F58B33AB19B2}"/>
    <dgm:cxn modelId="{75C4B491-66B7-4267-8644-6856781E49BB}" type="presOf" srcId="{38D04679-F2C1-4B31-A1D0-1F93777BF715}" destId="{FFEF9B27-7F64-4B39-94EC-C36C1ACBE634}" srcOrd="0" destOrd="0" presId="urn:microsoft.com/office/officeart/2009/3/layout/RandomtoResultProcess"/>
    <dgm:cxn modelId="{FD6CF306-5F50-4234-91A7-2831F04449CE}" type="presOf" srcId="{F19E1161-DD00-497D-B12B-A19666E7C859}" destId="{5445A94A-3788-4C7E-BBAC-5B9D9178FBC9}" srcOrd="0" destOrd="0" presId="urn:microsoft.com/office/officeart/2009/3/layout/RandomtoResultProcess"/>
    <dgm:cxn modelId="{B25BEA5D-98EC-4EFC-B746-61298F4A5C1F}" type="presParOf" srcId="{FFEF9B27-7F64-4B39-94EC-C36C1ACBE634}" destId="{56BE3E05-4B33-476F-82A5-6AE0CA2BBF40}" srcOrd="0" destOrd="0" presId="urn:microsoft.com/office/officeart/2009/3/layout/RandomtoResultProcess"/>
    <dgm:cxn modelId="{3268CD36-D68B-423F-A658-E2C2C8C72046}" type="presParOf" srcId="{56BE3E05-4B33-476F-82A5-6AE0CA2BBF40}" destId="{5445A94A-3788-4C7E-BBAC-5B9D9178FBC9}" srcOrd="0" destOrd="0" presId="urn:microsoft.com/office/officeart/2009/3/layout/RandomtoResultProcess"/>
    <dgm:cxn modelId="{DF746F7A-214A-4177-A32D-3131074278CA}" type="presParOf" srcId="{56BE3E05-4B33-476F-82A5-6AE0CA2BBF40}" destId="{376895BB-977E-457A-8EF5-8187A4C15A96}" srcOrd="1" destOrd="0" presId="urn:microsoft.com/office/officeart/2009/3/layout/RandomtoResultProcess"/>
    <dgm:cxn modelId="{1CC9D7A7-D237-4A7A-8EC5-3A92EBAA558F}" type="presParOf" srcId="{56BE3E05-4B33-476F-82A5-6AE0CA2BBF40}" destId="{5AA70A56-DCC2-46B1-BC36-4843527C07FE}" srcOrd="2" destOrd="0" presId="urn:microsoft.com/office/officeart/2009/3/layout/RandomtoResultProcess"/>
    <dgm:cxn modelId="{CA1088B4-B726-4D0D-AC51-12CCFBF1FD54}" type="presParOf" srcId="{56BE3E05-4B33-476F-82A5-6AE0CA2BBF40}" destId="{AE9AF2C8-ED45-43C5-83EB-67C39E6A4FD0}" srcOrd="3" destOrd="0" presId="urn:microsoft.com/office/officeart/2009/3/layout/RandomtoResultProcess"/>
    <dgm:cxn modelId="{35CDA706-E27E-41AE-B1AF-A496D34697E0}" type="presParOf" srcId="{56BE3E05-4B33-476F-82A5-6AE0CA2BBF40}" destId="{4A26D2BC-D121-4AB9-9F29-F223595FA05B}" srcOrd="4" destOrd="0" presId="urn:microsoft.com/office/officeart/2009/3/layout/RandomtoResultProcess"/>
    <dgm:cxn modelId="{8A8BDF4C-3609-4698-9166-12735678E5A0}" type="presParOf" srcId="{56BE3E05-4B33-476F-82A5-6AE0CA2BBF40}" destId="{9C5E746D-904A-47C6-B480-830038E00333}" srcOrd="5" destOrd="0" presId="urn:microsoft.com/office/officeart/2009/3/layout/RandomtoResultProcess"/>
    <dgm:cxn modelId="{495F7DB6-F183-4387-8F88-FD55DE8166BC}" type="presParOf" srcId="{56BE3E05-4B33-476F-82A5-6AE0CA2BBF40}" destId="{098722E2-D5E4-4B3D-8F8E-A54FB91231E6}" srcOrd="6" destOrd="0" presId="urn:microsoft.com/office/officeart/2009/3/layout/RandomtoResultProcess"/>
    <dgm:cxn modelId="{6375BE0F-3268-47FA-9B37-BAB9E25C06AF}" type="presParOf" srcId="{56BE3E05-4B33-476F-82A5-6AE0CA2BBF40}" destId="{D5567312-52A4-45C1-B855-1604594E20BE}" srcOrd="7" destOrd="0" presId="urn:microsoft.com/office/officeart/2009/3/layout/RandomtoResultProcess"/>
    <dgm:cxn modelId="{B8460D6B-0FD2-4853-B599-835061066266}" type="presParOf" srcId="{56BE3E05-4B33-476F-82A5-6AE0CA2BBF40}" destId="{284F4EE6-1360-4D48-A4FF-114F0405C0EE}" srcOrd="8" destOrd="0" presId="urn:microsoft.com/office/officeart/2009/3/layout/RandomtoResultProcess"/>
    <dgm:cxn modelId="{C01DC5FB-990B-4D52-9255-D92C899B9C85}" type="presParOf" srcId="{56BE3E05-4B33-476F-82A5-6AE0CA2BBF40}" destId="{1DFEBECC-D641-4098-98BF-EDA7FC4D881F}" srcOrd="9" destOrd="0" presId="urn:microsoft.com/office/officeart/2009/3/layout/RandomtoResultProcess"/>
    <dgm:cxn modelId="{C897A333-A508-48CC-BAF9-8A4348E135FA}" type="presParOf" srcId="{56BE3E05-4B33-476F-82A5-6AE0CA2BBF40}" destId="{117B3C0D-FB32-49BE-B480-442AC3F76E9B}" srcOrd="10" destOrd="0" presId="urn:microsoft.com/office/officeart/2009/3/layout/RandomtoResultProcess"/>
    <dgm:cxn modelId="{F7E5AF20-8FE6-4EC2-8888-D305FE89CFBB}" type="presParOf" srcId="{56BE3E05-4B33-476F-82A5-6AE0CA2BBF40}" destId="{329B14E2-FC77-4800-8DC1-CDD1CA1E73F8}" srcOrd="11" destOrd="0" presId="urn:microsoft.com/office/officeart/2009/3/layout/RandomtoResultProcess"/>
    <dgm:cxn modelId="{46821D38-8125-4033-A050-4DD5434239AA}" type="presParOf" srcId="{56BE3E05-4B33-476F-82A5-6AE0CA2BBF40}" destId="{7BA70B11-F6B7-4196-9664-667B45D3E014}" srcOrd="12" destOrd="0" presId="urn:microsoft.com/office/officeart/2009/3/layout/RandomtoResultProcess"/>
    <dgm:cxn modelId="{3AFAB43C-9D2A-4F3A-8DEB-7C091FF5023E}" type="presParOf" srcId="{56BE3E05-4B33-476F-82A5-6AE0CA2BBF40}" destId="{CAEF013E-BE6F-49B2-9C49-E575EF2D5BD1}" srcOrd="13" destOrd="0" presId="urn:microsoft.com/office/officeart/2009/3/layout/RandomtoResultProcess"/>
    <dgm:cxn modelId="{0E8BE553-12A2-4CDB-9917-7AF05AEF5724}" type="presParOf" srcId="{56BE3E05-4B33-476F-82A5-6AE0CA2BBF40}" destId="{40392D3F-997D-45B2-9DFB-AA6B90F1DC84}" srcOrd="14" destOrd="0" presId="urn:microsoft.com/office/officeart/2009/3/layout/RandomtoResultProcess"/>
    <dgm:cxn modelId="{80B9D339-E1E5-4AE2-BD1E-AF971F9CFA75}" type="presParOf" srcId="{56BE3E05-4B33-476F-82A5-6AE0CA2BBF40}" destId="{58DAF7B8-2AEE-4031-AB6E-21E722149671}" srcOrd="15" destOrd="0" presId="urn:microsoft.com/office/officeart/2009/3/layout/RandomtoResultProcess"/>
    <dgm:cxn modelId="{9F510084-5DE5-451A-AA6B-A9B88874636B}" type="presParOf" srcId="{56BE3E05-4B33-476F-82A5-6AE0CA2BBF40}" destId="{04D40601-AC79-4116-8EE1-3A7C8FB80611}" srcOrd="16" destOrd="0" presId="urn:microsoft.com/office/officeart/2009/3/layout/RandomtoResultProcess"/>
    <dgm:cxn modelId="{A8715461-EC40-454A-ADD4-76364FFA9F7E}" type="presParOf" srcId="{56BE3E05-4B33-476F-82A5-6AE0CA2BBF40}" destId="{4AF24168-7212-4D66-9971-D8227F52E400}" srcOrd="17" destOrd="0" presId="urn:microsoft.com/office/officeart/2009/3/layout/RandomtoResultProcess"/>
    <dgm:cxn modelId="{3A9304BC-AA38-4A5F-83A3-2147183DE29F}" type="presParOf" srcId="{56BE3E05-4B33-476F-82A5-6AE0CA2BBF40}" destId="{466731E7-ED31-41AB-8349-BDDCA3F8E83A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7DE9EA-A4AD-4F56-A3AF-E5641B5DC322}" type="doc">
      <dgm:prSet loTypeId="urn:microsoft.com/office/officeart/2008/layout/AlternatingPictureCircles" loCatId="pictur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D749CE06-528E-4306-A04D-8C7BBF0848F3}">
      <dgm:prSet/>
      <dgm:spPr/>
      <dgm:t>
        <a:bodyPr/>
        <a:lstStyle/>
        <a:p>
          <a:r>
            <a:rPr lang="es-EC" dirty="0" smtClean="0"/>
            <a:t>La crisis económica de la República de Venezuela afectó en las exportaciones de la partida arancelaria 15.11 – aceite de palma de Ecuador.</a:t>
          </a:r>
          <a:endParaRPr lang="es-CO" dirty="0"/>
        </a:p>
      </dgm:t>
    </dgm:pt>
    <dgm:pt modelId="{A380734F-701A-41D5-B9E9-DC7FE3900CC8}" type="parTrans" cxnId="{939F30B3-499C-48AA-9CC1-1383AF572B0F}">
      <dgm:prSet/>
      <dgm:spPr/>
      <dgm:t>
        <a:bodyPr/>
        <a:lstStyle/>
        <a:p>
          <a:endParaRPr lang="es-CO"/>
        </a:p>
      </dgm:t>
    </dgm:pt>
    <dgm:pt modelId="{14051947-25E7-459C-B6FE-34A1C53C0F5C}" type="sibTrans" cxnId="{939F30B3-499C-48AA-9CC1-1383AF572B0F}">
      <dgm:prSet/>
      <dgm:spPr/>
      <dgm:t>
        <a:bodyPr/>
        <a:lstStyle/>
        <a:p>
          <a:endParaRPr lang="es-CO"/>
        </a:p>
      </dgm:t>
    </dgm:pt>
    <dgm:pt modelId="{8468935C-53F3-4A1C-B83D-5FDC6BE4C60D}" type="pres">
      <dgm:prSet presAssocID="{C97DE9EA-A4AD-4F56-A3AF-E5641B5DC322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CO"/>
        </a:p>
      </dgm:t>
    </dgm:pt>
    <dgm:pt modelId="{554E5662-CF18-4169-801A-E7A3CD63B405}" type="pres">
      <dgm:prSet presAssocID="{D749CE06-528E-4306-A04D-8C7BBF0848F3}" presName="composite" presStyleCnt="0"/>
      <dgm:spPr/>
    </dgm:pt>
    <dgm:pt modelId="{B3673770-3BAD-4279-87E9-8151BEB5A7A0}" type="pres">
      <dgm:prSet presAssocID="{D749CE06-528E-4306-A04D-8C7BBF0848F3}" presName="Accent" presStyleLbl="alignNode1" presStyleIdx="0" presStyleCnt="1">
        <dgm:presLayoutVars>
          <dgm:chMax val="0"/>
          <dgm:chPref val="0"/>
        </dgm:presLayoutVars>
      </dgm:prSet>
      <dgm:spPr/>
    </dgm:pt>
    <dgm:pt modelId="{B11818BE-373A-469C-9CDC-B73071B8C3F3}" type="pres">
      <dgm:prSet presAssocID="{D749CE06-528E-4306-A04D-8C7BBF0848F3}" presName="Image" presStyleLbl="bgImgPlace1" presStyleIdx="0" presStyleCnt="1">
        <dgm:presLayoutVars>
          <dgm:chMax val="0"/>
          <dgm:chPref val="0"/>
          <dgm:bulletEnabled val="1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BDD10B1-5933-492B-B512-CD9721B4B60D}" type="pres">
      <dgm:prSet presAssocID="{D749CE06-528E-4306-A04D-8C7BBF0848F3}" presName="Parent" presStyleLbl="fgAccFollow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550476D-4F37-461C-A64B-D21B52186628}" type="pres">
      <dgm:prSet presAssocID="{D749CE06-528E-4306-A04D-8C7BBF0848F3}" presName="Space" presStyleCnt="0">
        <dgm:presLayoutVars>
          <dgm:chMax val="0"/>
          <dgm:chPref val="0"/>
        </dgm:presLayoutVars>
      </dgm:prSet>
      <dgm:spPr/>
    </dgm:pt>
  </dgm:ptLst>
  <dgm:cxnLst>
    <dgm:cxn modelId="{939F30B3-499C-48AA-9CC1-1383AF572B0F}" srcId="{C97DE9EA-A4AD-4F56-A3AF-E5641B5DC322}" destId="{D749CE06-528E-4306-A04D-8C7BBF0848F3}" srcOrd="0" destOrd="0" parTransId="{A380734F-701A-41D5-B9E9-DC7FE3900CC8}" sibTransId="{14051947-25E7-459C-B6FE-34A1C53C0F5C}"/>
    <dgm:cxn modelId="{0EB550EA-ADE4-44A0-BA6C-55607B6663B3}" type="presOf" srcId="{D749CE06-528E-4306-A04D-8C7BBF0848F3}" destId="{6BDD10B1-5933-492B-B512-CD9721B4B60D}" srcOrd="0" destOrd="0" presId="urn:microsoft.com/office/officeart/2008/layout/AlternatingPictureCircles"/>
    <dgm:cxn modelId="{A902C3D7-C86C-45BC-B191-49101215EF65}" type="presOf" srcId="{C97DE9EA-A4AD-4F56-A3AF-E5641B5DC322}" destId="{8468935C-53F3-4A1C-B83D-5FDC6BE4C60D}" srcOrd="0" destOrd="0" presId="urn:microsoft.com/office/officeart/2008/layout/AlternatingPictureCircles"/>
    <dgm:cxn modelId="{37DEC897-E6F2-483E-87FE-631A4F10B471}" type="presParOf" srcId="{8468935C-53F3-4A1C-B83D-5FDC6BE4C60D}" destId="{554E5662-CF18-4169-801A-E7A3CD63B405}" srcOrd="0" destOrd="0" presId="urn:microsoft.com/office/officeart/2008/layout/AlternatingPictureCircles"/>
    <dgm:cxn modelId="{02BA9BD6-69DE-481B-BB37-48F1B00B94F3}" type="presParOf" srcId="{554E5662-CF18-4169-801A-E7A3CD63B405}" destId="{B3673770-3BAD-4279-87E9-8151BEB5A7A0}" srcOrd="0" destOrd="0" presId="urn:microsoft.com/office/officeart/2008/layout/AlternatingPictureCircles"/>
    <dgm:cxn modelId="{FA9C26C9-A617-4348-804B-4C6CD2C23A31}" type="presParOf" srcId="{554E5662-CF18-4169-801A-E7A3CD63B405}" destId="{B11818BE-373A-469C-9CDC-B73071B8C3F3}" srcOrd="1" destOrd="0" presId="urn:microsoft.com/office/officeart/2008/layout/AlternatingPictureCircles"/>
    <dgm:cxn modelId="{33A3622F-0F33-4E90-8DCD-9ED686F89598}" type="presParOf" srcId="{554E5662-CF18-4169-801A-E7A3CD63B405}" destId="{6BDD10B1-5933-492B-B512-CD9721B4B60D}" srcOrd="2" destOrd="0" presId="urn:microsoft.com/office/officeart/2008/layout/AlternatingPictureCircles"/>
    <dgm:cxn modelId="{07D70903-B82F-49B2-A2E1-5608FF7A6F84}" type="presParOf" srcId="{554E5662-CF18-4169-801A-E7A3CD63B405}" destId="{A550476D-4F37-461C-A64B-D21B52186628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6A1EBD-0BF3-4830-AC56-2F11355834B4}" type="doc">
      <dgm:prSet loTypeId="urn:microsoft.com/office/officeart/2005/8/layout/process1" loCatId="process" qsTypeId="urn:microsoft.com/office/officeart/2005/8/quickstyle/simple3" qsCatId="simple" csTypeId="urn:microsoft.com/office/officeart/2005/8/colors/colorful4" csCatId="colorful" phldr="1"/>
      <dgm:spPr/>
    </dgm:pt>
    <dgm:pt modelId="{86F08458-5145-43CB-A798-B139BA1A30D6}">
      <dgm:prSet phldrT="[Texto]"/>
      <dgm:spPr/>
      <dgm:t>
        <a:bodyPr/>
        <a:lstStyle/>
        <a:p>
          <a:r>
            <a:rPr lang="es-CO" dirty="0" smtClean="0"/>
            <a:t>Importaciones venezolanas se redujeron en un 50%.</a:t>
          </a:r>
          <a:endParaRPr lang="es-CO" dirty="0"/>
        </a:p>
      </dgm:t>
    </dgm:pt>
    <dgm:pt modelId="{B29542DE-454F-4806-84F0-E2DBD4602D2A}" type="parTrans" cxnId="{43681873-3FEB-471F-8977-686AB61036C5}">
      <dgm:prSet/>
      <dgm:spPr/>
      <dgm:t>
        <a:bodyPr/>
        <a:lstStyle/>
        <a:p>
          <a:endParaRPr lang="es-CO"/>
        </a:p>
      </dgm:t>
    </dgm:pt>
    <dgm:pt modelId="{BBAFE12F-7BAC-4DAC-A8BF-7FB5B87EC396}" type="sibTrans" cxnId="{43681873-3FEB-471F-8977-686AB61036C5}">
      <dgm:prSet/>
      <dgm:spPr/>
      <dgm:t>
        <a:bodyPr/>
        <a:lstStyle/>
        <a:p>
          <a:endParaRPr lang="es-CO"/>
        </a:p>
      </dgm:t>
    </dgm:pt>
    <dgm:pt modelId="{9ADC445C-3D22-45E4-8A6A-EF31BBF58D03}">
      <dgm:prSet phldrT="[Texto]"/>
      <dgm:spPr/>
      <dgm:t>
        <a:bodyPr/>
        <a:lstStyle/>
        <a:p>
          <a:r>
            <a:rPr lang="es-EC" dirty="0" smtClean="0"/>
            <a:t>El 57% de la exportación se destinaba a ese mercado.</a:t>
          </a:r>
          <a:endParaRPr lang="es-CO" dirty="0"/>
        </a:p>
      </dgm:t>
    </dgm:pt>
    <dgm:pt modelId="{AC7D5415-1FC2-45A2-A510-EF01CD59ED99}" type="parTrans" cxnId="{8122D5B7-FD3F-4A4B-BB07-0A4E1C585D62}">
      <dgm:prSet/>
      <dgm:spPr/>
      <dgm:t>
        <a:bodyPr/>
        <a:lstStyle/>
        <a:p>
          <a:endParaRPr lang="es-CO"/>
        </a:p>
      </dgm:t>
    </dgm:pt>
    <dgm:pt modelId="{1DF1AE76-C8C7-4834-B034-58F081A21A35}" type="sibTrans" cxnId="{8122D5B7-FD3F-4A4B-BB07-0A4E1C585D62}">
      <dgm:prSet/>
      <dgm:spPr/>
      <dgm:t>
        <a:bodyPr/>
        <a:lstStyle/>
        <a:p>
          <a:endParaRPr lang="es-CO"/>
        </a:p>
      </dgm:t>
    </dgm:pt>
    <dgm:pt modelId="{6A5962C1-7D88-4C4F-9F9B-377A3F9AA1FD}" type="pres">
      <dgm:prSet presAssocID="{2E6A1EBD-0BF3-4830-AC56-2F11355834B4}" presName="Name0" presStyleCnt="0">
        <dgm:presLayoutVars>
          <dgm:dir/>
          <dgm:resizeHandles val="exact"/>
        </dgm:presLayoutVars>
      </dgm:prSet>
      <dgm:spPr/>
    </dgm:pt>
    <dgm:pt modelId="{807BF822-4A37-44E4-85E0-A666FFE63BEB}" type="pres">
      <dgm:prSet presAssocID="{86F08458-5145-43CB-A798-B139BA1A30D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B97D543-8ED2-469B-94AF-E22307B9647B}" type="pres">
      <dgm:prSet presAssocID="{BBAFE12F-7BAC-4DAC-A8BF-7FB5B87EC396}" presName="sibTrans" presStyleLbl="sibTrans2D1" presStyleIdx="0" presStyleCnt="1"/>
      <dgm:spPr/>
      <dgm:t>
        <a:bodyPr/>
        <a:lstStyle/>
        <a:p>
          <a:endParaRPr lang="es-CO"/>
        </a:p>
      </dgm:t>
    </dgm:pt>
    <dgm:pt modelId="{91CC9D57-AE42-47A9-857D-798500571EAE}" type="pres">
      <dgm:prSet presAssocID="{BBAFE12F-7BAC-4DAC-A8BF-7FB5B87EC396}" presName="connectorText" presStyleLbl="sibTrans2D1" presStyleIdx="0" presStyleCnt="1"/>
      <dgm:spPr/>
      <dgm:t>
        <a:bodyPr/>
        <a:lstStyle/>
        <a:p>
          <a:endParaRPr lang="es-CO"/>
        </a:p>
      </dgm:t>
    </dgm:pt>
    <dgm:pt modelId="{8F9E9835-EA09-46CE-BBDF-B603299F26F1}" type="pres">
      <dgm:prSet presAssocID="{9ADC445C-3D22-45E4-8A6A-EF31BBF58D0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122D5B7-FD3F-4A4B-BB07-0A4E1C585D62}" srcId="{2E6A1EBD-0BF3-4830-AC56-2F11355834B4}" destId="{9ADC445C-3D22-45E4-8A6A-EF31BBF58D03}" srcOrd="1" destOrd="0" parTransId="{AC7D5415-1FC2-45A2-A510-EF01CD59ED99}" sibTransId="{1DF1AE76-C8C7-4834-B034-58F081A21A35}"/>
    <dgm:cxn modelId="{639F5E5B-EB36-43E9-B8F2-D3437C31B8A1}" type="presOf" srcId="{BBAFE12F-7BAC-4DAC-A8BF-7FB5B87EC396}" destId="{91CC9D57-AE42-47A9-857D-798500571EAE}" srcOrd="1" destOrd="0" presId="urn:microsoft.com/office/officeart/2005/8/layout/process1"/>
    <dgm:cxn modelId="{C8D9F87E-B490-423A-8F31-087BF1E6BD2C}" type="presOf" srcId="{2E6A1EBD-0BF3-4830-AC56-2F11355834B4}" destId="{6A5962C1-7D88-4C4F-9F9B-377A3F9AA1FD}" srcOrd="0" destOrd="0" presId="urn:microsoft.com/office/officeart/2005/8/layout/process1"/>
    <dgm:cxn modelId="{CC40AB08-3716-421D-8702-C878FA4291AA}" type="presOf" srcId="{86F08458-5145-43CB-A798-B139BA1A30D6}" destId="{807BF822-4A37-44E4-85E0-A666FFE63BEB}" srcOrd="0" destOrd="0" presId="urn:microsoft.com/office/officeart/2005/8/layout/process1"/>
    <dgm:cxn modelId="{EBF5969B-167D-41FE-BBCE-57D89F7B71D9}" type="presOf" srcId="{9ADC445C-3D22-45E4-8A6A-EF31BBF58D03}" destId="{8F9E9835-EA09-46CE-BBDF-B603299F26F1}" srcOrd="0" destOrd="0" presId="urn:microsoft.com/office/officeart/2005/8/layout/process1"/>
    <dgm:cxn modelId="{43681873-3FEB-471F-8977-686AB61036C5}" srcId="{2E6A1EBD-0BF3-4830-AC56-2F11355834B4}" destId="{86F08458-5145-43CB-A798-B139BA1A30D6}" srcOrd="0" destOrd="0" parTransId="{B29542DE-454F-4806-84F0-E2DBD4602D2A}" sibTransId="{BBAFE12F-7BAC-4DAC-A8BF-7FB5B87EC396}"/>
    <dgm:cxn modelId="{697B9FF9-A8BA-4AD8-90DF-66135FB32A3C}" type="presOf" srcId="{BBAFE12F-7BAC-4DAC-A8BF-7FB5B87EC396}" destId="{5B97D543-8ED2-469B-94AF-E22307B9647B}" srcOrd="0" destOrd="0" presId="urn:microsoft.com/office/officeart/2005/8/layout/process1"/>
    <dgm:cxn modelId="{83FCF66E-E25C-4C94-B99F-31029FC77D50}" type="presParOf" srcId="{6A5962C1-7D88-4C4F-9F9B-377A3F9AA1FD}" destId="{807BF822-4A37-44E4-85E0-A666FFE63BEB}" srcOrd="0" destOrd="0" presId="urn:microsoft.com/office/officeart/2005/8/layout/process1"/>
    <dgm:cxn modelId="{E956860A-B7B4-4375-B18A-48C9131AB230}" type="presParOf" srcId="{6A5962C1-7D88-4C4F-9F9B-377A3F9AA1FD}" destId="{5B97D543-8ED2-469B-94AF-E22307B9647B}" srcOrd="1" destOrd="0" presId="urn:microsoft.com/office/officeart/2005/8/layout/process1"/>
    <dgm:cxn modelId="{09A1CE5E-4430-45A1-9E04-D38E91BE9F6B}" type="presParOf" srcId="{5B97D543-8ED2-469B-94AF-E22307B9647B}" destId="{91CC9D57-AE42-47A9-857D-798500571EAE}" srcOrd="0" destOrd="0" presId="urn:microsoft.com/office/officeart/2005/8/layout/process1"/>
    <dgm:cxn modelId="{55510814-9E56-4C42-A50E-AF85AD3C72D4}" type="presParOf" srcId="{6A5962C1-7D88-4C4F-9F9B-377A3F9AA1FD}" destId="{8F9E9835-EA09-46CE-BBDF-B603299F26F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8D04679-F2C1-4B31-A1D0-1F93777BF715}" type="doc">
      <dgm:prSet loTypeId="urn:microsoft.com/office/officeart/2009/3/layout/RandomtoResultProcess" loCatId="process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es-CO"/>
        </a:p>
      </dgm:t>
    </dgm:pt>
    <dgm:pt modelId="{F19E1161-DD00-497D-B12B-A19666E7C859}">
      <dgm:prSet phldrT="[Texto]" custT="1"/>
      <dgm:spPr/>
      <dgm:t>
        <a:bodyPr/>
        <a:lstStyle/>
        <a:p>
          <a:r>
            <a:rPr lang="es-EC" sz="5400" dirty="0" smtClean="0"/>
            <a:t>Propuesta</a:t>
          </a:r>
          <a:endParaRPr lang="es-CO" sz="5400" dirty="0"/>
        </a:p>
      </dgm:t>
    </dgm:pt>
    <dgm:pt modelId="{7B51EA34-F731-481F-A78F-AA958D0F7BA0}" type="parTrans" cxnId="{0A49C12F-1554-4E74-BA3B-0872837C223C}">
      <dgm:prSet/>
      <dgm:spPr/>
      <dgm:t>
        <a:bodyPr/>
        <a:lstStyle/>
        <a:p>
          <a:endParaRPr lang="es-CO" sz="2800"/>
        </a:p>
      </dgm:t>
    </dgm:pt>
    <dgm:pt modelId="{BE685AED-40D5-47B7-BEA2-F58B33AB19B2}" type="sibTrans" cxnId="{0A49C12F-1554-4E74-BA3B-0872837C223C}">
      <dgm:prSet/>
      <dgm:spPr/>
      <dgm:t>
        <a:bodyPr/>
        <a:lstStyle/>
        <a:p>
          <a:endParaRPr lang="es-CO" sz="2800"/>
        </a:p>
      </dgm:t>
    </dgm:pt>
    <dgm:pt modelId="{FFEF9B27-7F64-4B39-94EC-C36C1ACBE634}" type="pres">
      <dgm:prSet presAssocID="{38D04679-F2C1-4B31-A1D0-1F93777BF715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56BE3E05-4B33-476F-82A5-6AE0CA2BBF40}" type="pres">
      <dgm:prSet presAssocID="{F19E1161-DD00-497D-B12B-A19666E7C859}" presName="chaos" presStyleCnt="0"/>
      <dgm:spPr/>
    </dgm:pt>
    <dgm:pt modelId="{5445A94A-3788-4C7E-BBAC-5B9D9178FBC9}" type="pres">
      <dgm:prSet presAssocID="{F19E1161-DD00-497D-B12B-A19666E7C859}" presName="parTx1" presStyleLbl="revTx" presStyleIdx="0" presStyleCnt="1"/>
      <dgm:spPr/>
      <dgm:t>
        <a:bodyPr/>
        <a:lstStyle/>
        <a:p>
          <a:endParaRPr lang="es-CO"/>
        </a:p>
      </dgm:t>
    </dgm:pt>
    <dgm:pt modelId="{376895BB-977E-457A-8EF5-8187A4C15A96}" type="pres">
      <dgm:prSet presAssocID="{F19E1161-DD00-497D-B12B-A19666E7C859}" presName="c1" presStyleLbl="node1" presStyleIdx="0" presStyleCnt="18"/>
      <dgm:spPr/>
    </dgm:pt>
    <dgm:pt modelId="{5AA70A56-DCC2-46B1-BC36-4843527C07FE}" type="pres">
      <dgm:prSet presAssocID="{F19E1161-DD00-497D-B12B-A19666E7C859}" presName="c2" presStyleLbl="node1" presStyleIdx="1" presStyleCnt="18"/>
      <dgm:spPr/>
    </dgm:pt>
    <dgm:pt modelId="{AE9AF2C8-ED45-43C5-83EB-67C39E6A4FD0}" type="pres">
      <dgm:prSet presAssocID="{F19E1161-DD00-497D-B12B-A19666E7C859}" presName="c3" presStyleLbl="node1" presStyleIdx="2" presStyleCnt="18"/>
      <dgm:spPr/>
    </dgm:pt>
    <dgm:pt modelId="{4A26D2BC-D121-4AB9-9F29-F223595FA05B}" type="pres">
      <dgm:prSet presAssocID="{F19E1161-DD00-497D-B12B-A19666E7C859}" presName="c4" presStyleLbl="node1" presStyleIdx="3" presStyleCnt="18"/>
      <dgm:spPr/>
    </dgm:pt>
    <dgm:pt modelId="{9C5E746D-904A-47C6-B480-830038E00333}" type="pres">
      <dgm:prSet presAssocID="{F19E1161-DD00-497D-B12B-A19666E7C859}" presName="c5" presStyleLbl="node1" presStyleIdx="4" presStyleCnt="18"/>
      <dgm:spPr/>
    </dgm:pt>
    <dgm:pt modelId="{098722E2-D5E4-4B3D-8F8E-A54FB91231E6}" type="pres">
      <dgm:prSet presAssocID="{F19E1161-DD00-497D-B12B-A19666E7C859}" presName="c6" presStyleLbl="node1" presStyleIdx="5" presStyleCnt="18"/>
      <dgm:spPr/>
    </dgm:pt>
    <dgm:pt modelId="{D5567312-52A4-45C1-B855-1604594E20BE}" type="pres">
      <dgm:prSet presAssocID="{F19E1161-DD00-497D-B12B-A19666E7C859}" presName="c7" presStyleLbl="node1" presStyleIdx="6" presStyleCnt="18"/>
      <dgm:spPr/>
    </dgm:pt>
    <dgm:pt modelId="{284F4EE6-1360-4D48-A4FF-114F0405C0EE}" type="pres">
      <dgm:prSet presAssocID="{F19E1161-DD00-497D-B12B-A19666E7C859}" presName="c8" presStyleLbl="node1" presStyleIdx="7" presStyleCnt="18"/>
      <dgm:spPr/>
    </dgm:pt>
    <dgm:pt modelId="{1DFEBECC-D641-4098-98BF-EDA7FC4D881F}" type="pres">
      <dgm:prSet presAssocID="{F19E1161-DD00-497D-B12B-A19666E7C859}" presName="c9" presStyleLbl="node1" presStyleIdx="8" presStyleCnt="18"/>
      <dgm:spPr/>
    </dgm:pt>
    <dgm:pt modelId="{117B3C0D-FB32-49BE-B480-442AC3F76E9B}" type="pres">
      <dgm:prSet presAssocID="{F19E1161-DD00-497D-B12B-A19666E7C859}" presName="c10" presStyleLbl="node1" presStyleIdx="9" presStyleCnt="18"/>
      <dgm:spPr/>
    </dgm:pt>
    <dgm:pt modelId="{329B14E2-FC77-4800-8DC1-CDD1CA1E73F8}" type="pres">
      <dgm:prSet presAssocID="{F19E1161-DD00-497D-B12B-A19666E7C859}" presName="c11" presStyleLbl="node1" presStyleIdx="10" presStyleCnt="18"/>
      <dgm:spPr/>
    </dgm:pt>
    <dgm:pt modelId="{7BA70B11-F6B7-4196-9664-667B45D3E014}" type="pres">
      <dgm:prSet presAssocID="{F19E1161-DD00-497D-B12B-A19666E7C859}" presName="c12" presStyleLbl="node1" presStyleIdx="11" presStyleCnt="18"/>
      <dgm:spPr/>
    </dgm:pt>
    <dgm:pt modelId="{CAEF013E-BE6F-49B2-9C49-E575EF2D5BD1}" type="pres">
      <dgm:prSet presAssocID="{F19E1161-DD00-497D-B12B-A19666E7C859}" presName="c13" presStyleLbl="node1" presStyleIdx="12" presStyleCnt="18"/>
      <dgm:spPr/>
    </dgm:pt>
    <dgm:pt modelId="{40392D3F-997D-45B2-9DFB-AA6B90F1DC84}" type="pres">
      <dgm:prSet presAssocID="{F19E1161-DD00-497D-B12B-A19666E7C859}" presName="c14" presStyleLbl="node1" presStyleIdx="13" presStyleCnt="18"/>
      <dgm:spPr/>
    </dgm:pt>
    <dgm:pt modelId="{58DAF7B8-2AEE-4031-AB6E-21E722149671}" type="pres">
      <dgm:prSet presAssocID="{F19E1161-DD00-497D-B12B-A19666E7C859}" presName="c15" presStyleLbl="node1" presStyleIdx="14" presStyleCnt="18"/>
      <dgm:spPr/>
    </dgm:pt>
    <dgm:pt modelId="{04D40601-AC79-4116-8EE1-3A7C8FB80611}" type="pres">
      <dgm:prSet presAssocID="{F19E1161-DD00-497D-B12B-A19666E7C859}" presName="c16" presStyleLbl="node1" presStyleIdx="15" presStyleCnt="18"/>
      <dgm:spPr/>
    </dgm:pt>
    <dgm:pt modelId="{4AF24168-7212-4D66-9971-D8227F52E400}" type="pres">
      <dgm:prSet presAssocID="{F19E1161-DD00-497D-B12B-A19666E7C859}" presName="c17" presStyleLbl="node1" presStyleIdx="16" presStyleCnt="18"/>
      <dgm:spPr/>
    </dgm:pt>
    <dgm:pt modelId="{466731E7-ED31-41AB-8349-BDDCA3F8E83A}" type="pres">
      <dgm:prSet presAssocID="{F19E1161-DD00-497D-B12B-A19666E7C859}" presName="c18" presStyleLbl="node1" presStyleIdx="17" presStyleCnt="18"/>
      <dgm:spPr/>
    </dgm:pt>
  </dgm:ptLst>
  <dgm:cxnLst>
    <dgm:cxn modelId="{0A49C12F-1554-4E74-BA3B-0872837C223C}" srcId="{38D04679-F2C1-4B31-A1D0-1F93777BF715}" destId="{F19E1161-DD00-497D-B12B-A19666E7C859}" srcOrd="0" destOrd="0" parTransId="{7B51EA34-F731-481F-A78F-AA958D0F7BA0}" sibTransId="{BE685AED-40D5-47B7-BEA2-F58B33AB19B2}"/>
    <dgm:cxn modelId="{7DC3B9B6-F5D6-4855-98FF-2D9480E9E316}" type="presOf" srcId="{F19E1161-DD00-497D-B12B-A19666E7C859}" destId="{5445A94A-3788-4C7E-BBAC-5B9D9178FBC9}" srcOrd="0" destOrd="0" presId="urn:microsoft.com/office/officeart/2009/3/layout/RandomtoResultProcess"/>
    <dgm:cxn modelId="{FC44E3D4-F2B7-4F72-AFF8-6427D7136BEC}" type="presOf" srcId="{38D04679-F2C1-4B31-A1D0-1F93777BF715}" destId="{FFEF9B27-7F64-4B39-94EC-C36C1ACBE634}" srcOrd="0" destOrd="0" presId="urn:microsoft.com/office/officeart/2009/3/layout/RandomtoResultProcess"/>
    <dgm:cxn modelId="{7DF76484-A7B0-48AF-898A-2EC0E99E6D9D}" type="presParOf" srcId="{FFEF9B27-7F64-4B39-94EC-C36C1ACBE634}" destId="{56BE3E05-4B33-476F-82A5-6AE0CA2BBF40}" srcOrd="0" destOrd="0" presId="urn:microsoft.com/office/officeart/2009/3/layout/RandomtoResultProcess"/>
    <dgm:cxn modelId="{5677E269-66BA-47CA-A922-F9ADEBF74530}" type="presParOf" srcId="{56BE3E05-4B33-476F-82A5-6AE0CA2BBF40}" destId="{5445A94A-3788-4C7E-BBAC-5B9D9178FBC9}" srcOrd="0" destOrd="0" presId="urn:microsoft.com/office/officeart/2009/3/layout/RandomtoResultProcess"/>
    <dgm:cxn modelId="{00C24652-B035-46B0-B49A-4ED4DBD739D2}" type="presParOf" srcId="{56BE3E05-4B33-476F-82A5-6AE0CA2BBF40}" destId="{376895BB-977E-457A-8EF5-8187A4C15A96}" srcOrd="1" destOrd="0" presId="urn:microsoft.com/office/officeart/2009/3/layout/RandomtoResultProcess"/>
    <dgm:cxn modelId="{2CD8A25F-7678-45F5-BFCD-DF01DA942709}" type="presParOf" srcId="{56BE3E05-4B33-476F-82A5-6AE0CA2BBF40}" destId="{5AA70A56-DCC2-46B1-BC36-4843527C07FE}" srcOrd="2" destOrd="0" presId="urn:microsoft.com/office/officeart/2009/3/layout/RandomtoResultProcess"/>
    <dgm:cxn modelId="{70A68E2F-E9E6-4D0A-912F-A10B328CF430}" type="presParOf" srcId="{56BE3E05-4B33-476F-82A5-6AE0CA2BBF40}" destId="{AE9AF2C8-ED45-43C5-83EB-67C39E6A4FD0}" srcOrd="3" destOrd="0" presId="urn:microsoft.com/office/officeart/2009/3/layout/RandomtoResultProcess"/>
    <dgm:cxn modelId="{3E6F53C4-B5D5-4818-A593-D3BB3BC40E83}" type="presParOf" srcId="{56BE3E05-4B33-476F-82A5-6AE0CA2BBF40}" destId="{4A26D2BC-D121-4AB9-9F29-F223595FA05B}" srcOrd="4" destOrd="0" presId="urn:microsoft.com/office/officeart/2009/3/layout/RandomtoResultProcess"/>
    <dgm:cxn modelId="{C0C37154-62E3-43CB-B79B-36DD4AE2FC6A}" type="presParOf" srcId="{56BE3E05-4B33-476F-82A5-6AE0CA2BBF40}" destId="{9C5E746D-904A-47C6-B480-830038E00333}" srcOrd="5" destOrd="0" presId="urn:microsoft.com/office/officeart/2009/3/layout/RandomtoResultProcess"/>
    <dgm:cxn modelId="{F6DECA7B-7C58-4670-B02A-EC7B62CAB01C}" type="presParOf" srcId="{56BE3E05-4B33-476F-82A5-6AE0CA2BBF40}" destId="{098722E2-D5E4-4B3D-8F8E-A54FB91231E6}" srcOrd="6" destOrd="0" presId="urn:microsoft.com/office/officeart/2009/3/layout/RandomtoResultProcess"/>
    <dgm:cxn modelId="{64BA3D65-E75C-4A11-8853-D5785AE6DA64}" type="presParOf" srcId="{56BE3E05-4B33-476F-82A5-6AE0CA2BBF40}" destId="{D5567312-52A4-45C1-B855-1604594E20BE}" srcOrd="7" destOrd="0" presId="urn:microsoft.com/office/officeart/2009/3/layout/RandomtoResultProcess"/>
    <dgm:cxn modelId="{9B93915F-E769-4AF4-8A51-4C687A7ADF9E}" type="presParOf" srcId="{56BE3E05-4B33-476F-82A5-6AE0CA2BBF40}" destId="{284F4EE6-1360-4D48-A4FF-114F0405C0EE}" srcOrd="8" destOrd="0" presId="urn:microsoft.com/office/officeart/2009/3/layout/RandomtoResultProcess"/>
    <dgm:cxn modelId="{12B2D216-8563-4182-9910-D3EAD076F32B}" type="presParOf" srcId="{56BE3E05-4B33-476F-82A5-6AE0CA2BBF40}" destId="{1DFEBECC-D641-4098-98BF-EDA7FC4D881F}" srcOrd="9" destOrd="0" presId="urn:microsoft.com/office/officeart/2009/3/layout/RandomtoResultProcess"/>
    <dgm:cxn modelId="{A08D814B-F929-4E4C-84C1-EE60F6E5635E}" type="presParOf" srcId="{56BE3E05-4B33-476F-82A5-6AE0CA2BBF40}" destId="{117B3C0D-FB32-49BE-B480-442AC3F76E9B}" srcOrd="10" destOrd="0" presId="urn:microsoft.com/office/officeart/2009/3/layout/RandomtoResultProcess"/>
    <dgm:cxn modelId="{489990F1-67A3-4D34-8F46-4B0EF9FF525F}" type="presParOf" srcId="{56BE3E05-4B33-476F-82A5-6AE0CA2BBF40}" destId="{329B14E2-FC77-4800-8DC1-CDD1CA1E73F8}" srcOrd="11" destOrd="0" presId="urn:microsoft.com/office/officeart/2009/3/layout/RandomtoResultProcess"/>
    <dgm:cxn modelId="{AF0CE806-80BB-462E-997D-C7FA46AF7BA3}" type="presParOf" srcId="{56BE3E05-4B33-476F-82A5-6AE0CA2BBF40}" destId="{7BA70B11-F6B7-4196-9664-667B45D3E014}" srcOrd="12" destOrd="0" presId="urn:microsoft.com/office/officeart/2009/3/layout/RandomtoResultProcess"/>
    <dgm:cxn modelId="{8E7F2CDE-4922-4FDC-90C7-409039B175F0}" type="presParOf" srcId="{56BE3E05-4B33-476F-82A5-6AE0CA2BBF40}" destId="{CAEF013E-BE6F-49B2-9C49-E575EF2D5BD1}" srcOrd="13" destOrd="0" presId="urn:microsoft.com/office/officeart/2009/3/layout/RandomtoResultProcess"/>
    <dgm:cxn modelId="{A747D068-7711-44D5-9234-8E4131CC55EF}" type="presParOf" srcId="{56BE3E05-4B33-476F-82A5-6AE0CA2BBF40}" destId="{40392D3F-997D-45B2-9DFB-AA6B90F1DC84}" srcOrd="14" destOrd="0" presId="urn:microsoft.com/office/officeart/2009/3/layout/RandomtoResultProcess"/>
    <dgm:cxn modelId="{86750B66-549B-4925-9F8D-2D395BDBBECA}" type="presParOf" srcId="{56BE3E05-4B33-476F-82A5-6AE0CA2BBF40}" destId="{58DAF7B8-2AEE-4031-AB6E-21E722149671}" srcOrd="15" destOrd="0" presId="urn:microsoft.com/office/officeart/2009/3/layout/RandomtoResultProcess"/>
    <dgm:cxn modelId="{1D8CFD11-E6CD-4CDE-BE88-A752100B8968}" type="presParOf" srcId="{56BE3E05-4B33-476F-82A5-6AE0CA2BBF40}" destId="{04D40601-AC79-4116-8EE1-3A7C8FB80611}" srcOrd="16" destOrd="0" presId="urn:microsoft.com/office/officeart/2009/3/layout/RandomtoResultProcess"/>
    <dgm:cxn modelId="{4D52B3AE-168A-4D09-B25A-C36708FB2E76}" type="presParOf" srcId="{56BE3E05-4B33-476F-82A5-6AE0CA2BBF40}" destId="{4AF24168-7212-4D66-9971-D8227F52E400}" srcOrd="17" destOrd="0" presId="urn:microsoft.com/office/officeart/2009/3/layout/RandomtoResultProcess"/>
    <dgm:cxn modelId="{0478507A-8CD4-4A0D-8DD6-9E3F7D5322A9}" type="presParOf" srcId="{56BE3E05-4B33-476F-82A5-6AE0CA2BBF40}" destId="{466731E7-ED31-41AB-8349-BDDCA3F8E83A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C816017-9D59-486C-962B-253D073C6E9A}" type="doc">
      <dgm:prSet loTypeId="urn:microsoft.com/office/officeart/2005/8/layout/process1" loCatId="process" qsTypeId="urn:microsoft.com/office/officeart/2005/8/quickstyle/simple3" qsCatId="simple" csTypeId="urn:microsoft.com/office/officeart/2005/8/colors/colorful2" csCatId="colorful" phldr="1"/>
      <dgm:spPr/>
    </dgm:pt>
    <dgm:pt modelId="{B027311A-E718-48B6-8F5B-9BBE7CB961F1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O" sz="28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Benchmarking</a:t>
          </a:r>
          <a:endParaRPr lang="es-CO" sz="2800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E734DD-31D6-4AC8-9C5E-ED58170F5656}" type="parTrans" cxnId="{9BBAE950-A498-4E79-A79B-17D53D6783AA}">
      <dgm:prSet/>
      <dgm:spPr/>
      <dgm:t>
        <a:bodyPr/>
        <a:lstStyle/>
        <a:p>
          <a:endParaRPr lang="es-CO"/>
        </a:p>
      </dgm:t>
    </dgm:pt>
    <dgm:pt modelId="{EB28ECED-20DA-419D-8886-5E962135A849}" type="sibTrans" cxnId="{9BBAE950-A498-4E79-A79B-17D53D6783AA}">
      <dgm:prSet/>
      <dgm:spPr/>
      <dgm:t>
        <a:bodyPr/>
        <a:lstStyle/>
        <a:p>
          <a:endParaRPr lang="es-CO"/>
        </a:p>
      </dgm:t>
    </dgm:pt>
    <dgm:pt modelId="{BB9C7D78-BBB1-4C46-B8E7-1E286E59EB6C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b="0" i="0" dirty="0" smtClean="0"/>
            <a:t>Referencia las prácticas de la competencia</a:t>
          </a:r>
          <a:endParaRPr lang="es-CO" dirty="0"/>
        </a:p>
      </dgm:t>
    </dgm:pt>
    <dgm:pt modelId="{065D1AFD-A9D7-4AAA-B272-A3D460BAF5E5}" type="parTrans" cxnId="{72419C91-FBCC-431F-8000-DFB583647AEF}">
      <dgm:prSet/>
      <dgm:spPr/>
      <dgm:t>
        <a:bodyPr/>
        <a:lstStyle/>
        <a:p>
          <a:endParaRPr lang="es-CO"/>
        </a:p>
      </dgm:t>
    </dgm:pt>
    <dgm:pt modelId="{B93599CA-EEC1-4C29-8E73-CFFAA2991D56}" type="sibTrans" cxnId="{72419C91-FBCC-431F-8000-DFB583647AEF}">
      <dgm:prSet/>
      <dgm:spPr/>
      <dgm:t>
        <a:bodyPr/>
        <a:lstStyle/>
        <a:p>
          <a:endParaRPr lang="es-CO"/>
        </a:p>
      </dgm:t>
    </dgm:pt>
    <dgm:pt modelId="{4FDBD5D7-81E6-4026-B751-B780D1BA479E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Colombia</a:t>
          </a:r>
          <a:endParaRPr lang="es-CO" dirty="0"/>
        </a:p>
      </dgm:t>
    </dgm:pt>
    <dgm:pt modelId="{493A7642-7DC9-4985-904B-A738687AFEEC}" type="parTrans" cxnId="{5BB3AFA0-B0D8-4679-9111-E5609FB5E531}">
      <dgm:prSet/>
      <dgm:spPr/>
      <dgm:t>
        <a:bodyPr/>
        <a:lstStyle/>
        <a:p>
          <a:endParaRPr lang="es-CO"/>
        </a:p>
      </dgm:t>
    </dgm:pt>
    <dgm:pt modelId="{27FA7181-4BDA-46D6-8E1A-16705A1FF968}" type="sibTrans" cxnId="{5BB3AFA0-B0D8-4679-9111-E5609FB5E531}">
      <dgm:prSet/>
      <dgm:spPr/>
      <dgm:t>
        <a:bodyPr/>
        <a:lstStyle/>
        <a:p>
          <a:endParaRPr lang="es-CO"/>
        </a:p>
      </dgm:t>
    </dgm:pt>
    <dgm:pt modelId="{60A1750D-2BD7-4107-A96E-1635D67DB178}" type="pres">
      <dgm:prSet presAssocID="{1C816017-9D59-486C-962B-253D073C6E9A}" presName="Name0" presStyleCnt="0">
        <dgm:presLayoutVars>
          <dgm:dir/>
          <dgm:resizeHandles val="exact"/>
        </dgm:presLayoutVars>
      </dgm:prSet>
      <dgm:spPr/>
    </dgm:pt>
    <dgm:pt modelId="{2F05FDE1-45DB-4922-8D4C-BF3260ABB34F}" type="pres">
      <dgm:prSet presAssocID="{B027311A-E718-48B6-8F5B-9BBE7CB961F1}" presName="node" presStyleLbl="node1" presStyleIdx="0" presStyleCnt="3" custScaleX="121290" custScaleY="6914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50F3EE9-D93B-4FA8-AA35-2B92D577CEF5}" type="pres">
      <dgm:prSet presAssocID="{EB28ECED-20DA-419D-8886-5E962135A849}" presName="sibTrans" presStyleLbl="sibTrans2D1" presStyleIdx="0" presStyleCnt="2"/>
      <dgm:spPr/>
      <dgm:t>
        <a:bodyPr/>
        <a:lstStyle/>
        <a:p>
          <a:endParaRPr lang="es-CO"/>
        </a:p>
      </dgm:t>
    </dgm:pt>
    <dgm:pt modelId="{E40A12E4-0AE7-4360-A45D-F83BB05E9C9A}" type="pres">
      <dgm:prSet presAssocID="{EB28ECED-20DA-419D-8886-5E962135A849}" presName="connectorText" presStyleLbl="sibTrans2D1" presStyleIdx="0" presStyleCnt="2"/>
      <dgm:spPr/>
      <dgm:t>
        <a:bodyPr/>
        <a:lstStyle/>
        <a:p>
          <a:endParaRPr lang="es-CO"/>
        </a:p>
      </dgm:t>
    </dgm:pt>
    <dgm:pt modelId="{8181324E-16A1-45AE-9E49-456CD4B6E5B9}" type="pres">
      <dgm:prSet presAssocID="{BB9C7D78-BBB1-4C46-B8E7-1E286E59EB6C}" presName="node" presStyleLbl="node1" presStyleIdx="1" presStyleCnt="3" custScaleX="110686" custScaleY="11088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A0BB326-43A3-4482-8DE1-F52F2E761D1C}" type="pres">
      <dgm:prSet presAssocID="{B93599CA-EEC1-4C29-8E73-CFFAA2991D56}" presName="sibTrans" presStyleLbl="sibTrans2D1" presStyleIdx="1" presStyleCnt="2"/>
      <dgm:spPr/>
      <dgm:t>
        <a:bodyPr/>
        <a:lstStyle/>
        <a:p>
          <a:endParaRPr lang="es-CO"/>
        </a:p>
      </dgm:t>
    </dgm:pt>
    <dgm:pt modelId="{1A6EF0EC-EBCF-4834-837A-EDC3DBAAFF90}" type="pres">
      <dgm:prSet presAssocID="{B93599CA-EEC1-4C29-8E73-CFFAA2991D56}" presName="connectorText" presStyleLbl="sibTrans2D1" presStyleIdx="1" presStyleCnt="2"/>
      <dgm:spPr/>
      <dgm:t>
        <a:bodyPr/>
        <a:lstStyle/>
        <a:p>
          <a:endParaRPr lang="es-CO"/>
        </a:p>
      </dgm:t>
    </dgm:pt>
    <dgm:pt modelId="{EF97B7DE-F19F-4E72-84EC-8F9AAA3033E5}" type="pres">
      <dgm:prSet presAssocID="{4FDBD5D7-81E6-4026-B751-B780D1BA479E}" presName="node" presStyleLbl="node1" presStyleIdx="2" presStyleCnt="3" custScaleY="6644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AEA83DE-BC5C-4D24-84ED-4B2BF32A8040}" type="presOf" srcId="{EB28ECED-20DA-419D-8886-5E962135A849}" destId="{E40A12E4-0AE7-4360-A45D-F83BB05E9C9A}" srcOrd="1" destOrd="0" presId="urn:microsoft.com/office/officeart/2005/8/layout/process1"/>
    <dgm:cxn modelId="{843051B2-3702-49C1-A7A7-2F896C31F009}" type="presOf" srcId="{BB9C7D78-BBB1-4C46-B8E7-1E286E59EB6C}" destId="{8181324E-16A1-45AE-9E49-456CD4B6E5B9}" srcOrd="0" destOrd="0" presId="urn:microsoft.com/office/officeart/2005/8/layout/process1"/>
    <dgm:cxn modelId="{5BB3AFA0-B0D8-4679-9111-E5609FB5E531}" srcId="{1C816017-9D59-486C-962B-253D073C6E9A}" destId="{4FDBD5D7-81E6-4026-B751-B780D1BA479E}" srcOrd="2" destOrd="0" parTransId="{493A7642-7DC9-4985-904B-A738687AFEEC}" sibTransId="{27FA7181-4BDA-46D6-8E1A-16705A1FF968}"/>
    <dgm:cxn modelId="{094772F9-4392-401B-906A-96331A6FCD7B}" type="presOf" srcId="{4FDBD5D7-81E6-4026-B751-B780D1BA479E}" destId="{EF97B7DE-F19F-4E72-84EC-8F9AAA3033E5}" srcOrd="0" destOrd="0" presId="urn:microsoft.com/office/officeart/2005/8/layout/process1"/>
    <dgm:cxn modelId="{9BBAE950-A498-4E79-A79B-17D53D6783AA}" srcId="{1C816017-9D59-486C-962B-253D073C6E9A}" destId="{B027311A-E718-48B6-8F5B-9BBE7CB961F1}" srcOrd="0" destOrd="0" parTransId="{D2E734DD-31D6-4AC8-9C5E-ED58170F5656}" sibTransId="{EB28ECED-20DA-419D-8886-5E962135A849}"/>
    <dgm:cxn modelId="{EB26DE82-5A09-4046-A7E4-BD61866CC883}" type="presOf" srcId="{1C816017-9D59-486C-962B-253D073C6E9A}" destId="{60A1750D-2BD7-4107-A96E-1635D67DB178}" srcOrd="0" destOrd="0" presId="urn:microsoft.com/office/officeart/2005/8/layout/process1"/>
    <dgm:cxn modelId="{DB6EE31B-7389-4450-9AC8-DEBA177EE147}" type="presOf" srcId="{B027311A-E718-48B6-8F5B-9BBE7CB961F1}" destId="{2F05FDE1-45DB-4922-8D4C-BF3260ABB34F}" srcOrd="0" destOrd="0" presId="urn:microsoft.com/office/officeart/2005/8/layout/process1"/>
    <dgm:cxn modelId="{9F15B59C-C637-4C04-909F-EC2C6609A634}" type="presOf" srcId="{B93599CA-EEC1-4C29-8E73-CFFAA2991D56}" destId="{7A0BB326-43A3-4482-8DE1-F52F2E761D1C}" srcOrd="0" destOrd="0" presId="urn:microsoft.com/office/officeart/2005/8/layout/process1"/>
    <dgm:cxn modelId="{6BE790A3-653E-4E7D-85EA-363F99407E35}" type="presOf" srcId="{EB28ECED-20DA-419D-8886-5E962135A849}" destId="{150F3EE9-D93B-4FA8-AA35-2B92D577CEF5}" srcOrd="0" destOrd="0" presId="urn:microsoft.com/office/officeart/2005/8/layout/process1"/>
    <dgm:cxn modelId="{D528C4F9-50CF-4133-AE04-3E0758C1E55E}" type="presOf" srcId="{B93599CA-EEC1-4C29-8E73-CFFAA2991D56}" destId="{1A6EF0EC-EBCF-4834-837A-EDC3DBAAFF90}" srcOrd="1" destOrd="0" presId="urn:microsoft.com/office/officeart/2005/8/layout/process1"/>
    <dgm:cxn modelId="{72419C91-FBCC-431F-8000-DFB583647AEF}" srcId="{1C816017-9D59-486C-962B-253D073C6E9A}" destId="{BB9C7D78-BBB1-4C46-B8E7-1E286E59EB6C}" srcOrd="1" destOrd="0" parTransId="{065D1AFD-A9D7-4AAA-B272-A3D460BAF5E5}" sibTransId="{B93599CA-EEC1-4C29-8E73-CFFAA2991D56}"/>
    <dgm:cxn modelId="{55C73DE2-608D-4069-A5FF-6333093D199A}" type="presParOf" srcId="{60A1750D-2BD7-4107-A96E-1635D67DB178}" destId="{2F05FDE1-45DB-4922-8D4C-BF3260ABB34F}" srcOrd="0" destOrd="0" presId="urn:microsoft.com/office/officeart/2005/8/layout/process1"/>
    <dgm:cxn modelId="{A3F9BB52-170E-4120-A431-D4A1DEE50D54}" type="presParOf" srcId="{60A1750D-2BD7-4107-A96E-1635D67DB178}" destId="{150F3EE9-D93B-4FA8-AA35-2B92D577CEF5}" srcOrd="1" destOrd="0" presId="urn:microsoft.com/office/officeart/2005/8/layout/process1"/>
    <dgm:cxn modelId="{0448503D-2194-4194-86F3-6D17AE761FC6}" type="presParOf" srcId="{150F3EE9-D93B-4FA8-AA35-2B92D577CEF5}" destId="{E40A12E4-0AE7-4360-A45D-F83BB05E9C9A}" srcOrd="0" destOrd="0" presId="urn:microsoft.com/office/officeart/2005/8/layout/process1"/>
    <dgm:cxn modelId="{29A0A992-6D7B-4F60-BA68-F9F95490024C}" type="presParOf" srcId="{60A1750D-2BD7-4107-A96E-1635D67DB178}" destId="{8181324E-16A1-45AE-9E49-456CD4B6E5B9}" srcOrd="2" destOrd="0" presId="urn:microsoft.com/office/officeart/2005/8/layout/process1"/>
    <dgm:cxn modelId="{8DCA48B3-D344-4E39-824F-DEDE332AFAA5}" type="presParOf" srcId="{60A1750D-2BD7-4107-A96E-1635D67DB178}" destId="{7A0BB326-43A3-4482-8DE1-F52F2E761D1C}" srcOrd="3" destOrd="0" presId="urn:microsoft.com/office/officeart/2005/8/layout/process1"/>
    <dgm:cxn modelId="{D896CA8E-A7CB-489C-80A3-D990C33EB6D8}" type="presParOf" srcId="{7A0BB326-43A3-4482-8DE1-F52F2E761D1C}" destId="{1A6EF0EC-EBCF-4834-837A-EDC3DBAAFF90}" srcOrd="0" destOrd="0" presId="urn:microsoft.com/office/officeart/2005/8/layout/process1"/>
    <dgm:cxn modelId="{A1716D2A-7013-4B36-834B-C28CBC8F2539}" type="presParOf" srcId="{60A1750D-2BD7-4107-A96E-1635D67DB178}" destId="{EF97B7DE-F19F-4E72-84EC-8F9AAA3033E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AD300-2C32-489F-A834-98CC88DA94BA}">
      <dsp:nvSpPr>
        <dsp:cNvPr id="0" name=""/>
        <dsp:cNvSpPr/>
      </dsp:nvSpPr>
      <dsp:spPr>
        <a:xfrm>
          <a:off x="12833" y="318"/>
          <a:ext cx="2536282" cy="8884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Enfoque de la investigación</a:t>
          </a:r>
          <a:endParaRPr lang="es-CO" sz="2400" kern="1200" dirty="0"/>
        </a:p>
      </dsp:txBody>
      <dsp:txXfrm>
        <a:off x="38855" y="26340"/>
        <a:ext cx="2484238" cy="836413"/>
      </dsp:txXfrm>
    </dsp:sp>
    <dsp:sp modelId="{C4648E20-1926-4F1D-8C2E-9E863899354A}">
      <dsp:nvSpPr>
        <dsp:cNvPr id="0" name=""/>
        <dsp:cNvSpPr/>
      </dsp:nvSpPr>
      <dsp:spPr>
        <a:xfrm rot="5400000">
          <a:off x="1235798" y="908567"/>
          <a:ext cx="90353" cy="10210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81F6E6E-027A-44C6-81C0-11AB941D31B0}">
      <dsp:nvSpPr>
        <dsp:cNvPr id="0" name=""/>
        <dsp:cNvSpPr/>
      </dsp:nvSpPr>
      <dsp:spPr>
        <a:xfrm>
          <a:off x="12833" y="1030468"/>
          <a:ext cx="2536282" cy="88845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Continúas</a:t>
          </a:r>
          <a:endParaRPr lang="es-CO" sz="2000" kern="1200" dirty="0"/>
        </a:p>
      </dsp:txBody>
      <dsp:txXfrm>
        <a:off x="38855" y="1056490"/>
        <a:ext cx="2484238" cy="836413"/>
      </dsp:txXfrm>
    </dsp:sp>
    <dsp:sp modelId="{B565E36B-5C86-410A-8F2F-D7A11061581C}">
      <dsp:nvSpPr>
        <dsp:cNvPr id="0" name=""/>
        <dsp:cNvSpPr/>
      </dsp:nvSpPr>
      <dsp:spPr>
        <a:xfrm rot="5400000">
          <a:off x="1235798" y="1938717"/>
          <a:ext cx="90353" cy="10210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1485099"/>
                <a:satOff val="-6853"/>
                <a:lumOff val="2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485099"/>
                <a:satOff val="-6853"/>
                <a:lumOff val="2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485099"/>
                <a:satOff val="-6853"/>
                <a:lumOff val="2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FBE8806-5E14-4A73-9754-FEEC09A3FCAD}">
      <dsp:nvSpPr>
        <dsp:cNvPr id="0" name=""/>
        <dsp:cNvSpPr/>
      </dsp:nvSpPr>
      <dsp:spPr>
        <a:xfrm>
          <a:off x="12833" y="2060618"/>
          <a:ext cx="2536282" cy="88845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1644845"/>
            <a:satOff val="-8752"/>
            <a:lumOff val="-499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644845"/>
              <a:satOff val="-8752"/>
              <a:lumOff val="-49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Discretas</a:t>
          </a:r>
          <a:endParaRPr lang="es-CO" sz="2000" kern="1200" dirty="0"/>
        </a:p>
      </dsp:txBody>
      <dsp:txXfrm>
        <a:off x="38855" y="2086640"/>
        <a:ext cx="2484238" cy="836413"/>
      </dsp:txXfrm>
    </dsp:sp>
    <dsp:sp modelId="{337723CD-0CB7-482A-9C5A-726753728170}">
      <dsp:nvSpPr>
        <dsp:cNvPr id="0" name=""/>
        <dsp:cNvSpPr/>
      </dsp:nvSpPr>
      <dsp:spPr>
        <a:xfrm>
          <a:off x="2775824" y="318"/>
          <a:ext cx="2536282" cy="8884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Tipología de la investigación</a:t>
          </a:r>
          <a:endParaRPr lang="es-CO" sz="2400" kern="1200" dirty="0"/>
        </a:p>
      </dsp:txBody>
      <dsp:txXfrm>
        <a:off x="2801846" y="26340"/>
        <a:ext cx="2484238" cy="836413"/>
      </dsp:txXfrm>
    </dsp:sp>
    <dsp:sp modelId="{5328C851-43DB-4418-B13F-6B59836983AF}">
      <dsp:nvSpPr>
        <dsp:cNvPr id="0" name=""/>
        <dsp:cNvSpPr/>
      </dsp:nvSpPr>
      <dsp:spPr>
        <a:xfrm rot="5400000">
          <a:off x="3998789" y="908567"/>
          <a:ext cx="90353" cy="10210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2970198"/>
                <a:satOff val="-13705"/>
                <a:lumOff val="5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970198"/>
                <a:satOff val="-13705"/>
                <a:lumOff val="5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970198"/>
                <a:satOff val="-13705"/>
                <a:lumOff val="5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1C3C39E-8394-459F-B9F7-5B4E3D6E3FF1}">
      <dsp:nvSpPr>
        <dsp:cNvPr id="0" name=""/>
        <dsp:cNvSpPr/>
      </dsp:nvSpPr>
      <dsp:spPr>
        <a:xfrm>
          <a:off x="2775824" y="1030468"/>
          <a:ext cx="2536282" cy="88845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3289691"/>
            <a:satOff val="-17503"/>
            <a:lumOff val="-997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3289691"/>
              <a:satOff val="-17503"/>
              <a:lumOff val="-99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Finalidad</a:t>
          </a:r>
          <a:endParaRPr lang="es-CO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Básica</a:t>
          </a:r>
          <a:endParaRPr lang="es-CO" sz="1600" kern="1200" dirty="0"/>
        </a:p>
      </dsp:txBody>
      <dsp:txXfrm>
        <a:off x="2801846" y="1056490"/>
        <a:ext cx="2484238" cy="836413"/>
      </dsp:txXfrm>
    </dsp:sp>
    <dsp:sp modelId="{BC19726B-CC8A-4CFC-A5FF-813E36195020}">
      <dsp:nvSpPr>
        <dsp:cNvPr id="0" name=""/>
        <dsp:cNvSpPr/>
      </dsp:nvSpPr>
      <dsp:spPr>
        <a:xfrm rot="5400000">
          <a:off x="3998789" y="1938717"/>
          <a:ext cx="90353" cy="10210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4455297"/>
                <a:satOff val="-20558"/>
                <a:lumOff val="75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455297"/>
                <a:satOff val="-20558"/>
                <a:lumOff val="75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455297"/>
                <a:satOff val="-20558"/>
                <a:lumOff val="75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CE0D3C5-7E86-4CD9-A1EA-8D7C9F3FAFA8}">
      <dsp:nvSpPr>
        <dsp:cNvPr id="0" name=""/>
        <dsp:cNvSpPr/>
      </dsp:nvSpPr>
      <dsp:spPr>
        <a:xfrm>
          <a:off x="2775824" y="2060618"/>
          <a:ext cx="2536282" cy="88845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4934536"/>
            <a:satOff val="-26255"/>
            <a:lumOff val="-1496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4934536"/>
              <a:satOff val="-26255"/>
              <a:lumOff val="-149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Fuentes de información</a:t>
          </a:r>
          <a:endParaRPr lang="es-CO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Documental</a:t>
          </a:r>
          <a:endParaRPr lang="es-CO" sz="1600" kern="1200" dirty="0"/>
        </a:p>
      </dsp:txBody>
      <dsp:txXfrm>
        <a:off x="2801846" y="2086640"/>
        <a:ext cx="2484238" cy="836413"/>
      </dsp:txXfrm>
    </dsp:sp>
    <dsp:sp modelId="{FA7BB4A7-A521-41D4-BDB5-3C9483D33712}">
      <dsp:nvSpPr>
        <dsp:cNvPr id="0" name=""/>
        <dsp:cNvSpPr/>
      </dsp:nvSpPr>
      <dsp:spPr>
        <a:xfrm rot="5400000">
          <a:off x="3998789" y="2968867"/>
          <a:ext cx="90353" cy="10210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5940396"/>
                <a:satOff val="-27410"/>
                <a:lumOff val="100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940396"/>
                <a:satOff val="-27410"/>
                <a:lumOff val="100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940396"/>
                <a:satOff val="-27410"/>
                <a:lumOff val="100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504FDBF-9539-4AB7-BFC7-1BDE7D8566D9}">
      <dsp:nvSpPr>
        <dsp:cNvPr id="0" name=""/>
        <dsp:cNvSpPr/>
      </dsp:nvSpPr>
      <dsp:spPr>
        <a:xfrm>
          <a:off x="2775824" y="3090768"/>
          <a:ext cx="2536282" cy="88845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6579382"/>
            <a:satOff val="-35006"/>
            <a:lumOff val="-1994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6579382"/>
              <a:satOff val="-35006"/>
              <a:lumOff val="-199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Control de las variables</a:t>
          </a:r>
          <a:endParaRPr lang="es-CO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No experimental</a:t>
          </a:r>
          <a:endParaRPr lang="es-CO" sz="1600" kern="1200" dirty="0"/>
        </a:p>
      </dsp:txBody>
      <dsp:txXfrm>
        <a:off x="2801846" y="3116790"/>
        <a:ext cx="2484238" cy="836413"/>
      </dsp:txXfrm>
    </dsp:sp>
    <dsp:sp modelId="{8A364F12-9132-4DD1-9A04-F0514C4792E7}">
      <dsp:nvSpPr>
        <dsp:cNvPr id="0" name=""/>
        <dsp:cNvSpPr/>
      </dsp:nvSpPr>
      <dsp:spPr>
        <a:xfrm rot="5400000">
          <a:off x="3998789" y="3999018"/>
          <a:ext cx="90353" cy="10210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7425494"/>
                <a:satOff val="-34263"/>
                <a:lumOff val="12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425494"/>
                <a:satOff val="-34263"/>
                <a:lumOff val="12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425494"/>
                <a:satOff val="-34263"/>
                <a:lumOff val="12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1C69443-D171-4496-BDFD-AAD4D5962ACC}">
      <dsp:nvSpPr>
        <dsp:cNvPr id="0" name=""/>
        <dsp:cNvSpPr/>
      </dsp:nvSpPr>
      <dsp:spPr>
        <a:xfrm>
          <a:off x="2775824" y="4120919"/>
          <a:ext cx="2536282" cy="88845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8224227"/>
            <a:satOff val="-43758"/>
            <a:lumOff val="-2493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8224227"/>
              <a:satOff val="-43758"/>
              <a:lumOff val="-249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Alcance</a:t>
          </a:r>
          <a:endParaRPr lang="es-CO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Descriptiva</a:t>
          </a:r>
          <a:endParaRPr lang="es-CO" sz="1600" kern="1200" dirty="0"/>
        </a:p>
      </dsp:txBody>
      <dsp:txXfrm>
        <a:off x="2801846" y="4146941"/>
        <a:ext cx="2484238" cy="836413"/>
      </dsp:txXfrm>
    </dsp:sp>
    <dsp:sp modelId="{B28624B9-2558-4B8B-9FC5-77E04DB1AD3E}">
      <dsp:nvSpPr>
        <dsp:cNvPr id="0" name=""/>
        <dsp:cNvSpPr/>
      </dsp:nvSpPr>
      <dsp:spPr>
        <a:xfrm>
          <a:off x="5538815" y="318"/>
          <a:ext cx="2536282" cy="8884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Instrumentos de recolección</a:t>
          </a:r>
          <a:endParaRPr lang="es-CO" sz="2400" kern="1200" dirty="0"/>
        </a:p>
      </dsp:txBody>
      <dsp:txXfrm>
        <a:off x="5564837" y="26340"/>
        <a:ext cx="2484238" cy="836413"/>
      </dsp:txXfrm>
    </dsp:sp>
    <dsp:sp modelId="{E5F6E1E1-7739-4878-824E-C94328087297}">
      <dsp:nvSpPr>
        <dsp:cNvPr id="0" name=""/>
        <dsp:cNvSpPr/>
      </dsp:nvSpPr>
      <dsp:spPr>
        <a:xfrm rot="5400000">
          <a:off x="6761780" y="908567"/>
          <a:ext cx="90353" cy="10210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8910593"/>
                <a:satOff val="-41115"/>
                <a:lumOff val="151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910593"/>
                <a:satOff val="-41115"/>
                <a:lumOff val="151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910593"/>
                <a:satOff val="-41115"/>
                <a:lumOff val="151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A9B0ED0-D11C-430E-9A9D-68536DB6AC19}">
      <dsp:nvSpPr>
        <dsp:cNvPr id="0" name=""/>
        <dsp:cNvSpPr/>
      </dsp:nvSpPr>
      <dsp:spPr>
        <a:xfrm>
          <a:off x="5538815" y="1030468"/>
          <a:ext cx="2536282" cy="88845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9869073"/>
            <a:satOff val="-52509"/>
            <a:lumOff val="-2991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9869073"/>
              <a:satOff val="-52509"/>
              <a:lumOff val="-299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Fuentes secundarias</a:t>
          </a:r>
          <a:endParaRPr lang="es-CO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Base de datos</a:t>
          </a:r>
          <a:endParaRPr lang="es-CO" sz="1600" kern="1200" dirty="0"/>
        </a:p>
      </dsp:txBody>
      <dsp:txXfrm>
        <a:off x="5564837" y="1056490"/>
        <a:ext cx="2484238" cy="836413"/>
      </dsp:txXfrm>
    </dsp:sp>
    <dsp:sp modelId="{ADD185D2-7C2F-4B02-97CA-F139F98A17DB}">
      <dsp:nvSpPr>
        <dsp:cNvPr id="0" name=""/>
        <dsp:cNvSpPr/>
      </dsp:nvSpPr>
      <dsp:spPr>
        <a:xfrm rot="5400000">
          <a:off x="6761780" y="1938717"/>
          <a:ext cx="90353" cy="10210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B46724-5637-439D-BEF6-5B9D8FFB71C3}">
      <dsp:nvSpPr>
        <dsp:cNvPr id="0" name=""/>
        <dsp:cNvSpPr/>
      </dsp:nvSpPr>
      <dsp:spPr>
        <a:xfrm>
          <a:off x="5538815" y="2060618"/>
          <a:ext cx="2536282" cy="88845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Fuentes primarias</a:t>
          </a:r>
          <a:endParaRPr lang="es-CO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Especialistas en la palma de aceite</a:t>
          </a:r>
          <a:endParaRPr lang="es-CO" sz="1600" kern="1200" dirty="0"/>
        </a:p>
      </dsp:txBody>
      <dsp:txXfrm>
        <a:off x="5564837" y="2086640"/>
        <a:ext cx="2484238" cy="8364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5645F-F49A-4C98-880C-A61D8176B7CA}">
      <dsp:nvSpPr>
        <dsp:cNvPr id="0" name=""/>
        <dsp:cNvSpPr/>
      </dsp:nvSpPr>
      <dsp:spPr>
        <a:xfrm>
          <a:off x="4564973" y="975687"/>
          <a:ext cx="204203" cy="5037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37018"/>
              </a:lnTo>
              <a:lnTo>
                <a:pt x="204203" y="503701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04EA2-CBC7-48DC-8516-6760DAE2544A}">
      <dsp:nvSpPr>
        <dsp:cNvPr id="0" name=""/>
        <dsp:cNvSpPr/>
      </dsp:nvSpPr>
      <dsp:spPr>
        <a:xfrm>
          <a:off x="4360770" y="975687"/>
          <a:ext cx="204203" cy="5037018"/>
        </a:xfrm>
        <a:custGeom>
          <a:avLst/>
          <a:gdLst/>
          <a:ahLst/>
          <a:cxnLst/>
          <a:rect l="0" t="0" r="0" b="0"/>
          <a:pathLst>
            <a:path>
              <a:moveTo>
                <a:pt x="204203" y="0"/>
              </a:moveTo>
              <a:lnTo>
                <a:pt x="204203" y="5037018"/>
              </a:lnTo>
              <a:lnTo>
                <a:pt x="0" y="503701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EAEA5-DBB3-4B8A-A5B2-B87B434684FC}">
      <dsp:nvSpPr>
        <dsp:cNvPr id="0" name=""/>
        <dsp:cNvSpPr/>
      </dsp:nvSpPr>
      <dsp:spPr>
        <a:xfrm>
          <a:off x="4564973" y="975687"/>
          <a:ext cx="204203" cy="3656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6213"/>
              </a:lnTo>
              <a:lnTo>
                <a:pt x="204203" y="365621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CB2221-A660-4DE2-AD49-E27D77762ADE}">
      <dsp:nvSpPr>
        <dsp:cNvPr id="0" name=""/>
        <dsp:cNvSpPr/>
      </dsp:nvSpPr>
      <dsp:spPr>
        <a:xfrm>
          <a:off x="4360770" y="975687"/>
          <a:ext cx="204203" cy="3656213"/>
        </a:xfrm>
        <a:custGeom>
          <a:avLst/>
          <a:gdLst/>
          <a:ahLst/>
          <a:cxnLst/>
          <a:rect l="0" t="0" r="0" b="0"/>
          <a:pathLst>
            <a:path>
              <a:moveTo>
                <a:pt x="204203" y="0"/>
              </a:moveTo>
              <a:lnTo>
                <a:pt x="204203" y="3656213"/>
              </a:lnTo>
              <a:lnTo>
                <a:pt x="0" y="365621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70485-9B61-4659-AA83-AEBF2A0ED9BC}">
      <dsp:nvSpPr>
        <dsp:cNvPr id="0" name=""/>
        <dsp:cNvSpPr/>
      </dsp:nvSpPr>
      <dsp:spPr>
        <a:xfrm>
          <a:off x="4564973" y="975687"/>
          <a:ext cx="204203" cy="2275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5409"/>
              </a:lnTo>
              <a:lnTo>
                <a:pt x="204203" y="227540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BDF54-49A8-4092-AF00-89E8D20A8F4E}">
      <dsp:nvSpPr>
        <dsp:cNvPr id="0" name=""/>
        <dsp:cNvSpPr/>
      </dsp:nvSpPr>
      <dsp:spPr>
        <a:xfrm>
          <a:off x="4360770" y="975687"/>
          <a:ext cx="204203" cy="2275409"/>
        </a:xfrm>
        <a:custGeom>
          <a:avLst/>
          <a:gdLst/>
          <a:ahLst/>
          <a:cxnLst/>
          <a:rect l="0" t="0" r="0" b="0"/>
          <a:pathLst>
            <a:path>
              <a:moveTo>
                <a:pt x="204203" y="0"/>
              </a:moveTo>
              <a:lnTo>
                <a:pt x="204203" y="2275409"/>
              </a:lnTo>
              <a:lnTo>
                <a:pt x="0" y="227540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30146A-522C-4EF3-A2D5-CB82B71159EE}">
      <dsp:nvSpPr>
        <dsp:cNvPr id="0" name=""/>
        <dsp:cNvSpPr/>
      </dsp:nvSpPr>
      <dsp:spPr>
        <a:xfrm>
          <a:off x="4564973" y="975687"/>
          <a:ext cx="204203" cy="894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605"/>
              </a:lnTo>
              <a:lnTo>
                <a:pt x="204203" y="89460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0E8C54-2CE5-40AA-9840-E35B4AC74F92}">
      <dsp:nvSpPr>
        <dsp:cNvPr id="0" name=""/>
        <dsp:cNvSpPr/>
      </dsp:nvSpPr>
      <dsp:spPr>
        <a:xfrm>
          <a:off x="4360770" y="975687"/>
          <a:ext cx="204203" cy="894605"/>
        </a:xfrm>
        <a:custGeom>
          <a:avLst/>
          <a:gdLst/>
          <a:ahLst/>
          <a:cxnLst/>
          <a:rect l="0" t="0" r="0" b="0"/>
          <a:pathLst>
            <a:path>
              <a:moveTo>
                <a:pt x="204203" y="0"/>
              </a:moveTo>
              <a:lnTo>
                <a:pt x="204203" y="894605"/>
              </a:lnTo>
              <a:lnTo>
                <a:pt x="0" y="89460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73E54-1352-4074-AAEC-0CC9416DF3EC}">
      <dsp:nvSpPr>
        <dsp:cNvPr id="0" name=""/>
        <dsp:cNvSpPr/>
      </dsp:nvSpPr>
      <dsp:spPr>
        <a:xfrm>
          <a:off x="3270605" y="3290"/>
          <a:ext cx="2588735" cy="9723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>
              <a:latin typeface="Arial" panose="020B0604020202020204" pitchFamily="34" charset="0"/>
              <a:cs typeface="Arial" panose="020B0604020202020204" pitchFamily="34" charset="0"/>
            </a:rPr>
            <a:t>Estrategias de Colombia</a:t>
          </a:r>
        </a:p>
      </dsp:txBody>
      <dsp:txXfrm>
        <a:off x="3270605" y="3290"/>
        <a:ext cx="2588735" cy="972397"/>
      </dsp:txXfrm>
    </dsp:sp>
    <dsp:sp modelId="{D48EFB20-9DB9-42DC-BF0E-AA9AA48E4D1F}">
      <dsp:nvSpPr>
        <dsp:cNvPr id="0" name=""/>
        <dsp:cNvSpPr/>
      </dsp:nvSpPr>
      <dsp:spPr>
        <a:xfrm>
          <a:off x="1772034" y="1384094"/>
          <a:ext cx="2588735" cy="97239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>
              <a:latin typeface="Arial" panose="020B0604020202020204" pitchFamily="34" charset="0"/>
              <a:cs typeface="Arial" panose="020B0604020202020204" pitchFamily="34" charset="0"/>
            </a:rPr>
            <a:t>Parafiscalización</a:t>
          </a:r>
          <a:endParaRPr lang="es-ES" sz="23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72034" y="1384094"/>
        <a:ext cx="2588735" cy="972397"/>
      </dsp:txXfrm>
    </dsp:sp>
    <dsp:sp modelId="{3BFB068C-1CD8-4EB4-B9B7-1303838D2A47}">
      <dsp:nvSpPr>
        <dsp:cNvPr id="0" name=""/>
        <dsp:cNvSpPr/>
      </dsp:nvSpPr>
      <dsp:spPr>
        <a:xfrm>
          <a:off x="4769176" y="1384094"/>
          <a:ext cx="2588735" cy="97239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>
              <a:latin typeface="Arial" panose="020B0604020202020204" pitchFamily="34" charset="0"/>
              <a:cs typeface="Arial" panose="020B0604020202020204" pitchFamily="34" charset="0"/>
            </a:rPr>
            <a:t>Fondo </a:t>
          </a:r>
          <a:r>
            <a:rPr lang="es-EC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palmero</a:t>
          </a:r>
          <a:endParaRPr lang="es-EC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69176" y="1384094"/>
        <a:ext cx="2588735" cy="972397"/>
      </dsp:txXfrm>
    </dsp:sp>
    <dsp:sp modelId="{138D9559-6650-4FF1-A176-16906714BD15}">
      <dsp:nvSpPr>
        <dsp:cNvPr id="0" name=""/>
        <dsp:cNvSpPr/>
      </dsp:nvSpPr>
      <dsp:spPr>
        <a:xfrm>
          <a:off x="1772034" y="2764898"/>
          <a:ext cx="2588735" cy="97239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>
              <a:latin typeface="Arial" panose="020B0604020202020204" pitchFamily="34" charset="0"/>
              <a:cs typeface="Arial" panose="020B0604020202020204" pitchFamily="34" charset="0"/>
            </a:rPr>
            <a:t>Fondo de Estabilización de </a:t>
          </a:r>
          <a:r>
            <a:rPr lang="es-CO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Precios</a:t>
          </a:r>
          <a:endParaRPr lang="es-EC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72034" y="2764898"/>
        <a:ext cx="2588735" cy="972397"/>
      </dsp:txXfrm>
    </dsp:sp>
    <dsp:sp modelId="{BAD2EE5D-4C0C-4842-A9E9-1064F1738548}">
      <dsp:nvSpPr>
        <dsp:cNvPr id="0" name=""/>
        <dsp:cNvSpPr/>
      </dsp:nvSpPr>
      <dsp:spPr>
        <a:xfrm>
          <a:off x="4769176" y="2764898"/>
          <a:ext cx="2588735" cy="97239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>
              <a:latin typeface="Arial" panose="020B0604020202020204" pitchFamily="34" charset="0"/>
              <a:cs typeface="Arial" panose="020B0604020202020204" pitchFamily="34" charset="0"/>
            </a:rPr>
            <a:t>Programa Nacional </a:t>
          </a:r>
          <a:r>
            <a:rPr lang="es-EC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del biodiesel</a:t>
          </a:r>
          <a:endParaRPr lang="es-EC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69176" y="2764898"/>
        <a:ext cx="2588735" cy="972397"/>
      </dsp:txXfrm>
    </dsp:sp>
    <dsp:sp modelId="{DFC10A03-15E4-41F3-9C11-532AED8A5A16}">
      <dsp:nvSpPr>
        <dsp:cNvPr id="0" name=""/>
        <dsp:cNvSpPr/>
      </dsp:nvSpPr>
      <dsp:spPr>
        <a:xfrm>
          <a:off x="1772034" y="4145703"/>
          <a:ext cx="2588735" cy="97239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>
              <a:latin typeface="Arial" panose="020B0604020202020204" pitchFamily="34" charset="0"/>
              <a:cs typeface="Arial" panose="020B0604020202020204" pitchFamily="34" charset="0"/>
            </a:rPr>
            <a:t>Facilitación </a:t>
          </a:r>
          <a:r>
            <a:rPr lang="es-EC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aduanera</a:t>
          </a:r>
          <a:endParaRPr lang="es-EC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72034" y="4145703"/>
        <a:ext cx="2588735" cy="972397"/>
      </dsp:txXfrm>
    </dsp:sp>
    <dsp:sp modelId="{9D96CE9A-79E6-4C1C-96AA-A2C5D0C94C7F}">
      <dsp:nvSpPr>
        <dsp:cNvPr id="0" name=""/>
        <dsp:cNvSpPr/>
      </dsp:nvSpPr>
      <dsp:spPr>
        <a:xfrm>
          <a:off x="4769176" y="4145703"/>
          <a:ext cx="2588735" cy="97239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Acuerdo de </a:t>
          </a:r>
          <a:r>
            <a:rPr lang="es-EC" sz="2300" kern="1200" dirty="0">
              <a:latin typeface="Arial" panose="020B0604020202020204" pitchFamily="34" charset="0"/>
              <a:cs typeface="Arial" panose="020B0604020202020204" pitchFamily="34" charset="0"/>
            </a:rPr>
            <a:t>cero </a:t>
          </a:r>
          <a:r>
            <a:rPr lang="es-EC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deforestación</a:t>
          </a:r>
          <a:r>
            <a:rPr lang="es-EC" sz="23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sp:txBody>
      <dsp:txXfrm>
        <a:off x="4769176" y="4145703"/>
        <a:ext cx="2588735" cy="972397"/>
      </dsp:txXfrm>
    </dsp:sp>
    <dsp:sp modelId="{551A341F-34C2-472C-9D1B-455F6237B979}">
      <dsp:nvSpPr>
        <dsp:cNvPr id="0" name=""/>
        <dsp:cNvSpPr/>
      </dsp:nvSpPr>
      <dsp:spPr>
        <a:xfrm>
          <a:off x="1772034" y="5526507"/>
          <a:ext cx="2588735" cy="97239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Cenipalma</a:t>
          </a:r>
          <a:endParaRPr lang="es-EC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72034" y="5526507"/>
        <a:ext cx="2588735" cy="972397"/>
      </dsp:txXfrm>
    </dsp:sp>
    <dsp:sp modelId="{C9B8AB10-26D3-48E4-9A0E-07A0C494F9C6}">
      <dsp:nvSpPr>
        <dsp:cNvPr id="0" name=""/>
        <dsp:cNvSpPr/>
      </dsp:nvSpPr>
      <dsp:spPr>
        <a:xfrm>
          <a:off x="4769176" y="5526507"/>
          <a:ext cx="2588735" cy="97239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>
              <a:latin typeface="Arial" panose="020B0604020202020204" pitchFamily="34" charset="0"/>
              <a:cs typeface="Arial" panose="020B0604020202020204" pitchFamily="34" charset="0"/>
            </a:rPr>
            <a:t>C.I. </a:t>
          </a:r>
          <a:r>
            <a:rPr lang="es-CO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Acepalma</a:t>
          </a:r>
          <a:r>
            <a:rPr lang="es-CO" sz="2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S.A.</a:t>
          </a:r>
          <a:endParaRPr lang="es-EC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69176" y="5526507"/>
        <a:ext cx="2588735" cy="97239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E19F3-A83D-4D7C-A5B7-F26AAE061128}">
      <dsp:nvSpPr>
        <dsp:cNvPr id="0" name=""/>
        <dsp:cNvSpPr/>
      </dsp:nvSpPr>
      <dsp:spPr>
        <a:xfrm>
          <a:off x="666846" y="1186412"/>
          <a:ext cx="3548469" cy="95284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36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b="1" i="0" kern="1200" dirty="0" smtClean="0"/>
            <a:t>Mesa Redonda sobre Aceite de Palma Sostenible</a:t>
          </a:r>
          <a:endParaRPr lang="es-CO" sz="1900" b="1" kern="1200" dirty="0"/>
        </a:p>
      </dsp:txBody>
      <dsp:txXfrm>
        <a:off x="666846" y="1186412"/>
        <a:ext cx="3548469" cy="952842"/>
      </dsp:txXfrm>
    </dsp:sp>
    <dsp:sp modelId="{34E443A4-6754-4725-85B2-F6CA0EB6B4F3}">
      <dsp:nvSpPr>
        <dsp:cNvPr id="0" name=""/>
        <dsp:cNvSpPr/>
      </dsp:nvSpPr>
      <dsp:spPr>
        <a:xfrm>
          <a:off x="4035" y="985675"/>
          <a:ext cx="776227" cy="100048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9C5AD-5D88-4AE8-B9EE-18785A15FC44}">
      <dsp:nvSpPr>
        <dsp:cNvPr id="0" name=""/>
        <dsp:cNvSpPr/>
      </dsp:nvSpPr>
      <dsp:spPr>
        <a:xfrm>
          <a:off x="5184885" y="1204651"/>
          <a:ext cx="3409169" cy="9154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36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Certificación orgánica de la Unión Europea</a:t>
          </a:r>
          <a:endParaRPr lang="es-CO" sz="1900" kern="1200" dirty="0"/>
        </a:p>
      </dsp:txBody>
      <dsp:txXfrm>
        <a:off x="5184885" y="1204651"/>
        <a:ext cx="3409169" cy="915428"/>
      </dsp:txXfrm>
    </dsp:sp>
    <dsp:sp modelId="{C7E52755-2E35-444A-B55D-1A7F7806169F}">
      <dsp:nvSpPr>
        <dsp:cNvPr id="0" name=""/>
        <dsp:cNvSpPr/>
      </dsp:nvSpPr>
      <dsp:spPr>
        <a:xfrm>
          <a:off x="4467660" y="1004850"/>
          <a:ext cx="745755" cy="96119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6438D5-10F8-4C5A-BF84-515D454D6BC6}">
      <dsp:nvSpPr>
        <dsp:cNvPr id="0" name=""/>
        <dsp:cNvSpPr/>
      </dsp:nvSpPr>
      <dsp:spPr>
        <a:xfrm>
          <a:off x="845459" y="2508197"/>
          <a:ext cx="3354331" cy="9007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36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err="1" smtClean="0"/>
            <a:t>Rainforest</a:t>
          </a:r>
          <a:r>
            <a:rPr lang="es-ES" sz="1900" b="1" kern="1200" dirty="0" smtClean="0"/>
            <a:t> Alliance</a:t>
          </a:r>
          <a:endParaRPr lang="es-CO" sz="1900" kern="1200" dirty="0"/>
        </a:p>
      </dsp:txBody>
      <dsp:txXfrm>
        <a:off x="845459" y="2508197"/>
        <a:ext cx="3354331" cy="900705"/>
      </dsp:txXfrm>
    </dsp:sp>
    <dsp:sp modelId="{D54801B7-901F-416C-8E64-843D305AD7C6}">
      <dsp:nvSpPr>
        <dsp:cNvPr id="0" name=""/>
        <dsp:cNvSpPr/>
      </dsp:nvSpPr>
      <dsp:spPr>
        <a:xfrm>
          <a:off x="106813" y="2308764"/>
          <a:ext cx="733759" cy="94574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F45656-B925-4187-9E81-1C371816A0F7}">
      <dsp:nvSpPr>
        <dsp:cNvPr id="0" name=""/>
        <dsp:cNvSpPr/>
      </dsp:nvSpPr>
      <dsp:spPr>
        <a:xfrm>
          <a:off x="5225292" y="2519765"/>
          <a:ext cx="3265983" cy="87697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36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smtClean="0"/>
            <a:t>GMP+</a:t>
          </a:r>
          <a:endParaRPr lang="es-CO" sz="1900" kern="1200" dirty="0"/>
        </a:p>
      </dsp:txBody>
      <dsp:txXfrm>
        <a:off x="5225292" y="2519765"/>
        <a:ext cx="3265983" cy="876977"/>
      </dsp:txXfrm>
    </dsp:sp>
    <dsp:sp modelId="{0B1757B8-F978-4D07-B5AB-085B1EC43FAB}">
      <dsp:nvSpPr>
        <dsp:cNvPr id="0" name=""/>
        <dsp:cNvSpPr/>
      </dsp:nvSpPr>
      <dsp:spPr>
        <a:xfrm>
          <a:off x="4452136" y="2320925"/>
          <a:ext cx="714433" cy="920826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5A94A-3788-4C7E-BBAC-5B9D9178FBC9}">
      <dsp:nvSpPr>
        <dsp:cNvPr id="0" name=""/>
        <dsp:cNvSpPr/>
      </dsp:nvSpPr>
      <dsp:spPr>
        <a:xfrm>
          <a:off x="1291497" y="2025748"/>
          <a:ext cx="5532768" cy="1823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400" kern="1200" dirty="0" smtClean="0"/>
            <a:t>Conclusiones</a:t>
          </a:r>
          <a:endParaRPr lang="es-CO" sz="5400" kern="1200" dirty="0"/>
        </a:p>
      </dsp:txBody>
      <dsp:txXfrm>
        <a:off x="1291497" y="2025748"/>
        <a:ext cx="5532768" cy="1823298"/>
      </dsp:txXfrm>
    </dsp:sp>
    <dsp:sp modelId="{376895BB-977E-457A-8EF5-8187A4C15A96}">
      <dsp:nvSpPr>
        <dsp:cNvPr id="0" name=""/>
        <dsp:cNvSpPr/>
      </dsp:nvSpPr>
      <dsp:spPr>
        <a:xfrm>
          <a:off x="1285210" y="1471214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A70A56-DCC2-46B1-BC36-4843527C07FE}">
      <dsp:nvSpPr>
        <dsp:cNvPr id="0" name=""/>
        <dsp:cNvSpPr/>
      </dsp:nvSpPr>
      <dsp:spPr>
        <a:xfrm>
          <a:off x="1593285" y="855065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35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9AF2C8-ED45-43C5-83EB-67C39E6A4FD0}">
      <dsp:nvSpPr>
        <dsp:cNvPr id="0" name=""/>
        <dsp:cNvSpPr/>
      </dsp:nvSpPr>
      <dsp:spPr>
        <a:xfrm>
          <a:off x="2332664" y="978295"/>
          <a:ext cx="691596" cy="69159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4706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26D2BC-D121-4AB9-9F29-F223595FA05B}">
      <dsp:nvSpPr>
        <dsp:cNvPr id="0" name=""/>
        <dsp:cNvSpPr/>
      </dsp:nvSpPr>
      <dsp:spPr>
        <a:xfrm>
          <a:off x="2948813" y="300531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7059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C5E746D-904A-47C6-B480-830038E00333}">
      <dsp:nvSpPr>
        <dsp:cNvPr id="0" name=""/>
        <dsp:cNvSpPr/>
      </dsp:nvSpPr>
      <dsp:spPr>
        <a:xfrm>
          <a:off x="3749807" y="54071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9412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8722E2-D5E4-4B3D-8F8E-A54FB91231E6}">
      <dsp:nvSpPr>
        <dsp:cNvPr id="0" name=""/>
        <dsp:cNvSpPr/>
      </dsp:nvSpPr>
      <dsp:spPr>
        <a:xfrm>
          <a:off x="4735646" y="485375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11765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567312-52A4-45C1-B855-1604594E20BE}">
      <dsp:nvSpPr>
        <dsp:cNvPr id="0" name=""/>
        <dsp:cNvSpPr/>
      </dsp:nvSpPr>
      <dsp:spPr>
        <a:xfrm>
          <a:off x="5351795" y="793450"/>
          <a:ext cx="691596" cy="69159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14118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4F4EE6-1360-4D48-A4FF-114F0405C0EE}">
      <dsp:nvSpPr>
        <dsp:cNvPr id="0" name=""/>
        <dsp:cNvSpPr/>
      </dsp:nvSpPr>
      <dsp:spPr>
        <a:xfrm>
          <a:off x="6214404" y="1471214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16471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FEBECC-D641-4098-98BF-EDA7FC4D881F}">
      <dsp:nvSpPr>
        <dsp:cNvPr id="0" name=""/>
        <dsp:cNvSpPr/>
      </dsp:nvSpPr>
      <dsp:spPr>
        <a:xfrm>
          <a:off x="6584093" y="2148978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18824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7B3C0D-FB32-49BE-B480-442AC3F76E9B}">
      <dsp:nvSpPr>
        <dsp:cNvPr id="0" name=""/>
        <dsp:cNvSpPr/>
      </dsp:nvSpPr>
      <dsp:spPr>
        <a:xfrm>
          <a:off x="3380117" y="855065"/>
          <a:ext cx="1131702" cy="1131702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1176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9B14E2-FC77-4800-8DC1-CDD1CA1E73F8}">
      <dsp:nvSpPr>
        <dsp:cNvPr id="0" name=""/>
        <dsp:cNvSpPr/>
      </dsp:nvSpPr>
      <dsp:spPr>
        <a:xfrm>
          <a:off x="977135" y="3196432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3529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A70B11-F6B7-4196-9664-667B45D3E014}">
      <dsp:nvSpPr>
        <dsp:cNvPr id="0" name=""/>
        <dsp:cNvSpPr/>
      </dsp:nvSpPr>
      <dsp:spPr>
        <a:xfrm>
          <a:off x="1346825" y="3750966"/>
          <a:ext cx="691596" cy="69159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5882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EF013E-BE6F-49B2-9C49-E575EF2D5BD1}">
      <dsp:nvSpPr>
        <dsp:cNvPr id="0" name=""/>
        <dsp:cNvSpPr/>
      </dsp:nvSpPr>
      <dsp:spPr>
        <a:xfrm>
          <a:off x="2271049" y="4243886"/>
          <a:ext cx="1005957" cy="1005957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8235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392D3F-997D-45B2-9DFB-AA6B90F1DC84}">
      <dsp:nvSpPr>
        <dsp:cNvPr id="0" name=""/>
        <dsp:cNvSpPr/>
      </dsp:nvSpPr>
      <dsp:spPr>
        <a:xfrm>
          <a:off x="3564962" y="5044880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30588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DAF7B8-2AEE-4031-AB6E-21E722149671}">
      <dsp:nvSpPr>
        <dsp:cNvPr id="0" name=""/>
        <dsp:cNvSpPr/>
      </dsp:nvSpPr>
      <dsp:spPr>
        <a:xfrm>
          <a:off x="3811422" y="4243886"/>
          <a:ext cx="691596" cy="69159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32941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D40601-AC79-4116-8EE1-3A7C8FB80611}">
      <dsp:nvSpPr>
        <dsp:cNvPr id="0" name=""/>
        <dsp:cNvSpPr/>
      </dsp:nvSpPr>
      <dsp:spPr>
        <a:xfrm>
          <a:off x="4427571" y="5106494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35294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F24168-7212-4D66-9971-D8227F52E400}">
      <dsp:nvSpPr>
        <dsp:cNvPr id="0" name=""/>
        <dsp:cNvSpPr/>
      </dsp:nvSpPr>
      <dsp:spPr>
        <a:xfrm>
          <a:off x="4982105" y="4120656"/>
          <a:ext cx="1005957" cy="1005957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3764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66731E7-ED31-41AB-8349-BDDCA3F8E83A}">
      <dsp:nvSpPr>
        <dsp:cNvPr id="0" name=""/>
        <dsp:cNvSpPr/>
      </dsp:nvSpPr>
      <dsp:spPr>
        <a:xfrm>
          <a:off x="6337634" y="3874196"/>
          <a:ext cx="691596" cy="69159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18081-8608-4B8E-AB81-C53C7AE222F2}">
      <dsp:nvSpPr>
        <dsp:cNvPr id="0" name=""/>
        <dsp:cNvSpPr/>
      </dsp:nvSpPr>
      <dsp:spPr>
        <a:xfrm>
          <a:off x="152249" y="1290148"/>
          <a:ext cx="3390001" cy="10593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55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Tasa de cambio del bolívar (X</a:t>
          </a:r>
          <a:r>
            <a:rPr lang="es-EC" sz="1050" kern="1200" dirty="0" smtClean="0"/>
            <a:t>1</a:t>
          </a:r>
          <a:r>
            <a:rPr lang="es-EC" sz="1800" kern="1200" dirty="0" smtClean="0"/>
            <a:t>)</a:t>
          </a:r>
          <a:endParaRPr lang="es-CO" sz="1800" kern="1200" dirty="0"/>
        </a:p>
      </dsp:txBody>
      <dsp:txXfrm>
        <a:off x="152249" y="1290148"/>
        <a:ext cx="3390001" cy="1059375"/>
      </dsp:txXfrm>
    </dsp:sp>
    <dsp:sp modelId="{31BEDEEF-3B50-445B-A5FE-925DE11EB17E}">
      <dsp:nvSpPr>
        <dsp:cNvPr id="0" name=""/>
        <dsp:cNvSpPr/>
      </dsp:nvSpPr>
      <dsp:spPr>
        <a:xfrm>
          <a:off x="18723" y="1137131"/>
          <a:ext cx="741562" cy="1112344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87840A6-D1D3-407C-BE18-E180AB4A9292}">
      <dsp:nvSpPr>
        <dsp:cNvPr id="0" name=""/>
        <dsp:cNvSpPr/>
      </dsp:nvSpPr>
      <dsp:spPr>
        <a:xfrm>
          <a:off x="3954661" y="1290148"/>
          <a:ext cx="3390001" cy="10593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55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Participación de la palma africana en el PIB de Ecuador (X</a:t>
          </a:r>
          <a:r>
            <a:rPr lang="es-EC" sz="1050" kern="1200" dirty="0" smtClean="0"/>
            <a:t>2</a:t>
          </a:r>
          <a:r>
            <a:rPr lang="es-EC" sz="1800" kern="1200" dirty="0" smtClean="0"/>
            <a:t>)</a:t>
          </a:r>
          <a:endParaRPr lang="es-CO" sz="1800" kern="1200" dirty="0"/>
        </a:p>
      </dsp:txBody>
      <dsp:txXfrm>
        <a:off x="3954661" y="1290148"/>
        <a:ext cx="3390001" cy="1059375"/>
      </dsp:txXfrm>
    </dsp:sp>
    <dsp:sp modelId="{49182F7A-9606-40B2-884E-ACB9FEE1060F}">
      <dsp:nvSpPr>
        <dsp:cNvPr id="0" name=""/>
        <dsp:cNvSpPr/>
      </dsp:nvSpPr>
      <dsp:spPr>
        <a:xfrm>
          <a:off x="3813401" y="1137131"/>
          <a:ext cx="741562" cy="1112344"/>
        </a:xfrm>
        <a:prstGeom prst="rect">
          <a:avLst/>
        </a:prstGeom>
        <a:solidFill>
          <a:schemeClr val="accent4">
            <a:tint val="50000"/>
            <a:hueOff val="1907921"/>
            <a:satOff val="-10026"/>
            <a:lumOff val="-72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5D9D21-3498-47C1-9B6A-19B354AA0F08}">
      <dsp:nvSpPr>
        <dsp:cNvPr id="0" name=""/>
        <dsp:cNvSpPr/>
      </dsp:nvSpPr>
      <dsp:spPr>
        <a:xfrm>
          <a:off x="152249" y="2623783"/>
          <a:ext cx="3390001" cy="10593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55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Concentración de las exportaciones de aceite de palma hacia Venezuela (X</a:t>
          </a:r>
          <a:r>
            <a:rPr lang="es-EC" sz="1050" kern="1200" dirty="0" smtClean="0"/>
            <a:t>3</a:t>
          </a:r>
          <a:r>
            <a:rPr lang="es-EC" sz="1800" kern="1200" dirty="0" smtClean="0"/>
            <a:t>)</a:t>
          </a:r>
          <a:endParaRPr lang="es-CO" sz="1800" kern="1200" dirty="0"/>
        </a:p>
      </dsp:txBody>
      <dsp:txXfrm>
        <a:off x="152249" y="2623783"/>
        <a:ext cx="3390001" cy="1059375"/>
      </dsp:txXfrm>
    </dsp:sp>
    <dsp:sp modelId="{FD3C1474-74C0-45F9-9ABD-53E99C6ADE1D}">
      <dsp:nvSpPr>
        <dsp:cNvPr id="0" name=""/>
        <dsp:cNvSpPr/>
      </dsp:nvSpPr>
      <dsp:spPr>
        <a:xfrm>
          <a:off x="18723" y="2470767"/>
          <a:ext cx="741562" cy="1112344"/>
        </a:xfrm>
        <a:prstGeom prst="rect">
          <a:avLst/>
        </a:prstGeom>
        <a:solidFill>
          <a:schemeClr val="accent4">
            <a:tint val="50000"/>
            <a:hueOff val="3815842"/>
            <a:satOff val="-20052"/>
            <a:lumOff val="-145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573FD57-1B2E-4AB2-B5B4-AA50F2BB155B}">
      <dsp:nvSpPr>
        <dsp:cNvPr id="0" name=""/>
        <dsp:cNvSpPr/>
      </dsp:nvSpPr>
      <dsp:spPr>
        <a:xfrm>
          <a:off x="3954661" y="2623783"/>
          <a:ext cx="3390001" cy="10593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55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Precios internacionales por tonelada métrica del aceite de palma (X</a:t>
          </a:r>
          <a:r>
            <a:rPr lang="es-EC" sz="1100" kern="1200" dirty="0" smtClean="0"/>
            <a:t>4</a:t>
          </a:r>
          <a:r>
            <a:rPr lang="es-EC" sz="1800" kern="1200" dirty="0" smtClean="0"/>
            <a:t>)</a:t>
          </a:r>
          <a:endParaRPr lang="es-CO" sz="1800" kern="1200" dirty="0"/>
        </a:p>
      </dsp:txBody>
      <dsp:txXfrm>
        <a:off x="3954661" y="2623783"/>
        <a:ext cx="3390001" cy="1059375"/>
      </dsp:txXfrm>
    </dsp:sp>
    <dsp:sp modelId="{583B0642-B276-4D84-A91E-C4734F4B5041}">
      <dsp:nvSpPr>
        <dsp:cNvPr id="0" name=""/>
        <dsp:cNvSpPr/>
      </dsp:nvSpPr>
      <dsp:spPr>
        <a:xfrm>
          <a:off x="3813401" y="2470767"/>
          <a:ext cx="741562" cy="1112344"/>
        </a:xfrm>
        <a:prstGeom prst="rect">
          <a:avLst/>
        </a:prstGeom>
        <a:solidFill>
          <a:schemeClr val="accent4">
            <a:tint val="50000"/>
            <a:hueOff val="5723762"/>
            <a:satOff val="-30078"/>
            <a:lumOff val="-217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2032EF-02CE-45C4-AF6A-B58B8B718329}">
      <dsp:nvSpPr>
        <dsp:cNvPr id="0" name=""/>
        <dsp:cNvSpPr/>
      </dsp:nvSpPr>
      <dsp:spPr>
        <a:xfrm>
          <a:off x="152249" y="3957419"/>
          <a:ext cx="3390001" cy="10593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55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Riesgo país de Venezuela (X</a:t>
          </a:r>
          <a:r>
            <a:rPr lang="es-EC" sz="1050" kern="1200" dirty="0" smtClean="0"/>
            <a:t>5</a:t>
          </a:r>
          <a:r>
            <a:rPr lang="es-EC" sz="1800" kern="1200" dirty="0" smtClean="0"/>
            <a:t>)</a:t>
          </a:r>
          <a:endParaRPr lang="es-CO" sz="1800" kern="1200" dirty="0"/>
        </a:p>
      </dsp:txBody>
      <dsp:txXfrm>
        <a:off x="152249" y="3957419"/>
        <a:ext cx="3390001" cy="1059375"/>
      </dsp:txXfrm>
    </dsp:sp>
    <dsp:sp modelId="{65A8CF25-3132-485D-99AA-89E37B93637E}">
      <dsp:nvSpPr>
        <dsp:cNvPr id="0" name=""/>
        <dsp:cNvSpPr/>
      </dsp:nvSpPr>
      <dsp:spPr>
        <a:xfrm>
          <a:off x="18723" y="3804403"/>
          <a:ext cx="741562" cy="1112344"/>
        </a:xfrm>
        <a:prstGeom prst="rect">
          <a:avLst/>
        </a:prstGeom>
        <a:solidFill>
          <a:schemeClr val="accent4">
            <a:tint val="50000"/>
            <a:hueOff val="7631683"/>
            <a:satOff val="-40104"/>
            <a:lumOff val="-290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A5F6C96-A696-4372-BFD8-F99F05774F2B}">
      <dsp:nvSpPr>
        <dsp:cNvPr id="0" name=""/>
        <dsp:cNvSpPr/>
      </dsp:nvSpPr>
      <dsp:spPr>
        <a:xfrm>
          <a:off x="3954661" y="3957419"/>
          <a:ext cx="3390001" cy="10593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55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Producción nacional de la palma aceitera (X</a:t>
          </a:r>
          <a:r>
            <a:rPr lang="es-EC" sz="1050" kern="1200" dirty="0" smtClean="0"/>
            <a:t>6</a:t>
          </a:r>
          <a:r>
            <a:rPr lang="es-EC" sz="1800" kern="1200" dirty="0" smtClean="0"/>
            <a:t>)</a:t>
          </a:r>
          <a:endParaRPr lang="es-CO" sz="1800" kern="1200" dirty="0"/>
        </a:p>
      </dsp:txBody>
      <dsp:txXfrm>
        <a:off x="3954661" y="3957419"/>
        <a:ext cx="3390001" cy="1059375"/>
      </dsp:txXfrm>
    </dsp:sp>
    <dsp:sp modelId="{C652C58A-92D0-4955-8062-F1EF4094E408}">
      <dsp:nvSpPr>
        <dsp:cNvPr id="0" name=""/>
        <dsp:cNvSpPr/>
      </dsp:nvSpPr>
      <dsp:spPr>
        <a:xfrm>
          <a:off x="3813401" y="3804403"/>
          <a:ext cx="741562" cy="1112344"/>
        </a:xfrm>
        <a:prstGeom prst="rect">
          <a:avLst/>
        </a:prstGeom>
        <a:solidFill>
          <a:schemeClr val="accent4">
            <a:tint val="50000"/>
            <a:hueOff val="9539604"/>
            <a:satOff val="-50130"/>
            <a:lumOff val="-362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E46F28D-8BBA-40CA-A31D-6DA477D1299A}">
      <dsp:nvSpPr>
        <dsp:cNvPr id="0" name=""/>
        <dsp:cNvSpPr/>
      </dsp:nvSpPr>
      <dsp:spPr>
        <a:xfrm>
          <a:off x="2179800" y="0"/>
          <a:ext cx="3390001" cy="10593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55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Exportaciones de Ecuador de la partida arancelaria 15.11 (Y)</a:t>
          </a:r>
          <a:endParaRPr lang="es-CO" sz="1900" kern="1200" dirty="0"/>
        </a:p>
      </dsp:txBody>
      <dsp:txXfrm>
        <a:off x="2179800" y="0"/>
        <a:ext cx="3390001" cy="1059375"/>
      </dsp:txXfrm>
    </dsp:sp>
    <dsp:sp modelId="{FD34CFAA-0ED8-48EA-964D-A13EBD4E3BBE}">
      <dsp:nvSpPr>
        <dsp:cNvPr id="0" name=""/>
        <dsp:cNvSpPr/>
      </dsp:nvSpPr>
      <dsp:spPr>
        <a:xfrm>
          <a:off x="2038557" y="0"/>
          <a:ext cx="741562" cy="1112344"/>
        </a:xfrm>
        <a:prstGeom prst="rect">
          <a:avLst/>
        </a:prstGeom>
        <a:solidFill>
          <a:schemeClr val="accent4">
            <a:tint val="50000"/>
            <a:hueOff val="11447524"/>
            <a:satOff val="-60156"/>
            <a:lumOff val="-435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5A94A-3788-4C7E-BBAC-5B9D9178FBC9}">
      <dsp:nvSpPr>
        <dsp:cNvPr id="0" name=""/>
        <dsp:cNvSpPr/>
      </dsp:nvSpPr>
      <dsp:spPr>
        <a:xfrm>
          <a:off x="1291497" y="2025748"/>
          <a:ext cx="5532768" cy="1823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400" kern="1200" dirty="0" smtClean="0"/>
            <a:t>Análisis </a:t>
          </a:r>
          <a:r>
            <a:rPr lang="es-EC" sz="5400" kern="1200" dirty="0" err="1" smtClean="0"/>
            <a:t>univariante</a:t>
          </a:r>
          <a:endParaRPr lang="es-CO" sz="5400" kern="1200" dirty="0"/>
        </a:p>
      </dsp:txBody>
      <dsp:txXfrm>
        <a:off x="1291497" y="2025748"/>
        <a:ext cx="5532768" cy="1823298"/>
      </dsp:txXfrm>
    </dsp:sp>
    <dsp:sp modelId="{376895BB-977E-457A-8EF5-8187A4C15A96}">
      <dsp:nvSpPr>
        <dsp:cNvPr id="0" name=""/>
        <dsp:cNvSpPr/>
      </dsp:nvSpPr>
      <dsp:spPr>
        <a:xfrm>
          <a:off x="1285210" y="1471214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A70A56-DCC2-46B1-BC36-4843527C07FE}">
      <dsp:nvSpPr>
        <dsp:cNvPr id="0" name=""/>
        <dsp:cNvSpPr/>
      </dsp:nvSpPr>
      <dsp:spPr>
        <a:xfrm>
          <a:off x="1593285" y="855065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35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9AF2C8-ED45-43C5-83EB-67C39E6A4FD0}">
      <dsp:nvSpPr>
        <dsp:cNvPr id="0" name=""/>
        <dsp:cNvSpPr/>
      </dsp:nvSpPr>
      <dsp:spPr>
        <a:xfrm>
          <a:off x="2332664" y="978295"/>
          <a:ext cx="691596" cy="69159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4706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26D2BC-D121-4AB9-9F29-F223595FA05B}">
      <dsp:nvSpPr>
        <dsp:cNvPr id="0" name=""/>
        <dsp:cNvSpPr/>
      </dsp:nvSpPr>
      <dsp:spPr>
        <a:xfrm>
          <a:off x="2948813" y="300531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7059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C5E746D-904A-47C6-B480-830038E00333}">
      <dsp:nvSpPr>
        <dsp:cNvPr id="0" name=""/>
        <dsp:cNvSpPr/>
      </dsp:nvSpPr>
      <dsp:spPr>
        <a:xfrm>
          <a:off x="3749807" y="54071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9412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8722E2-D5E4-4B3D-8F8E-A54FB91231E6}">
      <dsp:nvSpPr>
        <dsp:cNvPr id="0" name=""/>
        <dsp:cNvSpPr/>
      </dsp:nvSpPr>
      <dsp:spPr>
        <a:xfrm>
          <a:off x="4735646" y="485375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11765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567312-52A4-45C1-B855-1604594E20BE}">
      <dsp:nvSpPr>
        <dsp:cNvPr id="0" name=""/>
        <dsp:cNvSpPr/>
      </dsp:nvSpPr>
      <dsp:spPr>
        <a:xfrm>
          <a:off x="5351795" y="793450"/>
          <a:ext cx="691596" cy="69159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14118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4F4EE6-1360-4D48-A4FF-114F0405C0EE}">
      <dsp:nvSpPr>
        <dsp:cNvPr id="0" name=""/>
        <dsp:cNvSpPr/>
      </dsp:nvSpPr>
      <dsp:spPr>
        <a:xfrm>
          <a:off x="6214404" y="1471214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16471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FEBECC-D641-4098-98BF-EDA7FC4D881F}">
      <dsp:nvSpPr>
        <dsp:cNvPr id="0" name=""/>
        <dsp:cNvSpPr/>
      </dsp:nvSpPr>
      <dsp:spPr>
        <a:xfrm>
          <a:off x="6584093" y="2148978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18824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7B3C0D-FB32-49BE-B480-442AC3F76E9B}">
      <dsp:nvSpPr>
        <dsp:cNvPr id="0" name=""/>
        <dsp:cNvSpPr/>
      </dsp:nvSpPr>
      <dsp:spPr>
        <a:xfrm>
          <a:off x="3380117" y="855065"/>
          <a:ext cx="1131702" cy="1131702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1176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9B14E2-FC77-4800-8DC1-CDD1CA1E73F8}">
      <dsp:nvSpPr>
        <dsp:cNvPr id="0" name=""/>
        <dsp:cNvSpPr/>
      </dsp:nvSpPr>
      <dsp:spPr>
        <a:xfrm>
          <a:off x="977135" y="3196432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3529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A70B11-F6B7-4196-9664-667B45D3E014}">
      <dsp:nvSpPr>
        <dsp:cNvPr id="0" name=""/>
        <dsp:cNvSpPr/>
      </dsp:nvSpPr>
      <dsp:spPr>
        <a:xfrm>
          <a:off x="1346825" y="3750966"/>
          <a:ext cx="691596" cy="69159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5882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EF013E-BE6F-49B2-9C49-E575EF2D5BD1}">
      <dsp:nvSpPr>
        <dsp:cNvPr id="0" name=""/>
        <dsp:cNvSpPr/>
      </dsp:nvSpPr>
      <dsp:spPr>
        <a:xfrm>
          <a:off x="2271049" y="4243886"/>
          <a:ext cx="1005957" cy="1005957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8235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392D3F-997D-45B2-9DFB-AA6B90F1DC84}">
      <dsp:nvSpPr>
        <dsp:cNvPr id="0" name=""/>
        <dsp:cNvSpPr/>
      </dsp:nvSpPr>
      <dsp:spPr>
        <a:xfrm>
          <a:off x="3564962" y="5044880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30588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DAF7B8-2AEE-4031-AB6E-21E722149671}">
      <dsp:nvSpPr>
        <dsp:cNvPr id="0" name=""/>
        <dsp:cNvSpPr/>
      </dsp:nvSpPr>
      <dsp:spPr>
        <a:xfrm>
          <a:off x="3811422" y="4243886"/>
          <a:ext cx="691596" cy="69159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32941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D40601-AC79-4116-8EE1-3A7C8FB80611}">
      <dsp:nvSpPr>
        <dsp:cNvPr id="0" name=""/>
        <dsp:cNvSpPr/>
      </dsp:nvSpPr>
      <dsp:spPr>
        <a:xfrm>
          <a:off x="4427571" y="5106494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35294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F24168-7212-4D66-9971-D8227F52E400}">
      <dsp:nvSpPr>
        <dsp:cNvPr id="0" name=""/>
        <dsp:cNvSpPr/>
      </dsp:nvSpPr>
      <dsp:spPr>
        <a:xfrm>
          <a:off x="4982105" y="4120656"/>
          <a:ext cx="1005957" cy="1005957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3764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66731E7-ED31-41AB-8349-BDDCA3F8E83A}">
      <dsp:nvSpPr>
        <dsp:cNvPr id="0" name=""/>
        <dsp:cNvSpPr/>
      </dsp:nvSpPr>
      <dsp:spPr>
        <a:xfrm>
          <a:off x="6337634" y="3874196"/>
          <a:ext cx="691596" cy="69159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5A94A-3788-4C7E-BBAC-5B9D9178FBC9}">
      <dsp:nvSpPr>
        <dsp:cNvPr id="0" name=""/>
        <dsp:cNvSpPr/>
      </dsp:nvSpPr>
      <dsp:spPr>
        <a:xfrm>
          <a:off x="1291497" y="2025748"/>
          <a:ext cx="5532768" cy="1823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400" kern="1200" dirty="0" smtClean="0"/>
            <a:t>Análisis </a:t>
          </a:r>
          <a:r>
            <a:rPr lang="es-EC" sz="5400" kern="1200" dirty="0" err="1" smtClean="0"/>
            <a:t>bivariante</a:t>
          </a:r>
          <a:endParaRPr lang="es-CO" sz="5400" kern="1200" dirty="0"/>
        </a:p>
      </dsp:txBody>
      <dsp:txXfrm>
        <a:off x="1291497" y="2025748"/>
        <a:ext cx="5532768" cy="1823298"/>
      </dsp:txXfrm>
    </dsp:sp>
    <dsp:sp modelId="{376895BB-977E-457A-8EF5-8187A4C15A96}">
      <dsp:nvSpPr>
        <dsp:cNvPr id="0" name=""/>
        <dsp:cNvSpPr/>
      </dsp:nvSpPr>
      <dsp:spPr>
        <a:xfrm>
          <a:off x="1285210" y="1471214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A70A56-DCC2-46B1-BC36-4843527C07FE}">
      <dsp:nvSpPr>
        <dsp:cNvPr id="0" name=""/>
        <dsp:cNvSpPr/>
      </dsp:nvSpPr>
      <dsp:spPr>
        <a:xfrm>
          <a:off x="1593285" y="855065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35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9AF2C8-ED45-43C5-83EB-67C39E6A4FD0}">
      <dsp:nvSpPr>
        <dsp:cNvPr id="0" name=""/>
        <dsp:cNvSpPr/>
      </dsp:nvSpPr>
      <dsp:spPr>
        <a:xfrm>
          <a:off x="2332664" y="978295"/>
          <a:ext cx="691596" cy="69159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4706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26D2BC-D121-4AB9-9F29-F223595FA05B}">
      <dsp:nvSpPr>
        <dsp:cNvPr id="0" name=""/>
        <dsp:cNvSpPr/>
      </dsp:nvSpPr>
      <dsp:spPr>
        <a:xfrm>
          <a:off x="2948813" y="300531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7059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C5E746D-904A-47C6-B480-830038E00333}">
      <dsp:nvSpPr>
        <dsp:cNvPr id="0" name=""/>
        <dsp:cNvSpPr/>
      </dsp:nvSpPr>
      <dsp:spPr>
        <a:xfrm>
          <a:off x="3749807" y="54071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9412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8722E2-D5E4-4B3D-8F8E-A54FB91231E6}">
      <dsp:nvSpPr>
        <dsp:cNvPr id="0" name=""/>
        <dsp:cNvSpPr/>
      </dsp:nvSpPr>
      <dsp:spPr>
        <a:xfrm>
          <a:off x="4735646" y="485375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11765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567312-52A4-45C1-B855-1604594E20BE}">
      <dsp:nvSpPr>
        <dsp:cNvPr id="0" name=""/>
        <dsp:cNvSpPr/>
      </dsp:nvSpPr>
      <dsp:spPr>
        <a:xfrm>
          <a:off x="5351795" y="793450"/>
          <a:ext cx="691596" cy="69159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14118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4F4EE6-1360-4D48-A4FF-114F0405C0EE}">
      <dsp:nvSpPr>
        <dsp:cNvPr id="0" name=""/>
        <dsp:cNvSpPr/>
      </dsp:nvSpPr>
      <dsp:spPr>
        <a:xfrm>
          <a:off x="6214404" y="1471214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16471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FEBECC-D641-4098-98BF-EDA7FC4D881F}">
      <dsp:nvSpPr>
        <dsp:cNvPr id="0" name=""/>
        <dsp:cNvSpPr/>
      </dsp:nvSpPr>
      <dsp:spPr>
        <a:xfrm>
          <a:off x="6584093" y="2148978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18824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7B3C0D-FB32-49BE-B480-442AC3F76E9B}">
      <dsp:nvSpPr>
        <dsp:cNvPr id="0" name=""/>
        <dsp:cNvSpPr/>
      </dsp:nvSpPr>
      <dsp:spPr>
        <a:xfrm>
          <a:off x="3380117" y="855065"/>
          <a:ext cx="1131702" cy="1131702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1176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9B14E2-FC77-4800-8DC1-CDD1CA1E73F8}">
      <dsp:nvSpPr>
        <dsp:cNvPr id="0" name=""/>
        <dsp:cNvSpPr/>
      </dsp:nvSpPr>
      <dsp:spPr>
        <a:xfrm>
          <a:off x="977135" y="3196432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3529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A70B11-F6B7-4196-9664-667B45D3E014}">
      <dsp:nvSpPr>
        <dsp:cNvPr id="0" name=""/>
        <dsp:cNvSpPr/>
      </dsp:nvSpPr>
      <dsp:spPr>
        <a:xfrm>
          <a:off x="1346825" y="3750966"/>
          <a:ext cx="691596" cy="69159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5882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EF013E-BE6F-49B2-9C49-E575EF2D5BD1}">
      <dsp:nvSpPr>
        <dsp:cNvPr id="0" name=""/>
        <dsp:cNvSpPr/>
      </dsp:nvSpPr>
      <dsp:spPr>
        <a:xfrm>
          <a:off x="2271049" y="4243886"/>
          <a:ext cx="1005957" cy="1005957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8235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392D3F-997D-45B2-9DFB-AA6B90F1DC84}">
      <dsp:nvSpPr>
        <dsp:cNvPr id="0" name=""/>
        <dsp:cNvSpPr/>
      </dsp:nvSpPr>
      <dsp:spPr>
        <a:xfrm>
          <a:off x="3564962" y="5044880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30588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DAF7B8-2AEE-4031-AB6E-21E722149671}">
      <dsp:nvSpPr>
        <dsp:cNvPr id="0" name=""/>
        <dsp:cNvSpPr/>
      </dsp:nvSpPr>
      <dsp:spPr>
        <a:xfrm>
          <a:off x="3811422" y="4243886"/>
          <a:ext cx="691596" cy="69159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32941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D40601-AC79-4116-8EE1-3A7C8FB80611}">
      <dsp:nvSpPr>
        <dsp:cNvPr id="0" name=""/>
        <dsp:cNvSpPr/>
      </dsp:nvSpPr>
      <dsp:spPr>
        <a:xfrm>
          <a:off x="4427571" y="5106494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35294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F24168-7212-4D66-9971-D8227F52E400}">
      <dsp:nvSpPr>
        <dsp:cNvPr id="0" name=""/>
        <dsp:cNvSpPr/>
      </dsp:nvSpPr>
      <dsp:spPr>
        <a:xfrm>
          <a:off x="4982105" y="4120656"/>
          <a:ext cx="1005957" cy="1005957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3764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66731E7-ED31-41AB-8349-BDDCA3F8E83A}">
      <dsp:nvSpPr>
        <dsp:cNvPr id="0" name=""/>
        <dsp:cNvSpPr/>
      </dsp:nvSpPr>
      <dsp:spPr>
        <a:xfrm>
          <a:off x="6337634" y="3874196"/>
          <a:ext cx="691596" cy="69159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5A94A-3788-4C7E-BBAC-5B9D9178FBC9}">
      <dsp:nvSpPr>
        <dsp:cNvPr id="0" name=""/>
        <dsp:cNvSpPr/>
      </dsp:nvSpPr>
      <dsp:spPr>
        <a:xfrm>
          <a:off x="1291497" y="2025748"/>
          <a:ext cx="5532768" cy="1823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400" kern="1200" dirty="0" smtClean="0"/>
            <a:t>Prueba de hipótesis </a:t>
          </a:r>
          <a:endParaRPr lang="es-CO" sz="5400" kern="1200" dirty="0"/>
        </a:p>
      </dsp:txBody>
      <dsp:txXfrm>
        <a:off x="1291497" y="2025748"/>
        <a:ext cx="5532768" cy="1823298"/>
      </dsp:txXfrm>
    </dsp:sp>
    <dsp:sp modelId="{376895BB-977E-457A-8EF5-8187A4C15A96}">
      <dsp:nvSpPr>
        <dsp:cNvPr id="0" name=""/>
        <dsp:cNvSpPr/>
      </dsp:nvSpPr>
      <dsp:spPr>
        <a:xfrm>
          <a:off x="1285210" y="1471214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A70A56-DCC2-46B1-BC36-4843527C07FE}">
      <dsp:nvSpPr>
        <dsp:cNvPr id="0" name=""/>
        <dsp:cNvSpPr/>
      </dsp:nvSpPr>
      <dsp:spPr>
        <a:xfrm>
          <a:off x="1593285" y="855065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35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9AF2C8-ED45-43C5-83EB-67C39E6A4FD0}">
      <dsp:nvSpPr>
        <dsp:cNvPr id="0" name=""/>
        <dsp:cNvSpPr/>
      </dsp:nvSpPr>
      <dsp:spPr>
        <a:xfrm>
          <a:off x="2332664" y="978295"/>
          <a:ext cx="691596" cy="69159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4706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26D2BC-D121-4AB9-9F29-F223595FA05B}">
      <dsp:nvSpPr>
        <dsp:cNvPr id="0" name=""/>
        <dsp:cNvSpPr/>
      </dsp:nvSpPr>
      <dsp:spPr>
        <a:xfrm>
          <a:off x="2948813" y="300531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7059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C5E746D-904A-47C6-B480-830038E00333}">
      <dsp:nvSpPr>
        <dsp:cNvPr id="0" name=""/>
        <dsp:cNvSpPr/>
      </dsp:nvSpPr>
      <dsp:spPr>
        <a:xfrm>
          <a:off x="3749807" y="54071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9412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8722E2-D5E4-4B3D-8F8E-A54FB91231E6}">
      <dsp:nvSpPr>
        <dsp:cNvPr id="0" name=""/>
        <dsp:cNvSpPr/>
      </dsp:nvSpPr>
      <dsp:spPr>
        <a:xfrm>
          <a:off x="4735646" y="485375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11765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567312-52A4-45C1-B855-1604594E20BE}">
      <dsp:nvSpPr>
        <dsp:cNvPr id="0" name=""/>
        <dsp:cNvSpPr/>
      </dsp:nvSpPr>
      <dsp:spPr>
        <a:xfrm>
          <a:off x="5351795" y="793450"/>
          <a:ext cx="691596" cy="69159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14118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4F4EE6-1360-4D48-A4FF-114F0405C0EE}">
      <dsp:nvSpPr>
        <dsp:cNvPr id="0" name=""/>
        <dsp:cNvSpPr/>
      </dsp:nvSpPr>
      <dsp:spPr>
        <a:xfrm>
          <a:off x="6214404" y="1471214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16471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FEBECC-D641-4098-98BF-EDA7FC4D881F}">
      <dsp:nvSpPr>
        <dsp:cNvPr id="0" name=""/>
        <dsp:cNvSpPr/>
      </dsp:nvSpPr>
      <dsp:spPr>
        <a:xfrm>
          <a:off x="6584093" y="2148978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18824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7B3C0D-FB32-49BE-B480-442AC3F76E9B}">
      <dsp:nvSpPr>
        <dsp:cNvPr id="0" name=""/>
        <dsp:cNvSpPr/>
      </dsp:nvSpPr>
      <dsp:spPr>
        <a:xfrm>
          <a:off x="3380117" y="855065"/>
          <a:ext cx="1131702" cy="1131702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1176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9B14E2-FC77-4800-8DC1-CDD1CA1E73F8}">
      <dsp:nvSpPr>
        <dsp:cNvPr id="0" name=""/>
        <dsp:cNvSpPr/>
      </dsp:nvSpPr>
      <dsp:spPr>
        <a:xfrm>
          <a:off x="977135" y="3196432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3529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A70B11-F6B7-4196-9664-667B45D3E014}">
      <dsp:nvSpPr>
        <dsp:cNvPr id="0" name=""/>
        <dsp:cNvSpPr/>
      </dsp:nvSpPr>
      <dsp:spPr>
        <a:xfrm>
          <a:off x="1346825" y="3750966"/>
          <a:ext cx="691596" cy="69159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5882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EF013E-BE6F-49B2-9C49-E575EF2D5BD1}">
      <dsp:nvSpPr>
        <dsp:cNvPr id="0" name=""/>
        <dsp:cNvSpPr/>
      </dsp:nvSpPr>
      <dsp:spPr>
        <a:xfrm>
          <a:off x="2271049" y="4243886"/>
          <a:ext cx="1005957" cy="1005957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8235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392D3F-997D-45B2-9DFB-AA6B90F1DC84}">
      <dsp:nvSpPr>
        <dsp:cNvPr id="0" name=""/>
        <dsp:cNvSpPr/>
      </dsp:nvSpPr>
      <dsp:spPr>
        <a:xfrm>
          <a:off x="3564962" y="5044880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30588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DAF7B8-2AEE-4031-AB6E-21E722149671}">
      <dsp:nvSpPr>
        <dsp:cNvPr id="0" name=""/>
        <dsp:cNvSpPr/>
      </dsp:nvSpPr>
      <dsp:spPr>
        <a:xfrm>
          <a:off x="3811422" y="4243886"/>
          <a:ext cx="691596" cy="69159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32941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D40601-AC79-4116-8EE1-3A7C8FB80611}">
      <dsp:nvSpPr>
        <dsp:cNvPr id="0" name=""/>
        <dsp:cNvSpPr/>
      </dsp:nvSpPr>
      <dsp:spPr>
        <a:xfrm>
          <a:off x="4427571" y="5106494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35294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F24168-7212-4D66-9971-D8227F52E400}">
      <dsp:nvSpPr>
        <dsp:cNvPr id="0" name=""/>
        <dsp:cNvSpPr/>
      </dsp:nvSpPr>
      <dsp:spPr>
        <a:xfrm>
          <a:off x="4982105" y="4120656"/>
          <a:ext cx="1005957" cy="1005957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3764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66731E7-ED31-41AB-8349-BDDCA3F8E83A}">
      <dsp:nvSpPr>
        <dsp:cNvPr id="0" name=""/>
        <dsp:cNvSpPr/>
      </dsp:nvSpPr>
      <dsp:spPr>
        <a:xfrm>
          <a:off x="6337634" y="3874196"/>
          <a:ext cx="691596" cy="69159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73770-3BAD-4279-87E9-8151BEB5A7A0}">
      <dsp:nvSpPr>
        <dsp:cNvPr id="0" name=""/>
        <dsp:cNvSpPr/>
      </dsp:nvSpPr>
      <dsp:spPr>
        <a:xfrm>
          <a:off x="4527165" y="0"/>
          <a:ext cx="3603165" cy="3603008"/>
        </a:xfrm>
        <a:prstGeom prst="donut">
          <a:avLst>
            <a:gd name="adj" fmla="val 110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11818BE-373A-469C-9CDC-B73071B8C3F3}">
      <dsp:nvSpPr>
        <dsp:cNvPr id="0" name=""/>
        <dsp:cNvSpPr/>
      </dsp:nvSpPr>
      <dsp:spPr>
        <a:xfrm>
          <a:off x="1013669" y="126099"/>
          <a:ext cx="4431545" cy="335065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BDD10B1-5933-492B-B512-CD9721B4B60D}">
      <dsp:nvSpPr>
        <dsp:cNvPr id="0" name=""/>
        <dsp:cNvSpPr/>
      </dsp:nvSpPr>
      <dsp:spPr>
        <a:xfrm>
          <a:off x="4923563" y="396313"/>
          <a:ext cx="2810369" cy="2810246"/>
        </a:xfrm>
        <a:prstGeom prst="ellips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La crisis económica de la República de Venezuela afectó en las exportaciones de la partida arancelaria 15.11 – aceite de palma de Ecuador.</a:t>
          </a:r>
          <a:endParaRPr lang="es-CO" sz="1800" kern="1200" dirty="0"/>
        </a:p>
      </dsp:txBody>
      <dsp:txXfrm>
        <a:off x="5335132" y="807864"/>
        <a:ext cx="1987231" cy="19871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BF822-4A37-44E4-85E0-A666FFE63BEB}">
      <dsp:nvSpPr>
        <dsp:cNvPr id="0" name=""/>
        <dsp:cNvSpPr/>
      </dsp:nvSpPr>
      <dsp:spPr>
        <a:xfrm>
          <a:off x="1567" y="211931"/>
          <a:ext cx="3342395" cy="2005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900" kern="1200" dirty="0" smtClean="0"/>
            <a:t>Importaciones venezolanas se redujeron en un 50%.</a:t>
          </a:r>
          <a:endParaRPr lang="es-CO" sz="2900" kern="1200" dirty="0"/>
        </a:p>
      </dsp:txBody>
      <dsp:txXfrm>
        <a:off x="60304" y="270668"/>
        <a:ext cx="3224921" cy="1887963"/>
      </dsp:txXfrm>
    </dsp:sp>
    <dsp:sp modelId="{5B97D543-8ED2-469B-94AF-E22307B9647B}">
      <dsp:nvSpPr>
        <dsp:cNvPr id="0" name=""/>
        <dsp:cNvSpPr/>
      </dsp:nvSpPr>
      <dsp:spPr>
        <a:xfrm>
          <a:off x="3678202" y="800192"/>
          <a:ext cx="708587" cy="8289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300" kern="1200"/>
        </a:p>
      </dsp:txBody>
      <dsp:txXfrm>
        <a:off x="3678202" y="965975"/>
        <a:ext cx="496011" cy="497348"/>
      </dsp:txXfrm>
    </dsp:sp>
    <dsp:sp modelId="{8F9E9835-EA09-46CE-BBDF-B603299F26F1}">
      <dsp:nvSpPr>
        <dsp:cNvPr id="0" name=""/>
        <dsp:cNvSpPr/>
      </dsp:nvSpPr>
      <dsp:spPr>
        <a:xfrm>
          <a:off x="4680921" y="211931"/>
          <a:ext cx="3342395" cy="2005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/>
            <a:t>El 57% de la exportación se destinaba a ese mercado.</a:t>
          </a:r>
          <a:endParaRPr lang="es-CO" sz="2900" kern="1200" dirty="0"/>
        </a:p>
      </dsp:txBody>
      <dsp:txXfrm>
        <a:off x="4739658" y="270668"/>
        <a:ext cx="3224921" cy="18879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5A94A-3788-4C7E-BBAC-5B9D9178FBC9}">
      <dsp:nvSpPr>
        <dsp:cNvPr id="0" name=""/>
        <dsp:cNvSpPr/>
      </dsp:nvSpPr>
      <dsp:spPr>
        <a:xfrm>
          <a:off x="1291497" y="2025748"/>
          <a:ext cx="5532768" cy="1823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400" kern="1200" dirty="0" smtClean="0"/>
            <a:t>Propuesta</a:t>
          </a:r>
          <a:endParaRPr lang="es-CO" sz="5400" kern="1200" dirty="0"/>
        </a:p>
      </dsp:txBody>
      <dsp:txXfrm>
        <a:off x="1291497" y="2025748"/>
        <a:ext cx="5532768" cy="1823298"/>
      </dsp:txXfrm>
    </dsp:sp>
    <dsp:sp modelId="{376895BB-977E-457A-8EF5-8187A4C15A96}">
      <dsp:nvSpPr>
        <dsp:cNvPr id="0" name=""/>
        <dsp:cNvSpPr/>
      </dsp:nvSpPr>
      <dsp:spPr>
        <a:xfrm>
          <a:off x="1285210" y="1471214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A70A56-DCC2-46B1-BC36-4843527C07FE}">
      <dsp:nvSpPr>
        <dsp:cNvPr id="0" name=""/>
        <dsp:cNvSpPr/>
      </dsp:nvSpPr>
      <dsp:spPr>
        <a:xfrm>
          <a:off x="1593285" y="855065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35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9AF2C8-ED45-43C5-83EB-67C39E6A4FD0}">
      <dsp:nvSpPr>
        <dsp:cNvPr id="0" name=""/>
        <dsp:cNvSpPr/>
      </dsp:nvSpPr>
      <dsp:spPr>
        <a:xfrm>
          <a:off x="2332664" y="978295"/>
          <a:ext cx="691596" cy="69159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4706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26D2BC-D121-4AB9-9F29-F223595FA05B}">
      <dsp:nvSpPr>
        <dsp:cNvPr id="0" name=""/>
        <dsp:cNvSpPr/>
      </dsp:nvSpPr>
      <dsp:spPr>
        <a:xfrm>
          <a:off x="2948813" y="300531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7059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C5E746D-904A-47C6-B480-830038E00333}">
      <dsp:nvSpPr>
        <dsp:cNvPr id="0" name=""/>
        <dsp:cNvSpPr/>
      </dsp:nvSpPr>
      <dsp:spPr>
        <a:xfrm>
          <a:off x="3749807" y="54071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9412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8722E2-D5E4-4B3D-8F8E-A54FB91231E6}">
      <dsp:nvSpPr>
        <dsp:cNvPr id="0" name=""/>
        <dsp:cNvSpPr/>
      </dsp:nvSpPr>
      <dsp:spPr>
        <a:xfrm>
          <a:off x="4735646" y="485375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11765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567312-52A4-45C1-B855-1604594E20BE}">
      <dsp:nvSpPr>
        <dsp:cNvPr id="0" name=""/>
        <dsp:cNvSpPr/>
      </dsp:nvSpPr>
      <dsp:spPr>
        <a:xfrm>
          <a:off x="5351795" y="793450"/>
          <a:ext cx="691596" cy="69159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14118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4F4EE6-1360-4D48-A4FF-114F0405C0EE}">
      <dsp:nvSpPr>
        <dsp:cNvPr id="0" name=""/>
        <dsp:cNvSpPr/>
      </dsp:nvSpPr>
      <dsp:spPr>
        <a:xfrm>
          <a:off x="6214404" y="1471214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16471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FEBECC-D641-4098-98BF-EDA7FC4D881F}">
      <dsp:nvSpPr>
        <dsp:cNvPr id="0" name=""/>
        <dsp:cNvSpPr/>
      </dsp:nvSpPr>
      <dsp:spPr>
        <a:xfrm>
          <a:off x="6584093" y="2148978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18824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7B3C0D-FB32-49BE-B480-442AC3F76E9B}">
      <dsp:nvSpPr>
        <dsp:cNvPr id="0" name=""/>
        <dsp:cNvSpPr/>
      </dsp:nvSpPr>
      <dsp:spPr>
        <a:xfrm>
          <a:off x="3380117" y="855065"/>
          <a:ext cx="1131702" cy="1131702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1176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9B14E2-FC77-4800-8DC1-CDD1CA1E73F8}">
      <dsp:nvSpPr>
        <dsp:cNvPr id="0" name=""/>
        <dsp:cNvSpPr/>
      </dsp:nvSpPr>
      <dsp:spPr>
        <a:xfrm>
          <a:off x="977135" y="3196432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3529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A70B11-F6B7-4196-9664-667B45D3E014}">
      <dsp:nvSpPr>
        <dsp:cNvPr id="0" name=""/>
        <dsp:cNvSpPr/>
      </dsp:nvSpPr>
      <dsp:spPr>
        <a:xfrm>
          <a:off x="1346825" y="3750966"/>
          <a:ext cx="691596" cy="69159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5882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EF013E-BE6F-49B2-9C49-E575EF2D5BD1}">
      <dsp:nvSpPr>
        <dsp:cNvPr id="0" name=""/>
        <dsp:cNvSpPr/>
      </dsp:nvSpPr>
      <dsp:spPr>
        <a:xfrm>
          <a:off x="2271049" y="4243886"/>
          <a:ext cx="1005957" cy="1005957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8235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392D3F-997D-45B2-9DFB-AA6B90F1DC84}">
      <dsp:nvSpPr>
        <dsp:cNvPr id="0" name=""/>
        <dsp:cNvSpPr/>
      </dsp:nvSpPr>
      <dsp:spPr>
        <a:xfrm>
          <a:off x="3564962" y="5044880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30588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DAF7B8-2AEE-4031-AB6E-21E722149671}">
      <dsp:nvSpPr>
        <dsp:cNvPr id="0" name=""/>
        <dsp:cNvSpPr/>
      </dsp:nvSpPr>
      <dsp:spPr>
        <a:xfrm>
          <a:off x="3811422" y="4243886"/>
          <a:ext cx="691596" cy="69159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32941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D40601-AC79-4116-8EE1-3A7C8FB80611}">
      <dsp:nvSpPr>
        <dsp:cNvPr id="0" name=""/>
        <dsp:cNvSpPr/>
      </dsp:nvSpPr>
      <dsp:spPr>
        <a:xfrm>
          <a:off x="4427571" y="5106494"/>
          <a:ext cx="440106" cy="44010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35294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F24168-7212-4D66-9971-D8227F52E400}">
      <dsp:nvSpPr>
        <dsp:cNvPr id="0" name=""/>
        <dsp:cNvSpPr/>
      </dsp:nvSpPr>
      <dsp:spPr>
        <a:xfrm>
          <a:off x="4982105" y="4120656"/>
          <a:ext cx="1005957" cy="1005957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3764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66731E7-ED31-41AB-8349-BDDCA3F8E83A}">
      <dsp:nvSpPr>
        <dsp:cNvPr id="0" name=""/>
        <dsp:cNvSpPr/>
      </dsp:nvSpPr>
      <dsp:spPr>
        <a:xfrm>
          <a:off x="6337634" y="3874196"/>
          <a:ext cx="691596" cy="69159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5FDE1-45DB-4922-8D4C-BF3260ABB34F}">
      <dsp:nvSpPr>
        <dsp:cNvPr id="0" name=""/>
        <dsp:cNvSpPr/>
      </dsp:nvSpPr>
      <dsp:spPr>
        <a:xfrm>
          <a:off x="5038" y="516454"/>
          <a:ext cx="2448039" cy="8373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Benchmarking</a:t>
          </a:r>
          <a:endParaRPr lang="es-CO" sz="2800" i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564" y="540980"/>
        <a:ext cx="2398987" cy="788319"/>
      </dsp:txXfrm>
    </dsp:sp>
    <dsp:sp modelId="{150F3EE9-D93B-4FA8-AA35-2B92D577CEF5}">
      <dsp:nvSpPr>
        <dsp:cNvPr id="0" name=""/>
        <dsp:cNvSpPr/>
      </dsp:nvSpPr>
      <dsp:spPr>
        <a:xfrm>
          <a:off x="2654911" y="684866"/>
          <a:ext cx="427887" cy="5005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900" kern="1200"/>
        </a:p>
      </dsp:txBody>
      <dsp:txXfrm>
        <a:off x="2654911" y="784975"/>
        <a:ext cx="299521" cy="300329"/>
      </dsp:txXfrm>
    </dsp:sp>
    <dsp:sp modelId="{8181324E-16A1-45AE-9E49-456CD4B6E5B9}">
      <dsp:nvSpPr>
        <dsp:cNvPr id="0" name=""/>
        <dsp:cNvSpPr/>
      </dsp:nvSpPr>
      <dsp:spPr>
        <a:xfrm>
          <a:off x="3260411" y="263754"/>
          <a:ext cx="2234015" cy="134277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0" i="0" kern="1200" dirty="0" smtClean="0"/>
            <a:t>Referencia las prácticas de la competencia</a:t>
          </a:r>
          <a:endParaRPr lang="es-CO" sz="2400" kern="1200" dirty="0"/>
        </a:p>
      </dsp:txBody>
      <dsp:txXfrm>
        <a:off x="3299739" y="303082"/>
        <a:ext cx="2155359" cy="1264114"/>
      </dsp:txXfrm>
    </dsp:sp>
    <dsp:sp modelId="{7A0BB326-43A3-4482-8DE1-F52F2E761D1C}">
      <dsp:nvSpPr>
        <dsp:cNvPr id="0" name=""/>
        <dsp:cNvSpPr/>
      </dsp:nvSpPr>
      <dsp:spPr>
        <a:xfrm>
          <a:off x="5696260" y="684866"/>
          <a:ext cx="427887" cy="5005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900" kern="1200"/>
        </a:p>
      </dsp:txBody>
      <dsp:txXfrm>
        <a:off x="5696260" y="784975"/>
        <a:ext cx="299521" cy="300329"/>
      </dsp:txXfrm>
    </dsp:sp>
    <dsp:sp modelId="{EF97B7DE-F19F-4E72-84EC-8F9AAA3033E5}">
      <dsp:nvSpPr>
        <dsp:cNvPr id="0" name=""/>
        <dsp:cNvSpPr/>
      </dsp:nvSpPr>
      <dsp:spPr>
        <a:xfrm>
          <a:off x="6301761" y="532796"/>
          <a:ext cx="2018335" cy="80468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Colombia</a:t>
          </a:r>
          <a:endParaRPr lang="es-CO" sz="2400" kern="1200" dirty="0"/>
        </a:p>
      </dsp:txBody>
      <dsp:txXfrm>
        <a:off x="6325329" y="556364"/>
        <a:ext cx="1971199" cy="757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56CF9-15B1-4916-8655-B3AD415A3CB7}" type="datetimeFigureOut">
              <a:rPr lang="es-CO" smtClean="0"/>
              <a:t>10/01/2019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59184-DA79-4489-9BFA-80FFFABF46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288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07B65-3FBA-411B-A0EE-938C6902D65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1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A1F9-EB46-42EE-8CB7-36CEC9FB0A64}" type="datetimeFigureOut">
              <a:rPr lang="es-CO" smtClean="0"/>
              <a:t>10/01/2019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7EB2-C767-414B-B8FB-EF3DFA4F45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290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A1F9-EB46-42EE-8CB7-36CEC9FB0A64}" type="datetimeFigureOut">
              <a:rPr lang="es-CO" smtClean="0"/>
              <a:t>10/01/2019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7EB2-C767-414B-B8FB-EF3DFA4F45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468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A1F9-EB46-42EE-8CB7-36CEC9FB0A64}" type="datetimeFigureOut">
              <a:rPr lang="es-CO" smtClean="0"/>
              <a:t>10/01/2019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7EB2-C767-414B-B8FB-EF3DFA4F45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6122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A1F9-EB46-42EE-8CB7-36CEC9FB0A64}" type="datetimeFigureOut">
              <a:rPr lang="es-CO" smtClean="0"/>
              <a:t>10/01/2019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7EB2-C767-414B-B8FB-EF3DFA4F45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8582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A1F9-EB46-42EE-8CB7-36CEC9FB0A64}" type="datetimeFigureOut">
              <a:rPr lang="es-CO" smtClean="0"/>
              <a:t>10/01/2019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7EB2-C767-414B-B8FB-EF3DFA4F45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301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A1F9-EB46-42EE-8CB7-36CEC9FB0A64}" type="datetimeFigureOut">
              <a:rPr lang="es-CO" smtClean="0"/>
              <a:t>10/01/2019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7EB2-C767-414B-B8FB-EF3DFA4F45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2584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A1F9-EB46-42EE-8CB7-36CEC9FB0A64}" type="datetimeFigureOut">
              <a:rPr lang="es-CO" smtClean="0"/>
              <a:t>10/01/2019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7EB2-C767-414B-B8FB-EF3DFA4F45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8257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A1F9-EB46-42EE-8CB7-36CEC9FB0A64}" type="datetimeFigureOut">
              <a:rPr lang="es-CO" smtClean="0"/>
              <a:t>10/01/2019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7EB2-C767-414B-B8FB-EF3DFA4F45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5271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A1F9-EB46-42EE-8CB7-36CEC9FB0A64}" type="datetimeFigureOut">
              <a:rPr lang="es-CO" smtClean="0"/>
              <a:t>10/01/2019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7EB2-C767-414B-B8FB-EF3DFA4F45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02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A1F9-EB46-42EE-8CB7-36CEC9FB0A64}" type="datetimeFigureOut">
              <a:rPr lang="es-CO" smtClean="0"/>
              <a:t>10/01/2019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7EB2-C767-414B-B8FB-EF3DFA4F45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0752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A1F9-EB46-42EE-8CB7-36CEC9FB0A64}" type="datetimeFigureOut">
              <a:rPr lang="es-CO" smtClean="0"/>
              <a:t>10/01/2019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7EB2-C767-414B-B8FB-EF3DFA4F45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570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6A1F9-EB46-42EE-8CB7-36CEC9FB0A64}" type="datetimeFigureOut">
              <a:rPr lang="es-CO" smtClean="0"/>
              <a:t>10/01/2019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37EB2-C767-414B-B8FB-EF3DFA4F45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860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secuador.com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cea.com.ec/" TargetMode="External"/><Relationship Id="rId5" Type="http://schemas.openxmlformats.org/officeDocument/2006/relationships/hyperlink" Target="http://www.qcsecuador.com/" TargetMode="External"/><Relationship Id="rId4" Type="http://schemas.openxmlformats.org/officeDocument/2006/relationships/hyperlink" Target="http://www.cuperu.com/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jpe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bre 2"/>
          <p:cNvSpPr/>
          <p:nvPr/>
        </p:nvSpPr>
        <p:spPr>
          <a:xfrm>
            <a:off x="-27296" y="-27296"/>
            <a:ext cx="5800299" cy="4135272"/>
          </a:xfrm>
          <a:custGeom>
            <a:avLst/>
            <a:gdLst>
              <a:gd name="connsiteX0" fmla="*/ 0 w 5800299"/>
              <a:gd name="connsiteY0" fmla="*/ 0 h 4135272"/>
              <a:gd name="connsiteX1" fmla="*/ 5773003 w 5800299"/>
              <a:gd name="connsiteY1" fmla="*/ 40944 h 4135272"/>
              <a:gd name="connsiteX2" fmla="*/ 5800299 w 5800299"/>
              <a:gd name="connsiteY2" fmla="*/ 1337481 h 4135272"/>
              <a:gd name="connsiteX3" fmla="*/ 5745708 w 5800299"/>
              <a:gd name="connsiteY3" fmla="*/ 2101756 h 4135272"/>
              <a:gd name="connsiteX4" fmla="*/ 5568287 w 5800299"/>
              <a:gd name="connsiteY4" fmla="*/ 2975212 h 4135272"/>
              <a:gd name="connsiteX5" fmla="*/ 5186150 w 5800299"/>
              <a:gd name="connsiteY5" fmla="*/ 4135272 h 4135272"/>
              <a:gd name="connsiteX6" fmla="*/ 3179929 w 5800299"/>
              <a:gd name="connsiteY6" fmla="*/ 4107977 h 4135272"/>
              <a:gd name="connsiteX7" fmla="*/ 1255595 w 5800299"/>
              <a:gd name="connsiteY7" fmla="*/ 3930556 h 4135272"/>
              <a:gd name="connsiteX8" fmla="*/ 27296 w 5800299"/>
              <a:gd name="connsiteY8" fmla="*/ 3766783 h 4135272"/>
              <a:gd name="connsiteX9" fmla="*/ 0 w 5800299"/>
              <a:gd name="connsiteY9" fmla="*/ 0 h 413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00299" h="4135272">
                <a:moveTo>
                  <a:pt x="0" y="0"/>
                </a:moveTo>
                <a:lnTo>
                  <a:pt x="5773003" y="40944"/>
                </a:lnTo>
                <a:lnTo>
                  <a:pt x="5800299" y="1337481"/>
                </a:lnTo>
                <a:lnTo>
                  <a:pt x="5745708" y="2101756"/>
                </a:lnTo>
                <a:lnTo>
                  <a:pt x="5568287" y="2975212"/>
                </a:lnTo>
                <a:lnTo>
                  <a:pt x="5186150" y="4135272"/>
                </a:lnTo>
                <a:lnTo>
                  <a:pt x="3179929" y="4107977"/>
                </a:lnTo>
                <a:lnTo>
                  <a:pt x="1255595" y="3930556"/>
                </a:lnTo>
                <a:lnTo>
                  <a:pt x="27296" y="376678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4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Shape 389"/>
          <p:cNvSpPr txBox="1">
            <a:spLocks/>
          </p:cNvSpPr>
          <p:nvPr/>
        </p:nvSpPr>
        <p:spPr bwMode="auto">
          <a:xfrm>
            <a:off x="1098846" y="1577824"/>
            <a:ext cx="7126180" cy="188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lIns="91425" tIns="91425" rIns="91425" bIns="91425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sz="20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las exportaciones de la partida arancelaria 15.11-aceite de palma de Ecuador y la afectación de la crisis económica de la República de Venezuela, período 2013 -2017.</a:t>
            </a:r>
            <a:endParaRPr lang="es-CO" sz="2000" b="1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Resultado de imagen para es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04" y="379789"/>
            <a:ext cx="57785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402025" y="1294170"/>
            <a:ext cx="8519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Ingeniería en Comercio Exterior y Negociación Internacional</a:t>
            </a:r>
            <a:endParaRPr lang="es-E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23850" y="4652963"/>
            <a:ext cx="2930525" cy="1477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ES" b="1" dirty="0">
                <a:solidFill>
                  <a:schemeClr val="bg1"/>
                </a:solidFill>
              </a:rPr>
              <a:t>Integrantes: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s-ES" b="1" dirty="0">
                <a:solidFill>
                  <a:schemeClr val="bg1"/>
                </a:solidFill>
              </a:rPr>
              <a:t>María </a:t>
            </a:r>
            <a:r>
              <a:rPr lang="es-ES" b="1" dirty="0" err="1">
                <a:solidFill>
                  <a:schemeClr val="bg1"/>
                </a:solidFill>
              </a:rPr>
              <a:t>Agusta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Analuisa</a:t>
            </a:r>
            <a:endParaRPr lang="es-ES" b="1" dirty="0">
              <a:solidFill>
                <a:schemeClr val="bg1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s-ES" b="1" dirty="0">
                <a:solidFill>
                  <a:schemeClr val="bg1"/>
                </a:solidFill>
              </a:rPr>
              <a:t>María Fernanda León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s-ES" b="1" dirty="0">
                <a:solidFill>
                  <a:schemeClr val="bg1"/>
                </a:solidFill>
              </a:rPr>
              <a:t>Jennifer Oña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s-ES" b="1" dirty="0">
                <a:solidFill>
                  <a:schemeClr val="bg1"/>
                </a:solidFill>
              </a:rPr>
              <a:t>Jessica Guamán</a:t>
            </a:r>
          </a:p>
        </p:txBody>
      </p:sp>
      <p:sp>
        <p:nvSpPr>
          <p:cNvPr id="4" name="Forma libre 3"/>
          <p:cNvSpPr/>
          <p:nvPr/>
        </p:nvSpPr>
        <p:spPr>
          <a:xfrm>
            <a:off x="-27296" y="3712191"/>
            <a:ext cx="5186150" cy="2730898"/>
          </a:xfrm>
          <a:custGeom>
            <a:avLst/>
            <a:gdLst>
              <a:gd name="connsiteX0" fmla="*/ 0 w 5186150"/>
              <a:gd name="connsiteY0" fmla="*/ 0 h 2620370"/>
              <a:gd name="connsiteX1" fmla="*/ 846162 w 5186150"/>
              <a:gd name="connsiteY1" fmla="*/ 163773 h 2620370"/>
              <a:gd name="connsiteX2" fmla="*/ 1487606 w 5186150"/>
              <a:gd name="connsiteY2" fmla="*/ 232012 h 2620370"/>
              <a:gd name="connsiteX3" fmla="*/ 2265529 w 5186150"/>
              <a:gd name="connsiteY3" fmla="*/ 286603 h 2620370"/>
              <a:gd name="connsiteX4" fmla="*/ 3057099 w 5186150"/>
              <a:gd name="connsiteY4" fmla="*/ 354842 h 2620370"/>
              <a:gd name="connsiteX5" fmla="*/ 3630305 w 5186150"/>
              <a:gd name="connsiteY5" fmla="*/ 368490 h 2620370"/>
              <a:gd name="connsiteX6" fmla="*/ 4299045 w 5186150"/>
              <a:gd name="connsiteY6" fmla="*/ 395785 h 2620370"/>
              <a:gd name="connsiteX7" fmla="*/ 4913195 w 5186150"/>
              <a:gd name="connsiteY7" fmla="*/ 409433 h 2620370"/>
              <a:gd name="connsiteX8" fmla="*/ 5186150 w 5186150"/>
              <a:gd name="connsiteY8" fmla="*/ 382137 h 2620370"/>
              <a:gd name="connsiteX9" fmla="*/ 4995081 w 5186150"/>
              <a:gd name="connsiteY9" fmla="*/ 818866 h 2620370"/>
              <a:gd name="connsiteX10" fmla="*/ 4776717 w 5186150"/>
              <a:gd name="connsiteY10" fmla="*/ 1214651 h 2620370"/>
              <a:gd name="connsiteX11" fmla="*/ 4517409 w 5186150"/>
              <a:gd name="connsiteY11" fmla="*/ 1583140 h 2620370"/>
              <a:gd name="connsiteX12" fmla="*/ 4217159 w 5186150"/>
              <a:gd name="connsiteY12" fmla="*/ 2088108 h 2620370"/>
              <a:gd name="connsiteX13" fmla="*/ 3698544 w 5186150"/>
              <a:gd name="connsiteY13" fmla="*/ 2620370 h 2620370"/>
              <a:gd name="connsiteX14" fmla="*/ 1160060 w 5186150"/>
              <a:gd name="connsiteY14" fmla="*/ 2524836 h 2620370"/>
              <a:gd name="connsiteX15" fmla="*/ 40944 w 5186150"/>
              <a:gd name="connsiteY15" fmla="*/ 2442949 h 2620370"/>
              <a:gd name="connsiteX16" fmla="*/ 0 w 5186150"/>
              <a:gd name="connsiteY16" fmla="*/ 0 h 2620370"/>
              <a:gd name="connsiteX0" fmla="*/ 0 w 5186150"/>
              <a:gd name="connsiteY0" fmla="*/ 0 h 2620370"/>
              <a:gd name="connsiteX1" fmla="*/ 846162 w 5186150"/>
              <a:gd name="connsiteY1" fmla="*/ 125136 h 2620370"/>
              <a:gd name="connsiteX2" fmla="*/ 1487606 w 5186150"/>
              <a:gd name="connsiteY2" fmla="*/ 232012 h 2620370"/>
              <a:gd name="connsiteX3" fmla="*/ 2265529 w 5186150"/>
              <a:gd name="connsiteY3" fmla="*/ 286603 h 2620370"/>
              <a:gd name="connsiteX4" fmla="*/ 3057099 w 5186150"/>
              <a:gd name="connsiteY4" fmla="*/ 354842 h 2620370"/>
              <a:gd name="connsiteX5" fmla="*/ 3630305 w 5186150"/>
              <a:gd name="connsiteY5" fmla="*/ 368490 h 2620370"/>
              <a:gd name="connsiteX6" fmla="*/ 4299045 w 5186150"/>
              <a:gd name="connsiteY6" fmla="*/ 395785 h 2620370"/>
              <a:gd name="connsiteX7" fmla="*/ 4913195 w 5186150"/>
              <a:gd name="connsiteY7" fmla="*/ 409433 h 2620370"/>
              <a:gd name="connsiteX8" fmla="*/ 5186150 w 5186150"/>
              <a:gd name="connsiteY8" fmla="*/ 382137 h 2620370"/>
              <a:gd name="connsiteX9" fmla="*/ 4995081 w 5186150"/>
              <a:gd name="connsiteY9" fmla="*/ 818866 h 2620370"/>
              <a:gd name="connsiteX10" fmla="*/ 4776717 w 5186150"/>
              <a:gd name="connsiteY10" fmla="*/ 1214651 h 2620370"/>
              <a:gd name="connsiteX11" fmla="*/ 4517409 w 5186150"/>
              <a:gd name="connsiteY11" fmla="*/ 1583140 h 2620370"/>
              <a:gd name="connsiteX12" fmla="*/ 4217159 w 5186150"/>
              <a:gd name="connsiteY12" fmla="*/ 2088108 h 2620370"/>
              <a:gd name="connsiteX13" fmla="*/ 3698544 w 5186150"/>
              <a:gd name="connsiteY13" fmla="*/ 2620370 h 2620370"/>
              <a:gd name="connsiteX14" fmla="*/ 1160060 w 5186150"/>
              <a:gd name="connsiteY14" fmla="*/ 2524836 h 2620370"/>
              <a:gd name="connsiteX15" fmla="*/ 40944 w 5186150"/>
              <a:gd name="connsiteY15" fmla="*/ 2442949 h 2620370"/>
              <a:gd name="connsiteX16" fmla="*/ 0 w 5186150"/>
              <a:gd name="connsiteY16" fmla="*/ 0 h 2620370"/>
              <a:gd name="connsiteX0" fmla="*/ 0 w 5186150"/>
              <a:gd name="connsiteY0" fmla="*/ 0 h 2620370"/>
              <a:gd name="connsiteX1" fmla="*/ 846162 w 5186150"/>
              <a:gd name="connsiteY1" fmla="*/ 125136 h 2620370"/>
              <a:gd name="connsiteX2" fmla="*/ 1487606 w 5186150"/>
              <a:gd name="connsiteY2" fmla="*/ 232012 h 2620370"/>
              <a:gd name="connsiteX3" fmla="*/ 2265529 w 5186150"/>
              <a:gd name="connsiteY3" fmla="*/ 286603 h 2620370"/>
              <a:gd name="connsiteX4" fmla="*/ 3057099 w 5186150"/>
              <a:gd name="connsiteY4" fmla="*/ 354842 h 2620370"/>
              <a:gd name="connsiteX5" fmla="*/ 3630305 w 5186150"/>
              <a:gd name="connsiteY5" fmla="*/ 368490 h 2620370"/>
              <a:gd name="connsiteX6" fmla="*/ 4299045 w 5186150"/>
              <a:gd name="connsiteY6" fmla="*/ 395785 h 2620370"/>
              <a:gd name="connsiteX7" fmla="*/ 4913195 w 5186150"/>
              <a:gd name="connsiteY7" fmla="*/ 409433 h 2620370"/>
              <a:gd name="connsiteX8" fmla="*/ 5186150 w 5186150"/>
              <a:gd name="connsiteY8" fmla="*/ 382137 h 2620370"/>
              <a:gd name="connsiteX9" fmla="*/ 4995081 w 5186150"/>
              <a:gd name="connsiteY9" fmla="*/ 818866 h 2620370"/>
              <a:gd name="connsiteX10" fmla="*/ 4776717 w 5186150"/>
              <a:gd name="connsiteY10" fmla="*/ 1214651 h 2620370"/>
              <a:gd name="connsiteX11" fmla="*/ 4517409 w 5186150"/>
              <a:gd name="connsiteY11" fmla="*/ 1583140 h 2620370"/>
              <a:gd name="connsiteX12" fmla="*/ 4217159 w 5186150"/>
              <a:gd name="connsiteY12" fmla="*/ 2088108 h 2620370"/>
              <a:gd name="connsiteX13" fmla="*/ 3698544 w 5186150"/>
              <a:gd name="connsiteY13" fmla="*/ 2620370 h 2620370"/>
              <a:gd name="connsiteX14" fmla="*/ 1160060 w 5186150"/>
              <a:gd name="connsiteY14" fmla="*/ 2524836 h 2620370"/>
              <a:gd name="connsiteX15" fmla="*/ 40944 w 5186150"/>
              <a:gd name="connsiteY15" fmla="*/ 2481585 h 2620370"/>
              <a:gd name="connsiteX16" fmla="*/ 0 w 5186150"/>
              <a:gd name="connsiteY16" fmla="*/ 0 h 2620370"/>
              <a:gd name="connsiteX0" fmla="*/ 0 w 5186150"/>
              <a:gd name="connsiteY0" fmla="*/ 0 h 2620370"/>
              <a:gd name="connsiteX1" fmla="*/ 846162 w 5186150"/>
              <a:gd name="connsiteY1" fmla="*/ 125136 h 2620370"/>
              <a:gd name="connsiteX2" fmla="*/ 1500485 w 5186150"/>
              <a:gd name="connsiteY2" fmla="*/ 219133 h 2620370"/>
              <a:gd name="connsiteX3" fmla="*/ 2265529 w 5186150"/>
              <a:gd name="connsiteY3" fmla="*/ 286603 h 2620370"/>
              <a:gd name="connsiteX4" fmla="*/ 3057099 w 5186150"/>
              <a:gd name="connsiteY4" fmla="*/ 354842 h 2620370"/>
              <a:gd name="connsiteX5" fmla="*/ 3630305 w 5186150"/>
              <a:gd name="connsiteY5" fmla="*/ 368490 h 2620370"/>
              <a:gd name="connsiteX6" fmla="*/ 4299045 w 5186150"/>
              <a:gd name="connsiteY6" fmla="*/ 395785 h 2620370"/>
              <a:gd name="connsiteX7" fmla="*/ 4913195 w 5186150"/>
              <a:gd name="connsiteY7" fmla="*/ 409433 h 2620370"/>
              <a:gd name="connsiteX8" fmla="*/ 5186150 w 5186150"/>
              <a:gd name="connsiteY8" fmla="*/ 382137 h 2620370"/>
              <a:gd name="connsiteX9" fmla="*/ 4995081 w 5186150"/>
              <a:gd name="connsiteY9" fmla="*/ 818866 h 2620370"/>
              <a:gd name="connsiteX10" fmla="*/ 4776717 w 5186150"/>
              <a:gd name="connsiteY10" fmla="*/ 1214651 h 2620370"/>
              <a:gd name="connsiteX11" fmla="*/ 4517409 w 5186150"/>
              <a:gd name="connsiteY11" fmla="*/ 1583140 h 2620370"/>
              <a:gd name="connsiteX12" fmla="*/ 4217159 w 5186150"/>
              <a:gd name="connsiteY12" fmla="*/ 2088108 h 2620370"/>
              <a:gd name="connsiteX13" fmla="*/ 3698544 w 5186150"/>
              <a:gd name="connsiteY13" fmla="*/ 2620370 h 2620370"/>
              <a:gd name="connsiteX14" fmla="*/ 1160060 w 5186150"/>
              <a:gd name="connsiteY14" fmla="*/ 2524836 h 2620370"/>
              <a:gd name="connsiteX15" fmla="*/ 40944 w 5186150"/>
              <a:gd name="connsiteY15" fmla="*/ 2481585 h 2620370"/>
              <a:gd name="connsiteX16" fmla="*/ 0 w 5186150"/>
              <a:gd name="connsiteY16" fmla="*/ 0 h 2620370"/>
              <a:gd name="connsiteX0" fmla="*/ 0 w 5186150"/>
              <a:gd name="connsiteY0" fmla="*/ 0 h 2620370"/>
              <a:gd name="connsiteX1" fmla="*/ 846162 w 5186150"/>
              <a:gd name="connsiteY1" fmla="*/ 125136 h 2620370"/>
              <a:gd name="connsiteX2" fmla="*/ 1500485 w 5186150"/>
              <a:gd name="connsiteY2" fmla="*/ 219133 h 2620370"/>
              <a:gd name="connsiteX3" fmla="*/ 2265529 w 5186150"/>
              <a:gd name="connsiteY3" fmla="*/ 286603 h 2620370"/>
              <a:gd name="connsiteX4" fmla="*/ 3057099 w 5186150"/>
              <a:gd name="connsiteY4" fmla="*/ 354842 h 2620370"/>
              <a:gd name="connsiteX5" fmla="*/ 3630305 w 5186150"/>
              <a:gd name="connsiteY5" fmla="*/ 368490 h 2620370"/>
              <a:gd name="connsiteX6" fmla="*/ 4299045 w 5186150"/>
              <a:gd name="connsiteY6" fmla="*/ 395785 h 2620370"/>
              <a:gd name="connsiteX7" fmla="*/ 4900316 w 5186150"/>
              <a:gd name="connsiteY7" fmla="*/ 370797 h 2620370"/>
              <a:gd name="connsiteX8" fmla="*/ 5186150 w 5186150"/>
              <a:gd name="connsiteY8" fmla="*/ 382137 h 2620370"/>
              <a:gd name="connsiteX9" fmla="*/ 4995081 w 5186150"/>
              <a:gd name="connsiteY9" fmla="*/ 818866 h 2620370"/>
              <a:gd name="connsiteX10" fmla="*/ 4776717 w 5186150"/>
              <a:gd name="connsiteY10" fmla="*/ 1214651 h 2620370"/>
              <a:gd name="connsiteX11" fmla="*/ 4517409 w 5186150"/>
              <a:gd name="connsiteY11" fmla="*/ 1583140 h 2620370"/>
              <a:gd name="connsiteX12" fmla="*/ 4217159 w 5186150"/>
              <a:gd name="connsiteY12" fmla="*/ 2088108 h 2620370"/>
              <a:gd name="connsiteX13" fmla="*/ 3698544 w 5186150"/>
              <a:gd name="connsiteY13" fmla="*/ 2620370 h 2620370"/>
              <a:gd name="connsiteX14" fmla="*/ 1160060 w 5186150"/>
              <a:gd name="connsiteY14" fmla="*/ 2524836 h 2620370"/>
              <a:gd name="connsiteX15" fmla="*/ 40944 w 5186150"/>
              <a:gd name="connsiteY15" fmla="*/ 2481585 h 2620370"/>
              <a:gd name="connsiteX16" fmla="*/ 0 w 5186150"/>
              <a:gd name="connsiteY16" fmla="*/ 0 h 2620370"/>
              <a:gd name="connsiteX0" fmla="*/ 0 w 5186150"/>
              <a:gd name="connsiteY0" fmla="*/ 0 h 2620370"/>
              <a:gd name="connsiteX1" fmla="*/ 846162 w 5186150"/>
              <a:gd name="connsiteY1" fmla="*/ 125136 h 2620370"/>
              <a:gd name="connsiteX2" fmla="*/ 1500485 w 5186150"/>
              <a:gd name="connsiteY2" fmla="*/ 219133 h 2620370"/>
              <a:gd name="connsiteX3" fmla="*/ 2265529 w 5186150"/>
              <a:gd name="connsiteY3" fmla="*/ 286603 h 2620370"/>
              <a:gd name="connsiteX4" fmla="*/ 3057099 w 5186150"/>
              <a:gd name="connsiteY4" fmla="*/ 354842 h 2620370"/>
              <a:gd name="connsiteX5" fmla="*/ 3630305 w 5186150"/>
              <a:gd name="connsiteY5" fmla="*/ 368490 h 2620370"/>
              <a:gd name="connsiteX6" fmla="*/ 4299045 w 5186150"/>
              <a:gd name="connsiteY6" fmla="*/ 382906 h 2620370"/>
              <a:gd name="connsiteX7" fmla="*/ 4900316 w 5186150"/>
              <a:gd name="connsiteY7" fmla="*/ 370797 h 2620370"/>
              <a:gd name="connsiteX8" fmla="*/ 5186150 w 5186150"/>
              <a:gd name="connsiteY8" fmla="*/ 382137 h 2620370"/>
              <a:gd name="connsiteX9" fmla="*/ 4995081 w 5186150"/>
              <a:gd name="connsiteY9" fmla="*/ 818866 h 2620370"/>
              <a:gd name="connsiteX10" fmla="*/ 4776717 w 5186150"/>
              <a:gd name="connsiteY10" fmla="*/ 1214651 h 2620370"/>
              <a:gd name="connsiteX11" fmla="*/ 4517409 w 5186150"/>
              <a:gd name="connsiteY11" fmla="*/ 1583140 h 2620370"/>
              <a:gd name="connsiteX12" fmla="*/ 4217159 w 5186150"/>
              <a:gd name="connsiteY12" fmla="*/ 2088108 h 2620370"/>
              <a:gd name="connsiteX13" fmla="*/ 3698544 w 5186150"/>
              <a:gd name="connsiteY13" fmla="*/ 2620370 h 2620370"/>
              <a:gd name="connsiteX14" fmla="*/ 1160060 w 5186150"/>
              <a:gd name="connsiteY14" fmla="*/ 2524836 h 2620370"/>
              <a:gd name="connsiteX15" fmla="*/ 40944 w 5186150"/>
              <a:gd name="connsiteY15" fmla="*/ 2481585 h 2620370"/>
              <a:gd name="connsiteX16" fmla="*/ 0 w 5186150"/>
              <a:gd name="connsiteY16" fmla="*/ 0 h 2620370"/>
              <a:gd name="connsiteX0" fmla="*/ 0 w 5186150"/>
              <a:gd name="connsiteY0" fmla="*/ 0 h 2620370"/>
              <a:gd name="connsiteX1" fmla="*/ 846162 w 5186150"/>
              <a:gd name="connsiteY1" fmla="*/ 125136 h 2620370"/>
              <a:gd name="connsiteX2" fmla="*/ 1500485 w 5186150"/>
              <a:gd name="connsiteY2" fmla="*/ 219133 h 2620370"/>
              <a:gd name="connsiteX3" fmla="*/ 2265529 w 5186150"/>
              <a:gd name="connsiteY3" fmla="*/ 286603 h 2620370"/>
              <a:gd name="connsiteX4" fmla="*/ 3057099 w 5186150"/>
              <a:gd name="connsiteY4" fmla="*/ 354842 h 2620370"/>
              <a:gd name="connsiteX5" fmla="*/ 3630305 w 5186150"/>
              <a:gd name="connsiteY5" fmla="*/ 368490 h 2620370"/>
              <a:gd name="connsiteX6" fmla="*/ 4299045 w 5186150"/>
              <a:gd name="connsiteY6" fmla="*/ 382906 h 2620370"/>
              <a:gd name="connsiteX7" fmla="*/ 4900316 w 5186150"/>
              <a:gd name="connsiteY7" fmla="*/ 370797 h 2620370"/>
              <a:gd name="connsiteX8" fmla="*/ 5186150 w 5186150"/>
              <a:gd name="connsiteY8" fmla="*/ 382137 h 2620370"/>
              <a:gd name="connsiteX9" fmla="*/ 4995081 w 5186150"/>
              <a:gd name="connsiteY9" fmla="*/ 818866 h 2620370"/>
              <a:gd name="connsiteX10" fmla="*/ 4776717 w 5186150"/>
              <a:gd name="connsiteY10" fmla="*/ 1214651 h 2620370"/>
              <a:gd name="connsiteX11" fmla="*/ 4581803 w 5186150"/>
              <a:gd name="connsiteY11" fmla="*/ 1583140 h 2620370"/>
              <a:gd name="connsiteX12" fmla="*/ 4217159 w 5186150"/>
              <a:gd name="connsiteY12" fmla="*/ 2088108 h 2620370"/>
              <a:gd name="connsiteX13" fmla="*/ 3698544 w 5186150"/>
              <a:gd name="connsiteY13" fmla="*/ 2620370 h 2620370"/>
              <a:gd name="connsiteX14" fmla="*/ 1160060 w 5186150"/>
              <a:gd name="connsiteY14" fmla="*/ 2524836 h 2620370"/>
              <a:gd name="connsiteX15" fmla="*/ 40944 w 5186150"/>
              <a:gd name="connsiteY15" fmla="*/ 2481585 h 2620370"/>
              <a:gd name="connsiteX16" fmla="*/ 0 w 5186150"/>
              <a:gd name="connsiteY16" fmla="*/ 0 h 2620370"/>
              <a:gd name="connsiteX0" fmla="*/ 0 w 5186150"/>
              <a:gd name="connsiteY0" fmla="*/ 0 h 2730898"/>
              <a:gd name="connsiteX1" fmla="*/ 846162 w 5186150"/>
              <a:gd name="connsiteY1" fmla="*/ 125136 h 2730898"/>
              <a:gd name="connsiteX2" fmla="*/ 1500485 w 5186150"/>
              <a:gd name="connsiteY2" fmla="*/ 219133 h 2730898"/>
              <a:gd name="connsiteX3" fmla="*/ 2265529 w 5186150"/>
              <a:gd name="connsiteY3" fmla="*/ 286603 h 2730898"/>
              <a:gd name="connsiteX4" fmla="*/ 3057099 w 5186150"/>
              <a:gd name="connsiteY4" fmla="*/ 354842 h 2730898"/>
              <a:gd name="connsiteX5" fmla="*/ 3630305 w 5186150"/>
              <a:gd name="connsiteY5" fmla="*/ 368490 h 2730898"/>
              <a:gd name="connsiteX6" fmla="*/ 4299045 w 5186150"/>
              <a:gd name="connsiteY6" fmla="*/ 382906 h 2730898"/>
              <a:gd name="connsiteX7" fmla="*/ 4900316 w 5186150"/>
              <a:gd name="connsiteY7" fmla="*/ 370797 h 2730898"/>
              <a:gd name="connsiteX8" fmla="*/ 5186150 w 5186150"/>
              <a:gd name="connsiteY8" fmla="*/ 382137 h 2730898"/>
              <a:gd name="connsiteX9" fmla="*/ 4995081 w 5186150"/>
              <a:gd name="connsiteY9" fmla="*/ 818866 h 2730898"/>
              <a:gd name="connsiteX10" fmla="*/ 4776717 w 5186150"/>
              <a:gd name="connsiteY10" fmla="*/ 1214651 h 2730898"/>
              <a:gd name="connsiteX11" fmla="*/ 4581803 w 5186150"/>
              <a:gd name="connsiteY11" fmla="*/ 1583140 h 2730898"/>
              <a:gd name="connsiteX12" fmla="*/ 4217159 w 5186150"/>
              <a:gd name="connsiteY12" fmla="*/ 2088108 h 2730898"/>
              <a:gd name="connsiteX13" fmla="*/ 3698544 w 5186150"/>
              <a:gd name="connsiteY13" fmla="*/ 2620370 h 2730898"/>
              <a:gd name="connsiteX14" fmla="*/ 1160060 w 5186150"/>
              <a:gd name="connsiteY14" fmla="*/ 2730898 h 2730898"/>
              <a:gd name="connsiteX15" fmla="*/ 40944 w 5186150"/>
              <a:gd name="connsiteY15" fmla="*/ 2481585 h 2730898"/>
              <a:gd name="connsiteX16" fmla="*/ 0 w 5186150"/>
              <a:gd name="connsiteY16" fmla="*/ 0 h 2730898"/>
              <a:gd name="connsiteX0" fmla="*/ 0 w 5186150"/>
              <a:gd name="connsiteY0" fmla="*/ 0 h 2730898"/>
              <a:gd name="connsiteX1" fmla="*/ 846162 w 5186150"/>
              <a:gd name="connsiteY1" fmla="*/ 125136 h 2730898"/>
              <a:gd name="connsiteX2" fmla="*/ 1500485 w 5186150"/>
              <a:gd name="connsiteY2" fmla="*/ 219133 h 2730898"/>
              <a:gd name="connsiteX3" fmla="*/ 2265529 w 5186150"/>
              <a:gd name="connsiteY3" fmla="*/ 286603 h 2730898"/>
              <a:gd name="connsiteX4" fmla="*/ 3057099 w 5186150"/>
              <a:gd name="connsiteY4" fmla="*/ 354842 h 2730898"/>
              <a:gd name="connsiteX5" fmla="*/ 3630305 w 5186150"/>
              <a:gd name="connsiteY5" fmla="*/ 368490 h 2730898"/>
              <a:gd name="connsiteX6" fmla="*/ 4299045 w 5186150"/>
              <a:gd name="connsiteY6" fmla="*/ 382906 h 2730898"/>
              <a:gd name="connsiteX7" fmla="*/ 4900316 w 5186150"/>
              <a:gd name="connsiteY7" fmla="*/ 370797 h 2730898"/>
              <a:gd name="connsiteX8" fmla="*/ 5186150 w 5186150"/>
              <a:gd name="connsiteY8" fmla="*/ 382137 h 2730898"/>
              <a:gd name="connsiteX9" fmla="*/ 4995081 w 5186150"/>
              <a:gd name="connsiteY9" fmla="*/ 818866 h 2730898"/>
              <a:gd name="connsiteX10" fmla="*/ 4776717 w 5186150"/>
              <a:gd name="connsiteY10" fmla="*/ 1214651 h 2730898"/>
              <a:gd name="connsiteX11" fmla="*/ 4581803 w 5186150"/>
              <a:gd name="connsiteY11" fmla="*/ 1583140 h 2730898"/>
              <a:gd name="connsiteX12" fmla="*/ 4217159 w 5186150"/>
              <a:gd name="connsiteY12" fmla="*/ 2088108 h 2730898"/>
              <a:gd name="connsiteX13" fmla="*/ 3698544 w 5186150"/>
              <a:gd name="connsiteY13" fmla="*/ 2620370 h 2730898"/>
              <a:gd name="connsiteX14" fmla="*/ 1160060 w 5186150"/>
              <a:gd name="connsiteY14" fmla="*/ 2730898 h 2730898"/>
              <a:gd name="connsiteX15" fmla="*/ 28065 w 5186150"/>
              <a:gd name="connsiteY15" fmla="*/ 2584616 h 2730898"/>
              <a:gd name="connsiteX16" fmla="*/ 0 w 5186150"/>
              <a:gd name="connsiteY16" fmla="*/ 0 h 273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186150" h="2730898">
                <a:moveTo>
                  <a:pt x="0" y="0"/>
                </a:moveTo>
                <a:lnTo>
                  <a:pt x="846162" y="125136"/>
                </a:lnTo>
                <a:lnTo>
                  <a:pt x="1500485" y="219133"/>
                </a:lnTo>
                <a:lnTo>
                  <a:pt x="2265529" y="286603"/>
                </a:lnTo>
                <a:lnTo>
                  <a:pt x="3057099" y="354842"/>
                </a:lnTo>
                <a:lnTo>
                  <a:pt x="3630305" y="368490"/>
                </a:lnTo>
                <a:lnTo>
                  <a:pt x="4299045" y="382906"/>
                </a:lnTo>
                <a:cubicBezTo>
                  <a:pt x="4510713" y="383290"/>
                  <a:pt x="4699892" y="379126"/>
                  <a:pt x="4900316" y="370797"/>
                </a:cubicBezTo>
                <a:lnTo>
                  <a:pt x="5186150" y="382137"/>
                </a:lnTo>
                <a:lnTo>
                  <a:pt x="4995081" y="818866"/>
                </a:lnTo>
                <a:lnTo>
                  <a:pt x="4776717" y="1214651"/>
                </a:lnTo>
                <a:lnTo>
                  <a:pt x="4581803" y="1583140"/>
                </a:lnTo>
                <a:lnTo>
                  <a:pt x="4217159" y="2088108"/>
                </a:lnTo>
                <a:lnTo>
                  <a:pt x="3698544" y="2620370"/>
                </a:lnTo>
                <a:lnTo>
                  <a:pt x="1160060" y="2730898"/>
                </a:lnTo>
                <a:lnTo>
                  <a:pt x="28065" y="2584616"/>
                </a:lnTo>
                <a:cubicBezTo>
                  <a:pt x="23516" y="1779398"/>
                  <a:pt x="31845" y="832514"/>
                  <a:pt x="0" y="0"/>
                </a:cubicBezTo>
                <a:close/>
              </a:path>
            </a:pathLst>
          </a:cu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Forma libre 4"/>
          <p:cNvSpPr/>
          <p:nvPr/>
        </p:nvSpPr>
        <p:spPr>
          <a:xfrm>
            <a:off x="-27296" y="6182436"/>
            <a:ext cx="9198592" cy="682388"/>
          </a:xfrm>
          <a:custGeom>
            <a:avLst/>
            <a:gdLst>
              <a:gd name="connsiteX0" fmla="*/ 0 w 9157648"/>
              <a:gd name="connsiteY0" fmla="*/ 668740 h 682388"/>
              <a:gd name="connsiteX1" fmla="*/ 0 w 9157648"/>
              <a:gd name="connsiteY1" fmla="*/ 0 h 682388"/>
              <a:gd name="connsiteX2" fmla="*/ 1473958 w 9157648"/>
              <a:gd name="connsiteY2" fmla="*/ 81886 h 682388"/>
              <a:gd name="connsiteX3" fmla="*/ 2552131 w 9157648"/>
              <a:gd name="connsiteY3" fmla="*/ 95534 h 682388"/>
              <a:gd name="connsiteX4" fmla="*/ 3712191 w 9157648"/>
              <a:gd name="connsiteY4" fmla="*/ 163773 h 682388"/>
              <a:gd name="connsiteX5" fmla="*/ 7233313 w 9157648"/>
              <a:gd name="connsiteY5" fmla="*/ 109182 h 682388"/>
              <a:gd name="connsiteX6" fmla="*/ 9157648 w 9157648"/>
              <a:gd name="connsiteY6" fmla="*/ 27295 h 682388"/>
              <a:gd name="connsiteX7" fmla="*/ 9116704 w 9157648"/>
              <a:gd name="connsiteY7" fmla="*/ 682388 h 682388"/>
              <a:gd name="connsiteX8" fmla="*/ 0 w 9157648"/>
              <a:gd name="connsiteY8" fmla="*/ 668740 h 68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682388">
                <a:moveTo>
                  <a:pt x="0" y="668740"/>
                </a:moveTo>
                <a:lnTo>
                  <a:pt x="0" y="0"/>
                </a:lnTo>
                <a:lnTo>
                  <a:pt x="1473958" y="81886"/>
                </a:lnTo>
                <a:lnTo>
                  <a:pt x="2552131" y="95534"/>
                </a:lnTo>
                <a:lnTo>
                  <a:pt x="3712191" y="163773"/>
                </a:lnTo>
                <a:lnTo>
                  <a:pt x="7233313" y="109182"/>
                </a:lnTo>
                <a:lnTo>
                  <a:pt x="9157648" y="27295"/>
                </a:lnTo>
                <a:lnTo>
                  <a:pt x="9116704" y="682388"/>
                </a:lnTo>
                <a:lnTo>
                  <a:pt x="0" y="66874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/>
          <p:cNvSpPr txBox="1"/>
          <p:nvPr/>
        </p:nvSpPr>
        <p:spPr>
          <a:xfrm>
            <a:off x="1201002" y="5208081"/>
            <a:ext cx="723787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María 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Agusta </a:t>
            </a:r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Analuisa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María 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Fernanda </a:t>
            </a:r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León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6554" y="267414"/>
            <a:ext cx="1843350" cy="996222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201002" y="2421327"/>
            <a:ext cx="62945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C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CO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C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Tutor:</a:t>
            </a:r>
            <a:endParaRPr lang="es-CO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CO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s-EC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Ing</a:t>
            </a:r>
            <a:r>
              <a:rPr lang="es-EC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Ramiro Rivera</a:t>
            </a:r>
            <a:endParaRPr lang="es-CO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201002" y="4354374"/>
            <a:ext cx="1133837" cy="6140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C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Autores:</a:t>
            </a:r>
            <a:endParaRPr lang="es-CO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55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-19996" y="0"/>
            <a:ext cx="700580" cy="65194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lvl="0" algn="ctr"/>
            <a:r>
              <a:rPr lang="es-EC" sz="2000" dirty="0"/>
              <a:t>Exportaciones de Ecuador de la partida arancelaria 15.11 (Y)</a:t>
            </a:r>
            <a:endParaRPr lang="es-CO" sz="2000" dirty="0"/>
          </a:p>
        </p:txBody>
      </p:sp>
      <p:sp>
        <p:nvSpPr>
          <p:cNvPr id="4" name="AutoShape 2" descr="Resultado de imagen para BAN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0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0" b="61515"/>
          <a:stretch/>
        </p:blipFill>
        <p:spPr bwMode="auto">
          <a:xfrm>
            <a:off x="-1" y="6510269"/>
            <a:ext cx="9144001" cy="3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377320"/>
              </p:ext>
            </p:extLst>
          </p:nvPr>
        </p:nvGraphicFramePr>
        <p:xfrm>
          <a:off x="680585" y="0"/>
          <a:ext cx="8463416" cy="6519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864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-19996" y="0"/>
            <a:ext cx="700580" cy="659881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lvl="0" algn="ctr"/>
            <a:r>
              <a:rPr lang="es-EC" sz="2400" dirty="0"/>
              <a:t>Tasa de cambio del bolívar (X</a:t>
            </a:r>
            <a:r>
              <a:rPr lang="es-EC" sz="1200" dirty="0"/>
              <a:t>1</a:t>
            </a:r>
            <a:r>
              <a:rPr lang="es-EC" sz="2400" dirty="0"/>
              <a:t>)</a:t>
            </a:r>
            <a:endParaRPr lang="es-CO" sz="2400" dirty="0"/>
          </a:p>
        </p:txBody>
      </p:sp>
      <p:sp>
        <p:nvSpPr>
          <p:cNvPr id="4" name="AutoShape 2" descr="Resultado de imagen para BAN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0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0" b="61515"/>
          <a:stretch/>
        </p:blipFill>
        <p:spPr bwMode="auto">
          <a:xfrm>
            <a:off x="-1" y="6598811"/>
            <a:ext cx="9144001" cy="25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7253982"/>
              </p:ext>
            </p:extLst>
          </p:nvPr>
        </p:nvGraphicFramePr>
        <p:xfrm>
          <a:off x="680584" y="7936"/>
          <a:ext cx="8295991" cy="5774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154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-19996" y="0"/>
            <a:ext cx="700580" cy="65194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lvl="0" algn="ctr"/>
            <a:r>
              <a:rPr lang="es-EC" sz="2000" dirty="0"/>
              <a:t>Participación de la palma africana en el PIB de Ecuador (X</a:t>
            </a:r>
            <a:r>
              <a:rPr lang="es-EC" sz="1100" dirty="0"/>
              <a:t>2</a:t>
            </a:r>
            <a:r>
              <a:rPr lang="es-EC" sz="2000" dirty="0"/>
              <a:t>)</a:t>
            </a:r>
            <a:endParaRPr lang="es-CO" sz="2000" dirty="0"/>
          </a:p>
        </p:txBody>
      </p:sp>
      <p:sp>
        <p:nvSpPr>
          <p:cNvPr id="4" name="AutoShape 2" descr="Resultado de imagen para BAN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0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0" b="61515"/>
          <a:stretch/>
        </p:blipFill>
        <p:spPr bwMode="auto">
          <a:xfrm>
            <a:off x="-1" y="6510269"/>
            <a:ext cx="9144001" cy="3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9088325"/>
              </p:ext>
            </p:extLst>
          </p:nvPr>
        </p:nvGraphicFramePr>
        <p:xfrm>
          <a:off x="856154" y="160336"/>
          <a:ext cx="8107542" cy="594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379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-19996" y="0"/>
            <a:ext cx="700580" cy="65194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lvl="0" algn="ctr"/>
            <a:r>
              <a:rPr lang="es-EC" sz="2000" dirty="0"/>
              <a:t>Concentración de las exportaciones de aceite de palma hacia Venezuela (X</a:t>
            </a:r>
            <a:r>
              <a:rPr lang="es-EC" sz="1100" dirty="0"/>
              <a:t>3</a:t>
            </a:r>
            <a:r>
              <a:rPr lang="es-EC" sz="2000" dirty="0"/>
              <a:t>)</a:t>
            </a:r>
            <a:endParaRPr lang="es-CO" sz="2000" dirty="0"/>
          </a:p>
        </p:txBody>
      </p:sp>
      <p:sp>
        <p:nvSpPr>
          <p:cNvPr id="4" name="AutoShape 2" descr="Resultado de imagen para BAN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0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0" b="61515"/>
          <a:stretch/>
        </p:blipFill>
        <p:spPr bwMode="auto">
          <a:xfrm>
            <a:off x="-1" y="6510269"/>
            <a:ext cx="9144001" cy="3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9226834"/>
              </p:ext>
            </p:extLst>
          </p:nvPr>
        </p:nvGraphicFramePr>
        <p:xfrm>
          <a:off x="914400" y="257577"/>
          <a:ext cx="8010660" cy="5679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513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-19996" y="0"/>
            <a:ext cx="700580" cy="65194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lvl="0" algn="ctr"/>
            <a:r>
              <a:rPr lang="es-EC" sz="2000" dirty="0"/>
              <a:t>Precios internacionales por tonelada métrica del aceite de palma (X</a:t>
            </a:r>
            <a:r>
              <a:rPr lang="es-EC" sz="1100" dirty="0"/>
              <a:t>4</a:t>
            </a:r>
            <a:r>
              <a:rPr lang="es-EC" sz="2000" dirty="0"/>
              <a:t>)</a:t>
            </a:r>
            <a:endParaRPr lang="es-CO" sz="2000" dirty="0"/>
          </a:p>
        </p:txBody>
      </p:sp>
      <p:sp>
        <p:nvSpPr>
          <p:cNvPr id="4" name="AutoShape 2" descr="Resultado de imagen para BAN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0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0" b="61515"/>
          <a:stretch/>
        </p:blipFill>
        <p:spPr bwMode="auto">
          <a:xfrm>
            <a:off x="0" y="6510269"/>
            <a:ext cx="9144001" cy="3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9592193"/>
              </p:ext>
            </p:extLst>
          </p:nvPr>
        </p:nvGraphicFramePr>
        <p:xfrm>
          <a:off x="680584" y="-1"/>
          <a:ext cx="8295991" cy="6171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035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-19996" y="0"/>
            <a:ext cx="700580" cy="65194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s-EC" sz="2400" dirty="0"/>
              <a:t>Riesgo país de Venezuela (X</a:t>
            </a:r>
            <a:r>
              <a:rPr lang="es-EC" sz="1200" dirty="0"/>
              <a:t>5</a:t>
            </a:r>
            <a:r>
              <a:rPr lang="es-EC" sz="2400" dirty="0" smtClean="0"/>
              <a:t>)</a:t>
            </a:r>
            <a:endParaRPr lang="es-CO" sz="2400" dirty="0"/>
          </a:p>
        </p:txBody>
      </p:sp>
      <p:sp>
        <p:nvSpPr>
          <p:cNvPr id="4" name="AutoShape 2" descr="Resultado de imagen para BAN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0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0" b="61515"/>
          <a:stretch/>
        </p:blipFill>
        <p:spPr bwMode="auto">
          <a:xfrm>
            <a:off x="-1" y="6510269"/>
            <a:ext cx="9144001" cy="3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799663"/>
              </p:ext>
            </p:extLst>
          </p:nvPr>
        </p:nvGraphicFramePr>
        <p:xfrm>
          <a:off x="1023581" y="160338"/>
          <a:ext cx="7837084" cy="604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92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-19996" y="0"/>
            <a:ext cx="700580" cy="65194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lvl="0" algn="ctr"/>
            <a:r>
              <a:rPr lang="es-EC" sz="2400" dirty="0"/>
              <a:t>Producción nacional de la palma aceitera (X</a:t>
            </a:r>
            <a:r>
              <a:rPr lang="es-EC" sz="1200" dirty="0"/>
              <a:t>6</a:t>
            </a:r>
            <a:r>
              <a:rPr lang="es-EC" sz="2400" dirty="0"/>
              <a:t>)</a:t>
            </a:r>
            <a:endParaRPr lang="es-CO" sz="2400" dirty="0"/>
          </a:p>
        </p:txBody>
      </p:sp>
      <p:sp>
        <p:nvSpPr>
          <p:cNvPr id="4" name="AutoShape 2" descr="Resultado de imagen para BAN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0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0" b="61515"/>
          <a:stretch/>
        </p:blipFill>
        <p:spPr bwMode="auto">
          <a:xfrm>
            <a:off x="-1" y="6510269"/>
            <a:ext cx="9144001" cy="3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4454757"/>
              </p:ext>
            </p:extLst>
          </p:nvPr>
        </p:nvGraphicFramePr>
        <p:xfrm>
          <a:off x="635946" y="132412"/>
          <a:ext cx="8508054" cy="6039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35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0" b="61515"/>
          <a:stretch/>
        </p:blipFill>
        <p:spPr bwMode="auto">
          <a:xfrm>
            <a:off x="14052" y="6502195"/>
            <a:ext cx="9144001" cy="3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aceite de pal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" y="1188076"/>
            <a:ext cx="3089756" cy="308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51872844"/>
              </p:ext>
            </p:extLst>
          </p:nvPr>
        </p:nvGraphicFramePr>
        <p:xfrm>
          <a:off x="1429556" y="128789"/>
          <a:ext cx="8006366" cy="5600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8433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BAN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0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0" b="61515"/>
          <a:stretch/>
        </p:blipFill>
        <p:spPr bwMode="auto">
          <a:xfrm>
            <a:off x="-1" y="6510269"/>
            <a:ext cx="9144001" cy="3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/>
          <p:nvPr/>
        </p:nvPicPr>
        <p:blipFill rotWithShape="1">
          <a:blip r:embed="rId3"/>
          <a:srcRect t="9336" b="8196"/>
          <a:stretch/>
        </p:blipFill>
        <p:spPr>
          <a:xfrm>
            <a:off x="155575" y="470077"/>
            <a:ext cx="8769484" cy="55829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307975" y="5458005"/>
                <a:ext cx="899029" cy="376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CO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O" b="1" i="1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acc>
                      <m:r>
                        <a:rPr lang="es-CO" b="1" i="1">
                          <a:latin typeface="Cambria Math" panose="02040503050406030204" pitchFamily="18" charset="0"/>
                        </a:rPr>
                        <m:t>𝒗𝒔</m:t>
                      </m:r>
                      <m:sSub>
                        <m:sSubPr>
                          <m:ctrlPr>
                            <a:rPr lang="es-CO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CO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5458005"/>
                <a:ext cx="899029" cy="376770"/>
              </a:xfrm>
              <a:prstGeom prst="rect">
                <a:avLst/>
              </a:prstGeom>
              <a:blipFill rotWithShape="0">
                <a:blip r:embed="rId4"/>
                <a:stretch>
                  <a:fillRect t="-1613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4196857" y="3201978"/>
                <a:ext cx="2553328" cy="376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CO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O" b="1" i="1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acc>
                      <m:r>
                        <a:rPr lang="es-CO" b="0" i="0">
                          <a:latin typeface="Cambria Math" panose="02040503050406030204" pitchFamily="18" charset="0"/>
                        </a:rPr>
                        <m:t>=220261−</m:t>
                      </m:r>
                      <m:sSub>
                        <m:sSubPr>
                          <m:ctrlPr>
                            <a:rPr lang="es-CO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b="0" i="0">
                              <a:latin typeface="Cambria Math" panose="02040503050406030204" pitchFamily="18" charset="0"/>
                            </a:rPr>
                            <m:t>0.404</m:t>
                          </m:r>
                          <m:r>
                            <a:rPr lang="es-CO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CO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857" y="3201978"/>
                <a:ext cx="2553328" cy="376770"/>
              </a:xfrm>
              <a:prstGeom prst="rect">
                <a:avLst/>
              </a:prstGeom>
              <a:blipFill rotWithShape="0">
                <a:blip r:embed="rId5"/>
                <a:stretch>
                  <a:fillRect t="-1613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ángulo 1"/>
          <p:cNvSpPr/>
          <p:nvPr/>
        </p:nvSpPr>
        <p:spPr>
          <a:xfrm>
            <a:off x="7496264" y="641594"/>
            <a:ext cx="1183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p= -0.542</a:t>
            </a:r>
            <a:endParaRPr lang="es-CO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959377" y="5941317"/>
            <a:ext cx="3225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C" b="1" i="1" dirty="0">
                <a:latin typeface="Cambria Math" panose="02040503050406030204" pitchFamily="18" charset="0"/>
              </a:rPr>
              <a:t>Tasa de cambio del bolívar (X1)</a:t>
            </a:r>
            <a:endParaRPr lang="es-CO" b="1" i="1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BAN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0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0" b="61515"/>
          <a:stretch/>
        </p:blipFill>
        <p:spPr bwMode="auto">
          <a:xfrm>
            <a:off x="-1" y="6510269"/>
            <a:ext cx="9144001" cy="3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/>
          <p:nvPr/>
        </p:nvPicPr>
        <p:blipFill rotWithShape="1">
          <a:blip r:embed="rId3"/>
          <a:srcRect t="9385" b="8496"/>
          <a:stretch/>
        </p:blipFill>
        <p:spPr bwMode="auto">
          <a:xfrm>
            <a:off x="155575" y="379929"/>
            <a:ext cx="8730848" cy="54766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155575" y="5479838"/>
                <a:ext cx="904350" cy="376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CO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O" b="1" i="1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acc>
                      <m:r>
                        <a:rPr lang="es-CO" b="1" i="1">
                          <a:latin typeface="Cambria Math" panose="02040503050406030204" pitchFamily="18" charset="0"/>
                        </a:rPr>
                        <m:t>𝒗𝒔</m:t>
                      </m:r>
                      <m:sSub>
                        <m:sSubPr>
                          <m:ctrlPr>
                            <a:rPr lang="es-CO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CO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5479838"/>
                <a:ext cx="904350" cy="376770"/>
              </a:xfrm>
              <a:prstGeom prst="rect">
                <a:avLst/>
              </a:prstGeom>
              <a:blipFill rotWithShape="0">
                <a:blip r:embed="rId4"/>
                <a:stretch>
                  <a:fillRect t="-1613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/>
              <p:cNvSpPr/>
              <p:nvPr/>
            </p:nvSpPr>
            <p:spPr>
              <a:xfrm>
                <a:off x="2612244" y="2393038"/>
                <a:ext cx="2811924" cy="376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CO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O" b="1" i="1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acc>
                      <m:r>
                        <a:rPr lang="es-CO" b="0" i="0">
                          <a:latin typeface="Cambria Math" panose="02040503050406030204" pitchFamily="18" charset="0"/>
                        </a:rPr>
                        <m:t>=−72601+</m:t>
                      </m:r>
                      <m:sSub>
                        <m:sSubPr>
                          <m:ctrlPr>
                            <a:rPr lang="es-CO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b="0" i="0">
                              <a:latin typeface="Cambria Math" panose="02040503050406030204" pitchFamily="18" charset="0"/>
                            </a:rPr>
                            <m:t>687910</m:t>
                          </m:r>
                          <m:r>
                            <a:rPr lang="es-CO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CO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244" y="2393038"/>
                <a:ext cx="2811924" cy="376770"/>
              </a:xfrm>
              <a:prstGeom prst="rect">
                <a:avLst/>
              </a:prstGeom>
              <a:blipFill rotWithShape="0">
                <a:blip r:embed="rId5"/>
                <a:stretch>
                  <a:fillRect t="-1639" b="-1639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ángulo 1"/>
          <p:cNvSpPr/>
          <p:nvPr/>
        </p:nvSpPr>
        <p:spPr>
          <a:xfrm>
            <a:off x="7736741" y="731684"/>
            <a:ext cx="962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P=0.705</a:t>
            </a:r>
            <a:endParaRPr lang="es-CO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645275" y="5944945"/>
            <a:ext cx="6416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C" b="1" i="1" dirty="0">
                <a:latin typeface="Cambria Math" panose="02040503050406030204" pitchFamily="18" charset="0"/>
              </a:rPr>
              <a:t>Participación de la palma africana en el PIB de Ecuador (X2)</a:t>
            </a:r>
            <a:endParaRPr lang="es-CO" b="1" i="1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51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985" y="158128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2785828" y="1150843"/>
            <a:ext cx="3540920" cy="3508772"/>
            <a:chOff x="2364494" y="740658"/>
            <a:chExt cx="4721226" cy="4678363"/>
          </a:xfrm>
        </p:grpSpPr>
        <p:sp>
          <p:nvSpPr>
            <p:cNvPr id="35" name="Rectangle 34"/>
            <p:cNvSpPr/>
            <p:nvPr/>
          </p:nvSpPr>
          <p:spPr>
            <a:xfrm>
              <a:off x="2443869" y="740658"/>
              <a:ext cx="4641851" cy="46783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364494" y="1592359"/>
              <a:ext cx="2105026" cy="3738563"/>
              <a:chOff x="2364494" y="1613783"/>
              <a:chExt cx="2105026" cy="3738563"/>
            </a:xfrm>
            <a:solidFill>
              <a:schemeClr val="accent1"/>
            </a:solidFill>
            <a:effectLst>
              <a:outerShdw blurRad="127000" dist="635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2524832" y="1613783"/>
                <a:ext cx="1944688" cy="3738563"/>
              </a:xfrm>
              <a:custGeom>
                <a:avLst/>
                <a:gdLst>
                  <a:gd name="T0" fmla="*/ 1225 w 1225"/>
                  <a:gd name="T1" fmla="*/ 1882 h 2355"/>
                  <a:gd name="T2" fmla="*/ 1147 w 1225"/>
                  <a:gd name="T3" fmla="*/ 1860 h 2355"/>
                  <a:gd name="T4" fmla="*/ 1074 w 1225"/>
                  <a:gd name="T5" fmla="*/ 1833 h 2355"/>
                  <a:gd name="T6" fmla="*/ 1003 w 1225"/>
                  <a:gd name="T7" fmla="*/ 1798 h 2355"/>
                  <a:gd name="T8" fmla="*/ 935 w 1225"/>
                  <a:gd name="T9" fmla="*/ 1759 h 2355"/>
                  <a:gd name="T10" fmla="*/ 871 w 1225"/>
                  <a:gd name="T11" fmla="*/ 1714 h 2355"/>
                  <a:gd name="T12" fmla="*/ 811 w 1225"/>
                  <a:gd name="T13" fmla="*/ 1665 h 2355"/>
                  <a:gd name="T14" fmla="*/ 756 w 1225"/>
                  <a:gd name="T15" fmla="*/ 1611 h 2355"/>
                  <a:gd name="T16" fmla="*/ 707 w 1225"/>
                  <a:gd name="T17" fmla="*/ 1553 h 2355"/>
                  <a:gd name="T18" fmla="*/ 660 w 1225"/>
                  <a:gd name="T19" fmla="*/ 1490 h 2355"/>
                  <a:gd name="T20" fmla="*/ 619 w 1225"/>
                  <a:gd name="T21" fmla="*/ 1423 h 2355"/>
                  <a:gd name="T22" fmla="*/ 583 w 1225"/>
                  <a:gd name="T23" fmla="*/ 1354 h 2355"/>
                  <a:gd name="T24" fmla="*/ 554 w 1225"/>
                  <a:gd name="T25" fmla="*/ 1281 h 2355"/>
                  <a:gd name="T26" fmla="*/ 530 w 1225"/>
                  <a:gd name="T27" fmla="*/ 1205 h 2355"/>
                  <a:gd name="T28" fmla="*/ 513 w 1225"/>
                  <a:gd name="T29" fmla="*/ 1126 h 2355"/>
                  <a:gd name="T30" fmla="*/ 503 w 1225"/>
                  <a:gd name="T31" fmla="*/ 1046 h 2355"/>
                  <a:gd name="T32" fmla="*/ 499 w 1225"/>
                  <a:gd name="T33" fmla="*/ 963 h 2355"/>
                  <a:gd name="T34" fmla="*/ 501 w 1225"/>
                  <a:gd name="T35" fmla="*/ 919 h 2355"/>
                  <a:gd name="T36" fmla="*/ 508 w 1225"/>
                  <a:gd name="T37" fmla="*/ 835 h 2355"/>
                  <a:gd name="T38" fmla="*/ 523 w 1225"/>
                  <a:gd name="T39" fmla="*/ 751 h 2355"/>
                  <a:gd name="T40" fmla="*/ 545 w 1225"/>
                  <a:gd name="T41" fmla="*/ 670 h 2355"/>
                  <a:gd name="T42" fmla="*/ 575 w 1225"/>
                  <a:gd name="T43" fmla="*/ 593 h 2355"/>
                  <a:gd name="T44" fmla="*/ 611 w 1225"/>
                  <a:gd name="T45" fmla="*/ 519 h 2355"/>
                  <a:gd name="T46" fmla="*/ 652 w 1225"/>
                  <a:gd name="T47" fmla="*/ 449 h 2355"/>
                  <a:gd name="T48" fmla="*/ 698 w 1225"/>
                  <a:gd name="T49" fmla="*/ 382 h 2355"/>
                  <a:gd name="T50" fmla="*/ 597 w 1225"/>
                  <a:gd name="T51" fmla="*/ 147 h 2355"/>
                  <a:gd name="T52" fmla="*/ 371 w 1225"/>
                  <a:gd name="T53" fmla="*/ 0 h 2355"/>
                  <a:gd name="T54" fmla="*/ 288 w 1225"/>
                  <a:gd name="T55" fmla="*/ 99 h 2355"/>
                  <a:gd name="T56" fmla="*/ 216 w 1225"/>
                  <a:gd name="T57" fmla="*/ 206 h 2355"/>
                  <a:gd name="T58" fmla="*/ 153 w 1225"/>
                  <a:gd name="T59" fmla="*/ 319 h 2355"/>
                  <a:gd name="T60" fmla="*/ 99 w 1225"/>
                  <a:gd name="T61" fmla="*/ 437 h 2355"/>
                  <a:gd name="T62" fmla="*/ 57 w 1225"/>
                  <a:gd name="T63" fmla="*/ 562 h 2355"/>
                  <a:gd name="T64" fmla="*/ 26 w 1225"/>
                  <a:gd name="T65" fmla="*/ 691 h 2355"/>
                  <a:gd name="T66" fmla="*/ 7 w 1225"/>
                  <a:gd name="T67" fmla="*/ 824 h 2355"/>
                  <a:gd name="T68" fmla="*/ 0 w 1225"/>
                  <a:gd name="T69" fmla="*/ 962 h 2355"/>
                  <a:gd name="T70" fmla="*/ 2 w 1225"/>
                  <a:gd name="T71" fmla="*/ 1023 h 2355"/>
                  <a:gd name="T72" fmla="*/ 12 w 1225"/>
                  <a:gd name="T73" fmla="*/ 1149 h 2355"/>
                  <a:gd name="T74" fmla="*/ 33 w 1225"/>
                  <a:gd name="T75" fmla="*/ 1269 h 2355"/>
                  <a:gd name="T76" fmla="*/ 63 w 1225"/>
                  <a:gd name="T77" fmla="*/ 1385 h 2355"/>
                  <a:gd name="T78" fmla="*/ 105 w 1225"/>
                  <a:gd name="T79" fmla="*/ 1498 h 2355"/>
                  <a:gd name="T80" fmla="*/ 153 w 1225"/>
                  <a:gd name="T81" fmla="*/ 1606 h 2355"/>
                  <a:gd name="T82" fmla="*/ 211 w 1225"/>
                  <a:gd name="T83" fmla="*/ 1709 h 2355"/>
                  <a:gd name="T84" fmla="*/ 276 w 1225"/>
                  <a:gd name="T85" fmla="*/ 1807 h 2355"/>
                  <a:gd name="T86" fmla="*/ 350 w 1225"/>
                  <a:gd name="T87" fmla="*/ 1899 h 2355"/>
                  <a:gd name="T88" fmla="*/ 429 w 1225"/>
                  <a:gd name="T89" fmla="*/ 1985 h 2355"/>
                  <a:gd name="T90" fmla="*/ 516 w 1225"/>
                  <a:gd name="T91" fmla="*/ 2064 h 2355"/>
                  <a:gd name="T92" fmla="*/ 609 w 1225"/>
                  <a:gd name="T93" fmla="*/ 2134 h 2355"/>
                  <a:gd name="T94" fmla="*/ 708 w 1225"/>
                  <a:gd name="T95" fmla="*/ 2199 h 2355"/>
                  <a:gd name="T96" fmla="*/ 813 w 1225"/>
                  <a:gd name="T97" fmla="*/ 2254 h 2355"/>
                  <a:gd name="T98" fmla="*/ 923 w 1225"/>
                  <a:gd name="T99" fmla="*/ 2302 h 2355"/>
                  <a:gd name="T100" fmla="*/ 1036 w 1225"/>
                  <a:gd name="T101" fmla="*/ 2340 h 2355"/>
                  <a:gd name="T102" fmla="*/ 1113 w 1225"/>
                  <a:gd name="T103" fmla="*/ 2093 h 2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25" h="2355">
                    <a:moveTo>
                      <a:pt x="1225" y="1882"/>
                    </a:moveTo>
                    <a:lnTo>
                      <a:pt x="1225" y="1882"/>
                    </a:lnTo>
                    <a:lnTo>
                      <a:pt x="1185" y="1872"/>
                    </a:lnTo>
                    <a:lnTo>
                      <a:pt x="1147" y="1860"/>
                    </a:lnTo>
                    <a:lnTo>
                      <a:pt x="1110" y="1846"/>
                    </a:lnTo>
                    <a:lnTo>
                      <a:pt x="1074" y="1833"/>
                    </a:lnTo>
                    <a:lnTo>
                      <a:pt x="1038" y="1815"/>
                    </a:lnTo>
                    <a:lnTo>
                      <a:pt x="1003" y="1798"/>
                    </a:lnTo>
                    <a:lnTo>
                      <a:pt x="969" y="1779"/>
                    </a:lnTo>
                    <a:lnTo>
                      <a:pt x="935" y="1759"/>
                    </a:lnTo>
                    <a:lnTo>
                      <a:pt x="904" y="1738"/>
                    </a:lnTo>
                    <a:lnTo>
                      <a:pt x="871" y="1714"/>
                    </a:lnTo>
                    <a:lnTo>
                      <a:pt x="842" y="1690"/>
                    </a:lnTo>
                    <a:lnTo>
                      <a:pt x="811" y="1665"/>
                    </a:lnTo>
                    <a:lnTo>
                      <a:pt x="784" y="1639"/>
                    </a:lnTo>
                    <a:lnTo>
                      <a:pt x="756" y="1611"/>
                    </a:lnTo>
                    <a:lnTo>
                      <a:pt x="731" y="1582"/>
                    </a:lnTo>
                    <a:lnTo>
                      <a:pt x="707" y="1553"/>
                    </a:lnTo>
                    <a:lnTo>
                      <a:pt x="683" y="1522"/>
                    </a:lnTo>
                    <a:lnTo>
                      <a:pt x="660" y="1490"/>
                    </a:lnTo>
                    <a:lnTo>
                      <a:pt x="638" y="1457"/>
                    </a:lnTo>
                    <a:lnTo>
                      <a:pt x="619" y="1423"/>
                    </a:lnTo>
                    <a:lnTo>
                      <a:pt x="600" y="1389"/>
                    </a:lnTo>
                    <a:lnTo>
                      <a:pt x="583" y="1354"/>
                    </a:lnTo>
                    <a:lnTo>
                      <a:pt x="568" y="1318"/>
                    </a:lnTo>
                    <a:lnTo>
                      <a:pt x="554" y="1281"/>
                    </a:lnTo>
                    <a:lnTo>
                      <a:pt x="542" y="1243"/>
                    </a:lnTo>
                    <a:lnTo>
                      <a:pt x="530" y="1205"/>
                    </a:lnTo>
                    <a:lnTo>
                      <a:pt x="521" y="1166"/>
                    </a:lnTo>
                    <a:lnTo>
                      <a:pt x="513" y="1126"/>
                    </a:lnTo>
                    <a:lnTo>
                      <a:pt x="508" y="1087"/>
                    </a:lnTo>
                    <a:lnTo>
                      <a:pt x="503" y="1046"/>
                    </a:lnTo>
                    <a:lnTo>
                      <a:pt x="501" y="1005"/>
                    </a:lnTo>
                    <a:lnTo>
                      <a:pt x="499" y="963"/>
                    </a:lnTo>
                    <a:lnTo>
                      <a:pt x="499" y="963"/>
                    </a:lnTo>
                    <a:lnTo>
                      <a:pt x="501" y="919"/>
                    </a:lnTo>
                    <a:lnTo>
                      <a:pt x="503" y="876"/>
                    </a:lnTo>
                    <a:lnTo>
                      <a:pt x="508" y="835"/>
                    </a:lnTo>
                    <a:lnTo>
                      <a:pt x="515" y="792"/>
                    </a:lnTo>
                    <a:lnTo>
                      <a:pt x="523" y="751"/>
                    </a:lnTo>
                    <a:lnTo>
                      <a:pt x="533" y="710"/>
                    </a:lnTo>
                    <a:lnTo>
                      <a:pt x="545" y="670"/>
                    </a:lnTo>
                    <a:lnTo>
                      <a:pt x="559" y="631"/>
                    </a:lnTo>
                    <a:lnTo>
                      <a:pt x="575" y="593"/>
                    </a:lnTo>
                    <a:lnTo>
                      <a:pt x="592" y="555"/>
                    </a:lnTo>
                    <a:lnTo>
                      <a:pt x="611" y="519"/>
                    </a:lnTo>
                    <a:lnTo>
                      <a:pt x="630" y="483"/>
                    </a:lnTo>
                    <a:lnTo>
                      <a:pt x="652" y="449"/>
                    </a:lnTo>
                    <a:lnTo>
                      <a:pt x="674" y="415"/>
                    </a:lnTo>
                    <a:lnTo>
                      <a:pt x="698" y="382"/>
                    </a:lnTo>
                    <a:lnTo>
                      <a:pt x="724" y="351"/>
                    </a:lnTo>
                    <a:lnTo>
                      <a:pt x="597" y="147"/>
                    </a:lnTo>
                    <a:lnTo>
                      <a:pt x="371" y="0"/>
                    </a:lnTo>
                    <a:lnTo>
                      <a:pt x="371" y="0"/>
                    </a:lnTo>
                    <a:lnTo>
                      <a:pt x="328" y="48"/>
                    </a:lnTo>
                    <a:lnTo>
                      <a:pt x="288" y="99"/>
                    </a:lnTo>
                    <a:lnTo>
                      <a:pt x="250" y="151"/>
                    </a:lnTo>
                    <a:lnTo>
                      <a:pt x="216" y="206"/>
                    </a:lnTo>
                    <a:lnTo>
                      <a:pt x="184" y="260"/>
                    </a:lnTo>
                    <a:lnTo>
                      <a:pt x="153" y="319"/>
                    </a:lnTo>
                    <a:lnTo>
                      <a:pt x="125" y="377"/>
                    </a:lnTo>
                    <a:lnTo>
                      <a:pt x="99" y="437"/>
                    </a:lnTo>
                    <a:lnTo>
                      <a:pt x="77" y="499"/>
                    </a:lnTo>
                    <a:lnTo>
                      <a:pt x="57" y="562"/>
                    </a:lnTo>
                    <a:lnTo>
                      <a:pt x="39" y="626"/>
                    </a:lnTo>
                    <a:lnTo>
                      <a:pt x="26" y="691"/>
                    </a:lnTo>
                    <a:lnTo>
                      <a:pt x="15" y="758"/>
                    </a:lnTo>
                    <a:lnTo>
                      <a:pt x="7" y="824"/>
                    </a:lnTo>
                    <a:lnTo>
                      <a:pt x="2" y="893"/>
                    </a:lnTo>
                    <a:lnTo>
                      <a:pt x="0" y="962"/>
                    </a:lnTo>
                    <a:lnTo>
                      <a:pt x="0" y="962"/>
                    </a:lnTo>
                    <a:lnTo>
                      <a:pt x="2" y="1023"/>
                    </a:lnTo>
                    <a:lnTo>
                      <a:pt x="5" y="1087"/>
                    </a:lnTo>
                    <a:lnTo>
                      <a:pt x="12" y="1149"/>
                    </a:lnTo>
                    <a:lnTo>
                      <a:pt x="22" y="1209"/>
                    </a:lnTo>
                    <a:lnTo>
                      <a:pt x="33" y="1269"/>
                    </a:lnTo>
                    <a:lnTo>
                      <a:pt x="48" y="1327"/>
                    </a:lnTo>
                    <a:lnTo>
                      <a:pt x="63" y="1385"/>
                    </a:lnTo>
                    <a:lnTo>
                      <a:pt x="82" y="1442"/>
                    </a:lnTo>
                    <a:lnTo>
                      <a:pt x="105" y="1498"/>
                    </a:lnTo>
                    <a:lnTo>
                      <a:pt x="127" y="1553"/>
                    </a:lnTo>
                    <a:lnTo>
                      <a:pt x="153" y="1606"/>
                    </a:lnTo>
                    <a:lnTo>
                      <a:pt x="182" y="1658"/>
                    </a:lnTo>
                    <a:lnTo>
                      <a:pt x="211" y="1709"/>
                    </a:lnTo>
                    <a:lnTo>
                      <a:pt x="242" y="1759"/>
                    </a:lnTo>
                    <a:lnTo>
                      <a:pt x="276" y="1807"/>
                    </a:lnTo>
                    <a:lnTo>
                      <a:pt x="312" y="1853"/>
                    </a:lnTo>
                    <a:lnTo>
                      <a:pt x="350" y="1899"/>
                    </a:lnTo>
                    <a:lnTo>
                      <a:pt x="389" y="1942"/>
                    </a:lnTo>
                    <a:lnTo>
                      <a:pt x="429" y="1985"/>
                    </a:lnTo>
                    <a:lnTo>
                      <a:pt x="472" y="2025"/>
                    </a:lnTo>
                    <a:lnTo>
                      <a:pt x="516" y="2064"/>
                    </a:lnTo>
                    <a:lnTo>
                      <a:pt x="563" y="2100"/>
                    </a:lnTo>
                    <a:lnTo>
                      <a:pt x="609" y="2134"/>
                    </a:lnTo>
                    <a:lnTo>
                      <a:pt x="659" y="2169"/>
                    </a:lnTo>
                    <a:lnTo>
                      <a:pt x="708" y="2199"/>
                    </a:lnTo>
                    <a:lnTo>
                      <a:pt x="760" y="2227"/>
                    </a:lnTo>
                    <a:lnTo>
                      <a:pt x="813" y="2254"/>
                    </a:lnTo>
                    <a:lnTo>
                      <a:pt x="866" y="2280"/>
                    </a:lnTo>
                    <a:lnTo>
                      <a:pt x="923" y="2302"/>
                    </a:lnTo>
                    <a:lnTo>
                      <a:pt x="978" y="2321"/>
                    </a:lnTo>
                    <a:lnTo>
                      <a:pt x="1036" y="2340"/>
                    </a:lnTo>
                    <a:lnTo>
                      <a:pt x="1094" y="2355"/>
                    </a:lnTo>
                    <a:lnTo>
                      <a:pt x="1113" y="2093"/>
                    </a:lnTo>
                    <a:lnTo>
                      <a:pt x="1225" y="18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2364494" y="1912233"/>
                <a:ext cx="1260475" cy="1263650"/>
              </a:xfrm>
              <a:custGeom>
                <a:avLst/>
                <a:gdLst>
                  <a:gd name="T0" fmla="*/ 387 w 794"/>
                  <a:gd name="T1" fmla="*/ 0 h 796"/>
                  <a:gd name="T2" fmla="*/ 348 w 794"/>
                  <a:gd name="T3" fmla="*/ 4 h 796"/>
                  <a:gd name="T4" fmla="*/ 271 w 794"/>
                  <a:gd name="T5" fmla="*/ 21 h 796"/>
                  <a:gd name="T6" fmla="*/ 199 w 794"/>
                  <a:gd name="T7" fmla="*/ 54 h 796"/>
                  <a:gd name="T8" fmla="*/ 137 w 794"/>
                  <a:gd name="T9" fmla="*/ 98 h 796"/>
                  <a:gd name="T10" fmla="*/ 84 w 794"/>
                  <a:gd name="T11" fmla="*/ 153 h 796"/>
                  <a:gd name="T12" fmla="*/ 43 w 794"/>
                  <a:gd name="T13" fmla="*/ 216 h 796"/>
                  <a:gd name="T14" fmla="*/ 15 w 794"/>
                  <a:gd name="T15" fmla="*/ 288 h 796"/>
                  <a:gd name="T16" fmla="*/ 2 w 794"/>
                  <a:gd name="T17" fmla="*/ 367 h 796"/>
                  <a:gd name="T18" fmla="*/ 0 w 794"/>
                  <a:gd name="T19" fmla="*/ 407 h 796"/>
                  <a:gd name="T20" fmla="*/ 0 w 794"/>
                  <a:gd name="T21" fmla="*/ 427 h 796"/>
                  <a:gd name="T22" fmla="*/ 10 w 794"/>
                  <a:gd name="T23" fmla="*/ 487 h 796"/>
                  <a:gd name="T24" fmla="*/ 34 w 794"/>
                  <a:gd name="T25" fmla="*/ 561 h 796"/>
                  <a:gd name="T26" fmla="*/ 72 w 794"/>
                  <a:gd name="T27" fmla="*/ 628 h 796"/>
                  <a:gd name="T28" fmla="*/ 122 w 794"/>
                  <a:gd name="T29" fmla="*/ 684 h 796"/>
                  <a:gd name="T30" fmla="*/ 182 w 794"/>
                  <a:gd name="T31" fmla="*/ 732 h 796"/>
                  <a:gd name="T32" fmla="*/ 250 w 794"/>
                  <a:gd name="T33" fmla="*/ 767 h 796"/>
                  <a:gd name="T34" fmla="*/ 326 w 794"/>
                  <a:gd name="T35" fmla="*/ 789 h 796"/>
                  <a:gd name="T36" fmla="*/ 386 w 794"/>
                  <a:gd name="T37" fmla="*/ 796 h 796"/>
                  <a:gd name="T38" fmla="*/ 406 w 794"/>
                  <a:gd name="T39" fmla="*/ 796 h 796"/>
                  <a:gd name="T40" fmla="*/ 446 w 794"/>
                  <a:gd name="T41" fmla="*/ 792 h 796"/>
                  <a:gd name="T42" fmla="*/ 523 w 794"/>
                  <a:gd name="T43" fmla="*/ 775 h 796"/>
                  <a:gd name="T44" fmla="*/ 593 w 794"/>
                  <a:gd name="T45" fmla="*/ 743 h 796"/>
                  <a:gd name="T46" fmla="*/ 657 w 794"/>
                  <a:gd name="T47" fmla="*/ 698 h 796"/>
                  <a:gd name="T48" fmla="*/ 708 w 794"/>
                  <a:gd name="T49" fmla="*/ 643 h 796"/>
                  <a:gd name="T50" fmla="*/ 749 w 794"/>
                  <a:gd name="T51" fmla="*/ 580 h 796"/>
                  <a:gd name="T52" fmla="*/ 779 w 794"/>
                  <a:gd name="T53" fmla="*/ 508 h 796"/>
                  <a:gd name="T54" fmla="*/ 792 w 794"/>
                  <a:gd name="T55" fmla="*/ 431 h 796"/>
                  <a:gd name="T56" fmla="*/ 794 w 794"/>
                  <a:gd name="T57" fmla="*/ 390 h 796"/>
                  <a:gd name="T58" fmla="*/ 792 w 794"/>
                  <a:gd name="T59" fmla="*/ 369 h 796"/>
                  <a:gd name="T60" fmla="*/ 784 w 794"/>
                  <a:gd name="T61" fmla="*/ 309 h 796"/>
                  <a:gd name="T62" fmla="*/ 760 w 794"/>
                  <a:gd name="T63" fmla="*/ 235 h 796"/>
                  <a:gd name="T64" fmla="*/ 722 w 794"/>
                  <a:gd name="T65" fmla="*/ 168 h 796"/>
                  <a:gd name="T66" fmla="*/ 670 w 794"/>
                  <a:gd name="T67" fmla="*/ 112 h 796"/>
                  <a:gd name="T68" fmla="*/ 612 w 794"/>
                  <a:gd name="T69" fmla="*/ 64 h 796"/>
                  <a:gd name="T70" fmla="*/ 544 w 794"/>
                  <a:gd name="T71" fmla="*/ 30 h 796"/>
                  <a:gd name="T72" fmla="*/ 468 w 794"/>
                  <a:gd name="T73" fmla="*/ 7 h 796"/>
                  <a:gd name="T74" fmla="*/ 408 w 794"/>
                  <a:gd name="T75" fmla="*/ 2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4" h="796">
                    <a:moveTo>
                      <a:pt x="387" y="0"/>
                    </a:moveTo>
                    <a:lnTo>
                      <a:pt x="387" y="0"/>
                    </a:lnTo>
                    <a:lnTo>
                      <a:pt x="367" y="2"/>
                    </a:lnTo>
                    <a:lnTo>
                      <a:pt x="348" y="4"/>
                    </a:lnTo>
                    <a:lnTo>
                      <a:pt x="309" y="11"/>
                    </a:lnTo>
                    <a:lnTo>
                      <a:pt x="271" y="21"/>
                    </a:lnTo>
                    <a:lnTo>
                      <a:pt x="233" y="36"/>
                    </a:lnTo>
                    <a:lnTo>
                      <a:pt x="199" y="54"/>
                    </a:lnTo>
                    <a:lnTo>
                      <a:pt x="168" y="74"/>
                    </a:lnTo>
                    <a:lnTo>
                      <a:pt x="137" y="98"/>
                    </a:lnTo>
                    <a:lnTo>
                      <a:pt x="110" y="124"/>
                    </a:lnTo>
                    <a:lnTo>
                      <a:pt x="84" y="153"/>
                    </a:lnTo>
                    <a:lnTo>
                      <a:pt x="62" y="184"/>
                    </a:lnTo>
                    <a:lnTo>
                      <a:pt x="43" y="216"/>
                    </a:lnTo>
                    <a:lnTo>
                      <a:pt x="27" y="252"/>
                    </a:lnTo>
                    <a:lnTo>
                      <a:pt x="15" y="288"/>
                    </a:lnTo>
                    <a:lnTo>
                      <a:pt x="5" y="326"/>
                    </a:lnTo>
                    <a:lnTo>
                      <a:pt x="2" y="367"/>
                    </a:lnTo>
                    <a:lnTo>
                      <a:pt x="0" y="386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0" y="427"/>
                    </a:lnTo>
                    <a:lnTo>
                      <a:pt x="3" y="448"/>
                    </a:lnTo>
                    <a:lnTo>
                      <a:pt x="10" y="487"/>
                    </a:lnTo>
                    <a:lnTo>
                      <a:pt x="20" y="525"/>
                    </a:lnTo>
                    <a:lnTo>
                      <a:pt x="34" y="561"/>
                    </a:lnTo>
                    <a:lnTo>
                      <a:pt x="51" y="595"/>
                    </a:lnTo>
                    <a:lnTo>
                      <a:pt x="72" y="628"/>
                    </a:lnTo>
                    <a:lnTo>
                      <a:pt x="96" y="657"/>
                    </a:lnTo>
                    <a:lnTo>
                      <a:pt x="122" y="684"/>
                    </a:lnTo>
                    <a:lnTo>
                      <a:pt x="151" y="710"/>
                    </a:lnTo>
                    <a:lnTo>
                      <a:pt x="182" y="732"/>
                    </a:lnTo>
                    <a:lnTo>
                      <a:pt x="216" y="751"/>
                    </a:lnTo>
                    <a:lnTo>
                      <a:pt x="250" y="767"/>
                    </a:lnTo>
                    <a:lnTo>
                      <a:pt x="288" y="780"/>
                    </a:lnTo>
                    <a:lnTo>
                      <a:pt x="326" y="789"/>
                    </a:lnTo>
                    <a:lnTo>
                      <a:pt x="365" y="794"/>
                    </a:lnTo>
                    <a:lnTo>
                      <a:pt x="386" y="796"/>
                    </a:lnTo>
                    <a:lnTo>
                      <a:pt x="406" y="796"/>
                    </a:lnTo>
                    <a:lnTo>
                      <a:pt x="406" y="796"/>
                    </a:lnTo>
                    <a:lnTo>
                      <a:pt x="427" y="794"/>
                    </a:lnTo>
                    <a:lnTo>
                      <a:pt x="446" y="792"/>
                    </a:lnTo>
                    <a:lnTo>
                      <a:pt x="485" y="786"/>
                    </a:lnTo>
                    <a:lnTo>
                      <a:pt x="523" y="775"/>
                    </a:lnTo>
                    <a:lnTo>
                      <a:pt x="559" y="760"/>
                    </a:lnTo>
                    <a:lnTo>
                      <a:pt x="593" y="743"/>
                    </a:lnTo>
                    <a:lnTo>
                      <a:pt x="626" y="722"/>
                    </a:lnTo>
                    <a:lnTo>
                      <a:pt x="657" y="698"/>
                    </a:lnTo>
                    <a:lnTo>
                      <a:pt x="684" y="672"/>
                    </a:lnTo>
                    <a:lnTo>
                      <a:pt x="708" y="643"/>
                    </a:lnTo>
                    <a:lnTo>
                      <a:pt x="731" y="612"/>
                    </a:lnTo>
                    <a:lnTo>
                      <a:pt x="749" y="580"/>
                    </a:lnTo>
                    <a:lnTo>
                      <a:pt x="767" y="544"/>
                    </a:lnTo>
                    <a:lnTo>
                      <a:pt x="779" y="508"/>
                    </a:lnTo>
                    <a:lnTo>
                      <a:pt x="787" y="470"/>
                    </a:lnTo>
                    <a:lnTo>
                      <a:pt x="792" y="431"/>
                    </a:lnTo>
                    <a:lnTo>
                      <a:pt x="794" y="410"/>
                    </a:lnTo>
                    <a:lnTo>
                      <a:pt x="794" y="390"/>
                    </a:lnTo>
                    <a:lnTo>
                      <a:pt x="794" y="390"/>
                    </a:lnTo>
                    <a:lnTo>
                      <a:pt x="792" y="369"/>
                    </a:lnTo>
                    <a:lnTo>
                      <a:pt x="791" y="348"/>
                    </a:lnTo>
                    <a:lnTo>
                      <a:pt x="784" y="309"/>
                    </a:lnTo>
                    <a:lnTo>
                      <a:pt x="773" y="271"/>
                    </a:lnTo>
                    <a:lnTo>
                      <a:pt x="760" y="235"/>
                    </a:lnTo>
                    <a:lnTo>
                      <a:pt x="743" y="201"/>
                    </a:lnTo>
                    <a:lnTo>
                      <a:pt x="722" y="168"/>
                    </a:lnTo>
                    <a:lnTo>
                      <a:pt x="698" y="139"/>
                    </a:lnTo>
                    <a:lnTo>
                      <a:pt x="670" y="112"/>
                    </a:lnTo>
                    <a:lnTo>
                      <a:pt x="643" y="86"/>
                    </a:lnTo>
                    <a:lnTo>
                      <a:pt x="612" y="64"/>
                    </a:lnTo>
                    <a:lnTo>
                      <a:pt x="578" y="45"/>
                    </a:lnTo>
                    <a:lnTo>
                      <a:pt x="544" y="30"/>
                    </a:lnTo>
                    <a:lnTo>
                      <a:pt x="506" y="16"/>
                    </a:lnTo>
                    <a:lnTo>
                      <a:pt x="468" y="7"/>
                    </a:lnTo>
                    <a:lnTo>
                      <a:pt x="429" y="2"/>
                    </a:lnTo>
                    <a:lnTo>
                      <a:pt x="408" y="2"/>
                    </a:lnTo>
                    <a:lnTo>
                      <a:pt x="38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2"/>
              <p:cNvSpPr>
                <a:spLocks/>
              </p:cNvSpPr>
              <p:nvPr/>
            </p:nvSpPr>
            <p:spPr bwMode="auto">
              <a:xfrm>
                <a:off x="2535944" y="2083683"/>
                <a:ext cx="917575" cy="920750"/>
              </a:xfrm>
              <a:custGeom>
                <a:avLst/>
                <a:gdLst>
                  <a:gd name="T0" fmla="*/ 283 w 578"/>
                  <a:gd name="T1" fmla="*/ 0 h 580"/>
                  <a:gd name="T2" fmla="*/ 225 w 578"/>
                  <a:gd name="T3" fmla="*/ 7 h 580"/>
                  <a:gd name="T4" fmla="*/ 170 w 578"/>
                  <a:gd name="T5" fmla="*/ 26 h 580"/>
                  <a:gd name="T6" fmla="*/ 122 w 578"/>
                  <a:gd name="T7" fmla="*/ 54 h 580"/>
                  <a:gd name="T8" fmla="*/ 79 w 578"/>
                  <a:gd name="T9" fmla="*/ 90 h 580"/>
                  <a:gd name="T10" fmla="*/ 44 w 578"/>
                  <a:gd name="T11" fmla="*/ 134 h 580"/>
                  <a:gd name="T12" fmla="*/ 19 w 578"/>
                  <a:gd name="T13" fmla="*/ 184 h 580"/>
                  <a:gd name="T14" fmla="*/ 3 w 578"/>
                  <a:gd name="T15" fmla="*/ 239 h 580"/>
                  <a:gd name="T16" fmla="*/ 0 w 578"/>
                  <a:gd name="T17" fmla="*/ 297 h 580"/>
                  <a:gd name="T18" fmla="*/ 2 w 578"/>
                  <a:gd name="T19" fmla="*/ 326 h 580"/>
                  <a:gd name="T20" fmla="*/ 14 w 578"/>
                  <a:gd name="T21" fmla="*/ 383 h 580"/>
                  <a:gd name="T22" fmla="*/ 38 w 578"/>
                  <a:gd name="T23" fmla="*/ 434 h 580"/>
                  <a:gd name="T24" fmla="*/ 70 w 578"/>
                  <a:gd name="T25" fmla="*/ 479 h 580"/>
                  <a:gd name="T26" fmla="*/ 110 w 578"/>
                  <a:gd name="T27" fmla="*/ 518 h 580"/>
                  <a:gd name="T28" fmla="*/ 156 w 578"/>
                  <a:gd name="T29" fmla="*/ 547 h 580"/>
                  <a:gd name="T30" fmla="*/ 209 w 578"/>
                  <a:gd name="T31" fmla="*/ 568 h 580"/>
                  <a:gd name="T32" fmla="*/ 266 w 578"/>
                  <a:gd name="T33" fmla="*/ 578 h 580"/>
                  <a:gd name="T34" fmla="*/ 295 w 578"/>
                  <a:gd name="T35" fmla="*/ 580 h 580"/>
                  <a:gd name="T36" fmla="*/ 353 w 578"/>
                  <a:gd name="T37" fmla="*/ 573 h 580"/>
                  <a:gd name="T38" fmla="*/ 408 w 578"/>
                  <a:gd name="T39" fmla="*/ 554 h 580"/>
                  <a:gd name="T40" fmla="*/ 456 w 578"/>
                  <a:gd name="T41" fmla="*/ 527 h 580"/>
                  <a:gd name="T42" fmla="*/ 497 w 578"/>
                  <a:gd name="T43" fmla="*/ 491 h 580"/>
                  <a:gd name="T44" fmla="*/ 533 w 578"/>
                  <a:gd name="T45" fmla="*/ 446 h 580"/>
                  <a:gd name="T46" fmla="*/ 557 w 578"/>
                  <a:gd name="T47" fmla="*/ 396 h 580"/>
                  <a:gd name="T48" fmla="*/ 574 w 578"/>
                  <a:gd name="T49" fmla="*/ 342 h 580"/>
                  <a:gd name="T50" fmla="*/ 578 w 578"/>
                  <a:gd name="T51" fmla="*/ 283 h 580"/>
                  <a:gd name="T52" fmla="*/ 576 w 578"/>
                  <a:gd name="T53" fmla="*/ 254 h 580"/>
                  <a:gd name="T54" fmla="*/ 564 w 578"/>
                  <a:gd name="T55" fmla="*/ 198 h 580"/>
                  <a:gd name="T56" fmla="*/ 540 w 578"/>
                  <a:gd name="T57" fmla="*/ 146 h 580"/>
                  <a:gd name="T58" fmla="*/ 508 w 578"/>
                  <a:gd name="T59" fmla="*/ 102 h 580"/>
                  <a:gd name="T60" fmla="*/ 468 w 578"/>
                  <a:gd name="T61" fmla="*/ 62 h 580"/>
                  <a:gd name="T62" fmla="*/ 422 w 578"/>
                  <a:gd name="T63" fmla="*/ 33 h 580"/>
                  <a:gd name="T64" fmla="*/ 369 w 578"/>
                  <a:gd name="T65" fmla="*/ 12 h 580"/>
                  <a:gd name="T66" fmla="*/ 312 w 578"/>
                  <a:gd name="T67" fmla="*/ 2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78" h="580">
                    <a:moveTo>
                      <a:pt x="283" y="0"/>
                    </a:moveTo>
                    <a:lnTo>
                      <a:pt x="283" y="0"/>
                    </a:lnTo>
                    <a:lnTo>
                      <a:pt x="252" y="4"/>
                    </a:lnTo>
                    <a:lnTo>
                      <a:pt x="225" y="7"/>
                    </a:lnTo>
                    <a:lnTo>
                      <a:pt x="197" y="16"/>
                    </a:lnTo>
                    <a:lnTo>
                      <a:pt x="170" y="26"/>
                    </a:lnTo>
                    <a:lnTo>
                      <a:pt x="146" y="38"/>
                    </a:lnTo>
                    <a:lnTo>
                      <a:pt x="122" y="54"/>
                    </a:lnTo>
                    <a:lnTo>
                      <a:pt x="99" y="71"/>
                    </a:lnTo>
                    <a:lnTo>
                      <a:pt x="79" y="90"/>
                    </a:lnTo>
                    <a:lnTo>
                      <a:pt x="62" y="112"/>
                    </a:lnTo>
                    <a:lnTo>
                      <a:pt x="44" y="134"/>
                    </a:lnTo>
                    <a:lnTo>
                      <a:pt x="31" y="158"/>
                    </a:lnTo>
                    <a:lnTo>
                      <a:pt x="19" y="184"/>
                    </a:lnTo>
                    <a:lnTo>
                      <a:pt x="10" y="210"/>
                    </a:lnTo>
                    <a:lnTo>
                      <a:pt x="3" y="239"/>
                    </a:lnTo>
                    <a:lnTo>
                      <a:pt x="0" y="268"/>
                    </a:lnTo>
                    <a:lnTo>
                      <a:pt x="0" y="297"/>
                    </a:lnTo>
                    <a:lnTo>
                      <a:pt x="0" y="297"/>
                    </a:lnTo>
                    <a:lnTo>
                      <a:pt x="2" y="326"/>
                    </a:lnTo>
                    <a:lnTo>
                      <a:pt x="7" y="355"/>
                    </a:lnTo>
                    <a:lnTo>
                      <a:pt x="14" y="383"/>
                    </a:lnTo>
                    <a:lnTo>
                      <a:pt x="24" y="408"/>
                    </a:lnTo>
                    <a:lnTo>
                      <a:pt x="38" y="434"/>
                    </a:lnTo>
                    <a:lnTo>
                      <a:pt x="53" y="458"/>
                    </a:lnTo>
                    <a:lnTo>
                      <a:pt x="70" y="479"/>
                    </a:lnTo>
                    <a:lnTo>
                      <a:pt x="89" y="499"/>
                    </a:lnTo>
                    <a:lnTo>
                      <a:pt x="110" y="518"/>
                    </a:lnTo>
                    <a:lnTo>
                      <a:pt x="132" y="534"/>
                    </a:lnTo>
                    <a:lnTo>
                      <a:pt x="156" y="547"/>
                    </a:lnTo>
                    <a:lnTo>
                      <a:pt x="182" y="559"/>
                    </a:lnTo>
                    <a:lnTo>
                      <a:pt x="209" y="568"/>
                    </a:lnTo>
                    <a:lnTo>
                      <a:pt x="237" y="575"/>
                    </a:lnTo>
                    <a:lnTo>
                      <a:pt x="266" y="578"/>
                    </a:lnTo>
                    <a:lnTo>
                      <a:pt x="295" y="580"/>
                    </a:lnTo>
                    <a:lnTo>
                      <a:pt x="295" y="580"/>
                    </a:lnTo>
                    <a:lnTo>
                      <a:pt x="324" y="578"/>
                    </a:lnTo>
                    <a:lnTo>
                      <a:pt x="353" y="573"/>
                    </a:lnTo>
                    <a:lnTo>
                      <a:pt x="381" y="564"/>
                    </a:lnTo>
                    <a:lnTo>
                      <a:pt x="408" y="554"/>
                    </a:lnTo>
                    <a:lnTo>
                      <a:pt x="432" y="542"/>
                    </a:lnTo>
                    <a:lnTo>
                      <a:pt x="456" y="527"/>
                    </a:lnTo>
                    <a:lnTo>
                      <a:pt x="478" y="510"/>
                    </a:lnTo>
                    <a:lnTo>
                      <a:pt x="497" y="491"/>
                    </a:lnTo>
                    <a:lnTo>
                      <a:pt x="516" y="470"/>
                    </a:lnTo>
                    <a:lnTo>
                      <a:pt x="533" y="446"/>
                    </a:lnTo>
                    <a:lnTo>
                      <a:pt x="547" y="422"/>
                    </a:lnTo>
                    <a:lnTo>
                      <a:pt x="557" y="396"/>
                    </a:lnTo>
                    <a:lnTo>
                      <a:pt x="568" y="371"/>
                    </a:lnTo>
                    <a:lnTo>
                      <a:pt x="574" y="342"/>
                    </a:lnTo>
                    <a:lnTo>
                      <a:pt x="578" y="314"/>
                    </a:lnTo>
                    <a:lnTo>
                      <a:pt x="578" y="283"/>
                    </a:lnTo>
                    <a:lnTo>
                      <a:pt x="578" y="283"/>
                    </a:lnTo>
                    <a:lnTo>
                      <a:pt x="576" y="254"/>
                    </a:lnTo>
                    <a:lnTo>
                      <a:pt x="571" y="225"/>
                    </a:lnTo>
                    <a:lnTo>
                      <a:pt x="564" y="198"/>
                    </a:lnTo>
                    <a:lnTo>
                      <a:pt x="552" y="172"/>
                    </a:lnTo>
                    <a:lnTo>
                      <a:pt x="540" y="146"/>
                    </a:lnTo>
                    <a:lnTo>
                      <a:pt x="525" y="124"/>
                    </a:lnTo>
                    <a:lnTo>
                      <a:pt x="508" y="102"/>
                    </a:lnTo>
                    <a:lnTo>
                      <a:pt x="489" y="81"/>
                    </a:lnTo>
                    <a:lnTo>
                      <a:pt x="468" y="62"/>
                    </a:lnTo>
                    <a:lnTo>
                      <a:pt x="446" y="47"/>
                    </a:lnTo>
                    <a:lnTo>
                      <a:pt x="422" y="33"/>
                    </a:lnTo>
                    <a:lnTo>
                      <a:pt x="396" y="21"/>
                    </a:lnTo>
                    <a:lnTo>
                      <a:pt x="369" y="12"/>
                    </a:lnTo>
                    <a:lnTo>
                      <a:pt x="341" y="6"/>
                    </a:lnTo>
                    <a:lnTo>
                      <a:pt x="312" y="2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4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</a:t>
                </a: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2845360" y="1150843"/>
            <a:ext cx="3481388" cy="3508772"/>
            <a:chOff x="2443869" y="740657"/>
            <a:chExt cx="4641851" cy="4678363"/>
          </a:xfrm>
        </p:grpSpPr>
        <p:grpSp>
          <p:nvGrpSpPr>
            <p:cNvPr id="41" name="Group 40"/>
            <p:cNvGrpSpPr/>
            <p:nvPr/>
          </p:nvGrpSpPr>
          <p:grpSpPr>
            <a:xfrm>
              <a:off x="3229682" y="859720"/>
              <a:ext cx="3727450" cy="1714500"/>
              <a:chOff x="3229682" y="859720"/>
              <a:chExt cx="3727450" cy="1714500"/>
            </a:xfrm>
            <a:solidFill>
              <a:schemeClr val="accent2"/>
            </a:solidFill>
            <a:effectLst>
              <a:outerShdw blurRad="127000" dist="635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Freeform 5"/>
              <p:cNvSpPr>
                <a:spLocks/>
              </p:cNvSpPr>
              <p:nvPr/>
            </p:nvSpPr>
            <p:spPr bwMode="auto">
              <a:xfrm>
                <a:off x="3229682" y="859720"/>
                <a:ext cx="3727450" cy="1714500"/>
              </a:xfrm>
              <a:custGeom>
                <a:avLst/>
                <a:gdLst>
                  <a:gd name="T0" fmla="*/ 2348 w 2348"/>
                  <a:gd name="T1" fmla="*/ 962 h 1080"/>
                  <a:gd name="T2" fmla="*/ 2307 w 2348"/>
                  <a:gd name="T3" fmla="*/ 859 h 1080"/>
                  <a:gd name="T4" fmla="*/ 2259 w 2348"/>
                  <a:gd name="T5" fmla="*/ 759 h 1080"/>
                  <a:gd name="T6" fmla="*/ 2204 w 2348"/>
                  <a:gd name="T7" fmla="*/ 665 h 1080"/>
                  <a:gd name="T8" fmla="*/ 2143 w 2348"/>
                  <a:gd name="T9" fmla="*/ 576 h 1080"/>
                  <a:gd name="T10" fmla="*/ 2074 w 2348"/>
                  <a:gd name="T11" fmla="*/ 490 h 1080"/>
                  <a:gd name="T12" fmla="*/ 1998 w 2348"/>
                  <a:gd name="T13" fmla="*/ 411 h 1080"/>
                  <a:gd name="T14" fmla="*/ 1918 w 2348"/>
                  <a:gd name="T15" fmla="*/ 338 h 1080"/>
                  <a:gd name="T16" fmla="*/ 1832 w 2348"/>
                  <a:gd name="T17" fmla="*/ 271 h 1080"/>
                  <a:gd name="T18" fmla="*/ 1741 w 2348"/>
                  <a:gd name="T19" fmla="*/ 211 h 1080"/>
                  <a:gd name="T20" fmla="*/ 1645 w 2348"/>
                  <a:gd name="T21" fmla="*/ 158 h 1080"/>
                  <a:gd name="T22" fmla="*/ 1546 w 2348"/>
                  <a:gd name="T23" fmla="*/ 111 h 1080"/>
                  <a:gd name="T24" fmla="*/ 1441 w 2348"/>
                  <a:gd name="T25" fmla="*/ 72 h 1080"/>
                  <a:gd name="T26" fmla="*/ 1333 w 2348"/>
                  <a:gd name="T27" fmla="*/ 41 h 1080"/>
                  <a:gd name="T28" fmla="*/ 1223 w 2348"/>
                  <a:gd name="T29" fmla="*/ 19 h 1080"/>
                  <a:gd name="T30" fmla="*/ 1108 w 2348"/>
                  <a:gd name="T31" fmla="*/ 5 h 1080"/>
                  <a:gd name="T32" fmla="*/ 993 w 2348"/>
                  <a:gd name="T33" fmla="*/ 0 h 1080"/>
                  <a:gd name="T34" fmla="*/ 921 w 2348"/>
                  <a:gd name="T35" fmla="*/ 2 h 1080"/>
                  <a:gd name="T36" fmla="*/ 781 w 2348"/>
                  <a:gd name="T37" fmla="*/ 17 h 1080"/>
                  <a:gd name="T38" fmla="*/ 643 w 2348"/>
                  <a:gd name="T39" fmla="*/ 43 h 1080"/>
                  <a:gd name="T40" fmla="*/ 511 w 2348"/>
                  <a:gd name="T41" fmla="*/ 82 h 1080"/>
                  <a:gd name="T42" fmla="*/ 386 w 2348"/>
                  <a:gd name="T43" fmla="*/ 135 h 1080"/>
                  <a:gd name="T44" fmla="*/ 266 w 2348"/>
                  <a:gd name="T45" fmla="*/ 197 h 1080"/>
                  <a:gd name="T46" fmla="*/ 155 w 2348"/>
                  <a:gd name="T47" fmla="*/ 271 h 1080"/>
                  <a:gd name="T48" fmla="*/ 48 w 2348"/>
                  <a:gd name="T49" fmla="*/ 355 h 1080"/>
                  <a:gd name="T50" fmla="*/ 225 w 2348"/>
                  <a:gd name="T51" fmla="*/ 554 h 1080"/>
                  <a:gd name="T52" fmla="*/ 350 w 2348"/>
                  <a:gd name="T53" fmla="*/ 753 h 1080"/>
                  <a:gd name="T54" fmla="*/ 415 w 2348"/>
                  <a:gd name="T55" fmla="*/ 696 h 1080"/>
                  <a:gd name="T56" fmla="*/ 487 w 2348"/>
                  <a:gd name="T57" fmla="*/ 645 h 1080"/>
                  <a:gd name="T58" fmla="*/ 565 w 2348"/>
                  <a:gd name="T59" fmla="*/ 600 h 1080"/>
                  <a:gd name="T60" fmla="*/ 643 w 2348"/>
                  <a:gd name="T61" fmla="*/ 562 h 1080"/>
                  <a:gd name="T62" fmla="*/ 729 w 2348"/>
                  <a:gd name="T63" fmla="*/ 533 h 1080"/>
                  <a:gd name="T64" fmla="*/ 817 w 2348"/>
                  <a:gd name="T65" fmla="*/ 511 h 1080"/>
                  <a:gd name="T66" fmla="*/ 908 w 2348"/>
                  <a:gd name="T67" fmla="*/ 497 h 1080"/>
                  <a:gd name="T68" fmla="*/ 1000 w 2348"/>
                  <a:gd name="T69" fmla="*/ 494 h 1080"/>
                  <a:gd name="T70" fmla="*/ 1038 w 2348"/>
                  <a:gd name="T71" fmla="*/ 494 h 1080"/>
                  <a:gd name="T72" fmla="*/ 1110 w 2348"/>
                  <a:gd name="T73" fmla="*/ 499 h 1080"/>
                  <a:gd name="T74" fmla="*/ 1182 w 2348"/>
                  <a:gd name="T75" fmla="*/ 511 h 1080"/>
                  <a:gd name="T76" fmla="*/ 1251 w 2348"/>
                  <a:gd name="T77" fmla="*/ 526 h 1080"/>
                  <a:gd name="T78" fmla="*/ 1318 w 2348"/>
                  <a:gd name="T79" fmla="*/ 547 h 1080"/>
                  <a:gd name="T80" fmla="*/ 1383 w 2348"/>
                  <a:gd name="T81" fmla="*/ 574 h 1080"/>
                  <a:gd name="T82" fmla="*/ 1444 w 2348"/>
                  <a:gd name="T83" fmla="*/ 603 h 1080"/>
                  <a:gd name="T84" fmla="*/ 1504 w 2348"/>
                  <a:gd name="T85" fmla="*/ 639 h 1080"/>
                  <a:gd name="T86" fmla="*/ 1561 w 2348"/>
                  <a:gd name="T87" fmla="*/ 677 h 1080"/>
                  <a:gd name="T88" fmla="*/ 1616 w 2348"/>
                  <a:gd name="T89" fmla="*/ 720 h 1080"/>
                  <a:gd name="T90" fmla="*/ 1666 w 2348"/>
                  <a:gd name="T91" fmla="*/ 766 h 1080"/>
                  <a:gd name="T92" fmla="*/ 1714 w 2348"/>
                  <a:gd name="T93" fmla="*/ 818 h 1080"/>
                  <a:gd name="T94" fmla="*/ 1757 w 2348"/>
                  <a:gd name="T95" fmla="*/ 871 h 1080"/>
                  <a:gd name="T96" fmla="*/ 1796 w 2348"/>
                  <a:gd name="T97" fmla="*/ 927 h 1080"/>
                  <a:gd name="T98" fmla="*/ 1830 w 2348"/>
                  <a:gd name="T99" fmla="*/ 986 h 1080"/>
                  <a:gd name="T100" fmla="*/ 1863 w 2348"/>
                  <a:gd name="T101" fmla="*/ 1049 h 1080"/>
                  <a:gd name="T102" fmla="*/ 2120 w 2348"/>
                  <a:gd name="T103" fmla="*/ 1075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48" h="1080">
                    <a:moveTo>
                      <a:pt x="2348" y="962"/>
                    </a:moveTo>
                    <a:lnTo>
                      <a:pt x="2348" y="962"/>
                    </a:lnTo>
                    <a:lnTo>
                      <a:pt x="2330" y="910"/>
                    </a:lnTo>
                    <a:lnTo>
                      <a:pt x="2307" y="859"/>
                    </a:lnTo>
                    <a:lnTo>
                      <a:pt x="2285" y="809"/>
                    </a:lnTo>
                    <a:lnTo>
                      <a:pt x="2259" y="759"/>
                    </a:lnTo>
                    <a:lnTo>
                      <a:pt x="2233" y="711"/>
                    </a:lnTo>
                    <a:lnTo>
                      <a:pt x="2204" y="665"/>
                    </a:lnTo>
                    <a:lnTo>
                      <a:pt x="2173" y="619"/>
                    </a:lnTo>
                    <a:lnTo>
                      <a:pt x="2143" y="576"/>
                    </a:lnTo>
                    <a:lnTo>
                      <a:pt x="2108" y="533"/>
                    </a:lnTo>
                    <a:lnTo>
                      <a:pt x="2074" y="490"/>
                    </a:lnTo>
                    <a:lnTo>
                      <a:pt x="2036" y="451"/>
                    </a:lnTo>
                    <a:lnTo>
                      <a:pt x="1998" y="411"/>
                    </a:lnTo>
                    <a:lnTo>
                      <a:pt x="1959" y="374"/>
                    </a:lnTo>
                    <a:lnTo>
                      <a:pt x="1918" y="338"/>
                    </a:lnTo>
                    <a:lnTo>
                      <a:pt x="1875" y="303"/>
                    </a:lnTo>
                    <a:lnTo>
                      <a:pt x="1832" y="271"/>
                    </a:lnTo>
                    <a:lnTo>
                      <a:pt x="1788" y="240"/>
                    </a:lnTo>
                    <a:lnTo>
                      <a:pt x="1741" y="211"/>
                    </a:lnTo>
                    <a:lnTo>
                      <a:pt x="1693" y="183"/>
                    </a:lnTo>
                    <a:lnTo>
                      <a:pt x="1645" y="158"/>
                    </a:lnTo>
                    <a:lnTo>
                      <a:pt x="1595" y="134"/>
                    </a:lnTo>
                    <a:lnTo>
                      <a:pt x="1546" y="111"/>
                    </a:lnTo>
                    <a:lnTo>
                      <a:pt x="1494" y="91"/>
                    </a:lnTo>
                    <a:lnTo>
                      <a:pt x="1441" y="72"/>
                    </a:lnTo>
                    <a:lnTo>
                      <a:pt x="1388" y="57"/>
                    </a:lnTo>
                    <a:lnTo>
                      <a:pt x="1333" y="41"/>
                    </a:lnTo>
                    <a:lnTo>
                      <a:pt x="1278" y="29"/>
                    </a:lnTo>
                    <a:lnTo>
                      <a:pt x="1223" y="19"/>
                    </a:lnTo>
                    <a:lnTo>
                      <a:pt x="1167" y="10"/>
                    </a:lnTo>
                    <a:lnTo>
                      <a:pt x="1108" y="5"/>
                    </a:lnTo>
                    <a:lnTo>
                      <a:pt x="1052" y="2"/>
                    </a:lnTo>
                    <a:lnTo>
                      <a:pt x="993" y="0"/>
                    </a:lnTo>
                    <a:lnTo>
                      <a:pt x="993" y="0"/>
                    </a:lnTo>
                    <a:lnTo>
                      <a:pt x="921" y="2"/>
                    </a:lnTo>
                    <a:lnTo>
                      <a:pt x="849" y="9"/>
                    </a:lnTo>
                    <a:lnTo>
                      <a:pt x="781" y="17"/>
                    </a:lnTo>
                    <a:lnTo>
                      <a:pt x="712" y="29"/>
                    </a:lnTo>
                    <a:lnTo>
                      <a:pt x="643" y="43"/>
                    </a:lnTo>
                    <a:lnTo>
                      <a:pt x="577" y="62"/>
                    </a:lnTo>
                    <a:lnTo>
                      <a:pt x="511" y="82"/>
                    </a:lnTo>
                    <a:lnTo>
                      <a:pt x="448" y="108"/>
                    </a:lnTo>
                    <a:lnTo>
                      <a:pt x="386" y="135"/>
                    </a:lnTo>
                    <a:lnTo>
                      <a:pt x="326" y="165"/>
                    </a:lnTo>
                    <a:lnTo>
                      <a:pt x="266" y="197"/>
                    </a:lnTo>
                    <a:lnTo>
                      <a:pt x="210" y="233"/>
                    </a:lnTo>
                    <a:lnTo>
                      <a:pt x="155" y="271"/>
                    </a:lnTo>
                    <a:lnTo>
                      <a:pt x="100" y="312"/>
                    </a:lnTo>
                    <a:lnTo>
                      <a:pt x="48" y="355"/>
                    </a:lnTo>
                    <a:lnTo>
                      <a:pt x="0" y="399"/>
                    </a:lnTo>
                    <a:lnTo>
                      <a:pt x="225" y="554"/>
                    </a:lnTo>
                    <a:lnTo>
                      <a:pt x="350" y="753"/>
                    </a:lnTo>
                    <a:lnTo>
                      <a:pt x="350" y="753"/>
                    </a:lnTo>
                    <a:lnTo>
                      <a:pt x="383" y="723"/>
                    </a:lnTo>
                    <a:lnTo>
                      <a:pt x="415" y="696"/>
                    </a:lnTo>
                    <a:lnTo>
                      <a:pt x="451" y="669"/>
                    </a:lnTo>
                    <a:lnTo>
                      <a:pt x="487" y="645"/>
                    </a:lnTo>
                    <a:lnTo>
                      <a:pt x="525" y="621"/>
                    </a:lnTo>
                    <a:lnTo>
                      <a:pt x="565" y="600"/>
                    </a:lnTo>
                    <a:lnTo>
                      <a:pt x="604" y="581"/>
                    </a:lnTo>
                    <a:lnTo>
                      <a:pt x="643" y="562"/>
                    </a:lnTo>
                    <a:lnTo>
                      <a:pt x="686" y="547"/>
                    </a:lnTo>
                    <a:lnTo>
                      <a:pt x="729" y="533"/>
                    </a:lnTo>
                    <a:lnTo>
                      <a:pt x="772" y="521"/>
                    </a:lnTo>
                    <a:lnTo>
                      <a:pt x="817" y="511"/>
                    </a:lnTo>
                    <a:lnTo>
                      <a:pt x="861" y="504"/>
                    </a:lnTo>
                    <a:lnTo>
                      <a:pt x="908" y="497"/>
                    </a:lnTo>
                    <a:lnTo>
                      <a:pt x="954" y="494"/>
                    </a:lnTo>
                    <a:lnTo>
                      <a:pt x="1000" y="494"/>
                    </a:lnTo>
                    <a:lnTo>
                      <a:pt x="1000" y="494"/>
                    </a:lnTo>
                    <a:lnTo>
                      <a:pt x="1038" y="494"/>
                    </a:lnTo>
                    <a:lnTo>
                      <a:pt x="1074" y="495"/>
                    </a:lnTo>
                    <a:lnTo>
                      <a:pt x="1110" y="499"/>
                    </a:lnTo>
                    <a:lnTo>
                      <a:pt x="1146" y="504"/>
                    </a:lnTo>
                    <a:lnTo>
                      <a:pt x="1182" y="511"/>
                    </a:lnTo>
                    <a:lnTo>
                      <a:pt x="1216" y="518"/>
                    </a:lnTo>
                    <a:lnTo>
                      <a:pt x="1251" y="526"/>
                    </a:lnTo>
                    <a:lnTo>
                      <a:pt x="1285" y="537"/>
                    </a:lnTo>
                    <a:lnTo>
                      <a:pt x="1318" y="547"/>
                    </a:lnTo>
                    <a:lnTo>
                      <a:pt x="1350" y="561"/>
                    </a:lnTo>
                    <a:lnTo>
                      <a:pt x="1383" y="574"/>
                    </a:lnTo>
                    <a:lnTo>
                      <a:pt x="1414" y="588"/>
                    </a:lnTo>
                    <a:lnTo>
                      <a:pt x="1444" y="603"/>
                    </a:lnTo>
                    <a:lnTo>
                      <a:pt x="1475" y="621"/>
                    </a:lnTo>
                    <a:lnTo>
                      <a:pt x="1504" y="639"/>
                    </a:lnTo>
                    <a:lnTo>
                      <a:pt x="1534" y="658"/>
                    </a:lnTo>
                    <a:lnTo>
                      <a:pt x="1561" y="677"/>
                    </a:lnTo>
                    <a:lnTo>
                      <a:pt x="1589" y="698"/>
                    </a:lnTo>
                    <a:lnTo>
                      <a:pt x="1616" y="720"/>
                    </a:lnTo>
                    <a:lnTo>
                      <a:pt x="1642" y="744"/>
                    </a:lnTo>
                    <a:lnTo>
                      <a:pt x="1666" y="766"/>
                    </a:lnTo>
                    <a:lnTo>
                      <a:pt x="1690" y="792"/>
                    </a:lnTo>
                    <a:lnTo>
                      <a:pt x="1714" y="818"/>
                    </a:lnTo>
                    <a:lnTo>
                      <a:pt x="1736" y="843"/>
                    </a:lnTo>
                    <a:lnTo>
                      <a:pt x="1757" y="871"/>
                    </a:lnTo>
                    <a:lnTo>
                      <a:pt x="1777" y="898"/>
                    </a:lnTo>
                    <a:lnTo>
                      <a:pt x="1796" y="927"/>
                    </a:lnTo>
                    <a:lnTo>
                      <a:pt x="1813" y="957"/>
                    </a:lnTo>
                    <a:lnTo>
                      <a:pt x="1830" y="986"/>
                    </a:lnTo>
                    <a:lnTo>
                      <a:pt x="1848" y="1017"/>
                    </a:lnTo>
                    <a:lnTo>
                      <a:pt x="1863" y="1049"/>
                    </a:lnTo>
                    <a:lnTo>
                      <a:pt x="1877" y="1080"/>
                    </a:lnTo>
                    <a:lnTo>
                      <a:pt x="2120" y="1075"/>
                    </a:lnTo>
                    <a:lnTo>
                      <a:pt x="2348" y="9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4"/>
              <p:cNvSpPr>
                <a:spLocks/>
              </p:cNvSpPr>
              <p:nvPr/>
            </p:nvSpPr>
            <p:spPr bwMode="auto">
              <a:xfrm>
                <a:off x="5642682" y="1142295"/>
                <a:ext cx="1260475" cy="1260475"/>
              </a:xfrm>
              <a:custGeom>
                <a:avLst/>
                <a:gdLst>
                  <a:gd name="T0" fmla="*/ 388 w 794"/>
                  <a:gd name="T1" fmla="*/ 0 h 794"/>
                  <a:gd name="T2" fmla="*/ 348 w 794"/>
                  <a:gd name="T3" fmla="*/ 2 h 794"/>
                  <a:gd name="T4" fmla="*/ 271 w 794"/>
                  <a:gd name="T5" fmla="*/ 21 h 794"/>
                  <a:gd name="T6" fmla="*/ 199 w 794"/>
                  <a:gd name="T7" fmla="*/ 52 h 794"/>
                  <a:gd name="T8" fmla="*/ 137 w 794"/>
                  <a:gd name="T9" fmla="*/ 96 h 794"/>
                  <a:gd name="T10" fmla="*/ 84 w 794"/>
                  <a:gd name="T11" fmla="*/ 151 h 794"/>
                  <a:gd name="T12" fmla="*/ 43 w 794"/>
                  <a:gd name="T13" fmla="*/ 215 h 794"/>
                  <a:gd name="T14" fmla="*/ 15 w 794"/>
                  <a:gd name="T15" fmla="*/ 287 h 794"/>
                  <a:gd name="T16" fmla="*/ 2 w 794"/>
                  <a:gd name="T17" fmla="*/ 365 h 794"/>
                  <a:gd name="T18" fmla="*/ 0 w 794"/>
                  <a:gd name="T19" fmla="*/ 405 h 794"/>
                  <a:gd name="T20" fmla="*/ 0 w 794"/>
                  <a:gd name="T21" fmla="*/ 425 h 794"/>
                  <a:gd name="T22" fmla="*/ 10 w 794"/>
                  <a:gd name="T23" fmla="*/ 485 h 794"/>
                  <a:gd name="T24" fmla="*/ 34 w 794"/>
                  <a:gd name="T25" fmla="*/ 559 h 794"/>
                  <a:gd name="T26" fmla="*/ 72 w 794"/>
                  <a:gd name="T27" fmla="*/ 626 h 794"/>
                  <a:gd name="T28" fmla="*/ 122 w 794"/>
                  <a:gd name="T29" fmla="*/ 684 h 794"/>
                  <a:gd name="T30" fmla="*/ 182 w 794"/>
                  <a:gd name="T31" fmla="*/ 731 h 794"/>
                  <a:gd name="T32" fmla="*/ 250 w 794"/>
                  <a:gd name="T33" fmla="*/ 767 h 794"/>
                  <a:gd name="T34" fmla="*/ 326 w 794"/>
                  <a:gd name="T35" fmla="*/ 787 h 794"/>
                  <a:gd name="T36" fmla="*/ 386 w 794"/>
                  <a:gd name="T37" fmla="*/ 794 h 794"/>
                  <a:gd name="T38" fmla="*/ 406 w 794"/>
                  <a:gd name="T39" fmla="*/ 794 h 794"/>
                  <a:gd name="T40" fmla="*/ 446 w 794"/>
                  <a:gd name="T41" fmla="*/ 791 h 794"/>
                  <a:gd name="T42" fmla="*/ 523 w 794"/>
                  <a:gd name="T43" fmla="*/ 773 h 794"/>
                  <a:gd name="T44" fmla="*/ 593 w 794"/>
                  <a:gd name="T45" fmla="*/ 741 h 794"/>
                  <a:gd name="T46" fmla="*/ 657 w 794"/>
                  <a:gd name="T47" fmla="*/ 698 h 794"/>
                  <a:gd name="T48" fmla="*/ 708 w 794"/>
                  <a:gd name="T49" fmla="*/ 643 h 794"/>
                  <a:gd name="T50" fmla="*/ 749 w 794"/>
                  <a:gd name="T51" fmla="*/ 578 h 794"/>
                  <a:gd name="T52" fmla="*/ 779 w 794"/>
                  <a:gd name="T53" fmla="*/ 506 h 794"/>
                  <a:gd name="T54" fmla="*/ 792 w 794"/>
                  <a:gd name="T55" fmla="*/ 429 h 794"/>
                  <a:gd name="T56" fmla="*/ 794 w 794"/>
                  <a:gd name="T57" fmla="*/ 388 h 794"/>
                  <a:gd name="T58" fmla="*/ 792 w 794"/>
                  <a:gd name="T59" fmla="*/ 367 h 794"/>
                  <a:gd name="T60" fmla="*/ 784 w 794"/>
                  <a:gd name="T61" fmla="*/ 309 h 794"/>
                  <a:gd name="T62" fmla="*/ 760 w 794"/>
                  <a:gd name="T63" fmla="*/ 233 h 794"/>
                  <a:gd name="T64" fmla="*/ 722 w 794"/>
                  <a:gd name="T65" fmla="*/ 167 h 794"/>
                  <a:gd name="T66" fmla="*/ 671 w 794"/>
                  <a:gd name="T67" fmla="*/ 110 h 794"/>
                  <a:gd name="T68" fmla="*/ 612 w 794"/>
                  <a:gd name="T69" fmla="*/ 62 h 794"/>
                  <a:gd name="T70" fmla="*/ 544 w 794"/>
                  <a:gd name="T71" fmla="*/ 28 h 794"/>
                  <a:gd name="T72" fmla="*/ 468 w 794"/>
                  <a:gd name="T73" fmla="*/ 5 h 794"/>
                  <a:gd name="T74" fmla="*/ 408 w 794"/>
                  <a:gd name="T75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4" h="794">
                    <a:moveTo>
                      <a:pt x="388" y="0"/>
                    </a:moveTo>
                    <a:lnTo>
                      <a:pt x="388" y="0"/>
                    </a:lnTo>
                    <a:lnTo>
                      <a:pt x="367" y="0"/>
                    </a:lnTo>
                    <a:lnTo>
                      <a:pt x="348" y="2"/>
                    </a:lnTo>
                    <a:lnTo>
                      <a:pt x="309" y="9"/>
                    </a:lnTo>
                    <a:lnTo>
                      <a:pt x="271" y="21"/>
                    </a:lnTo>
                    <a:lnTo>
                      <a:pt x="233" y="35"/>
                    </a:lnTo>
                    <a:lnTo>
                      <a:pt x="199" y="52"/>
                    </a:lnTo>
                    <a:lnTo>
                      <a:pt x="168" y="72"/>
                    </a:lnTo>
                    <a:lnTo>
                      <a:pt x="137" y="96"/>
                    </a:lnTo>
                    <a:lnTo>
                      <a:pt x="110" y="122"/>
                    </a:lnTo>
                    <a:lnTo>
                      <a:pt x="84" y="151"/>
                    </a:lnTo>
                    <a:lnTo>
                      <a:pt x="62" y="182"/>
                    </a:lnTo>
                    <a:lnTo>
                      <a:pt x="43" y="215"/>
                    </a:lnTo>
                    <a:lnTo>
                      <a:pt x="27" y="251"/>
                    </a:lnTo>
                    <a:lnTo>
                      <a:pt x="15" y="287"/>
                    </a:lnTo>
                    <a:lnTo>
                      <a:pt x="5" y="326"/>
                    </a:lnTo>
                    <a:lnTo>
                      <a:pt x="2" y="365"/>
                    </a:lnTo>
                    <a:lnTo>
                      <a:pt x="0" y="386"/>
                    </a:lnTo>
                    <a:lnTo>
                      <a:pt x="0" y="405"/>
                    </a:lnTo>
                    <a:lnTo>
                      <a:pt x="0" y="405"/>
                    </a:lnTo>
                    <a:lnTo>
                      <a:pt x="0" y="425"/>
                    </a:lnTo>
                    <a:lnTo>
                      <a:pt x="3" y="446"/>
                    </a:lnTo>
                    <a:lnTo>
                      <a:pt x="10" y="485"/>
                    </a:lnTo>
                    <a:lnTo>
                      <a:pt x="21" y="523"/>
                    </a:lnTo>
                    <a:lnTo>
                      <a:pt x="34" y="559"/>
                    </a:lnTo>
                    <a:lnTo>
                      <a:pt x="51" y="593"/>
                    </a:lnTo>
                    <a:lnTo>
                      <a:pt x="72" y="626"/>
                    </a:lnTo>
                    <a:lnTo>
                      <a:pt x="96" y="657"/>
                    </a:lnTo>
                    <a:lnTo>
                      <a:pt x="122" y="684"/>
                    </a:lnTo>
                    <a:lnTo>
                      <a:pt x="151" y="708"/>
                    </a:lnTo>
                    <a:lnTo>
                      <a:pt x="182" y="731"/>
                    </a:lnTo>
                    <a:lnTo>
                      <a:pt x="216" y="749"/>
                    </a:lnTo>
                    <a:lnTo>
                      <a:pt x="250" y="767"/>
                    </a:lnTo>
                    <a:lnTo>
                      <a:pt x="288" y="779"/>
                    </a:lnTo>
                    <a:lnTo>
                      <a:pt x="326" y="787"/>
                    </a:lnTo>
                    <a:lnTo>
                      <a:pt x="365" y="792"/>
                    </a:lnTo>
                    <a:lnTo>
                      <a:pt x="386" y="794"/>
                    </a:lnTo>
                    <a:lnTo>
                      <a:pt x="406" y="794"/>
                    </a:lnTo>
                    <a:lnTo>
                      <a:pt x="406" y="794"/>
                    </a:lnTo>
                    <a:lnTo>
                      <a:pt x="427" y="792"/>
                    </a:lnTo>
                    <a:lnTo>
                      <a:pt x="446" y="791"/>
                    </a:lnTo>
                    <a:lnTo>
                      <a:pt x="485" y="784"/>
                    </a:lnTo>
                    <a:lnTo>
                      <a:pt x="523" y="773"/>
                    </a:lnTo>
                    <a:lnTo>
                      <a:pt x="559" y="760"/>
                    </a:lnTo>
                    <a:lnTo>
                      <a:pt x="593" y="741"/>
                    </a:lnTo>
                    <a:lnTo>
                      <a:pt x="626" y="720"/>
                    </a:lnTo>
                    <a:lnTo>
                      <a:pt x="657" y="698"/>
                    </a:lnTo>
                    <a:lnTo>
                      <a:pt x="684" y="671"/>
                    </a:lnTo>
                    <a:lnTo>
                      <a:pt x="708" y="643"/>
                    </a:lnTo>
                    <a:lnTo>
                      <a:pt x="731" y="611"/>
                    </a:lnTo>
                    <a:lnTo>
                      <a:pt x="749" y="578"/>
                    </a:lnTo>
                    <a:lnTo>
                      <a:pt x="767" y="544"/>
                    </a:lnTo>
                    <a:lnTo>
                      <a:pt x="779" y="506"/>
                    </a:lnTo>
                    <a:lnTo>
                      <a:pt x="787" y="468"/>
                    </a:lnTo>
                    <a:lnTo>
                      <a:pt x="792" y="429"/>
                    </a:lnTo>
                    <a:lnTo>
                      <a:pt x="794" y="408"/>
                    </a:lnTo>
                    <a:lnTo>
                      <a:pt x="794" y="388"/>
                    </a:lnTo>
                    <a:lnTo>
                      <a:pt x="794" y="388"/>
                    </a:lnTo>
                    <a:lnTo>
                      <a:pt x="792" y="367"/>
                    </a:lnTo>
                    <a:lnTo>
                      <a:pt x="791" y="347"/>
                    </a:lnTo>
                    <a:lnTo>
                      <a:pt x="784" y="309"/>
                    </a:lnTo>
                    <a:lnTo>
                      <a:pt x="773" y="269"/>
                    </a:lnTo>
                    <a:lnTo>
                      <a:pt x="760" y="233"/>
                    </a:lnTo>
                    <a:lnTo>
                      <a:pt x="743" y="199"/>
                    </a:lnTo>
                    <a:lnTo>
                      <a:pt x="722" y="167"/>
                    </a:lnTo>
                    <a:lnTo>
                      <a:pt x="698" y="137"/>
                    </a:lnTo>
                    <a:lnTo>
                      <a:pt x="671" y="110"/>
                    </a:lnTo>
                    <a:lnTo>
                      <a:pt x="643" y="84"/>
                    </a:lnTo>
                    <a:lnTo>
                      <a:pt x="612" y="62"/>
                    </a:lnTo>
                    <a:lnTo>
                      <a:pt x="578" y="43"/>
                    </a:lnTo>
                    <a:lnTo>
                      <a:pt x="544" y="28"/>
                    </a:lnTo>
                    <a:lnTo>
                      <a:pt x="506" y="16"/>
                    </a:lnTo>
                    <a:lnTo>
                      <a:pt x="468" y="5"/>
                    </a:lnTo>
                    <a:lnTo>
                      <a:pt x="429" y="0"/>
                    </a:lnTo>
                    <a:lnTo>
                      <a:pt x="408" y="0"/>
                    </a:lnTo>
                    <a:lnTo>
                      <a:pt x="38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6"/>
              <p:cNvSpPr>
                <a:spLocks/>
              </p:cNvSpPr>
              <p:nvPr/>
            </p:nvSpPr>
            <p:spPr bwMode="auto">
              <a:xfrm>
                <a:off x="5814132" y="1312158"/>
                <a:ext cx="917575" cy="919163"/>
              </a:xfrm>
              <a:custGeom>
                <a:avLst/>
                <a:gdLst>
                  <a:gd name="T0" fmla="*/ 283 w 578"/>
                  <a:gd name="T1" fmla="*/ 0 h 579"/>
                  <a:gd name="T2" fmla="*/ 225 w 578"/>
                  <a:gd name="T3" fmla="*/ 8 h 579"/>
                  <a:gd name="T4" fmla="*/ 170 w 578"/>
                  <a:gd name="T5" fmla="*/ 25 h 579"/>
                  <a:gd name="T6" fmla="*/ 122 w 578"/>
                  <a:gd name="T7" fmla="*/ 53 h 579"/>
                  <a:gd name="T8" fmla="*/ 79 w 578"/>
                  <a:gd name="T9" fmla="*/ 90 h 579"/>
                  <a:gd name="T10" fmla="*/ 45 w 578"/>
                  <a:gd name="T11" fmla="*/ 133 h 579"/>
                  <a:gd name="T12" fmla="*/ 19 w 578"/>
                  <a:gd name="T13" fmla="*/ 183 h 579"/>
                  <a:gd name="T14" fmla="*/ 3 w 578"/>
                  <a:gd name="T15" fmla="*/ 238 h 579"/>
                  <a:gd name="T16" fmla="*/ 0 w 578"/>
                  <a:gd name="T17" fmla="*/ 296 h 579"/>
                  <a:gd name="T18" fmla="*/ 2 w 578"/>
                  <a:gd name="T19" fmla="*/ 325 h 579"/>
                  <a:gd name="T20" fmla="*/ 14 w 578"/>
                  <a:gd name="T21" fmla="*/ 382 h 579"/>
                  <a:gd name="T22" fmla="*/ 38 w 578"/>
                  <a:gd name="T23" fmla="*/ 433 h 579"/>
                  <a:gd name="T24" fmla="*/ 70 w 578"/>
                  <a:gd name="T25" fmla="*/ 480 h 579"/>
                  <a:gd name="T26" fmla="*/ 110 w 578"/>
                  <a:gd name="T27" fmla="*/ 517 h 579"/>
                  <a:gd name="T28" fmla="*/ 156 w 578"/>
                  <a:gd name="T29" fmla="*/ 548 h 579"/>
                  <a:gd name="T30" fmla="*/ 209 w 578"/>
                  <a:gd name="T31" fmla="*/ 569 h 579"/>
                  <a:gd name="T32" fmla="*/ 266 w 578"/>
                  <a:gd name="T33" fmla="*/ 579 h 579"/>
                  <a:gd name="T34" fmla="*/ 295 w 578"/>
                  <a:gd name="T35" fmla="*/ 579 h 579"/>
                  <a:gd name="T36" fmla="*/ 353 w 578"/>
                  <a:gd name="T37" fmla="*/ 572 h 579"/>
                  <a:gd name="T38" fmla="*/ 408 w 578"/>
                  <a:gd name="T39" fmla="*/ 553 h 579"/>
                  <a:gd name="T40" fmla="*/ 456 w 578"/>
                  <a:gd name="T41" fmla="*/ 526 h 579"/>
                  <a:gd name="T42" fmla="*/ 497 w 578"/>
                  <a:gd name="T43" fmla="*/ 490 h 579"/>
                  <a:gd name="T44" fmla="*/ 533 w 578"/>
                  <a:gd name="T45" fmla="*/ 447 h 579"/>
                  <a:gd name="T46" fmla="*/ 557 w 578"/>
                  <a:gd name="T47" fmla="*/ 396 h 579"/>
                  <a:gd name="T48" fmla="*/ 575 w 578"/>
                  <a:gd name="T49" fmla="*/ 342 h 579"/>
                  <a:gd name="T50" fmla="*/ 578 w 578"/>
                  <a:gd name="T51" fmla="*/ 282 h 579"/>
                  <a:gd name="T52" fmla="*/ 576 w 578"/>
                  <a:gd name="T53" fmla="*/ 253 h 579"/>
                  <a:gd name="T54" fmla="*/ 564 w 578"/>
                  <a:gd name="T55" fmla="*/ 197 h 579"/>
                  <a:gd name="T56" fmla="*/ 540 w 578"/>
                  <a:gd name="T57" fmla="*/ 145 h 579"/>
                  <a:gd name="T58" fmla="*/ 508 w 578"/>
                  <a:gd name="T59" fmla="*/ 101 h 579"/>
                  <a:gd name="T60" fmla="*/ 468 w 578"/>
                  <a:gd name="T61" fmla="*/ 63 h 579"/>
                  <a:gd name="T62" fmla="*/ 422 w 578"/>
                  <a:gd name="T63" fmla="*/ 32 h 579"/>
                  <a:gd name="T64" fmla="*/ 369 w 578"/>
                  <a:gd name="T65" fmla="*/ 12 h 579"/>
                  <a:gd name="T66" fmla="*/ 312 w 578"/>
                  <a:gd name="T67" fmla="*/ 1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78" h="579">
                    <a:moveTo>
                      <a:pt x="283" y="0"/>
                    </a:moveTo>
                    <a:lnTo>
                      <a:pt x="283" y="0"/>
                    </a:lnTo>
                    <a:lnTo>
                      <a:pt x="252" y="3"/>
                    </a:lnTo>
                    <a:lnTo>
                      <a:pt x="225" y="8"/>
                    </a:lnTo>
                    <a:lnTo>
                      <a:pt x="197" y="15"/>
                    </a:lnTo>
                    <a:lnTo>
                      <a:pt x="170" y="25"/>
                    </a:lnTo>
                    <a:lnTo>
                      <a:pt x="146" y="39"/>
                    </a:lnTo>
                    <a:lnTo>
                      <a:pt x="122" y="53"/>
                    </a:lnTo>
                    <a:lnTo>
                      <a:pt x="99" y="70"/>
                    </a:lnTo>
                    <a:lnTo>
                      <a:pt x="79" y="90"/>
                    </a:lnTo>
                    <a:lnTo>
                      <a:pt x="62" y="111"/>
                    </a:lnTo>
                    <a:lnTo>
                      <a:pt x="45" y="133"/>
                    </a:lnTo>
                    <a:lnTo>
                      <a:pt x="31" y="157"/>
                    </a:lnTo>
                    <a:lnTo>
                      <a:pt x="19" y="183"/>
                    </a:lnTo>
                    <a:lnTo>
                      <a:pt x="10" y="210"/>
                    </a:lnTo>
                    <a:lnTo>
                      <a:pt x="3" y="238"/>
                    </a:lnTo>
                    <a:lnTo>
                      <a:pt x="0" y="267"/>
                    </a:lnTo>
                    <a:lnTo>
                      <a:pt x="0" y="296"/>
                    </a:lnTo>
                    <a:lnTo>
                      <a:pt x="0" y="296"/>
                    </a:lnTo>
                    <a:lnTo>
                      <a:pt x="2" y="325"/>
                    </a:lnTo>
                    <a:lnTo>
                      <a:pt x="7" y="354"/>
                    </a:lnTo>
                    <a:lnTo>
                      <a:pt x="14" y="382"/>
                    </a:lnTo>
                    <a:lnTo>
                      <a:pt x="24" y="408"/>
                    </a:lnTo>
                    <a:lnTo>
                      <a:pt x="38" y="433"/>
                    </a:lnTo>
                    <a:lnTo>
                      <a:pt x="53" y="457"/>
                    </a:lnTo>
                    <a:lnTo>
                      <a:pt x="70" y="480"/>
                    </a:lnTo>
                    <a:lnTo>
                      <a:pt x="89" y="498"/>
                    </a:lnTo>
                    <a:lnTo>
                      <a:pt x="110" y="517"/>
                    </a:lnTo>
                    <a:lnTo>
                      <a:pt x="132" y="533"/>
                    </a:lnTo>
                    <a:lnTo>
                      <a:pt x="156" y="548"/>
                    </a:lnTo>
                    <a:lnTo>
                      <a:pt x="182" y="558"/>
                    </a:lnTo>
                    <a:lnTo>
                      <a:pt x="209" y="569"/>
                    </a:lnTo>
                    <a:lnTo>
                      <a:pt x="237" y="574"/>
                    </a:lnTo>
                    <a:lnTo>
                      <a:pt x="266" y="579"/>
                    </a:lnTo>
                    <a:lnTo>
                      <a:pt x="295" y="579"/>
                    </a:lnTo>
                    <a:lnTo>
                      <a:pt x="295" y="579"/>
                    </a:lnTo>
                    <a:lnTo>
                      <a:pt x="324" y="577"/>
                    </a:lnTo>
                    <a:lnTo>
                      <a:pt x="353" y="572"/>
                    </a:lnTo>
                    <a:lnTo>
                      <a:pt x="381" y="564"/>
                    </a:lnTo>
                    <a:lnTo>
                      <a:pt x="408" y="553"/>
                    </a:lnTo>
                    <a:lnTo>
                      <a:pt x="432" y="541"/>
                    </a:lnTo>
                    <a:lnTo>
                      <a:pt x="456" y="526"/>
                    </a:lnTo>
                    <a:lnTo>
                      <a:pt x="479" y="509"/>
                    </a:lnTo>
                    <a:lnTo>
                      <a:pt x="497" y="490"/>
                    </a:lnTo>
                    <a:lnTo>
                      <a:pt x="516" y="469"/>
                    </a:lnTo>
                    <a:lnTo>
                      <a:pt x="533" y="447"/>
                    </a:lnTo>
                    <a:lnTo>
                      <a:pt x="547" y="421"/>
                    </a:lnTo>
                    <a:lnTo>
                      <a:pt x="557" y="396"/>
                    </a:lnTo>
                    <a:lnTo>
                      <a:pt x="568" y="370"/>
                    </a:lnTo>
                    <a:lnTo>
                      <a:pt x="575" y="342"/>
                    </a:lnTo>
                    <a:lnTo>
                      <a:pt x="578" y="313"/>
                    </a:lnTo>
                    <a:lnTo>
                      <a:pt x="578" y="282"/>
                    </a:lnTo>
                    <a:lnTo>
                      <a:pt x="578" y="282"/>
                    </a:lnTo>
                    <a:lnTo>
                      <a:pt x="576" y="253"/>
                    </a:lnTo>
                    <a:lnTo>
                      <a:pt x="571" y="226"/>
                    </a:lnTo>
                    <a:lnTo>
                      <a:pt x="564" y="197"/>
                    </a:lnTo>
                    <a:lnTo>
                      <a:pt x="552" y="171"/>
                    </a:lnTo>
                    <a:lnTo>
                      <a:pt x="540" y="145"/>
                    </a:lnTo>
                    <a:lnTo>
                      <a:pt x="525" y="123"/>
                    </a:lnTo>
                    <a:lnTo>
                      <a:pt x="508" y="101"/>
                    </a:lnTo>
                    <a:lnTo>
                      <a:pt x="489" y="80"/>
                    </a:lnTo>
                    <a:lnTo>
                      <a:pt x="468" y="63"/>
                    </a:lnTo>
                    <a:lnTo>
                      <a:pt x="446" y="46"/>
                    </a:lnTo>
                    <a:lnTo>
                      <a:pt x="422" y="32"/>
                    </a:lnTo>
                    <a:lnTo>
                      <a:pt x="396" y="20"/>
                    </a:lnTo>
                    <a:lnTo>
                      <a:pt x="369" y="12"/>
                    </a:lnTo>
                    <a:lnTo>
                      <a:pt x="341" y="5"/>
                    </a:lnTo>
                    <a:lnTo>
                      <a:pt x="312" y="1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4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</a:t>
                </a: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2443869" y="740657"/>
              <a:ext cx="4641851" cy="46783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853083" y="1150842"/>
            <a:ext cx="3481388" cy="3598070"/>
            <a:chOff x="2454167" y="740657"/>
            <a:chExt cx="4641851" cy="4797426"/>
          </a:xfrm>
        </p:grpSpPr>
        <p:grpSp>
          <p:nvGrpSpPr>
            <p:cNvPr id="47" name="Group 46"/>
            <p:cNvGrpSpPr/>
            <p:nvPr/>
          </p:nvGrpSpPr>
          <p:grpSpPr>
            <a:xfrm>
              <a:off x="4423482" y="2544058"/>
              <a:ext cx="2662238" cy="2994025"/>
              <a:chOff x="4423482" y="2544058"/>
              <a:chExt cx="2662238" cy="2994025"/>
            </a:xfrm>
            <a:solidFill>
              <a:schemeClr val="accent4"/>
            </a:solidFill>
            <a:effectLst>
              <a:outerShdw blurRad="127000" dist="635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Freeform 7"/>
              <p:cNvSpPr>
                <a:spLocks/>
              </p:cNvSpPr>
              <p:nvPr/>
            </p:nvSpPr>
            <p:spPr bwMode="auto">
              <a:xfrm>
                <a:off x="4423482" y="2544058"/>
                <a:ext cx="2662238" cy="2874963"/>
              </a:xfrm>
              <a:custGeom>
                <a:avLst/>
                <a:gdLst>
                  <a:gd name="T0" fmla="*/ 13 w 1677"/>
                  <a:gd name="T1" fmla="*/ 1535 h 1811"/>
                  <a:gd name="T2" fmla="*/ 0 w 1677"/>
                  <a:gd name="T3" fmla="*/ 1790 h 1811"/>
                  <a:gd name="T4" fmla="*/ 120 w 1677"/>
                  <a:gd name="T5" fmla="*/ 1805 h 1811"/>
                  <a:gd name="T6" fmla="*/ 241 w 1677"/>
                  <a:gd name="T7" fmla="*/ 1811 h 1811"/>
                  <a:gd name="T8" fmla="*/ 315 w 1677"/>
                  <a:gd name="T9" fmla="*/ 1809 h 1811"/>
                  <a:gd name="T10" fmla="*/ 459 w 1677"/>
                  <a:gd name="T11" fmla="*/ 1793 h 1811"/>
                  <a:gd name="T12" fmla="*/ 600 w 1677"/>
                  <a:gd name="T13" fmla="*/ 1766 h 1811"/>
                  <a:gd name="T14" fmla="*/ 735 w 1677"/>
                  <a:gd name="T15" fmla="*/ 1723 h 1811"/>
                  <a:gd name="T16" fmla="*/ 864 w 1677"/>
                  <a:gd name="T17" fmla="*/ 1670 h 1811"/>
                  <a:gd name="T18" fmla="*/ 986 w 1677"/>
                  <a:gd name="T19" fmla="*/ 1603 h 1811"/>
                  <a:gd name="T20" fmla="*/ 1101 w 1677"/>
                  <a:gd name="T21" fmla="*/ 1526 h 1811"/>
                  <a:gd name="T22" fmla="*/ 1207 w 1677"/>
                  <a:gd name="T23" fmla="*/ 1439 h 1811"/>
                  <a:gd name="T24" fmla="*/ 1303 w 1677"/>
                  <a:gd name="T25" fmla="*/ 1341 h 1811"/>
                  <a:gd name="T26" fmla="*/ 1392 w 1677"/>
                  <a:gd name="T27" fmla="*/ 1235 h 1811"/>
                  <a:gd name="T28" fmla="*/ 1469 w 1677"/>
                  <a:gd name="T29" fmla="*/ 1120 h 1811"/>
                  <a:gd name="T30" fmla="*/ 1535 w 1677"/>
                  <a:gd name="T31" fmla="*/ 998 h 1811"/>
                  <a:gd name="T32" fmla="*/ 1590 w 1677"/>
                  <a:gd name="T33" fmla="*/ 869 h 1811"/>
                  <a:gd name="T34" fmla="*/ 1632 w 1677"/>
                  <a:gd name="T35" fmla="*/ 734 h 1811"/>
                  <a:gd name="T36" fmla="*/ 1660 w 1677"/>
                  <a:gd name="T37" fmla="*/ 593 h 1811"/>
                  <a:gd name="T38" fmla="*/ 1675 w 1677"/>
                  <a:gd name="T39" fmla="*/ 449 h 1811"/>
                  <a:gd name="T40" fmla="*/ 1677 w 1677"/>
                  <a:gd name="T41" fmla="*/ 376 h 1811"/>
                  <a:gd name="T42" fmla="*/ 1674 w 1677"/>
                  <a:gd name="T43" fmla="*/ 278 h 1811"/>
                  <a:gd name="T44" fmla="*/ 1665 w 1677"/>
                  <a:gd name="T45" fmla="*/ 184 h 1811"/>
                  <a:gd name="T46" fmla="*/ 1648 w 1677"/>
                  <a:gd name="T47" fmla="*/ 91 h 1811"/>
                  <a:gd name="T48" fmla="*/ 1627 w 1677"/>
                  <a:gd name="T49" fmla="*/ 0 h 1811"/>
                  <a:gd name="T50" fmla="*/ 1157 w 1677"/>
                  <a:gd name="T51" fmla="*/ 117 h 1811"/>
                  <a:gd name="T52" fmla="*/ 1166 w 1677"/>
                  <a:gd name="T53" fmla="*/ 148 h 1811"/>
                  <a:gd name="T54" fmla="*/ 1180 w 1677"/>
                  <a:gd name="T55" fmla="*/ 211 h 1811"/>
                  <a:gd name="T56" fmla="*/ 1188 w 1677"/>
                  <a:gd name="T57" fmla="*/ 276 h 1811"/>
                  <a:gd name="T58" fmla="*/ 1193 w 1677"/>
                  <a:gd name="T59" fmla="*/ 343 h 1811"/>
                  <a:gd name="T60" fmla="*/ 1193 w 1677"/>
                  <a:gd name="T61" fmla="*/ 377 h 1811"/>
                  <a:gd name="T62" fmla="*/ 1190 w 1677"/>
                  <a:gd name="T63" fmla="*/ 473 h 1811"/>
                  <a:gd name="T64" fmla="*/ 1174 w 1677"/>
                  <a:gd name="T65" fmla="*/ 568 h 1811"/>
                  <a:gd name="T66" fmla="*/ 1152 w 1677"/>
                  <a:gd name="T67" fmla="*/ 659 h 1811"/>
                  <a:gd name="T68" fmla="*/ 1120 w 1677"/>
                  <a:gd name="T69" fmla="*/ 744 h 1811"/>
                  <a:gd name="T70" fmla="*/ 1080 w 1677"/>
                  <a:gd name="T71" fmla="*/ 828 h 1811"/>
                  <a:gd name="T72" fmla="*/ 1032 w 1677"/>
                  <a:gd name="T73" fmla="*/ 905 h 1811"/>
                  <a:gd name="T74" fmla="*/ 979 w 1677"/>
                  <a:gd name="T75" fmla="*/ 977 h 1811"/>
                  <a:gd name="T76" fmla="*/ 917 w 1677"/>
                  <a:gd name="T77" fmla="*/ 1046 h 1811"/>
                  <a:gd name="T78" fmla="*/ 850 w 1677"/>
                  <a:gd name="T79" fmla="*/ 1106 h 1811"/>
                  <a:gd name="T80" fmla="*/ 777 w 1677"/>
                  <a:gd name="T81" fmla="*/ 1161 h 1811"/>
                  <a:gd name="T82" fmla="*/ 699 w 1677"/>
                  <a:gd name="T83" fmla="*/ 1207 h 1811"/>
                  <a:gd name="T84" fmla="*/ 617 w 1677"/>
                  <a:gd name="T85" fmla="*/ 1248 h 1811"/>
                  <a:gd name="T86" fmla="*/ 530 w 1677"/>
                  <a:gd name="T87" fmla="*/ 1279 h 1811"/>
                  <a:gd name="T88" fmla="*/ 439 w 1677"/>
                  <a:gd name="T89" fmla="*/ 1303 h 1811"/>
                  <a:gd name="T90" fmla="*/ 346 w 1677"/>
                  <a:gd name="T91" fmla="*/ 1317 h 1811"/>
                  <a:gd name="T92" fmla="*/ 248 w 1677"/>
                  <a:gd name="T93" fmla="*/ 1322 h 1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77" h="1811">
                    <a:moveTo>
                      <a:pt x="126" y="1319"/>
                    </a:moveTo>
                    <a:lnTo>
                      <a:pt x="13" y="1535"/>
                    </a:lnTo>
                    <a:lnTo>
                      <a:pt x="0" y="1790"/>
                    </a:lnTo>
                    <a:lnTo>
                      <a:pt x="0" y="1790"/>
                    </a:lnTo>
                    <a:lnTo>
                      <a:pt x="60" y="1799"/>
                    </a:lnTo>
                    <a:lnTo>
                      <a:pt x="120" y="1805"/>
                    </a:lnTo>
                    <a:lnTo>
                      <a:pt x="180" y="1809"/>
                    </a:lnTo>
                    <a:lnTo>
                      <a:pt x="241" y="1811"/>
                    </a:lnTo>
                    <a:lnTo>
                      <a:pt x="241" y="1811"/>
                    </a:lnTo>
                    <a:lnTo>
                      <a:pt x="315" y="1809"/>
                    </a:lnTo>
                    <a:lnTo>
                      <a:pt x="387" y="1804"/>
                    </a:lnTo>
                    <a:lnTo>
                      <a:pt x="459" y="1793"/>
                    </a:lnTo>
                    <a:lnTo>
                      <a:pt x="530" y="1781"/>
                    </a:lnTo>
                    <a:lnTo>
                      <a:pt x="600" y="1766"/>
                    </a:lnTo>
                    <a:lnTo>
                      <a:pt x="668" y="1745"/>
                    </a:lnTo>
                    <a:lnTo>
                      <a:pt x="735" y="1723"/>
                    </a:lnTo>
                    <a:lnTo>
                      <a:pt x="801" y="1697"/>
                    </a:lnTo>
                    <a:lnTo>
                      <a:pt x="864" y="1670"/>
                    </a:lnTo>
                    <a:lnTo>
                      <a:pt x="926" y="1637"/>
                    </a:lnTo>
                    <a:lnTo>
                      <a:pt x="986" y="1603"/>
                    </a:lnTo>
                    <a:lnTo>
                      <a:pt x="1044" y="1565"/>
                    </a:lnTo>
                    <a:lnTo>
                      <a:pt x="1101" y="1526"/>
                    </a:lnTo>
                    <a:lnTo>
                      <a:pt x="1154" y="1483"/>
                    </a:lnTo>
                    <a:lnTo>
                      <a:pt x="1207" y="1439"/>
                    </a:lnTo>
                    <a:lnTo>
                      <a:pt x="1257" y="1391"/>
                    </a:lnTo>
                    <a:lnTo>
                      <a:pt x="1303" y="1341"/>
                    </a:lnTo>
                    <a:lnTo>
                      <a:pt x="1349" y="1288"/>
                    </a:lnTo>
                    <a:lnTo>
                      <a:pt x="1392" y="1235"/>
                    </a:lnTo>
                    <a:lnTo>
                      <a:pt x="1432" y="1178"/>
                    </a:lnTo>
                    <a:lnTo>
                      <a:pt x="1469" y="1120"/>
                    </a:lnTo>
                    <a:lnTo>
                      <a:pt x="1504" y="1060"/>
                    </a:lnTo>
                    <a:lnTo>
                      <a:pt x="1535" y="998"/>
                    </a:lnTo>
                    <a:lnTo>
                      <a:pt x="1564" y="935"/>
                    </a:lnTo>
                    <a:lnTo>
                      <a:pt x="1590" y="869"/>
                    </a:lnTo>
                    <a:lnTo>
                      <a:pt x="1612" y="803"/>
                    </a:lnTo>
                    <a:lnTo>
                      <a:pt x="1632" y="734"/>
                    </a:lnTo>
                    <a:lnTo>
                      <a:pt x="1648" y="665"/>
                    </a:lnTo>
                    <a:lnTo>
                      <a:pt x="1660" y="593"/>
                    </a:lnTo>
                    <a:lnTo>
                      <a:pt x="1670" y="521"/>
                    </a:lnTo>
                    <a:lnTo>
                      <a:pt x="1675" y="449"/>
                    </a:lnTo>
                    <a:lnTo>
                      <a:pt x="1677" y="376"/>
                    </a:lnTo>
                    <a:lnTo>
                      <a:pt x="1677" y="376"/>
                    </a:lnTo>
                    <a:lnTo>
                      <a:pt x="1675" y="328"/>
                    </a:lnTo>
                    <a:lnTo>
                      <a:pt x="1674" y="278"/>
                    </a:lnTo>
                    <a:lnTo>
                      <a:pt x="1670" y="232"/>
                    </a:lnTo>
                    <a:lnTo>
                      <a:pt x="1665" y="184"/>
                    </a:lnTo>
                    <a:lnTo>
                      <a:pt x="1656" y="137"/>
                    </a:lnTo>
                    <a:lnTo>
                      <a:pt x="1648" y="91"/>
                    </a:lnTo>
                    <a:lnTo>
                      <a:pt x="1639" y="45"/>
                    </a:lnTo>
                    <a:lnTo>
                      <a:pt x="1627" y="0"/>
                    </a:lnTo>
                    <a:lnTo>
                      <a:pt x="1391" y="110"/>
                    </a:lnTo>
                    <a:lnTo>
                      <a:pt x="1157" y="117"/>
                    </a:lnTo>
                    <a:lnTo>
                      <a:pt x="1157" y="117"/>
                    </a:lnTo>
                    <a:lnTo>
                      <a:pt x="1166" y="148"/>
                    </a:lnTo>
                    <a:lnTo>
                      <a:pt x="1173" y="180"/>
                    </a:lnTo>
                    <a:lnTo>
                      <a:pt x="1180" y="211"/>
                    </a:lnTo>
                    <a:lnTo>
                      <a:pt x="1185" y="244"/>
                    </a:lnTo>
                    <a:lnTo>
                      <a:pt x="1188" y="276"/>
                    </a:lnTo>
                    <a:lnTo>
                      <a:pt x="1192" y="310"/>
                    </a:lnTo>
                    <a:lnTo>
                      <a:pt x="1193" y="343"/>
                    </a:lnTo>
                    <a:lnTo>
                      <a:pt x="1193" y="377"/>
                    </a:lnTo>
                    <a:lnTo>
                      <a:pt x="1193" y="377"/>
                    </a:lnTo>
                    <a:lnTo>
                      <a:pt x="1193" y="425"/>
                    </a:lnTo>
                    <a:lnTo>
                      <a:pt x="1190" y="473"/>
                    </a:lnTo>
                    <a:lnTo>
                      <a:pt x="1183" y="521"/>
                    </a:lnTo>
                    <a:lnTo>
                      <a:pt x="1174" y="568"/>
                    </a:lnTo>
                    <a:lnTo>
                      <a:pt x="1164" y="614"/>
                    </a:lnTo>
                    <a:lnTo>
                      <a:pt x="1152" y="659"/>
                    </a:lnTo>
                    <a:lnTo>
                      <a:pt x="1137" y="701"/>
                    </a:lnTo>
                    <a:lnTo>
                      <a:pt x="1120" y="744"/>
                    </a:lnTo>
                    <a:lnTo>
                      <a:pt x="1101" y="787"/>
                    </a:lnTo>
                    <a:lnTo>
                      <a:pt x="1080" y="828"/>
                    </a:lnTo>
                    <a:lnTo>
                      <a:pt x="1058" y="868"/>
                    </a:lnTo>
                    <a:lnTo>
                      <a:pt x="1032" y="905"/>
                    </a:lnTo>
                    <a:lnTo>
                      <a:pt x="1006" y="943"/>
                    </a:lnTo>
                    <a:lnTo>
                      <a:pt x="979" y="977"/>
                    </a:lnTo>
                    <a:lnTo>
                      <a:pt x="948" y="1012"/>
                    </a:lnTo>
                    <a:lnTo>
                      <a:pt x="917" y="1046"/>
                    </a:lnTo>
                    <a:lnTo>
                      <a:pt x="885" y="1077"/>
                    </a:lnTo>
                    <a:lnTo>
                      <a:pt x="850" y="1106"/>
                    </a:lnTo>
                    <a:lnTo>
                      <a:pt x="814" y="1133"/>
                    </a:lnTo>
                    <a:lnTo>
                      <a:pt x="777" y="1161"/>
                    </a:lnTo>
                    <a:lnTo>
                      <a:pt x="739" y="1185"/>
                    </a:lnTo>
                    <a:lnTo>
                      <a:pt x="699" y="1207"/>
                    </a:lnTo>
                    <a:lnTo>
                      <a:pt x="658" y="1229"/>
                    </a:lnTo>
                    <a:lnTo>
                      <a:pt x="617" y="1248"/>
                    </a:lnTo>
                    <a:lnTo>
                      <a:pt x="574" y="1265"/>
                    </a:lnTo>
                    <a:lnTo>
                      <a:pt x="530" y="1279"/>
                    </a:lnTo>
                    <a:lnTo>
                      <a:pt x="485" y="1293"/>
                    </a:lnTo>
                    <a:lnTo>
                      <a:pt x="439" y="1303"/>
                    </a:lnTo>
                    <a:lnTo>
                      <a:pt x="392" y="1312"/>
                    </a:lnTo>
                    <a:lnTo>
                      <a:pt x="346" y="1317"/>
                    </a:lnTo>
                    <a:lnTo>
                      <a:pt x="298" y="1320"/>
                    </a:lnTo>
                    <a:lnTo>
                      <a:pt x="248" y="1322"/>
                    </a:lnTo>
                    <a:lnTo>
                      <a:pt x="126" y="13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8"/>
              <p:cNvSpPr>
                <a:spLocks/>
              </p:cNvSpPr>
              <p:nvPr/>
            </p:nvSpPr>
            <p:spPr bwMode="auto">
              <a:xfrm>
                <a:off x="4702882" y="4277608"/>
                <a:ext cx="1260475" cy="1260475"/>
              </a:xfrm>
              <a:custGeom>
                <a:avLst/>
                <a:gdLst>
                  <a:gd name="T0" fmla="*/ 388 w 794"/>
                  <a:gd name="T1" fmla="*/ 0 h 794"/>
                  <a:gd name="T2" fmla="*/ 348 w 794"/>
                  <a:gd name="T3" fmla="*/ 2 h 794"/>
                  <a:gd name="T4" fmla="*/ 271 w 794"/>
                  <a:gd name="T5" fmla="*/ 19 h 794"/>
                  <a:gd name="T6" fmla="*/ 199 w 794"/>
                  <a:gd name="T7" fmla="*/ 52 h 794"/>
                  <a:gd name="T8" fmla="*/ 137 w 794"/>
                  <a:gd name="T9" fmla="*/ 96 h 794"/>
                  <a:gd name="T10" fmla="*/ 84 w 794"/>
                  <a:gd name="T11" fmla="*/ 151 h 794"/>
                  <a:gd name="T12" fmla="*/ 43 w 794"/>
                  <a:gd name="T13" fmla="*/ 215 h 794"/>
                  <a:gd name="T14" fmla="*/ 16 w 794"/>
                  <a:gd name="T15" fmla="*/ 287 h 794"/>
                  <a:gd name="T16" fmla="*/ 0 w 794"/>
                  <a:gd name="T17" fmla="*/ 365 h 794"/>
                  <a:gd name="T18" fmla="*/ 0 w 794"/>
                  <a:gd name="T19" fmla="*/ 405 h 794"/>
                  <a:gd name="T20" fmla="*/ 0 w 794"/>
                  <a:gd name="T21" fmla="*/ 425 h 794"/>
                  <a:gd name="T22" fmla="*/ 10 w 794"/>
                  <a:gd name="T23" fmla="*/ 485 h 794"/>
                  <a:gd name="T24" fmla="*/ 34 w 794"/>
                  <a:gd name="T25" fmla="*/ 559 h 794"/>
                  <a:gd name="T26" fmla="*/ 72 w 794"/>
                  <a:gd name="T27" fmla="*/ 626 h 794"/>
                  <a:gd name="T28" fmla="*/ 122 w 794"/>
                  <a:gd name="T29" fmla="*/ 684 h 794"/>
                  <a:gd name="T30" fmla="*/ 182 w 794"/>
                  <a:gd name="T31" fmla="*/ 731 h 794"/>
                  <a:gd name="T32" fmla="*/ 251 w 794"/>
                  <a:gd name="T33" fmla="*/ 765 h 794"/>
                  <a:gd name="T34" fmla="*/ 326 w 794"/>
                  <a:gd name="T35" fmla="*/ 787 h 794"/>
                  <a:gd name="T36" fmla="*/ 386 w 794"/>
                  <a:gd name="T37" fmla="*/ 794 h 794"/>
                  <a:gd name="T38" fmla="*/ 407 w 794"/>
                  <a:gd name="T39" fmla="*/ 794 h 794"/>
                  <a:gd name="T40" fmla="*/ 446 w 794"/>
                  <a:gd name="T41" fmla="*/ 791 h 794"/>
                  <a:gd name="T42" fmla="*/ 523 w 794"/>
                  <a:gd name="T43" fmla="*/ 773 h 794"/>
                  <a:gd name="T44" fmla="*/ 594 w 794"/>
                  <a:gd name="T45" fmla="*/ 741 h 794"/>
                  <a:gd name="T46" fmla="*/ 657 w 794"/>
                  <a:gd name="T47" fmla="*/ 696 h 794"/>
                  <a:gd name="T48" fmla="*/ 709 w 794"/>
                  <a:gd name="T49" fmla="*/ 641 h 794"/>
                  <a:gd name="T50" fmla="*/ 750 w 794"/>
                  <a:gd name="T51" fmla="*/ 578 h 794"/>
                  <a:gd name="T52" fmla="*/ 779 w 794"/>
                  <a:gd name="T53" fmla="*/ 506 h 794"/>
                  <a:gd name="T54" fmla="*/ 793 w 794"/>
                  <a:gd name="T55" fmla="*/ 429 h 794"/>
                  <a:gd name="T56" fmla="*/ 794 w 794"/>
                  <a:gd name="T57" fmla="*/ 388 h 794"/>
                  <a:gd name="T58" fmla="*/ 793 w 794"/>
                  <a:gd name="T59" fmla="*/ 367 h 794"/>
                  <a:gd name="T60" fmla="*/ 784 w 794"/>
                  <a:gd name="T61" fmla="*/ 307 h 794"/>
                  <a:gd name="T62" fmla="*/ 760 w 794"/>
                  <a:gd name="T63" fmla="*/ 233 h 794"/>
                  <a:gd name="T64" fmla="*/ 721 w 794"/>
                  <a:gd name="T65" fmla="*/ 167 h 794"/>
                  <a:gd name="T66" fmla="*/ 671 w 794"/>
                  <a:gd name="T67" fmla="*/ 110 h 794"/>
                  <a:gd name="T68" fmla="*/ 613 w 794"/>
                  <a:gd name="T69" fmla="*/ 62 h 794"/>
                  <a:gd name="T70" fmla="*/ 544 w 794"/>
                  <a:gd name="T71" fmla="*/ 28 h 794"/>
                  <a:gd name="T72" fmla="*/ 468 w 794"/>
                  <a:gd name="T73" fmla="*/ 5 h 794"/>
                  <a:gd name="T74" fmla="*/ 408 w 794"/>
                  <a:gd name="T75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4" h="794">
                    <a:moveTo>
                      <a:pt x="388" y="0"/>
                    </a:moveTo>
                    <a:lnTo>
                      <a:pt x="388" y="0"/>
                    </a:lnTo>
                    <a:lnTo>
                      <a:pt x="367" y="0"/>
                    </a:lnTo>
                    <a:lnTo>
                      <a:pt x="348" y="2"/>
                    </a:lnTo>
                    <a:lnTo>
                      <a:pt x="309" y="9"/>
                    </a:lnTo>
                    <a:lnTo>
                      <a:pt x="271" y="19"/>
                    </a:lnTo>
                    <a:lnTo>
                      <a:pt x="233" y="35"/>
                    </a:lnTo>
                    <a:lnTo>
                      <a:pt x="199" y="52"/>
                    </a:lnTo>
                    <a:lnTo>
                      <a:pt x="168" y="72"/>
                    </a:lnTo>
                    <a:lnTo>
                      <a:pt x="137" y="96"/>
                    </a:lnTo>
                    <a:lnTo>
                      <a:pt x="110" y="122"/>
                    </a:lnTo>
                    <a:lnTo>
                      <a:pt x="84" y="151"/>
                    </a:lnTo>
                    <a:lnTo>
                      <a:pt x="62" y="182"/>
                    </a:lnTo>
                    <a:lnTo>
                      <a:pt x="43" y="215"/>
                    </a:lnTo>
                    <a:lnTo>
                      <a:pt x="28" y="251"/>
                    </a:lnTo>
                    <a:lnTo>
                      <a:pt x="16" y="287"/>
                    </a:lnTo>
                    <a:lnTo>
                      <a:pt x="5" y="326"/>
                    </a:lnTo>
                    <a:lnTo>
                      <a:pt x="0" y="365"/>
                    </a:lnTo>
                    <a:lnTo>
                      <a:pt x="0" y="384"/>
                    </a:lnTo>
                    <a:lnTo>
                      <a:pt x="0" y="405"/>
                    </a:lnTo>
                    <a:lnTo>
                      <a:pt x="0" y="405"/>
                    </a:lnTo>
                    <a:lnTo>
                      <a:pt x="0" y="425"/>
                    </a:lnTo>
                    <a:lnTo>
                      <a:pt x="4" y="446"/>
                    </a:lnTo>
                    <a:lnTo>
                      <a:pt x="10" y="485"/>
                    </a:lnTo>
                    <a:lnTo>
                      <a:pt x="21" y="523"/>
                    </a:lnTo>
                    <a:lnTo>
                      <a:pt x="34" y="559"/>
                    </a:lnTo>
                    <a:lnTo>
                      <a:pt x="52" y="593"/>
                    </a:lnTo>
                    <a:lnTo>
                      <a:pt x="72" y="626"/>
                    </a:lnTo>
                    <a:lnTo>
                      <a:pt x="96" y="655"/>
                    </a:lnTo>
                    <a:lnTo>
                      <a:pt x="122" y="684"/>
                    </a:lnTo>
                    <a:lnTo>
                      <a:pt x="151" y="708"/>
                    </a:lnTo>
                    <a:lnTo>
                      <a:pt x="182" y="731"/>
                    </a:lnTo>
                    <a:lnTo>
                      <a:pt x="216" y="749"/>
                    </a:lnTo>
                    <a:lnTo>
                      <a:pt x="251" y="765"/>
                    </a:lnTo>
                    <a:lnTo>
                      <a:pt x="288" y="779"/>
                    </a:lnTo>
                    <a:lnTo>
                      <a:pt x="326" y="787"/>
                    </a:lnTo>
                    <a:lnTo>
                      <a:pt x="366" y="792"/>
                    </a:lnTo>
                    <a:lnTo>
                      <a:pt x="386" y="794"/>
                    </a:lnTo>
                    <a:lnTo>
                      <a:pt x="407" y="794"/>
                    </a:lnTo>
                    <a:lnTo>
                      <a:pt x="407" y="794"/>
                    </a:lnTo>
                    <a:lnTo>
                      <a:pt x="427" y="792"/>
                    </a:lnTo>
                    <a:lnTo>
                      <a:pt x="446" y="791"/>
                    </a:lnTo>
                    <a:lnTo>
                      <a:pt x="486" y="784"/>
                    </a:lnTo>
                    <a:lnTo>
                      <a:pt x="523" y="773"/>
                    </a:lnTo>
                    <a:lnTo>
                      <a:pt x="559" y="758"/>
                    </a:lnTo>
                    <a:lnTo>
                      <a:pt x="594" y="741"/>
                    </a:lnTo>
                    <a:lnTo>
                      <a:pt x="626" y="720"/>
                    </a:lnTo>
                    <a:lnTo>
                      <a:pt x="657" y="696"/>
                    </a:lnTo>
                    <a:lnTo>
                      <a:pt x="685" y="671"/>
                    </a:lnTo>
                    <a:lnTo>
                      <a:pt x="709" y="641"/>
                    </a:lnTo>
                    <a:lnTo>
                      <a:pt x="731" y="611"/>
                    </a:lnTo>
                    <a:lnTo>
                      <a:pt x="750" y="578"/>
                    </a:lnTo>
                    <a:lnTo>
                      <a:pt x="767" y="542"/>
                    </a:lnTo>
                    <a:lnTo>
                      <a:pt x="779" y="506"/>
                    </a:lnTo>
                    <a:lnTo>
                      <a:pt x="787" y="468"/>
                    </a:lnTo>
                    <a:lnTo>
                      <a:pt x="793" y="429"/>
                    </a:lnTo>
                    <a:lnTo>
                      <a:pt x="794" y="408"/>
                    </a:lnTo>
                    <a:lnTo>
                      <a:pt x="794" y="388"/>
                    </a:lnTo>
                    <a:lnTo>
                      <a:pt x="794" y="388"/>
                    </a:lnTo>
                    <a:lnTo>
                      <a:pt x="793" y="367"/>
                    </a:lnTo>
                    <a:lnTo>
                      <a:pt x="791" y="347"/>
                    </a:lnTo>
                    <a:lnTo>
                      <a:pt x="784" y="307"/>
                    </a:lnTo>
                    <a:lnTo>
                      <a:pt x="774" y="269"/>
                    </a:lnTo>
                    <a:lnTo>
                      <a:pt x="760" y="233"/>
                    </a:lnTo>
                    <a:lnTo>
                      <a:pt x="743" y="199"/>
                    </a:lnTo>
                    <a:lnTo>
                      <a:pt x="721" y="167"/>
                    </a:lnTo>
                    <a:lnTo>
                      <a:pt x="698" y="137"/>
                    </a:lnTo>
                    <a:lnTo>
                      <a:pt x="671" y="110"/>
                    </a:lnTo>
                    <a:lnTo>
                      <a:pt x="643" y="84"/>
                    </a:lnTo>
                    <a:lnTo>
                      <a:pt x="613" y="62"/>
                    </a:lnTo>
                    <a:lnTo>
                      <a:pt x="578" y="43"/>
                    </a:lnTo>
                    <a:lnTo>
                      <a:pt x="544" y="28"/>
                    </a:lnTo>
                    <a:lnTo>
                      <a:pt x="506" y="14"/>
                    </a:lnTo>
                    <a:lnTo>
                      <a:pt x="468" y="5"/>
                    </a:lnTo>
                    <a:lnTo>
                      <a:pt x="429" y="0"/>
                    </a:lnTo>
                    <a:lnTo>
                      <a:pt x="408" y="0"/>
                    </a:lnTo>
                    <a:lnTo>
                      <a:pt x="38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0"/>
              <p:cNvSpPr>
                <a:spLocks/>
              </p:cNvSpPr>
              <p:nvPr/>
            </p:nvSpPr>
            <p:spPr bwMode="auto">
              <a:xfrm>
                <a:off x="4874332" y="4447470"/>
                <a:ext cx="917575" cy="919163"/>
              </a:xfrm>
              <a:custGeom>
                <a:avLst/>
                <a:gdLst>
                  <a:gd name="T0" fmla="*/ 283 w 578"/>
                  <a:gd name="T1" fmla="*/ 0 h 579"/>
                  <a:gd name="T2" fmla="*/ 225 w 578"/>
                  <a:gd name="T3" fmla="*/ 6 h 579"/>
                  <a:gd name="T4" fmla="*/ 170 w 578"/>
                  <a:gd name="T5" fmla="*/ 25 h 579"/>
                  <a:gd name="T6" fmla="*/ 122 w 578"/>
                  <a:gd name="T7" fmla="*/ 53 h 579"/>
                  <a:gd name="T8" fmla="*/ 79 w 578"/>
                  <a:gd name="T9" fmla="*/ 89 h 579"/>
                  <a:gd name="T10" fmla="*/ 45 w 578"/>
                  <a:gd name="T11" fmla="*/ 133 h 579"/>
                  <a:gd name="T12" fmla="*/ 19 w 578"/>
                  <a:gd name="T13" fmla="*/ 183 h 579"/>
                  <a:gd name="T14" fmla="*/ 4 w 578"/>
                  <a:gd name="T15" fmla="*/ 238 h 579"/>
                  <a:gd name="T16" fmla="*/ 0 w 578"/>
                  <a:gd name="T17" fmla="*/ 296 h 579"/>
                  <a:gd name="T18" fmla="*/ 2 w 578"/>
                  <a:gd name="T19" fmla="*/ 325 h 579"/>
                  <a:gd name="T20" fmla="*/ 14 w 578"/>
                  <a:gd name="T21" fmla="*/ 382 h 579"/>
                  <a:gd name="T22" fmla="*/ 38 w 578"/>
                  <a:gd name="T23" fmla="*/ 433 h 579"/>
                  <a:gd name="T24" fmla="*/ 71 w 578"/>
                  <a:gd name="T25" fmla="*/ 478 h 579"/>
                  <a:gd name="T26" fmla="*/ 110 w 578"/>
                  <a:gd name="T27" fmla="*/ 517 h 579"/>
                  <a:gd name="T28" fmla="*/ 156 w 578"/>
                  <a:gd name="T29" fmla="*/ 546 h 579"/>
                  <a:gd name="T30" fmla="*/ 210 w 578"/>
                  <a:gd name="T31" fmla="*/ 567 h 579"/>
                  <a:gd name="T32" fmla="*/ 266 w 578"/>
                  <a:gd name="T33" fmla="*/ 577 h 579"/>
                  <a:gd name="T34" fmla="*/ 295 w 578"/>
                  <a:gd name="T35" fmla="*/ 579 h 579"/>
                  <a:gd name="T36" fmla="*/ 354 w 578"/>
                  <a:gd name="T37" fmla="*/ 572 h 579"/>
                  <a:gd name="T38" fmla="*/ 408 w 578"/>
                  <a:gd name="T39" fmla="*/ 553 h 579"/>
                  <a:gd name="T40" fmla="*/ 456 w 578"/>
                  <a:gd name="T41" fmla="*/ 526 h 579"/>
                  <a:gd name="T42" fmla="*/ 498 w 578"/>
                  <a:gd name="T43" fmla="*/ 490 h 579"/>
                  <a:gd name="T44" fmla="*/ 532 w 578"/>
                  <a:gd name="T45" fmla="*/ 445 h 579"/>
                  <a:gd name="T46" fmla="*/ 558 w 578"/>
                  <a:gd name="T47" fmla="*/ 396 h 579"/>
                  <a:gd name="T48" fmla="*/ 575 w 578"/>
                  <a:gd name="T49" fmla="*/ 341 h 579"/>
                  <a:gd name="T50" fmla="*/ 578 w 578"/>
                  <a:gd name="T51" fmla="*/ 282 h 579"/>
                  <a:gd name="T52" fmla="*/ 577 w 578"/>
                  <a:gd name="T53" fmla="*/ 253 h 579"/>
                  <a:gd name="T54" fmla="*/ 563 w 578"/>
                  <a:gd name="T55" fmla="*/ 197 h 579"/>
                  <a:gd name="T56" fmla="*/ 541 w 578"/>
                  <a:gd name="T57" fmla="*/ 145 h 579"/>
                  <a:gd name="T58" fmla="*/ 508 w 578"/>
                  <a:gd name="T59" fmla="*/ 101 h 579"/>
                  <a:gd name="T60" fmla="*/ 468 w 578"/>
                  <a:gd name="T61" fmla="*/ 61 h 579"/>
                  <a:gd name="T62" fmla="*/ 422 w 578"/>
                  <a:gd name="T63" fmla="*/ 32 h 579"/>
                  <a:gd name="T64" fmla="*/ 369 w 578"/>
                  <a:gd name="T65" fmla="*/ 12 h 579"/>
                  <a:gd name="T66" fmla="*/ 312 w 578"/>
                  <a:gd name="T67" fmla="*/ 1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78" h="579">
                    <a:moveTo>
                      <a:pt x="283" y="0"/>
                    </a:moveTo>
                    <a:lnTo>
                      <a:pt x="283" y="0"/>
                    </a:lnTo>
                    <a:lnTo>
                      <a:pt x="252" y="3"/>
                    </a:lnTo>
                    <a:lnTo>
                      <a:pt x="225" y="6"/>
                    </a:lnTo>
                    <a:lnTo>
                      <a:pt x="197" y="15"/>
                    </a:lnTo>
                    <a:lnTo>
                      <a:pt x="170" y="25"/>
                    </a:lnTo>
                    <a:lnTo>
                      <a:pt x="146" y="37"/>
                    </a:lnTo>
                    <a:lnTo>
                      <a:pt x="122" y="53"/>
                    </a:lnTo>
                    <a:lnTo>
                      <a:pt x="100" y="70"/>
                    </a:lnTo>
                    <a:lnTo>
                      <a:pt x="79" y="89"/>
                    </a:lnTo>
                    <a:lnTo>
                      <a:pt x="62" y="111"/>
                    </a:lnTo>
                    <a:lnTo>
                      <a:pt x="45" y="133"/>
                    </a:lnTo>
                    <a:lnTo>
                      <a:pt x="31" y="157"/>
                    </a:lnTo>
                    <a:lnTo>
                      <a:pt x="19" y="183"/>
                    </a:lnTo>
                    <a:lnTo>
                      <a:pt x="11" y="210"/>
                    </a:lnTo>
                    <a:lnTo>
                      <a:pt x="4" y="238"/>
                    </a:lnTo>
                    <a:lnTo>
                      <a:pt x="0" y="267"/>
                    </a:lnTo>
                    <a:lnTo>
                      <a:pt x="0" y="296"/>
                    </a:lnTo>
                    <a:lnTo>
                      <a:pt x="0" y="296"/>
                    </a:lnTo>
                    <a:lnTo>
                      <a:pt x="2" y="325"/>
                    </a:lnTo>
                    <a:lnTo>
                      <a:pt x="7" y="354"/>
                    </a:lnTo>
                    <a:lnTo>
                      <a:pt x="14" y="382"/>
                    </a:lnTo>
                    <a:lnTo>
                      <a:pt x="24" y="408"/>
                    </a:lnTo>
                    <a:lnTo>
                      <a:pt x="38" y="433"/>
                    </a:lnTo>
                    <a:lnTo>
                      <a:pt x="53" y="457"/>
                    </a:lnTo>
                    <a:lnTo>
                      <a:pt x="71" y="478"/>
                    </a:lnTo>
                    <a:lnTo>
                      <a:pt x="89" y="498"/>
                    </a:lnTo>
                    <a:lnTo>
                      <a:pt x="110" y="517"/>
                    </a:lnTo>
                    <a:lnTo>
                      <a:pt x="132" y="533"/>
                    </a:lnTo>
                    <a:lnTo>
                      <a:pt x="156" y="546"/>
                    </a:lnTo>
                    <a:lnTo>
                      <a:pt x="182" y="558"/>
                    </a:lnTo>
                    <a:lnTo>
                      <a:pt x="210" y="567"/>
                    </a:lnTo>
                    <a:lnTo>
                      <a:pt x="237" y="574"/>
                    </a:lnTo>
                    <a:lnTo>
                      <a:pt x="266" y="577"/>
                    </a:lnTo>
                    <a:lnTo>
                      <a:pt x="295" y="579"/>
                    </a:lnTo>
                    <a:lnTo>
                      <a:pt x="295" y="579"/>
                    </a:lnTo>
                    <a:lnTo>
                      <a:pt x="324" y="577"/>
                    </a:lnTo>
                    <a:lnTo>
                      <a:pt x="354" y="572"/>
                    </a:lnTo>
                    <a:lnTo>
                      <a:pt x="381" y="564"/>
                    </a:lnTo>
                    <a:lnTo>
                      <a:pt x="408" y="553"/>
                    </a:lnTo>
                    <a:lnTo>
                      <a:pt x="432" y="541"/>
                    </a:lnTo>
                    <a:lnTo>
                      <a:pt x="456" y="526"/>
                    </a:lnTo>
                    <a:lnTo>
                      <a:pt x="479" y="509"/>
                    </a:lnTo>
                    <a:lnTo>
                      <a:pt x="498" y="490"/>
                    </a:lnTo>
                    <a:lnTo>
                      <a:pt x="517" y="469"/>
                    </a:lnTo>
                    <a:lnTo>
                      <a:pt x="532" y="445"/>
                    </a:lnTo>
                    <a:lnTo>
                      <a:pt x="547" y="421"/>
                    </a:lnTo>
                    <a:lnTo>
                      <a:pt x="558" y="396"/>
                    </a:lnTo>
                    <a:lnTo>
                      <a:pt x="568" y="370"/>
                    </a:lnTo>
                    <a:lnTo>
                      <a:pt x="575" y="341"/>
                    </a:lnTo>
                    <a:lnTo>
                      <a:pt x="578" y="313"/>
                    </a:lnTo>
                    <a:lnTo>
                      <a:pt x="578" y="282"/>
                    </a:lnTo>
                    <a:lnTo>
                      <a:pt x="578" y="282"/>
                    </a:lnTo>
                    <a:lnTo>
                      <a:pt x="577" y="253"/>
                    </a:lnTo>
                    <a:lnTo>
                      <a:pt x="571" y="224"/>
                    </a:lnTo>
                    <a:lnTo>
                      <a:pt x="563" y="197"/>
                    </a:lnTo>
                    <a:lnTo>
                      <a:pt x="553" y="171"/>
                    </a:lnTo>
                    <a:lnTo>
                      <a:pt x="541" y="145"/>
                    </a:lnTo>
                    <a:lnTo>
                      <a:pt x="525" y="123"/>
                    </a:lnTo>
                    <a:lnTo>
                      <a:pt x="508" y="101"/>
                    </a:lnTo>
                    <a:lnTo>
                      <a:pt x="489" y="80"/>
                    </a:lnTo>
                    <a:lnTo>
                      <a:pt x="468" y="61"/>
                    </a:lnTo>
                    <a:lnTo>
                      <a:pt x="446" y="46"/>
                    </a:lnTo>
                    <a:lnTo>
                      <a:pt x="422" y="32"/>
                    </a:lnTo>
                    <a:lnTo>
                      <a:pt x="396" y="20"/>
                    </a:lnTo>
                    <a:lnTo>
                      <a:pt x="369" y="12"/>
                    </a:lnTo>
                    <a:lnTo>
                      <a:pt x="342" y="5"/>
                    </a:lnTo>
                    <a:lnTo>
                      <a:pt x="312" y="1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4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3</a:t>
                </a:r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2454167" y="740657"/>
              <a:ext cx="4641851" cy="46783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0" y="5190795"/>
            <a:ext cx="9144000" cy="80995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273669" y="5306036"/>
            <a:ext cx="347723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INTRODUCCIÓN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381974" y="1376919"/>
            <a:ext cx="2376405" cy="1883091"/>
            <a:chOff x="509298" y="867060"/>
            <a:chExt cx="3168540" cy="2510786"/>
          </a:xfrm>
        </p:grpSpPr>
        <p:sp>
          <p:nvSpPr>
            <p:cNvPr id="52" name="TextBox 51"/>
            <p:cNvSpPr txBox="1"/>
            <p:nvPr/>
          </p:nvSpPr>
          <p:spPr>
            <a:xfrm>
              <a:off x="972457" y="867060"/>
              <a:ext cx="270538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+mj-lt"/>
                </a:rPr>
                <a:t>1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81289" y="1254189"/>
              <a:ext cx="2610997" cy="2123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_tradnl" sz="1950" b="1" dirty="0" smtClean="0"/>
                <a:t>Importancia del sector palmicultor para la economía ecuatoriana</a:t>
              </a:r>
              <a:endParaRPr lang="en-US" sz="1950" b="1" dirty="0"/>
            </a:p>
          </p:txBody>
        </p:sp>
        <p:grpSp>
          <p:nvGrpSpPr>
            <p:cNvPr id="66" name="Check-Box"/>
            <p:cNvGrpSpPr/>
            <p:nvPr/>
          </p:nvGrpSpPr>
          <p:grpSpPr>
            <a:xfrm>
              <a:off x="509298" y="1000835"/>
              <a:ext cx="491173" cy="439643"/>
              <a:chOff x="540393" y="4987303"/>
              <a:chExt cx="654897" cy="586191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67" name="Freeform 194"/>
              <p:cNvSpPr>
                <a:spLocks/>
              </p:cNvSpPr>
              <p:nvPr/>
            </p:nvSpPr>
            <p:spPr bwMode="auto">
              <a:xfrm>
                <a:off x="664648" y="4998997"/>
                <a:ext cx="530642" cy="426852"/>
              </a:xfrm>
              <a:custGeom>
                <a:avLst/>
                <a:gdLst>
                  <a:gd name="T0" fmla="*/ 96 w 363"/>
                  <a:gd name="T1" fmla="*/ 285 h 292"/>
                  <a:gd name="T2" fmla="*/ 6 w 363"/>
                  <a:gd name="T3" fmla="*/ 194 h 292"/>
                  <a:gd name="T4" fmla="*/ 6 w 363"/>
                  <a:gd name="T5" fmla="*/ 194 h 292"/>
                  <a:gd name="T6" fmla="*/ 1 w 363"/>
                  <a:gd name="T7" fmla="*/ 187 h 292"/>
                  <a:gd name="T8" fmla="*/ 0 w 363"/>
                  <a:gd name="T9" fmla="*/ 181 h 292"/>
                  <a:gd name="T10" fmla="*/ 1 w 363"/>
                  <a:gd name="T11" fmla="*/ 173 h 292"/>
                  <a:gd name="T12" fmla="*/ 6 w 363"/>
                  <a:gd name="T13" fmla="*/ 166 h 292"/>
                  <a:gd name="T14" fmla="*/ 26 w 363"/>
                  <a:gd name="T15" fmla="*/ 147 h 292"/>
                  <a:gd name="T16" fmla="*/ 26 w 363"/>
                  <a:gd name="T17" fmla="*/ 147 h 292"/>
                  <a:gd name="T18" fmla="*/ 32 w 363"/>
                  <a:gd name="T19" fmla="*/ 143 h 292"/>
                  <a:gd name="T20" fmla="*/ 39 w 363"/>
                  <a:gd name="T21" fmla="*/ 142 h 292"/>
                  <a:gd name="T22" fmla="*/ 47 w 363"/>
                  <a:gd name="T23" fmla="*/ 143 h 292"/>
                  <a:gd name="T24" fmla="*/ 53 w 363"/>
                  <a:gd name="T25" fmla="*/ 147 h 292"/>
                  <a:gd name="T26" fmla="*/ 96 w 363"/>
                  <a:gd name="T27" fmla="*/ 191 h 292"/>
                  <a:gd name="T28" fmla="*/ 96 w 363"/>
                  <a:gd name="T29" fmla="*/ 191 h 292"/>
                  <a:gd name="T30" fmla="*/ 102 w 363"/>
                  <a:gd name="T31" fmla="*/ 196 h 292"/>
                  <a:gd name="T32" fmla="*/ 110 w 363"/>
                  <a:gd name="T33" fmla="*/ 197 h 292"/>
                  <a:gd name="T34" fmla="*/ 117 w 363"/>
                  <a:gd name="T35" fmla="*/ 196 h 292"/>
                  <a:gd name="T36" fmla="*/ 123 w 363"/>
                  <a:gd name="T37" fmla="*/ 191 h 292"/>
                  <a:gd name="T38" fmla="*/ 309 w 363"/>
                  <a:gd name="T39" fmla="*/ 5 h 292"/>
                  <a:gd name="T40" fmla="*/ 309 w 363"/>
                  <a:gd name="T41" fmla="*/ 5 h 292"/>
                  <a:gd name="T42" fmla="*/ 316 w 363"/>
                  <a:gd name="T43" fmla="*/ 2 h 292"/>
                  <a:gd name="T44" fmla="*/ 324 w 363"/>
                  <a:gd name="T45" fmla="*/ 0 h 292"/>
                  <a:gd name="T46" fmla="*/ 330 w 363"/>
                  <a:gd name="T47" fmla="*/ 2 h 292"/>
                  <a:gd name="T48" fmla="*/ 337 w 363"/>
                  <a:gd name="T49" fmla="*/ 5 h 292"/>
                  <a:gd name="T50" fmla="*/ 357 w 363"/>
                  <a:gd name="T51" fmla="*/ 24 h 292"/>
                  <a:gd name="T52" fmla="*/ 357 w 363"/>
                  <a:gd name="T53" fmla="*/ 24 h 292"/>
                  <a:gd name="T54" fmla="*/ 361 w 363"/>
                  <a:gd name="T55" fmla="*/ 31 h 292"/>
                  <a:gd name="T56" fmla="*/ 363 w 363"/>
                  <a:gd name="T57" fmla="*/ 39 h 292"/>
                  <a:gd name="T58" fmla="*/ 361 w 363"/>
                  <a:gd name="T59" fmla="*/ 46 h 292"/>
                  <a:gd name="T60" fmla="*/ 357 w 363"/>
                  <a:gd name="T61" fmla="*/ 52 h 292"/>
                  <a:gd name="T62" fmla="*/ 123 w 363"/>
                  <a:gd name="T63" fmla="*/ 285 h 292"/>
                  <a:gd name="T64" fmla="*/ 123 w 363"/>
                  <a:gd name="T65" fmla="*/ 285 h 292"/>
                  <a:gd name="T66" fmla="*/ 117 w 363"/>
                  <a:gd name="T67" fmla="*/ 290 h 292"/>
                  <a:gd name="T68" fmla="*/ 110 w 363"/>
                  <a:gd name="T69" fmla="*/ 292 h 292"/>
                  <a:gd name="T70" fmla="*/ 102 w 363"/>
                  <a:gd name="T71" fmla="*/ 290 h 292"/>
                  <a:gd name="T72" fmla="*/ 96 w 363"/>
                  <a:gd name="T73" fmla="*/ 285 h 292"/>
                  <a:gd name="T74" fmla="*/ 96 w 363"/>
                  <a:gd name="T75" fmla="*/ 285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63" h="292">
                    <a:moveTo>
                      <a:pt x="96" y="285"/>
                    </a:moveTo>
                    <a:lnTo>
                      <a:pt x="6" y="194"/>
                    </a:lnTo>
                    <a:lnTo>
                      <a:pt x="6" y="194"/>
                    </a:lnTo>
                    <a:lnTo>
                      <a:pt x="1" y="187"/>
                    </a:lnTo>
                    <a:lnTo>
                      <a:pt x="0" y="181"/>
                    </a:lnTo>
                    <a:lnTo>
                      <a:pt x="1" y="173"/>
                    </a:lnTo>
                    <a:lnTo>
                      <a:pt x="6" y="166"/>
                    </a:lnTo>
                    <a:lnTo>
                      <a:pt x="26" y="147"/>
                    </a:lnTo>
                    <a:lnTo>
                      <a:pt x="26" y="147"/>
                    </a:lnTo>
                    <a:lnTo>
                      <a:pt x="32" y="143"/>
                    </a:lnTo>
                    <a:lnTo>
                      <a:pt x="39" y="142"/>
                    </a:lnTo>
                    <a:lnTo>
                      <a:pt x="47" y="143"/>
                    </a:lnTo>
                    <a:lnTo>
                      <a:pt x="53" y="147"/>
                    </a:lnTo>
                    <a:lnTo>
                      <a:pt x="96" y="191"/>
                    </a:lnTo>
                    <a:lnTo>
                      <a:pt x="96" y="191"/>
                    </a:lnTo>
                    <a:lnTo>
                      <a:pt x="102" y="196"/>
                    </a:lnTo>
                    <a:lnTo>
                      <a:pt x="110" y="197"/>
                    </a:lnTo>
                    <a:lnTo>
                      <a:pt x="117" y="196"/>
                    </a:lnTo>
                    <a:lnTo>
                      <a:pt x="123" y="191"/>
                    </a:lnTo>
                    <a:lnTo>
                      <a:pt x="309" y="5"/>
                    </a:lnTo>
                    <a:lnTo>
                      <a:pt x="309" y="5"/>
                    </a:lnTo>
                    <a:lnTo>
                      <a:pt x="316" y="2"/>
                    </a:lnTo>
                    <a:lnTo>
                      <a:pt x="324" y="0"/>
                    </a:lnTo>
                    <a:lnTo>
                      <a:pt x="330" y="2"/>
                    </a:lnTo>
                    <a:lnTo>
                      <a:pt x="337" y="5"/>
                    </a:lnTo>
                    <a:lnTo>
                      <a:pt x="357" y="24"/>
                    </a:lnTo>
                    <a:lnTo>
                      <a:pt x="357" y="24"/>
                    </a:lnTo>
                    <a:lnTo>
                      <a:pt x="361" y="31"/>
                    </a:lnTo>
                    <a:lnTo>
                      <a:pt x="363" y="39"/>
                    </a:lnTo>
                    <a:lnTo>
                      <a:pt x="361" y="46"/>
                    </a:lnTo>
                    <a:lnTo>
                      <a:pt x="357" y="52"/>
                    </a:lnTo>
                    <a:lnTo>
                      <a:pt x="123" y="285"/>
                    </a:lnTo>
                    <a:lnTo>
                      <a:pt x="123" y="285"/>
                    </a:lnTo>
                    <a:lnTo>
                      <a:pt x="117" y="290"/>
                    </a:lnTo>
                    <a:lnTo>
                      <a:pt x="110" y="292"/>
                    </a:lnTo>
                    <a:lnTo>
                      <a:pt x="102" y="290"/>
                    </a:lnTo>
                    <a:lnTo>
                      <a:pt x="96" y="285"/>
                    </a:lnTo>
                    <a:lnTo>
                      <a:pt x="96" y="2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68" name="Freeform 195"/>
              <p:cNvSpPr>
                <a:spLocks/>
              </p:cNvSpPr>
              <p:nvPr/>
            </p:nvSpPr>
            <p:spPr bwMode="auto">
              <a:xfrm>
                <a:off x="540393" y="4987303"/>
                <a:ext cx="586191" cy="586191"/>
              </a:xfrm>
              <a:custGeom>
                <a:avLst/>
                <a:gdLst>
                  <a:gd name="T0" fmla="*/ 67 w 401"/>
                  <a:gd name="T1" fmla="*/ 354 h 401"/>
                  <a:gd name="T2" fmla="*/ 59 w 401"/>
                  <a:gd name="T3" fmla="*/ 352 h 401"/>
                  <a:gd name="T4" fmla="*/ 49 w 401"/>
                  <a:gd name="T5" fmla="*/ 342 h 401"/>
                  <a:gd name="T6" fmla="*/ 47 w 401"/>
                  <a:gd name="T7" fmla="*/ 65 h 401"/>
                  <a:gd name="T8" fmla="*/ 49 w 401"/>
                  <a:gd name="T9" fmla="*/ 58 h 401"/>
                  <a:gd name="T10" fmla="*/ 59 w 401"/>
                  <a:gd name="T11" fmla="*/ 47 h 401"/>
                  <a:gd name="T12" fmla="*/ 316 w 401"/>
                  <a:gd name="T13" fmla="*/ 45 h 401"/>
                  <a:gd name="T14" fmla="*/ 323 w 401"/>
                  <a:gd name="T15" fmla="*/ 44 h 401"/>
                  <a:gd name="T16" fmla="*/ 337 w 401"/>
                  <a:gd name="T17" fmla="*/ 32 h 401"/>
                  <a:gd name="T18" fmla="*/ 341 w 401"/>
                  <a:gd name="T19" fmla="*/ 27 h 401"/>
                  <a:gd name="T20" fmla="*/ 344 w 401"/>
                  <a:gd name="T21" fmla="*/ 16 h 401"/>
                  <a:gd name="T22" fmla="*/ 339 w 401"/>
                  <a:gd name="T23" fmla="*/ 6 h 401"/>
                  <a:gd name="T24" fmla="*/ 329 w 401"/>
                  <a:gd name="T25" fmla="*/ 0 h 401"/>
                  <a:gd name="T26" fmla="*/ 19 w 401"/>
                  <a:gd name="T27" fmla="*/ 0 h 401"/>
                  <a:gd name="T28" fmla="*/ 11 w 401"/>
                  <a:gd name="T29" fmla="*/ 0 h 401"/>
                  <a:gd name="T30" fmla="*/ 2 w 401"/>
                  <a:gd name="T31" fmla="*/ 11 h 401"/>
                  <a:gd name="T32" fmla="*/ 0 w 401"/>
                  <a:gd name="T33" fmla="*/ 381 h 401"/>
                  <a:gd name="T34" fmla="*/ 2 w 401"/>
                  <a:gd name="T35" fmla="*/ 389 h 401"/>
                  <a:gd name="T36" fmla="*/ 11 w 401"/>
                  <a:gd name="T37" fmla="*/ 399 h 401"/>
                  <a:gd name="T38" fmla="*/ 381 w 401"/>
                  <a:gd name="T39" fmla="*/ 401 h 401"/>
                  <a:gd name="T40" fmla="*/ 389 w 401"/>
                  <a:gd name="T41" fmla="*/ 399 h 401"/>
                  <a:gd name="T42" fmla="*/ 401 w 401"/>
                  <a:gd name="T43" fmla="*/ 389 h 401"/>
                  <a:gd name="T44" fmla="*/ 401 w 401"/>
                  <a:gd name="T45" fmla="*/ 186 h 401"/>
                  <a:gd name="T46" fmla="*/ 401 w 401"/>
                  <a:gd name="T47" fmla="*/ 181 h 401"/>
                  <a:gd name="T48" fmla="*/ 394 w 401"/>
                  <a:gd name="T49" fmla="*/ 171 h 401"/>
                  <a:gd name="T50" fmla="*/ 385 w 401"/>
                  <a:gd name="T51" fmla="*/ 166 h 401"/>
                  <a:gd name="T52" fmla="*/ 373 w 401"/>
                  <a:gd name="T53" fmla="*/ 169 h 401"/>
                  <a:gd name="T54" fmla="*/ 360 w 401"/>
                  <a:gd name="T55" fmla="*/ 181 h 401"/>
                  <a:gd name="T56" fmla="*/ 357 w 401"/>
                  <a:gd name="T57" fmla="*/ 186 h 401"/>
                  <a:gd name="T58" fmla="*/ 355 w 401"/>
                  <a:gd name="T59" fmla="*/ 334 h 401"/>
                  <a:gd name="T60" fmla="*/ 354 w 401"/>
                  <a:gd name="T61" fmla="*/ 342 h 401"/>
                  <a:gd name="T62" fmla="*/ 342 w 401"/>
                  <a:gd name="T63" fmla="*/ 352 h 401"/>
                  <a:gd name="T64" fmla="*/ 336 w 401"/>
                  <a:gd name="T65" fmla="*/ 354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01" h="401">
                    <a:moveTo>
                      <a:pt x="336" y="354"/>
                    </a:moveTo>
                    <a:lnTo>
                      <a:pt x="67" y="354"/>
                    </a:lnTo>
                    <a:lnTo>
                      <a:pt x="67" y="354"/>
                    </a:lnTo>
                    <a:lnTo>
                      <a:pt x="59" y="352"/>
                    </a:lnTo>
                    <a:lnTo>
                      <a:pt x="52" y="349"/>
                    </a:lnTo>
                    <a:lnTo>
                      <a:pt x="49" y="342"/>
                    </a:lnTo>
                    <a:lnTo>
                      <a:pt x="47" y="334"/>
                    </a:lnTo>
                    <a:lnTo>
                      <a:pt x="47" y="65"/>
                    </a:lnTo>
                    <a:lnTo>
                      <a:pt x="47" y="65"/>
                    </a:lnTo>
                    <a:lnTo>
                      <a:pt x="49" y="58"/>
                    </a:lnTo>
                    <a:lnTo>
                      <a:pt x="52" y="52"/>
                    </a:lnTo>
                    <a:lnTo>
                      <a:pt x="59" y="47"/>
                    </a:lnTo>
                    <a:lnTo>
                      <a:pt x="67" y="45"/>
                    </a:lnTo>
                    <a:lnTo>
                      <a:pt x="316" y="45"/>
                    </a:lnTo>
                    <a:lnTo>
                      <a:pt x="316" y="45"/>
                    </a:lnTo>
                    <a:lnTo>
                      <a:pt x="323" y="44"/>
                    </a:lnTo>
                    <a:lnTo>
                      <a:pt x="329" y="41"/>
                    </a:lnTo>
                    <a:lnTo>
                      <a:pt x="337" y="32"/>
                    </a:lnTo>
                    <a:lnTo>
                      <a:pt x="337" y="32"/>
                    </a:lnTo>
                    <a:lnTo>
                      <a:pt x="341" y="27"/>
                    </a:lnTo>
                    <a:lnTo>
                      <a:pt x="344" y="23"/>
                    </a:lnTo>
                    <a:lnTo>
                      <a:pt x="344" y="16"/>
                    </a:lnTo>
                    <a:lnTo>
                      <a:pt x="342" y="11"/>
                    </a:lnTo>
                    <a:lnTo>
                      <a:pt x="339" y="6"/>
                    </a:lnTo>
                    <a:lnTo>
                      <a:pt x="336" y="3"/>
                    </a:lnTo>
                    <a:lnTo>
                      <a:pt x="329" y="0"/>
                    </a:lnTo>
                    <a:lnTo>
                      <a:pt x="324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5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0" y="381"/>
                    </a:lnTo>
                    <a:lnTo>
                      <a:pt x="0" y="381"/>
                    </a:lnTo>
                    <a:lnTo>
                      <a:pt x="2" y="389"/>
                    </a:lnTo>
                    <a:lnTo>
                      <a:pt x="5" y="396"/>
                    </a:lnTo>
                    <a:lnTo>
                      <a:pt x="11" y="399"/>
                    </a:lnTo>
                    <a:lnTo>
                      <a:pt x="19" y="401"/>
                    </a:lnTo>
                    <a:lnTo>
                      <a:pt x="381" y="401"/>
                    </a:lnTo>
                    <a:lnTo>
                      <a:pt x="381" y="401"/>
                    </a:lnTo>
                    <a:lnTo>
                      <a:pt x="389" y="399"/>
                    </a:lnTo>
                    <a:lnTo>
                      <a:pt x="396" y="396"/>
                    </a:lnTo>
                    <a:lnTo>
                      <a:pt x="401" y="389"/>
                    </a:lnTo>
                    <a:lnTo>
                      <a:pt x="401" y="381"/>
                    </a:lnTo>
                    <a:lnTo>
                      <a:pt x="401" y="186"/>
                    </a:lnTo>
                    <a:lnTo>
                      <a:pt x="401" y="186"/>
                    </a:lnTo>
                    <a:lnTo>
                      <a:pt x="401" y="181"/>
                    </a:lnTo>
                    <a:lnTo>
                      <a:pt x="398" y="174"/>
                    </a:lnTo>
                    <a:lnTo>
                      <a:pt x="394" y="171"/>
                    </a:lnTo>
                    <a:lnTo>
                      <a:pt x="389" y="168"/>
                    </a:lnTo>
                    <a:lnTo>
                      <a:pt x="385" y="166"/>
                    </a:lnTo>
                    <a:lnTo>
                      <a:pt x="378" y="166"/>
                    </a:lnTo>
                    <a:lnTo>
                      <a:pt x="373" y="169"/>
                    </a:lnTo>
                    <a:lnTo>
                      <a:pt x="368" y="173"/>
                    </a:lnTo>
                    <a:lnTo>
                      <a:pt x="360" y="181"/>
                    </a:lnTo>
                    <a:lnTo>
                      <a:pt x="360" y="181"/>
                    </a:lnTo>
                    <a:lnTo>
                      <a:pt x="357" y="186"/>
                    </a:lnTo>
                    <a:lnTo>
                      <a:pt x="355" y="194"/>
                    </a:lnTo>
                    <a:lnTo>
                      <a:pt x="355" y="334"/>
                    </a:lnTo>
                    <a:lnTo>
                      <a:pt x="355" y="334"/>
                    </a:lnTo>
                    <a:lnTo>
                      <a:pt x="354" y="342"/>
                    </a:lnTo>
                    <a:lnTo>
                      <a:pt x="349" y="349"/>
                    </a:lnTo>
                    <a:lnTo>
                      <a:pt x="342" y="352"/>
                    </a:lnTo>
                    <a:lnTo>
                      <a:pt x="336" y="354"/>
                    </a:lnTo>
                    <a:lnTo>
                      <a:pt x="336" y="3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6230308" y="1483829"/>
            <a:ext cx="2773022" cy="1776181"/>
            <a:chOff x="509298" y="867060"/>
            <a:chExt cx="3168540" cy="2510787"/>
          </a:xfrm>
        </p:grpSpPr>
        <p:sp>
          <p:nvSpPr>
            <p:cNvPr id="71" name="TextBox 70"/>
            <p:cNvSpPr txBox="1"/>
            <p:nvPr/>
          </p:nvSpPr>
          <p:spPr>
            <a:xfrm>
              <a:off x="972457" y="867060"/>
              <a:ext cx="2705381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+mj-lt"/>
                </a:rPr>
                <a:t>2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981289" y="1254189"/>
              <a:ext cx="269654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CO" sz="1950" b="1" dirty="0"/>
                <a:t>Alta concentración de las exportaciones en mercados tradicionales</a:t>
              </a:r>
              <a:endParaRPr lang="en-US" sz="1950" b="1" dirty="0"/>
            </a:p>
          </p:txBody>
        </p:sp>
        <p:grpSp>
          <p:nvGrpSpPr>
            <p:cNvPr id="73" name="Check-Box"/>
            <p:cNvGrpSpPr/>
            <p:nvPr/>
          </p:nvGrpSpPr>
          <p:grpSpPr>
            <a:xfrm>
              <a:off x="509298" y="1000835"/>
              <a:ext cx="491173" cy="439643"/>
              <a:chOff x="540393" y="4987303"/>
              <a:chExt cx="654897" cy="586191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74" name="Freeform 194"/>
              <p:cNvSpPr>
                <a:spLocks/>
              </p:cNvSpPr>
              <p:nvPr/>
            </p:nvSpPr>
            <p:spPr bwMode="auto">
              <a:xfrm>
                <a:off x="664648" y="4998997"/>
                <a:ext cx="530642" cy="426852"/>
              </a:xfrm>
              <a:custGeom>
                <a:avLst/>
                <a:gdLst>
                  <a:gd name="T0" fmla="*/ 96 w 363"/>
                  <a:gd name="T1" fmla="*/ 285 h 292"/>
                  <a:gd name="T2" fmla="*/ 6 w 363"/>
                  <a:gd name="T3" fmla="*/ 194 h 292"/>
                  <a:gd name="T4" fmla="*/ 6 w 363"/>
                  <a:gd name="T5" fmla="*/ 194 h 292"/>
                  <a:gd name="T6" fmla="*/ 1 w 363"/>
                  <a:gd name="T7" fmla="*/ 187 h 292"/>
                  <a:gd name="T8" fmla="*/ 0 w 363"/>
                  <a:gd name="T9" fmla="*/ 181 h 292"/>
                  <a:gd name="T10" fmla="*/ 1 w 363"/>
                  <a:gd name="T11" fmla="*/ 173 h 292"/>
                  <a:gd name="T12" fmla="*/ 6 w 363"/>
                  <a:gd name="T13" fmla="*/ 166 h 292"/>
                  <a:gd name="T14" fmla="*/ 26 w 363"/>
                  <a:gd name="T15" fmla="*/ 147 h 292"/>
                  <a:gd name="T16" fmla="*/ 26 w 363"/>
                  <a:gd name="T17" fmla="*/ 147 h 292"/>
                  <a:gd name="T18" fmla="*/ 32 w 363"/>
                  <a:gd name="T19" fmla="*/ 143 h 292"/>
                  <a:gd name="T20" fmla="*/ 39 w 363"/>
                  <a:gd name="T21" fmla="*/ 142 h 292"/>
                  <a:gd name="T22" fmla="*/ 47 w 363"/>
                  <a:gd name="T23" fmla="*/ 143 h 292"/>
                  <a:gd name="T24" fmla="*/ 53 w 363"/>
                  <a:gd name="T25" fmla="*/ 147 h 292"/>
                  <a:gd name="T26" fmla="*/ 96 w 363"/>
                  <a:gd name="T27" fmla="*/ 191 h 292"/>
                  <a:gd name="T28" fmla="*/ 96 w 363"/>
                  <a:gd name="T29" fmla="*/ 191 h 292"/>
                  <a:gd name="T30" fmla="*/ 102 w 363"/>
                  <a:gd name="T31" fmla="*/ 196 h 292"/>
                  <a:gd name="T32" fmla="*/ 110 w 363"/>
                  <a:gd name="T33" fmla="*/ 197 h 292"/>
                  <a:gd name="T34" fmla="*/ 117 w 363"/>
                  <a:gd name="T35" fmla="*/ 196 h 292"/>
                  <a:gd name="T36" fmla="*/ 123 w 363"/>
                  <a:gd name="T37" fmla="*/ 191 h 292"/>
                  <a:gd name="T38" fmla="*/ 309 w 363"/>
                  <a:gd name="T39" fmla="*/ 5 h 292"/>
                  <a:gd name="T40" fmla="*/ 309 w 363"/>
                  <a:gd name="T41" fmla="*/ 5 h 292"/>
                  <a:gd name="T42" fmla="*/ 316 w 363"/>
                  <a:gd name="T43" fmla="*/ 2 h 292"/>
                  <a:gd name="T44" fmla="*/ 324 w 363"/>
                  <a:gd name="T45" fmla="*/ 0 h 292"/>
                  <a:gd name="T46" fmla="*/ 330 w 363"/>
                  <a:gd name="T47" fmla="*/ 2 h 292"/>
                  <a:gd name="T48" fmla="*/ 337 w 363"/>
                  <a:gd name="T49" fmla="*/ 5 h 292"/>
                  <a:gd name="T50" fmla="*/ 357 w 363"/>
                  <a:gd name="T51" fmla="*/ 24 h 292"/>
                  <a:gd name="T52" fmla="*/ 357 w 363"/>
                  <a:gd name="T53" fmla="*/ 24 h 292"/>
                  <a:gd name="T54" fmla="*/ 361 w 363"/>
                  <a:gd name="T55" fmla="*/ 31 h 292"/>
                  <a:gd name="T56" fmla="*/ 363 w 363"/>
                  <a:gd name="T57" fmla="*/ 39 h 292"/>
                  <a:gd name="T58" fmla="*/ 361 w 363"/>
                  <a:gd name="T59" fmla="*/ 46 h 292"/>
                  <a:gd name="T60" fmla="*/ 357 w 363"/>
                  <a:gd name="T61" fmla="*/ 52 h 292"/>
                  <a:gd name="T62" fmla="*/ 123 w 363"/>
                  <a:gd name="T63" fmla="*/ 285 h 292"/>
                  <a:gd name="T64" fmla="*/ 123 w 363"/>
                  <a:gd name="T65" fmla="*/ 285 h 292"/>
                  <a:gd name="T66" fmla="*/ 117 w 363"/>
                  <a:gd name="T67" fmla="*/ 290 h 292"/>
                  <a:gd name="T68" fmla="*/ 110 w 363"/>
                  <a:gd name="T69" fmla="*/ 292 h 292"/>
                  <a:gd name="T70" fmla="*/ 102 w 363"/>
                  <a:gd name="T71" fmla="*/ 290 h 292"/>
                  <a:gd name="T72" fmla="*/ 96 w 363"/>
                  <a:gd name="T73" fmla="*/ 285 h 292"/>
                  <a:gd name="T74" fmla="*/ 96 w 363"/>
                  <a:gd name="T75" fmla="*/ 285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63" h="292">
                    <a:moveTo>
                      <a:pt x="96" y="285"/>
                    </a:moveTo>
                    <a:lnTo>
                      <a:pt x="6" y="194"/>
                    </a:lnTo>
                    <a:lnTo>
                      <a:pt x="6" y="194"/>
                    </a:lnTo>
                    <a:lnTo>
                      <a:pt x="1" y="187"/>
                    </a:lnTo>
                    <a:lnTo>
                      <a:pt x="0" y="181"/>
                    </a:lnTo>
                    <a:lnTo>
                      <a:pt x="1" y="173"/>
                    </a:lnTo>
                    <a:lnTo>
                      <a:pt x="6" y="166"/>
                    </a:lnTo>
                    <a:lnTo>
                      <a:pt x="26" y="147"/>
                    </a:lnTo>
                    <a:lnTo>
                      <a:pt x="26" y="147"/>
                    </a:lnTo>
                    <a:lnTo>
                      <a:pt x="32" y="143"/>
                    </a:lnTo>
                    <a:lnTo>
                      <a:pt x="39" y="142"/>
                    </a:lnTo>
                    <a:lnTo>
                      <a:pt x="47" y="143"/>
                    </a:lnTo>
                    <a:lnTo>
                      <a:pt x="53" y="147"/>
                    </a:lnTo>
                    <a:lnTo>
                      <a:pt x="96" y="191"/>
                    </a:lnTo>
                    <a:lnTo>
                      <a:pt x="96" y="191"/>
                    </a:lnTo>
                    <a:lnTo>
                      <a:pt x="102" y="196"/>
                    </a:lnTo>
                    <a:lnTo>
                      <a:pt x="110" y="197"/>
                    </a:lnTo>
                    <a:lnTo>
                      <a:pt x="117" y="196"/>
                    </a:lnTo>
                    <a:lnTo>
                      <a:pt x="123" y="191"/>
                    </a:lnTo>
                    <a:lnTo>
                      <a:pt x="309" y="5"/>
                    </a:lnTo>
                    <a:lnTo>
                      <a:pt x="309" y="5"/>
                    </a:lnTo>
                    <a:lnTo>
                      <a:pt x="316" y="2"/>
                    </a:lnTo>
                    <a:lnTo>
                      <a:pt x="324" y="0"/>
                    </a:lnTo>
                    <a:lnTo>
                      <a:pt x="330" y="2"/>
                    </a:lnTo>
                    <a:lnTo>
                      <a:pt x="337" y="5"/>
                    </a:lnTo>
                    <a:lnTo>
                      <a:pt x="357" y="24"/>
                    </a:lnTo>
                    <a:lnTo>
                      <a:pt x="357" y="24"/>
                    </a:lnTo>
                    <a:lnTo>
                      <a:pt x="361" y="31"/>
                    </a:lnTo>
                    <a:lnTo>
                      <a:pt x="363" y="39"/>
                    </a:lnTo>
                    <a:lnTo>
                      <a:pt x="361" y="46"/>
                    </a:lnTo>
                    <a:lnTo>
                      <a:pt x="357" y="52"/>
                    </a:lnTo>
                    <a:lnTo>
                      <a:pt x="123" y="285"/>
                    </a:lnTo>
                    <a:lnTo>
                      <a:pt x="123" y="285"/>
                    </a:lnTo>
                    <a:lnTo>
                      <a:pt x="117" y="290"/>
                    </a:lnTo>
                    <a:lnTo>
                      <a:pt x="110" y="292"/>
                    </a:lnTo>
                    <a:lnTo>
                      <a:pt x="102" y="290"/>
                    </a:lnTo>
                    <a:lnTo>
                      <a:pt x="96" y="285"/>
                    </a:lnTo>
                    <a:lnTo>
                      <a:pt x="96" y="2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75" name="Freeform 195"/>
              <p:cNvSpPr>
                <a:spLocks/>
              </p:cNvSpPr>
              <p:nvPr/>
            </p:nvSpPr>
            <p:spPr bwMode="auto">
              <a:xfrm>
                <a:off x="540393" y="4987303"/>
                <a:ext cx="586191" cy="586191"/>
              </a:xfrm>
              <a:custGeom>
                <a:avLst/>
                <a:gdLst>
                  <a:gd name="T0" fmla="*/ 67 w 401"/>
                  <a:gd name="T1" fmla="*/ 354 h 401"/>
                  <a:gd name="T2" fmla="*/ 59 w 401"/>
                  <a:gd name="T3" fmla="*/ 352 h 401"/>
                  <a:gd name="T4" fmla="*/ 49 w 401"/>
                  <a:gd name="T5" fmla="*/ 342 h 401"/>
                  <a:gd name="T6" fmla="*/ 47 w 401"/>
                  <a:gd name="T7" fmla="*/ 65 h 401"/>
                  <a:gd name="T8" fmla="*/ 49 w 401"/>
                  <a:gd name="T9" fmla="*/ 58 h 401"/>
                  <a:gd name="T10" fmla="*/ 59 w 401"/>
                  <a:gd name="T11" fmla="*/ 47 h 401"/>
                  <a:gd name="T12" fmla="*/ 316 w 401"/>
                  <a:gd name="T13" fmla="*/ 45 h 401"/>
                  <a:gd name="T14" fmla="*/ 323 w 401"/>
                  <a:gd name="T15" fmla="*/ 44 h 401"/>
                  <a:gd name="T16" fmla="*/ 337 w 401"/>
                  <a:gd name="T17" fmla="*/ 32 h 401"/>
                  <a:gd name="T18" fmla="*/ 341 w 401"/>
                  <a:gd name="T19" fmla="*/ 27 h 401"/>
                  <a:gd name="T20" fmla="*/ 344 w 401"/>
                  <a:gd name="T21" fmla="*/ 16 h 401"/>
                  <a:gd name="T22" fmla="*/ 339 w 401"/>
                  <a:gd name="T23" fmla="*/ 6 h 401"/>
                  <a:gd name="T24" fmla="*/ 329 w 401"/>
                  <a:gd name="T25" fmla="*/ 0 h 401"/>
                  <a:gd name="T26" fmla="*/ 19 w 401"/>
                  <a:gd name="T27" fmla="*/ 0 h 401"/>
                  <a:gd name="T28" fmla="*/ 11 w 401"/>
                  <a:gd name="T29" fmla="*/ 0 h 401"/>
                  <a:gd name="T30" fmla="*/ 2 w 401"/>
                  <a:gd name="T31" fmla="*/ 11 h 401"/>
                  <a:gd name="T32" fmla="*/ 0 w 401"/>
                  <a:gd name="T33" fmla="*/ 381 h 401"/>
                  <a:gd name="T34" fmla="*/ 2 w 401"/>
                  <a:gd name="T35" fmla="*/ 389 h 401"/>
                  <a:gd name="T36" fmla="*/ 11 w 401"/>
                  <a:gd name="T37" fmla="*/ 399 h 401"/>
                  <a:gd name="T38" fmla="*/ 381 w 401"/>
                  <a:gd name="T39" fmla="*/ 401 h 401"/>
                  <a:gd name="T40" fmla="*/ 389 w 401"/>
                  <a:gd name="T41" fmla="*/ 399 h 401"/>
                  <a:gd name="T42" fmla="*/ 401 w 401"/>
                  <a:gd name="T43" fmla="*/ 389 h 401"/>
                  <a:gd name="T44" fmla="*/ 401 w 401"/>
                  <a:gd name="T45" fmla="*/ 186 h 401"/>
                  <a:gd name="T46" fmla="*/ 401 w 401"/>
                  <a:gd name="T47" fmla="*/ 181 h 401"/>
                  <a:gd name="T48" fmla="*/ 394 w 401"/>
                  <a:gd name="T49" fmla="*/ 171 h 401"/>
                  <a:gd name="T50" fmla="*/ 385 w 401"/>
                  <a:gd name="T51" fmla="*/ 166 h 401"/>
                  <a:gd name="T52" fmla="*/ 373 w 401"/>
                  <a:gd name="T53" fmla="*/ 169 h 401"/>
                  <a:gd name="T54" fmla="*/ 360 w 401"/>
                  <a:gd name="T55" fmla="*/ 181 h 401"/>
                  <a:gd name="T56" fmla="*/ 357 w 401"/>
                  <a:gd name="T57" fmla="*/ 186 h 401"/>
                  <a:gd name="T58" fmla="*/ 355 w 401"/>
                  <a:gd name="T59" fmla="*/ 334 h 401"/>
                  <a:gd name="T60" fmla="*/ 354 w 401"/>
                  <a:gd name="T61" fmla="*/ 342 h 401"/>
                  <a:gd name="T62" fmla="*/ 342 w 401"/>
                  <a:gd name="T63" fmla="*/ 352 h 401"/>
                  <a:gd name="T64" fmla="*/ 336 w 401"/>
                  <a:gd name="T65" fmla="*/ 354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01" h="401">
                    <a:moveTo>
                      <a:pt x="336" y="354"/>
                    </a:moveTo>
                    <a:lnTo>
                      <a:pt x="67" y="354"/>
                    </a:lnTo>
                    <a:lnTo>
                      <a:pt x="67" y="354"/>
                    </a:lnTo>
                    <a:lnTo>
                      <a:pt x="59" y="352"/>
                    </a:lnTo>
                    <a:lnTo>
                      <a:pt x="52" y="349"/>
                    </a:lnTo>
                    <a:lnTo>
                      <a:pt x="49" y="342"/>
                    </a:lnTo>
                    <a:lnTo>
                      <a:pt x="47" y="334"/>
                    </a:lnTo>
                    <a:lnTo>
                      <a:pt x="47" y="65"/>
                    </a:lnTo>
                    <a:lnTo>
                      <a:pt x="47" y="65"/>
                    </a:lnTo>
                    <a:lnTo>
                      <a:pt x="49" y="58"/>
                    </a:lnTo>
                    <a:lnTo>
                      <a:pt x="52" y="52"/>
                    </a:lnTo>
                    <a:lnTo>
                      <a:pt x="59" y="47"/>
                    </a:lnTo>
                    <a:lnTo>
                      <a:pt x="67" y="45"/>
                    </a:lnTo>
                    <a:lnTo>
                      <a:pt x="316" y="45"/>
                    </a:lnTo>
                    <a:lnTo>
                      <a:pt x="316" y="45"/>
                    </a:lnTo>
                    <a:lnTo>
                      <a:pt x="323" y="44"/>
                    </a:lnTo>
                    <a:lnTo>
                      <a:pt x="329" y="41"/>
                    </a:lnTo>
                    <a:lnTo>
                      <a:pt x="337" y="32"/>
                    </a:lnTo>
                    <a:lnTo>
                      <a:pt x="337" y="32"/>
                    </a:lnTo>
                    <a:lnTo>
                      <a:pt x="341" y="27"/>
                    </a:lnTo>
                    <a:lnTo>
                      <a:pt x="344" y="23"/>
                    </a:lnTo>
                    <a:lnTo>
                      <a:pt x="344" y="16"/>
                    </a:lnTo>
                    <a:lnTo>
                      <a:pt x="342" y="11"/>
                    </a:lnTo>
                    <a:lnTo>
                      <a:pt x="339" y="6"/>
                    </a:lnTo>
                    <a:lnTo>
                      <a:pt x="336" y="3"/>
                    </a:lnTo>
                    <a:lnTo>
                      <a:pt x="329" y="0"/>
                    </a:lnTo>
                    <a:lnTo>
                      <a:pt x="324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5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0" y="381"/>
                    </a:lnTo>
                    <a:lnTo>
                      <a:pt x="0" y="381"/>
                    </a:lnTo>
                    <a:lnTo>
                      <a:pt x="2" y="389"/>
                    </a:lnTo>
                    <a:lnTo>
                      <a:pt x="5" y="396"/>
                    </a:lnTo>
                    <a:lnTo>
                      <a:pt x="11" y="399"/>
                    </a:lnTo>
                    <a:lnTo>
                      <a:pt x="19" y="401"/>
                    </a:lnTo>
                    <a:lnTo>
                      <a:pt x="381" y="401"/>
                    </a:lnTo>
                    <a:lnTo>
                      <a:pt x="381" y="401"/>
                    </a:lnTo>
                    <a:lnTo>
                      <a:pt x="389" y="399"/>
                    </a:lnTo>
                    <a:lnTo>
                      <a:pt x="396" y="396"/>
                    </a:lnTo>
                    <a:lnTo>
                      <a:pt x="401" y="389"/>
                    </a:lnTo>
                    <a:lnTo>
                      <a:pt x="401" y="381"/>
                    </a:lnTo>
                    <a:lnTo>
                      <a:pt x="401" y="186"/>
                    </a:lnTo>
                    <a:lnTo>
                      <a:pt x="401" y="186"/>
                    </a:lnTo>
                    <a:lnTo>
                      <a:pt x="401" y="181"/>
                    </a:lnTo>
                    <a:lnTo>
                      <a:pt x="398" y="174"/>
                    </a:lnTo>
                    <a:lnTo>
                      <a:pt x="394" y="171"/>
                    </a:lnTo>
                    <a:lnTo>
                      <a:pt x="389" y="168"/>
                    </a:lnTo>
                    <a:lnTo>
                      <a:pt x="385" y="166"/>
                    </a:lnTo>
                    <a:lnTo>
                      <a:pt x="378" y="166"/>
                    </a:lnTo>
                    <a:lnTo>
                      <a:pt x="373" y="169"/>
                    </a:lnTo>
                    <a:lnTo>
                      <a:pt x="368" y="173"/>
                    </a:lnTo>
                    <a:lnTo>
                      <a:pt x="360" y="181"/>
                    </a:lnTo>
                    <a:lnTo>
                      <a:pt x="360" y="181"/>
                    </a:lnTo>
                    <a:lnTo>
                      <a:pt x="357" y="186"/>
                    </a:lnTo>
                    <a:lnTo>
                      <a:pt x="355" y="194"/>
                    </a:lnTo>
                    <a:lnTo>
                      <a:pt x="355" y="334"/>
                    </a:lnTo>
                    <a:lnTo>
                      <a:pt x="355" y="334"/>
                    </a:lnTo>
                    <a:lnTo>
                      <a:pt x="354" y="342"/>
                    </a:lnTo>
                    <a:lnTo>
                      <a:pt x="349" y="349"/>
                    </a:lnTo>
                    <a:lnTo>
                      <a:pt x="342" y="352"/>
                    </a:lnTo>
                    <a:lnTo>
                      <a:pt x="336" y="354"/>
                    </a:lnTo>
                    <a:lnTo>
                      <a:pt x="336" y="3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5764620" y="4008870"/>
            <a:ext cx="3006368" cy="1160873"/>
            <a:chOff x="509298" y="867060"/>
            <a:chExt cx="4008490" cy="1547829"/>
          </a:xfrm>
        </p:grpSpPr>
        <p:sp>
          <p:nvSpPr>
            <p:cNvPr id="77" name="TextBox 76"/>
            <p:cNvSpPr txBox="1"/>
            <p:nvPr/>
          </p:nvSpPr>
          <p:spPr>
            <a:xfrm>
              <a:off x="972457" y="867060"/>
              <a:ext cx="2705381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b="1" dirty="0" smtClean="0">
                  <a:latin typeface="+mj-lt"/>
                </a:rPr>
                <a:t>3</a:t>
              </a:r>
              <a:endParaRPr lang="es-EC" b="1" dirty="0">
                <a:latin typeface="+mj-lt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20702" y="1491561"/>
              <a:ext cx="3897086" cy="923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950" b="1" dirty="0" smtClean="0"/>
                <a:t>Nuevas aplicaciones en la industria</a:t>
              </a:r>
              <a:endParaRPr lang="es-EC" sz="1950" b="1" dirty="0"/>
            </a:p>
          </p:txBody>
        </p:sp>
        <p:grpSp>
          <p:nvGrpSpPr>
            <p:cNvPr id="79" name="Check-Box"/>
            <p:cNvGrpSpPr/>
            <p:nvPr/>
          </p:nvGrpSpPr>
          <p:grpSpPr>
            <a:xfrm>
              <a:off x="509298" y="1000837"/>
              <a:ext cx="491173" cy="439643"/>
              <a:chOff x="540393" y="4987305"/>
              <a:chExt cx="654897" cy="586191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80" name="Freeform 194"/>
              <p:cNvSpPr>
                <a:spLocks/>
              </p:cNvSpPr>
              <p:nvPr/>
            </p:nvSpPr>
            <p:spPr bwMode="auto">
              <a:xfrm>
                <a:off x="664648" y="4998997"/>
                <a:ext cx="530642" cy="426852"/>
              </a:xfrm>
              <a:custGeom>
                <a:avLst/>
                <a:gdLst>
                  <a:gd name="T0" fmla="*/ 96 w 363"/>
                  <a:gd name="T1" fmla="*/ 285 h 292"/>
                  <a:gd name="T2" fmla="*/ 6 w 363"/>
                  <a:gd name="T3" fmla="*/ 194 h 292"/>
                  <a:gd name="T4" fmla="*/ 6 w 363"/>
                  <a:gd name="T5" fmla="*/ 194 h 292"/>
                  <a:gd name="T6" fmla="*/ 1 w 363"/>
                  <a:gd name="T7" fmla="*/ 187 h 292"/>
                  <a:gd name="T8" fmla="*/ 0 w 363"/>
                  <a:gd name="T9" fmla="*/ 181 h 292"/>
                  <a:gd name="T10" fmla="*/ 1 w 363"/>
                  <a:gd name="T11" fmla="*/ 173 h 292"/>
                  <a:gd name="T12" fmla="*/ 6 w 363"/>
                  <a:gd name="T13" fmla="*/ 166 h 292"/>
                  <a:gd name="T14" fmla="*/ 26 w 363"/>
                  <a:gd name="T15" fmla="*/ 147 h 292"/>
                  <a:gd name="T16" fmla="*/ 26 w 363"/>
                  <a:gd name="T17" fmla="*/ 147 h 292"/>
                  <a:gd name="T18" fmla="*/ 32 w 363"/>
                  <a:gd name="T19" fmla="*/ 143 h 292"/>
                  <a:gd name="T20" fmla="*/ 39 w 363"/>
                  <a:gd name="T21" fmla="*/ 142 h 292"/>
                  <a:gd name="T22" fmla="*/ 47 w 363"/>
                  <a:gd name="T23" fmla="*/ 143 h 292"/>
                  <a:gd name="T24" fmla="*/ 53 w 363"/>
                  <a:gd name="T25" fmla="*/ 147 h 292"/>
                  <a:gd name="T26" fmla="*/ 96 w 363"/>
                  <a:gd name="T27" fmla="*/ 191 h 292"/>
                  <a:gd name="T28" fmla="*/ 96 w 363"/>
                  <a:gd name="T29" fmla="*/ 191 h 292"/>
                  <a:gd name="T30" fmla="*/ 102 w 363"/>
                  <a:gd name="T31" fmla="*/ 196 h 292"/>
                  <a:gd name="T32" fmla="*/ 110 w 363"/>
                  <a:gd name="T33" fmla="*/ 197 h 292"/>
                  <a:gd name="T34" fmla="*/ 117 w 363"/>
                  <a:gd name="T35" fmla="*/ 196 h 292"/>
                  <a:gd name="T36" fmla="*/ 123 w 363"/>
                  <a:gd name="T37" fmla="*/ 191 h 292"/>
                  <a:gd name="T38" fmla="*/ 309 w 363"/>
                  <a:gd name="T39" fmla="*/ 5 h 292"/>
                  <a:gd name="T40" fmla="*/ 309 w 363"/>
                  <a:gd name="T41" fmla="*/ 5 h 292"/>
                  <a:gd name="T42" fmla="*/ 316 w 363"/>
                  <a:gd name="T43" fmla="*/ 2 h 292"/>
                  <a:gd name="T44" fmla="*/ 324 w 363"/>
                  <a:gd name="T45" fmla="*/ 0 h 292"/>
                  <a:gd name="T46" fmla="*/ 330 w 363"/>
                  <a:gd name="T47" fmla="*/ 2 h 292"/>
                  <a:gd name="T48" fmla="*/ 337 w 363"/>
                  <a:gd name="T49" fmla="*/ 5 h 292"/>
                  <a:gd name="T50" fmla="*/ 357 w 363"/>
                  <a:gd name="T51" fmla="*/ 24 h 292"/>
                  <a:gd name="T52" fmla="*/ 357 w 363"/>
                  <a:gd name="T53" fmla="*/ 24 h 292"/>
                  <a:gd name="T54" fmla="*/ 361 w 363"/>
                  <a:gd name="T55" fmla="*/ 31 h 292"/>
                  <a:gd name="T56" fmla="*/ 363 w 363"/>
                  <a:gd name="T57" fmla="*/ 39 h 292"/>
                  <a:gd name="T58" fmla="*/ 361 w 363"/>
                  <a:gd name="T59" fmla="*/ 46 h 292"/>
                  <a:gd name="T60" fmla="*/ 357 w 363"/>
                  <a:gd name="T61" fmla="*/ 52 h 292"/>
                  <a:gd name="T62" fmla="*/ 123 w 363"/>
                  <a:gd name="T63" fmla="*/ 285 h 292"/>
                  <a:gd name="T64" fmla="*/ 123 w 363"/>
                  <a:gd name="T65" fmla="*/ 285 h 292"/>
                  <a:gd name="T66" fmla="*/ 117 w 363"/>
                  <a:gd name="T67" fmla="*/ 290 h 292"/>
                  <a:gd name="T68" fmla="*/ 110 w 363"/>
                  <a:gd name="T69" fmla="*/ 292 h 292"/>
                  <a:gd name="T70" fmla="*/ 102 w 363"/>
                  <a:gd name="T71" fmla="*/ 290 h 292"/>
                  <a:gd name="T72" fmla="*/ 96 w 363"/>
                  <a:gd name="T73" fmla="*/ 285 h 292"/>
                  <a:gd name="T74" fmla="*/ 96 w 363"/>
                  <a:gd name="T75" fmla="*/ 285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63" h="292">
                    <a:moveTo>
                      <a:pt x="96" y="285"/>
                    </a:moveTo>
                    <a:lnTo>
                      <a:pt x="6" y="194"/>
                    </a:lnTo>
                    <a:lnTo>
                      <a:pt x="6" y="194"/>
                    </a:lnTo>
                    <a:lnTo>
                      <a:pt x="1" y="187"/>
                    </a:lnTo>
                    <a:lnTo>
                      <a:pt x="0" y="181"/>
                    </a:lnTo>
                    <a:lnTo>
                      <a:pt x="1" y="173"/>
                    </a:lnTo>
                    <a:lnTo>
                      <a:pt x="6" y="166"/>
                    </a:lnTo>
                    <a:lnTo>
                      <a:pt x="26" y="147"/>
                    </a:lnTo>
                    <a:lnTo>
                      <a:pt x="26" y="147"/>
                    </a:lnTo>
                    <a:lnTo>
                      <a:pt x="32" y="143"/>
                    </a:lnTo>
                    <a:lnTo>
                      <a:pt x="39" y="142"/>
                    </a:lnTo>
                    <a:lnTo>
                      <a:pt x="47" y="143"/>
                    </a:lnTo>
                    <a:lnTo>
                      <a:pt x="53" y="147"/>
                    </a:lnTo>
                    <a:lnTo>
                      <a:pt x="96" y="191"/>
                    </a:lnTo>
                    <a:lnTo>
                      <a:pt x="96" y="191"/>
                    </a:lnTo>
                    <a:lnTo>
                      <a:pt x="102" y="196"/>
                    </a:lnTo>
                    <a:lnTo>
                      <a:pt x="110" y="197"/>
                    </a:lnTo>
                    <a:lnTo>
                      <a:pt x="117" y="196"/>
                    </a:lnTo>
                    <a:lnTo>
                      <a:pt x="123" y="191"/>
                    </a:lnTo>
                    <a:lnTo>
                      <a:pt x="309" y="5"/>
                    </a:lnTo>
                    <a:lnTo>
                      <a:pt x="309" y="5"/>
                    </a:lnTo>
                    <a:lnTo>
                      <a:pt x="316" y="2"/>
                    </a:lnTo>
                    <a:lnTo>
                      <a:pt x="324" y="0"/>
                    </a:lnTo>
                    <a:lnTo>
                      <a:pt x="330" y="2"/>
                    </a:lnTo>
                    <a:lnTo>
                      <a:pt x="337" y="5"/>
                    </a:lnTo>
                    <a:lnTo>
                      <a:pt x="357" y="24"/>
                    </a:lnTo>
                    <a:lnTo>
                      <a:pt x="357" y="24"/>
                    </a:lnTo>
                    <a:lnTo>
                      <a:pt x="361" y="31"/>
                    </a:lnTo>
                    <a:lnTo>
                      <a:pt x="363" y="39"/>
                    </a:lnTo>
                    <a:lnTo>
                      <a:pt x="361" y="46"/>
                    </a:lnTo>
                    <a:lnTo>
                      <a:pt x="357" y="52"/>
                    </a:lnTo>
                    <a:lnTo>
                      <a:pt x="123" y="285"/>
                    </a:lnTo>
                    <a:lnTo>
                      <a:pt x="123" y="285"/>
                    </a:lnTo>
                    <a:lnTo>
                      <a:pt x="117" y="290"/>
                    </a:lnTo>
                    <a:lnTo>
                      <a:pt x="110" y="292"/>
                    </a:lnTo>
                    <a:lnTo>
                      <a:pt x="102" y="290"/>
                    </a:lnTo>
                    <a:lnTo>
                      <a:pt x="96" y="285"/>
                    </a:lnTo>
                    <a:lnTo>
                      <a:pt x="96" y="2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 sz="1013" dirty="0"/>
              </a:p>
            </p:txBody>
          </p:sp>
          <p:sp>
            <p:nvSpPr>
              <p:cNvPr id="81" name="Freeform 195"/>
              <p:cNvSpPr>
                <a:spLocks/>
              </p:cNvSpPr>
              <p:nvPr/>
            </p:nvSpPr>
            <p:spPr bwMode="auto">
              <a:xfrm>
                <a:off x="540393" y="4987305"/>
                <a:ext cx="586191" cy="586191"/>
              </a:xfrm>
              <a:custGeom>
                <a:avLst/>
                <a:gdLst>
                  <a:gd name="T0" fmla="*/ 67 w 401"/>
                  <a:gd name="T1" fmla="*/ 354 h 401"/>
                  <a:gd name="T2" fmla="*/ 59 w 401"/>
                  <a:gd name="T3" fmla="*/ 352 h 401"/>
                  <a:gd name="T4" fmla="*/ 49 w 401"/>
                  <a:gd name="T5" fmla="*/ 342 h 401"/>
                  <a:gd name="T6" fmla="*/ 47 w 401"/>
                  <a:gd name="T7" fmla="*/ 65 h 401"/>
                  <a:gd name="T8" fmla="*/ 49 w 401"/>
                  <a:gd name="T9" fmla="*/ 58 h 401"/>
                  <a:gd name="T10" fmla="*/ 59 w 401"/>
                  <a:gd name="T11" fmla="*/ 47 h 401"/>
                  <a:gd name="T12" fmla="*/ 316 w 401"/>
                  <a:gd name="T13" fmla="*/ 45 h 401"/>
                  <a:gd name="T14" fmla="*/ 323 w 401"/>
                  <a:gd name="T15" fmla="*/ 44 h 401"/>
                  <a:gd name="T16" fmla="*/ 337 w 401"/>
                  <a:gd name="T17" fmla="*/ 32 h 401"/>
                  <a:gd name="T18" fmla="*/ 341 w 401"/>
                  <a:gd name="T19" fmla="*/ 27 h 401"/>
                  <a:gd name="T20" fmla="*/ 344 w 401"/>
                  <a:gd name="T21" fmla="*/ 16 h 401"/>
                  <a:gd name="T22" fmla="*/ 339 w 401"/>
                  <a:gd name="T23" fmla="*/ 6 h 401"/>
                  <a:gd name="T24" fmla="*/ 329 w 401"/>
                  <a:gd name="T25" fmla="*/ 0 h 401"/>
                  <a:gd name="T26" fmla="*/ 19 w 401"/>
                  <a:gd name="T27" fmla="*/ 0 h 401"/>
                  <a:gd name="T28" fmla="*/ 11 w 401"/>
                  <a:gd name="T29" fmla="*/ 0 h 401"/>
                  <a:gd name="T30" fmla="*/ 2 w 401"/>
                  <a:gd name="T31" fmla="*/ 11 h 401"/>
                  <a:gd name="T32" fmla="*/ 0 w 401"/>
                  <a:gd name="T33" fmla="*/ 381 h 401"/>
                  <a:gd name="T34" fmla="*/ 2 w 401"/>
                  <a:gd name="T35" fmla="*/ 389 h 401"/>
                  <a:gd name="T36" fmla="*/ 11 w 401"/>
                  <a:gd name="T37" fmla="*/ 399 h 401"/>
                  <a:gd name="T38" fmla="*/ 381 w 401"/>
                  <a:gd name="T39" fmla="*/ 401 h 401"/>
                  <a:gd name="T40" fmla="*/ 389 w 401"/>
                  <a:gd name="T41" fmla="*/ 399 h 401"/>
                  <a:gd name="T42" fmla="*/ 401 w 401"/>
                  <a:gd name="T43" fmla="*/ 389 h 401"/>
                  <a:gd name="T44" fmla="*/ 401 w 401"/>
                  <a:gd name="T45" fmla="*/ 186 h 401"/>
                  <a:gd name="T46" fmla="*/ 401 w 401"/>
                  <a:gd name="T47" fmla="*/ 181 h 401"/>
                  <a:gd name="T48" fmla="*/ 394 w 401"/>
                  <a:gd name="T49" fmla="*/ 171 h 401"/>
                  <a:gd name="T50" fmla="*/ 385 w 401"/>
                  <a:gd name="T51" fmla="*/ 166 h 401"/>
                  <a:gd name="T52" fmla="*/ 373 w 401"/>
                  <a:gd name="T53" fmla="*/ 169 h 401"/>
                  <a:gd name="T54" fmla="*/ 360 w 401"/>
                  <a:gd name="T55" fmla="*/ 181 h 401"/>
                  <a:gd name="T56" fmla="*/ 357 w 401"/>
                  <a:gd name="T57" fmla="*/ 186 h 401"/>
                  <a:gd name="T58" fmla="*/ 355 w 401"/>
                  <a:gd name="T59" fmla="*/ 334 h 401"/>
                  <a:gd name="T60" fmla="*/ 354 w 401"/>
                  <a:gd name="T61" fmla="*/ 342 h 401"/>
                  <a:gd name="T62" fmla="*/ 342 w 401"/>
                  <a:gd name="T63" fmla="*/ 352 h 401"/>
                  <a:gd name="T64" fmla="*/ 336 w 401"/>
                  <a:gd name="T65" fmla="*/ 354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01" h="401">
                    <a:moveTo>
                      <a:pt x="336" y="354"/>
                    </a:moveTo>
                    <a:lnTo>
                      <a:pt x="67" y="354"/>
                    </a:lnTo>
                    <a:lnTo>
                      <a:pt x="67" y="354"/>
                    </a:lnTo>
                    <a:lnTo>
                      <a:pt x="59" y="352"/>
                    </a:lnTo>
                    <a:lnTo>
                      <a:pt x="52" y="349"/>
                    </a:lnTo>
                    <a:lnTo>
                      <a:pt x="49" y="342"/>
                    </a:lnTo>
                    <a:lnTo>
                      <a:pt x="47" y="334"/>
                    </a:lnTo>
                    <a:lnTo>
                      <a:pt x="47" y="65"/>
                    </a:lnTo>
                    <a:lnTo>
                      <a:pt x="47" y="65"/>
                    </a:lnTo>
                    <a:lnTo>
                      <a:pt x="49" y="58"/>
                    </a:lnTo>
                    <a:lnTo>
                      <a:pt x="52" y="52"/>
                    </a:lnTo>
                    <a:lnTo>
                      <a:pt x="59" y="47"/>
                    </a:lnTo>
                    <a:lnTo>
                      <a:pt x="67" y="45"/>
                    </a:lnTo>
                    <a:lnTo>
                      <a:pt x="316" y="45"/>
                    </a:lnTo>
                    <a:lnTo>
                      <a:pt x="316" y="45"/>
                    </a:lnTo>
                    <a:lnTo>
                      <a:pt x="323" y="44"/>
                    </a:lnTo>
                    <a:lnTo>
                      <a:pt x="329" y="41"/>
                    </a:lnTo>
                    <a:lnTo>
                      <a:pt x="337" y="32"/>
                    </a:lnTo>
                    <a:lnTo>
                      <a:pt x="337" y="32"/>
                    </a:lnTo>
                    <a:lnTo>
                      <a:pt x="341" y="27"/>
                    </a:lnTo>
                    <a:lnTo>
                      <a:pt x="344" y="23"/>
                    </a:lnTo>
                    <a:lnTo>
                      <a:pt x="344" y="16"/>
                    </a:lnTo>
                    <a:lnTo>
                      <a:pt x="342" y="11"/>
                    </a:lnTo>
                    <a:lnTo>
                      <a:pt x="339" y="6"/>
                    </a:lnTo>
                    <a:lnTo>
                      <a:pt x="336" y="3"/>
                    </a:lnTo>
                    <a:lnTo>
                      <a:pt x="329" y="0"/>
                    </a:lnTo>
                    <a:lnTo>
                      <a:pt x="324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5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0" y="381"/>
                    </a:lnTo>
                    <a:lnTo>
                      <a:pt x="0" y="381"/>
                    </a:lnTo>
                    <a:lnTo>
                      <a:pt x="2" y="389"/>
                    </a:lnTo>
                    <a:lnTo>
                      <a:pt x="5" y="396"/>
                    </a:lnTo>
                    <a:lnTo>
                      <a:pt x="11" y="399"/>
                    </a:lnTo>
                    <a:lnTo>
                      <a:pt x="19" y="401"/>
                    </a:lnTo>
                    <a:lnTo>
                      <a:pt x="381" y="401"/>
                    </a:lnTo>
                    <a:lnTo>
                      <a:pt x="381" y="401"/>
                    </a:lnTo>
                    <a:lnTo>
                      <a:pt x="389" y="399"/>
                    </a:lnTo>
                    <a:lnTo>
                      <a:pt x="396" y="396"/>
                    </a:lnTo>
                    <a:lnTo>
                      <a:pt x="401" y="389"/>
                    </a:lnTo>
                    <a:lnTo>
                      <a:pt x="401" y="381"/>
                    </a:lnTo>
                    <a:lnTo>
                      <a:pt x="401" y="186"/>
                    </a:lnTo>
                    <a:lnTo>
                      <a:pt x="401" y="186"/>
                    </a:lnTo>
                    <a:lnTo>
                      <a:pt x="401" y="181"/>
                    </a:lnTo>
                    <a:lnTo>
                      <a:pt x="398" y="174"/>
                    </a:lnTo>
                    <a:lnTo>
                      <a:pt x="394" y="171"/>
                    </a:lnTo>
                    <a:lnTo>
                      <a:pt x="389" y="168"/>
                    </a:lnTo>
                    <a:lnTo>
                      <a:pt x="385" y="166"/>
                    </a:lnTo>
                    <a:lnTo>
                      <a:pt x="378" y="166"/>
                    </a:lnTo>
                    <a:lnTo>
                      <a:pt x="373" y="169"/>
                    </a:lnTo>
                    <a:lnTo>
                      <a:pt x="368" y="173"/>
                    </a:lnTo>
                    <a:lnTo>
                      <a:pt x="360" y="181"/>
                    </a:lnTo>
                    <a:lnTo>
                      <a:pt x="360" y="181"/>
                    </a:lnTo>
                    <a:lnTo>
                      <a:pt x="357" y="186"/>
                    </a:lnTo>
                    <a:lnTo>
                      <a:pt x="355" y="194"/>
                    </a:lnTo>
                    <a:lnTo>
                      <a:pt x="355" y="334"/>
                    </a:lnTo>
                    <a:lnTo>
                      <a:pt x="355" y="334"/>
                    </a:lnTo>
                    <a:lnTo>
                      <a:pt x="354" y="342"/>
                    </a:lnTo>
                    <a:lnTo>
                      <a:pt x="349" y="349"/>
                    </a:lnTo>
                    <a:lnTo>
                      <a:pt x="342" y="352"/>
                    </a:lnTo>
                    <a:lnTo>
                      <a:pt x="336" y="354"/>
                    </a:lnTo>
                    <a:lnTo>
                      <a:pt x="336" y="3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 sz="1013" dirty="0"/>
              </a:p>
            </p:txBody>
          </p:sp>
        </p:grpSp>
      </p:grpSp>
      <p:pic>
        <p:nvPicPr>
          <p:cNvPr id="1026" name="Picture 2" descr="Resultado de imagen para ACEITE DE PALM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38" b="34318"/>
          <a:stretch/>
        </p:blipFill>
        <p:spPr bwMode="auto">
          <a:xfrm>
            <a:off x="5268" y="-30667"/>
            <a:ext cx="9144001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0" b="61515"/>
          <a:stretch/>
        </p:blipFill>
        <p:spPr bwMode="auto">
          <a:xfrm>
            <a:off x="14052" y="6502195"/>
            <a:ext cx="9144001" cy="3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82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9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9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6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9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/>
          <p:nvPr/>
        </p:nvPicPr>
        <p:blipFill rotWithShape="1">
          <a:blip r:embed="rId2"/>
          <a:srcRect t="7418" b="6010"/>
          <a:stretch/>
        </p:blipFill>
        <p:spPr bwMode="auto">
          <a:xfrm>
            <a:off x="155575" y="485540"/>
            <a:ext cx="8769484" cy="51940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AutoShape 2" descr="Resultado de imagen para BAN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0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0" b="61515"/>
          <a:stretch/>
        </p:blipFill>
        <p:spPr bwMode="auto">
          <a:xfrm>
            <a:off x="-1" y="6510269"/>
            <a:ext cx="9144001" cy="3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460375" y="5367144"/>
                <a:ext cx="904350" cy="376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CO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O" b="1" i="1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acc>
                      <m:r>
                        <a:rPr lang="es-CO" b="1" i="1">
                          <a:latin typeface="Cambria Math" panose="02040503050406030204" pitchFamily="18" charset="0"/>
                        </a:rPr>
                        <m:t>𝒗𝒔</m:t>
                      </m:r>
                      <m:sSub>
                        <m:sSubPr>
                          <m:ctrlPr>
                            <a:rPr lang="es-CO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C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5367144"/>
                <a:ext cx="904350" cy="376770"/>
              </a:xfrm>
              <a:prstGeom prst="rect">
                <a:avLst/>
              </a:prstGeom>
              <a:blipFill rotWithShape="0">
                <a:blip r:embed="rId4"/>
                <a:stretch>
                  <a:fillRect t="-1613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2608767" y="2596671"/>
                <a:ext cx="2690095" cy="376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CO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O" b="1" i="1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acc>
                      <m:r>
                        <a:rPr lang="es-CO" b="0" i="0">
                          <a:latin typeface="Cambria Math" panose="02040503050406030204" pitchFamily="18" charset="0"/>
                        </a:rPr>
                        <m:t>=213323+13714 </m:t>
                      </m:r>
                      <m:sSub>
                        <m:sSubPr>
                          <m:ctrlPr>
                            <a:rPr lang="es-CO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CO" b="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767" y="2596671"/>
                <a:ext cx="2690095" cy="376770"/>
              </a:xfrm>
              <a:prstGeom prst="rect">
                <a:avLst/>
              </a:prstGeom>
              <a:blipFill rotWithShape="0">
                <a:blip r:embed="rId5"/>
                <a:stretch>
                  <a:fillRect t="-1613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ángulo 6"/>
          <p:cNvSpPr/>
          <p:nvPr/>
        </p:nvSpPr>
        <p:spPr>
          <a:xfrm>
            <a:off x="7545993" y="768875"/>
            <a:ext cx="949299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=0.337</a:t>
            </a:r>
            <a:endParaRPr lang="es-CO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980469" y="5757759"/>
            <a:ext cx="7944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C" b="1" i="1" dirty="0">
                <a:latin typeface="Cambria Math" panose="02040503050406030204" pitchFamily="18" charset="0"/>
              </a:rPr>
              <a:t>Concentración de las exportaciones de aceite de palma hacia Venezuela (X3)</a:t>
            </a:r>
            <a:endParaRPr lang="es-CO" b="1" i="1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93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https://scontent.fuio3-1.fna.fbcdn.net/v/t1.15752-9/44245471_644203289307708_3124762924598427648_n.png?_nc_cat=104&amp;_nc_ht=scontent.fuio3-1.fna&amp;oh=a1170117a96bb12ab879af53144efddc&amp;oe=5C53282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4"/>
          <a:stretch/>
        </p:blipFill>
        <p:spPr bwMode="auto">
          <a:xfrm>
            <a:off x="155575" y="402141"/>
            <a:ext cx="8683625" cy="54319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2" descr="Resultado de imagen para BAN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0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0" b="61515"/>
          <a:stretch/>
        </p:blipFill>
        <p:spPr bwMode="auto">
          <a:xfrm>
            <a:off x="-1" y="6510269"/>
            <a:ext cx="9144001" cy="3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155575" y="5457360"/>
                <a:ext cx="904350" cy="376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CO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O" b="1" i="1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acc>
                      <m:r>
                        <a:rPr lang="es-CO" b="1" i="1">
                          <a:latin typeface="Cambria Math" panose="02040503050406030204" pitchFamily="18" charset="0"/>
                        </a:rPr>
                        <m:t>𝒗𝒔</m:t>
                      </m:r>
                      <m:sSub>
                        <m:sSubPr>
                          <m:ctrlPr>
                            <a:rPr lang="es-CO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C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5457360"/>
                <a:ext cx="904350" cy="376770"/>
              </a:xfrm>
              <a:prstGeom prst="rect">
                <a:avLst/>
              </a:prstGeom>
              <a:blipFill rotWithShape="0">
                <a:blip r:embed="rId4"/>
                <a:stretch>
                  <a:fillRect t="-1613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3806597" y="2343493"/>
                <a:ext cx="2557047" cy="661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s-CO" i="1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CO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s-ES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</m:acc>
                    <m:r>
                      <a:rPr lang="es-E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ES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𝟐𝟑𝟓𝟕𝟎𝟔</m:t>
                    </m:r>
                    <m:r>
                      <a:rPr lang="es-E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s-CO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  <m:r>
                          <a:rPr lang="es-E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s-ES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s-ES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𝑿</m:t>
                        </m:r>
                      </m:e>
                      <m:sub>
                        <m:r>
                          <a:rPr lang="es-ES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</m:sSub>
                  </m:oMath>
                </a14:m>
                <a:endParaRPr lang="es-CO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597" y="2343493"/>
                <a:ext cx="2557047" cy="6612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ángulo 6"/>
          <p:cNvSpPr/>
          <p:nvPr/>
        </p:nvSpPr>
        <p:spPr>
          <a:xfrm>
            <a:off x="7420264" y="673542"/>
            <a:ext cx="102624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=-0.294</a:t>
            </a:r>
            <a:endParaRPr lang="es-CO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920838" y="5920865"/>
            <a:ext cx="7785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C" b="1" i="1" dirty="0"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Precios internacionales por tonelada métrica del aceite de palma (X4)</a:t>
            </a:r>
            <a:endParaRPr lang="es-CO" b="1" i="1" dirty="0">
              <a:latin typeface="Cambria Math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20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/>
          <p:nvPr/>
        </p:nvPicPr>
        <p:blipFill rotWithShape="1">
          <a:blip r:embed="rId2"/>
          <a:srcRect t="2679" b="8555"/>
          <a:stretch/>
        </p:blipFill>
        <p:spPr>
          <a:xfrm>
            <a:off x="155575" y="160337"/>
            <a:ext cx="8808121" cy="5663815"/>
          </a:xfrm>
          <a:prstGeom prst="rect">
            <a:avLst/>
          </a:prstGeom>
        </p:spPr>
      </p:pic>
      <p:sp>
        <p:nvSpPr>
          <p:cNvPr id="4" name="AutoShape 2" descr="Resultado de imagen para BAN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0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0" b="61515"/>
          <a:stretch/>
        </p:blipFill>
        <p:spPr bwMode="auto">
          <a:xfrm>
            <a:off x="-1" y="6510269"/>
            <a:ext cx="9144001" cy="3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155575" y="5258998"/>
                <a:ext cx="904350" cy="376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CO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O" b="1" i="1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acc>
                      <m:r>
                        <a:rPr lang="es-CO" b="1" i="1">
                          <a:latin typeface="Cambria Math" panose="02040503050406030204" pitchFamily="18" charset="0"/>
                        </a:rPr>
                        <m:t>𝒗𝒔</m:t>
                      </m:r>
                      <m:sSub>
                        <m:sSubPr>
                          <m:ctrlPr>
                            <a:rPr lang="es-CO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C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5258998"/>
                <a:ext cx="904350" cy="376770"/>
              </a:xfrm>
              <a:prstGeom prst="rect">
                <a:avLst/>
              </a:prstGeom>
              <a:blipFill rotWithShape="0">
                <a:blip r:embed="rId4"/>
                <a:stretch>
                  <a:fillRect t="-1613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4799228" y="815907"/>
                <a:ext cx="2430409" cy="376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CO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O" b="1" i="1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acc>
                      <m:r>
                        <a:rPr lang="es-CO" b="0" i="0">
                          <a:latin typeface="Cambria Math" panose="02040503050406030204" pitchFamily="18" charset="0"/>
                        </a:rPr>
                        <m:t>=221711−1.46</m:t>
                      </m:r>
                      <m:sSub>
                        <m:sSubPr>
                          <m:ctrlPr>
                            <a:rPr lang="es-CO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CO" b="0" i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228" y="815907"/>
                <a:ext cx="2430409" cy="376770"/>
              </a:xfrm>
              <a:prstGeom prst="rect">
                <a:avLst/>
              </a:prstGeom>
              <a:blipFill rotWithShape="0">
                <a:blip r:embed="rId8"/>
                <a:stretch>
                  <a:fillRect t="-1613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ángulo 8"/>
          <p:cNvSpPr/>
          <p:nvPr/>
        </p:nvSpPr>
        <p:spPr>
          <a:xfrm>
            <a:off x="7812789" y="229058"/>
            <a:ext cx="1026243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p=-0.214</a:t>
            </a:r>
            <a:endParaRPr lang="es-CO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257652" y="5824153"/>
            <a:ext cx="3083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C" b="1" i="1" dirty="0">
                <a:latin typeface="Cambria Math" panose="02040503050406030204" pitchFamily="18" charset="0"/>
              </a:rPr>
              <a:t>Riesgo país de Venezuela (X5)</a:t>
            </a:r>
            <a:endParaRPr lang="es-CO" b="1" i="1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/>
          <p:nvPr/>
        </p:nvPicPr>
        <p:blipFill rotWithShape="1">
          <a:blip r:embed="rId2"/>
          <a:srcRect t="9220" b="5311"/>
          <a:stretch/>
        </p:blipFill>
        <p:spPr>
          <a:xfrm>
            <a:off x="155576" y="226124"/>
            <a:ext cx="8692210" cy="5672399"/>
          </a:xfrm>
          <a:prstGeom prst="rect">
            <a:avLst/>
          </a:prstGeom>
        </p:spPr>
      </p:pic>
      <p:sp>
        <p:nvSpPr>
          <p:cNvPr id="4" name="AutoShape 2" descr="Resultado de imagen para BAN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0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0" b="61515"/>
          <a:stretch/>
        </p:blipFill>
        <p:spPr bwMode="auto">
          <a:xfrm>
            <a:off x="-1" y="6510269"/>
            <a:ext cx="9144001" cy="3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155575" y="5405843"/>
                <a:ext cx="904350" cy="376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CO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O" b="1" i="1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acc>
                      <m:r>
                        <a:rPr lang="es-CO" b="1" i="1">
                          <a:latin typeface="Cambria Math" panose="02040503050406030204" pitchFamily="18" charset="0"/>
                        </a:rPr>
                        <m:t>𝒗𝒔</m:t>
                      </m:r>
                      <m:sSub>
                        <m:sSubPr>
                          <m:ctrlPr>
                            <a:rPr lang="es-CO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C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5405843"/>
                <a:ext cx="904350" cy="376770"/>
              </a:xfrm>
              <a:prstGeom prst="rect">
                <a:avLst/>
              </a:prstGeom>
              <a:blipFill rotWithShape="0">
                <a:blip r:embed="rId4"/>
                <a:stretch>
                  <a:fillRect t="-1613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2690950" y="2179007"/>
                <a:ext cx="2832763" cy="661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s-CO" i="1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CO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s-ES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</m:acc>
                    <m:r>
                      <a:rPr lang="es-E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ES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𝟐𝟐𝟎𝟖𝟐𝟎</m:t>
                    </m:r>
                    <m:r>
                      <a:rPr lang="es-E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s-ES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s-E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s-ES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𝟎𝟎𝟏𝟎</m:t>
                    </m:r>
                    <m:sSub>
                      <m:sSubPr>
                        <m:ctrlPr>
                          <a:rPr lang="es-CO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𝑿</m:t>
                        </m:r>
                      </m:e>
                      <m:sub>
                        <m:r>
                          <a:rPr lang="es-ES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</m:sSub>
                  </m:oMath>
                </a14:m>
                <a:endParaRPr lang="es-CO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950" y="2179007"/>
                <a:ext cx="2832763" cy="6612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ángulo 10"/>
          <p:cNvSpPr/>
          <p:nvPr/>
        </p:nvSpPr>
        <p:spPr>
          <a:xfrm>
            <a:off x="7494180" y="485435"/>
            <a:ext cx="102624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=-0.043</a:t>
            </a:r>
            <a:endParaRPr lang="es-CO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94704" y="5898523"/>
            <a:ext cx="4613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C" b="1" i="1" dirty="0"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Producción nacional de la palma aceitera (X6)</a:t>
            </a:r>
            <a:endParaRPr lang="es-CO" b="1" i="1" dirty="0">
              <a:latin typeface="Cambria Math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08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0" b="61515"/>
          <a:stretch/>
        </p:blipFill>
        <p:spPr bwMode="auto">
          <a:xfrm>
            <a:off x="14052" y="6502195"/>
            <a:ext cx="9144001" cy="3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aceite de pal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" y="1188076"/>
            <a:ext cx="3089756" cy="308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35145556"/>
              </p:ext>
            </p:extLst>
          </p:nvPr>
        </p:nvGraphicFramePr>
        <p:xfrm>
          <a:off x="1429556" y="128789"/>
          <a:ext cx="8006366" cy="5600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1775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0" b="61515"/>
          <a:stretch/>
        </p:blipFill>
        <p:spPr bwMode="auto">
          <a:xfrm>
            <a:off x="14052" y="6502195"/>
            <a:ext cx="9144001" cy="3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283343216"/>
              </p:ext>
            </p:extLst>
          </p:nvPr>
        </p:nvGraphicFramePr>
        <p:xfrm>
          <a:off x="14051" y="191070"/>
          <a:ext cx="9144001" cy="360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95766591"/>
              </p:ext>
            </p:extLst>
          </p:nvPr>
        </p:nvGraphicFramePr>
        <p:xfrm>
          <a:off x="627797" y="3671248"/>
          <a:ext cx="8024884" cy="242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4323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0" b="61515"/>
          <a:stretch/>
        </p:blipFill>
        <p:spPr bwMode="auto">
          <a:xfrm>
            <a:off x="14052" y="6502195"/>
            <a:ext cx="9144001" cy="3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aceite de pal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" y="1188076"/>
            <a:ext cx="3089756" cy="308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02578758"/>
              </p:ext>
            </p:extLst>
          </p:nvPr>
        </p:nvGraphicFramePr>
        <p:xfrm>
          <a:off x="1429556" y="128789"/>
          <a:ext cx="8006366" cy="5600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857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24163"/>
              </p:ext>
            </p:extLst>
          </p:nvPr>
        </p:nvGraphicFramePr>
        <p:xfrm>
          <a:off x="5842012" y="2358803"/>
          <a:ext cx="2770494" cy="4023360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651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8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Países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Puesto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Indonesia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Malasia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Países Bajos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8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Nueva Guinea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8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Guatemala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8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Colombia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6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8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Honduras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8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Alemania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8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Tailandia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9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8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Ecuador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10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0" b="61515"/>
          <a:stretch/>
        </p:blipFill>
        <p:spPr bwMode="auto">
          <a:xfrm>
            <a:off x="14052" y="6570435"/>
            <a:ext cx="9144001" cy="3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45700247"/>
              </p:ext>
            </p:extLst>
          </p:nvPr>
        </p:nvGraphicFramePr>
        <p:xfrm>
          <a:off x="464023" y="300251"/>
          <a:ext cx="8325135" cy="187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Resultado de imagen para analiza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25" y="2707014"/>
            <a:ext cx="4178230" cy="278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67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0" b="61515"/>
          <a:stretch/>
        </p:blipFill>
        <p:spPr bwMode="auto">
          <a:xfrm>
            <a:off x="14052" y="6502195"/>
            <a:ext cx="9144001" cy="3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165747"/>
              </p:ext>
            </p:extLst>
          </p:nvPr>
        </p:nvGraphicFramePr>
        <p:xfrm>
          <a:off x="214261" y="662661"/>
          <a:ext cx="8743582" cy="4855835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3509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2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1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Factores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18" marR="4018" marT="40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Ecuador</a:t>
                      </a:r>
                      <a:endParaRPr lang="es-CO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18" marR="4018" marT="4018" marB="0" anchor="ctr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Colombia</a:t>
                      </a:r>
                      <a:endParaRPr lang="es-CO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18" marR="4018" marT="4018" marB="0" anchor="ctr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1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Experiencia en el sector palmicultor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18" marR="4018" marT="4018" marB="0"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años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años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1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Hectáreas sembradas (2017)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18" marR="4018" marT="4018" marB="0"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300,000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500,000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2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Productividad (Tm/ha)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18" marR="4018" marT="4018" marB="0"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10.92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16.06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1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 de extracción de aceite de palma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18" marR="4018" marT="4018" marB="0"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2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Productores a nivel nacional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18" marR="4018" marT="4018" marB="0"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7,000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69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Acuerdos comerciales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18" marR="4018" marT="4018" marB="0"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acuerdos / 42 países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acuerdos / 65 países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2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Plazas de empleo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18" marR="4018" marT="4018" marB="0"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175,000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170,794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91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Hectáreas sembradas con semilla híbrida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18" marR="4018" marT="4018" marB="0"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18,000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12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Participación PIB Agrícola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18" marR="4018" marT="4018" marB="0"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4.53%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369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Flexibilidad de contratación laboral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18" marR="4018" marT="4018" marB="0"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 contratos de plazo fijo.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Contratos de plazo fijo.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60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0" b="61515"/>
          <a:stretch/>
        </p:blipFill>
        <p:spPr bwMode="auto">
          <a:xfrm>
            <a:off x="14052" y="6502195"/>
            <a:ext cx="9144001" cy="3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49431779"/>
              </p:ext>
            </p:extLst>
          </p:nvPr>
        </p:nvGraphicFramePr>
        <p:xfrm>
          <a:off x="14053" y="0"/>
          <a:ext cx="9129947" cy="6502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025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ACEITE DE PALM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38" b="34318"/>
          <a:stretch/>
        </p:blipFill>
        <p:spPr bwMode="auto">
          <a:xfrm>
            <a:off x="0" y="0"/>
            <a:ext cx="9144001" cy="1224136"/>
          </a:xfrm>
          <a:prstGeom prst="rect">
            <a:avLst/>
          </a:prstGeom>
          <a:blipFill dpi="0" rotWithShape="1">
            <a:blip r:embed="rId3">
              <a:alphaModFix amt="4000"/>
            </a:blip>
            <a:srcRect/>
            <a:tile tx="0" ty="0" sx="100000" sy="100000" flip="none" algn="tl"/>
          </a:blipFill>
          <a:ln>
            <a:noFill/>
          </a:ln>
        </p:spPr>
      </p:pic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0" b="61515"/>
          <a:stretch/>
        </p:blipFill>
        <p:spPr bwMode="auto">
          <a:xfrm>
            <a:off x="-1" y="6510269"/>
            <a:ext cx="9144001" cy="3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1"/>
          <p:cNvSpPr/>
          <p:nvPr/>
        </p:nvSpPr>
        <p:spPr>
          <a:xfrm>
            <a:off x="4349114" y="1216999"/>
            <a:ext cx="445770" cy="53340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48000">
                <a:schemeClr val="bg1"/>
              </a:gs>
              <a:gs pos="75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>
              <a:rot lat="0" lon="0" rev="6600000"/>
            </a:lightRig>
          </a:scene3d>
          <a:sp3d extrusionH="76200" contourW="12700" prstMaterial="dkEdge">
            <a:bevelT w="101600"/>
            <a:extrusionClr>
              <a:schemeClr val="bg1">
                <a:lumMod val="65000"/>
              </a:schemeClr>
            </a:extrusionClr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4"/>
          <p:cNvSpPr/>
          <p:nvPr/>
        </p:nvSpPr>
        <p:spPr>
          <a:xfrm rot="5400000">
            <a:off x="5206092" y="3846788"/>
            <a:ext cx="5359604" cy="1143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6"/>
          <p:cNvSpPr/>
          <p:nvPr/>
        </p:nvSpPr>
        <p:spPr>
          <a:xfrm rot="5400000">
            <a:off x="-1391345" y="3833988"/>
            <a:ext cx="5334003" cy="1142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/>
          <p:nvPr/>
        </p:nvGrpSpPr>
        <p:grpSpPr>
          <a:xfrm>
            <a:off x="1828801" y="2457451"/>
            <a:ext cx="5486401" cy="2624447"/>
            <a:chOff x="914400" y="1276350"/>
            <a:chExt cx="7315201" cy="3499262"/>
          </a:xfrm>
        </p:grpSpPr>
        <p:sp>
          <p:nvSpPr>
            <p:cNvPr id="10" name="Rectangle 18"/>
            <p:cNvSpPr/>
            <p:nvPr/>
          </p:nvSpPr>
          <p:spPr>
            <a:xfrm>
              <a:off x="4242816" y="1276350"/>
              <a:ext cx="659081" cy="228600"/>
            </a:xfrm>
            <a:prstGeom prst="round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21000">
                  <a:schemeClr val="bg1">
                    <a:lumMod val="65000"/>
                  </a:schemeClr>
                </a:gs>
                <a:gs pos="65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62500" lnSpcReduction="20000"/>
            </a:bodyPr>
            <a:lstStyle/>
            <a:p>
              <a:pPr algn="just"/>
              <a:endParaRPr lang="en-US" sz="788" b="1" spc="38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7"/>
            <p:cNvSpPr/>
            <p:nvPr/>
          </p:nvSpPr>
          <p:spPr>
            <a:xfrm>
              <a:off x="4242816" y="4577492"/>
              <a:ext cx="658368" cy="198120"/>
            </a:xfrm>
            <a:prstGeom prst="round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21000">
                  <a:schemeClr val="bg1">
                    <a:lumMod val="65000"/>
                  </a:schemeClr>
                </a:gs>
                <a:gs pos="65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40000" lnSpcReduction="20000"/>
            </a:bodyPr>
            <a:lstStyle/>
            <a:p>
              <a:pPr algn="just"/>
              <a:endParaRPr lang="en-US" sz="788" b="1" spc="38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Rectangle 15"/>
            <p:cNvSpPr/>
            <p:nvPr/>
          </p:nvSpPr>
          <p:spPr>
            <a:xfrm>
              <a:off x="914400" y="1383029"/>
              <a:ext cx="7315201" cy="3276600"/>
            </a:xfrm>
            <a:prstGeom prst="round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t" anchorCtr="0">
              <a:normAutofit/>
            </a:bodyPr>
            <a:lstStyle/>
            <a:p>
              <a:pPr algn="ctr"/>
              <a:endParaRPr lang="es-CO" sz="2800" dirty="0"/>
            </a:p>
          </p:txBody>
        </p:sp>
      </p:grpSp>
      <p:grpSp>
        <p:nvGrpSpPr>
          <p:cNvPr id="13" name="Group 10"/>
          <p:cNvGrpSpPr/>
          <p:nvPr/>
        </p:nvGrpSpPr>
        <p:grpSpPr>
          <a:xfrm>
            <a:off x="2123728" y="1628800"/>
            <a:ext cx="4857751" cy="628650"/>
            <a:chOff x="1295399" y="666750"/>
            <a:chExt cx="6477001" cy="838200"/>
          </a:xfrm>
        </p:grpSpPr>
        <p:sp>
          <p:nvSpPr>
            <p:cNvPr id="14" name="Rectangle 11"/>
            <p:cNvSpPr/>
            <p:nvPr/>
          </p:nvSpPr>
          <p:spPr>
            <a:xfrm>
              <a:off x="4239490" y="666750"/>
              <a:ext cx="670956" cy="2286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>
              <a:normAutofit fontScale="32500" lnSpcReduction="20000"/>
            </a:bodyPr>
            <a:lstStyle/>
            <a:p>
              <a:pPr algn="ctr"/>
              <a:endParaRPr lang="en-US" b="1" spc="38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Rectangle 12"/>
            <p:cNvSpPr/>
            <p:nvPr/>
          </p:nvSpPr>
          <p:spPr>
            <a:xfrm>
              <a:off x="4245427" y="1306830"/>
              <a:ext cx="653143" cy="19812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en-US" b="1" spc="38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Rectangle 13"/>
            <p:cNvSpPr/>
            <p:nvPr/>
          </p:nvSpPr>
          <p:spPr>
            <a:xfrm>
              <a:off x="1295399" y="742950"/>
              <a:ext cx="6477001" cy="6858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>
              <a:normAutofit lnSpcReduction="10000"/>
            </a:bodyPr>
            <a:lstStyle/>
            <a:p>
              <a:pPr algn="ctr"/>
              <a:r>
                <a:rPr lang="en-US" sz="3000" b="1" spc="38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OBJETIVO GENERAL</a:t>
              </a:r>
            </a:p>
          </p:txBody>
        </p:sp>
      </p:grpSp>
      <p:sp>
        <p:nvSpPr>
          <p:cNvPr id="2" name="Rectángulo 1"/>
          <p:cNvSpPr/>
          <p:nvPr/>
        </p:nvSpPr>
        <p:spPr>
          <a:xfrm>
            <a:off x="2123729" y="2708911"/>
            <a:ext cx="50111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Analizar las exportaciones ecuatorianas de la partida arancelaria 15.11, considerando diversos indicadores macroeconómicos tanto de Ecuador como de la crisis económica de Venezuela, período 2013 – 2017.</a:t>
            </a:r>
          </a:p>
          <a:p>
            <a:pPr algn="just"/>
            <a:r>
              <a:rPr lang="es-C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C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CO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02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0" b="61515"/>
          <a:stretch/>
        </p:blipFill>
        <p:spPr bwMode="auto">
          <a:xfrm>
            <a:off x="14052" y="6502195"/>
            <a:ext cx="9144001" cy="3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614636"/>
              </p:ext>
            </p:extLst>
          </p:nvPr>
        </p:nvGraphicFramePr>
        <p:xfrm>
          <a:off x="703263" y="775967"/>
          <a:ext cx="7765576" cy="2208276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2715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2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7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País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Importación en dólares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% de participación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India</a:t>
                      </a:r>
                      <a:endParaRPr lang="es-C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$</a:t>
                      </a:r>
                      <a:r>
                        <a:rPr lang="es-EC" sz="1800" dirty="0" smtClean="0">
                          <a:effectLst/>
                        </a:rPr>
                        <a:t>6,770,288</a:t>
                      </a:r>
                      <a:endParaRPr lang="es-C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33%</a:t>
                      </a:r>
                      <a:endParaRPr lang="es-C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China</a:t>
                      </a:r>
                      <a:endParaRPr lang="es-C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$</a:t>
                      </a:r>
                      <a:r>
                        <a:rPr lang="es-EC" sz="1800" dirty="0" smtClean="0">
                          <a:effectLst/>
                        </a:rPr>
                        <a:t>3,495,097</a:t>
                      </a:r>
                      <a:endParaRPr lang="es-C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17%</a:t>
                      </a:r>
                      <a:endParaRPr lang="es-C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Pakistán</a:t>
                      </a:r>
                      <a:endParaRPr lang="es-C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$ </a:t>
                      </a:r>
                      <a:r>
                        <a:rPr lang="es-EC" sz="1800" dirty="0" smtClean="0">
                          <a:effectLst/>
                        </a:rPr>
                        <a:t>2,096,233</a:t>
                      </a:r>
                      <a:endParaRPr lang="es-C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10%</a:t>
                      </a:r>
                      <a:endParaRPr lang="es-C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Países Bajos</a:t>
                      </a:r>
                      <a:endParaRPr lang="es-C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$</a:t>
                      </a:r>
                      <a:r>
                        <a:rPr lang="es-EC" sz="1800" dirty="0" smtClean="0">
                          <a:effectLst/>
                        </a:rPr>
                        <a:t>2,005,402</a:t>
                      </a:r>
                      <a:endParaRPr lang="es-C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10%</a:t>
                      </a:r>
                      <a:endParaRPr lang="es-C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España</a:t>
                      </a:r>
                      <a:endParaRPr lang="es-C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$</a:t>
                      </a:r>
                      <a:r>
                        <a:rPr lang="es-EC" sz="1800" dirty="0" smtClean="0">
                          <a:effectLst/>
                        </a:rPr>
                        <a:t>1,449,868</a:t>
                      </a:r>
                      <a:endParaRPr lang="es-C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7%</a:t>
                      </a:r>
                      <a:endParaRPr lang="es-C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Estados Unidos de América</a:t>
                      </a:r>
                      <a:endParaRPr lang="es-C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$</a:t>
                      </a:r>
                      <a:r>
                        <a:rPr lang="es-EC" sz="1800" dirty="0" smtClean="0">
                          <a:effectLst/>
                        </a:rPr>
                        <a:t>1,096,586</a:t>
                      </a:r>
                      <a:endParaRPr lang="es-C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5%</a:t>
                      </a:r>
                      <a:endParaRPr lang="es-C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92"/>
          <p:cNvSpPr/>
          <p:nvPr/>
        </p:nvSpPr>
        <p:spPr>
          <a:xfrm rot="5400000">
            <a:off x="4418371" y="-2937320"/>
            <a:ext cx="338724" cy="65194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lvl="0" algn="ctr"/>
            <a:r>
              <a:rPr lang="es-EC" sz="2400" dirty="0" smtClean="0"/>
              <a:t>DEMANDA INTERNACIONAL DEL ACEITE DE PALMA</a:t>
            </a:r>
            <a:endParaRPr lang="es-CO" sz="240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539255"/>
              </p:ext>
            </p:extLst>
          </p:nvPr>
        </p:nvGraphicFramePr>
        <p:xfrm>
          <a:off x="252887" y="3739230"/>
          <a:ext cx="8666329" cy="2589101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406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1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9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5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6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País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% de participación del principal proveedor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Principal proveedor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% Participación de Colombia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% Participación de Ecuador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India</a:t>
                      </a:r>
                      <a:endParaRPr lang="es-CO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76%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Indonesia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0%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smtClean="0">
                          <a:effectLst/>
                        </a:rPr>
                        <a:t>0%</a:t>
                      </a:r>
                      <a:endParaRPr lang="es-CO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China</a:t>
                      </a:r>
                      <a:endParaRPr lang="es-CO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63%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smtClean="0">
                          <a:effectLst/>
                        </a:rPr>
                        <a:t>0%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smtClean="0">
                          <a:effectLst/>
                        </a:rPr>
                        <a:t>0%</a:t>
                      </a:r>
                      <a:endParaRPr lang="es-CO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Pakistán</a:t>
                      </a:r>
                      <a:endParaRPr lang="es-CO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77%</a:t>
                      </a:r>
                      <a:endParaRPr lang="es-CO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smtClean="0">
                          <a:effectLst/>
                        </a:rPr>
                        <a:t>0%</a:t>
                      </a:r>
                      <a:endParaRPr lang="es-CO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0%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Países Bajos</a:t>
                      </a:r>
                      <a:endParaRPr lang="es-CO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34%</a:t>
                      </a:r>
                      <a:endParaRPr lang="es-CO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10%</a:t>
                      </a:r>
                      <a:endParaRPr lang="es-CO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1%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España</a:t>
                      </a:r>
                      <a:endParaRPr lang="es-CO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72%</a:t>
                      </a:r>
                      <a:endParaRPr lang="es-CO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6%</a:t>
                      </a:r>
                      <a:endParaRPr lang="es-CO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0.24%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EEUU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63%</a:t>
                      </a:r>
                      <a:endParaRPr lang="es-CO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1.5%</a:t>
                      </a:r>
                      <a:endParaRPr lang="es-CO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1.3%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ectangle 92"/>
          <p:cNvSpPr/>
          <p:nvPr/>
        </p:nvSpPr>
        <p:spPr>
          <a:xfrm rot="5400000">
            <a:off x="4418372" y="168951"/>
            <a:ext cx="338724" cy="65194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s-EC" sz="2400" dirty="0" smtClean="0"/>
              <a:t>PARTICIPACIÓN DEL PRINCIPAL PROVEEDOR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417333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0" b="61515"/>
          <a:stretch/>
        </p:blipFill>
        <p:spPr bwMode="auto">
          <a:xfrm>
            <a:off x="14052" y="6502195"/>
            <a:ext cx="9144001" cy="3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2"/>
          <p:cNvSpPr/>
          <p:nvPr/>
        </p:nvSpPr>
        <p:spPr>
          <a:xfrm rot="5400000">
            <a:off x="4418371" y="-2937320"/>
            <a:ext cx="338724" cy="65194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s-ES" sz="2400" dirty="0" smtClean="0"/>
              <a:t>MATRIZ DE SELECCIÓN DE MERCADO POTENCIAL </a:t>
            </a:r>
            <a:endParaRPr lang="es-CO" sz="2400" dirty="0"/>
          </a:p>
        </p:txBody>
      </p:sp>
      <p:sp>
        <p:nvSpPr>
          <p:cNvPr id="9" name="Rectangle 92"/>
          <p:cNvSpPr/>
          <p:nvPr/>
        </p:nvSpPr>
        <p:spPr>
          <a:xfrm rot="5400000">
            <a:off x="4418371" y="-394872"/>
            <a:ext cx="338724" cy="65194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s-ES" sz="2000" dirty="0" smtClean="0"/>
              <a:t>COMPARACIÓN DE PRECIOS POR TONELADA MÉTRICA</a:t>
            </a:r>
            <a:endParaRPr lang="es-CO" sz="20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093991"/>
              </p:ext>
            </p:extLst>
          </p:nvPr>
        </p:nvGraphicFramePr>
        <p:xfrm>
          <a:off x="382137" y="665639"/>
          <a:ext cx="8537079" cy="1892808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297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3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88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44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8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55" marR="431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 anual de importación (USD)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55" marR="43155" marT="0" marB="0" anchor="ctr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Arancel aplicado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55" marR="43155" marT="0" marB="0" anchor="ctr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Puntos de Riesgo País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55" marR="43155" marT="0" marB="0" anchor="ctr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Moneda oficial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55" marR="43155" marT="0" marB="0" anchor="ctr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PIB Per cápita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55" marR="43155" marT="0" marB="0" anchor="ctr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España</a:t>
                      </a:r>
                      <a:endParaRPr lang="es-C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55" marR="43155" marT="0" marB="0" anchor="b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$ 1,449,868</a:t>
                      </a:r>
                      <a:endParaRPr lang="es-C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55" marR="43155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C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55" marR="43155" marT="0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es-C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55" marR="43155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</a:t>
                      </a:r>
                      <a:endParaRPr lang="es-C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55" marR="43155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$37,998</a:t>
                      </a:r>
                      <a:endParaRPr lang="es-C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55" marR="43155" marT="0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EEUU</a:t>
                      </a:r>
                      <a:endParaRPr lang="es-C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55" marR="43155" marT="0" marB="0" anchor="b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$ 1,096,563</a:t>
                      </a:r>
                      <a:endParaRPr lang="es-C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55" marR="43155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C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55" marR="43155" marT="0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</a:t>
                      </a:r>
                      <a:endParaRPr lang="es-C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55" marR="43155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Dólar </a:t>
                      </a:r>
                      <a:endParaRPr lang="es-C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55" marR="43155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$59,531</a:t>
                      </a:r>
                      <a:endParaRPr lang="es-C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55" marR="43155" marT="0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Países Bajos</a:t>
                      </a:r>
                      <a:endParaRPr lang="es-C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55" marR="43155" marT="0" marB="0" anchor="b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$ 2,005,402</a:t>
                      </a:r>
                      <a:endParaRPr lang="es-C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55" marR="43155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C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55" marR="43155" marT="0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C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55" marR="43155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</a:t>
                      </a:r>
                      <a:endParaRPr lang="es-C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55" marR="43155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$52,503</a:t>
                      </a:r>
                      <a:endParaRPr lang="es-C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55" marR="43155" marT="0" marB="0" anchor="b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515081"/>
              </p:ext>
            </p:extLst>
          </p:nvPr>
        </p:nvGraphicFramePr>
        <p:xfrm>
          <a:off x="423484" y="3394433"/>
          <a:ext cx="8218240" cy="1920240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30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8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5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9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1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Precio para Países Bajos (USD/Tonelada métrica)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Precio para España (USD/Tonelada métrica)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Precio para EEUU (USD/Tonelada métrica)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7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Ecuador</a:t>
                      </a:r>
                      <a:endParaRPr lang="es-CO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747</a:t>
                      </a:r>
                      <a:endParaRPr lang="es-CO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711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757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7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Colombia</a:t>
                      </a:r>
                      <a:endParaRPr lang="es-CO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666</a:t>
                      </a:r>
                      <a:endParaRPr lang="es-CO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646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899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7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Indonesia </a:t>
                      </a:r>
                      <a:endParaRPr lang="es-CO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784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831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810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851037" y="5674883"/>
            <a:ext cx="3698543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100% preferencia arancelaria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2994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0" b="61515"/>
          <a:stretch/>
        </p:blipFill>
        <p:spPr bwMode="auto">
          <a:xfrm>
            <a:off x="14052" y="6502195"/>
            <a:ext cx="9144001" cy="3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C:\Users\lenovo\Downloads\Untitled-Project (2)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9" b="9476"/>
          <a:stretch/>
        </p:blipFill>
        <p:spPr bwMode="auto">
          <a:xfrm>
            <a:off x="14052" y="0"/>
            <a:ext cx="9144001" cy="68499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787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0" b="61515"/>
          <a:stretch/>
        </p:blipFill>
        <p:spPr bwMode="auto">
          <a:xfrm>
            <a:off x="14052" y="6502195"/>
            <a:ext cx="9144001" cy="3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2"/>
          <p:cNvSpPr/>
          <p:nvPr/>
        </p:nvSpPr>
        <p:spPr>
          <a:xfrm rot="5400000">
            <a:off x="4418371" y="-2937320"/>
            <a:ext cx="338724" cy="65194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CERTIFICACIONES</a:t>
            </a:r>
            <a:endParaRPr lang="es-C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62968351"/>
              </p:ext>
            </p:extLst>
          </p:nvPr>
        </p:nvGraphicFramePr>
        <p:xfrm>
          <a:off x="204716" y="682387"/>
          <a:ext cx="8598090" cy="4394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92"/>
          <p:cNvSpPr/>
          <p:nvPr/>
        </p:nvSpPr>
        <p:spPr>
          <a:xfrm rot="5400000">
            <a:off x="4581808" y="5334745"/>
            <a:ext cx="386999" cy="4202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endParaRPr lang="es-CO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17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0" b="61515"/>
          <a:stretch/>
        </p:blipFill>
        <p:spPr bwMode="auto">
          <a:xfrm>
            <a:off x="14052" y="6502195"/>
            <a:ext cx="9144001" cy="3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aceite de pal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" y="1188076"/>
            <a:ext cx="3089756" cy="308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8923477"/>
              </p:ext>
            </p:extLst>
          </p:nvPr>
        </p:nvGraphicFramePr>
        <p:xfrm>
          <a:off x="1429556" y="128789"/>
          <a:ext cx="8006366" cy="5600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6640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Bod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6" y="2222484"/>
            <a:ext cx="2637722" cy="3779044"/>
          </a:xfrm>
          <a:prstGeom prst="rect">
            <a:avLst/>
          </a:prstGeom>
          <a:ln/>
        </p:spPr>
      </p:pic>
      <p:pic>
        <p:nvPicPr>
          <p:cNvPr id="79" name="Ha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09" y="3618388"/>
            <a:ext cx="1378127" cy="1712594"/>
          </a:xfrm>
          <a:prstGeom prst="rect">
            <a:avLst/>
          </a:prstGeom>
        </p:spPr>
      </p:pic>
      <p:pic>
        <p:nvPicPr>
          <p:cNvPr id="80" name="Lin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03901" y="3638274"/>
            <a:ext cx="7659429" cy="234406"/>
          </a:xfrm>
          <a:prstGeom prst="rect">
            <a:avLst/>
          </a:prstGeom>
        </p:spPr>
      </p:pic>
      <p:cxnSp>
        <p:nvCxnSpPr>
          <p:cNvPr id="90" name="Straight Connector 11"/>
          <p:cNvCxnSpPr/>
          <p:nvPr/>
        </p:nvCxnSpPr>
        <p:spPr>
          <a:xfrm>
            <a:off x="3325402" y="3028078"/>
            <a:ext cx="0" cy="690695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40"/>
          <p:cNvCxnSpPr/>
          <p:nvPr/>
        </p:nvCxnSpPr>
        <p:spPr>
          <a:xfrm flipV="1">
            <a:off x="2417172" y="3757740"/>
            <a:ext cx="0" cy="886967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33"/>
          <p:cNvCxnSpPr/>
          <p:nvPr/>
        </p:nvCxnSpPr>
        <p:spPr>
          <a:xfrm>
            <a:off x="6877318" y="3028078"/>
            <a:ext cx="1154" cy="690695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40"/>
          <p:cNvCxnSpPr/>
          <p:nvPr/>
        </p:nvCxnSpPr>
        <p:spPr>
          <a:xfrm flipV="1">
            <a:off x="5190169" y="3748507"/>
            <a:ext cx="0" cy="896200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4"/>
          <p:cNvSpPr/>
          <p:nvPr/>
        </p:nvSpPr>
        <p:spPr>
          <a:xfrm rot="5400000">
            <a:off x="1035660" y="-531962"/>
            <a:ext cx="700580" cy="278960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CONCLUSIONES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266989" y="4720618"/>
            <a:ext cx="1824717" cy="143548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just"/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precios del </a:t>
            </a:r>
            <a:r>
              <a:rPr lang="es-C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aceite, caída 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precio del </a:t>
            </a:r>
            <a:r>
              <a:rPr lang="es-C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petróleo y aumento de la producción a nivel mundial. (-) </a:t>
            </a: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Teoría 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pura</a:t>
            </a:r>
          </a:p>
          <a:p>
            <a:pPr algn="just"/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1468192" y="1087963"/>
            <a:ext cx="3263786" cy="185988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Colombia 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es un mercado que garantice estabilidad a lo largo del tiempo</a:t>
            </a:r>
            <a:r>
              <a:rPr lang="es-C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Concentración de las exportaciones ecuatorianas  al mercado venezolano. </a:t>
            </a:r>
            <a:r>
              <a:rPr lang="es-C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(+) </a:t>
            </a:r>
            <a:endParaRPr lang="es-CO" sz="1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O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Teoría de comercio internacional en la posmodernización de la economía </a:t>
            </a:r>
            <a:r>
              <a:rPr lang="es-CO" sz="1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endParaRPr lang="es-CO" sz="1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5065758" y="1087962"/>
            <a:ext cx="3497573" cy="185988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CO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tasa de cambio del bolívar frente al </a:t>
            </a:r>
            <a:r>
              <a:rPr lang="es-CO" sz="1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dólar incrementó en un 77,853</a:t>
            </a:r>
            <a:r>
              <a:rPr lang="es-CO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en el año 2017 </a:t>
            </a:r>
            <a:r>
              <a:rPr lang="es-CO" sz="1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- 2013 ( Cubertura </a:t>
            </a:r>
            <a:r>
              <a:rPr lang="es-CO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CO" sz="1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riesgo). (-)</a:t>
            </a:r>
          </a:p>
          <a:p>
            <a:pPr algn="just"/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Teoría </a:t>
            </a:r>
            <a:r>
              <a:rPr lang="es-C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monetaria</a:t>
            </a:r>
            <a:endParaRPr lang="es-CO" sz="1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riesgo país de la República de </a:t>
            </a:r>
            <a:r>
              <a:rPr lang="es-C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Venezuela (incapacidad 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C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pago). (-)</a:t>
            </a: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Teoría de comercio internacional en la posmodernización de la economía global</a:t>
            </a:r>
          </a:p>
          <a:p>
            <a:pPr algn="just"/>
            <a:endParaRPr lang="es-CO" sz="1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787510" y="4705055"/>
            <a:ext cx="3259324" cy="198690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CO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participación de la palma africana en el PIB </a:t>
            </a:r>
            <a:r>
              <a:rPr lang="es-CO" sz="1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agrícola, sector prioritario </a:t>
            </a:r>
            <a:r>
              <a:rPr lang="es-CO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el </a:t>
            </a:r>
            <a:r>
              <a:rPr lang="es-CO" sz="1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Ecuador. (+)</a:t>
            </a:r>
            <a:endParaRPr lang="es-CO" sz="1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O" sz="1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Teoría </a:t>
            </a:r>
            <a:r>
              <a:rPr lang="es-CO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equilibrio y comercio </a:t>
            </a:r>
            <a:r>
              <a:rPr lang="es-CO" sz="1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internacional.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Producción del aceite de </a:t>
            </a:r>
            <a:r>
              <a:rPr lang="es-C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palma, problemas 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el sector </a:t>
            </a:r>
            <a:r>
              <a:rPr lang="es-C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palmero. (+)</a:t>
            </a: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Teorías de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Heckscher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Ohlin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la ventaja comparativa</a:t>
            </a:r>
          </a:p>
          <a:p>
            <a:pPr algn="just"/>
            <a:endParaRPr lang="es-CO" sz="1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40"/>
          <p:cNvCxnSpPr/>
          <p:nvPr/>
        </p:nvCxnSpPr>
        <p:spPr>
          <a:xfrm flipV="1">
            <a:off x="7542816" y="3748507"/>
            <a:ext cx="0" cy="896200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/>
          <p:cNvSpPr/>
          <p:nvPr/>
        </p:nvSpPr>
        <p:spPr>
          <a:xfrm>
            <a:off x="6324740" y="4720618"/>
            <a:ext cx="2457928" cy="116502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just"/>
            <a:r>
              <a:rPr lang="es-C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Estrategia de Benchmarking – Colombia.</a:t>
            </a:r>
          </a:p>
          <a:p>
            <a:pPr algn="just"/>
            <a:r>
              <a:rPr lang="es-C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Mayor acercamiento y atención a las necesidades del sector palmicultor. </a:t>
            </a: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86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5.55556E-7 7.40741E-7 L 0.70382 -0.00023 " pathEditMode="relative" rAng="0" ptsTypes="AA">
                                      <p:cBhvr>
                                        <p:cTn id="9" dur="2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91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4.16667E-6 1.11111E-6 L 0.72448 -0.00764 " pathEditMode="relative" rAng="0" ptsTypes="AA">
                                      <p:cBhvr>
                                        <p:cTn id="14" dur="2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5" y="-3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7410" name="Picture 2" descr="Resultado de imagen para gracia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69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92"/>
          <p:cNvSpPr/>
          <p:nvPr/>
        </p:nvSpPr>
        <p:spPr>
          <a:xfrm>
            <a:off x="-6290" y="848542"/>
            <a:ext cx="700580" cy="515220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b="1" dirty="0"/>
              <a:t>ANEXOS</a:t>
            </a:r>
          </a:p>
        </p:txBody>
      </p:sp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7061143" cy="202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85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0" b="61515"/>
          <a:stretch/>
        </p:blipFill>
        <p:spPr bwMode="auto">
          <a:xfrm>
            <a:off x="14052" y="6502195"/>
            <a:ext cx="9144001" cy="3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796493"/>
              </p:ext>
            </p:extLst>
          </p:nvPr>
        </p:nvGraphicFramePr>
        <p:xfrm>
          <a:off x="28106" y="2052121"/>
          <a:ext cx="9129947" cy="1849058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351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2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3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04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04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12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787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00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327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RANGO (ha)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 a 10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 a 20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21 a 50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51 a 100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101 a 200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 a 500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501 a 1000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&lt;1000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Total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7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SUPERFICIE (ha)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20,737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27,012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71,034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56,130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45,078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25,725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16,328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37,956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300,000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5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%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7%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9%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24%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19%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15%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9%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5%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13%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100%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6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PALMICULTORES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2927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1476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1696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589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222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66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13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7000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5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%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41.8%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21.1%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24.2%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8.4%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3.2%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0.9%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0.2%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0.2%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100%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Cerrar llave 3"/>
          <p:cNvSpPr/>
          <p:nvPr/>
        </p:nvSpPr>
        <p:spPr>
          <a:xfrm rot="5400000">
            <a:off x="2660663" y="2826356"/>
            <a:ext cx="270455" cy="2653048"/>
          </a:xfrm>
          <a:prstGeom prst="rightBrace">
            <a:avLst>
              <a:gd name="adj1" fmla="val 8333"/>
              <a:gd name="adj2" fmla="val 56278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/>
          <p:cNvSpPr txBox="1"/>
          <p:nvPr/>
        </p:nvSpPr>
        <p:spPr>
          <a:xfrm>
            <a:off x="2229220" y="4404581"/>
            <a:ext cx="113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87.1%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0000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572492"/>
              </p:ext>
            </p:extLst>
          </p:nvPr>
        </p:nvGraphicFramePr>
        <p:xfrm>
          <a:off x="194357" y="388198"/>
          <a:ext cx="8783390" cy="5852493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2717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7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9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6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6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63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2013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2014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2015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2016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2017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3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Colombia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91,668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56,422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101,311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180,279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167,201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8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Países Bajos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30,746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19,532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5,028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6,193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23,999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8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Venezuela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55,030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122,396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138,762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36,694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21,946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8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Resto de mundo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35,846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21,549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30,018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89,637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71,658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13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Total exportaciones de la partida 15.11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213,290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219,899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275,119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312,803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284,804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468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Producción nacional del aceite de palma de Ecuador en toneladas métricas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496,581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540,000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543,897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564,636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593,000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13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Porcentaje de producción exportada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43%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41%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51%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55%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48%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8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Consumo interno Ecuador TM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215,695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220,796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222,556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215,067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218,000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0" b="61515"/>
          <a:stretch/>
        </p:blipFill>
        <p:spPr bwMode="auto">
          <a:xfrm>
            <a:off x="14052" y="6502195"/>
            <a:ext cx="9144001" cy="3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22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ACEITE DE PALM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38" b="34318"/>
          <a:stretch/>
        </p:blipFill>
        <p:spPr bwMode="auto">
          <a:xfrm>
            <a:off x="0" y="0"/>
            <a:ext cx="9144001" cy="1224136"/>
          </a:xfrm>
          <a:prstGeom prst="rect">
            <a:avLst/>
          </a:prstGeom>
          <a:blipFill dpi="0" rotWithShape="1">
            <a:blip r:embed="rId3">
              <a:alphaModFix amt="4000"/>
            </a:blip>
            <a:srcRect/>
            <a:tile tx="0" ty="0" sx="100000" sy="100000" flip="none" algn="tl"/>
          </a:blipFill>
          <a:ln>
            <a:noFill/>
          </a:ln>
        </p:spPr>
      </p:pic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0" b="61515"/>
          <a:stretch/>
        </p:blipFill>
        <p:spPr bwMode="auto">
          <a:xfrm>
            <a:off x="-1" y="6510269"/>
            <a:ext cx="9144001" cy="3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5"/>
          <p:cNvSpPr/>
          <p:nvPr/>
        </p:nvSpPr>
        <p:spPr>
          <a:xfrm>
            <a:off x="4349115" y="762000"/>
            <a:ext cx="445770" cy="53340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48000">
                <a:schemeClr val="bg1"/>
              </a:gs>
              <a:gs pos="75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>
              <a:rot lat="0" lon="0" rev="6600000"/>
            </a:lightRig>
          </a:scene3d>
          <a:sp3d extrusionH="76200" contourW="12700" prstMaterial="dkEdge">
            <a:bevelT w="101600"/>
            <a:extrusionClr>
              <a:schemeClr val="bg1">
                <a:lumMod val="65000"/>
              </a:schemeClr>
            </a:extrusionClr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6"/>
          <p:cNvSpPr/>
          <p:nvPr/>
        </p:nvSpPr>
        <p:spPr>
          <a:xfrm rot="5400000">
            <a:off x="5149749" y="3381452"/>
            <a:ext cx="5359604" cy="1143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7"/>
          <p:cNvSpPr/>
          <p:nvPr/>
        </p:nvSpPr>
        <p:spPr>
          <a:xfrm rot="5400000">
            <a:off x="-1352552" y="3371851"/>
            <a:ext cx="5334003" cy="1142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7"/>
          <p:cNvSpPr/>
          <p:nvPr/>
        </p:nvSpPr>
        <p:spPr>
          <a:xfrm rot="5400000" flipH="1">
            <a:off x="1543050" y="4229100"/>
            <a:ext cx="342900" cy="457200"/>
          </a:xfrm>
          <a:prstGeom prst="roundRect">
            <a:avLst/>
          </a:prstGeom>
          <a:gradFill>
            <a:gsLst>
              <a:gs pos="100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 w="34925"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 prstMaterial="matte"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0" tIns="0" rIns="68580" bIns="34290" rtlCol="0" anchor="t" anchorCtr="0">
            <a:noAutofit/>
          </a:bodyPr>
          <a:lstStyle/>
          <a:p>
            <a:r>
              <a:rPr lang="en-US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0" name="Pentagon 7"/>
          <p:cNvSpPr/>
          <p:nvPr/>
        </p:nvSpPr>
        <p:spPr>
          <a:xfrm rot="5400000" flipH="1">
            <a:off x="1543050" y="3086100"/>
            <a:ext cx="342900" cy="457200"/>
          </a:xfrm>
          <a:prstGeom prst="roundRect">
            <a:avLst/>
          </a:prstGeom>
          <a:gradFill>
            <a:gsLst>
              <a:gs pos="100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 w="34925"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 prstMaterial="matte"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0" tIns="0" rIns="68580" bIns="34290" rtlCol="0" anchor="t" anchorCtr="0">
            <a:noAutofit/>
          </a:bodyPr>
          <a:lstStyle/>
          <a:p>
            <a:r>
              <a:rPr lang="en-US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1" name="Pentagon 7"/>
          <p:cNvSpPr/>
          <p:nvPr/>
        </p:nvSpPr>
        <p:spPr>
          <a:xfrm rot="5400000" flipH="1">
            <a:off x="1543050" y="1943100"/>
            <a:ext cx="342900" cy="457200"/>
          </a:xfrm>
          <a:prstGeom prst="roundRect">
            <a:avLst/>
          </a:prstGeom>
          <a:gradFill>
            <a:gsLst>
              <a:gs pos="100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 w="34925"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 prstMaterial="matte"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0" tIns="0" rIns="68580" bIns="34290" rtlCol="0" anchor="t" anchorCtr="0">
            <a:noAutofit/>
          </a:bodyPr>
          <a:lstStyle/>
          <a:p>
            <a:r>
              <a:rPr lang="en-US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grpSp>
        <p:nvGrpSpPr>
          <p:cNvPr id="12" name="Group 2"/>
          <p:cNvGrpSpPr/>
          <p:nvPr/>
        </p:nvGrpSpPr>
        <p:grpSpPr>
          <a:xfrm>
            <a:off x="1828800" y="1771650"/>
            <a:ext cx="5715000" cy="1028700"/>
            <a:chOff x="914400" y="361950"/>
            <a:chExt cx="7620000" cy="1371600"/>
          </a:xfrm>
        </p:grpSpPr>
        <p:grpSp>
          <p:nvGrpSpPr>
            <p:cNvPr id="13" name="Group 21"/>
            <p:cNvGrpSpPr/>
            <p:nvPr/>
          </p:nvGrpSpPr>
          <p:grpSpPr>
            <a:xfrm>
              <a:off x="4262906" y="361950"/>
              <a:ext cx="620175" cy="1371600"/>
              <a:chOff x="4311717" y="-172604"/>
              <a:chExt cx="523507" cy="1160585"/>
            </a:xfrm>
          </p:grpSpPr>
          <p:sp>
            <p:nvSpPr>
              <p:cNvPr id="15" name="Rectangle 12"/>
              <p:cNvSpPr/>
              <p:nvPr/>
            </p:nvSpPr>
            <p:spPr>
              <a:xfrm>
                <a:off x="4311717" y="-172604"/>
                <a:ext cx="523507" cy="167640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" name="Rectangle 13"/>
              <p:cNvSpPr/>
              <p:nvPr/>
            </p:nvSpPr>
            <p:spPr>
              <a:xfrm>
                <a:off x="4311717" y="601119"/>
                <a:ext cx="523507" cy="386862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14" name="Rounded Rectangle 31"/>
            <p:cNvSpPr/>
            <p:nvPr/>
          </p:nvSpPr>
          <p:spPr>
            <a:xfrm flipH="1">
              <a:off x="914400" y="438150"/>
              <a:ext cx="7620000" cy="1219200"/>
            </a:xfrm>
            <a:prstGeom prst="round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t" anchorCtr="0">
              <a:noAutofit/>
            </a:bodyPr>
            <a:lstStyle/>
            <a:p>
              <a:endParaRPr lang="es-CO" sz="1400" dirty="0" smtClean="0"/>
            </a:p>
            <a:p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7" name="Group 5"/>
          <p:cNvGrpSpPr/>
          <p:nvPr/>
        </p:nvGrpSpPr>
        <p:grpSpPr>
          <a:xfrm>
            <a:off x="1828800" y="2914650"/>
            <a:ext cx="5715000" cy="1028700"/>
            <a:chOff x="914400" y="1885950"/>
            <a:chExt cx="7620000" cy="1371600"/>
          </a:xfrm>
        </p:grpSpPr>
        <p:grpSp>
          <p:nvGrpSpPr>
            <p:cNvPr id="18" name="Group 63"/>
            <p:cNvGrpSpPr/>
            <p:nvPr/>
          </p:nvGrpSpPr>
          <p:grpSpPr>
            <a:xfrm>
              <a:off x="4262906" y="1885950"/>
              <a:ext cx="620175" cy="1371600"/>
              <a:chOff x="4311717" y="-172604"/>
              <a:chExt cx="523507" cy="1160585"/>
            </a:xfrm>
          </p:grpSpPr>
          <p:sp>
            <p:nvSpPr>
              <p:cNvPr id="20" name="Rectangle 65"/>
              <p:cNvSpPr/>
              <p:nvPr/>
            </p:nvSpPr>
            <p:spPr>
              <a:xfrm>
                <a:off x="4311717" y="-172604"/>
                <a:ext cx="523507" cy="167640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endParaRPr lang="en-US"/>
              </a:p>
            </p:txBody>
          </p:sp>
          <p:sp>
            <p:nvSpPr>
              <p:cNvPr id="21" name="Rectangle 66"/>
              <p:cNvSpPr/>
              <p:nvPr/>
            </p:nvSpPr>
            <p:spPr>
              <a:xfrm>
                <a:off x="4311717" y="601119"/>
                <a:ext cx="523507" cy="386862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endParaRPr lang="en-US"/>
              </a:p>
            </p:txBody>
          </p:sp>
        </p:grpSp>
        <p:sp>
          <p:nvSpPr>
            <p:cNvPr id="19" name="Rounded Rectangle 64"/>
            <p:cNvSpPr/>
            <p:nvPr/>
          </p:nvSpPr>
          <p:spPr>
            <a:xfrm flipH="1">
              <a:off x="914400" y="1962150"/>
              <a:ext cx="7620000" cy="1219200"/>
            </a:xfrm>
            <a:prstGeom prst="round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t" anchorCtr="0">
              <a:noAutofit/>
            </a:bodyPr>
            <a:lstStyle/>
            <a:p>
              <a:pPr algn="just"/>
              <a:endParaRPr lang="en-US" sz="1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2" name="Group 6"/>
          <p:cNvGrpSpPr/>
          <p:nvPr/>
        </p:nvGrpSpPr>
        <p:grpSpPr>
          <a:xfrm>
            <a:off x="1828800" y="4057650"/>
            <a:ext cx="5715000" cy="1028700"/>
            <a:chOff x="914400" y="3409950"/>
            <a:chExt cx="7620000" cy="1371600"/>
          </a:xfrm>
        </p:grpSpPr>
        <p:grpSp>
          <p:nvGrpSpPr>
            <p:cNvPr id="23" name="Group 68"/>
            <p:cNvGrpSpPr/>
            <p:nvPr/>
          </p:nvGrpSpPr>
          <p:grpSpPr>
            <a:xfrm>
              <a:off x="4262906" y="3409950"/>
              <a:ext cx="620175" cy="1371600"/>
              <a:chOff x="4311717" y="-172604"/>
              <a:chExt cx="523507" cy="1160585"/>
            </a:xfrm>
          </p:grpSpPr>
          <p:sp>
            <p:nvSpPr>
              <p:cNvPr id="25" name="Rectangle 70"/>
              <p:cNvSpPr/>
              <p:nvPr/>
            </p:nvSpPr>
            <p:spPr>
              <a:xfrm>
                <a:off x="4311717" y="-172604"/>
                <a:ext cx="523507" cy="167640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71"/>
              <p:cNvSpPr/>
              <p:nvPr/>
            </p:nvSpPr>
            <p:spPr>
              <a:xfrm>
                <a:off x="4311717" y="601119"/>
                <a:ext cx="523507" cy="386862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Rounded Rectangle 69"/>
            <p:cNvSpPr/>
            <p:nvPr/>
          </p:nvSpPr>
          <p:spPr>
            <a:xfrm flipH="1">
              <a:off x="914400" y="3486150"/>
              <a:ext cx="7620000" cy="1219200"/>
            </a:xfrm>
            <a:prstGeom prst="round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t" anchorCtr="0">
              <a:noAutofit/>
            </a:bodyPr>
            <a:lstStyle/>
            <a:p>
              <a:pPr algn="just"/>
              <a:endParaRPr lang="en-US" sz="187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7" name="Rectangle 24"/>
          <p:cNvSpPr/>
          <p:nvPr/>
        </p:nvSpPr>
        <p:spPr>
          <a:xfrm>
            <a:off x="6406" y="1224135"/>
            <a:ext cx="444355" cy="528613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b="1" dirty="0"/>
              <a:t>OBJETIVOS ESPECÍFICOS</a:t>
            </a:r>
          </a:p>
        </p:txBody>
      </p:sp>
      <p:sp>
        <p:nvSpPr>
          <p:cNvPr id="28" name="Pentagon 7"/>
          <p:cNvSpPr/>
          <p:nvPr/>
        </p:nvSpPr>
        <p:spPr>
          <a:xfrm rot="5400000" flipH="1">
            <a:off x="1485901" y="5349048"/>
            <a:ext cx="342900" cy="457200"/>
          </a:xfrm>
          <a:prstGeom prst="roundRect">
            <a:avLst/>
          </a:prstGeom>
          <a:gradFill>
            <a:gsLst>
              <a:gs pos="100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 w="34925"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 prstMaterial="matte"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0" tIns="0" rIns="68580" bIns="34290" rtlCol="0" anchor="t" anchorCtr="0">
            <a:noAutofit/>
          </a:bodyPr>
          <a:lstStyle/>
          <a:p>
            <a:r>
              <a:rPr lang="en-US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grpSp>
        <p:nvGrpSpPr>
          <p:cNvPr id="29" name="Group 6"/>
          <p:cNvGrpSpPr/>
          <p:nvPr/>
        </p:nvGrpSpPr>
        <p:grpSpPr>
          <a:xfrm>
            <a:off x="1828800" y="5200766"/>
            <a:ext cx="5715000" cy="1028700"/>
            <a:chOff x="914400" y="3409950"/>
            <a:chExt cx="7620000" cy="1371600"/>
          </a:xfrm>
        </p:grpSpPr>
        <p:grpSp>
          <p:nvGrpSpPr>
            <p:cNvPr id="30" name="Group 68"/>
            <p:cNvGrpSpPr/>
            <p:nvPr/>
          </p:nvGrpSpPr>
          <p:grpSpPr>
            <a:xfrm>
              <a:off x="4262906" y="3409950"/>
              <a:ext cx="620175" cy="1371600"/>
              <a:chOff x="4311717" y="-172604"/>
              <a:chExt cx="523507" cy="1160585"/>
            </a:xfrm>
          </p:grpSpPr>
          <p:sp>
            <p:nvSpPr>
              <p:cNvPr id="32" name="Rectangle 70"/>
              <p:cNvSpPr/>
              <p:nvPr/>
            </p:nvSpPr>
            <p:spPr>
              <a:xfrm>
                <a:off x="4311717" y="-172604"/>
                <a:ext cx="523507" cy="167640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71"/>
              <p:cNvSpPr/>
              <p:nvPr/>
            </p:nvSpPr>
            <p:spPr>
              <a:xfrm>
                <a:off x="4311717" y="601119"/>
                <a:ext cx="523507" cy="386862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ounded Rectangle 69"/>
            <p:cNvSpPr/>
            <p:nvPr/>
          </p:nvSpPr>
          <p:spPr>
            <a:xfrm flipH="1">
              <a:off x="914400" y="3486150"/>
              <a:ext cx="7620000" cy="1219200"/>
            </a:xfrm>
            <a:prstGeom prst="round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t" anchorCtr="0">
              <a:noAutofit/>
            </a:bodyPr>
            <a:lstStyle/>
            <a:p>
              <a:pPr algn="just"/>
              <a:endParaRPr lang="en-US" sz="187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1828800" y="4258572"/>
            <a:ext cx="571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Aft>
                <a:spcPts val="0"/>
              </a:spcAft>
            </a:pP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Interpretar la evolución de los precios internacionales del aceite de palma.</a:t>
            </a:r>
            <a:endParaRPr lang="es-CO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828800" y="5343221"/>
            <a:ext cx="571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Plantear una estrategia de benchmarking </a:t>
            </a:r>
            <a:r>
              <a:rPr lang="es-CO" sz="1600" dirty="0" smtClean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disminuir la alta concentración en un solo mercado de exportación.</a:t>
            </a:r>
            <a:endParaRPr lang="es-CO" sz="1600" dirty="0">
              <a:solidFill>
                <a:srgbClr val="1D21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943099" y="1883628"/>
            <a:ext cx="54493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Aft>
                <a:spcPts val="0"/>
              </a:spcAft>
            </a:pP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Analizar el comportamiento de las exportaciones ecuatorianas de la partida arancelaria 15.11. y las </a:t>
            </a:r>
            <a:r>
              <a:rPr lang="es-E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variables de </a:t>
            </a: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 crisis de la República de Venezuela.</a:t>
            </a:r>
            <a:endParaRPr lang="es-CO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1885951" y="3115571"/>
            <a:ext cx="5506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Aft>
                <a:spcPts val="0"/>
              </a:spcAft>
            </a:pP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Identificar el aporte del sector </a:t>
            </a:r>
            <a:r>
              <a:rPr lang="es-E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palmicultor, </a:t>
            </a: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mediante el análisis de la producción </a:t>
            </a:r>
            <a:r>
              <a:rPr lang="es-E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y </a:t>
            </a: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 contribución al </a:t>
            </a:r>
            <a:r>
              <a:rPr lang="es-E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PIB </a:t>
            </a: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Ecuador.</a:t>
            </a:r>
            <a:endParaRPr lang="es-CO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26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 animBg="1"/>
      <p:bldP spid="2" grpId="0"/>
      <p:bldP spid="3" grpId="0"/>
      <p:bldP spid="5" grpId="0"/>
      <p:bldP spid="3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0" b="61515"/>
          <a:stretch/>
        </p:blipFill>
        <p:spPr bwMode="auto">
          <a:xfrm>
            <a:off x="14052" y="6502195"/>
            <a:ext cx="9144001" cy="3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316778"/>
              </p:ext>
            </p:extLst>
          </p:nvPr>
        </p:nvGraphicFramePr>
        <p:xfrm>
          <a:off x="886229" y="1659110"/>
          <a:ext cx="7886699" cy="2675004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3761956">
                  <a:extLst>
                    <a:ext uri="{9D8B030D-6E8A-4147-A177-3AD203B41FA5}">
                      <a16:colId xmlns:a16="http://schemas.microsoft.com/office/drawing/2014/main" val="3300849377"/>
                    </a:ext>
                  </a:extLst>
                </a:gridCol>
                <a:gridCol w="2061583">
                  <a:extLst>
                    <a:ext uri="{9D8B030D-6E8A-4147-A177-3AD203B41FA5}">
                      <a16:colId xmlns:a16="http://schemas.microsoft.com/office/drawing/2014/main" val="1008040317"/>
                    </a:ext>
                  </a:extLst>
                </a:gridCol>
                <a:gridCol w="2063160">
                  <a:extLst>
                    <a:ext uri="{9D8B030D-6E8A-4147-A177-3AD203B41FA5}">
                      <a16:colId xmlns:a16="http://schemas.microsoft.com/office/drawing/2014/main" val="2743693235"/>
                    </a:ext>
                  </a:extLst>
                </a:gridCol>
              </a:tblGrid>
              <a:tr h="4926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Nombre del Organismo de Certificación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3" marR="67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Página web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3" marR="67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Fecha de vencimiento del registro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3" marR="67183" marT="0" marB="0" anchor="ctr"/>
                </a:tc>
                <a:extLst>
                  <a:ext uri="{0D108BD9-81ED-4DB2-BD59-A6C34878D82A}">
                    <a16:rowId xmlns:a16="http://schemas.microsoft.com/office/drawing/2014/main" val="1072226272"/>
                  </a:ext>
                </a:extLst>
              </a:tr>
              <a:tr h="2463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BCS ÖKO - Garantie Cía. Ltda.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3" marR="67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u="none" strike="noStrike">
                          <a:effectLst/>
                          <a:hlinkClick r:id="rId3"/>
                        </a:rPr>
                        <a:t>www.bcsecuador.com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3" marR="67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03/07/2018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3" marR="67183" marT="0" marB="0" anchor="ctr"/>
                </a:tc>
                <a:extLst>
                  <a:ext uri="{0D108BD9-81ED-4DB2-BD59-A6C34878D82A}">
                    <a16:rowId xmlns:a16="http://schemas.microsoft.com/office/drawing/2014/main" val="5762926"/>
                  </a:ext>
                </a:extLst>
              </a:tr>
              <a:tr h="4926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Certificadora Ecuatoriana de Estándares CERESECUADOR Cía. Ltda.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3" marR="67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b="1" u="sng" dirty="0">
                          <a:solidFill>
                            <a:schemeClr val="accent5"/>
                          </a:solidFill>
                          <a:effectLst/>
                        </a:rPr>
                        <a:t>ceresecuador-cert.com</a:t>
                      </a:r>
                      <a:endParaRPr lang="es-EC" sz="1400" b="1" u="sng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3" marR="67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03/05/2018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3" marR="67183" marT="0" marB="0" anchor="ctr"/>
                </a:tc>
                <a:extLst>
                  <a:ext uri="{0D108BD9-81ED-4DB2-BD59-A6C34878D82A}">
                    <a16:rowId xmlns:a16="http://schemas.microsoft.com/office/drawing/2014/main" val="2093747561"/>
                  </a:ext>
                </a:extLst>
              </a:tr>
              <a:tr h="2463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Control Unión Perú S.A.C.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3" marR="67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u="none" strike="noStrike">
                          <a:effectLst/>
                          <a:hlinkClick r:id="rId4"/>
                        </a:rPr>
                        <a:t>www.cuperu.com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3" marR="67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20/07/2018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3" marR="67183" marT="0" marB="0" anchor="ctr"/>
                </a:tc>
                <a:extLst>
                  <a:ext uri="{0D108BD9-81ED-4DB2-BD59-A6C34878D82A}">
                    <a16:rowId xmlns:a16="http://schemas.microsoft.com/office/drawing/2014/main" val="1438361065"/>
                  </a:ext>
                </a:extLst>
              </a:tr>
              <a:tr h="4926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Quality Certification Services Certificaciones del Ecuador QCS Cía. Ltda.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3" marR="67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u="none" strike="noStrike" dirty="0">
                          <a:effectLst/>
                          <a:hlinkClick r:id="rId5"/>
                        </a:rPr>
                        <a:t>www.qcsecuador.com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3" marR="67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11/05/2018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3" marR="67183" marT="0" marB="0" anchor="ctr"/>
                </a:tc>
                <a:extLst>
                  <a:ext uri="{0D108BD9-81ED-4DB2-BD59-A6C34878D82A}">
                    <a16:rowId xmlns:a16="http://schemas.microsoft.com/office/drawing/2014/main" val="2021245828"/>
                  </a:ext>
                </a:extLst>
              </a:tr>
              <a:tr h="2463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ICEA Ecuador Cía. Ltda.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3" marR="67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u="none" strike="noStrike">
                          <a:effectLst/>
                          <a:hlinkClick r:id="rId6"/>
                        </a:rPr>
                        <a:t>www.icea.com.ec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3" marR="67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24/12/2018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3" marR="67183" marT="0" marB="0" anchor="ctr"/>
                </a:tc>
                <a:extLst>
                  <a:ext uri="{0D108BD9-81ED-4DB2-BD59-A6C34878D82A}">
                    <a16:rowId xmlns:a16="http://schemas.microsoft.com/office/drawing/2014/main" val="3416961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01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7252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1322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4"/>
          <p:cNvSpPr/>
          <p:nvPr/>
        </p:nvSpPr>
        <p:spPr>
          <a:xfrm>
            <a:off x="-6290" y="1224137"/>
            <a:ext cx="482808" cy="52861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PLANTEAMIENTO DEL PROBLEMA</a:t>
            </a:r>
          </a:p>
        </p:txBody>
      </p:sp>
      <p:sp>
        <p:nvSpPr>
          <p:cNvPr id="37" name="Freeform 11"/>
          <p:cNvSpPr>
            <a:spLocks/>
          </p:cNvSpPr>
          <p:nvPr/>
        </p:nvSpPr>
        <p:spPr bwMode="auto">
          <a:xfrm>
            <a:off x="4852518" y="2174806"/>
            <a:ext cx="4032448" cy="831366"/>
          </a:xfrm>
          <a:custGeom>
            <a:avLst/>
            <a:gdLst>
              <a:gd name="T0" fmla="*/ 109 w 1979"/>
              <a:gd name="T1" fmla="*/ 245 h 357"/>
              <a:gd name="T2" fmla="*/ 75 w 1979"/>
              <a:gd name="T3" fmla="*/ 253 h 357"/>
              <a:gd name="T4" fmla="*/ 0 w 1979"/>
              <a:gd name="T5" fmla="*/ 178 h 357"/>
              <a:gd name="T6" fmla="*/ 75 w 1979"/>
              <a:gd name="T7" fmla="*/ 103 h 357"/>
              <a:gd name="T8" fmla="*/ 109 w 1979"/>
              <a:gd name="T9" fmla="*/ 111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5 h 357"/>
              <a:gd name="connsiteX0" fmla="*/ 551 w 10000"/>
              <a:gd name="connsiteY0" fmla="*/ 7093 h 10230"/>
              <a:gd name="connsiteX1" fmla="*/ 379 w 10000"/>
              <a:gd name="connsiteY1" fmla="*/ 7317 h 10230"/>
              <a:gd name="connsiteX2" fmla="*/ 0 w 10000"/>
              <a:gd name="connsiteY2" fmla="*/ 5216 h 10230"/>
              <a:gd name="connsiteX3" fmla="*/ 379 w 10000"/>
              <a:gd name="connsiteY3" fmla="*/ 3115 h 10230"/>
              <a:gd name="connsiteX4" fmla="*/ 551 w 10000"/>
              <a:gd name="connsiteY4" fmla="*/ 3339 h 10230"/>
              <a:gd name="connsiteX5" fmla="*/ 551 w 10000"/>
              <a:gd name="connsiteY5" fmla="*/ 230 h 10230"/>
              <a:gd name="connsiteX6" fmla="*/ 7296 w 10000"/>
              <a:gd name="connsiteY6" fmla="*/ 230 h 10230"/>
              <a:gd name="connsiteX7" fmla="*/ 10000 w 10000"/>
              <a:gd name="connsiteY7" fmla="*/ 10230 h 10230"/>
              <a:gd name="connsiteX8" fmla="*/ 551 w 10000"/>
              <a:gd name="connsiteY8" fmla="*/ 10230 h 10230"/>
              <a:gd name="connsiteX9" fmla="*/ 551 w 10000"/>
              <a:gd name="connsiteY9" fmla="*/ 7093 h 10230"/>
              <a:gd name="connsiteX0" fmla="*/ 551 w 10000"/>
              <a:gd name="connsiteY0" fmla="*/ 6869 h 10006"/>
              <a:gd name="connsiteX1" fmla="*/ 379 w 10000"/>
              <a:gd name="connsiteY1" fmla="*/ 7093 h 10006"/>
              <a:gd name="connsiteX2" fmla="*/ 0 w 10000"/>
              <a:gd name="connsiteY2" fmla="*/ 4992 h 10006"/>
              <a:gd name="connsiteX3" fmla="*/ 379 w 10000"/>
              <a:gd name="connsiteY3" fmla="*/ 2891 h 10006"/>
              <a:gd name="connsiteX4" fmla="*/ 551 w 10000"/>
              <a:gd name="connsiteY4" fmla="*/ 3115 h 10006"/>
              <a:gd name="connsiteX5" fmla="*/ 551 w 10000"/>
              <a:gd name="connsiteY5" fmla="*/ 6 h 10006"/>
              <a:gd name="connsiteX6" fmla="*/ 7296 w 10000"/>
              <a:gd name="connsiteY6" fmla="*/ 6 h 10006"/>
              <a:gd name="connsiteX7" fmla="*/ 10000 w 10000"/>
              <a:gd name="connsiteY7" fmla="*/ 10006 h 10006"/>
              <a:gd name="connsiteX8" fmla="*/ 551 w 10000"/>
              <a:gd name="connsiteY8" fmla="*/ 10006 h 10006"/>
              <a:gd name="connsiteX9" fmla="*/ 551 w 10000"/>
              <a:gd name="connsiteY9" fmla="*/ 6869 h 10006"/>
              <a:gd name="connsiteX0" fmla="*/ 551 w 10000"/>
              <a:gd name="connsiteY0" fmla="*/ 6863 h 10000"/>
              <a:gd name="connsiteX1" fmla="*/ 379 w 10000"/>
              <a:gd name="connsiteY1" fmla="*/ 7087 h 10000"/>
              <a:gd name="connsiteX2" fmla="*/ 0 w 10000"/>
              <a:gd name="connsiteY2" fmla="*/ 4986 h 10000"/>
              <a:gd name="connsiteX3" fmla="*/ 379 w 10000"/>
              <a:gd name="connsiteY3" fmla="*/ 2885 h 10000"/>
              <a:gd name="connsiteX4" fmla="*/ 551 w 10000"/>
              <a:gd name="connsiteY4" fmla="*/ 3109 h 10000"/>
              <a:gd name="connsiteX5" fmla="*/ 551 w 10000"/>
              <a:gd name="connsiteY5" fmla="*/ 0 h 10000"/>
              <a:gd name="connsiteX6" fmla="*/ 7296 w 10000"/>
              <a:gd name="connsiteY6" fmla="*/ 0 h 10000"/>
              <a:gd name="connsiteX7" fmla="*/ 10000 w 10000"/>
              <a:gd name="connsiteY7" fmla="*/ 10000 h 10000"/>
              <a:gd name="connsiteX8" fmla="*/ 551 w 10000"/>
              <a:gd name="connsiteY8" fmla="*/ 10000 h 10000"/>
              <a:gd name="connsiteX9" fmla="*/ 551 w 10000"/>
              <a:gd name="connsiteY9" fmla="*/ 6863 h 10000"/>
              <a:gd name="connsiteX0" fmla="*/ 551 w 10000"/>
              <a:gd name="connsiteY0" fmla="*/ 6863 h 10000"/>
              <a:gd name="connsiteX1" fmla="*/ 379 w 10000"/>
              <a:gd name="connsiteY1" fmla="*/ 7087 h 10000"/>
              <a:gd name="connsiteX2" fmla="*/ 0 w 10000"/>
              <a:gd name="connsiteY2" fmla="*/ 4986 h 10000"/>
              <a:gd name="connsiteX3" fmla="*/ 379 w 10000"/>
              <a:gd name="connsiteY3" fmla="*/ 2885 h 10000"/>
              <a:gd name="connsiteX4" fmla="*/ 551 w 10000"/>
              <a:gd name="connsiteY4" fmla="*/ 3109 h 10000"/>
              <a:gd name="connsiteX5" fmla="*/ 551 w 10000"/>
              <a:gd name="connsiteY5" fmla="*/ 0 h 10000"/>
              <a:gd name="connsiteX6" fmla="*/ 7238 w 10000"/>
              <a:gd name="connsiteY6" fmla="*/ 0 h 10000"/>
              <a:gd name="connsiteX7" fmla="*/ 10000 w 10000"/>
              <a:gd name="connsiteY7" fmla="*/ 10000 h 10000"/>
              <a:gd name="connsiteX8" fmla="*/ 551 w 10000"/>
              <a:gd name="connsiteY8" fmla="*/ 10000 h 10000"/>
              <a:gd name="connsiteX9" fmla="*/ 551 w 10000"/>
              <a:gd name="connsiteY9" fmla="*/ 6863 h 10000"/>
              <a:gd name="connsiteX0" fmla="*/ 551 w 7778"/>
              <a:gd name="connsiteY0" fmla="*/ 7595 h 10732"/>
              <a:gd name="connsiteX1" fmla="*/ 379 w 7778"/>
              <a:gd name="connsiteY1" fmla="*/ 7819 h 10732"/>
              <a:gd name="connsiteX2" fmla="*/ 0 w 7778"/>
              <a:gd name="connsiteY2" fmla="*/ 5718 h 10732"/>
              <a:gd name="connsiteX3" fmla="*/ 379 w 7778"/>
              <a:gd name="connsiteY3" fmla="*/ 3617 h 10732"/>
              <a:gd name="connsiteX4" fmla="*/ 551 w 7778"/>
              <a:gd name="connsiteY4" fmla="*/ 3841 h 10732"/>
              <a:gd name="connsiteX5" fmla="*/ 551 w 7778"/>
              <a:gd name="connsiteY5" fmla="*/ 732 h 10732"/>
              <a:gd name="connsiteX6" fmla="*/ 7238 w 7778"/>
              <a:gd name="connsiteY6" fmla="*/ 732 h 10732"/>
              <a:gd name="connsiteX7" fmla="*/ 7367 w 7778"/>
              <a:gd name="connsiteY7" fmla="*/ 10732 h 10732"/>
              <a:gd name="connsiteX8" fmla="*/ 551 w 7778"/>
              <a:gd name="connsiteY8" fmla="*/ 10732 h 10732"/>
              <a:gd name="connsiteX9" fmla="*/ 551 w 7778"/>
              <a:gd name="connsiteY9" fmla="*/ 7595 h 10732"/>
              <a:gd name="connsiteX0" fmla="*/ 708 w 10000"/>
              <a:gd name="connsiteY0" fmla="*/ 6396 h 9319"/>
              <a:gd name="connsiteX1" fmla="*/ 487 w 10000"/>
              <a:gd name="connsiteY1" fmla="*/ 6605 h 9319"/>
              <a:gd name="connsiteX2" fmla="*/ 0 w 10000"/>
              <a:gd name="connsiteY2" fmla="*/ 4647 h 9319"/>
              <a:gd name="connsiteX3" fmla="*/ 487 w 10000"/>
              <a:gd name="connsiteY3" fmla="*/ 2689 h 9319"/>
              <a:gd name="connsiteX4" fmla="*/ 708 w 10000"/>
              <a:gd name="connsiteY4" fmla="*/ 2898 h 9319"/>
              <a:gd name="connsiteX5" fmla="*/ 708 w 10000"/>
              <a:gd name="connsiteY5" fmla="*/ 1 h 9319"/>
              <a:gd name="connsiteX6" fmla="*/ 9306 w 10000"/>
              <a:gd name="connsiteY6" fmla="*/ 1 h 9319"/>
              <a:gd name="connsiteX7" fmla="*/ 9472 w 10000"/>
              <a:gd name="connsiteY7" fmla="*/ 9319 h 9319"/>
              <a:gd name="connsiteX8" fmla="*/ 708 w 10000"/>
              <a:gd name="connsiteY8" fmla="*/ 9319 h 9319"/>
              <a:gd name="connsiteX9" fmla="*/ 708 w 10000"/>
              <a:gd name="connsiteY9" fmla="*/ 6396 h 9319"/>
              <a:gd name="connsiteX0" fmla="*/ 708 w 9472"/>
              <a:gd name="connsiteY0" fmla="*/ 6863 h 10000"/>
              <a:gd name="connsiteX1" fmla="*/ 487 w 9472"/>
              <a:gd name="connsiteY1" fmla="*/ 7088 h 10000"/>
              <a:gd name="connsiteX2" fmla="*/ 0 w 9472"/>
              <a:gd name="connsiteY2" fmla="*/ 4987 h 10000"/>
              <a:gd name="connsiteX3" fmla="*/ 487 w 9472"/>
              <a:gd name="connsiteY3" fmla="*/ 2886 h 10000"/>
              <a:gd name="connsiteX4" fmla="*/ 708 w 9472"/>
              <a:gd name="connsiteY4" fmla="*/ 3110 h 10000"/>
              <a:gd name="connsiteX5" fmla="*/ 708 w 9472"/>
              <a:gd name="connsiteY5" fmla="*/ 1 h 10000"/>
              <a:gd name="connsiteX6" fmla="*/ 9306 w 9472"/>
              <a:gd name="connsiteY6" fmla="*/ 1 h 10000"/>
              <a:gd name="connsiteX7" fmla="*/ 9472 w 9472"/>
              <a:gd name="connsiteY7" fmla="*/ 10000 h 10000"/>
              <a:gd name="connsiteX8" fmla="*/ 708 w 9472"/>
              <a:gd name="connsiteY8" fmla="*/ 10000 h 10000"/>
              <a:gd name="connsiteX9" fmla="*/ 708 w 9472"/>
              <a:gd name="connsiteY9" fmla="*/ 6863 h 10000"/>
              <a:gd name="connsiteX0" fmla="*/ 747 w 9825"/>
              <a:gd name="connsiteY0" fmla="*/ 6863 h 10000"/>
              <a:gd name="connsiteX1" fmla="*/ 514 w 9825"/>
              <a:gd name="connsiteY1" fmla="*/ 7088 h 10000"/>
              <a:gd name="connsiteX2" fmla="*/ 0 w 9825"/>
              <a:gd name="connsiteY2" fmla="*/ 4987 h 10000"/>
              <a:gd name="connsiteX3" fmla="*/ 514 w 9825"/>
              <a:gd name="connsiteY3" fmla="*/ 2886 h 10000"/>
              <a:gd name="connsiteX4" fmla="*/ 747 w 9825"/>
              <a:gd name="connsiteY4" fmla="*/ 3110 h 10000"/>
              <a:gd name="connsiteX5" fmla="*/ 747 w 9825"/>
              <a:gd name="connsiteY5" fmla="*/ 1 h 10000"/>
              <a:gd name="connsiteX6" fmla="*/ 9825 w 9825"/>
              <a:gd name="connsiteY6" fmla="*/ 1 h 10000"/>
              <a:gd name="connsiteX7" fmla="*/ 9812 w 9825"/>
              <a:gd name="connsiteY7" fmla="*/ 10000 h 10000"/>
              <a:gd name="connsiteX8" fmla="*/ 747 w 9825"/>
              <a:gd name="connsiteY8" fmla="*/ 10000 h 10000"/>
              <a:gd name="connsiteX9" fmla="*/ 747 w 9825"/>
              <a:gd name="connsiteY9" fmla="*/ 6863 h 10000"/>
              <a:gd name="connsiteX0" fmla="*/ 760 w 10003"/>
              <a:gd name="connsiteY0" fmla="*/ 6863 h 10000"/>
              <a:gd name="connsiteX1" fmla="*/ 523 w 10003"/>
              <a:gd name="connsiteY1" fmla="*/ 7088 h 10000"/>
              <a:gd name="connsiteX2" fmla="*/ 0 w 10003"/>
              <a:gd name="connsiteY2" fmla="*/ 4987 h 10000"/>
              <a:gd name="connsiteX3" fmla="*/ 523 w 10003"/>
              <a:gd name="connsiteY3" fmla="*/ 2886 h 10000"/>
              <a:gd name="connsiteX4" fmla="*/ 760 w 10003"/>
              <a:gd name="connsiteY4" fmla="*/ 3110 h 10000"/>
              <a:gd name="connsiteX5" fmla="*/ 760 w 10003"/>
              <a:gd name="connsiteY5" fmla="*/ 1 h 10000"/>
              <a:gd name="connsiteX6" fmla="*/ 10000 w 10003"/>
              <a:gd name="connsiteY6" fmla="*/ 1 h 10000"/>
              <a:gd name="connsiteX7" fmla="*/ 10003 w 10003"/>
              <a:gd name="connsiteY7" fmla="*/ 10000 h 10000"/>
              <a:gd name="connsiteX8" fmla="*/ 760 w 10003"/>
              <a:gd name="connsiteY8" fmla="*/ 10000 h 10000"/>
              <a:gd name="connsiteX9" fmla="*/ 760 w 10003"/>
              <a:gd name="connsiteY9" fmla="*/ 6863 h 10000"/>
              <a:gd name="connsiteX0" fmla="*/ 760 w 10003"/>
              <a:gd name="connsiteY0" fmla="*/ 6863 h 10000"/>
              <a:gd name="connsiteX1" fmla="*/ 523 w 10003"/>
              <a:gd name="connsiteY1" fmla="*/ 7088 h 10000"/>
              <a:gd name="connsiteX2" fmla="*/ 0 w 10003"/>
              <a:gd name="connsiteY2" fmla="*/ 4987 h 10000"/>
              <a:gd name="connsiteX3" fmla="*/ 523 w 10003"/>
              <a:gd name="connsiteY3" fmla="*/ 2886 h 10000"/>
              <a:gd name="connsiteX4" fmla="*/ 760 w 10003"/>
              <a:gd name="connsiteY4" fmla="*/ 3110 h 10000"/>
              <a:gd name="connsiteX5" fmla="*/ 760 w 10003"/>
              <a:gd name="connsiteY5" fmla="*/ 1 h 10000"/>
              <a:gd name="connsiteX6" fmla="*/ 10000 w 10003"/>
              <a:gd name="connsiteY6" fmla="*/ 1 h 10000"/>
              <a:gd name="connsiteX7" fmla="*/ 10003 w 10003"/>
              <a:gd name="connsiteY7" fmla="*/ 10000 h 10000"/>
              <a:gd name="connsiteX8" fmla="*/ 760 w 10003"/>
              <a:gd name="connsiteY8" fmla="*/ 10000 h 10000"/>
              <a:gd name="connsiteX9" fmla="*/ 760 w 10003"/>
              <a:gd name="connsiteY9" fmla="*/ 686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3" h="10000">
                <a:moveTo>
                  <a:pt x="760" y="6863"/>
                </a:moveTo>
                <a:cubicBezTo>
                  <a:pt x="691" y="7003"/>
                  <a:pt x="609" y="7088"/>
                  <a:pt x="523" y="7088"/>
                </a:cubicBezTo>
                <a:cubicBezTo>
                  <a:pt x="231" y="7088"/>
                  <a:pt x="0" y="6163"/>
                  <a:pt x="0" y="4987"/>
                </a:cubicBezTo>
                <a:cubicBezTo>
                  <a:pt x="0" y="3838"/>
                  <a:pt x="231" y="2886"/>
                  <a:pt x="523" y="2886"/>
                </a:cubicBezTo>
                <a:cubicBezTo>
                  <a:pt x="609" y="2886"/>
                  <a:pt x="691" y="2970"/>
                  <a:pt x="760" y="3110"/>
                </a:cubicBezTo>
                <a:cubicBezTo>
                  <a:pt x="760" y="1"/>
                  <a:pt x="775" y="1372"/>
                  <a:pt x="760" y="1"/>
                </a:cubicBezTo>
                <a:cubicBezTo>
                  <a:pt x="2545" y="39"/>
                  <a:pt x="8207" y="-3"/>
                  <a:pt x="10000" y="1"/>
                </a:cubicBezTo>
                <a:cubicBezTo>
                  <a:pt x="10005" y="4802"/>
                  <a:pt x="10003" y="10000"/>
                  <a:pt x="10003" y="10000"/>
                </a:cubicBezTo>
                <a:lnTo>
                  <a:pt x="760" y="10000"/>
                </a:lnTo>
                <a:lnTo>
                  <a:pt x="760" y="6863"/>
                </a:lnTo>
                <a:close/>
              </a:path>
            </a:pathLst>
          </a:cu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1" algn="just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Deterioro de la relación comercial de Ecuador y Venezuela.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s-EC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" name="Freeform 12"/>
          <p:cNvSpPr>
            <a:spLocks/>
          </p:cNvSpPr>
          <p:nvPr/>
        </p:nvSpPr>
        <p:spPr bwMode="auto">
          <a:xfrm>
            <a:off x="766279" y="3012311"/>
            <a:ext cx="4071485" cy="834060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0 h 358"/>
              <a:gd name="T4" fmla="*/ 2728 w 2728"/>
              <a:gd name="T5" fmla="*/ 98 h 358"/>
              <a:gd name="T6" fmla="*/ 2620 w 2728"/>
              <a:gd name="T7" fmla="*/ 179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431 w 10708"/>
              <a:gd name="connsiteY0" fmla="*/ 202 h 10202"/>
              <a:gd name="connsiteX1" fmla="*/ 10000 w 10708"/>
              <a:gd name="connsiteY1" fmla="*/ 202 h 10202"/>
              <a:gd name="connsiteX2" fmla="*/ 10000 w 10708"/>
              <a:gd name="connsiteY2" fmla="*/ 2939 h 10202"/>
              <a:gd name="connsiteX3" fmla="*/ 9604 w 10708"/>
              <a:gd name="connsiteY3" fmla="*/ 5202 h 10202"/>
              <a:gd name="connsiteX4" fmla="*/ 10000 w 10708"/>
              <a:gd name="connsiteY4" fmla="*/ 7465 h 10202"/>
              <a:gd name="connsiteX5" fmla="*/ 10000 w 10708"/>
              <a:gd name="connsiteY5" fmla="*/ 10202 h 10202"/>
              <a:gd name="connsiteX6" fmla="*/ 0 w 10708"/>
              <a:gd name="connsiteY6" fmla="*/ 10202 h 10202"/>
              <a:gd name="connsiteX7" fmla="*/ 431 w 10708"/>
              <a:gd name="connsiteY7" fmla="*/ 202 h 10202"/>
              <a:gd name="connsiteX0" fmla="*/ 431 w 10708"/>
              <a:gd name="connsiteY0" fmla="*/ 202 h 10202"/>
              <a:gd name="connsiteX1" fmla="*/ 10000 w 10708"/>
              <a:gd name="connsiteY1" fmla="*/ 202 h 10202"/>
              <a:gd name="connsiteX2" fmla="*/ 10000 w 10708"/>
              <a:gd name="connsiteY2" fmla="*/ 2939 h 10202"/>
              <a:gd name="connsiteX3" fmla="*/ 9604 w 10708"/>
              <a:gd name="connsiteY3" fmla="*/ 5202 h 10202"/>
              <a:gd name="connsiteX4" fmla="*/ 10000 w 10708"/>
              <a:gd name="connsiteY4" fmla="*/ 7465 h 10202"/>
              <a:gd name="connsiteX5" fmla="*/ 10000 w 10708"/>
              <a:gd name="connsiteY5" fmla="*/ 10202 h 10202"/>
              <a:gd name="connsiteX6" fmla="*/ 0 w 10708"/>
              <a:gd name="connsiteY6" fmla="*/ 10202 h 10202"/>
              <a:gd name="connsiteX7" fmla="*/ 431 w 10708"/>
              <a:gd name="connsiteY7" fmla="*/ 202 h 10202"/>
              <a:gd name="connsiteX0" fmla="*/ 431 w 10003"/>
              <a:gd name="connsiteY0" fmla="*/ 202 h 10202"/>
              <a:gd name="connsiteX1" fmla="*/ 10000 w 10003"/>
              <a:gd name="connsiteY1" fmla="*/ 202 h 10202"/>
              <a:gd name="connsiteX2" fmla="*/ 10000 w 10003"/>
              <a:gd name="connsiteY2" fmla="*/ 2939 h 10202"/>
              <a:gd name="connsiteX3" fmla="*/ 9604 w 10003"/>
              <a:gd name="connsiteY3" fmla="*/ 5202 h 10202"/>
              <a:gd name="connsiteX4" fmla="*/ 10000 w 10003"/>
              <a:gd name="connsiteY4" fmla="*/ 7465 h 10202"/>
              <a:gd name="connsiteX5" fmla="*/ 10000 w 10003"/>
              <a:gd name="connsiteY5" fmla="*/ 10202 h 10202"/>
              <a:gd name="connsiteX6" fmla="*/ 0 w 10003"/>
              <a:gd name="connsiteY6" fmla="*/ 10202 h 10202"/>
              <a:gd name="connsiteX7" fmla="*/ 431 w 10003"/>
              <a:gd name="connsiteY7" fmla="*/ 202 h 10202"/>
              <a:gd name="connsiteX0" fmla="*/ 431 w 10003"/>
              <a:gd name="connsiteY0" fmla="*/ 37 h 10037"/>
              <a:gd name="connsiteX1" fmla="*/ 10000 w 10003"/>
              <a:gd name="connsiteY1" fmla="*/ 37 h 10037"/>
              <a:gd name="connsiteX2" fmla="*/ 10000 w 10003"/>
              <a:gd name="connsiteY2" fmla="*/ 2774 h 10037"/>
              <a:gd name="connsiteX3" fmla="*/ 9604 w 10003"/>
              <a:gd name="connsiteY3" fmla="*/ 5037 h 10037"/>
              <a:gd name="connsiteX4" fmla="*/ 10000 w 10003"/>
              <a:gd name="connsiteY4" fmla="*/ 7300 h 10037"/>
              <a:gd name="connsiteX5" fmla="*/ 10000 w 10003"/>
              <a:gd name="connsiteY5" fmla="*/ 10037 h 10037"/>
              <a:gd name="connsiteX6" fmla="*/ 0 w 10003"/>
              <a:gd name="connsiteY6" fmla="*/ 10037 h 10037"/>
              <a:gd name="connsiteX7" fmla="*/ 431 w 10003"/>
              <a:gd name="connsiteY7" fmla="*/ 37 h 10037"/>
              <a:gd name="connsiteX0" fmla="*/ 431 w 10003"/>
              <a:gd name="connsiteY0" fmla="*/ 0 h 10000"/>
              <a:gd name="connsiteX1" fmla="*/ 10000 w 10003"/>
              <a:gd name="connsiteY1" fmla="*/ 0 h 10000"/>
              <a:gd name="connsiteX2" fmla="*/ 10000 w 10003"/>
              <a:gd name="connsiteY2" fmla="*/ 2737 h 10000"/>
              <a:gd name="connsiteX3" fmla="*/ 9604 w 10003"/>
              <a:gd name="connsiteY3" fmla="*/ 5000 h 10000"/>
              <a:gd name="connsiteX4" fmla="*/ 10000 w 10003"/>
              <a:gd name="connsiteY4" fmla="*/ 7263 h 10000"/>
              <a:gd name="connsiteX5" fmla="*/ 10000 w 10003"/>
              <a:gd name="connsiteY5" fmla="*/ 10000 h 10000"/>
              <a:gd name="connsiteX6" fmla="*/ 0 w 10003"/>
              <a:gd name="connsiteY6" fmla="*/ 10000 h 10000"/>
              <a:gd name="connsiteX7" fmla="*/ 431 w 10003"/>
              <a:gd name="connsiteY7" fmla="*/ 0 h 10000"/>
              <a:gd name="connsiteX0" fmla="*/ 35 w 9607"/>
              <a:gd name="connsiteY0" fmla="*/ 0 h 10000"/>
              <a:gd name="connsiteX1" fmla="*/ 9604 w 9607"/>
              <a:gd name="connsiteY1" fmla="*/ 0 h 10000"/>
              <a:gd name="connsiteX2" fmla="*/ 9604 w 9607"/>
              <a:gd name="connsiteY2" fmla="*/ 2737 h 10000"/>
              <a:gd name="connsiteX3" fmla="*/ 9208 w 9607"/>
              <a:gd name="connsiteY3" fmla="*/ 5000 h 10000"/>
              <a:gd name="connsiteX4" fmla="*/ 9604 w 9607"/>
              <a:gd name="connsiteY4" fmla="*/ 7263 h 10000"/>
              <a:gd name="connsiteX5" fmla="*/ 9604 w 9607"/>
              <a:gd name="connsiteY5" fmla="*/ 10000 h 10000"/>
              <a:gd name="connsiteX6" fmla="*/ 104 w 9607"/>
              <a:gd name="connsiteY6" fmla="*/ 10000 h 10000"/>
              <a:gd name="connsiteX7" fmla="*/ 35 w 9607"/>
              <a:gd name="connsiteY7" fmla="*/ 0 h 10000"/>
              <a:gd name="connsiteX0" fmla="*/ 40 w 10004"/>
              <a:gd name="connsiteY0" fmla="*/ 0 h 10000"/>
              <a:gd name="connsiteX1" fmla="*/ 10001 w 10004"/>
              <a:gd name="connsiteY1" fmla="*/ 0 h 10000"/>
              <a:gd name="connsiteX2" fmla="*/ 10001 w 10004"/>
              <a:gd name="connsiteY2" fmla="*/ 2737 h 10000"/>
              <a:gd name="connsiteX3" fmla="*/ 9589 w 10004"/>
              <a:gd name="connsiteY3" fmla="*/ 5000 h 10000"/>
              <a:gd name="connsiteX4" fmla="*/ 10001 w 10004"/>
              <a:gd name="connsiteY4" fmla="*/ 7263 h 10000"/>
              <a:gd name="connsiteX5" fmla="*/ 10001 w 10004"/>
              <a:gd name="connsiteY5" fmla="*/ 10000 h 10000"/>
              <a:gd name="connsiteX6" fmla="*/ 61 w 10004"/>
              <a:gd name="connsiteY6" fmla="*/ 10000 h 10000"/>
              <a:gd name="connsiteX7" fmla="*/ 40 w 10004"/>
              <a:gd name="connsiteY7" fmla="*/ 0 h 10000"/>
              <a:gd name="connsiteX0" fmla="*/ 63 w 10027"/>
              <a:gd name="connsiteY0" fmla="*/ 0 h 10000"/>
              <a:gd name="connsiteX1" fmla="*/ 10024 w 10027"/>
              <a:gd name="connsiteY1" fmla="*/ 0 h 10000"/>
              <a:gd name="connsiteX2" fmla="*/ 10024 w 10027"/>
              <a:gd name="connsiteY2" fmla="*/ 2737 h 10000"/>
              <a:gd name="connsiteX3" fmla="*/ 9612 w 10027"/>
              <a:gd name="connsiteY3" fmla="*/ 5000 h 10000"/>
              <a:gd name="connsiteX4" fmla="*/ 10024 w 10027"/>
              <a:gd name="connsiteY4" fmla="*/ 7263 h 10000"/>
              <a:gd name="connsiteX5" fmla="*/ 10024 w 10027"/>
              <a:gd name="connsiteY5" fmla="*/ 10000 h 10000"/>
              <a:gd name="connsiteX6" fmla="*/ 84 w 10027"/>
              <a:gd name="connsiteY6" fmla="*/ 10000 h 10000"/>
              <a:gd name="connsiteX7" fmla="*/ 63 w 10027"/>
              <a:gd name="connsiteY7" fmla="*/ 0 h 10000"/>
              <a:gd name="connsiteX0" fmla="*/ 2 w 9966"/>
              <a:gd name="connsiteY0" fmla="*/ 0 h 10000"/>
              <a:gd name="connsiteX1" fmla="*/ 9963 w 9966"/>
              <a:gd name="connsiteY1" fmla="*/ 0 h 10000"/>
              <a:gd name="connsiteX2" fmla="*/ 9963 w 9966"/>
              <a:gd name="connsiteY2" fmla="*/ 2737 h 10000"/>
              <a:gd name="connsiteX3" fmla="*/ 9551 w 9966"/>
              <a:gd name="connsiteY3" fmla="*/ 5000 h 10000"/>
              <a:gd name="connsiteX4" fmla="*/ 9963 w 9966"/>
              <a:gd name="connsiteY4" fmla="*/ 7263 h 10000"/>
              <a:gd name="connsiteX5" fmla="*/ 9963 w 9966"/>
              <a:gd name="connsiteY5" fmla="*/ 10000 h 10000"/>
              <a:gd name="connsiteX6" fmla="*/ 23 w 9966"/>
              <a:gd name="connsiteY6" fmla="*/ 10000 h 10000"/>
              <a:gd name="connsiteX7" fmla="*/ 2 w 9966"/>
              <a:gd name="connsiteY7" fmla="*/ 0 h 10000"/>
              <a:gd name="connsiteX0" fmla="*/ 0 w 9998"/>
              <a:gd name="connsiteY0" fmla="*/ 0 h 10000"/>
              <a:gd name="connsiteX1" fmla="*/ 9995 w 9998"/>
              <a:gd name="connsiteY1" fmla="*/ 0 h 10000"/>
              <a:gd name="connsiteX2" fmla="*/ 9995 w 9998"/>
              <a:gd name="connsiteY2" fmla="*/ 2737 h 10000"/>
              <a:gd name="connsiteX3" fmla="*/ 9582 w 9998"/>
              <a:gd name="connsiteY3" fmla="*/ 5000 h 10000"/>
              <a:gd name="connsiteX4" fmla="*/ 9995 w 9998"/>
              <a:gd name="connsiteY4" fmla="*/ 7263 h 10000"/>
              <a:gd name="connsiteX5" fmla="*/ 9995 w 9998"/>
              <a:gd name="connsiteY5" fmla="*/ 10000 h 10000"/>
              <a:gd name="connsiteX6" fmla="*/ 21 w 9998"/>
              <a:gd name="connsiteY6" fmla="*/ 10000 h 10000"/>
              <a:gd name="connsiteX7" fmla="*/ 0 w 9998"/>
              <a:gd name="connsiteY7" fmla="*/ 0 h 10000"/>
              <a:gd name="connsiteX0" fmla="*/ 0 w 9990"/>
              <a:gd name="connsiteY0" fmla="*/ 75 h 10000"/>
              <a:gd name="connsiteX1" fmla="*/ 9987 w 9990"/>
              <a:gd name="connsiteY1" fmla="*/ 0 h 10000"/>
              <a:gd name="connsiteX2" fmla="*/ 9987 w 9990"/>
              <a:gd name="connsiteY2" fmla="*/ 2737 h 10000"/>
              <a:gd name="connsiteX3" fmla="*/ 9574 w 9990"/>
              <a:gd name="connsiteY3" fmla="*/ 5000 h 10000"/>
              <a:gd name="connsiteX4" fmla="*/ 9987 w 9990"/>
              <a:gd name="connsiteY4" fmla="*/ 7263 h 10000"/>
              <a:gd name="connsiteX5" fmla="*/ 9987 w 9990"/>
              <a:gd name="connsiteY5" fmla="*/ 10000 h 10000"/>
              <a:gd name="connsiteX6" fmla="*/ 11 w 9990"/>
              <a:gd name="connsiteY6" fmla="*/ 10000 h 10000"/>
              <a:gd name="connsiteX7" fmla="*/ 0 w 9990"/>
              <a:gd name="connsiteY7" fmla="*/ 75 h 10000"/>
              <a:gd name="connsiteX0" fmla="*/ 0 w 10000"/>
              <a:gd name="connsiteY0" fmla="*/ 0 h 10000"/>
              <a:gd name="connsiteX1" fmla="*/ 9997 w 10000"/>
              <a:gd name="connsiteY1" fmla="*/ 0 h 10000"/>
              <a:gd name="connsiteX2" fmla="*/ 9997 w 10000"/>
              <a:gd name="connsiteY2" fmla="*/ 2737 h 10000"/>
              <a:gd name="connsiteX3" fmla="*/ 9584 w 10000"/>
              <a:gd name="connsiteY3" fmla="*/ 5000 h 10000"/>
              <a:gd name="connsiteX4" fmla="*/ 9997 w 10000"/>
              <a:gd name="connsiteY4" fmla="*/ 7263 h 10000"/>
              <a:gd name="connsiteX5" fmla="*/ 9997 w 10000"/>
              <a:gd name="connsiteY5" fmla="*/ 10000 h 10000"/>
              <a:gd name="connsiteX6" fmla="*/ 11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9997 w 10000"/>
              <a:gd name="connsiteY1" fmla="*/ 0 h 10000"/>
              <a:gd name="connsiteX2" fmla="*/ 9997 w 10000"/>
              <a:gd name="connsiteY2" fmla="*/ 2737 h 10000"/>
              <a:gd name="connsiteX3" fmla="*/ 9584 w 10000"/>
              <a:gd name="connsiteY3" fmla="*/ 5000 h 10000"/>
              <a:gd name="connsiteX4" fmla="*/ 9997 w 10000"/>
              <a:gd name="connsiteY4" fmla="*/ 7263 h 10000"/>
              <a:gd name="connsiteX5" fmla="*/ 9997 w 10000"/>
              <a:gd name="connsiteY5" fmla="*/ 10000 h 10000"/>
              <a:gd name="connsiteX6" fmla="*/ 11 w 10000"/>
              <a:gd name="connsiteY6" fmla="*/ 10000 h 10000"/>
              <a:gd name="connsiteX7" fmla="*/ 0 w 10000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9997" y="0"/>
                </a:lnTo>
                <a:cubicBezTo>
                  <a:pt x="10004" y="1276"/>
                  <a:pt x="9997" y="447"/>
                  <a:pt x="9997" y="2737"/>
                </a:cubicBezTo>
                <a:cubicBezTo>
                  <a:pt x="9782" y="2318"/>
                  <a:pt x="9584" y="3436"/>
                  <a:pt x="9584" y="5000"/>
                </a:cubicBezTo>
                <a:cubicBezTo>
                  <a:pt x="9584" y="6564"/>
                  <a:pt x="9786" y="7682"/>
                  <a:pt x="9997" y="7263"/>
                </a:cubicBezTo>
                <a:lnTo>
                  <a:pt x="9997" y="10000"/>
                </a:lnTo>
                <a:lnTo>
                  <a:pt x="11" y="10000"/>
                </a:lnTo>
                <a:cubicBezTo>
                  <a:pt x="-2" y="6742"/>
                  <a:pt x="14" y="4005"/>
                  <a:pt x="0" y="0"/>
                </a:cubicBezTo>
                <a:close/>
              </a:path>
            </a:pathLst>
          </a:cu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Deficiencias en el sector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palmicultor de Ecuador.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reeform 14"/>
          <p:cNvSpPr>
            <a:spLocks/>
          </p:cNvSpPr>
          <p:nvPr/>
        </p:nvSpPr>
        <p:spPr bwMode="auto">
          <a:xfrm>
            <a:off x="777416" y="3833815"/>
            <a:ext cx="4066340" cy="834060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0 h 358"/>
              <a:gd name="T4" fmla="*/ 2728 w 2728"/>
              <a:gd name="T5" fmla="*/ 98 h 358"/>
              <a:gd name="T6" fmla="*/ 2620 w 2728"/>
              <a:gd name="T7" fmla="*/ 179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451 w 10707"/>
              <a:gd name="connsiteY0" fmla="*/ 202 h 10202"/>
              <a:gd name="connsiteX1" fmla="*/ 10000 w 10707"/>
              <a:gd name="connsiteY1" fmla="*/ 202 h 10202"/>
              <a:gd name="connsiteX2" fmla="*/ 10000 w 10707"/>
              <a:gd name="connsiteY2" fmla="*/ 2939 h 10202"/>
              <a:gd name="connsiteX3" fmla="*/ 9604 w 10707"/>
              <a:gd name="connsiteY3" fmla="*/ 5202 h 10202"/>
              <a:gd name="connsiteX4" fmla="*/ 10000 w 10707"/>
              <a:gd name="connsiteY4" fmla="*/ 7465 h 10202"/>
              <a:gd name="connsiteX5" fmla="*/ 10000 w 10707"/>
              <a:gd name="connsiteY5" fmla="*/ 10202 h 10202"/>
              <a:gd name="connsiteX6" fmla="*/ 0 w 10707"/>
              <a:gd name="connsiteY6" fmla="*/ 10202 h 10202"/>
              <a:gd name="connsiteX7" fmla="*/ 451 w 10707"/>
              <a:gd name="connsiteY7" fmla="*/ 202 h 10202"/>
              <a:gd name="connsiteX0" fmla="*/ 451 w 10707"/>
              <a:gd name="connsiteY0" fmla="*/ 0 h 10000"/>
              <a:gd name="connsiteX1" fmla="*/ 10000 w 10707"/>
              <a:gd name="connsiteY1" fmla="*/ 0 h 10000"/>
              <a:gd name="connsiteX2" fmla="*/ 10000 w 10707"/>
              <a:gd name="connsiteY2" fmla="*/ 2737 h 10000"/>
              <a:gd name="connsiteX3" fmla="*/ 9604 w 10707"/>
              <a:gd name="connsiteY3" fmla="*/ 5000 h 10000"/>
              <a:gd name="connsiteX4" fmla="*/ 10000 w 10707"/>
              <a:gd name="connsiteY4" fmla="*/ 7263 h 10000"/>
              <a:gd name="connsiteX5" fmla="*/ 10000 w 10707"/>
              <a:gd name="connsiteY5" fmla="*/ 10000 h 10000"/>
              <a:gd name="connsiteX6" fmla="*/ 0 w 10707"/>
              <a:gd name="connsiteY6" fmla="*/ 10000 h 10000"/>
              <a:gd name="connsiteX7" fmla="*/ 451 w 10707"/>
              <a:gd name="connsiteY7" fmla="*/ 0 h 10000"/>
              <a:gd name="connsiteX0" fmla="*/ 451 w 10001"/>
              <a:gd name="connsiteY0" fmla="*/ 0 h 10000"/>
              <a:gd name="connsiteX1" fmla="*/ 10000 w 10001"/>
              <a:gd name="connsiteY1" fmla="*/ 0 h 10000"/>
              <a:gd name="connsiteX2" fmla="*/ 10000 w 10001"/>
              <a:gd name="connsiteY2" fmla="*/ 2737 h 10000"/>
              <a:gd name="connsiteX3" fmla="*/ 9604 w 10001"/>
              <a:gd name="connsiteY3" fmla="*/ 5000 h 10000"/>
              <a:gd name="connsiteX4" fmla="*/ 10000 w 10001"/>
              <a:gd name="connsiteY4" fmla="*/ 7263 h 10000"/>
              <a:gd name="connsiteX5" fmla="*/ 10000 w 10001"/>
              <a:gd name="connsiteY5" fmla="*/ 10000 h 10000"/>
              <a:gd name="connsiteX6" fmla="*/ 0 w 10001"/>
              <a:gd name="connsiteY6" fmla="*/ 10000 h 10000"/>
              <a:gd name="connsiteX7" fmla="*/ 451 w 10001"/>
              <a:gd name="connsiteY7" fmla="*/ 0 h 10000"/>
              <a:gd name="connsiteX0" fmla="*/ 451 w 10001"/>
              <a:gd name="connsiteY0" fmla="*/ 0 h 10000"/>
              <a:gd name="connsiteX1" fmla="*/ 10000 w 10001"/>
              <a:gd name="connsiteY1" fmla="*/ 0 h 10000"/>
              <a:gd name="connsiteX2" fmla="*/ 10000 w 10001"/>
              <a:gd name="connsiteY2" fmla="*/ 2737 h 10000"/>
              <a:gd name="connsiteX3" fmla="*/ 9604 w 10001"/>
              <a:gd name="connsiteY3" fmla="*/ 5000 h 10000"/>
              <a:gd name="connsiteX4" fmla="*/ 10000 w 10001"/>
              <a:gd name="connsiteY4" fmla="*/ 7263 h 10000"/>
              <a:gd name="connsiteX5" fmla="*/ 10000 w 10001"/>
              <a:gd name="connsiteY5" fmla="*/ 10000 h 10000"/>
              <a:gd name="connsiteX6" fmla="*/ 0 w 10001"/>
              <a:gd name="connsiteY6" fmla="*/ 10000 h 10000"/>
              <a:gd name="connsiteX7" fmla="*/ 451 w 10001"/>
              <a:gd name="connsiteY7" fmla="*/ 0 h 10000"/>
              <a:gd name="connsiteX0" fmla="*/ 69 w 9619"/>
              <a:gd name="connsiteY0" fmla="*/ 0 h 10000"/>
              <a:gd name="connsiteX1" fmla="*/ 9618 w 9619"/>
              <a:gd name="connsiteY1" fmla="*/ 0 h 10000"/>
              <a:gd name="connsiteX2" fmla="*/ 9618 w 9619"/>
              <a:gd name="connsiteY2" fmla="*/ 2737 h 10000"/>
              <a:gd name="connsiteX3" fmla="*/ 9222 w 9619"/>
              <a:gd name="connsiteY3" fmla="*/ 5000 h 10000"/>
              <a:gd name="connsiteX4" fmla="*/ 9618 w 9619"/>
              <a:gd name="connsiteY4" fmla="*/ 7263 h 10000"/>
              <a:gd name="connsiteX5" fmla="*/ 9618 w 9619"/>
              <a:gd name="connsiteY5" fmla="*/ 10000 h 10000"/>
              <a:gd name="connsiteX6" fmla="*/ 0 w 9619"/>
              <a:gd name="connsiteY6" fmla="*/ 10000 h 10000"/>
              <a:gd name="connsiteX7" fmla="*/ 69 w 9619"/>
              <a:gd name="connsiteY7" fmla="*/ 0 h 10000"/>
              <a:gd name="connsiteX0" fmla="*/ 72 w 10000"/>
              <a:gd name="connsiteY0" fmla="*/ 0 h 10000"/>
              <a:gd name="connsiteX1" fmla="*/ 9999 w 10000"/>
              <a:gd name="connsiteY1" fmla="*/ 0 h 10000"/>
              <a:gd name="connsiteX2" fmla="*/ 9999 w 10000"/>
              <a:gd name="connsiteY2" fmla="*/ 2737 h 10000"/>
              <a:gd name="connsiteX3" fmla="*/ 9587 w 10000"/>
              <a:gd name="connsiteY3" fmla="*/ 5000 h 10000"/>
              <a:gd name="connsiteX4" fmla="*/ 9999 w 10000"/>
              <a:gd name="connsiteY4" fmla="*/ 7263 h 10000"/>
              <a:gd name="connsiteX5" fmla="*/ 9999 w 10000"/>
              <a:gd name="connsiteY5" fmla="*/ 10000 h 10000"/>
              <a:gd name="connsiteX6" fmla="*/ 0 w 10000"/>
              <a:gd name="connsiteY6" fmla="*/ 10000 h 10000"/>
              <a:gd name="connsiteX7" fmla="*/ 72 w 10000"/>
              <a:gd name="connsiteY7" fmla="*/ 0 h 10000"/>
              <a:gd name="connsiteX0" fmla="*/ 11 w 9939"/>
              <a:gd name="connsiteY0" fmla="*/ 0 h 10000"/>
              <a:gd name="connsiteX1" fmla="*/ 9938 w 9939"/>
              <a:gd name="connsiteY1" fmla="*/ 0 h 10000"/>
              <a:gd name="connsiteX2" fmla="*/ 9938 w 9939"/>
              <a:gd name="connsiteY2" fmla="*/ 2737 h 10000"/>
              <a:gd name="connsiteX3" fmla="*/ 9526 w 9939"/>
              <a:gd name="connsiteY3" fmla="*/ 5000 h 10000"/>
              <a:gd name="connsiteX4" fmla="*/ 9938 w 9939"/>
              <a:gd name="connsiteY4" fmla="*/ 7263 h 10000"/>
              <a:gd name="connsiteX5" fmla="*/ 9938 w 9939"/>
              <a:gd name="connsiteY5" fmla="*/ 10000 h 10000"/>
              <a:gd name="connsiteX6" fmla="*/ 0 w 9939"/>
              <a:gd name="connsiteY6" fmla="*/ 10000 h 10000"/>
              <a:gd name="connsiteX7" fmla="*/ 11 w 9939"/>
              <a:gd name="connsiteY7" fmla="*/ 0 h 10000"/>
              <a:gd name="connsiteX0" fmla="*/ 11 w 10000"/>
              <a:gd name="connsiteY0" fmla="*/ 0 h 10000"/>
              <a:gd name="connsiteX1" fmla="*/ 9999 w 10000"/>
              <a:gd name="connsiteY1" fmla="*/ 0 h 10000"/>
              <a:gd name="connsiteX2" fmla="*/ 9999 w 10000"/>
              <a:gd name="connsiteY2" fmla="*/ 2737 h 10000"/>
              <a:gd name="connsiteX3" fmla="*/ 9584 w 10000"/>
              <a:gd name="connsiteY3" fmla="*/ 5000 h 10000"/>
              <a:gd name="connsiteX4" fmla="*/ 9999 w 10000"/>
              <a:gd name="connsiteY4" fmla="*/ 7263 h 10000"/>
              <a:gd name="connsiteX5" fmla="*/ 9999 w 10000"/>
              <a:gd name="connsiteY5" fmla="*/ 10000 h 10000"/>
              <a:gd name="connsiteX6" fmla="*/ 0 w 10000"/>
              <a:gd name="connsiteY6" fmla="*/ 10000 h 10000"/>
              <a:gd name="connsiteX7" fmla="*/ 11 w 10000"/>
              <a:gd name="connsiteY7" fmla="*/ 0 h 10000"/>
              <a:gd name="connsiteX0" fmla="*/ 1 w 9990"/>
              <a:gd name="connsiteY0" fmla="*/ 0 h 10000"/>
              <a:gd name="connsiteX1" fmla="*/ 9989 w 9990"/>
              <a:gd name="connsiteY1" fmla="*/ 0 h 10000"/>
              <a:gd name="connsiteX2" fmla="*/ 9989 w 9990"/>
              <a:gd name="connsiteY2" fmla="*/ 2737 h 10000"/>
              <a:gd name="connsiteX3" fmla="*/ 9574 w 9990"/>
              <a:gd name="connsiteY3" fmla="*/ 5000 h 10000"/>
              <a:gd name="connsiteX4" fmla="*/ 9989 w 9990"/>
              <a:gd name="connsiteY4" fmla="*/ 7263 h 10000"/>
              <a:gd name="connsiteX5" fmla="*/ 9989 w 9990"/>
              <a:gd name="connsiteY5" fmla="*/ 10000 h 10000"/>
              <a:gd name="connsiteX6" fmla="*/ 11 w 9990"/>
              <a:gd name="connsiteY6" fmla="*/ 10000 h 10000"/>
              <a:gd name="connsiteX7" fmla="*/ 1 w 9990"/>
              <a:gd name="connsiteY7" fmla="*/ 0 h 10000"/>
              <a:gd name="connsiteX0" fmla="*/ 1 w 10000"/>
              <a:gd name="connsiteY0" fmla="*/ 0 h 10000"/>
              <a:gd name="connsiteX1" fmla="*/ 9999 w 10000"/>
              <a:gd name="connsiteY1" fmla="*/ 0 h 10000"/>
              <a:gd name="connsiteX2" fmla="*/ 9999 w 10000"/>
              <a:gd name="connsiteY2" fmla="*/ 2737 h 10000"/>
              <a:gd name="connsiteX3" fmla="*/ 9584 w 10000"/>
              <a:gd name="connsiteY3" fmla="*/ 5000 h 10000"/>
              <a:gd name="connsiteX4" fmla="*/ 9999 w 10000"/>
              <a:gd name="connsiteY4" fmla="*/ 7263 h 10000"/>
              <a:gd name="connsiteX5" fmla="*/ 9999 w 10000"/>
              <a:gd name="connsiteY5" fmla="*/ 10000 h 10000"/>
              <a:gd name="connsiteX6" fmla="*/ 11 w 10000"/>
              <a:gd name="connsiteY6" fmla="*/ 10000 h 10000"/>
              <a:gd name="connsiteX7" fmla="*/ 1 w 10000"/>
              <a:gd name="connsiteY7" fmla="*/ 0 h 10000"/>
              <a:gd name="connsiteX0" fmla="*/ 1 w 10000"/>
              <a:gd name="connsiteY0" fmla="*/ 0 h 10000"/>
              <a:gd name="connsiteX1" fmla="*/ 9999 w 10000"/>
              <a:gd name="connsiteY1" fmla="*/ 0 h 10000"/>
              <a:gd name="connsiteX2" fmla="*/ 9999 w 10000"/>
              <a:gd name="connsiteY2" fmla="*/ 2737 h 10000"/>
              <a:gd name="connsiteX3" fmla="*/ 9584 w 10000"/>
              <a:gd name="connsiteY3" fmla="*/ 5000 h 10000"/>
              <a:gd name="connsiteX4" fmla="*/ 9999 w 10000"/>
              <a:gd name="connsiteY4" fmla="*/ 7263 h 10000"/>
              <a:gd name="connsiteX5" fmla="*/ 9999 w 10000"/>
              <a:gd name="connsiteY5" fmla="*/ 10000 h 10000"/>
              <a:gd name="connsiteX6" fmla="*/ 11 w 10000"/>
              <a:gd name="connsiteY6" fmla="*/ 10000 h 10000"/>
              <a:gd name="connsiteX7" fmla="*/ 1 w 10000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1" y="0"/>
                </a:moveTo>
                <a:lnTo>
                  <a:pt x="9999" y="0"/>
                </a:lnTo>
                <a:cubicBezTo>
                  <a:pt x="10003" y="1127"/>
                  <a:pt x="9999" y="447"/>
                  <a:pt x="9999" y="2737"/>
                </a:cubicBezTo>
                <a:cubicBezTo>
                  <a:pt x="9785" y="2318"/>
                  <a:pt x="9584" y="3436"/>
                  <a:pt x="9584" y="5000"/>
                </a:cubicBezTo>
                <a:cubicBezTo>
                  <a:pt x="9584" y="6564"/>
                  <a:pt x="9788" y="7682"/>
                  <a:pt x="9999" y="7263"/>
                </a:cubicBezTo>
                <a:lnTo>
                  <a:pt x="9999" y="10000"/>
                </a:lnTo>
                <a:lnTo>
                  <a:pt x="11" y="10000"/>
                </a:lnTo>
                <a:cubicBezTo>
                  <a:pt x="15" y="6220"/>
                  <a:pt x="-2" y="3855"/>
                  <a:pt x="1" y="0"/>
                </a:cubicBezTo>
                <a:close/>
              </a:path>
            </a:pathLst>
          </a:cu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Ecuador no cuenta con nuevos acuerdos comerciales.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Freeform 15"/>
          <p:cNvSpPr>
            <a:spLocks/>
          </p:cNvSpPr>
          <p:nvPr/>
        </p:nvSpPr>
        <p:spPr bwMode="auto">
          <a:xfrm>
            <a:off x="4853223" y="3834613"/>
            <a:ext cx="4033640" cy="834099"/>
          </a:xfrm>
          <a:custGeom>
            <a:avLst/>
            <a:gdLst>
              <a:gd name="T0" fmla="*/ 109 w 1979"/>
              <a:gd name="T1" fmla="*/ 246 h 357"/>
              <a:gd name="T2" fmla="*/ 75 w 1979"/>
              <a:gd name="T3" fmla="*/ 254 h 357"/>
              <a:gd name="T4" fmla="*/ 0 w 1979"/>
              <a:gd name="T5" fmla="*/ 179 h 357"/>
              <a:gd name="T6" fmla="*/ 75 w 1979"/>
              <a:gd name="T7" fmla="*/ 104 h 357"/>
              <a:gd name="T8" fmla="*/ 109 w 1979"/>
              <a:gd name="T9" fmla="*/ 112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6 h 357"/>
              <a:gd name="connsiteX0" fmla="*/ 551 w 10000"/>
              <a:gd name="connsiteY0" fmla="*/ 7123 h 10232"/>
              <a:gd name="connsiteX1" fmla="*/ 379 w 10000"/>
              <a:gd name="connsiteY1" fmla="*/ 7347 h 10232"/>
              <a:gd name="connsiteX2" fmla="*/ 0 w 10000"/>
              <a:gd name="connsiteY2" fmla="*/ 5246 h 10232"/>
              <a:gd name="connsiteX3" fmla="*/ 379 w 10000"/>
              <a:gd name="connsiteY3" fmla="*/ 3145 h 10232"/>
              <a:gd name="connsiteX4" fmla="*/ 551 w 10000"/>
              <a:gd name="connsiteY4" fmla="*/ 3369 h 10232"/>
              <a:gd name="connsiteX5" fmla="*/ 551 w 10000"/>
              <a:gd name="connsiteY5" fmla="*/ 232 h 10232"/>
              <a:gd name="connsiteX6" fmla="*/ 7252 w 10000"/>
              <a:gd name="connsiteY6" fmla="*/ 232 h 10232"/>
              <a:gd name="connsiteX7" fmla="*/ 10000 w 10000"/>
              <a:gd name="connsiteY7" fmla="*/ 10232 h 10232"/>
              <a:gd name="connsiteX8" fmla="*/ 551 w 10000"/>
              <a:gd name="connsiteY8" fmla="*/ 10232 h 10232"/>
              <a:gd name="connsiteX9" fmla="*/ 551 w 10000"/>
              <a:gd name="connsiteY9" fmla="*/ 7123 h 10232"/>
              <a:gd name="connsiteX0" fmla="*/ 551 w 7760"/>
              <a:gd name="connsiteY0" fmla="*/ 7762 h 10871"/>
              <a:gd name="connsiteX1" fmla="*/ 379 w 7760"/>
              <a:gd name="connsiteY1" fmla="*/ 7986 h 10871"/>
              <a:gd name="connsiteX2" fmla="*/ 0 w 7760"/>
              <a:gd name="connsiteY2" fmla="*/ 5885 h 10871"/>
              <a:gd name="connsiteX3" fmla="*/ 379 w 7760"/>
              <a:gd name="connsiteY3" fmla="*/ 3784 h 10871"/>
              <a:gd name="connsiteX4" fmla="*/ 551 w 7760"/>
              <a:gd name="connsiteY4" fmla="*/ 4008 h 10871"/>
              <a:gd name="connsiteX5" fmla="*/ 551 w 7760"/>
              <a:gd name="connsiteY5" fmla="*/ 871 h 10871"/>
              <a:gd name="connsiteX6" fmla="*/ 7252 w 7760"/>
              <a:gd name="connsiteY6" fmla="*/ 871 h 10871"/>
              <a:gd name="connsiteX7" fmla="*/ 7289 w 7760"/>
              <a:gd name="connsiteY7" fmla="*/ 10871 h 10871"/>
              <a:gd name="connsiteX8" fmla="*/ 551 w 7760"/>
              <a:gd name="connsiteY8" fmla="*/ 10871 h 10871"/>
              <a:gd name="connsiteX9" fmla="*/ 551 w 7760"/>
              <a:gd name="connsiteY9" fmla="*/ 7762 h 10871"/>
              <a:gd name="connsiteX0" fmla="*/ 710 w 10001"/>
              <a:gd name="connsiteY0" fmla="*/ 7021 h 9881"/>
              <a:gd name="connsiteX1" fmla="*/ 488 w 10001"/>
              <a:gd name="connsiteY1" fmla="*/ 7227 h 9881"/>
              <a:gd name="connsiteX2" fmla="*/ 0 w 10001"/>
              <a:gd name="connsiteY2" fmla="*/ 5294 h 9881"/>
              <a:gd name="connsiteX3" fmla="*/ 488 w 10001"/>
              <a:gd name="connsiteY3" fmla="*/ 3362 h 9881"/>
              <a:gd name="connsiteX4" fmla="*/ 710 w 10001"/>
              <a:gd name="connsiteY4" fmla="*/ 3568 h 9881"/>
              <a:gd name="connsiteX5" fmla="*/ 710 w 10001"/>
              <a:gd name="connsiteY5" fmla="*/ 682 h 9881"/>
              <a:gd name="connsiteX6" fmla="*/ 9345 w 10001"/>
              <a:gd name="connsiteY6" fmla="*/ 682 h 9881"/>
              <a:gd name="connsiteX7" fmla="*/ 9393 w 10001"/>
              <a:gd name="connsiteY7" fmla="*/ 9881 h 9881"/>
              <a:gd name="connsiteX8" fmla="*/ 710 w 10001"/>
              <a:gd name="connsiteY8" fmla="*/ 9881 h 9881"/>
              <a:gd name="connsiteX9" fmla="*/ 710 w 10001"/>
              <a:gd name="connsiteY9" fmla="*/ 7021 h 9881"/>
              <a:gd name="connsiteX0" fmla="*/ 710 w 10000"/>
              <a:gd name="connsiteY0" fmla="*/ 7106 h 10000"/>
              <a:gd name="connsiteX1" fmla="*/ 488 w 10000"/>
              <a:gd name="connsiteY1" fmla="*/ 7314 h 10000"/>
              <a:gd name="connsiteX2" fmla="*/ 0 w 10000"/>
              <a:gd name="connsiteY2" fmla="*/ 5358 h 10000"/>
              <a:gd name="connsiteX3" fmla="*/ 488 w 10000"/>
              <a:gd name="connsiteY3" fmla="*/ 3402 h 10000"/>
              <a:gd name="connsiteX4" fmla="*/ 710 w 10000"/>
              <a:gd name="connsiteY4" fmla="*/ 3611 h 10000"/>
              <a:gd name="connsiteX5" fmla="*/ 710 w 10000"/>
              <a:gd name="connsiteY5" fmla="*/ 690 h 10000"/>
              <a:gd name="connsiteX6" fmla="*/ 9344 w 10000"/>
              <a:gd name="connsiteY6" fmla="*/ 690 h 10000"/>
              <a:gd name="connsiteX7" fmla="*/ 9392 w 10000"/>
              <a:gd name="connsiteY7" fmla="*/ 10000 h 10000"/>
              <a:gd name="connsiteX8" fmla="*/ 710 w 10000"/>
              <a:gd name="connsiteY8" fmla="*/ 10000 h 10000"/>
              <a:gd name="connsiteX9" fmla="*/ 710 w 10000"/>
              <a:gd name="connsiteY9" fmla="*/ 7106 h 10000"/>
              <a:gd name="connsiteX0" fmla="*/ 710 w 10000"/>
              <a:gd name="connsiteY0" fmla="*/ 6416 h 9310"/>
              <a:gd name="connsiteX1" fmla="*/ 488 w 10000"/>
              <a:gd name="connsiteY1" fmla="*/ 6624 h 9310"/>
              <a:gd name="connsiteX2" fmla="*/ 0 w 10000"/>
              <a:gd name="connsiteY2" fmla="*/ 4668 h 9310"/>
              <a:gd name="connsiteX3" fmla="*/ 488 w 10000"/>
              <a:gd name="connsiteY3" fmla="*/ 2712 h 9310"/>
              <a:gd name="connsiteX4" fmla="*/ 710 w 10000"/>
              <a:gd name="connsiteY4" fmla="*/ 2921 h 9310"/>
              <a:gd name="connsiteX5" fmla="*/ 710 w 10000"/>
              <a:gd name="connsiteY5" fmla="*/ 0 h 9310"/>
              <a:gd name="connsiteX6" fmla="*/ 9344 w 10000"/>
              <a:gd name="connsiteY6" fmla="*/ 0 h 9310"/>
              <a:gd name="connsiteX7" fmla="*/ 9392 w 10000"/>
              <a:gd name="connsiteY7" fmla="*/ 9310 h 9310"/>
              <a:gd name="connsiteX8" fmla="*/ 710 w 10000"/>
              <a:gd name="connsiteY8" fmla="*/ 9310 h 9310"/>
              <a:gd name="connsiteX9" fmla="*/ 710 w 10000"/>
              <a:gd name="connsiteY9" fmla="*/ 6416 h 9310"/>
              <a:gd name="connsiteX0" fmla="*/ 710 w 9392"/>
              <a:gd name="connsiteY0" fmla="*/ 6892 h 10000"/>
              <a:gd name="connsiteX1" fmla="*/ 488 w 9392"/>
              <a:gd name="connsiteY1" fmla="*/ 7115 h 10000"/>
              <a:gd name="connsiteX2" fmla="*/ 0 w 9392"/>
              <a:gd name="connsiteY2" fmla="*/ 5014 h 10000"/>
              <a:gd name="connsiteX3" fmla="*/ 488 w 9392"/>
              <a:gd name="connsiteY3" fmla="*/ 2913 h 10000"/>
              <a:gd name="connsiteX4" fmla="*/ 710 w 9392"/>
              <a:gd name="connsiteY4" fmla="*/ 3137 h 10000"/>
              <a:gd name="connsiteX5" fmla="*/ 710 w 9392"/>
              <a:gd name="connsiteY5" fmla="*/ 0 h 10000"/>
              <a:gd name="connsiteX6" fmla="*/ 9344 w 9392"/>
              <a:gd name="connsiteY6" fmla="*/ 0 h 10000"/>
              <a:gd name="connsiteX7" fmla="*/ 9392 w 9392"/>
              <a:gd name="connsiteY7" fmla="*/ 10000 h 10000"/>
              <a:gd name="connsiteX8" fmla="*/ 710 w 9392"/>
              <a:gd name="connsiteY8" fmla="*/ 10000 h 10000"/>
              <a:gd name="connsiteX9" fmla="*/ 710 w 9392"/>
              <a:gd name="connsiteY9" fmla="*/ 6892 h 10000"/>
              <a:gd name="connsiteX0" fmla="*/ 756 w 9949"/>
              <a:gd name="connsiteY0" fmla="*/ 6892 h 10000"/>
              <a:gd name="connsiteX1" fmla="*/ 520 w 9949"/>
              <a:gd name="connsiteY1" fmla="*/ 7115 h 10000"/>
              <a:gd name="connsiteX2" fmla="*/ 0 w 9949"/>
              <a:gd name="connsiteY2" fmla="*/ 5014 h 10000"/>
              <a:gd name="connsiteX3" fmla="*/ 520 w 9949"/>
              <a:gd name="connsiteY3" fmla="*/ 2913 h 10000"/>
              <a:gd name="connsiteX4" fmla="*/ 756 w 9949"/>
              <a:gd name="connsiteY4" fmla="*/ 3137 h 10000"/>
              <a:gd name="connsiteX5" fmla="*/ 756 w 9949"/>
              <a:gd name="connsiteY5" fmla="*/ 0 h 10000"/>
              <a:gd name="connsiteX6" fmla="*/ 9949 w 9949"/>
              <a:gd name="connsiteY6" fmla="*/ 0 h 10000"/>
              <a:gd name="connsiteX7" fmla="*/ 9912 w 9949"/>
              <a:gd name="connsiteY7" fmla="*/ 10000 h 10000"/>
              <a:gd name="connsiteX8" fmla="*/ 756 w 9949"/>
              <a:gd name="connsiteY8" fmla="*/ 10000 h 10000"/>
              <a:gd name="connsiteX9" fmla="*/ 756 w 9949"/>
              <a:gd name="connsiteY9" fmla="*/ 6892 h 10000"/>
              <a:gd name="connsiteX0" fmla="*/ 760 w 10000"/>
              <a:gd name="connsiteY0" fmla="*/ 6892 h 10000"/>
              <a:gd name="connsiteX1" fmla="*/ 523 w 10000"/>
              <a:gd name="connsiteY1" fmla="*/ 7115 h 10000"/>
              <a:gd name="connsiteX2" fmla="*/ 0 w 10000"/>
              <a:gd name="connsiteY2" fmla="*/ 5014 h 10000"/>
              <a:gd name="connsiteX3" fmla="*/ 523 w 10000"/>
              <a:gd name="connsiteY3" fmla="*/ 2913 h 10000"/>
              <a:gd name="connsiteX4" fmla="*/ 760 w 10000"/>
              <a:gd name="connsiteY4" fmla="*/ 3137 h 10000"/>
              <a:gd name="connsiteX5" fmla="*/ 760 w 10000"/>
              <a:gd name="connsiteY5" fmla="*/ 0 h 10000"/>
              <a:gd name="connsiteX6" fmla="*/ 10000 w 10000"/>
              <a:gd name="connsiteY6" fmla="*/ 0 h 10000"/>
              <a:gd name="connsiteX7" fmla="*/ 9974 w 10000"/>
              <a:gd name="connsiteY7" fmla="*/ 10000 h 10000"/>
              <a:gd name="connsiteX8" fmla="*/ 760 w 10000"/>
              <a:gd name="connsiteY8" fmla="*/ 10000 h 10000"/>
              <a:gd name="connsiteX9" fmla="*/ 760 w 10000"/>
              <a:gd name="connsiteY9" fmla="*/ 6892 h 10000"/>
              <a:gd name="connsiteX0" fmla="*/ 760 w 9989"/>
              <a:gd name="connsiteY0" fmla="*/ 6892 h 10000"/>
              <a:gd name="connsiteX1" fmla="*/ 523 w 9989"/>
              <a:gd name="connsiteY1" fmla="*/ 7115 h 10000"/>
              <a:gd name="connsiteX2" fmla="*/ 0 w 9989"/>
              <a:gd name="connsiteY2" fmla="*/ 5014 h 10000"/>
              <a:gd name="connsiteX3" fmla="*/ 523 w 9989"/>
              <a:gd name="connsiteY3" fmla="*/ 2913 h 10000"/>
              <a:gd name="connsiteX4" fmla="*/ 760 w 9989"/>
              <a:gd name="connsiteY4" fmla="*/ 3137 h 10000"/>
              <a:gd name="connsiteX5" fmla="*/ 760 w 9989"/>
              <a:gd name="connsiteY5" fmla="*/ 0 h 10000"/>
              <a:gd name="connsiteX6" fmla="*/ 9989 w 9989"/>
              <a:gd name="connsiteY6" fmla="*/ 0 h 10000"/>
              <a:gd name="connsiteX7" fmla="*/ 9974 w 9989"/>
              <a:gd name="connsiteY7" fmla="*/ 10000 h 10000"/>
              <a:gd name="connsiteX8" fmla="*/ 760 w 9989"/>
              <a:gd name="connsiteY8" fmla="*/ 10000 h 10000"/>
              <a:gd name="connsiteX9" fmla="*/ 760 w 9989"/>
              <a:gd name="connsiteY9" fmla="*/ 6892 h 10000"/>
              <a:gd name="connsiteX0" fmla="*/ 761 w 10000"/>
              <a:gd name="connsiteY0" fmla="*/ 6892 h 10000"/>
              <a:gd name="connsiteX1" fmla="*/ 524 w 10000"/>
              <a:gd name="connsiteY1" fmla="*/ 7115 h 10000"/>
              <a:gd name="connsiteX2" fmla="*/ 0 w 10000"/>
              <a:gd name="connsiteY2" fmla="*/ 5014 h 10000"/>
              <a:gd name="connsiteX3" fmla="*/ 524 w 10000"/>
              <a:gd name="connsiteY3" fmla="*/ 2913 h 10000"/>
              <a:gd name="connsiteX4" fmla="*/ 761 w 10000"/>
              <a:gd name="connsiteY4" fmla="*/ 3137 h 10000"/>
              <a:gd name="connsiteX5" fmla="*/ 761 w 10000"/>
              <a:gd name="connsiteY5" fmla="*/ 0 h 10000"/>
              <a:gd name="connsiteX6" fmla="*/ 10000 w 10000"/>
              <a:gd name="connsiteY6" fmla="*/ 0 h 10000"/>
              <a:gd name="connsiteX7" fmla="*/ 9996 w 10000"/>
              <a:gd name="connsiteY7" fmla="*/ 10000 h 10000"/>
              <a:gd name="connsiteX8" fmla="*/ 761 w 10000"/>
              <a:gd name="connsiteY8" fmla="*/ 10000 h 10000"/>
              <a:gd name="connsiteX9" fmla="*/ 761 w 10000"/>
              <a:gd name="connsiteY9" fmla="*/ 6892 h 10000"/>
              <a:gd name="connsiteX0" fmla="*/ 761 w 10000"/>
              <a:gd name="connsiteY0" fmla="*/ 6892 h 10000"/>
              <a:gd name="connsiteX1" fmla="*/ 524 w 10000"/>
              <a:gd name="connsiteY1" fmla="*/ 7115 h 10000"/>
              <a:gd name="connsiteX2" fmla="*/ 0 w 10000"/>
              <a:gd name="connsiteY2" fmla="*/ 5014 h 10000"/>
              <a:gd name="connsiteX3" fmla="*/ 524 w 10000"/>
              <a:gd name="connsiteY3" fmla="*/ 2913 h 10000"/>
              <a:gd name="connsiteX4" fmla="*/ 761 w 10000"/>
              <a:gd name="connsiteY4" fmla="*/ 3137 h 10000"/>
              <a:gd name="connsiteX5" fmla="*/ 761 w 10000"/>
              <a:gd name="connsiteY5" fmla="*/ 0 h 10000"/>
              <a:gd name="connsiteX6" fmla="*/ 10000 w 10000"/>
              <a:gd name="connsiteY6" fmla="*/ 0 h 10000"/>
              <a:gd name="connsiteX7" fmla="*/ 9996 w 10000"/>
              <a:gd name="connsiteY7" fmla="*/ 10000 h 10000"/>
              <a:gd name="connsiteX8" fmla="*/ 761 w 10000"/>
              <a:gd name="connsiteY8" fmla="*/ 10000 h 10000"/>
              <a:gd name="connsiteX9" fmla="*/ 761 w 10000"/>
              <a:gd name="connsiteY9" fmla="*/ 689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761" y="6892"/>
                </a:moveTo>
                <a:cubicBezTo>
                  <a:pt x="691" y="7031"/>
                  <a:pt x="608" y="7115"/>
                  <a:pt x="524" y="7115"/>
                </a:cubicBezTo>
                <a:cubicBezTo>
                  <a:pt x="230" y="7115"/>
                  <a:pt x="0" y="6162"/>
                  <a:pt x="0" y="5014"/>
                </a:cubicBezTo>
                <a:cubicBezTo>
                  <a:pt x="0" y="3839"/>
                  <a:pt x="230" y="2913"/>
                  <a:pt x="524" y="2913"/>
                </a:cubicBezTo>
                <a:cubicBezTo>
                  <a:pt x="608" y="2913"/>
                  <a:pt x="691" y="2997"/>
                  <a:pt x="761" y="3137"/>
                </a:cubicBezTo>
                <a:cubicBezTo>
                  <a:pt x="761" y="0"/>
                  <a:pt x="752" y="1513"/>
                  <a:pt x="761" y="0"/>
                </a:cubicBezTo>
                <a:lnTo>
                  <a:pt x="10000" y="0"/>
                </a:lnTo>
                <a:cubicBezTo>
                  <a:pt x="9999" y="4053"/>
                  <a:pt x="9996" y="10000"/>
                  <a:pt x="9996" y="10000"/>
                </a:cubicBezTo>
                <a:lnTo>
                  <a:pt x="761" y="10000"/>
                </a:lnTo>
                <a:lnTo>
                  <a:pt x="761" y="6892"/>
                </a:lnTo>
                <a:close/>
              </a:path>
            </a:pathLst>
          </a:cu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1" algn="just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Acuerdos con países que no       representan un mercado potencial. 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s-EC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2" name="Freeform 16"/>
          <p:cNvSpPr>
            <a:spLocks/>
          </p:cNvSpPr>
          <p:nvPr/>
        </p:nvSpPr>
        <p:spPr bwMode="auto">
          <a:xfrm>
            <a:off x="784327" y="4660900"/>
            <a:ext cx="4061280" cy="834060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1 h 358"/>
              <a:gd name="T4" fmla="*/ 2728 w 2728"/>
              <a:gd name="T5" fmla="*/ 99 h 358"/>
              <a:gd name="T6" fmla="*/ 2620 w 2728"/>
              <a:gd name="T7" fmla="*/ 180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461 w 10706"/>
              <a:gd name="connsiteY0" fmla="*/ 177 h 10177"/>
              <a:gd name="connsiteX1" fmla="*/ 10000 w 10706"/>
              <a:gd name="connsiteY1" fmla="*/ 205 h 10177"/>
              <a:gd name="connsiteX2" fmla="*/ 10000 w 10706"/>
              <a:gd name="connsiteY2" fmla="*/ 2942 h 10177"/>
              <a:gd name="connsiteX3" fmla="*/ 9604 w 10706"/>
              <a:gd name="connsiteY3" fmla="*/ 5205 h 10177"/>
              <a:gd name="connsiteX4" fmla="*/ 10000 w 10706"/>
              <a:gd name="connsiteY4" fmla="*/ 7440 h 10177"/>
              <a:gd name="connsiteX5" fmla="*/ 10000 w 10706"/>
              <a:gd name="connsiteY5" fmla="*/ 10177 h 10177"/>
              <a:gd name="connsiteX6" fmla="*/ 0 w 10706"/>
              <a:gd name="connsiteY6" fmla="*/ 10177 h 10177"/>
              <a:gd name="connsiteX7" fmla="*/ 461 w 10706"/>
              <a:gd name="connsiteY7" fmla="*/ 177 h 10177"/>
              <a:gd name="connsiteX0" fmla="*/ 461 w 10706"/>
              <a:gd name="connsiteY0" fmla="*/ 0 h 10000"/>
              <a:gd name="connsiteX1" fmla="*/ 10000 w 10706"/>
              <a:gd name="connsiteY1" fmla="*/ 28 h 10000"/>
              <a:gd name="connsiteX2" fmla="*/ 10000 w 10706"/>
              <a:gd name="connsiteY2" fmla="*/ 2765 h 10000"/>
              <a:gd name="connsiteX3" fmla="*/ 9604 w 10706"/>
              <a:gd name="connsiteY3" fmla="*/ 5028 h 10000"/>
              <a:gd name="connsiteX4" fmla="*/ 10000 w 10706"/>
              <a:gd name="connsiteY4" fmla="*/ 7263 h 10000"/>
              <a:gd name="connsiteX5" fmla="*/ 10000 w 10706"/>
              <a:gd name="connsiteY5" fmla="*/ 10000 h 10000"/>
              <a:gd name="connsiteX6" fmla="*/ 0 w 10706"/>
              <a:gd name="connsiteY6" fmla="*/ 10000 h 10000"/>
              <a:gd name="connsiteX7" fmla="*/ 461 w 10706"/>
              <a:gd name="connsiteY7" fmla="*/ 0 h 10000"/>
              <a:gd name="connsiteX0" fmla="*/ 461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604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0 w 10000"/>
              <a:gd name="connsiteY6" fmla="*/ 10000 h 10000"/>
              <a:gd name="connsiteX7" fmla="*/ 461 w 10000"/>
              <a:gd name="connsiteY7" fmla="*/ 0 h 10000"/>
              <a:gd name="connsiteX0" fmla="*/ 461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604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0 w 10000"/>
              <a:gd name="connsiteY6" fmla="*/ 10000 h 10000"/>
              <a:gd name="connsiteX7" fmla="*/ 461 w 10000"/>
              <a:gd name="connsiteY7" fmla="*/ 0 h 10000"/>
              <a:gd name="connsiteX0" fmla="*/ 43 w 9582"/>
              <a:gd name="connsiteY0" fmla="*/ 0 h 10000"/>
              <a:gd name="connsiteX1" fmla="*/ 9582 w 9582"/>
              <a:gd name="connsiteY1" fmla="*/ 28 h 10000"/>
              <a:gd name="connsiteX2" fmla="*/ 9582 w 9582"/>
              <a:gd name="connsiteY2" fmla="*/ 2765 h 10000"/>
              <a:gd name="connsiteX3" fmla="*/ 9186 w 9582"/>
              <a:gd name="connsiteY3" fmla="*/ 5028 h 10000"/>
              <a:gd name="connsiteX4" fmla="*/ 9582 w 9582"/>
              <a:gd name="connsiteY4" fmla="*/ 7263 h 10000"/>
              <a:gd name="connsiteX5" fmla="*/ 9582 w 9582"/>
              <a:gd name="connsiteY5" fmla="*/ 10000 h 10000"/>
              <a:gd name="connsiteX6" fmla="*/ 60 w 9582"/>
              <a:gd name="connsiteY6" fmla="*/ 10000 h 10000"/>
              <a:gd name="connsiteX7" fmla="*/ 43 w 9582"/>
              <a:gd name="connsiteY7" fmla="*/ 0 h 10000"/>
              <a:gd name="connsiteX0" fmla="*/ 68 w 10023"/>
              <a:gd name="connsiteY0" fmla="*/ 0 h 10000"/>
              <a:gd name="connsiteX1" fmla="*/ 10023 w 10023"/>
              <a:gd name="connsiteY1" fmla="*/ 28 h 10000"/>
              <a:gd name="connsiteX2" fmla="*/ 10023 w 10023"/>
              <a:gd name="connsiteY2" fmla="*/ 2765 h 10000"/>
              <a:gd name="connsiteX3" fmla="*/ 9610 w 10023"/>
              <a:gd name="connsiteY3" fmla="*/ 5028 h 10000"/>
              <a:gd name="connsiteX4" fmla="*/ 10023 w 10023"/>
              <a:gd name="connsiteY4" fmla="*/ 7263 h 10000"/>
              <a:gd name="connsiteX5" fmla="*/ 10023 w 10023"/>
              <a:gd name="connsiteY5" fmla="*/ 10000 h 10000"/>
              <a:gd name="connsiteX6" fmla="*/ 86 w 10023"/>
              <a:gd name="connsiteY6" fmla="*/ 10000 h 10000"/>
              <a:gd name="connsiteX7" fmla="*/ 68 w 10023"/>
              <a:gd name="connsiteY7" fmla="*/ 0 h 10000"/>
              <a:gd name="connsiteX0" fmla="*/ 1 w 9956"/>
              <a:gd name="connsiteY0" fmla="*/ 0 h 10000"/>
              <a:gd name="connsiteX1" fmla="*/ 9956 w 9956"/>
              <a:gd name="connsiteY1" fmla="*/ 28 h 10000"/>
              <a:gd name="connsiteX2" fmla="*/ 9956 w 9956"/>
              <a:gd name="connsiteY2" fmla="*/ 2765 h 10000"/>
              <a:gd name="connsiteX3" fmla="*/ 9543 w 9956"/>
              <a:gd name="connsiteY3" fmla="*/ 5028 h 10000"/>
              <a:gd name="connsiteX4" fmla="*/ 9956 w 9956"/>
              <a:gd name="connsiteY4" fmla="*/ 7263 h 10000"/>
              <a:gd name="connsiteX5" fmla="*/ 9956 w 9956"/>
              <a:gd name="connsiteY5" fmla="*/ 10000 h 10000"/>
              <a:gd name="connsiteX6" fmla="*/ 19 w 9956"/>
              <a:gd name="connsiteY6" fmla="*/ 10000 h 10000"/>
              <a:gd name="connsiteX7" fmla="*/ 1 w 9956"/>
              <a:gd name="connsiteY7" fmla="*/ 0 h 10000"/>
              <a:gd name="connsiteX0" fmla="*/ 0 w 9999"/>
              <a:gd name="connsiteY0" fmla="*/ 0 h 10000"/>
              <a:gd name="connsiteX1" fmla="*/ 9999 w 9999"/>
              <a:gd name="connsiteY1" fmla="*/ 28 h 10000"/>
              <a:gd name="connsiteX2" fmla="*/ 9999 w 9999"/>
              <a:gd name="connsiteY2" fmla="*/ 2765 h 10000"/>
              <a:gd name="connsiteX3" fmla="*/ 9584 w 9999"/>
              <a:gd name="connsiteY3" fmla="*/ 5028 h 10000"/>
              <a:gd name="connsiteX4" fmla="*/ 9999 w 9999"/>
              <a:gd name="connsiteY4" fmla="*/ 7263 h 10000"/>
              <a:gd name="connsiteX5" fmla="*/ 9999 w 9999"/>
              <a:gd name="connsiteY5" fmla="*/ 10000 h 10000"/>
              <a:gd name="connsiteX6" fmla="*/ 18 w 9999"/>
              <a:gd name="connsiteY6" fmla="*/ 10000 h 10000"/>
              <a:gd name="connsiteX7" fmla="*/ 0 w 9999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18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18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18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18 w 10000"/>
              <a:gd name="connsiteY6" fmla="*/ 10000 h 10000"/>
              <a:gd name="connsiteX7" fmla="*/ 0 w 10000"/>
              <a:gd name="connsiteY7" fmla="*/ 0 h 10000"/>
              <a:gd name="connsiteX0" fmla="*/ 0 w 9992"/>
              <a:gd name="connsiteY0" fmla="*/ 0 h 10000"/>
              <a:gd name="connsiteX1" fmla="*/ 9992 w 9992"/>
              <a:gd name="connsiteY1" fmla="*/ 28 h 10000"/>
              <a:gd name="connsiteX2" fmla="*/ 9992 w 9992"/>
              <a:gd name="connsiteY2" fmla="*/ 2765 h 10000"/>
              <a:gd name="connsiteX3" fmla="*/ 9577 w 9992"/>
              <a:gd name="connsiteY3" fmla="*/ 5028 h 10000"/>
              <a:gd name="connsiteX4" fmla="*/ 9992 w 9992"/>
              <a:gd name="connsiteY4" fmla="*/ 7263 h 10000"/>
              <a:gd name="connsiteX5" fmla="*/ 9992 w 9992"/>
              <a:gd name="connsiteY5" fmla="*/ 10000 h 10000"/>
              <a:gd name="connsiteX6" fmla="*/ 10 w 9992"/>
              <a:gd name="connsiteY6" fmla="*/ 10000 h 10000"/>
              <a:gd name="connsiteX7" fmla="*/ 0 w 9992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10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10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2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2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2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2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2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2 w 10000"/>
              <a:gd name="connsiteY6" fmla="*/ 10000 h 10000"/>
              <a:gd name="connsiteX7" fmla="*/ 0 w 10000"/>
              <a:gd name="connsiteY7" fmla="*/ 0 h 10000"/>
              <a:gd name="connsiteX0" fmla="*/ 13 w 10013"/>
              <a:gd name="connsiteY0" fmla="*/ 0 h 10000"/>
              <a:gd name="connsiteX1" fmla="*/ 10013 w 10013"/>
              <a:gd name="connsiteY1" fmla="*/ 28 h 10000"/>
              <a:gd name="connsiteX2" fmla="*/ 10013 w 10013"/>
              <a:gd name="connsiteY2" fmla="*/ 2765 h 10000"/>
              <a:gd name="connsiteX3" fmla="*/ 9598 w 10013"/>
              <a:gd name="connsiteY3" fmla="*/ 5028 h 10000"/>
              <a:gd name="connsiteX4" fmla="*/ 10013 w 10013"/>
              <a:gd name="connsiteY4" fmla="*/ 7263 h 10000"/>
              <a:gd name="connsiteX5" fmla="*/ 10013 w 10013"/>
              <a:gd name="connsiteY5" fmla="*/ 10000 h 10000"/>
              <a:gd name="connsiteX6" fmla="*/ 0 w 10013"/>
              <a:gd name="connsiteY6" fmla="*/ 10000 h 10000"/>
              <a:gd name="connsiteX7" fmla="*/ 13 w 10013"/>
              <a:gd name="connsiteY7" fmla="*/ 0 h 10000"/>
              <a:gd name="connsiteX0" fmla="*/ 13 w 10013"/>
              <a:gd name="connsiteY0" fmla="*/ 0 h 10000"/>
              <a:gd name="connsiteX1" fmla="*/ 10013 w 10013"/>
              <a:gd name="connsiteY1" fmla="*/ 28 h 10000"/>
              <a:gd name="connsiteX2" fmla="*/ 10013 w 10013"/>
              <a:gd name="connsiteY2" fmla="*/ 2765 h 10000"/>
              <a:gd name="connsiteX3" fmla="*/ 9598 w 10013"/>
              <a:gd name="connsiteY3" fmla="*/ 5028 h 10000"/>
              <a:gd name="connsiteX4" fmla="*/ 10013 w 10013"/>
              <a:gd name="connsiteY4" fmla="*/ 7263 h 10000"/>
              <a:gd name="connsiteX5" fmla="*/ 10013 w 10013"/>
              <a:gd name="connsiteY5" fmla="*/ 10000 h 10000"/>
              <a:gd name="connsiteX6" fmla="*/ 0 w 10013"/>
              <a:gd name="connsiteY6" fmla="*/ 10000 h 10000"/>
              <a:gd name="connsiteX7" fmla="*/ 13 w 10013"/>
              <a:gd name="connsiteY7" fmla="*/ 0 h 10000"/>
              <a:gd name="connsiteX0" fmla="*/ 5 w 10013"/>
              <a:gd name="connsiteY0" fmla="*/ 0 h 10000"/>
              <a:gd name="connsiteX1" fmla="*/ 10013 w 10013"/>
              <a:gd name="connsiteY1" fmla="*/ 28 h 10000"/>
              <a:gd name="connsiteX2" fmla="*/ 10013 w 10013"/>
              <a:gd name="connsiteY2" fmla="*/ 2765 h 10000"/>
              <a:gd name="connsiteX3" fmla="*/ 9598 w 10013"/>
              <a:gd name="connsiteY3" fmla="*/ 5028 h 10000"/>
              <a:gd name="connsiteX4" fmla="*/ 10013 w 10013"/>
              <a:gd name="connsiteY4" fmla="*/ 7263 h 10000"/>
              <a:gd name="connsiteX5" fmla="*/ 10013 w 10013"/>
              <a:gd name="connsiteY5" fmla="*/ 10000 h 10000"/>
              <a:gd name="connsiteX6" fmla="*/ 0 w 10013"/>
              <a:gd name="connsiteY6" fmla="*/ 10000 h 10000"/>
              <a:gd name="connsiteX7" fmla="*/ 5 w 10013"/>
              <a:gd name="connsiteY7" fmla="*/ 0 h 10000"/>
              <a:gd name="connsiteX0" fmla="*/ 0 w 10008"/>
              <a:gd name="connsiteY0" fmla="*/ 0 h 10000"/>
              <a:gd name="connsiteX1" fmla="*/ 10008 w 10008"/>
              <a:gd name="connsiteY1" fmla="*/ 28 h 10000"/>
              <a:gd name="connsiteX2" fmla="*/ 10008 w 10008"/>
              <a:gd name="connsiteY2" fmla="*/ 2765 h 10000"/>
              <a:gd name="connsiteX3" fmla="*/ 9593 w 10008"/>
              <a:gd name="connsiteY3" fmla="*/ 5028 h 10000"/>
              <a:gd name="connsiteX4" fmla="*/ 10008 w 10008"/>
              <a:gd name="connsiteY4" fmla="*/ 7263 h 10000"/>
              <a:gd name="connsiteX5" fmla="*/ 10008 w 10008"/>
              <a:gd name="connsiteY5" fmla="*/ 10000 h 10000"/>
              <a:gd name="connsiteX6" fmla="*/ 3 w 10008"/>
              <a:gd name="connsiteY6" fmla="*/ 10000 h 10000"/>
              <a:gd name="connsiteX7" fmla="*/ 0 w 10008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8" h="10000">
                <a:moveTo>
                  <a:pt x="0" y="0"/>
                </a:moveTo>
                <a:lnTo>
                  <a:pt x="10008" y="28"/>
                </a:lnTo>
                <a:cubicBezTo>
                  <a:pt x="10001" y="1400"/>
                  <a:pt x="10008" y="447"/>
                  <a:pt x="10008" y="2765"/>
                </a:cubicBezTo>
                <a:cubicBezTo>
                  <a:pt x="9793" y="2346"/>
                  <a:pt x="9593" y="3436"/>
                  <a:pt x="9593" y="5028"/>
                </a:cubicBezTo>
                <a:cubicBezTo>
                  <a:pt x="9593" y="6564"/>
                  <a:pt x="9796" y="7709"/>
                  <a:pt x="10008" y="7263"/>
                </a:cubicBezTo>
                <a:lnTo>
                  <a:pt x="10008" y="10000"/>
                </a:lnTo>
                <a:lnTo>
                  <a:pt x="3" y="10000"/>
                </a:lnTo>
                <a:cubicBezTo>
                  <a:pt x="5" y="5455"/>
                  <a:pt x="5" y="4213"/>
                  <a:pt x="0" y="0"/>
                </a:cubicBezTo>
                <a:close/>
              </a:path>
            </a:pathLst>
          </a:cu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Concentración de las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exportaciones ecuatorianas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países de la región.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Freeform 17"/>
          <p:cNvSpPr>
            <a:spLocks/>
          </p:cNvSpPr>
          <p:nvPr/>
        </p:nvSpPr>
        <p:spPr bwMode="auto">
          <a:xfrm>
            <a:off x="4852523" y="4661774"/>
            <a:ext cx="4036051" cy="834027"/>
          </a:xfrm>
          <a:custGeom>
            <a:avLst/>
            <a:gdLst>
              <a:gd name="T0" fmla="*/ 109 w 1979"/>
              <a:gd name="T1" fmla="*/ 246 h 358"/>
              <a:gd name="T2" fmla="*/ 75 w 1979"/>
              <a:gd name="T3" fmla="*/ 254 h 358"/>
              <a:gd name="T4" fmla="*/ 0 w 1979"/>
              <a:gd name="T5" fmla="*/ 179 h 358"/>
              <a:gd name="T6" fmla="*/ 75 w 1979"/>
              <a:gd name="T7" fmla="*/ 104 h 358"/>
              <a:gd name="T8" fmla="*/ 109 w 1979"/>
              <a:gd name="T9" fmla="*/ 113 h 358"/>
              <a:gd name="T10" fmla="*/ 109 w 1979"/>
              <a:gd name="T11" fmla="*/ 0 h 358"/>
              <a:gd name="T12" fmla="*/ 1979 w 1979"/>
              <a:gd name="T13" fmla="*/ 0 h 358"/>
              <a:gd name="T14" fmla="*/ 1979 w 1979"/>
              <a:gd name="T15" fmla="*/ 358 h 358"/>
              <a:gd name="T16" fmla="*/ 109 w 1979"/>
              <a:gd name="T17" fmla="*/ 358 h 358"/>
              <a:gd name="T18" fmla="*/ 109 w 1979"/>
              <a:gd name="T19" fmla="*/ 246 h 358"/>
              <a:gd name="connsiteX0" fmla="*/ 551 w 10000"/>
              <a:gd name="connsiteY0" fmla="*/ 7105 h 10233"/>
              <a:gd name="connsiteX1" fmla="*/ 379 w 10000"/>
              <a:gd name="connsiteY1" fmla="*/ 7328 h 10233"/>
              <a:gd name="connsiteX2" fmla="*/ 0 w 10000"/>
              <a:gd name="connsiteY2" fmla="*/ 5233 h 10233"/>
              <a:gd name="connsiteX3" fmla="*/ 379 w 10000"/>
              <a:gd name="connsiteY3" fmla="*/ 3138 h 10233"/>
              <a:gd name="connsiteX4" fmla="*/ 551 w 10000"/>
              <a:gd name="connsiteY4" fmla="*/ 3389 h 10233"/>
              <a:gd name="connsiteX5" fmla="*/ 551 w 10000"/>
              <a:gd name="connsiteY5" fmla="*/ 233 h 10233"/>
              <a:gd name="connsiteX6" fmla="*/ 7247 w 10000"/>
              <a:gd name="connsiteY6" fmla="*/ 233 h 10233"/>
              <a:gd name="connsiteX7" fmla="*/ 10000 w 10000"/>
              <a:gd name="connsiteY7" fmla="*/ 10233 h 10233"/>
              <a:gd name="connsiteX8" fmla="*/ 551 w 10000"/>
              <a:gd name="connsiteY8" fmla="*/ 10233 h 10233"/>
              <a:gd name="connsiteX9" fmla="*/ 551 w 10000"/>
              <a:gd name="connsiteY9" fmla="*/ 7105 h 10233"/>
              <a:gd name="connsiteX0" fmla="*/ 551 w 7755"/>
              <a:gd name="connsiteY0" fmla="*/ 7744 h 10872"/>
              <a:gd name="connsiteX1" fmla="*/ 379 w 7755"/>
              <a:gd name="connsiteY1" fmla="*/ 7967 h 10872"/>
              <a:gd name="connsiteX2" fmla="*/ 0 w 7755"/>
              <a:gd name="connsiteY2" fmla="*/ 5872 h 10872"/>
              <a:gd name="connsiteX3" fmla="*/ 379 w 7755"/>
              <a:gd name="connsiteY3" fmla="*/ 3777 h 10872"/>
              <a:gd name="connsiteX4" fmla="*/ 551 w 7755"/>
              <a:gd name="connsiteY4" fmla="*/ 4028 h 10872"/>
              <a:gd name="connsiteX5" fmla="*/ 551 w 7755"/>
              <a:gd name="connsiteY5" fmla="*/ 872 h 10872"/>
              <a:gd name="connsiteX6" fmla="*/ 7247 w 7755"/>
              <a:gd name="connsiteY6" fmla="*/ 872 h 10872"/>
              <a:gd name="connsiteX7" fmla="*/ 7283 w 7755"/>
              <a:gd name="connsiteY7" fmla="*/ 10872 h 10872"/>
              <a:gd name="connsiteX8" fmla="*/ 551 w 7755"/>
              <a:gd name="connsiteY8" fmla="*/ 10872 h 10872"/>
              <a:gd name="connsiteX9" fmla="*/ 551 w 7755"/>
              <a:gd name="connsiteY9" fmla="*/ 7744 h 10872"/>
              <a:gd name="connsiteX0" fmla="*/ 711 w 10000"/>
              <a:gd name="connsiteY0" fmla="*/ 7123 h 10000"/>
              <a:gd name="connsiteX1" fmla="*/ 489 w 10000"/>
              <a:gd name="connsiteY1" fmla="*/ 7328 h 10000"/>
              <a:gd name="connsiteX2" fmla="*/ 0 w 10000"/>
              <a:gd name="connsiteY2" fmla="*/ 5401 h 10000"/>
              <a:gd name="connsiteX3" fmla="*/ 489 w 10000"/>
              <a:gd name="connsiteY3" fmla="*/ 3474 h 10000"/>
              <a:gd name="connsiteX4" fmla="*/ 711 w 10000"/>
              <a:gd name="connsiteY4" fmla="*/ 3705 h 10000"/>
              <a:gd name="connsiteX5" fmla="*/ 711 w 10000"/>
              <a:gd name="connsiteY5" fmla="*/ 802 h 10000"/>
              <a:gd name="connsiteX6" fmla="*/ 9345 w 10000"/>
              <a:gd name="connsiteY6" fmla="*/ 802 h 10000"/>
              <a:gd name="connsiteX7" fmla="*/ 9391 w 10000"/>
              <a:gd name="connsiteY7" fmla="*/ 10000 h 10000"/>
              <a:gd name="connsiteX8" fmla="*/ 711 w 10000"/>
              <a:gd name="connsiteY8" fmla="*/ 10000 h 10000"/>
              <a:gd name="connsiteX9" fmla="*/ 711 w 10000"/>
              <a:gd name="connsiteY9" fmla="*/ 7123 h 10000"/>
              <a:gd name="connsiteX0" fmla="*/ 711 w 10000"/>
              <a:gd name="connsiteY0" fmla="*/ 6998 h 9875"/>
              <a:gd name="connsiteX1" fmla="*/ 489 w 10000"/>
              <a:gd name="connsiteY1" fmla="*/ 7203 h 9875"/>
              <a:gd name="connsiteX2" fmla="*/ 0 w 10000"/>
              <a:gd name="connsiteY2" fmla="*/ 5276 h 9875"/>
              <a:gd name="connsiteX3" fmla="*/ 489 w 10000"/>
              <a:gd name="connsiteY3" fmla="*/ 3349 h 9875"/>
              <a:gd name="connsiteX4" fmla="*/ 711 w 10000"/>
              <a:gd name="connsiteY4" fmla="*/ 3580 h 9875"/>
              <a:gd name="connsiteX5" fmla="*/ 711 w 10000"/>
              <a:gd name="connsiteY5" fmla="*/ 677 h 9875"/>
              <a:gd name="connsiteX6" fmla="*/ 9345 w 10000"/>
              <a:gd name="connsiteY6" fmla="*/ 677 h 9875"/>
              <a:gd name="connsiteX7" fmla="*/ 9391 w 10000"/>
              <a:gd name="connsiteY7" fmla="*/ 9875 h 9875"/>
              <a:gd name="connsiteX8" fmla="*/ 711 w 10000"/>
              <a:gd name="connsiteY8" fmla="*/ 9875 h 9875"/>
              <a:gd name="connsiteX9" fmla="*/ 711 w 10000"/>
              <a:gd name="connsiteY9" fmla="*/ 6998 h 9875"/>
              <a:gd name="connsiteX0" fmla="*/ 711 w 10000"/>
              <a:gd name="connsiteY0" fmla="*/ 6401 h 9314"/>
              <a:gd name="connsiteX1" fmla="*/ 489 w 10000"/>
              <a:gd name="connsiteY1" fmla="*/ 6608 h 9314"/>
              <a:gd name="connsiteX2" fmla="*/ 0 w 10000"/>
              <a:gd name="connsiteY2" fmla="*/ 4657 h 9314"/>
              <a:gd name="connsiteX3" fmla="*/ 489 w 10000"/>
              <a:gd name="connsiteY3" fmla="*/ 2705 h 9314"/>
              <a:gd name="connsiteX4" fmla="*/ 711 w 10000"/>
              <a:gd name="connsiteY4" fmla="*/ 2939 h 9314"/>
              <a:gd name="connsiteX5" fmla="*/ 711 w 10000"/>
              <a:gd name="connsiteY5" fmla="*/ 0 h 9314"/>
              <a:gd name="connsiteX6" fmla="*/ 9345 w 10000"/>
              <a:gd name="connsiteY6" fmla="*/ 0 h 9314"/>
              <a:gd name="connsiteX7" fmla="*/ 9391 w 10000"/>
              <a:gd name="connsiteY7" fmla="*/ 9314 h 9314"/>
              <a:gd name="connsiteX8" fmla="*/ 711 w 10000"/>
              <a:gd name="connsiteY8" fmla="*/ 9314 h 9314"/>
              <a:gd name="connsiteX9" fmla="*/ 711 w 10000"/>
              <a:gd name="connsiteY9" fmla="*/ 6401 h 9314"/>
              <a:gd name="connsiteX0" fmla="*/ 711 w 9391"/>
              <a:gd name="connsiteY0" fmla="*/ 6872 h 10000"/>
              <a:gd name="connsiteX1" fmla="*/ 489 w 9391"/>
              <a:gd name="connsiteY1" fmla="*/ 7095 h 10000"/>
              <a:gd name="connsiteX2" fmla="*/ 0 w 9391"/>
              <a:gd name="connsiteY2" fmla="*/ 5000 h 10000"/>
              <a:gd name="connsiteX3" fmla="*/ 489 w 9391"/>
              <a:gd name="connsiteY3" fmla="*/ 2904 h 10000"/>
              <a:gd name="connsiteX4" fmla="*/ 711 w 9391"/>
              <a:gd name="connsiteY4" fmla="*/ 3155 h 10000"/>
              <a:gd name="connsiteX5" fmla="*/ 711 w 9391"/>
              <a:gd name="connsiteY5" fmla="*/ 0 h 10000"/>
              <a:gd name="connsiteX6" fmla="*/ 9345 w 9391"/>
              <a:gd name="connsiteY6" fmla="*/ 0 h 10000"/>
              <a:gd name="connsiteX7" fmla="*/ 9391 w 9391"/>
              <a:gd name="connsiteY7" fmla="*/ 10000 h 10000"/>
              <a:gd name="connsiteX8" fmla="*/ 711 w 9391"/>
              <a:gd name="connsiteY8" fmla="*/ 10000 h 10000"/>
              <a:gd name="connsiteX9" fmla="*/ 711 w 9391"/>
              <a:gd name="connsiteY9" fmla="*/ 6872 h 10000"/>
              <a:gd name="connsiteX0" fmla="*/ 757 w 9951"/>
              <a:gd name="connsiteY0" fmla="*/ 6872 h 10000"/>
              <a:gd name="connsiteX1" fmla="*/ 521 w 9951"/>
              <a:gd name="connsiteY1" fmla="*/ 7095 h 10000"/>
              <a:gd name="connsiteX2" fmla="*/ 0 w 9951"/>
              <a:gd name="connsiteY2" fmla="*/ 5000 h 10000"/>
              <a:gd name="connsiteX3" fmla="*/ 521 w 9951"/>
              <a:gd name="connsiteY3" fmla="*/ 2904 h 10000"/>
              <a:gd name="connsiteX4" fmla="*/ 757 w 9951"/>
              <a:gd name="connsiteY4" fmla="*/ 3155 h 10000"/>
              <a:gd name="connsiteX5" fmla="*/ 757 w 9951"/>
              <a:gd name="connsiteY5" fmla="*/ 0 h 10000"/>
              <a:gd name="connsiteX6" fmla="*/ 9951 w 9951"/>
              <a:gd name="connsiteY6" fmla="*/ 0 h 10000"/>
              <a:gd name="connsiteX7" fmla="*/ 9938 w 9951"/>
              <a:gd name="connsiteY7" fmla="*/ 10000 h 10000"/>
              <a:gd name="connsiteX8" fmla="*/ 757 w 9951"/>
              <a:gd name="connsiteY8" fmla="*/ 10000 h 10000"/>
              <a:gd name="connsiteX9" fmla="*/ 757 w 9951"/>
              <a:gd name="connsiteY9" fmla="*/ 6872 h 10000"/>
              <a:gd name="connsiteX0" fmla="*/ 761 w 10000"/>
              <a:gd name="connsiteY0" fmla="*/ 6872 h 10000"/>
              <a:gd name="connsiteX1" fmla="*/ 524 w 10000"/>
              <a:gd name="connsiteY1" fmla="*/ 7095 h 10000"/>
              <a:gd name="connsiteX2" fmla="*/ 0 w 10000"/>
              <a:gd name="connsiteY2" fmla="*/ 5000 h 10000"/>
              <a:gd name="connsiteX3" fmla="*/ 524 w 10000"/>
              <a:gd name="connsiteY3" fmla="*/ 2904 h 10000"/>
              <a:gd name="connsiteX4" fmla="*/ 761 w 10000"/>
              <a:gd name="connsiteY4" fmla="*/ 3155 h 10000"/>
              <a:gd name="connsiteX5" fmla="*/ 761 w 10000"/>
              <a:gd name="connsiteY5" fmla="*/ 0 h 10000"/>
              <a:gd name="connsiteX6" fmla="*/ 10000 w 10000"/>
              <a:gd name="connsiteY6" fmla="*/ 0 h 10000"/>
              <a:gd name="connsiteX7" fmla="*/ 9987 w 10000"/>
              <a:gd name="connsiteY7" fmla="*/ 10000 h 10000"/>
              <a:gd name="connsiteX8" fmla="*/ 761 w 10000"/>
              <a:gd name="connsiteY8" fmla="*/ 10000 h 10000"/>
              <a:gd name="connsiteX9" fmla="*/ 761 w 10000"/>
              <a:gd name="connsiteY9" fmla="*/ 6872 h 10000"/>
              <a:gd name="connsiteX0" fmla="*/ 761 w 10000"/>
              <a:gd name="connsiteY0" fmla="*/ 6872 h 10000"/>
              <a:gd name="connsiteX1" fmla="*/ 524 w 10000"/>
              <a:gd name="connsiteY1" fmla="*/ 7095 h 10000"/>
              <a:gd name="connsiteX2" fmla="*/ 0 w 10000"/>
              <a:gd name="connsiteY2" fmla="*/ 5000 h 10000"/>
              <a:gd name="connsiteX3" fmla="*/ 524 w 10000"/>
              <a:gd name="connsiteY3" fmla="*/ 2904 h 10000"/>
              <a:gd name="connsiteX4" fmla="*/ 761 w 10000"/>
              <a:gd name="connsiteY4" fmla="*/ 3155 h 10000"/>
              <a:gd name="connsiteX5" fmla="*/ 761 w 10000"/>
              <a:gd name="connsiteY5" fmla="*/ 0 h 10000"/>
              <a:gd name="connsiteX6" fmla="*/ 10000 w 10000"/>
              <a:gd name="connsiteY6" fmla="*/ 0 h 10000"/>
              <a:gd name="connsiteX7" fmla="*/ 9987 w 10000"/>
              <a:gd name="connsiteY7" fmla="*/ 10000 h 10000"/>
              <a:gd name="connsiteX8" fmla="*/ 761 w 10000"/>
              <a:gd name="connsiteY8" fmla="*/ 10000 h 10000"/>
              <a:gd name="connsiteX9" fmla="*/ 761 w 10000"/>
              <a:gd name="connsiteY9" fmla="*/ 687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761" y="6872"/>
                </a:moveTo>
                <a:cubicBezTo>
                  <a:pt x="690" y="7039"/>
                  <a:pt x="607" y="7095"/>
                  <a:pt x="524" y="7095"/>
                </a:cubicBezTo>
                <a:cubicBezTo>
                  <a:pt x="230" y="7095"/>
                  <a:pt x="0" y="6172"/>
                  <a:pt x="0" y="5000"/>
                </a:cubicBezTo>
                <a:cubicBezTo>
                  <a:pt x="0" y="3854"/>
                  <a:pt x="230" y="2904"/>
                  <a:pt x="524" y="2904"/>
                </a:cubicBezTo>
                <a:cubicBezTo>
                  <a:pt x="607" y="2904"/>
                  <a:pt x="690" y="2988"/>
                  <a:pt x="761" y="3155"/>
                </a:cubicBezTo>
                <a:cubicBezTo>
                  <a:pt x="761" y="0"/>
                  <a:pt x="753" y="1124"/>
                  <a:pt x="761" y="0"/>
                </a:cubicBezTo>
                <a:cubicBezTo>
                  <a:pt x="2338" y="21"/>
                  <a:pt x="8239" y="27"/>
                  <a:pt x="10000" y="0"/>
                </a:cubicBezTo>
                <a:cubicBezTo>
                  <a:pt x="9992" y="4406"/>
                  <a:pt x="9987" y="10000"/>
                  <a:pt x="9987" y="10000"/>
                </a:cubicBezTo>
                <a:lnTo>
                  <a:pt x="761" y="10000"/>
                </a:lnTo>
                <a:lnTo>
                  <a:pt x="761" y="6872"/>
                </a:lnTo>
                <a:close/>
              </a:path>
            </a:pathLst>
          </a:cu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1" algn="just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Dificultad para el ingreso a nuevos mercados.</a:t>
            </a:r>
            <a:endParaRPr lang="es-EC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6" name="Freeform 10"/>
          <p:cNvSpPr>
            <a:spLocks/>
          </p:cNvSpPr>
          <p:nvPr/>
        </p:nvSpPr>
        <p:spPr bwMode="auto">
          <a:xfrm>
            <a:off x="771555" y="2174806"/>
            <a:ext cx="4070698" cy="837505"/>
          </a:xfrm>
          <a:custGeom>
            <a:avLst/>
            <a:gdLst>
              <a:gd name="T0" fmla="*/ 0 w 2728"/>
              <a:gd name="T1" fmla="*/ 0 h 357"/>
              <a:gd name="T2" fmla="*/ 2728 w 2728"/>
              <a:gd name="T3" fmla="*/ 0 h 357"/>
              <a:gd name="T4" fmla="*/ 2728 w 2728"/>
              <a:gd name="T5" fmla="*/ 97 h 357"/>
              <a:gd name="T6" fmla="*/ 2620 w 2728"/>
              <a:gd name="T7" fmla="*/ 178 h 357"/>
              <a:gd name="T8" fmla="*/ 2728 w 2728"/>
              <a:gd name="T9" fmla="*/ 259 h 357"/>
              <a:gd name="T10" fmla="*/ 2728 w 2728"/>
              <a:gd name="T11" fmla="*/ 357 h 357"/>
              <a:gd name="T12" fmla="*/ 0 w 2728"/>
              <a:gd name="T13" fmla="*/ 357 h 357"/>
              <a:gd name="T14" fmla="*/ 0 w 2728"/>
              <a:gd name="T15" fmla="*/ 0 h 357"/>
              <a:gd name="connsiteX0" fmla="*/ 441 w 10708"/>
              <a:gd name="connsiteY0" fmla="*/ 153 h 10228"/>
              <a:gd name="connsiteX1" fmla="*/ 10000 w 10708"/>
              <a:gd name="connsiteY1" fmla="*/ 228 h 10228"/>
              <a:gd name="connsiteX2" fmla="*/ 10000 w 10708"/>
              <a:gd name="connsiteY2" fmla="*/ 2945 h 10228"/>
              <a:gd name="connsiteX3" fmla="*/ 9604 w 10708"/>
              <a:gd name="connsiteY3" fmla="*/ 5214 h 10228"/>
              <a:gd name="connsiteX4" fmla="*/ 10000 w 10708"/>
              <a:gd name="connsiteY4" fmla="*/ 7483 h 10228"/>
              <a:gd name="connsiteX5" fmla="*/ 10000 w 10708"/>
              <a:gd name="connsiteY5" fmla="*/ 10228 h 10228"/>
              <a:gd name="connsiteX6" fmla="*/ 0 w 10708"/>
              <a:gd name="connsiteY6" fmla="*/ 10228 h 10228"/>
              <a:gd name="connsiteX7" fmla="*/ 441 w 10708"/>
              <a:gd name="connsiteY7" fmla="*/ 153 h 10228"/>
              <a:gd name="connsiteX0" fmla="*/ 441 w 10716"/>
              <a:gd name="connsiteY0" fmla="*/ 0 h 10075"/>
              <a:gd name="connsiteX1" fmla="*/ 10000 w 10716"/>
              <a:gd name="connsiteY1" fmla="*/ 75 h 10075"/>
              <a:gd name="connsiteX2" fmla="*/ 10000 w 10716"/>
              <a:gd name="connsiteY2" fmla="*/ 2792 h 10075"/>
              <a:gd name="connsiteX3" fmla="*/ 9604 w 10716"/>
              <a:gd name="connsiteY3" fmla="*/ 5061 h 10075"/>
              <a:gd name="connsiteX4" fmla="*/ 10000 w 10716"/>
              <a:gd name="connsiteY4" fmla="*/ 7330 h 10075"/>
              <a:gd name="connsiteX5" fmla="*/ 10000 w 10716"/>
              <a:gd name="connsiteY5" fmla="*/ 10075 h 10075"/>
              <a:gd name="connsiteX6" fmla="*/ 0 w 10716"/>
              <a:gd name="connsiteY6" fmla="*/ 10075 h 10075"/>
              <a:gd name="connsiteX7" fmla="*/ 441 w 10716"/>
              <a:gd name="connsiteY7" fmla="*/ 0 h 10075"/>
              <a:gd name="connsiteX0" fmla="*/ 441 w 10002"/>
              <a:gd name="connsiteY0" fmla="*/ 0 h 10075"/>
              <a:gd name="connsiteX1" fmla="*/ 10000 w 10002"/>
              <a:gd name="connsiteY1" fmla="*/ 75 h 10075"/>
              <a:gd name="connsiteX2" fmla="*/ 10000 w 10002"/>
              <a:gd name="connsiteY2" fmla="*/ 2792 h 10075"/>
              <a:gd name="connsiteX3" fmla="*/ 9604 w 10002"/>
              <a:gd name="connsiteY3" fmla="*/ 5061 h 10075"/>
              <a:gd name="connsiteX4" fmla="*/ 10000 w 10002"/>
              <a:gd name="connsiteY4" fmla="*/ 7330 h 10075"/>
              <a:gd name="connsiteX5" fmla="*/ 10000 w 10002"/>
              <a:gd name="connsiteY5" fmla="*/ 10075 h 10075"/>
              <a:gd name="connsiteX6" fmla="*/ 0 w 10002"/>
              <a:gd name="connsiteY6" fmla="*/ 10075 h 10075"/>
              <a:gd name="connsiteX7" fmla="*/ 441 w 10002"/>
              <a:gd name="connsiteY7" fmla="*/ 0 h 10075"/>
              <a:gd name="connsiteX0" fmla="*/ 0 w 9561"/>
              <a:gd name="connsiteY0" fmla="*/ 0 h 10075"/>
              <a:gd name="connsiteX1" fmla="*/ 9559 w 9561"/>
              <a:gd name="connsiteY1" fmla="*/ 75 h 10075"/>
              <a:gd name="connsiteX2" fmla="*/ 9559 w 9561"/>
              <a:gd name="connsiteY2" fmla="*/ 2792 h 10075"/>
              <a:gd name="connsiteX3" fmla="*/ 9163 w 9561"/>
              <a:gd name="connsiteY3" fmla="*/ 5061 h 10075"/>
              <a:gd name="connsiteX4" fmla="*/ 9559 w 9561"/>
              <a:gd name="connsiteY4" fmla="*/ 7330 h 10075"/>
              <a:gd name="connsiteX5" fmla="*/ 9559 w 9561"/>
              <a:gd name="connsiteY5" fmla="*/ 10075 h 10075"/>
              <a:gd name="connsiteX6" fmla="*/ 10 w 9561"/>
              <a:gd name="connsiteY6" fmla="*/ 10075 h 10075"/>
              <a:gd name="connsiteX7" fmla="*/ 0 w 9561"/>
              <a:gd name="connsiteY7" fmla="*/ 0 h 1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61" h="10075">
                <a:moveTo>
                  <a:pt x="0" y="0"/>
                </a:moveTo>
                <a:lnTo>
                  <a:pt x="9559" y="75"/>
                </a:lnTo>
                <a:cubicBezTo>
                  <a:pt x="9565" y="1139"/>
                  <a:pt x="9559" y="495"/>
                  <a:pt x="9559" y="2792"/>
                </a:cubicBezTo>
                <a:cubicBezTo>
                  <a:pt x="9354" y="2372"/>
                  <a:pt x="9163" y="3492"/>
                  <a:pt x="9163" y="5061"/>
                </a:cubicBezTo>
                <a:cubicBezTo>
                  <a:pt x="9163" y="6630"/>
                  <a:pt x="9357" y="7750"/>
                  <a:pt x="9559" y="7330"/>
                </a:cubicBezTo>
                <a:lnTo>
                  <a:pt x="9559" y="10075"/>
                </a:lnTo>
                <a:lnTo>
                  <a:pt x="10" y="10075"/>
                </a:lnTo>
                <a:cubicBezTo>
                  <a:pt x="7" y="6717"/>
                  <a:pt x="3" y="3358"/>
                  <a:pt x="0" y="0"/>
                </a:cubicBezTo>
                <a:close/>
              </a:path>
            </a:pathLst>
          </a:cu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Crisis de la República de Venezuela.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0" b="61515"/>
          <a:stretch/>
        </p:blipFill>
        <p:spPr bwMode="auto">
          <a:xfrm>
            <a:off x="-1" y="6510269"/>
            <a:ext cx="9144001" cy="3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sultado de imagen para ACEITE DE PALM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38" b="34318"/>
          <a:stretch/>
        </p:blipFill>
        <p:spPr bwMode="auto">
          <a:xfrm>
            <a:off x="0" y="-38636"/>
            <a:ext cx="9144001" cy="1224136"/>
          </a:xfrm>
          <a:prstGeom prst="rect">
            <a:avLst/>
          </a:prstGeom>
          <a:blipFill dpi="0" rotWithShape="1">
            <a:blip r:embed="rId5">
              <a:alphaModFix amt="4000"/>
            </a:blip>
            <a:srcRect/>
            <a:tile tx="0" ty="0" sx="100000" sy="100000" flip="none" algn="tl"/>
          </a:blipFill>
          <a:ln>
            <a:noFill/>
          </a:ln>
        </p:spPr>
      </p:pic>
      <p:sp>
        <p:nvSpPr>
          <p:cNvPr id="16" name="Freeform 17"/>
          <p:cNvSpPr>
            <a:spLocks/>
          </p:cNvSpPr>
          <p:nvPr/>
        </p:nvSpPr>
        <p:spPr bwMode="auto">
          <a:xfrm>
            <a:off x="4837764" y="2996438"/>
            <a:ext cx="4036051" cy="834027"/>
          </a:xfrm>
          <a:custGeom>
            <a:avLst/>
            <a:gdLst>
              <a:gd name="T0" fmla="*/ 109 w 1979"/>
              <a:gd name="T1" fmla="*/ 246 h 358"/>
              <a:gd name="T2" fmla="*/ 75 w 1979"/>
              <a:gd name="T3" fmla="*/ 254 h 358"/>
              <a:gd name="T4" fmla="*/ 0 w 1979"/>
              <a:gd name="T5" fmla="*/ 179 h 358"/>
              <a:gd name="T6" fmla="*/ 75 w 1979"/>
              <a:gd name="T7" fmla="*/ 104 h 358"/>
              <a:gd name="T8" fmla="*/ 109 w 1979"/>
              <a:gd name="T9" fmla="*/ 113 h 358"/>
              <a:gd name="T10" fmla="*/ 109 w 1979"/>
              <a:gd name="T11" fmla="*/ 0 h 358"/>
              <a:gd name="T12" fmla="*/ 1979 w 1979"/>
              <a:gd name="T13" fmla="*/ 0 h 358"/>
              <a:gd name="T14" fmla="*/ 1979 w 1979"/>
              <a:gd name="T15" fmla="*/ 358 h 358"/>
              <a:gd name="T16" fmla="*/ 109 w 1979"/>
              <a:gd name="T17" fmla="*/ 358 h 358"/>
              <a:gd name="T18" fmla="*/ 109 w 1979"/>
              <a:gd name="T19" fmla="*/ 246 h 358"/>
              <a:gd name="connsiteX0" fmla="*/ 551 w 10000"/>
              <a:gd name="connsiteY0" fmla="*/ 7105 h 10233"/>
              <a:gd name="connsiteX1" fmla="*/ 379 w 10000"/>
              <a:gd name="connsiteY1" fmla="*/ 7328 h 10233"/>
              <a:gd name="connsiteX2" fmla="*/ 0 w 10000"/>
              <a:gd name="connsiteY2" fmla="*/ 5233 h 10233"/>
              <a:gd name="connsiteX3" fmla="*/ 379 w 10000"/>
              <a:gd name="connsiteY3" fmla="*/ 3138 h 10233"/>
              <a:gd name="connsiteX4" fmla="*/ 551 w 10000"/>
              <a:gd name="connsiteY4" fmla="*/ 3389 h 10233"/>
              <a:gd name="connsiteX5" fmla="*/ 551 w 10000"/>
              <a:gd name="connsiteY5" fmla="*/ 233 h 10233"/>
              <a:gd name="connsiteX6" fmla="*/ 7247 w 10000"/>
              <a:gd name="connsiteY6" fmla="*/ 233 h 10233"/>
              <a:gd name="connsiteX7" fmla="*/ 10000 w 10000"/>
              <a:gd name="connsiteY7" fmla="*/ 10233 h 10233"/>
              <a:gd name="connsiteX8" fmla="*/ 551 w 10000"/>
              <a:gd name="connsiteY8" fmla="*/ 10233 h 10233"/>
              <a:gd name="connsiteX9" fmla="*/ 551 w 10000"/>
              <a:gd name="connsiteY9" fmla="*/ 7105 h 10233"/>
              <a:gd name="connsiteX0" fmla="*/ 551 w 7755"/>
              <a:gd name="connsiteY0" fmla="*/ 7744 h 10872"/>
              <a:gd name="connsiteX1" fmla="*/ 379 w 7755"/>
              <a:gd name="connsiteY1" fmla="*/ 7967 h 10872"/>
              <a:gd name="connsiteX2" fmla="*/ 0 w 7755"/>
              <a:gd name="connsiteY2" fmla="*/ 5872 h 10872"/>
              <a:gd name="connsiteX3" fmla="*/ 379 w 7755"/>
              <a:gd name="connsiteY3" fmla="*/ 3777 h 10872"/>
              <a:gd name="connsiteX4" fmla="*/ 551 w 7755"/>
              <a:gd name="connsiteY4" fmla="*/ 4028 h 10872"/>
              <a:gd name="connsiteX5" fmla="*/ 551 w 7755"/>
              <a:gd name="connsiteY5" fmla="*/ 872 h 10872"/>
              <a:gd name="connsiteX6" fmla="*/ 7247 w 7755"/>
              <a:gd name="connsiteY6" fmla="*/ 872 h 10872"/>
              <a:gd name="connsiteX7" fmla="*/ 7283 w 7755"/>
              <a:gd name="connsiteY7" fmla="*/ 10872 h 10872"/>
              <a:gd name="connsiteX8" fmla="*/ 551 w 7755"/>
              <a:gd name="connsiteY8" fmla="*/ 10872 h 10872"/>
              <a:gd name="connsiteX9" fmla="*/ 551 w 7755"/>
              <a:gd name="connsiteY9" fmla="*/ 7744 h 10872"/>
              <a:gd name="connsiteX0" fmla="*/ 711 w 10000"/>
              <a:gd name="connsiteY0" fmla="*/ 7123 h 10000"/>
              <a:gd name="connsiteX1" fmla="*/ 489 w 10000"/>
              <a:gd name="connsiteY1" fmla="*/ 7328 h 10000"/>
              <a:gd name="connsiteX2" fmla="*/ 0 w 10000"/>
              <a:gd name="connsiteY2" fmla="*/ 5401 h 10000"/>
              <a:gd name="connsiteX3" fmla="*/ 489 w 10000"/>
              <a:gd name="connsiteY3" fmla="*/ 3474 h 10000"/>
              <a:gd name="connsiteX4" fmla="*/ 711 w 10000"/>
              <a:gd name="connsiteY4" fmla="*/ 3705 h 10000"/>
              <a:gd name="connsiteX5" fmla="*/ 711 w 10000"/>
              <a:gd name="connsiteY5" fmla="*/ 802 h 10000"/>
              <a:gd name="connsiteX6" fmla="*/ 9345 w 10000"/>
              <a:gd name="connsiteY6" fmla="*/ 802 h 10000"/>
              <a:gd name="connsiteX7" fmla="*/ 9391 w 10000"/>
              <a:gd name="connsiteY7" fmla="*/ 10000 h 10000"/>
              <a:gd name="connsiteX8" fmla="*/ 711 w 10000"/>
              <a:gd name="connsiteY8" fmla="*/ 10000 h 10000"/>
              <a:gd name="connsiteX9" fmla="*/ 711 w 10000"/>
              <a:gd name="connsiteY9" fmla="*/ 7123 h 10000"/>
              <a:gd name="connsiteX0" fmla="*/ 711 w 10000"/>
              <a:gd name="connsiteY0" fmla="*/ 6998 h 9875"/>
              <a:gd name="connsiteX1" fmla="*/ 489 w 10000"/>
              <a:gd name="connsiteY1" fmla="*/ 7203 h 9875"/>
              <a:gd name="connsiteX2" fmla="*/ 0 w 10000"/>
              <a:gd name="connsiteY2" fmla="*/ 5276 h 9875"/>
              <a:gd name="connsiteX3" fmla="*/ 489 w 10000"/>
              <a:gd name="connsiteY3" fmla="*/ 3349 h 9875"/>
              <a:gd name="connsiteX4" fmla="*/ 711 w 10000"/>
              <a:gd name="connsiteY4" fmla="*/ 3580 h 9875"/>
              <a:gd name="connsiteX5" fmla="*/ 711 w 10000"/>
              <a:gd name="connsiteY5" fmla="*/ 677 h 9875"/>
              <a:gd name="connsiteX6" fmla="*/ 9345 w 10000"/>
              <a:gd name="connsiteY6" fmla="*/ 677 h 9875"/>
              <a:gd name="connsiteX7" fmla="*/ 9391 w 10000"/>
              <a:gd name="connsiteY7" fmla="*/ 9875 h 9875"/>
              <a:gd name="connsiteX8" fmla="*/ 711 w 10000"/>
              <a:gd name="connsiteY8" fmla="*/ 9875 h 9875"/>
              <a:gd name="connsiteX9" fmla="*/ 711 w 10000"/>
              <a:gd name="connsiteY9" fmla="*/ 6998 h 9875"/>
              <a:gd name="connsiteX0" fmla="*/ 711 w 10000"/>
              <a:gd name="connsiteY0" fmla="*/ 6401 h 9314"/>
              <a:gd name="connsiteX1" fmla="*/ 489 w 10000"/>
              <a:gd name="connsiteY1" fmla="*/ 6608 h 9314"/>
              <a:gd name="connsiteX2" fmla="*/ 0 w 10000"/>
              <a:gd name="connsiteY2" fmla="*/ 4657 h 9314"/>
              <a:gd name="connsiteX3" fmla="*/ 489 w 10000"/>
              <a:gd name="connsiteY3" fmla="*/ 2705 h 9314"/>
              <a:gd name="connsiteX4" fmla="*/ 711 w 10000"/>
              <a:gd name="connsiteY4" fmla="*/ 2939 h 9314"/>
              <a:gd name="connsiteX5" fmla="*/ 711 w 10000"/>
              <a:gd name="connsiteY5" fmla="*/ 0 h 9314"/>
              <a:gd name="connsiteX6" fmla="*/ 9345 w 10000"/>
              <a:gd name="connsiteY6" fmla="*/ 0 h 9314"/>
              <a:gd name="connsiteX7" fmla="*/ 9391 w 10000"/>
              <a:gd name="connsiteY7" fmla="*/ 9314 h 9314"/>
              <a:gd name="connsiteX8" fmla="*/ 711 w 10000"/>
              <a:gd name="connsiteY8" fmla="*/ 9314 h 9314"/>
              <a:gd name="connsiteX9" fmla="*/ 711 w 10000"/>
              <a:gd name="connsiteY9" fmla="*/ 6401 h 9314"/>
              <a:gd name="connsiteX0" fmla="*/ 711 w 9391"/>
              <a:gd name="connsiteY0" fmla="*/ 6872 h 10000"/>
              <a:gd name="connsiteX1" fmla="*/ 489 w 9391"/>
              <a:gd name="connsiteY1" fmla="*/ 7095 h 10000"/>
              <a:gd name="connsiteX2" fmla="*/ 0 w 9391"/>
              <a:gd name="connsiteY2" fmla="*/ 5000 h 10000"/>
              <a:gd name="connsiteX3" fmla="*/ 489 w 9391"/>
              <a:gd name="connsiteY3" fmla="*/ 2904 h 10000"/>
              <a:gd name="connsiteX4" fmla="*/ 711 w 9391"/>
              <a:gd name="connsiteY4" fmla="*/ 3155 h 10000"/>
              <a:gd name="connsiteX5" fmla="*/ 711 w 9391"/>
              <a:gd name="connsiteY5" fmla="*/ 0 h 10000"/>
              <a:gd name="connsiteX6" fmla="*/ 9345 w 9391"/>
              <a:gd name="connsiteY6" fmla="*/ 0 h 10000"/>
              <a:gd name="connsiteX7" fmla="*/ 9391 w 9391"/>
              <a:gd name="connsiteY7" fmla="*/ 10000 h 10000"/>
              <a:gd name="connsiteX8" fmla="*/ 711 w 9391"/>
              <a:gd name="connsiteY8" fmla="*/ 10000 h 10000"/>
              <a:gd name="connsiteX9" fmla="*/ 711 w 9391"/>
              <a:gd name="connsiteY9" fmla="*/ 6872 h 10000"/>
              <a:gd name="connsiteX0" fmla="*/ 757 w 9951"/>
              <a:gd name="connsiteY0" fmla="*/ 6872 h 10000"/>
              <a:gd name="connsiteX1" fmla="*/ 521 w 9951"/>
              <a:gd name="connsiteY1" fmla="*/ 7095 h 10000"/>
              <a:gd name="connsiteX2" fmla="*/ 0 w 9951"/>
              <a:gd name="connsiteY2" fmla="*/ 5000 h 10000"/>
              <a:gd name="connsiteX3" fmla="*/ 521 w 9951"/>
              <a:gd name="connsiteY3" fmla="*/ 2904 h 10000"/>
              <a:gd name="connsiteX4" fmla="*/ 757 w 9951"/>
              <a:gd name="connsiteY4" fmla="*/ 3155 h 10000"/>
              <a:gd name="connsiteX5" fmla="*/ 757 w 9951"/>
              <a:gd name="connsiteY5" fmla="*/ 0 h 10000"/>
              <a:gd name="connsiteX6" fmla="*/ 9951 w 9951"/>
              <a:gd name="connsiteY6" fmla="*/ 0 h 10000"/>
              <a:gd name="connsiteX7" fmla="*/ 9938 w 9951"/>
              <a:gd name="connsiteY7" fmla="*/ 10000 h 10000"/>
              <a:gd name="connsiteX8" fmla="*/ 757 w 9951"/>
              <a:gd name="connsiteY8" fmla="*/ 10000 h 10000"/>
              <a:gd name="connsiteX9" fmla="*/ 757 w 9951"/>
              <a:gd name="connsiteY9" fmla="*/ 6872 h 10000"/>
              <a:gd name="connsiteX0" fmla="*/ 761 w 10000"/>
              <a:gd name="connsiteY0" fmla="*/ 6872 h 10000"/>
              <a:gd name="connsiteX1" fmla="*/ 524 w 10000"/>
              <a:gd name="connsiteY1" fmla="*/ 7095 h 10000"/>
              <a:gd name="connsiteX2" fmla="*/ 0 w 10000"/>
              <a:gd name="connsiteY2" fmla="*/ 5000 h 10000"/>
              <a:gd name="connsiteX3" fmla="*/ 524 w 10000"/>
              <a:gd name="connsiteY3" fmla="*/ 2904 h 10000"/>
              <a:gd name="connsiteX4" fmla="*/ 761 w 10000"/>
              <a:gd name="connsiteY4" fmla="*/ 3155 h 10000"/>
              <a:gd name="connsiteX5" fmla="*/ 761 w 10000"/>
              <a:gd name="connsiteY5" fmla="*/ 0 h 10000"/>
              <a:gd name="connsiteX6" fmla="*/ 10000 w 10000"/>
              <a:gd name="connsiteY6" fmla="*/ 0 h 10000"/>
              <a:gd name="connsiteX7" fmla="*/ 9987 w 10000"/>
              <a:gd name="connsiteY7" fmla="*/ 10000 h 10000"/>
              <a:gd name="connsiteX8" fmla="*/ 761 w 10000"/>
              <a:gd name="connsiteY8" fmla="*/ 10000 h 10000"/>
              <a:gd name="connsiteX9" fmla="*/ 761 w 10000"/>
              <a:gd name="connsiteY9" fmla="*/ 6872 h 10000"/>
              <a:gd name="connsiteX0" fmla="*/ 761 w 10000"/>
              <a:gd name="connsiteY0" fmla="*/ 6872 h 10000"/>
              <a:gd name="connsiteX1" fmla="*/ 524 w 10000"/>
              <a:gd name="connsiteY1" fmla="*/ 7095 h 10000"/>
              <a:gd name="connsiteX2" fmla="*/ 0 w 10000"/>
              <a:gd name="connsiteY2" fmla="*/ 5000 h 10000"/>
              <a:gd name="connsiteX3" fmla="*/ 524 w 10000"/>
              <a:gd name="connsiteY3" fmla="*/ 2904 h 10000"/>
              <a:gd name="connsiteX4" fmla="*/ 761 w 10000"/>
              <a:gd name="connsiteY4" fmla="*/ 3155 h 10000"/>
              <a:gd name="connsiteX5" fmla="*/ 761 w 10000"/>
              <a:gd name="connsiteY5" fmla="*/ 0 h 10000"/>
              <a:gd name="connsiteX6" fmla="*/ 10000 w 10000"/>
              <a:gd name="connsiteY6" fmla="*/ 0 h 10000"/>
              <a:gd name="connsiteX7" fmla="*/ 9987 w 10000"/>
              <a:gd name="connsiteY7" fmla="*/ 10000 h 10000"/>
              <a:gd name="connsiteX8" fmla="*/ 761 w 10000"/>
              <a:gd name="connsiteY8" fmla="*/ 10000 h 10000"/>
              <a:gd name="connsiteX9" fmla="*/ 761 w 10000"/>
              <a:gd name="connsiteY9" fmla="*/ 687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761" y="6872"/>
                </a:moveTo>
                <a:cubicBezTo>
                  <a:pt x="690" y="7039"/>
                  <a:pt x="607" y="7095"/>
                  <a:pt x="524" y="7095"/>
                </a:cubicBezTo>
                <a:cubicBezTo>
                  <a:pt x="230" y="7095"/>
                  <a:pt x="0" y="6172"/>
                  <a:pt x="0" y="5000"/>
                </a:cubicBezTo>
                <a:cubicBezTo>
                  <a:pt x="0" y="3854"/>
                  <a:pt x="230" y="2904"/>
                  <a:pt x="524" y="2904"/>
                </a:cubicBezTo>
                <a:cubicBezTo>
                  <a:pt x="607" y="2904"/>
                  <a:pt x="690" y="2988"/>
                  <a:pt x="761" y="3155"/>
                </a:cubicBezTo>
                <a:cubicBezTo>
                  <a:pt x="761" y="0"/>
                  <a:pt x="753" y="1124"/>
                  <a:pt x="761" y="0"/>
                </a:cubicBezTo>
                <a:cubicBezTo>
                  <a:pt x="2338" y="21"/>
                  <a:pt x="8239" y="27"/>
                  <a:pt x="10000" y="0"/>
                </a:cubicBezTo>
                <a:cubicBezTo>
                  <a:pt x="9992" y="4406"/>
                  <a:pt x="9987" y="10000"/>
                  <a:pt x="9987" y="10000"/>
                </a:cubicBezTo>
                <a:lnTo>
                  <a:pt x="761" y="10000"/>
                </a:lnTo>
                <a:lnTo>
                  <a:pt x="761" y="6872"/>
                </a:lnTo>
                <a:close/>
              </a:path>
            </a:pathLst>
          </a:cu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1" algn="just">
              <a:lnSpc>
                <a:spcPct val="150000"/>
              </a:lnSpc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Disminuye la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competitividad de Ecuador.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s-EC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39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6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0" y="172300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Group 57"/>
          <p:cNvGrpSpPr/>
          <p:nvPr/>
        </p:nvGrpSpPr>
        <p:grpSpPr>
          <a:xfrm>
            <a:off x="2833518" y="1572816"/>
            <a:ext cx="1275160" cy="2063354"/>
            <a:chOff x="3284538" y="954088"/>
            <a:chExt cx="1700213" cy="2751138"/>
          </a:xfrm>
        </p:grpSpPr>
        <p:sp>
          <p:nvSpPr>
            <p:cNvPr id="59" name="Freeform 6"/>
            <p:cNvSpPr>
              <a:spLocks/>
            </p:cNvSpPr>
            <p:nvPr/>
          </p:nvSpPr>
          <p:spPr bwMode="auto">
            <a:xfrm>
              <a:off x="3284538" y="1077913"/>
              <a:ext cx="1700213" cy="2627313"/>
            </a:xfrm>
            <a:custGeom>
              <a:avLst/>
              <a:gdLst>
                <a:gd name="T0" fmla="*/ 596 w 1071"/>
                <a:gd name="T1" fmla="*/ 1575 h 1655"/>
                <a:gd name="T2" fmla="*/ 586 w 1071"/>
                <a:gd name="T3" fmla="*/ 1489 h 1655"/>
                <a:gd name="T4" fmla="*/ 582 w 1071"/>
                <a:gd name="T5" fmla="*/ 1403 h 1655"/>
                <a:gd name="T6" fmla="*/ 584 w 1071"/>
                <a:gd name="T7" fmla="*/ 1331 h 1655"/>
                <a:gd name="T8" fmla="*/ 602 w 1071"/>
                <a:gd name="T9" fmla="*/ 1193 h 1655"/>
                <a:gd name="T10" fmla="*/ 636 w 1071"/>
                <a:gd name="T11" fmla="*/ 1061 h 1655"/>
                <a:gd name="T12" fmla="*/ 686 w 1071"/>
                <a:gd name="T13" fmla="*/ 935 h 1655"/>
                <a:gd name="T14" fmla="*/ 750 w 1071"/>
                <a:gd name="T15" fmla="*/ 817 h 1655"/>
                <a:gd name="T16" fmla="*/ 828 w 1071"/>
                <a:gd name="T17" fmla="*/ 709 h 1655"/>
                <a:gd name="T18" fmla="*/ 917 w 1071"/>
                <a:gd name="T19" fmla="*/ 611 h 1655"/>
                <a:gd name="T20" fmla="*/ 1017 w 1071"/>
                <a:gd name="T21" fmla="*/ 524 h 1655"/>
                <a:gd name="T22" fmla="*/ 977 w 1071"/>
                <a:gd name="T23" fmla="*/ 226 h 1655"/>
                <a:gd name="T24" fmla="*/ 754 w 1071"/>
                <a:gd name="T25" fmla="*/ 0 h 1655"/>
                <a:gd name="T26" fmla="*/ 670 w 1071"/>
                <a:gd name="T27" fmla="*/ 60 h 1655"/>
                <a:gd name="T28" fmla="*/ 592 w 1071"/>
                <a:gd name="T29" fmla="*/ 124 h 1655"/>
                <a:gd name="T30" fmla="*/ 516 w 1071"/>
                <a:gd name="T31" fmla="*/ 192 h 1655"/>
                <a:gd name="T32" fmla="*/ 444 w 1071"/>
                <a:gd name="T33" fmla="*/ 264 h 1655"/>
                <a:gd name="T34" fmla="*/ 378 w 1071"/>
                <a:gd name="T35" fmla="*/ 340 h 1655"/>
                <a:gd name="T36" fmla="*/ 316 w 1071"/>
                <a:gd name="T37" fmla="*/ 420 h 1655"/>
                <a:gd name="T38" fmla="*/ 258 w 1071"/>
                <a:gd name="T39" fmla="*/ 506 h 1655"/>
                <a:gd name="T40" fmla="*/ 206 w 1071"/>
                <a:gd name="T41" fmla="*/ 595 h 1655"/>
                <a:gd name="T42" fmla="*/ 160 w 1071"/>
                <a:gd name="T43" fmla="*/ 685 h 1655"/>
                <a:gd name="T44" fmla="*/ 118 w 1071"/>
                <a:gd name="T45" fmla="*/ 781 h 1655"/>
                <a:gd name="T46" fmla="*/ 84 w 1071"/>
                <a:gd name="T47" fmla="*/ 877 h 1655"/>
                <a:gd name="T48" fmla="*/ 54 w 1071"/>
                <a:gd name="T49" fmla="*/ 977 h 1655"/>
                <a:gd name="T50" fmla="*/ 30 w 1071"/>
                <a:gd name="T51" fmla="*/ 1081 h 1655"/>
                <a:gd name="T52" fmla="*/ 14 w 1071"/>
                <a:gd name="T53" fmla="*/ 1185 h 1655"/>
                <a:gd name="T54" fmla="*/ 4 w 1071"/>
                <a:gd name="T55" fmla="*/ 1291 h 1655"/>
                <a:gd name="T56" fmla="*/ 0 w 1071"/>
                <a:gd name="T57" fmla="*/ 1401 h 1655"/>
                <a:gd name="T58" fmla="*/ 2 w 1071"/>
                <a:gd name="T59" fmla="*/ 1465 h 1655"/>
                <a:gd name="T60" fmla="*/ 10 w 1071"/>
                <a:gd name="T61" fmla="*/ 1591 h 1655"/>
                <a:gd name="T62" fmla="*/ 316 w 1071"/>
                <a:gd name="T63" fmla="*/ 1553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1" h="1655">
                  <a:moveTo>
                    <a:pt x="596" y="1575"/>
                  </a:moveTo>
                  <a:lnTo>
                    <a:pt x="596" y="1575"/>
                  </a:lnTo>
                  <a:lnTo>
                    <a:pt x="590" y="1533"/>
                  </a:lnTo>
                  <a:lnTo>
                    <a:pt x="586" y="1489"/>
                  </a:lnTo>
                  <a:lnTo>
                    <a:pt x="582" y="1447"/>
                  </a:lnTo>
                  <a:lnTo>
                    <a:pt x="582" y="1403"/>
                  </a:lnTo>
                  <a:lnTo>
                    <a:pt x="582" y="1403"/>
                  </a:lnTo>
                  <a:lnTo>
                    <a:pt x="584" y="1331"/>
                  </a:lnTo>
                  <a:lnTo>
                    <a:pt x="590" y="1261"/>
                  </a:lnTo>
                  <a:lnTo>
                    <a:pt x="602" y="1193"/>
                  </a:lnTo>
                  <a:lnTo>
                    <a:pt x="616" y="1127"/>
                  </a:lnTo>
                  <a:lnTo>
                    <a:pt x="636" y="1061"/>
                  </a:lnTo>
                  <a:lnTo>
                    <a:pt x="658" y="997"/>
                  </a:lnTo>
                  <a:lnTo>
                    <a:pt x="686" y="935"/>
                  </a:lnTo>
                  <a:lnTo>
                    <a:pt x="716" y="875"/>
                  </a:lnTo>
                  <a:lnTo>
                    <a:pt x="750" y="817"/>
                  </a:lnTo>
                  <a:lnTo>
                    <a:pt x="788" y="763"/>
                  </a:lnTo>
                  <a:lnTo>
                    <a:pt x="828" y="709"/>
                  </a:lnTo>
                  <a:lnTo>
                    <a:pt x="869" y="659"/>
                  </a:lnTo>
                  <a:lnTo>
                    <a:pt x="917" y="611"/>
                  </a:lnTo>
                  <a:lnTo>
                    <a:pt x="965" y="567"/>
                  </a:lnTo>
                  <a:lnTo>
                    <a:pt x="1017" y="524"/>
                  </a:lnTo>
                  <a:lnTo>
                    <a:pt x="1071" y="484"/>
                  </a:lnTo>
                  <a:lnTo>
                    <a:pt x="977" y="226"/>
                  </a:lnTo>
                  <a:lnTo>
                    <a:pt x="754" y="0"/>
                  </a:lnTo>
                  <a:lnTo>
                    <a:pt x="754" y="0"/>
                  </a:lnTo>
                  <a:lnTo>
                    <a:pt x="712" y="30"/>
                  </a:lnTo>
                  <a:lnTo>
                    <a:pt x="670" y="60"/>
                  </a:lnTo>
                  <a:lnTo>
                    <a:pt x="630" y="90"/>
                  </a:lnTo>
                  <a:lnTo>
                    <a:pt x="592" y="124"/>
                  </a:lnTo>
                  <a:lnTo>
                    <a:pt x="552" y="156"/>
                  </a:lnTo>
                  <a:lnTo>
                    <a:pt x="516" y="192"/>
                  </a:lnTo>
                  <a:lnTo>
                    <a:pt x="480" y="226"/>
                  </a:lnTo>
                  <a:lnTo>
                    <a:pt x="444" y="264"/>
                  </a:lnTo>
                  <a:lnTo>
                    <a:pt x="410" y="302"/>
                  </a:lnTo>
                  <a:lnTo>
                    <a:pt x="378" y="340"/>
                  </a:lnTo>
                  <a:lnTo>
                    <a:pt x="346" y="380"/>
                  </a:lnTo>
                  <a:lnTo>
                    <a:pt x="316" y="420"/>
                  </a:lnTo>
                  <a:lnTo>
                    <a:pt x="286" y="462"/>
                  </a:lnTo>
                  <a:lnTo>
                    <a:pt x="258" y="506"/>
                  </a:lnTo>
                  <a:lnTo>
                    <a:pt x="232" y="549"/>
                  </a:lnTo>
                  <a:lnTo>
                    <a:pt x="206" y="595"/>
                  </a:lnTo>
                  <a:lnTo>
                    <a:pt x="182" y="639"/>
                  </a:lnTo>
                  <a:lnTo>
                    <a:pt x="160" y="685"/>
                  </a:lnTo>
                  <a:lnTo>
                    <a:pt x="138" y="733"/>
                  </a:lnTo>
                  <a:lnTo>
                    <a:pt x="118" y="781"/>
                  </a:lnTo>
                  <a:lnTo>
                    <a:pt x="100" y="829"/>
                  </a:lnTo>
                  <a:lnTo>
                    <a:pt x="84" y="877"/>
                  </a:lnTo>
                  <a:lnTo>
                    <a:pt x="68" y="927"/>
                  </a:lnTo>
                  <a:lnTo>
                    <a:pt x="54" y="977"/>
                  </a:lnTo>
                  <a:lnTo>
                    <a:pt x="42" y="1029"/>
                  </a:lnTo>
                  <a:lnTo>
                    <a:pt x="30" y="1081"/>
                  </a:lnTo>
                  <a:lnTo>
                    <a:pt x="22" y="1133"/>
                  </a:lnTo>
                  <a:lnTo>
                    <a:pt x="14" y="1185"/>
                  </a:lnTo>
                  <a:lnTo>
                    <a:pt x="8" y="1239"/>
                  </a:lnTo>
                  <a:lnTo>
                    <a:pt x="4" y="1291"/>
                  </a:lnTo>
                  <a:lnTo>
                    <a:pt x="0" y="1347"/>
                  </a:lnTo>
                  <a:lnTo>
                    <a:pt x="0" y="1401"/>
                  </a:lnTo>
                  <a:lnTo>
                    <a:pt x="0" y="1401"/>
                  </a:lnTo>
                  <a:lnTo>
                    <a:pt x="2" y="1465"/>
                  </a:lnTo>
                  <a:lnTo>
                    <a:pt x="4" y="1529"/>
                  </a:lnTo>
                  <a:lnTo>
                    <a:pt x="10" y="1591"/>
                  </a:lnTo>
                  <a:lnTo>
                    <a:pt x="20" y="1655"/>
                  </a:lnTo>
                  <a:lnTo>
                    <a:pt x="316" y="1553"/>
                  </a:lnTo>
                  <a:lnTo>
                    <a:pt x="596" y="157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0"/>
            <p:cNvSpPr>
              <a:spLocks/>
            </p:cNvSpPr>
            <p:nvPr/>
          </p:nvSpPr>
          <p:spPr bwMode="auto">
            <a:xfrm>
              <a:off x="3462338" y="954088"/>
              <a:ext cx="987425" cy="987425"/>
            </a:xfrm>
            <a:custGeom>
              <a:avLst/>
              <a:gdLst>
                <a:gd name="T0" fmla="*/ 304 w 622"/>
                <a:gd name="T1" fmla="*/ 0 h 622"/>
                <a:gd name="T2" fmla="*/ 242 w 622"/>
                <a:gd name="T3" fmla="*/ 8 h 622"/>
                <a:gd name="T4" fmla="*/ 184 w 622"/>
                <a:gd name="T5" fmla="*/ 26 h 622"/>
                <a:gd name="T6" fmla="*/ 132 w 622"/>
                <a:gd name="T7" fmla="*/ 56 h 622"/>
                <a:gd name="T8" fmla="*/ 86 w 622"/>
                <a:gd name="T9" fmla="*/ 96 h 622"/>
                <a:gd name="T10" fmla="*/ 50 w 622"/>
                <a:gd name="T11" fmla="*/ 142 h 622"/>
                <a:gd name="T12" fmla="*/ 22 w 622"/>
                <a:gd name="T13" fmla="*/ 196 h 622"/>
                <a:gd name="T14" fmla="*/ 4 w 622"/>
                <a:gd name="T15" fmla="*/ 254 h 622"/>
                <a:gd name="T16" fmla="*/ 0 w 622"/>
                <a:gd name="T17" fmla="*/ 318 h 622"/>
                <a:gd name="T18" fmla="*/ 2 w 622"/>
                <a:gd name="T19" fmla="*/ 350 h 622"/>
                <a:gd name="T20" fmla="*/ 16 w 622"/>
                <a:gd name="T21" fmla="*/ 410 h 622"/>
                <a:gd name="T22" fmla="*/ 40 w 622"/>
                <a:gd name="T23" fmla="*/ 466 h 622"/>
                <a:gd name="T24" fmla="*/ 76 w 622"/>
                <a:gd name="T25" fmla="*/ 514 h 622"/>
                <a:gd name="T26" fmla="*/ 118 w 622"/>
                <a:gd name="T27" fmla="*/ 556 h 622"/>
                <a:gd name="T28" fmla="*/ 168 w 622"/>
                <a:gd name="T29" fmla="*/ 588 h 622"/>
                <a:gd name="T30" fmla="*/ 226 w 622"/>
                <a:gd name="T31" fmla="*/ 610 h 622"/>
                <a:gd name="T32" fmla="*/ 286 w 622"/>
                <a:gd name="T33" fmla="*/ 622 h 622"/>
                <a:gd name="T34" fmla="*/ 318 w 622"/>
                <a:gd name="T35" fmla="*/ 622 h 622"/>
                <a:gd name="T36" fmla="*/ 380 w 622"/>
                <a:gd name="T37" fmla="*/ 614 h 622"/>
                <a:gd name="T38" fmla="*/ 438 w 622"/>
                <a:gd name="T39" fmla="*/ 594 h 622"/>
                <a:gd name="T40" fmla="*/ 490 w 622"/>
                <a:gd name="T41" fmla="*/ 564 h 622"/>
                <a:gd name="T42" fmla="*/ 536 w 622"/>
                <a:gd name="T43" fmla="*/ 526 h 622"/>
                <a:gd name="T44" fmla="*/ 572 w 622"/>
                <a:gd name="T45" fmla="*/ 480 h 622"/>
                <a:gd name="T46" fmla="*/ 600 w 622"/>
                <a:gd name="T47" fmla="*/ 426 h 622"/>
                <a:gd name="T48" fmla="*/ 618 w 622"/>
                <a:gd name="T49" fmla="*/ 366 h 622"/>
                <a:gd name="T50" fmla="*/ 622 w 622"/>
                <a:gd name="T51" fmla="*/ 304 h 622"/>
                <a:gd name="T52" fmla="*/ 620 w 622"/>
                <a:gd name="T53" fmla="*/ 272 h 622"/>
                <a:gd name="T54" fmla="*/ 606 w 622"/>
                <a:gd name="T55" fmla="*/ 212 h 622"/>
                <a:gd name="T56" fmla="*/ 582 w 622"/>
                <a:gd name="T57" fmla="*/ 156 h 622"/>
                <a:gd name="T58" fmla="*/ 546 w 622"/>
                <a:gd name="T59" fmla="*/ 108 h 622"/>
                <a:gd name="T60" fmla="*/ 504 w 622"/>
                <a:gd name="T61" fmla="*/ 66 h 622"/>
                <a:gd name="T62" fmla="*/ 454 w 622"/>
                <a:gd name="T63" fmla="*/ 34 h 622"/>
                <a:gd name="T64" fmla="*/ 396 w 622"/>
                <a:gd name="T65" fmla="*/ 12 h 622"/>
                <a:gd name="T66" fmla="*/ 336 w 622"/>
                <a:gd name="T67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2" h="622">
                  <a:moveTo>
                    <a:pt x="304" y="0"/>
                  </a:moveTo>
                  <a:lnTo>
                    <a:pt x="304" y="0"/>
                  </a:lnTo>
                  <a:lnTo>
                    <a:pt x="272" y="2"/>
                  </a:lnTo>
                  <a:lnTo>
                    <a:pt x="242" y="8"/>
                  </a:lnTo>
                  <a:lnTo>
                    <a:pt x="212" y="16"/>
                  </a:lnTo>
                  <a:lnTo>
                    <a:pt x="184" y="26"/>
                  </a:lnTo>
                  <a:lnTo>
                    <a:pt x="156" y="40"/>
                  </a:lnTo>
                  <a:lnTo>
                    <a:pt x="132" y="56"/>
                  </a:lnTo>
                  <a:lnTo>
                    <a:pt x="108" y="76"/>
                  </a:lnTo>
                  <a:lnTo>
                    <a:pt x="86" y="96"/>
                  </a:lnTo>
                  <a:lnTo>
                    <a:pt x="66" y="118"/>
                  </a:lnTo>
                  <a:lnTo>
                    <a:pt x="50" y="142"/>
                  </a:lnTo>
                  <a:lnTo>
                    <a:pt x="34" y="168"/>
                  </a:lnTo>
                  <a:lnTo>
                    <a:pt x="22" y="196"/>
                  </a:lnTo>
                  <a:lnTo>
                    <a:pt x="12" y="224"/>
                  </a:lnTo>
                  <a:lnTo>
                    <a:pt x="4" y="254"/>
                  </a:lnTo>
                  <a:lnTo>
                    <a:pt x="0" y="286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2" y="350"/>
                  </a:lnTo>
                  <a:lnTo>
                    <a:pt x="8" y="380"/>
                  </a:lnTo>
                  <a:lnTo>
                    <a:pt x="16" y="410"/>
                  </a:lnTo>
                  <a:lnTo>
                    <a:pt x="26" y="438"/>
                  </a:lnTo>
                  <a:lnTo>
                    <a:pt x="40" y="466"/>
                  </a:lnTo>
                  <a:lnTo>
                    <a:pt x="56" y="490"/>
                  </a:lnTo>
                  <a:lnTo>
                    <a:pt x="76" y="514"/>
                  </a:lnTo>
                  <a:lnTo>
                    <a:pt x="96" y="536"/>
                  </a:lnTo>
                  <a:lnTo>
                    <a:pt x="118" y="556"/>
                  </a:lnTo>
                  <a:lnTo>
                    <a:pt x="142" y="572"/>
                  </a:lnTo>
                  <a:lnTo>
                    <a:pt x="168" y="588"/>
                  </a:lnTo>
                  <a:lnTo>
                    <a:pt x="196" y="600"/>
                  </a:lnTo>
                  <a:lnTo>
                    <a:pt x="226" y="610"/>
                  </a:lnTo>
                  <a:lnTo>
                    <a:pt x="256" y="618"/>
                  </a:lnTo>
                  <a:lnTo>
                    <a:pt x="286" y="622"/>
                  </a:lnTo>
                  <a:lnTo>
                    <a:pt x="318" y="622"/>
                  </a:lnTo>
                  <a:lnTo>
                    <a:pt x="318" y="622"/>
                  </a:lnTo>
                  <a:lnTo>
                    <a:pt x="350" y="620"/>
                  </a:lnTo>
                  <a:lnTo>
                    <a:pt x="380" y="614"/>
                  </a:lnTo>
                  <a:lnTo>
                    <a:pt x="410" y="606"/>
                  </a:lnTo>
                  <a:lnTo>
                    <a:pt x="438" y="594"/>
                  </a:lnTo>
                  <a:lnTo>
                    <a:pt x="466" y="582"/>
                  </a:lnTo>
                  <a:lnTo>
                    <a:pt x="490" y="564"/>
                  </a:lnTo>
                  <a:lnTo>
                    <a:pt x="514" y="546"/>
                  </a:lnTo>
                  <a:lnTo>
                    <a:pt x="536" y="526"/>
                  </a:lnTo>
                  <a:lnTo>
                    <a:pt x="556" y="504"/>
                  </a:lnTo>
                  <a:lnTo>
                    <a:pt x="572" y="480"/>
                  </a:lnTo>
                  <a:lnTo>
                    <a:pt x="588" y="454"/>
                  </a:lnTo>
                  <a:lnTo>
                    <a:pt x="600" y="426"/>
                  </a:lnTo>
                  <a:lnTo>
                    <a:pt x="610" y="396"/>
                  </a:lnTo>
                  <a:lnTo>
                    <a:pt x="618" y="366"/>
                  </a:lnTo>
                  <a:lnTo>
                    <a:pt x="622" y="336"/>
                  </a:lnTo>
                  <a:lnTo>
                    <a:pt x="622" y="304"/>
                  </a:lnTo>
                  <a:lnTo>
                    <a:pt x="622" y="304"/>
                  </a:lnTo>
                  <a:lnTo>
                    <a:pt x="620" y="272"/>
                  </a:lnTo>
                  <a:lnTo>
                    <a:pt x="614" y="242"/>
                  </a:lnTo>
                  <a:lnTo>
                    <a:pt x="606" y="212"/>
                  </a:lnTo>
                  <a:lnTo>
                    <a:pt x="594" y="184"/>
                  </a:lnTo>
                  <a:lnTo>
                    <a:pt x="582" y="156"/>
                  </a:lnTo>
                  <a:lnTo>
                    <a:pt x="566" y="132"/>
                  </a:lnTo>
                  <a:lnTo>
                    <a:pt x="546" y="108"/>
                  </a:lnTo>
                  <a:lnTo>
                    <a:pt x="526" y="86"/>
                  </a:lnTo>
                  <a:lnTo>
                    <a:pt x="504" y="66"/>
                  </a:lnTo>
                  <a:lnTo>
                    <a:pt x="480" y="48"/>
                  </a:lnTo>
                  <a:lnTo>
                    <a:pt x="454" y="34"/>
                  </a:lnTo>
                  <a:lnTo>
                    <a:pt x="426" y="22"/>
                  </a:lnTo>
                  <a:lnTo>
                    <a:pt x="396" y="12"/>
                  </a:lnTo>
                  <a:lnTo>
                    <a:pt x="366" y="4"/>
                  </a:lnTo>
                  <a:lnTo>
                    <a:pt x="336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2"/>
            <p:cNvSpPr>
              <a:spLocks/>
            </p:cNvSpPr>
            <p:nvPr/>
          </p:nvSpPr>
          <p:spPr bwMode="auto">
            <a:xfrm>
              <a:off x="3595688" y="1087438"/>
              <a:ext cx="720725" cy="720725"/>
            </a:xfrm>
            <a:custGeom>
              <a:avLst/>
              <a:gdLst>
                <a:gd name="T0" fmla="*/ 222 w 454"/>
                <a:gd name="T1" fmla="*/ 0 h 454"/>
                <a:gd name="T2" fmla="*/ 176 w 454"/>
                <a:gd name="T3" fmla="*/ 6 h 454"/>
                <a:gd name="T4" fmla="*/ 134 w 454"/>
                <a:gd name="T5" fmla="*/ 20 h 454"/>
                <a:gd name="T6" fmla="*/ 96 w 454"/>
                <a:gd name="T7" fmla="*/ 42 h 454"/>
                <a:gd name="T8" fmla="*/ 62 w 454"/>
                <a:gd name="T9" fmla="*/ 70 h 454"/>
                <a:gd name="T10" fmla="*/ 36 w 454"/>
                <a:gd name="T11" fmla="*/ 104 h 454"/>
                <a:gd name="T12" fmla="*/ 16 w 454"/>
                <a:gd name="T13" fmla="*/ 144 h 454"/>
                <a:gd name="T14" fmla="*/ 4 w 454"/>
                <a:gd name="T15" fmla="*/ 186 h 454"/>
                <a:gd name="T16" fmla="*/ 0 w 454"/>
                <a:gd name="T17" fmla="*/ 232 h 454"/>
                <a:gd name="T18" fmla="*/ 2 w 454"/>
                <a:gd name="T19" fmla="*/ 256 h 454"/>
                <a:gd name="T20" fmla="*/ 12 w 454"/>
                <a:gd name="T21" fmla="*/ 300 h 454"/>
                <a:gd name="T22" fmla="*/ 30 w 454"/>
                <a:gd name="T23" fmla="*/ 340 h 454"/>
                <a:gd name="T24" fmla="*/ 56 w 454"/>
                <a:gd name="T25" fmla="*/ 376 h 454"/>
                <a:gd name="T26" fmla="*/ 86 w 454"/>
                <a:gd name="T27" fmla="*/ 406 h 454"/>
                <a:gd name="T28" fmla="*/ 124 w 454"/>
                <a:gd name="T29" fmla="*/ 428 h 454"/>
                <a:gd name="T30" fmla="*/ 164 w 454"/>
                <a:gd name="T31" fmla="*/ 444 h 454"/>
                <a:gd name="T32" fmla="*/ 208 w 454"/>
                <a:gd name="T33" fmla="*/ 454 h 454"/>
                <a:gd name="T34" fmla="*/ 232 w 454"/>
                <a:gd name="T35" fmla="*/ 454 h 454"/>
                <a:gd name="T36" fmla="*/ 278 w 454"/>
                <a:gd name="T37" fmla="*/ 448 h 454"/>
                <a:gd name="T38" fmla="*/ 320 w 454"/>
                <a:gd name="T39" fmla="*/ 434 h 454"/>
                <a:gd name="T40" fmla="*/ 358 w 454"/>
                <a:gd name="T41" fmla="*/ 412 h 454"/>
                <a:gd name="T42" fmla="*/ 390 w 454"/>
                <a:gd name="T43" fmla="*/ 384 h 454"/>
                <a:gd name="T44" fmla="*/ 418 w 454"/>
                <a:gd name="T45" fmla="*/ 350 h 454"/>
                <a:gd name="T46" fmla="*/ 438 w 454"/>
                <a:gd name="T47" fmla="*/ 310 h 454"/>
                <a:gd name="T48" fmla="*/ 450 w 454"/>
                <a:gd name="T49" fmla="*/ 268 h 454"/>
                <a:gd name="T50" fmla="*/ 454 w 454"/>
                <a:gd name="T51" fmla="*/ 222 h 454"/>
                <a:gd name="T52" fmla="*/ 452 w 454"/>
                <a:gd name="T53" fmla="*/ 198 h 454"/>
                <a:gd name="T54" fmla="*/ 442 w 454"/>
                <a:gd name="T55" fmla="*/ 154 h 454"/>
                <a:gd name="T56" fmla="*/ 424 w 454"/>
                <a:gd name="T57" fmla="*/ 114 h 454"/>
                <a:gd name="T58" fmla="*/ 398 w 454"/>
                <a:gd name="T59" fmla="*/ 78 h 454"/>
                <a:gd name="T60" fmla="*/ 368 w 454"/>
                <a:gd name="T61" fmla="*/ 48 h 454"/>
                <a:gd name="T62" fmla="*/ 330 w 454"/>
                <a:gd name="T63" fmla="*/ 24 h 454"/>
                <a:gd name="T64" fmla="*/ 290 w 454"/>
                <a:gd name="T65" fmla="*/ 8 h 454"/>
                <a:gd name="T66" fmla="*/ 246 w 454"/>
                <a:gd name="T6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4" h="454">
                  <a:moveTo>
                    <a:pt x="222" y="0"/>
                  </a:moveTo>
                  <a:lnTo>
                    <a:pt x="222" y="0"/>
                  </a:lnTo>
                  <a:lnTo>
                    <a:pt x="198" y="2"/>
                  </a:lnTo>
                  <a:lnTo>
                    <a:pt x="176" y="6"/>
                  </a:lnTo>
                  <a:lnTo>
                    <a:pt x="154" y="12"/>
                  </a:lnTo>
                  <a:lnTo>
                    <a:pt x="134" y="20"/>
                  </a:lnTo>
                  <a:lnTo>
                    <a:pt x="114" y="30"/>
                  </a:lnTo>
                  <a:lnTo>
                    <a:pt x="96" y="42"/>
                  </a:lnTo>
                  <a:lnTo>
                    <a:pt x="78" y="56"/>
                  </a:lnTo>
                  <a:lnTo>
                    <a:pt x="62" y="70"/>
                  </a:lnTo>
                  <a:lnTo>
                    <a:pt x="48" y="86"/>
                  </a:lnTo>
                  <a:lnTo>
                    <a:pt x="36" y="104"/>
                  </a:lnTo>
                  <a:lnTo>
                    <a:pt x="26" y="124"/>
                  </a:lnTo>
                  <a:lnTo>
                    <a:pt x="16" y="144"/>
                  </a:lnTo>
                  <a:lnTo>
                    <a:pt x="8" y="164"/>
                  </a:lnTo>
                  <a:lnTo>
                    <a:pt x="4" y="186"/>
                  </a:lnTo>
                  <a:lnTo>
                    <a:pt x="0" y="208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56"/>
                  </a:lnTo>
                  <a:lnTo>
                    <a:pt x="6" y="278"/>
                  </a:lnTo>
                  <a:lnTo>
                    <a:pt x="12" y="300"/>
                  </a:lnTo>
                  <a:lnTo>
                    <a:pt x="20" y="320"/>
                  </a:lnTo>
                  <a:lnTo>
                    <a:pt x="30" y="340"/>
                  </a:lnTo>
                  <a:lnTo>
                    <a:pt x="42" y="358"/>
                  </a:lnTo>
                  <a:lnTo>
                    <a:pt x="56" y="376"/>
                  </a:lnTo>
                  <a:lnTo>
                    <a:pt x="70" y="390"/>
                  </a:lnTo>
                  <a:lnTo>
                    <a:pt x="86" y="406"/>
                  </a:lnTo>
                  <a:lnTo>
                    <a:pt x="104" y="418"/>
                  </a:lnTo>
                  <a:lnTo>
                    <a:pt x="124" y="428"/>
                  </a:lnTo>
                  <a:lnTo>
                    <a:pt x="144" y="438"/>
                  </a:lnTo>
                  <a:lnTo>
                    <a:pt x="164" y="444"/>
                  </a:lnTo>
                  <a:lnTo>
                    <a:pt x="186" y="450"/>
                  </a:lnTo>
                  <a:lnTo>
                    <a:pt x="208" y="454"/>
                  </a:lnTo>
                  <a:lnTo>
                    <a:pt x="232" y="454"/>
                  </a:lnTo>
                  <a:lnTo>
                    <a:pt x="232" y="454"/>
                  </a:lnTo>
                  <a:lnTo>
                    <a:pt x="256" y="452"/>
                  </a:lnTo>
                  <a:lnTo>
                    <a:pt x="278" y="448"/>
                  </a:lnTo>
                  <a:lnTo>
                    <a:pt x="300" y="442"/>
                  </a:lnTo>
                  <a:lnTo>
                    <a:pt x="320" y="434"/>
                  </a:lnTo>
                  <a:lnTo>
                    <a:pt x="340" y="424"/>
                  </a:lnTo>
                  <a:lnTo>
                    <a:pt x="358" y="412"/>
                  </a:lnTo>
                  <a:lnTo>
                    <a:pt x="376" y="398"/>
                  </a:lnTo>
                  <a:lnTo>
                    <a:pt x="390" y="384"/>
                  </a:lnTo>
                  <a:lnTo>
                    <a:pt x="406" y="368"/>
                  </a:lnTo>
                  <a:lnTo>
                    <a:pt x="418" y="350"/>
                  </a:lnTo>
                  <a:lnTo>
                    <a:pt x="428" y="330"/>
                  </a:lnTo>
                  <a:lnTo>
                    <a:pt x="438" y="310"/>
                  </a:lnTo>
                  <a:lnTo>
                    <a:pt x="446" y="290"/>
                  </a:lnTo>
                  <a:lnTo>
                    <a:pt x="450" y="268"/>
                  </a:lnTo>
                  <a:lnTo>
                    <a:pt x="454" y="244"/>
                  </a:lnTo>
                  <a:lnTo>
                    <a:pt x="454" y="222"/>
                  </a:lnTo>
                  <a:lnTo>
                    <a:pt x="454" y="222"/>
                  </a:lnTo>
                  <a:lnTo>
                    <a:pt x="452" y="198"/>
                  </a:lnTo>
                  <a:lnTo>
                    <a:pt x="448" y="176"/>
                  </a:lnTo>
                  <a:lnTo>
                    <a:pt x="442" y="154"/>
                  </a:lnTo>
                  <a:lnTo>
                    <a:pt x="434" y="134"/>
                  </a:lnTo>
                  <a:lnTo>
                    <a:pt x="424" y="114"/>
                  </a:lnTo>
                  <a:lnTo>
                    <a:pt x="412" y="96"/>
                  </a:lnTo>
                  <a:lnTo>
                    <a:pt x="398" y="78"/>
                  </a:lnTo>
                  <a:lnTo>
                    <a:pt x="384" y="62"/>
                  </a:lnTo>
                  <a:lnTo>
                    <a:pt x="368" y="48"/>
                  </a:lnTo>
                  <a:lnTo>
                    <a:pt x="350" y="36"/>
                  </a:lnTo>
                  <a:lnTo>
                    <a:pt x="330" y="24"/>
                  </a:lnTo>
                  <a:lnTo>
                    <a:pt x="310" y="16"/>
                  </a:lnTo>
                  <a:lnTo>
                    <a:pt x="290" y="8"/>
                  </a:lnTo>
                  <a:lnTo>
                    <a:pt x="268" y="4"/>
                  </a:lnTo>
                  <a:lnTo>
                    <a:pt x="246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3300" b="1" dirty="0"/>
                <a:t>E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695406" y="3679032"/>
            <a:ext cx="1829991" cy="1606154"/>
            <a:chOff x="3100388" y="3762376"/>
            <a:chExt cx="2439988" cy="2141538"/>
          </a:xfrm>
        </p:grpSpPr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357563" y="3762376"/>
              <a:ext cx="2182813" cy="2141538"/>
            </a:xfrm>
            <a:custGeom>
              <a:avLst/>
              <a:gdLst>
                <a:gd name="T0" fmla="*/ 1375 w 1375"/>
                <a:gd name="T1" fmla="*/ 783 h 1349"/>
                <a:gd name="T2" fmla="*/ 1375 w 1375"/>
                <a:gd name="T3" fmla="*/ 783 h 1349"/>
                <a:gd name="T4" fmla="*/ 1339 w 1375"/>
                <a:gd name="T5" fmla="*/ 775 h 1349"/>
                <a:gd name="T6" fmla="*/ 1303 w 1375"/>
                <a:gd name="T7" fmla="*/ 763 h 1349"/>
                <a:gd name="T8" fmla="*/ 1269 w 1375"/>
                <a:gd name="T9" fmla="*/ 753 h 1349"/>
                <a:gd name="T10" fmla="*/ 1235 w 1375"/>
                <a:gd name="T11" fmla="*/ 739 h 1349"/>
                <a:gd name="T12" fmla="*/ 1169 w 1375"/>
                <a:gd name="T13" fmla="*/ 710 h 1349"/>
                <a:gd name="T14" fmla="*/ 1105 w 1375"/>
                <a:gd name="T15" fmla="*/ 678 h 1349"/>
                <a:gd name="T16" fmla="*/ 1043 w 1375"/>
                <a:gd name="T17" fmla="*/ 640 h 1349"/>
                <a:gd name="T18" fmla="*/ 985 w 1375"/>
                <a:gd name="T19" fmla="*/ 600 h 1349"/>
                <a:gd name="T20" fmla="*/ 929 w 1375"/>
                <a:gd name="T21" fmla="*/ 556 h 1349"/>
                <a:gd name="T22" fmla="*/ 875 w 1375"/>
                <a:gd name="T23" fmla="*/ 508 h 1349"/>
                <a:gd name="T24" fmla="*/ 825 w 1375"/>
                <a:gd name="T25" fmla="*/ 458 h 1349"/>
                <a:gd name="T26" fmla="*/ 780 w 1375"/>
                <a:gd name="T27" fmla="*/ 404 h 1349"/>
                <a:gd name="T28" fmla="*/ 736 w 1375"/>
                <a:gd name="T29" fmla="*/ 346 h 1349"/>
                <a:gd name="T30" fmla="*/ 698 w 1375"/>
                <a:gd name="T31" fmla="*/ 286 h 1349"/>
                <a:gd name="T32" fmla="*/ 662 w 1375"/>
                <a:gd name="T33" fmla="*/ 224 h 1349"/>
                <a:gd name="T34" fmla="*/ 630 w 1375"/>
                <a:gd name="T35" fmla="*/ 160 h 1349"/>
                <a:gd name="T36" fmla="*/ 616 w 1375"/>
                <a:gd name="T37" fmla="*/ 126 h 1349"/>
                <a:gd name="T38" fmla="*/ 604 w 1375"/>
                <a:gd name="T39" fmla="*/ 92 h 1349"/>
                <a:gd name="T40" fmla="*/ 592 w 1375"/>
                <a:gd name="T41" fmla="*/ 58 h 1349"/>
                <a:gd name="T42" fmla="*/ 580 w 1375"/>
                <a:gd name="T43" fmla="*/ 22 h 1349"/>
                <a:gd name="T44" fmla="*/ 286 w 1375"/>
                <a:gd name="T45" fmla="*/ 0 h 1349"/>
                <a:gd name="T46" fmla="*/ 0 w 1375"/>
                <a:gd name="T47" fmla="*/ 104 h 1349"/>
                <a:gd name="T48" fmla="*/ 0 w 1375"/>
                <a:gd name="T49" fmla="*/ 104 h 1349"/>
                <a:gd name="T50" fmla="*/ 16 w 1375"/>
                <a:gd name="T51" fmla="*/ 162 h 1349"/>
                <a:gd name="T52" fmla="*/ 34 w 1375"/>
                <a:gd name="T53" fmla="*/ 220 h 1349"/>
                <a:gd name="T54" fmla="*/ 52 w 1375"/>
                <a:gd name="T55" fmla="*/ 276 h 1349"/>
                <a:gd name="T56" fmla="*/ 74 w 1375"/>
                <a:gd name="T57" fmla="*/ 332 h 1349"/>
                <a:gd name="T58" fmla="*/ 96 w 1375"/>
                <a:gd name="T59" fmla="*/ 386 h 1349"/>
                <a:gd name="T60" fmla="*/ 122 w 1375"/>
                <a:gd name="T61" fmla="*/ 440 h 1349"/>
                <a:gd name="T62" fmla="*/ 148 w 1375"/>
                <a:gd name="T63" fmla="*/ 492 h 1349"/>
                <a:gd name="T64" fmla="*/ 176 w 1375"/>
                <a:gd name="T65" fmla="*/ 544 h 1349"/>
                <a:gd name="T66" fmla="*/ 206 w 1375"/>
                <a:gd name="T67" fmla="*/ 594 h 1349"/>
                <a:gd name="T68" fmla="*/ 238 w 1375"/>
                <a:gd name="T69" fmla="*/ 642 h 1349"/>
                <a:gd name="T70" fmla="*/ 272 w 1375"/>
                <a:gd name="T71" fmla="*/ 690 h 1349"/>
                <a:gd name="T72" fmla="*/ 306 w 1375"/>
                <a:gd name="T73" fmla="*/ 739 h 1349"/>
                <a:gd name="T74" fmla="*/ 342 w 1375"/>
                <a:gd name="T75" fmla="*/ 783 h 1349"/>
                <a:gd name="T76" fmla="*/ 382 w 1375"/>
                <a:gd name="T77" fmla="*/ 827 h 1349"/>
                <a:gd name="T78" fmla="*/ 420 w 1375"/>
                <a:gd name="T79" fmla="*/ 871 h 1349"/>
                <a:gd name="T80" fmla="*/ 462 w 1375"/>
                <a:gd name="T81" fmla="*/ 911 h 1349"/>
                <a:gd name="T82" fmla="*/ 504 w 1375"/>
                <a:gd name="T83" fmla="*/ 951 h 1349"/>
                <a:gd name="T84" fmla="*/ 548 w 1375"/>
                <a:gd name="T85" fmla="*/ 989 h 1349"/>
                <a:gd name="T86" fmla="*/ 594 w 1375"/>
                <a:gd name="T87" fmla="*/ 1027 h 1349"/>
                <a:gd name="T88" fmla="*/ 640 w 1375"/>
                <a:gd name="T89" fmla="*/ 1063 h 1349"/>
                <a:gd name="T90" fmla="*/ 688 w 1375"/>
                <a:gd name="T91" fmla="*/ 1095 h 1349"/>
                <a:gd name="T92" fmla="*/ 736 w 1375"/>
                <a:gd name="T93" fmla="*/ 1127 h 1349"/>
                <a:gd name="T94" fmla="*/ 785 w 1375"/>
                <a:gd name="T95" fmla="*/ 1159 h 1349"/>
                <a:gd name="T96" fmla="*/ 837 w 1375"/>
                <a:gd name="T97" fmla="*/ 1187 h 1349"/>
                <a:gd name="T98" fmla="*/ 889 w 1375"/>
                <a:gd name="T99" fmla="*/ 1213 h 1349"/>
                <a:gd name="T100" fmla="*/ 943 w 1375"/>
                <a:gd name="T101" fmla="*/ 1239 h 1349"/>
                <a:gd name="T102" fmla="*/ 997 w 1375"/>
                <a:gd name="T103" fmla="*/ 1263 h 1349"/>
                <a:gd name="T104" fmla="*/ 1051 w 1375"/>
                <a:gd name="T105" fmla="*/ 1283 h 1349"/>
                <a:gd name="T106" fmla="*/ 1107 w 1375"/>
                <a:gd name="T107" fmla="*/ 1303 h 1349"/>
                <a:gd name="T108" fmla="*/ 1165 w 1375"/>
                <a:gd name="T109" fmla="*/ 1321 h 1349"/>
                <a:gd name="T110" fmla="*/ 1223 w 1375"/>
                <a:gd name="T111" fmla="*/ 1337 h 1349"/>
                <a:gd name="T112" fmla="*/ 1281 w 1375"/>
                <a:gd name="T113" fmla="*/ 1349 h 1349"/>
                <a:gd name="T114" fmla="*/ 1269 w 1375"/>
                <a:gd name="T115" fmla="*/ 1057 h 1349"/>
                <a:gd name="T116" fmla="*/ 1375 w 1375"/>
                <a:gd name="T117" fmla="*/ 783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75" h="1349">
                  <a:moveTo>
                    <a:pt x="1375" y="783"/>
                  </a:moveTo>
                  <a:lnTo>
                    <a:pt x="1375" y="783"/>
                  </a:lnTo>
                  <a:lnTo>
                    <a:pt x="1339" y="775"/>
                  </a:lnTo>
                  <a:lnTo>
                    <a:pt x="1303" y="763"/>
                  </a:lnTo>
                  <a:lnTo>
                    <a:pt x="1269" y="753"/>
                  </a:lnTo>
                  <a:lnTo>
                    <a:pt x="1235" y="739"/>
                  </a:lnTo>
                  <a:lnTo>
                    <a:pt x="1169" y="710"/>
                  </a:lnTo>
                  <a:lnTo>
                    <a:pt x="1105" y="678"/>
                  </a:lnTo>
                  <a:lnTo>
                    <a:pt x="1043" y="640"/>
                  </a:lnTo>
                  <a:lnTo>
                    <a:pt x="985" y="600"/>
                  </a:lnTo>
                  <a:lnTo>
                    <a:pt x="929" y="556"/>
                  </a:lnTo>
                  <a:lnTo>
                    <a:pt x="875" y="508"/>
                  </a:lnTo>
                  <a:lnTo>
                    <a:pt x="825" y="458"/>
                  </a:lnTo>
                  <a:lnTo>
                    <a:pt x="780" y="404"/>
                  </a:lnTo>
                  <a:lnTo>
                    <a:pt x="736" y="346"/>
                  </a:lnTo>
                  <a:lnTo>
                    <a:pt x="698" y="286"/>
                  </a:lnTo>
                  <a:lnTo>
                    <a:pt x="662" y="224"/>
                  </a:lnTo>
                  <a:lnTo>
                    <a:pt x="630" y="160"/>
                  </a:lnTo>
                  <a:lnTo>
                    <a:pt x="616" y="126"/>
                  </a:lnTo>
                  <a:lnTo>
                    <a:pt x="604" y="92"/>
                  </a:lnTo>
                  <a:lnTo>
                    <a:pt x="592" y="58"/>
                  </a:lnTo>
                  <a:lnTo>
                    <a:pt x="580" y="22"/>
                  </a:lnTo>
                  <a:lnTo>
                    <a:pt x="286" y="0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16" y="162"/>
                  </a:lnTo>
                  <a:lnTo>
                    <a:pt x="34" y="220"/>
                  </a:lnTo>
                  <a:lnTo>
                    <a:pt x="52" y="276"/>
                  </a:lnTo>
                  <a:lnTo>
                    <a:pt x="74" y="332"/>
                  </a:lnTo>
                  <a:lnTo>
                    <a:pt x="96" y="386"/>
                  </a:lnTo>
                  <a:lnTo>
                    <a:pt x="122" y="440"/>
                  </a:lnTo>
                  <a:lnTo>
                    <a:pt x="148" y="492"/>
                  </a:lnTo>
                  <a:lnTo>
                    <a:pt x="176" y="544"/>
                  </a:lnTo>
                  <a:lnTo>
                    <a:pt x="206" y="594"/>
                  </a:lnTo>
                  <a:lnTo>
                    <a:pt x="238" y="642"/>
                  </a:lnTo>
                  <a:lnTo>
                    <a:pt x="272" y="690"/>
                  </a:lnTo>
                  <a:lnTo>
                    <a:pt x="306" y="739"/>
                  </a:lnTo>
                  <a:lnTo>
                    <a:pt x="342" y="783"/>
                  </a:lnTo>
                  <a:lnTo>
                    <a:pt x="382" y="827"/>
                  </a:lnTo>
                  <a:lnTo>
                    <a:pt x="420" y="871"/>
                  </a:lnTo>
                  <a:lnTo>
                    <a:pt x="462" y="911"/>
                  </a:lnTo>
                  <a:lnTo>
                    <a:pt x="504" y="951"/>
                  </a:lnTo>
                  <a:lnTo>
                    <a:pt x="548" y="989"/>
                  </a:lnTo>
                  <a:lnTo>
                    <a:pt x="594" y="1027"/>
                  </a:lnTo>
                  <a:lnTo>
                    <a:pt x="640" y="1063"/>
                  </a:lnTo>
                  <a:lnTo>
                    <a:pt x="688" y="1095"/>
                  </a:lnTo>
                  <a:lnTo>
                    <a:pt x="736" y="1127"/>
                  </a:lnTo>
                  <a:lnTo>
                    <a:pt x="785" y="1159"/>
                  </a:lnTo>
                  <a:lnTo>
                    <a:pt x="837" y="1187"/>
                  </a:lnTo>
                  <a:lnTo>
                    <a:pt x="889" y="1213"/>
                  </a:lnTo>
                  <a:lnTo>
                    <a:pt x="943" y="1239"/>
                  </a:lnTo>
                  <a:lnTo>
                    <a:pt x="997" y="1263"/>
                  </a:lnTo>
                  <a:lnTo>
                    <a:pt x="1051" y="1283"/>
                  </a:lnTo>
                  <a:lnTo>
                    <a:pt x="1107" y="1303"/>
                  </a:lnTo>
                  <a:lnTo>
                    <a:pt x="1165" y="1321"/>
                  </a:lnTo>
                  <a:lnTo>
                    <a:pt x="1223" y="1337"/>
                  </a:lnTo>
                  <a:lnTo>
                    <a:pt x="1281" y="1349"/>
                  </a:lnTo>
                  <a:lnTo>
                    <a:pt x="1269" y="1057"/>
                  </a:lnTo>
                  <a:lnTo>
                    <a:pt x="1375" y="7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C" dirty="0"/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3100388" y="4035426"/>
              <a:ext cx="990600" cy="992188"/>
            </a:xfrm>
            <a:custGeom>
              <a:avLst/>
              <a:gdLst>
                <a:gd name="T0" fmla="*/ 306 w 624"/>
                <a:gd name="T1" fmla="*/ 0 h 625"/>
                <a:gd name="T2" fmla="*/ 242 w 624"/>
                <a:gd name="T3" fmla="*/ 8 h 625"/>
                <a:gd name="T4" fmla="*/ 184 w 624"/>
                <a:gd name="T5" fmla="*/ 28 h 625"/>
                <a:gd name="T6" fmla="*/ 132 w 624"/>
                <a:gd name="T7" fmla="*/ 58 h 625"/>
                <a:gd name="T8" fmla="*/ 88 w 624"/>
                <a:gd name="T9" fmla="*/ 96 h 625"/>
                <a:gd name="T10" fmla="*/ 50 w 624"/>
                <a:gd name="T11" fmla="*/ 144 h 625"/>
                <a:gd name="T12" fmla="*/ 22 w 624"/>
                <a:gd name="T13" fmla="*/ 198 h 625"/>
                <a:gd name="T14" fmla="*/ 6 w 624"/>
                <a:gd name="T15" fmla="*/ 256 h 625"/>
                <a:gd name="T16" fmla="*/ 0 w 624"/>
                <a:gd name="T17" fmla="*/ 320 h 625"/>
                <a:gd name="T18" fmla="*/ 4 w 624"/>
                <a:gd name="T19" fmla="*/ 350 h 625"/>
                <a:gd name="T20" fmla="*/ 16 w 624"/>
                <a:gd name="T21" fmla="*/ 412 h 625"/>
                <a:gd name="T22" fmla="*/ 42 w 624"/>
                <a:gd name="T23" fmla="*/ 466 h 625"/>
                <a:gd name="T24" fmla="*/ 76 w 624"/>
                <a:gd name="T25" fmla="*/ 516 h 625"/>
                <a:gd name="T26" fmla="*/ 120 w 624"/>
                <a:gd name="T27" fmla="*/ 557 h 625"/>
                <a:gd name="T28" fmla="*/ 170 w 624"/>
                <a:gd name="T29" fmla="*/ 589 h 625"/>
                <a:gd name="T30" fmla="*/ 226 w 624"/>
                <a:gd name="T31" fmla="*/ 613 h 625"/>
                <a:gd name="T32" fmla="*/ 288 w 624"/>
                <a:gd name="T33" fmla="*/ 623 h 625"/>
                <a:gd name="T34" fmla="*/ 320 w 624"/>
                <a:gd name="T35" fmla="*/ 625 h 625"/>
                <a:gd name="T36" fmla="*/ 382 w 624"/>
                <a:gd name="T37" fmla="*/ 617 h 625"/>
                <a:gd name="T38" fmla="*/ 440 w 624"/>
                <a:gd name="T39" fmla="*/ 597 h 625"/>
                <a:gd name="T40" fmla="*/ 492 w 624"/>
                <a:gd name="T41" fmla="*/ 567 h 625"/>
                <a:gd name="T42" fmla="*/ 538 w 624"/>
                <a:gd name="T43" fmla="*/ 528 h 625"/>
                <a:gd name="T44" fmla="*/ 574 w 624"/>
                <a:gd name="T45" fmla="*/ 480 h 625"/>
                <a:gd name="T46" fmla="*/ 602 w 624"/>
                <a:gd name="T47" fmla="*/ 426 h 625"/>
                <a:gd name="T48" fmla="*/ 618 w 624"/>
                <a:gd name="T49" fmla="*/ 368 h 625"/>
                <a:gd name="T50" fmla="*/ 624 w 624"/>
                <a:gd name="T51" fmla="*/ 306 h 625"/>
                <a:gd name="T52" fmla="*/ 620 w 624"/>
                <a:gd name="T53" fmla="*/ 274 h 625"/>
                <a:gd name="T54" fmla="*/ 608 w 624"/>
                <a:gd name="T55" fmla="*/ 212 h 625"/>
                <a:gd name="T56" fmla="*/ 582 w 624"/>
                <a:gd name="T57" fmla="*/ 158 h 625"/>
                <a:gd name="T58" fmla="*/ 548 w 624"/>
                <a:gd name="T59" fmla="*/ 108 h 625"/>
                <a:gd name="T60" fmla="*/ 504 w 624"/>
                <a:gd name="T61" fmla="*/ 68 h 625"/>
                <a:gd name="T62" fmla="*/ 454 w 624"/>
                <a:gd name="T63" fmla="*/ 36 h 625"/>
                <a:gd name="T64" fmla="*/ 398 w 624"/>
                <a:gd name="T65" fmla="*/ 12 h 625"/>
                <a:gd name="T66" fmla="*/ 336 w 624"/>
                <a:gd name="T67" fmla="*/ 2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4" h="625">
                  <a:moveTo>
                    <a:pt x="306" y="0"/>
                  </a:moveTo>
                  <a:lnTo>
                    <a:pt x="306" y="0"/>
                  </a:lnTo>
                  <a:lnTo>
                    <a:pt x="274" y="4"/>
                  </a:lnTo>
                  <a:lnTo>
                    <a:pt x="242" y="8"/>
                  </a:lnTo>
                  <a:lnTo>
                    <a:pt x="212" y="16"/>
                  </a:lnTo>
                  <a:lnTo>
                    <a:pt x="184" y="28"/>
                  </a:lnTo>
                  <a:lnTo>
                    <a:pt x="158" y="42"/>
                  </a:lnTo>
                  <a:lnTo>
                    <a:pt x="132" y="58"/>
                  </a:lnTo>
                  <a:lnTo>
                    <a:pt x="108" y="76"/>
                  </a:lnTo>
                  <a:lnTo>
                    <a:pt x="88" y="96"/>
                  </a:lnTo>
                  <a:lnTo>
                    <a:pt x="68" y="120"/>
                  </a:lnTo>
                  <a:lnTo>
                    <a:pt x="50" y="144"/>
                  </a:lnTo>
                  <a:lnTo>
                    <a:pt x="36" y="170"/>
                  </a:lnTo>
                  <a:lnTo>
                    <a:pt x="22" y="198"/>
                  </a:lnTo>
                  <a:lnTo>
                    <a:pt x="12" y="226"/>
                  </a:lnTo>
                  <a:lnTo>
                    <a:pt x="6" y="256"/>
                  </a:lnTo>
                  <a:lnTo>
                    <a:pt x="2" y="288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4" y="350"/>
                  </a:lnTo>
                  <a:lnTo>
                    <a:pt x="8" y="382"/>
                  </a:lnTo>
                  <a:lnTo>
                    <a:pt x="16" y="412"/>
                  </a:lnTo>
                  <a:lnTo>
                    <a:pt x="28" y="440"/>
                  </a:lnTo>
                  <a:lnTo>
                    <a:pt x="42" y="466"/>
                  </a:lnTo>
                  <a:lnTo>
                    <a:pt x="58" y="492"/>
                  </a:lnTo>
                  <a:lnTo>
                    <a:pt x="76" y="516"/>
                  </a:lnTo>
                  <a:lnTo>
                    <a:pt x="98" y="538"/>
                  </a:lnTo>
                  <a:lnTo>
                    <a:pt x="120" y="557"/>
                  </a:lnTo>
                  <a:lnTo>
                    <a:pt x="144" y="575"/>
                  </a:lnTo>
                  <a:lnTo>
                    <a:pt x="170" y="589"/>
                  </a:lnTo>
                  <a:lnTo>
                    <a:pt x="198" y="603"/>
                  </a:lnTo>
                  <a:lnTo>
                    <a:pt x="226" y="613"/>
                  </a:lnTo>
                  <a:lnTo>
                    <a:pt x="256" y="619"/>
                  </a:lnTo>
                  <a:lnTo>
                    <a:pt x="288" y="623"/>
                  </a:lnTo>
                  <a:lnTo>
                    <a:pt x="320" y="625"/>
                  </a:lnTo>
                  <a:lnTo>
                    <a:pt x="320" y="625"/>
                  </a:lnTo>
                  <a:lnTo>
                    <a:pt x="350" y="621"/>
                  </a:lnTo>
                  <a:lnTo>
                    <a:pt x="382" y="617"/>
                  </a:lnTo>
                  <a:lnTo>
                    <a:pt x="412" y="609"/>
                  </a:lnTo>
                  <a:lnTo>
                    <a:pt x="440" y="597"/>
                  </a:lnTo>
                  <a:lnTo>
                    <a:pt x="466" y="583"/>
                  </a:lnTo>
                  <a:lnTo>
                    <a:pt x="492" y="567"/>
                  </a:lnTo>
                  <a:lnTo>
                    <a:pt x="516" y="548"/>
                  </a:lnTo>
                  <a:lnTo>
                    <a:pt x="538" y="528"/>
                  </a:lnTo>
                  <a:lnTo>
                    <a:pt x="556" y="504"/>
                  </a:lnTo>
                  <a:lnTo>
                    <a:pt x="574" y="480"/>
                  </a:lnTo>
                  <a:lnTo>
                    <a:pt x="590" y="454"/>
                  </a:lnTo>
                  <a:lnTo>
                    <a:pt x="602" y="426"/>
                  </a:lnTo>
                  <a:lnTo>
                    <a:pt x="612" y="398"/>
                  </a:lnTo>
                  <a:lnTo>
                    <a:pt x="618" y="368"/>
                  </a:lnTo>
                  <a:lnTo>
                    <a:pt x="622" y="336"/>
                  </a:lnTo>
                  <a:lnTo>
                    <a:pt x="624" y="306"/>
                  </a:lnTo>
                  <a:lnTo>
                    <a:pt x="624" y="306"/>
                  </a:lnTo>
                  <a:lnTo>
                    <a:pt x="620" y="274"/>
                  </a:lnTo>
                  <a:lnTo>
                    <a:pt x="616" y="242"/>
                  </a:lnTo>
                  <a:lnTo>
                    <a:pt x="608" y="212"/>
                  </a:lnTo>
                  <a:lnTo>
                    <a:pt x="596" y="184"/>
                  </a:lnTo>
                  <a:lnTo>
                    <a:pt x="582" y="158"/>
                  </a:lnTo>
                  <a:lnTo>
                    <a:pt x="566" y="132"/>
                  </a:lnTo>
                  <a:lnTo>
                    <a:pt x="548" y="108"/>
                  </a:lnTo>
                  <a:lnTo>
                    <a:pt x="528" y="88"/>
                  </a:lnTo>
                  <a:lnTo>
                    <a:pt x="504" y="68"/>
                  </a:lnTo>
                  <a:lnTo>
                    <a:pt x="480" y="50"/>
                  </a:lnTo>
                  <a:lnTo>
                    <a:pt x="454" y="36"/>
                  </a:lnTo>
                  <a:lnTo>
                    <a:pt x="426" y="22"/>
                  </a:lnTo>
                  <a:lnTo>
                    <a:pt x="398" y="12"/>
                  </a:lnTo>
                  <a:lnTo>
                    <a:pt x="368" y="6"/>
                  </a:lnTo>
                  <a:lnTo>
                    <a:pt x="336" y="2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C" dirty="0"/>
            </a:p>
          </p:txBody>
        </p:sp>
        <p:sp>
          <p:nvSpPr>
            <p:cNvPr id="65" name="Freeform 16"/>
            <p:cNvSpPr>
              <a:spLocks/>
            </p:cNvSpPr>
            <p:nvPr/>
          </p:nvSpPr>
          <p:spPr bwMode="auto">
            <a:xfrm>
              <a:off x="3236913" y="4171951"/>
              <a:ext cx="717550" cy="717550"/>
            </a:xfrm>
            <a:custGeom>
              <a:avLst/>
              <a:gdLst>
                <a:gd name="T0" fmla="*/ 222 w 452"/>
                <a:gd name="T1" fmla="*/ 0 h 452"/>
                <a:gd name="T2" fmla="*/ 176 w 452"/>
                <a:gd name="T3" fmla="*/ 4 h 452"/>
                <a:gd name="T4" fmla="*/ 134 w 452"/>
                <a:gd name="T5" fmla="*/ 20 h 452"/>
                <a:gd name="T6" fmla="*/ 96 w 452"/>
                <a:gd name="T7" fmla="*/ 40 h 452"/>
                <a:gd name="T8" fmla="*/ 62 w 452"/>
                <a:gd name="T9" fmla="*/ 70 h 452"/>
                <a:gd name="T10" fmla="*/ 36 w 452"/>
                <a:gd name="T11" fmla="*/ 104 h 452"/>
                <a:gd name="T12" fmla="*/ 16 w 452"/>
                <a:gd name="T13" fmla="*/ 142 h 452"/>
                <a:gd name="T14" fmla="*/ 2 w 452"/>
                <a:gd name="T15" fmla="*/ 186 h 452"/>
                <a:gd name="T16" fmla="*/ 0 w 452"/>
                <a:gd name="T17" fmla="*/ 232 h 452"/>
                <a:gd name="T18" fmla="*/ 0 w 452"/>
                <a:gd name="T19" fmla="*/ 254 h 452"/>
                <a:gd name="T20" fmla="*/ 10 w 452"/>
                <a:gd name="T21" fmla="*/ 298 h 452"/>
                <a:gd name="T22" fmla="*/ 30 w 452"/>
                <a:gd name="T23" fmla="*/ 338 h 452"/>
                <a:gd name="T24" fmla="*/ 54 w 452"/>
                <a:gd name="T25" fmla="*/ 374 h 452"/>
                <a:gd name="T26" fmla="*/ 86 w 452"/>
                <a:gd name="T27" fmla="*/ 404 h 452"/>
                <a:gd name="T28" fmla="*/ 122 w 452"/>
                <a:gd name="T29" fmla="*/ 428 h 452"/>
                <a:gd name="T30" fmla="*/ 164 w 452"/>
                <a:gd name="T31" fmla="*/ 444 h 452"/>
                <a:gd name="T32" fmla="*/ 208 w 452"/>
                <a:gd name="T33" fmla="*/ 452 h 452"/>
                <a:gd name="T34" fmla="*/ 232 w 452"/>
                <a:gd name="T35" fmla="*/ 452 h 452"/>
                <a:gd name="T36" fmla="*/ 276 w 452"/>
                <a:gd name="T37" fmla="*/ 448 h 452"/>
                <a:gd name="T38" fmla="*/ 320 w 452"/>
                <a:gd name="T39" fmla="*/ 434 h 452"/>
                <a:gd name="T40" fmla="*/ 358 w 452"/>
                <a:gd name="T41" fmla="*/ 412 h 452"/>
                <a:gd name="T42" fmla="*/ 390 w 452"/>
                <a:gd name="T43" fmla="*/ 382 h 452"/>
                <a:gd name="T44" fmla="*/ 418 w 452"/>
                <a:gd name="T45" fmla="*/ 348 h 452"/>
                <a:gd name="T46" fmla="*/ 438 w 452"/>
                <a:gd name="T47" fmla="*/ 310 h 452"/>
                <a:gd name="T48" fmla="*/ 450 w 452"/>
                <a:gd name="T49" fmla="*/ 266 h 452"/>
                <a:gd name="T50" fmla="*/ 452 w 452"/>
                <a:gd name="T51" fmla="*/ 220 h 452"/>
                <a:gd name="T52" fmla="*/ 452 w 452"/>
                <a:gd name="T53" fmla="*/ 198 h 452"/>
                <a:gd name="T54" fmla="*/ 442 w 452"/>
                <a:gd name="T55" fmla="*/ 154 h 452"/>
                <a:gd name="T56" fmla="*/ 424 w 452"/>
                <a:gd name="T57" fmla="*/ 114 h 452"/>
                <a:gd name="T58" fmla="*/ 398 w 452"/>
                <a:gd name="T59" fmla="*/ 78 h 452"/>
                <a:gd name="T60" fmla="*/ 366 w 452"/>
                <a:gd name="T61" fmla="*/ 48 h 452"/>
                <a:gd name="T62" fmla="*/ 330 w 452"/>
                <a:gd name="T63" fmla="*/ 24 h 452"/>
                <a:gd name="T64" fmla="*/ 288 w 452"/>
                <a:gd name="T65" fmla="*/ 8 h 452"/>
                <a:gd name="T66" fmla="*/ 244 w 452"/>
                <a:gd name="T67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2" h="452">
                  <a:moveTo>
                    <a:pt x="222" y="0"/>
                  </a:moveTo>
                  <a:lnTo>
                    <a:pt x="222" y="0"/>
                  </a:lnTo>
                  <a:lnTo>
                    <a:pt x="198" y="0"/>
                  </a:lnTo>
                  <a:lnTo>
                    <a:pt x="176" y="4"/>
                  </a:lnTo>
                  <a:lnTo>
                    <a:pt x="154" y="10"/>
                  </a:lnTo>
                  <a:lnTo>
                    <a:pt x="134" y="20"/>
                  </a:lnTo>
                  <a:lnTo>
                    <a:pt x="114" y="30"/>
                  </a:lnTo>
                  <a:lnTo>
                    <a:pt x="96" y="40"/>
                  </a:lnTo>
                  <a:lnTo>
                    <a:pt x="78" y="54"/>
                  </a:lnTo>
                  <a:lnTo>
                    <a:pt x="62" y="70"/>
                  </a:lnTo>
                  <a:lnTo>
                    <a:pt x="48" y="86"/>
                  </a:lnTo>
                  <a:lnTo>
                    <a:pt x="36" y="104"/>
                  </a:lnTo>
                  <a:lnTo>
                    <a:pt x="24" y="122"/>
                  </a:lnTo>
                  <a:lnTo>
                    <a:pt x="16" y="142"/>
                  </a:lnTo>
                  <a:lnTo>
                    <a:pt x="8" y="164"/>
                  </a:lnTo>
                  <a:lnTo>
                    <a:pt x="2" y="186"/>
                  </a:lnTo>
                  <a:lnTo>
                    <a:pt x="0" y="208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0" y="254"/>
                  </a:lnTo>
                  <a:lnTo>
                    <a:pt x="4" y="276"/>
                  </a:lnTo>
                  <a:lnTo>
                    <a:pt x="10" y="298"/>
                  </a:lnTo>
                  <a:lnTo>
                    <a:pt x="20" y="320"/>
                  </a:lnTo>
                  <a:lnTo>
                    <a:pt x="30" y="338"/>
                  </a:lnTo>
                  <a:lnTo>
                    <a:pt x="40" y="358"/>
                  </a:lnTo>
                  <a:lnTo>
                    <a:pt x="54" y="374"/>
                  </a:lnTo>
                  <a:lnTo>
                    <a:pt x="70" y="390"/>
                  </a:lnTo>
                  <a:lnTo>
                    <a:pt x="86" y="404"/>
                  </a:lnTo>
                  <a:lnTo>
                    <a:pt x="104" y="416"/>
                  </a:lnTo>
                  <a:lnTo>
                    <a:pt x="122" y="428"/>
                  </a:lnTo>
                  <a:lnTo>
                    <a:pt x="142" y="438"/>
                  </a:lnTo>
                  <a:lnTo>
                    <a:pt x="164" y="444"/>
                  </a:lnTo>
                  <a:lnTo>
                    <a:pt x="186" y="450"/>
                  </a:lnTo>
                  <a:lnTo>
                    <a:pt x="208" y="452"/>
                  </a:lnTo>
                  <a:lnTo>
                    <a:pt x="232" y="452"/>
                  </a:lnTo>
                  <a:lnTo>
                    <a:pt x="232" y="452"/>
                  </a:lnTo>
                  <a:lnTo>
                    <a:pt x="254" y="452"/>
                  </a:lnTo>
                  <a:lnTo>
                    <a:pt x="276" y="448"/>
                  </a:lnTo>
                  <a:lnTo>
                    <a:pt x="298" y="442"/>
                  </a:lnTo>
                  <a:lnTo>
                    <a:pt x="320" y="434"/>
                  </a:lnTo>
                  <a:lnTo>
                    <a:pt x="338" y="424"/>
                  </a:lnTo>
                  <a:lnTo>
                    <a:pt x="358" y="412"/>
                  </a:lnTo>
                  <a:lnTo>
                    <a:pt x="374" y="398"/>
                  </a:lnTo>
                  <a:lnTo>
                    <a:pt x="390" y="382"/>
                  </a:lnTo>
                  <a:lnTo>
                    <a:pt x="404" y="366"/>
                  </a:lnTo>
                  <a:lnTo>
                    <a:pt x="418" y="348"/>
                  </a:lnTo>
                  <a:lnTo>
                    <a:pt x="428" y="330"/>
                  </a:lnTo>
                  <a:lnTo>
                    <a:pt x="438" y="310"/>
                  </a:lnTo>
                  <a:lnTo>
                    <a:pt x="444" y="288"/>
                  </a:lnTo>
                  <a:lnTo>
                    <a:pt x="450" y="266"/>
                  </a:lnTo>
                  <a:lnTo>
                    <a:pt x="452" y="244"/>
                  </a:lnTo>
                  <a:lnTo>
                    <a:pt x="452" y="220"/>
                  </a:lnTo>
                  <a:lnTo>
                    <a:pt x="452" y="220"/>
                  </a:lnTo>
                  <a:lnTo>
                    <a:pt x="452" y="198"/>
                  </a:lnTo>
                  <a:lnTo>
                    <a:pt x="448" y="176"/>
                  </a:lnTo>
                  <a:lnTo>
                    <a:pt x="442" y="154"/>
                  </a:lnTo>
                  <a:lnTo>
                    <a:pt x="434" y="134"/>
                  </a:lnTo>
                  <a:lnTo>
                    <a:pt x="424" y="114"/>
                  </a:lnTo>
                  <a:lnTo>
                    <a:pt x="412" y="94"/>
                  </a:lnTo>
                  <a:lnTo>
                    <a:pt x="398" y="78"/>
                  </a:lnTo>
                  <a:lnTo>
                    <a:pt x="382" y="62"/>
                  </a:lnTo>
                  <a:lnTo>
                    <a:pt x="366" y="48"/>
                  </a:lnTo>
                  <a:lnTo>
                    <a:pt x="348" y="36"/>
                  </a:lnTo>
                  <a:lnTo>
                    <a:pt x="330" y="24"/>
                  </a:lnTo>
                  <a:lnTo>
                    <a:pt x="310" y="16"/>
                  </a:lnTo>
                  <a:lnTo>
                    <a:pt x="288" y="8"/>
                  </a:lnTo>
                  <a:lnTo>
                    <a:pt x="266" y="2"/>
                  </a:lnTo>
                  <a:lnTo>
                    <a:pt x="244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EC" sz="3300" b="1" dirty="0"/>
                <a:t>D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563497" y="4026695"/>
            <a:ext cx="2027635" cy="1629965"/>
            <a:chOff x="5591176" y="4225926"/>
            <a:chExt cx="2703513" cy="2173287"/>
          </a:xfrm>
        </p:grpSpPr>
        <p:sp>
          <p:nvSpPr>
            <p:cNvPr id="67" name="Freeform 8"/>
            <p:cNvSpPr>
              <a:spLocks/>
            </p:cNvSpPr>
            <p:nvPr/>
          </p:nvSpPr>
          <p:spPr bwMode="auto">
            <a:xfrm>
              <a:off x="5591176" y="4225926"/>
              <a:ext cx="2703513" cy="1735138"/>
            </a:xfrm>
            <a:custGeom>
              <a:avLst/>
              <a:gdLst>
                <a:gd name="T0" fmla="*/ 1168 w 1703"/>
                <a:gd name="T1" fmla="*/ 0 h 1093"/>
                <a:gd name="T2" fmla="*/ 1130 w 1703"/>
                <a:gd name="T3" fmla="*/ 58 h 1093"/>
                <a:gd name="T4" fmla="*/ 1042 w 1703"/>
                <a:gd name="T5" fmla="*/ 164 h 1093"/>
                <a:gd name="T6" fmla="*/ 944 w 1703"/>
                <a:gd name="T7" fmla="*/ 260 h 1093"/>
                <a:gd name="T8" fmla="*/ 834 w 1703"/>
                <a:gd name="T9" fmla="*/ 342 h 1093"/>
                <a:gd name="T10" fmla="*/ 712 w 1703"/>
                <a:gd name="T11" fmla="*/ 412 h 1093"/>
                <a:gd name="T12" fmla="*/ 584 w 1703"/>
                <a:gd name="T13" fmla="*/ 465 h 1093"/>
                <a:gd name="T14" fmla="*/ 446 w 1703"/>
                <a:gd name="T15" fmla="*/ 501 h 1093"/>
                <a:gd name="T16" fmla="*/ 304 w 1703"/>
                <a:gd name="T17" fmla="*/ 521 h 1093"/>
                <a:gd name="T18" fmla="*/ 230 w 1703"/>
                <a:gd name="T19" fmla="*/ 523 h 1093"/>
                <a:gd name="T20" fmla="*/ 166 w 1703"/>
                <a:gd name="T21" fmla="*/ 521 h 1093"/>
                <a:gd name="T22" fmla="*/ 0 w 1703"/>
                <a:gd name="T23" fmla="*/ 787 h 1093"/>
                <a:gd name="T24" fmla="*/ 18 w 1703"/>
                <a:gd name="T25" fmla="*/ 1081 h 1093"/>
                <a:gd name="T26" fmla="*/ 118 w 1703"/>
                <a:gd name="T27" fmla="*/ 1091 h 1093"/>
                <a:gd name="T28" fmla="*/ 220 w 1703"/>
                <a:gd name="T29" fmla="*/ 1093 h 1093"/>
                <a:gd name="T30" fmla="*/ 280 w 1703"/>
                <a:gd name="T31" fmla="*/ 1093 h 1093"/>
                <a:gd name="T32" fmla="*/ 400 w 1703"/>
                <a:gd name="T33" fmla="*/ 1083 h 1093"/>
                <a:gd name="T34" fmla="*/ 516 w 1703"/>
                <a:gd name="T35" fmla="*/ 1067 h 1093"/>
                <a:gd name="T36" fmla="*/ 628 w 1703"/>
                <a:gd name="T37" fmla="*/ 1043 h 1093"/>
                <a:gd name="T38" fmla="*/ 740 w 1703"/>
                <a:gd name="T39" fmla="*/ 1011 h 1093"/>
                <a:gd name="T40" fmla="*/ 846 w 1703"/>
                <a:gd name="T41" fmla="*/ 973 h 1093"/>
                <a:gd name="T42" fmla="*/ 950 w 1703"/>
                <a:gd name="T43" fmla="*/ 927 h 1093"/>
                <a:gd name="T44" fmla="*/ 1050 w 1703"/>
                <a:gd name="T45" fmla="*/ 873 h 1093"/>
                <a:gd name="T46" fmla="*/ 1146 w 1703"/>
                <a:gd name="T47" fmla="*/ 815 h 1093"/>
                <a:gd name="T48" fmla="*/ 1236 w 1703"/>
                <a:gd name="T49" fmla="*/ 749 h 1093"/>
                <a:gd name="T50" fmla="*/ 1323 w 1703"/>
                <a:gd name="T51" fmla="*/ 679 h 1093"/>
                <a:gd name="T52" fmla="*/ 1405 w 1703"/>
                <a:gd name="T53" fmla="*/ 603 h 1093"/>
                <a:gd name="T54" fmla="*/ 1481 w 1703"/>
                <a:gd name="T55" fmla="*/ 521 h 1093"/>
                <a:gd name="T56" fmla="*/ 1551 w 1703"/>
                <a:gd name="T57" fmla="*/ 435 h 1093"/>
                <a:gd name="T58" fmla="*/ 1617 w 1703"/>
                <a:gd name="T59" fmla="*/ 342 h 1093"/>
                <a:gd name="T60" fmla="*/ 1675 w 1703"/>
                <a:gd name="T61" fmla="*/ 246 h 1093"/>
                <a:gd name="T62" fmla="*/ 1427 w 1703"/>
                <a:gd name="T63" fmla="*/ 158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3" h="1093">
                  <a:moveTo>
                    <a:pt x="1427" y="158"/>
                  </a:moveTo>
                  <a:lnTo>
                    <a:pt x="1168" y="0"/>
                  </a:lnTo>
                  <a:lnTo>
                    <a:pt x="1168" y="0"/>
                  </a:lnTo>
                  <a:lnTo>
                    <a:pt x="1130" y="58"/>
                  </a:lnTo>
                  <a:lnTo>
                    <a:pt x="1088" y="112"/>
                  </a:lnTo>
                  <a:lnTo>
                    <a:pt x="1042" y="164"/>
                  </a:lnTo>
                  <a:lnTo>
                    <a:pt x="994" y="214"/>
                  </a:lnTo>
                  <a:lnTo>
                    <a:pt x="944" y="260"/>
                  </a:lnTo>
                  <a:lnTo>
                    <a:pt x="890" y="304"/>
                  </a:lnTo>
                  <a:lnTo>
                    <a:pt x="834" y="342"/>
                  </a:lnTo>
                  <a:lnTo>
                    <a:pt x="774" y="378"/>
                  </a:lnTo>
                  <a:lnTo>
                    <a:pt x="712" y="412"/>
                  </a:lnTo>
                  <a:lnTo>
                    <a:pt x="650" y="441"/>
                  </a:lnTo>
                  <a:lnTo>
                    <a:pt x="584" y="465"/>
                  </a:lnTo>
                  <a:lnTo>
                    <a:pt x="516" y="485"/>
                  </a:lnTo>
                  <a:lnTo>
                    <a:pt x="446" y="501"/>
                  </a:lnTo>
                  <a:lnTo>
                    <a:pt x="376" y="513"/>
                  </a:lnTo>
                  <a:lnTo>
                    <a:pt x="304" y="521"/>
                  </a:lnTo>
                  <a:lnTo>
                    <a:pt x="268" y="523"/>
                  </a:lnTo>
                  <a:lnTo>
                    <a:pt x="230" y="523"/>
                  </a:lnTo>
                  <a:lnTo>
                    <a:pt x="230" y="523"/>
                  </a:lnTo>
                  <a:lnTo>
                    <a:pt x="166" y="521"/>
                  </a:lnTo>
                  <a:lnTo>
                    <a:pt x="104" y="515"/>
                  </a:lnTo>
                  <a:lnTo>
                    <a:pt x="0" y="787"/>
                  </a:lnTo>
                  <a:lnTo>
                    <a:pt x="18" y="1081"/>
                  </a:lnTo>
                  <a:lnTo>
                    <a:pt x="18" y="1081"/>
                  </a:lnTo>
                  <a:lnTo>
                    <a:pt x="68" y="1087"/>
                  </a:lnTo>
                  <a:lnTo>
                    <a:pt x="118" y="1091"/>
                  </a:lnTo>
                  <a:lnTo>
                    <a:pt x="170" y="1093"/>
                  </a:lnTo>
                  <a:lnTo>
                    <a:pt x="220" y="1093"/>
                  </a:lnTo>
                  <a:lnTo>
                    <a:pt x="220" y="1093"/>
                  </a:lnTo>
                  <a:lnTo>
                    <a:pt x="280" y="1093"/>
                  </a:lnTo>
                  <a:lnTo>
                    <a:pt x="340" y="1089"/>
                  </a:lnTo>
                  <a:lnTo>
                    <a:pt x="400" y="1083"/>
                  </a:lnTo>
                  <a:lnTo>
                    <a:pt x="458" y="1077"/>
                  </a:lnTo>
                  <a:lnTo>
                    <a:pt x="516" y="1067"/>
                  </a:lnTo>
                  <a:lnTo>
                    <a:pt x="572" y="1057"/>
                  </a:lnTo>
                  <a:lnTo>
                    <a:pt x="628" y="1043"/>
                  </a:lnTo>
                  <a:lnTo>
                    <a:pt x="684" y="1029"/>
                  </a:lnTo>
                  <a:lnTo>
                    <a:pt x="740" y="1011"/>
                  </a:lnTo>
                  <a:lnTo>
                    <a:pt x="794" y="993"/>
                  </a:lnTo>
                  <a:lnTo>
                    <a:pt x="846" y="973"/>
                  </a:lnTo>
                  <a:lnTo>
                    <a:pt x="898" y="951"/>
                  </a:lnTo>
                  <a:lnTo>
                    <a:pt x="950" y="927"/>
                  </a:lnTo>
                  <a:lnTo>
                    <a:pt x="1000" y="901"/>
                  </a:lnTo>
                  <a:lnTo>
                    <a:pt x="1050" y="873"/>
                  </a:lnTo>
                  <a:lnTo>
                    <a:pt x="1098" y="845"/>
                  </a:lnTo>
                  <a:lnTo>
                    <a:pt x="1146" y="815"/>
                  </a:lnTo>
                  <a:lnTo>
                    <a:pt x="1192" y="783"/>
                  </a:lnTo>
                  <a:lnTo>
                    <a:pt x="1236" y="749"/>
                  </a:lnTo>
                  <a:lnTo>
                    <a:pt x="1279" y="715"/>
                  </a:lnTo>
                  <a:lnTo>
                    <a:pt x="1323" y="679"/>
                  </a:lnTo>
                  <a:lnTo>
                    <a:pt x="1365" y="641"/>
                  </a:lnTo>
                  <a:lnTo>
                    <a:pt x="1405" y="603"/>
                  </a:lnTo>
                  <a:lnTo>
                    <a:pt x="1443" y="563"/>
                  </a:lnTo>
                  <a:lnTo>
                    <a:pt x="1481" y="521"/>
                  </a:lnTo>
                  <a:lnTo>
                    <a:pt x="1517" y="477"/>
                  </a:lnTo>
                  <a:lnTo>
                    <a:pt x="1551" y="435"/>
                  </a:lnTo>
                  <a:lnTo>
                    <a:pt x="1585" y="388"/>
                  </a:lnTo>
                  <a:lnTo>
                    <a:pt x="1617" y="342"/>
                  </a:lnTo>
                  <a:lnTo>
                    <a:pt x="1647" y="294"/>
                  </a:lnTo>
                  <a:lnTo>
                    <a:pt x="1675" y="246"/>
                  </a:lnTo>
                  <a:lnTo>
                    <a:pt x="1703" y="196"/>
                  </a:lnTo>
                  <a:lnTo>
                    <a:pt x="1427" y="15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C" dirty="0"/>
            </a:p>
          </p:txBody>
        </p:sp>
        <p:sp>
          <p:nvSpPr>
            <p:cNvPr id="68" name="Freeform 18"/>
            <p:cNvSpPr>
              <a:spLocks/>
            </p:cNvSpPr>
            <p:nvPr/>
          </p:nvSpPr>
          <p:spPr bwMode="auto">
            <a:xfrm>
              <a:off x="5778501" y="5411788"/>
              <a:ext cx="987425" cy="987425"/>
            </a:xfrm>
            <a:custGeom>
              <a:avLst/>
              <a:gdLst>
                <a:gd name="T0" fmla="*/ 304 w 622"/>
                <a:gd name="T1" fmla="*/ 0 h 622"/>
                <a:gd name="T2" fmla="*/ 242 w 622"/>
                <a:gd name="T3" fmla="*/ 8 h 622"/>
                <a:gd name="T4" fmla="*/ 184 w 622"/>
                <a:gd name="T5" fmla="*/ 26 h 622"/>
                <a:gd name="T6" fmla="*/ 132 w 622"/>
                <a:gd name="T7" fmla="*/ 56 h 622"/>
                <a:gd name="T8" fmla="*/ 86 w 622"/>
                <a:gd name="T9" fmla="*/ 96 h 622"/>
                <a:gd name="T10" fmla="*/ 48 w 622"/>
                <a:gd name="T11" fmla="*/ 142 h 622"/>
                <a:gd name="T12" fmla="*/ 22 w 622"/>
                <a:gd name="T13" fmla="*/ 196 h 622"/>
                <a:gd name="T14" fmla="*/ 4 w 622"/>
                <a:gd name="T15" fmla="*/ 254 h 622"/>
                <a:gd name="T16" fmla="*/ 0 w 622"/>
                <a:gd name="T17" fmla="*/ 318 h 622"/>
                <a:gd name="T18" fmla="*/ 2 w 622"/>
                <a:gd name="T19" fmla="*/ 350 h 622"/>
                <a:gd name="T20" fmla="*/ 16 w 622"/>
                <a:gd name="T21" fmla="*/ 410 h 622"/>
                <a:gd name="T22" fmla="*/ 40 w 622"/>
                <a:gd name="T23" fmla="*/ 464 h 622"/>
                <a:gd name="T24" fmla="*/ 76 w 622"/>
                <a:gd name="T25" fmla="*/ 514 h 622"/>
                <a:gd name="T26" fmla="*/ 118 w 622"/>
                <a:gd name="T27" fmla="*/ 556 h 622"/>
                <a:gd name="T28" fmla="*/ 168 w 622"/>
                <a:gd name="T29" fmla="*/ 588 h 622"/>
                <a:gd name="T30" fmla="*/ 224 w 622"/>
                <a:gd name="T31" fmla="*/ 610 h 622"/>
                <a:gd name="T32" fmla="*/ 286 w 622"/>
                <a:gd name="T33" fmla="*/ 620 h 622"/>
                <a:gd name="T34" fmla="*/ 318 w 622"/>
                <a:gd name="T35" fmla="*/ 622 h 622"/>
                <a:gd name="T36" fmla="*/ 380 w 622"/>
                <a:gd name="T37" fmla="*/ 614 h 622"/>
                <a:gd name="T38" fmla="*/ 438 w 622"/>
                <a:gd name="T39" fmla="*/ 594 h 622"/>
                <a:gd name="T40" fmla="*/ 490 w 622"/>
                <a:gd name="T41" fmla="*/ 564 h 622"/>
                <a:gd name="T42" fmla="*/ 536 w 622"/>
                <a:gd name="T43" fmla="*/ 526 h 622"/>
                <a:gd name="T44" fmla="*/ 572 w 622"/>
                <a:gd name="T45" fmla="*/ 478 h 622"/>
                <a:gd name="T46" fmla="*/ 600 w 622"/>
                <a:gd name="T47" fmla="*/ 426 h 622"/>
                <a:gd name="T48" fmla="*/ 618 w 622"/>
                <a:gd name="T49" fmla="*/ 366 h 622"/>
                <a:gd name="T50" fmla="*/ 622 w 622"/>
                <a:gd name="T51" fmla="*/ 304 h 622"/>
                <a:gd name="T52" fmla="*/ 620 w 622"/>
                <a:gd name="T53" fmla="*/ 272 h 622"/>
                <a:gd name="T54" fmla="*/ 606 w 622"/>
                <a:gd name="T55" fmla="*/ 212 h 622"/>
                <a:gd name="T56" fmla="*/ 582 w 622"/>
                <a:gd name="T57" fmla="*/ 156 h 622"/>
                <a:gd name="T58" fmla="*/ 546 w 622"/>
                <a:gd name="T59" fmla="*/ 108 h 622"/>
                <a:gd name="T60" fmla="*/ 504 w 622"/>
                <a:gd name="T61" fmla="*/ 66 h 622"/>
                <a:gd name="T62" fmla="*/ 454 w 622"/>
                <a:gd name="T63" fmla="*/ 34 h 622"/>
                <a:gd name="T64" fmla="*/ 396 w 622"/>
                <a:gd name="T65" fmla="*/ 12 h 622"/>
                <a:gd name="T66" fmla="*/ 336 w 622"/>
                <a:gd name="T67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2" h="622">
                  <a:moveTo>
                    <a:pt x="304" y="0"/>
                  </a:moveTo>
                  <a:lnTo>
                    <a:pt x="304" y="0"/>
                  </a:lnTo>
                  <a:lnTo>
                    <a:pt x="272" y="2"/>
                  </a:lnTo>
                  <a:lnTo>
                    <a:pt x="242" y="8"/>
                  </a:lnTo>
                  <a:lnTo>
                    <a:pt x="212" y="16"/>
                  </a:lnTo>
                  <a:lnTo>
                    <a:pt x="184" y="26"/>
                  </a:lnTo>
                  <a:lnTo>
                    <a:pt x="156" y="40"/>
                  </a:lnTo>
                  <a:lnTo>
                    <a:pt x="132" y="56"/>
                  </a:lnTo>
                  <a:lnTo>
                    <a:pt x="108" y="74"/>
                  </a:lnTo>
                  <a:lnTo>
                    <a:pt x="86" y="96"/>
                  </a:lnTo>
                  <a:lnTo>
                    <a:pt x="66" y="118"/>
                  </a:lnTo>
                  <a:lnTo>
                    <a:pt x="48" y="142"/>
                  </a:lnTo>
                  <a:lnTo>
                    <a:pt x="34" y="168"/>
                  </a:lnTo>
                  <a:lnTo>
                    <a:pt x="22" y="196"/>
                  </a:lnTo>
                  <a:lnTo>
                    <a:pt x="12" y="224"/>
                  </a:lnTo>
                  <a:lnTo>
                    <a:pt x="4" y="254"/>
                  </a:lnTo>
                  <a:lnTo>
                    <a:pt x="0" y="286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2" y="350"/>
                  </a:lnTo>
                  <a:lnTo>
                    <a:pt x="8" y="380"/>
                  </a:lnTo>
                  <a:lnTo>
                    <a:pt x="16" y="410"/>
                  </a:lnTo>
                  <a:lnTo>
                    <a:pt x="26" y="438"/>
                  </a:lnTo>
                  <a:lnTo>
                    <a:pt x="40" y="464"/>
                  </a:lnTo>
                  <a:lnTo>
                    <a:pt x="56" y="490"/>
                  </a:lnTo>
                  <a:lnTo>
                    <a:pt x="76" y="514"/>
                  </a:lnTo>
                  <a:lnTo>
                    <a:pt x="96" y="536"/>
                  </a:lnTo>
                  <a:lnTo>
                    <a:pt x="118" y="556"/>
                  </a:lnTo>
                  <a:lnTo>
                    <a:pt x="142" y="572"/>
                  </a:lnTo>
                  <a:lnTo>
                    <a:pt x="168" y="588"/>
                  </a:lnTo>
                  <a:lnTo>
                    <a:pt x="196" y="600"/>
                  </a:lnTo>
                  <a:lnTo>
                    <a:pt x="224" y="610"/>
                  </a:lnTo>
                  <a:lnTo>
                    <a:pt x="254" y="616"/>
                  </a:lnTo>
                  <a:lnTo>
                    <a:pt x="286" y="620"/>
                  </a:lnTo>
                  <a:lnTo>
                    <a:pt x="318" y="622"/>
                  </a:lnTo>
                  <a:lnTo>
                    <a:pt x="318" y="622"/>
                  </a:lnTo>
                  <a:lnTo>
                    <a:pt x="350" y="620"/>
                  </a:lnTo>
                  <a:lnTo>
                    <a:pt x="380" y="614"/>
                  </a:lnTo>
                  <a:lnTo>
                    <a:pt x="410" y="606"/>
                  </a:lnTo>
                  <a:lnTo>
                    <a:pt x="438" y="594"/>
                  </a:lnTo>
                  <a:lnTo>
                    <a:pt x="466" y="580"/>
                  </a:lnTo>
                  <a:lnTo>
                    <a:pt x="490" y="564"/>
                  </a:lnTo>
                  <a:lnTo>
                    <a:pt x="514" y="546"/>
                  </a:lnTo>
                  <a:lnTo>
                    <a:pt x="536" y="526"/>
                  </a:lnTo>
                  <a:lnTo>
                    <a:pt x="556" y="504"/>
                  </a:lnTo>
                  <a:lnTo>
                    <a:pt x="572" y="478"/>
                  </a:lnTo>
                  <a:lnTo>
                    <a:pt x="588" y="452"/>
                  </a:lnTo>
                  <a:lnTo>
                    <a:pt x="600" y="426"/>
                  </a:lnTo>
                  <a:lnTo>
                    <a:pt x="610" y="396"/>
                  </a:lnTo>
                  <a:lnTo>
                    <a:pt x="618" y="366"/>
                  </a:lnTo>
                  <a:lnTo>
                    <a:pt x="622" y="336"/>
                  </a:lnTo>
                  <a:lnTo>
                    <a:pt x="622" y="304"/>
                  </a:lnTo>
                  <a:lnTo>
                    <a:pt x="622" y="304"/>
                  </a:lnTo>
                  <a:lnTo>
                    <a:pt x="620" y="272"/>
                  </a:lnTo>
                  <a:lnTo>
                    <a:pt x="614" y="240"/>
                  </a:lnTo>
                  <a:lnTo>
                    <a:pt x="606" y="212"/>
                  </a:lnTo>
                  <a:lnTo>
                    <a:pt x="594" y="182"/>
                  </a:lnTo>
                  <a:lnTo>
                    <a:pt x="582" y="156"/>
                  </a:lnTo>
                  <a:lnTo>
                    <a:pt x="564" y="130"/>
                  </a:lnTo>
                  <a:lnTo>
                    <a:pt x="546" y="108"/>
                  </a:lnTo>
                  <a:lnTo>
                    <a:pt x="526" y="86"/>
                  </a:lnTo>
                  <a:lnTo>
                    <a:pt x="504" y="66"/>
                  </a:lnTo>
                  <a:lnTo>
                    <a:pt x="480" y="48"/>
                  </a:lnTo>
                  <a:lnTo>
                    <a:pt x="454" y="34"/>
                  </a:lnTo>
                  <a:lnTo>
                    <a:pt x="426" y="22"/>
                  </a:lnTo>
                  <a:lnTo>
                    <a:pt x="396" y="12"/>
                  </a:lnTo>
                  <a:lnTo>
                    <a:pt x="366" y="4"/>
                  </a:lnTo>
                  <a:lnTo>
                    <a:pt x="336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C" dirty="0"/>
            </a:p>
          </p:txBody>
        </p:sp>
        <p:sp>
          <p:nvSpPr>
            <p:cNvPr id="69" name="Freeform 20"/>
            <p:cNvSpPr>
              <a:spLocks/>
            </p:cNvSpPr>
            <p:nvPr/>
          </p:nvSpPr>
          <p:spPr bwMode="auto">
            <a:xfrm>
              <a:off x="5911851" y="5545138"/>
              <a:ext cx="720725" cy="720725"/>
            </a:xfrm>
            <a:custGeom>
              <a:avLst/>
              <a:gdLst>
                <a:gd name="T0" fmla="*/ 222 w 454"/>
                <a:gd name="T1" fmla="*/ 0 h 454"/>
                <a:gd name="T2" fmla="*/ 176 w 454"/>
                <a:gd name="T3" fmla="*/ 6 h 454"/>
                <a:gd name="T4" fmla="*/ 134 w 454"/>
                <a:gd name="T5" fmla="*/ 20 h 454"/>
                <a:gd name="T6" fmla="*/ 96 w 454"/>
                <a:gd name="T7" fmla="*/ 42 h 454"/>
                <a:gd name="T8" fmla="*/ 62 w 454"/>
                <a:gd name="T9" fmla="*/ 70 h 454"/>
                <a:gd name="T10" fmla="*/ 36 w 454"/>
                <a:gd name="T11" fmla="*/ 104 h 454"/>
                <a:gd name="T12" fmla="*/ 16 w 454"/>
                <a:gd name="T13" fmla="*/ 142 h 454"/>
                <a:gd name="T14" fmla="*/ 4 w 454"/>
                <a:gd name="T15" fmla="*/ 186 h 454"/>
                <a:gd name="T16" fmla="*/ 0 w 454"/>
                <a:gd name="T17" fmla="*/ 232 h 454"/>
                <a:gd name="T18" fmla="*/ 2 w 454"/>
                <a:gd name="T19" fmla="*/ 254 h 454"/>
                <a:gd name="T20" fmla="*/ 12 w 454"/>
                <a:gd name="T21" fmla="*/ 298 h 454"/>
                <a:gd name="T22" fmla="*/ 30 w 454"/>
                <a:gd name="T23" fmla="*/ 340 h 454"/>
                <a:gd name="T24" fmla="*/ 56 w 454"/>
                <a:gd name="T25" fmla="*/ 374 h 454"/>
                <a:gd name="T26" fmla="*/ 86 w 454"/>
                <a:gd name="T27" fmla="*/ 404 h 454"/>
                <a:gd name="T28" fmla="*/ 124 w 454"/>
                <a:gd name="T29" fmla="*/ 428 h 454"/>
                <a:gd name="T30" fmla="*/ 164 w 454"/>
                <a:gd name="T31" fmla="*/ 444 h 454"/>
                <a:gd name="T32" fmla="*/ 208 w 454"/>
                <a:gd name="T33" fmla="*/ 452 h 454"/>
                <a:gd name="T34" fmla="*/ 232 w 454"/>
                <a:gd name="T35" fmla="*/ 454 h 454"/>
                <a:gd name="T36" fmla="*/ 278 w 454"/>
                <a:gd name="T37" fmla="*/ 448 h 454"/>
                <a:gd name="T38" fmla="*/ 320 w 454"/>
                <a:gd name="T39" fmla="*/ 434 h 454"/>
                <a:gd name="T40" fmla="*/ 358 w 454"/>
                <a:gd name="T41" fmla="*/ 412 h 454"/>
                <a:gd name="T42" fmla="*/ 390 w 454"/>
                <a:gd name="T43" fmla="*/ 384 h 454"/>
                <a:gd name="T44" fmla="*/ 418 w 454"/>
                <a:gd name="T45" fmla="*/ 350 h 454"/>
                <a:gd name="T46" fmla="*/ 438 w 454"/>
                <a:gd name="T47" fmla="*/ 310 h 454"/>
                <a:gd name="T48" fmla="*/ 450 w 454"/>
                <a:gd name="T49" fmla="*/ 268 h 454"/>
                <a:gd name="T50" fmla="*/ 454 w 454"/>
                <a:gd name="T51" fmla="*/ 222 h 454"/>
                <a:gd name="T52" fmla="*/ 452 w 454"/>
                <a:gd name="T53" fmla="*/ 198 h 454"/>
                <a:gd name="T54" fmla="*/ 442 w 454"/>
                <a:gd name="T55" fmla="*/ 154 h 454"/>
                <a:gd name="T56" fmla="*/ 424 w 454"/>
                <a:gd name="T57" fmla="*/ 114 h 454"/>
                <a:gd name="T58" fmla="*/ 398 w 454"/>
                <a:gd name="T59" fmla="*/ 78 h 454"/>
                <a:gd name="T60" fmla="*/ 368 w 454"/>
                <a:gd name="T61" fmla="*/ 48 h 454"/>
                <a:gd name="T62" fmla="*/ 330 w 454"/>
                <a:gd name="T63" fmla="*/ 24 h 454"/>
                <a:gd name="T64" fmla="*/ 290 w 454"/>
                <a:gd name="T65" fmla="*/ 8 h 454"/>
                <a:gd name="T66" fmla="*/ 244 w 454"/>
                <a:gd name="T6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4" h="454">
                  <a:moveTo>
                    <a:pt x="222" y="0"/>
                  </a:moveTo>
                  <a:lnTo>
                    <a:pt x="222" y="0"/>
                  </a:lnTo>
                  <a:lnTo>
                    <a:pt x="198" y="2"/>
                  </a:lnTo>
                  <a:lnTo>
                    <a:pt x="176" y="6"/>
                  </a:lnTo>
                  <a:lnTo>
                    <a:pt x="154" y="12"/>
                  </a:lnTo>
                  <a:lnTo>
                    <a:pt x="134" y="20"/>
                  </a:lnTo>
                  <a:lnTo>
                    <a:pt x="114" y="30"/>
                  </a:lnTo>
                  <a:lnTo>
                    <a:pt x="96" y="42"/>
                  </a:lnTo>
                  <a:lnTo>
                    <a:pt x="78" y="54"/>
                  </a:lnTo>
                  <a:lnTo>
                    <a:pt x="62" y="70"/>
                  </a:lnTo>
                  <a:lnTo>
                    <a:pt x="48" y="86"/>
                  </a:lnTo>
                  <a:lnTo>
                    <a:pt x="36" y="104"/>
                  </a:lnTo>
                  <a:lnTo>
                    <a:pt x="24" y="122"/>
                  </a:lnTo>
                  <a:lnTo>
                    <a:pt x="16" y="142"/>
                  </a:lnTo>
                  <a:lnTo>
                    <a:pt x="8" y="164"/>
                  </a:lnTo>
                  <a:lnTo>
                    <a:pt x="4" y="186"/>
                  </a:lnTo>
                  <a:lnTo>
                    <a:pt x="0" y="208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54"/>
                  </a:lnTo>
                  <a:lnTo>
                    <a:pt x="6" y="278"/>
                  </a:lnTo>
                  <a:lnTo>
                    <a:pt x="12" y="298"/>
                  </a:lnTo>
                  <a:lnTo>
                    <a:pt x="20" y="320"/>
                  </a:lnTo>
                  <a:lnTo>
                    <a:pt x="30" y="340"/>
                  </a:lnTo>
                  <a:lnTo>
                    <a:pt x="42" y="358"/>
                  </a:lnTo>
                  <a:lnTo>
                    <a:pt x="56" y="374"/>
                  </a:lnTo>
                  <a:lnTo>
                    <a:pt x="70" y="390"/>
                  </a:lnTo>
                  <a:lnTo>
                    <a:pt x="86" y="404"/>
                  </a:lnTo>
                  <a:lnTo>
                    <a:pt x="104" y="418"/>
                  </a:lnTo>
                  <a:lnTo>
                    <a:pt x="124" y="428"/>
                  </a:lnTo>
                  <a:lnTo>
                    <a:pt x="144" y="438"/>
                  </a:lnTo>
                  <a:lnTo>
                    <a:pt x="164" y="444"/>
                  </a:lnTo>
                  <a:lnTo>
                    <a:pt x="186" y="450"/>
                  </a:lnTo>
                  <a:lnTo>
                    <a:pt x="208" y="452"/>
                  </a:lnTo>
                  <a:lnTo>
                    <a:pt x="232" y="454"/>
                  </a:lnTo>
                  <a:lnTo>
                    <a:pt x="232" y="454"/>
                  </a:lnTo>
                  <a:lnTo>
                    <a:pt x="256" y="452"/>
                  </a:lnTo>
                  <a:lnTo>
                    <a:pt x="278" y="448"/>
                  </a:lnTo>
                  <a:lnTo>
                    <a:pt x="300" y="442"/>
                  </a:lnTo>
                  <a:lnTo>
                    <a:pt x="320" y="434"/>
                  </a:lnTo>
                  <a:lnTo>
                    <a:pt x="340" y="424"/>
                  </a:lnTo>
                  <a:lnTo>
                    <a:pt x="358" y="412"/>
                  </a:lnTo>
                  <a:lnTo>
                    <a:pt x="376" y="398"/>
                  </a:lnTo>
                  <a:lnTo>
                    <a:pt x="390" y="384"/>
                  </a:lnTo>
                  <a:lnTo>
                    <a:pt x="406" y="366"/>
                  </a:lnTo>
                  <a:lnTo>
                    <a:pt x="418" y="350"/>
                  </a:lnTo>
                  <a:lnTo>
                    <a:pt x="428" y="330"/>
                  </a:lnTo>
                  <a:lnTo>
                    <a:pt x="438" y="310"/>
                  </a:lnTo>
                  <a:lnTo>
                    <a:pt x="444" y="290"/>
                  </a:lnTo>
                  <a:lnTo>
                    <a:pt x="450" y="268"/>
                  </a:lnTo>
                  <a:lnTo>
                    <a:pt x="454" y="244"/>
                  </a:lnTo>
                  <a:lnTo>
                    <a:pt x="454" y="222"/>
                  </a:lnTo>
                  <a:lnTo>
                    <a:pt x="454" y="222"/>
                  </a:lnTo>
                  <a:lnTo>
                    <a:pt x="452" y="198"/>
                  </a:lnTo>
                  <a:lnTo>
                    <a:pt x="448" y="176"/>
                  </a:lnTo>
                  <a:lnTo>
                    <a:pt x="442" y="154"/>
                  </a:lnTo>
                  <a:lnTo>
                    <a:pt x="434" y="134"/>
                  </a:lnTo>
                  <a:lnTo>
                    <a:pt x="424" y="114"/>
                  </a:lnTo>
                  <a:lnTo>
                    <a:pt x="412" y="96"/>
                  </a:lnTo>
                  <a:lnTo>
                    <a:pt x="398" y="78"/>
                  </a:lnTo>
                  <a:lnTo>
                    <a:pt x="384" y="62"/>
                  </a:lnTo>
                  <a:lnTo>
                    <a:pt x="368" y="48"/>
                  </a:lnTo>
                  <a:lnTo>
                    <a:pt x="350" y="36"/>
                  </a:lnTo>
                  <a:lnTo>
                    <a:pt x="330" y="24"/>
                  </a:lnTo>
                  <a:lnTo>
                    <a:pt x="310" y="16"/>
                  </a:lnTo>
                  <a:lnTo>
                    <a:pt x="290" y="8"/>
                  </a:lnTo>
                  <a:lnTo>
                    <a:pt x="268" y="4"/>
                  </a:lnTo>
                  <a:lnTo>
                    <a:pt x="244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EC" sz="3300" b="1" dirty="0"/>
                <a:t>C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870803" y="1941910"/>
            <a:ext cx="1318022" cy="2158604"/>
            <a:chOff x="7334251" y="1446213"/>
            <a:chExt cx="1757362" cy="2878138"/>
          </a:xfrm>
        </p:grpSpPr>
        <p:sp>
          <p:nvSpPr>
            <p:cNvPr id="71" name="Freeform 9"/>
            <p:cNvSpPr>
              <a:spLocks/>
            </p:cNvSpPr>
            <p:nvPr/>
          </p:nvSpPr>
          <p:spPr bwMode="auto">
            <a:xfrm>
              <a:off x="7334251" y="1446213"/>
              <a:ext cx="1265238" cy="2878138"/>
            </a:xfrm>
            <a:custGeom>
              <a:avLst/>
              <a:gdLst>
                <a:gd name="T0" fmla="*/ 669 w 797"/>
                <a:gd name="T1" fmla="*/ 1813 h 1813"/>
                <a:gd name="T2" fmla="*/ 669 w 797"/>
                <a:gd name="T3" fmla="*/ 1813 h 1813"/>
                <a:gd name="T4" fmla="*/ 697 w 797"/>
                <a:gd name="T5" fmla="*/ 1737 h 1813"/>
                <a:gd name="T6" fmla="*/ 723 w 797"/>
                <a:gd name="T7" fmla="*/ 1661 h 1813"/>
                <a:gd name="T8" fmla="*/ 745 w 797"/>
                <a:gd name="T9" fmla="*/ 1581 h 1813"/>
                <a:gd name="T10" fmla="*/ 763 w 797"/>
                <a:gd name="T11" fmla="*/ 1501 h 1813"/>
                <a:gd name="T12" fmla="*/ 777 w 797"/>
                <a:gd name="T13" fmla="*/ 1421 h 1813"/>
                <a:gd name="T14" fmla="*/ 787 w 797"/>
                <a:gd name="T15" fmla="*/ 1337 h 1813"/>
                <a:gd name="T16" fmla="*/ 795 w 797"/>
                <a:gd name="T17" fmla="*/ 1253 h 1813"/>
                <a:gd name="T18" fmla="*/ 797 w 797"/>
                <a:gd name="T19" fmla="*/ 1169 h 1813"/>
                <a:gd name="T20" fmla="*/ 797 w 797"/>
                <a:gd name="T21" fmla="*/ 1169 h 1813"/>
                <a:gd name="T22" fmla="*/ 795 w 797"/>
                <a:gd name="T23" fmla="*/ 1085 h 1813"/>
                <a:gd name="T24" fmla="*/ 789 w 797"/>
                <a:gd name="T25" fmla="*/ 1001 h 1813"/>
                <a:gd name="T26" fmla="*/ 777 w 797"/>
                <a:gd name="T27" fmla="*/ 919 h 1813"/>
                <a:gd name="T28" fmla="*/ 763 w 797"/>
                <a:gd name="T29" fmla="*/ 837 h 1813"/>
                <a:gd name="T30" fmla="*/ 745 w 797"/>
                <a:gd name="T31" fmla="*/ 757 h 1813"/>
                <a:gd name="T32" fmla="*/ 723 w 797"/>
                <a:gd name="T33" fmla="*/ 679 h 1813"/>
                <a:gd name="T34" fmla="*/ 699 w 797"/>
                <a:gd name="T35" fmla="*/ 603 h 1813"/>
                <a:gd name="T36" fmla="*/ 669 w 797"/>
                <a:gd name="T37" fmla="*/ 529 h 1813"/>
                <a:gd name="T38" fmla="*/ 637 w 797"/>
                <a:gd name="T39" fmla="*/ 455 h 1813"/>
                <a:gd name="T40" fmla="*/ 601 w 797"/>
                <a:gd name="T41" fmla="*/ 383 h 1813"/>
                <a:gd name="T42" fmla="*/ 563 w 797"/>
                <a:gd name="T43" fmla="*/ 315 h 1813"/>
                <a:gd name="T44" fmla="*/ 521 w 797"/>
                <a:gd name="T45" fmla="*/ 246 h 1813"/>
                <a:gd name="T46" fmla="*/ 475 w 797"/>
                <a:gd name="T47" fmla="*/ 182 h 1813"/>
                <a:gd name="T48" fmla="*/ 427 w 797"/>
                <a:gd name="T49" fmla="*/ 118 h 1813"/>
                <a:gd name="T50" fmla="*/ 377 w 797"/>
                <a:gd name="T51" fmla="*/ 58 h 1813"/>
                <a:gd name="T52" fmla="*/ 323 w 797"/>
                <a:gd name="T53" fmla="*/ 0 h 1813"/>
                <a:gd name="T54" fmla="*/ 207 w 797"/>
                <a:gd name="T55" fmla="*/ 286 h 1813"/>
                <a:gd name="T56" fmla="*/ 0 w 797"/>
                <a:gd name="T57" fmla="*/ 491 h 1813"/>
                <a:gd name="T58" fmla="*/ 0 w 797"/>
                <a:gd name="T59" fmla="*/ 491 h 1813"/>
                <a:gd name="T60" fmla="*/ 26 w 797"/>
                <a:gd name="T61" fmla="*/ 527 h 1813"/>
                <a:gd name="T62" fmla="*/ 52 w 797"/>
                <a:gd name="T63" fmla="*/ 563 h 1813"/>
                <a:gd name="T64" fmla="*/ 76 w 797"/>
                <a:gd name="T65" fmla="*/ 601 h 1813"/>
                <a:gd name="T66" fmla="*/ 98 w 797"/>
                <a:gd name="T67" fmla="*/ 641 h 1813"/>
                <a:gd name="T68" fmla="*/ 120 w 797"/>
                <a:gd name="T69" fmla="*/ 681 h 1813"/>
                <a:gd name="T70" fmla="*/ 138 w 797"/>
                <a:gd name="T71" fmla="*/ 721 h 1813"/>
                <a:gd name="T72" fmla="*/ 156 w 797"/>
                <a:gd name="T73" fmla="*/ 763 h 1813"/>
                <a:gd name="T74" fmla="*/ 171 w 797"/>
                <a:gd name="T75" fmla="*/ 805 h 1813"/>
                <a:gd name="T76" fmla="*/ 185 w 797"/>
                <a:gd name="T77" fmla="*/ 849 h 1813"/>
                <a:gd name="T78" fmla="*/ 197 w 797"/>
                <a:gd name="T79" fmla="*/ 893 h 1813"/>
                <a:gd name="T80" fmla="*/ 209 w 797"/>
                <a:gd name="T81" fmla="*/ 937 h 1813"/>
                <a:gd name="T82" fmla="*/ 217 w 797"/>
                <a:gd name="T83" fmla="*/ 983 h 1813"/>
                <a:gd name="T84" fmla="*/ 225 w 797"/>
                <a:gd name="T85" fmla="*/ 1029 h 1813"/>
                <a:gd name="T86" fmla="*/ 229 w 797"/>
                <a:gd name="T87" fmla="*/ 1075 h 1813"/>
                <a:gd name="T88" fmla="*/ 233 w 797"/>
                <a:gd name="T89" fmla="*/ 1123 h 1813"/>
                <a:gd name="T90" fmla="*/ 233 w 797"/>
                <a:gd name="T91" fmla="*/ 1171 h 1813"/>
                <a:gd name="T92" fmla="*/ 233 w 797"/>
                <a:gd name="T93" fmla="*/ 1171 h 1813"/>
                <a:gd name="T94" fmla="*/ 231 w 797"/>
                <a:gd name="T95" fmla="*/ 1233 h 1813"/>
                <a:gd name="T96" fmla="*/ 227 w 797"/>
                <a:gd name="T97" fmla="*/ 1293 h 1813"/>
                <a:gd name="T98" fmla="*/ 219 w 797"/>
                <a:gd name="T99" fmla="*/ 1351 h 1813"/>
                <a:gd name="T100" fmla="*/ 207 w 797"/>
                <a:gd name="T101" fmla="*/ 1411 h 1813"/>
                <a:gd name="T102" fmla="*/ 193 w 797"/>
                <a:gd name="T103" fmla="*/ 1467 h 1813"/>
                <a:gd name="T104" fmla="*/ 175 w 797"/>
                <a:gd name="T105" fmla="*/ 1523 h 1813"/>
                <a:gd name="T106" fmla="*/ 156 w 797"/>
                <a:gd name="T107" fmla="*/ 1577 h 1813"/>
                <a:gd name="T108" fmla="*/ 134 w 797"/>
                <a:gd name="T109" fmla="*/ 1631 h 1813"/>
                <a:gd name="T110" fmla="*/ 375 w 797"/>
                <a:gd name="T111" fmla="*/ 1779 h 1813"/>
                <a:gd name="T112" fmla="*/ 669 w 797"/>
                <a:gd name="T113" fmla="*/ 1813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7" h="1813">
                  <a:moveTo>
                    <a:pt x="669" y="1813"/>
                  </a:moveTo>
                  <a:lnTo>
                    <a:pt x="669" y="1813"/>
                  </a:lnTo>
                  <a:lnTo>
                    <a:pt x="697" y="1737"/>
                  </a:lnTo>
                  <a:lnTo>
                    <a:pt x="723" y="1661"/>
                  </a:lnTo>
                  <a:lnTo>
                    <a:pt x="745" y="1581"/>
                  </a:lnTo>
                  <a:lnTo>
                    <a:pt x="763" y="1501"/>
                  </a:lnTo>
                  <a:lnTo>
                    <a:pt x="777" y="1421"/>
                  </a:lnTo>
                  <a:lnTo>
                    <a:pt x="787" y="1337"/>
                  </a:lnTo>
                  <a:lnTo>
                    <a:pt x="795" y="1253"/>
                  </a:lnTo>
                  <a:lnTo>
                    <a:pt x="797" y="1169"/>
                  </a:lnTo>
                  <a:lnTo>
                    <a:pt x="797" y="1169"/>
                  </a:lnTo>
                  <a:lnTo>
                    <a:pt x="795" y="1085"/>
                  </a:lnTo>
                  <a:lnTo>
                    <a:pt x="789" y="1001"/>
                  </a:lnTo>
                  <a:lnTo>
                    <a:pt x="777" y="919"/>
                  </a:lnTo>
                  <a:lnTo>
                    <a:pt x="763" y="837"/>
                  </a:lnTo>
                  <a:lnTo>
                    <a:pt x="745" y="757"/>
                  </a:lnTo>
                  <a:lnTo>
                    <a:pt x="723" y="679"/>
                  </a:lnTo>
                  <a:lnTo>
                    <a:pt x="699" y="603"/>
                  </a:lnTo>
                  <a:lnTo>
                    <a:pt x="669" y="529"/>
                  </a:lnTo>
                  <a:lnTo>
                    <a:pt x="637" y="455"/>
                  </a:lnTo>
                  <a:lnTo>
                    <a:pt x="601" y="383"/>
                  </a:lnTo>
                  <a:lnTo>
                    <a:pt x="563" y="315"/>
                  </a:lnTo>
                  <a:lnTo>
                    <a:pt x="521" y="246"/>
                  </a:lnTo>
                  <a:lnTo>
                    <a:pt x="475" y="182"/>
                  </a:lnTo>
                  <a:lnTo>
                    <a:pt x="427" y="118"/>
                  </a:lnTo>
                  <a:lnTo>
                    <a:pt x="377" y="58"/>
                  </a:lnTo>
                  <a:lnTo>
                    <a:pt x="323" y="0"/>
                  </a:lnTo>
                  <a:lnTo>
                    <a:pt x="207" y="286"/>
                  </a:lnTo>
                  <a:lnTo>
                    <a:pt x="0" y="491"/>
                  </a:lnTo>
                  <a:lnTo>
                    <a:pt x="0" y="491"/>
                  </a:lnTo>
                  <a:lnTo>
                    <a:pt x="26" y="527"/>
                  </a:lnTo>
                  <a:lnTo>
                    <a:pt x="52" y="563"/>
                  </a:lnTo>
                  <a:lnTo>
                    <a:pt x="76" y="601"/>
                  </a:lnTo>
                  <a:lnTo>
                    <a:pt x="98" y="641"/>
                  </a:lnTo>
                  <a:lnTo>
                    <a:pt x="120" y="681"/>
                  </a:lnTo>
                  <a:lnTo>
                    <a:pt x="138" y="721"/>
                  </a:lnTo>
                  <a:lnTo>
                    <a:pt x="156" y="763"/>
                  </a:lnTo>
                  <a:lnTo>
                    <a:pt x="171" y="805"/>
                  </a:lnTo>
                  <a:lnTo>
                    <a:pt x="185" y="849"/>
                  </a:lnTo>
                  <a:lnTo>
                    <a:pt x="197" y="893"/>
                  </a:lnTo>
                  <a:lnTo>
                    <a:pt x="209" y="937"/>
                  </a:lnTo>
                  <a:lnTo>
                    <a:pt x="217" y="983"/>
                  </a:lnTo>
                  <a:lnTo>
                    <a:pt x="225" y="1029"/>
                  </a:lnTo>
                  <a:lnTo>
                    <a:pt x="229" y="1075"/>
                  </a:lnTo>
                  <a:lnTo>
                    <a:pt x="233" y="1123"/>
                  </a:lnTo>
                  <a:lnTo>
                    <a:pt x="233" y="1171"/>
                  </a:lnTo>
                  <a:lnTo>
                    <a:pt x="233" y="1171"/>
                  </a:lnTo>
                  <a:lnTo>
                    <a:pt x="231" y="1233"/>
                  </a:lnTo>
                  <a:lnTo>
                    <a:pt x="227" y="1293"/>
                  </a:lnTo>
                  <a:lnTo>
                    <a:pt x="219" y="1351"/>
                  </a:lnTo>
                  <a:lnTo>
                    <a:pt x="207" y="1411"/>
                  </a:lnTo>
                  <a:lnTo>
                    <a:pt x="193" y="1467"/>
                  </a:lnTo>
                  <a:lnTo>
                    <a:pt x="175" y="1523"/>
                  </a:lnTo>
                  <a:lnTo>
                    <a:pt x="156" y="1577"/>
                  </a:lnTo>
                  <a:lnTo>
                    <a:pt x="134" y="1631"/>
                  </a:lnTo>
                  <a:lnTo>
                    <a:pt x="375" y="1779"/>
                  </a:lnTo>
                  <a:lnTo>
                    <a:pt x="669" y="18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C" dirty="0"/>
            </a:p>
          </p:txBody>
        </p:sp>
        <p:sp>
          <p:nvSpPr>
            <p:cNvPr id="72" name="Freeform 22"/>
            <p:cNvSpPr>
              <a:spLocks/>
            </p:cNvSpPr>
            <p:nvPr/>
          </p:nvSpPr>
          <p:spPr bwMode="auto">
            <a:xfrm>
              <a:off x="8104188" y="3209926"/>
              <a:ext cx="987425" cy="987425"/>
            </a:xfrm>
            <a:custGeom>
              <a:avLst/>
              <a:gdLst>
                <a:gd name="T0" fmla="*/ 304 w 622"/>
                <a:gd name="T1" fmla="*/ 0 h 622"/>
                <a:gd name="T2" fmla="*/ 242 w 622"/>
                <a:gd name="T3" fmla="*/ 8 h 622"/>
                <a:gd name="T4" fmla="*/ 184 w 622"/>
                <a:gd name="T5" fmla="*/ 28 h 622"/>
                <a:gd name="T6" fmla="*/ 132 w 622"/>
                <a:gd name="T7" fmla="*/ 56 h 622"/>
                <a:gd name="T8" fmla="*/ 86 w 622"/>
                <a:gd name="T9" fmla="*/ 96 h 622"/>
                <a:gd name="T10" fmla="*/ 50 w 622"/>
                <a:gd name="T11" fmla="*/ 142 h 622"/>
                <a:gd name="T12" fmla="*/ 22 w 622"/>
                <a:gd name="T13" fmla="*/ 196 h 622"/>
                <a:gd name="T14" fmla="*/ 6 w 622"/>
                <a:gd name="T15" fmla="*/ 256 h 622"/>
                <a:gd name="T16" fmla="*/ 0 w 622"/>
                <a:gd name="T17" fmla="*/ 318 h 622"/>
                <a:gd name="T18" fmla="*/ 2 w 622"/>
                <a:gd name="T19" fmla="*/ 350 h 622"/>
                <a:gd name="T20" fmla="*/ 16 w 622"/>
                <a:gd name="T21" fmla="*/ 410 h 622"/>
                <a:gd name="T22" fmla="*/ 42 w 622"/>
                <a:gd name="T23" fmla="*/ 466 h 622"/>
                <a:gd name="T24" fmla="*/ 76 w 622"/>
                <a:gd name="T25" fmla="*/ 514 h 622"/>
                <a:gd name="T26" fmla="*/ 118 w 622"/>
                <a:gd name="T27" fmla="*/ 556 h 622"/>
                <a:gd name="T28" fmla="*/ 170 w 622"/>
                <a:gd name="T29" fmla="*/ 588 h 622"/>
                <a:gd name="T30" fmla="*/ 226 w 622"/>
                <a:gd name="T31" fmla="*/ 610 h 622"/>
                <a:gd name="T32" fmla="*/ 286 w 622"/>
                <a:gd name="T33" fmla="*/ 622 h 622"/>
                <a:gd name="T34" fmla="*/ 318 w 622"/>
                <a:gd name="T35" fmla="*/ 622 h 622"/>
                <a:gd name="T36" fmla="*/ 380 w 622"/>
                <a:gd name="T37" fmla="*/ 614 h 622"/>
                <a:gd name="T38" fmla="*/ 438 w 622"/>
                <a:gd name="T39" fmla="*/ 596 h 622"/>
                <a:gd name="T40" fmla="*/ 492 w 622"/>
                <a:gd name="T41" fmla="*/ 566 h 622"/>
                <a:gd name="T42" fmla="*/ 536 w 622"/>
                <a:gd name="T43" fmla="*/ 526 h 622"/>
                <a:gd name="T44" fmla="*/ 574 w 622"/>
                <a:gd name="T45" fmla="*/ 480 h 622"/>
                <a:gd name="T46" fmla="*/ 600 w 622"/>
                <a:gd name="T47" fmla="*/ 426 h 622"/>
                <a:gd name="T48" fmla="*/ 618 w 622"/>
                <a:gd name="T49" fmla="*/ 366 h 622"/>
                <a:gd name="T50" fmla="*/ 622 w 622"/>
                <a:gd name="T51" fmla="*/ 304 h 622"/>
                <a:gd name="T52" fmla="*/ 620 w 622"/>
                <a:gd name="T53" fmla="*/ 272 h 622"/>
                <a:gd name="T54" fmla="*/ 606 w 622"/>
                <a:gd name="T55" fmla="*/ 212 h 622"/>
                <a:gd name="T56" fmla="*/ 582 w 622"/>
                <a:gd name="T57" fmla="*/ 156 h 622"/>
                <a:gd name="T58" fmla="*/ 548 w 622"/>
                <a:gd name="T59" fmla="*/ 108 h 622"/>
                <a:gd name="T60" fmla="*/ 504 w 622"/>
                <a:gd name="T61" fmla="*/ 66 h 622"/>
                <a:gd name="T62" fmla="*/ 454 w 622"/>
                <a:gd name="T63" fmla="*/ 34 h 622"/>
                <a:gd name="T64" fmla="*/ 398 w 622"/>
                <a:gd name="T65" fmla="*/ 12 h 622"/>
                <a:gd name="T66" fmla="*/ 336 w 622"/>
                <a:gd name="T67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2" h="622">
                  <a:moveTo>
                    <a:pt x="304" y="0"/>
                  </a:moveTo>
                  <a:lnTo>
                    <a:pt x="304" y="0"/>
                  </a:lnTo>
                  <a:lnTo>
                    <a:pt x="272" y="2"/>
                  </a:lnTo>
                  <a:lnTo>
                    <a:pt x="242" y="8"/>
                  </a:lnTo>
                  <a:lnTo>
                    <a:pt x="212" y="16"/>
                  </a:lnTo>
                  <a:lnTo>
                    <a:pt x="184" y="28"/>
                  </a:lnTo>
                  <a:lnTo>
                    <a:pt x="156" y="40"/>
                  </a:lnTo>
                  <a:lnTo>
                    <a:pt x="132" y="56"/>
                  </a:lnTo>
                  <a:lnTo>
                    <a:pt x="108" y="76"/>
                  </a:lnTo>
                  <a:lnTo>
                    <a:pt x="86" y="96"/>
                  </a:lnTo>
                  <a:lnTo>
                    <a:pt x="66" y="118"/>
                  </a:lnTo>
                  <a:lnTo>
                    <a:pt x="50" y="142"/>
                  </a:lnTo>
                  <a:lnTo>
                    <a:pt x="34" y="168"/>
                  </a:lnTo>
                  <a:lnTo>
                    <a:pt x="22" y="196"/>
                  </a:lnTo>
                  <a:lnTo>
                    <a:pt x="12" y="226"/>
                  </a:lnTo>
                  <a:lnTo>
                    <a:pt x="6" y="256"/>
                  </a:lnTo>
                  <a:lnTo>
                    <a:pt x="2" y="286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2" y="350"/>
                  </a:lnTo>
                  <a:lnTo>
                    <a:pt x="8" y="380"/>
                  </a:lnTo>
                  <a:lnTo>
                    <a:pt x="16" y="410"/>
                  </a:lnTo>
                  <a:lnTo>
                    <a:pt x="28" y="438"/>
                  </a:lnTo>
                  <a:lnTo>
                    <a:pt x="42" y="466"/>
                  </a:lnTo>
                  <a:lnTo>
                    <a:pt x="58" y="490"/>
                  </a:lnTo>
                  <a:lnTo>
                    <a:pt x="76" y="514"/>
                  </a:lnTo>
                  <a:lnTo>
                    <a:pt x="96" y="536"/>
                  </a:lnTo>
                  <a:lnTo>
                    <a:pt x="118" y="556"/>
                  </a:lnTo>
                  <a:lnTo>
                    <a:pt x="144" y="572"/>
                  </a:lnTo>
                  <a:lnTo>
                    <a:pt x="170" y="588"/>
                  </a:lnTo>
                  <a:lnTo>
                    <a:pt x="196" y="600"/>
                  </a:lnTo>
                  <a:lnTo>
                    <a:pt x="226" y="610"/>
                  </a:lnTo>
                  <a:lnTo>
                    <a:pt x="256" y="618"/>
                  </a:lnTo>
                  <a:lnTo>
                    <a:pt x="286" y="622"/>
                  </a:lnTo>
                  <a:lnTo>
                    <a:pt x="318" y="622"/>
                  </a:lnTo>
                  <a:lnTo>
                    <a:pt x="318" y="622"/>
                  </a:lnTo>
                  <a:lnTo>
                    <a:pt x="350" y="620"/>
                  </a:lnTo>
                  <a:lnTo>
                    <a:pt x="380" y="614"/>
                  </a:lnTo>
                  <a:lnTo>
                    <a:pt x="410" y="606"/>
                  </a:lnTo>
                  <a:lnTo>
                    <a:pt x="438" y="596"/>
                  </a:lnTo>
                  <a:lnTo>
                    <a:pt x="466" y="582"/>
                  </a:lnTo>
                  <a:lnTo>
                    <a:pt x="492" y="566"/>
                  </a:lnTo>
                  <a:lnTo>
                    <a:pt x="514" y="546"/>
                  </a:lnTo>
                  <a:lnTo>
                    <a:pt x="536" y="526"/>
                  </a:lnTo>
                  <a:lnTo>
                    <a:pt x="556" y="504"/>
                  </a:lnTo>
                  <a:lnTo>
                    <a:pt x="574" y="480"/>
                  </a:lnTo>
                  <a:lnTo>
                    <a:pt x="588" y="454"/>
                  </a:lnTo>
                  <a:lnTo>
                    <a:pt x="600" y="426"/>
                  </a:lnTo>
                  <a:lnTo>
                    <a:pt x="610" y="396"/>
                  </a:lnTo>
                  <a:lnTo>
                    <a:pt x="618" y="366"/>
                  </a:lnTo>
                  <a:lnTo>
                    <a:pt x="622" y="336"/>
                  </a:lnTo>
                  <a:lnTo>
                    <a:pt x="622" y="304"/>
                  </a:lnTo>
                  <a:lnTo>
                    <a:pt x="622" y="304"/>
                  </a:lnTo>
                  <a:lnTo>
                    <a:pt x="620" y="272"/>
                  </a:lnTo>
                  <a:lnTo>
                    <a:pt x="614" y="242"/>
                  </a:lnTo>
                  <a:lnTo>
                    <a:pt x="606" y="212"/>
                  </a:lnTo>
                  <a:lnTo>
                    <a:pt x="596" y="184"/>
                  </a:lnTo>
                  <a:lnTo>
                    <a:pt x="582" y="156"/>
                  </a:lnTo>
                  <a:lnTo>
                    <a:pt x="566" y="132"/>
                  </a:lnTo>
                  <a:lnTo>
                    <a:pt x="548" y="108"/>
                  </a:lnTo>
                  <a:lnTo>
                    <a:pt x="526" y="86"/>
                  </a:lnTo>
                  <a:lnTo>
                    <a:pt x="504" y="66"/>
                  </a:lnTo>
                  <a:lnTo>
                    <a:pt x="480" y="50"/>
                  </a:lnTo>
                  <a:lnTo>
                    <a:pt x="454" y="34"/>
                  </a:lnTo>
                  <a:lnTo>
                    <a:pt x="426" y="22"/>
                  </a:lnTo>
                  <a:lnTo>
                    <a:pt x="398" y="12"/>
                  </a:lnTo>
                  <a:lnTo>
                    <a:pt x="368" y="4"/>
                  </a:lnTo>
                  <a:lnTo>
                    <a:pt x="336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C" dirty="0"/>
            </a:p>
          </p:txBody>
        </p:sp>
        <p:sp>
          <p:nvSpPr>
            <p:cNvPr id="73" name="Freeform 24"/>
            <p:cNvSpPr>
              <a:spLocks/>
            </p:cNvSpPr>
            <p:nvPr/>
          </p:nvSpPr>
          <p:spPr bwMode="auto">
            <a:xfrm>
              <a:off x="8237538" y="3343276"/>
              <a:ext cx="720725" cy="720725"/>
            </a:xfrm>
            <a:custGeom>
              <a:avLst/>
              <a:gdLst>
                <a:gd name="T0" fmla="*/ 222 w 454"/>
                <a:gd name="T1" fmla="*/ 0 h 454"/>
                <a:gd name="T2" fmla="*/ 176 w 454"/>
                <a:gd name="T3" fmla="*/ 6 h 454"/>
                <a:gd name="T4" fmla="*/ 134 w 454"/>
                <a:gd name="T5" fmla="*/ 20 h 454"/>
                <a:gd name="T6" fmla="*/ 96 w 454"/>
                <a:gd name="T7" fmla="*/ 42 h 454"/>
                <a:gd name="T8" fmla="*/ 64 w 454"/>
                <a:gd name="T9" fmla="*/ 70 h 454"/>
                <a:gd name="T10" fmla="*/ 36 w 454"/>
                <a:gd name="T11" fmla="*/ 104 h 454"/>
                <a:gd name="T12" fmla="*/ 16 w 454"/>
                <a:gd name="T13" fmla="*/ 144 h 454"/>
                <a:gd name="T14" fmla="*/ 4 w 454"/>
                <a:gd name="T15" fmla="*/ 186 h 454"/>
                <a:gd name="T16" fmla="*/ 0 w 454"/>
                <a:gd name="T17" fmla="*/ 232 h 454"/>
                <a:gd name="T18" fmla="*/ 2 w 454"/>
                <a:gd name="T19" fmla="*/ 256 h 454"/>
                <a:gd name="T20" fmla="*/ 12 w 454"/>
                <a:gd name="T21" fmla="*/ 300 h 454"/>
                <a:gd name="T22" fmla="*/ 30 w 454"/>
                <a:gd name="T23" fmla="*/ 340 h 454"/>
                <a:gd name="T24" fmla="*/ 56 w 454"/>
                <a:gd name="T25" fmla="*/ 376 h 454"/>
                <a:gd name="T26" fmla="*/ 88 w 454"/>
                <a:gd name="T27" fmla="*/ 406 h 454"/>
                <a:gd name="T28" fmla="*/ 124 w 454"/>
                <a:gd name="T29" fmla="*/ 428 h 454"/>
                <a:gd name="T30" fmla="*/ 164 w 454"/>
                <a:gd name="T31" fmla="*/ 446 h 454"/>
                <a:gd name="T32" fmla="*/ 210 w 454"/>
                <a:gd name="T33" fmla="*/ 454 h 454"/>
                <a:gd name="T34" fmla="*/ 232 w 454"/>
                <a:gd name="T35" fmla="*/ 454 h 454"/>
                <a:gd name="T36" fmla="*/ 278 w 454"/>
                <a:gd name="T37" fmla="*/ 448 h 454"/>
                <a:gd name="T38" fmla="*/ 320 w 454"/>
                <a:gd name="T39" fmla="*/ 434 h 454"/>
                <a:gd name="T40" fmla="*/ 358 w 454"/>
                <a:gd name="T41" fmla="*/ 412 h 454"/>
                <a:gd name="T42" fmla="*/ 392 w 454"/>
                <a:gd name="T43" fmla="*/ 384 h 454"/>
                <a:gd name="T44" fmla="*/ 418 w 454"/>
                <a:gd name="T45" fmla="*/ 350 h 454"/>
                <a:gd name="T46" fmla="*/ 438 w 454"/>
                <a:gd name="T47" fmla="*/ 310 h 454"/>
                <a:gd name="T48" fmla="*/ 450 w 454"/>
                <a:gd name="T49" fmla="*/ 268 h 454"/>
                <a:gd name="T50" fmla="*/ 454 w 454"/>
                <a:gd name="T51" fmla="*/ 222 h 454"/>
                <a:gd name="T52" fmla="*/ 452 w 454"/>
                <a:gd name="T53" fmla="*/ 198 h 454"/>
                <a:gd name="T54" fmla="*/ 442 w 454"/>
                <a:gd name="T55" fmla="*/ 154 h 454"/>
                <a:gd name="T56" fmla="*/ 424 w 454"/>
                <a:gd name="T57" fmla="*/ 114 h 454"/>
                <a:gd name="T58" fmla="*/ 400 w 454"/>
                <a:gd name="T59" fmla="*/ 78 h 454"/>
                <a:gd name="T60" fmla="*/ 368 w 454"/>
                <a:gd name="T61" fmla="*/ 48 h 454"/>
                <a:gd name="T62" fmla="*/ 332 w 454"/>
                <a:gd name="T63" fmla="*/ 26 h 454"/>
                <a:gd name="T64" fmla="*/ 290 w 454"/>
                <a:gd name="T65" fmla="*/ 8 h 454"/>
                <a:gd name="T66" fmla="*/ 246 w 454"/>
                <a:gd name="T6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4" h="454">
                  <a:moveTo>
                    <a:pt x="222" y="0"/>
                  </a:moveTo>
                  <a:lnTo>
                    <a:pt x="222" y="0"/>
                  </a:lnTo>
                  <a:lnTo>
                    <a:pt x="200" y="2"/>
                  </a:lnTo>
                  <a:lnTo>
                    <a:pt x="176" y="6"/>
                  </a:lnTo>
                  <a:lnTo>
                    <a:pt x="156" y="12"/>
                  </a:lnTo>
                  <a:lnTo>
                    <a:pt x="134" y="20"/>
                  </a:lnTo>
                  <a:lnTo>
                    <a:pt x="114" y="30"/>
                  </a:lnTo>
                  <a:lnTo>
                    <a:pt x="96" y="42"/>
                  </a:lnTo>
                  <a:lnTo>
                    <a:pt x="80" y="56"/>
                  </a:lnTo>
                  <a:lnTo>
                    <a:pt x="64" y="70"/>
                  </a:lnTo>
                  <a:lnTo>
                    <a:pt x="50" y="86"/>
                  </a:lnTo>
                  <a:lnTo>
                    <a:pt x="36" y="104"/>
                  </a:lnTo>
                  <a:lnTo>
                    <a:pt x="26" y="124"/>
                  </a:lnTo>
                  <a:lnTo>
                    <a:pt x="16" y="144"/>
                  </a:lnTo>
                  <a:lnTo>
                    <a:pt x="10" y="164"/>
                  </a:lnTo>
                  <a:lnTo>
                    <a:pt x="4" y="186"/>
                  </a:lnTo>
                  <a:lnTo>
                    <a:pt x="2" y="208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56"/>
                  </a:lnTo>
                  <a:lnTo>
                    <a:pt x="6" y="278"/>
                  </a:lnTo>
                  <a:lnTo>
                    <a:pt x="12" y="300"/>
                  </a:lnTo>
                  <a:lnTo>
                    <a:pt x="20" y="320"/>
                  </a:lnTo>
                  <a:lnTo>
                    <a:pt x="30" y="340"/>
                  </a:lnTo>
                  <a:lnTo>
                    <a:pt x="42" y="358"/>
                  </a:lnTo>
                  <a:lnTo>
                    <a:pt x="56" y="376"/>
                  </a:lnTo>
                  <a:lnTo>
                    <a:pt x="70" y="392"/>
                  </a:lnTo>
                  <a:lnTo>
                    <a:pt x="88" y="406"/>
                  </a:lnTo>
                  <a:lnTo>
                    <a:pt x="104" y="418"/>
                  </a:lnTo>
                  <a:lnTo>
                    <a:pt x="124" y="428"/>
                  </a:lnTo>
                  <a:lnTo>
                    <a:pt x="144" y="438"/>
                  </a:lnTo>
                  <a:lnTo>
                    <a:pt x="164" y="446"/>
                  </a:lnTo>
                  <a:lnTo>
                    <a:pt x="186" y="450"/>
                  </a:lnTo>
                  <a:lnTo>
                    <a:pt x="210" y="454"/>
                  </a:lnTo>
                  <a:lnTo>
                    <a:pt x="232" y="454"/>
                  </a:lnTo>
                  <a:lnTo>
                    <a:pt x="232" y="454"/>
                  </a:lnTo>
                  <a:lnTo>
                    <a:pt x="256" y="452"/>
                  </a:lnTo>
                  <a:lnTo>
                    <a:pt x="278" y="448"/>
                  </a:lnTo>
                  <a:lnTo>
                    <a:pt x="300" y="442"/>
                  </a:lnTo>
                  <a:lnTo>
                    <a:pt x="320" y="434"/>
                  </a:lnTo>
                  <a:lnTo>
                    <a:pt x="340" y="424"/>
                  </a:lnTo>
                  <a:lnTo>
                    <a:pt x="358" y="412"/>
                  </a:lnTo>
                  <a:lnTo>
                    <a:pt x="376" y="398"/>
                  </a:lnTo>
                  <a:lnTo>
                    <a:pt x="392" y="384"/>
                  </a:lnTo>
                  <a:lnTo>
                    <a:pt x="406" y="368"/>
                  </a:lnTo>
                  <a:lnTo>
                    <a:pt x="418" y="350"/>
                  </a:lnTo>
                  <a:lnTo>
                    <a:pt x="430" y="330"/>
                  </a:lnTo>
                  <a:lnTo>
                    <a:pt x="438" y="310"/>
                  </a:lnTo>
                  <a:lnTo>
                    <a:pt x="446" y="290"/>
                  </a:lnTo>
                  <a:lnTo>
                    <a:pt x="450" y="268"/>
                  </a:lnTo>
                  <a:lnTo>
                    <a:pt x="454" y="246"/>
                  </a:lnTo>
                  <a:lnTo>
                    <a:pt x="454" y="222"/>
                  </a:lnTo>
                  <a:lnTo>
                    <a:pt x="454" y="222"/>
                  </a:lnTo>
                  <a:lnTo>
                    <a:pt x="452" y="198"/>
                  </a:lnTo>
                  <a:lnTo>
                    <a:pt x="448" y="176"/>
                  </a:lnTo>
                  <a:lnTo>
                    <a:pt x="442" y="154"/>
                  </a:lnTo>
                  <a:lnTo>
                    <a:pt x="434" y="134"/>
                  </a:lnTo>
                  <a:lnTo>
                    <a:pt x="424" y="114"/>
                  </a:lnTo>
                  <a:lnTo>
                    <a:pt x="412" y="96"/>
                  </a:lnTo>
                  <a:lnTo>
                    <a:pt x="400" y="78"/>
                  </a:lnTo>
                  <a:lnTo>
                    <a:pt x="384" y="64"/>
                  </a:lnTo>
                  <a:lnTo>
                    <a:pt x="368" y="48"/>
                  </a:lnTo>
                  <a:lnTo>
                    <a:pt x="350" y="36"/>
                  </a:lnTo>
                  <a:lnTo>
                    <a:pt x="332" y="26"/>
                  </a:lnTo>
                  <a:lnTo>
                    <a:pt x="310" y="16"/>
                  </a:lnTo>
                  <a:lnTo>
                    <a:pt x="290" y="8"/>
                  </a:lnTo>
                  <a:lnTo>
                    <a:pt x="268" y="4"/>
                  </a:lnTo>
                  <a:lnTo>
                    <a:pt x="246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EC" sz="3300" b="1" dirty="0"/>
                <a:t>B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893769" y="1279602"/>
            <a:ext cx="2241947" cy="1203722"/>
            <a:chOff x="4679951" y="458788"/>
            <a:chExt cx="2989263" cy="1604963"/>
          </a:xfrm>
        </p:grpSpPr>
        <p:sp>
          <p:nvSpPr>
            <p:cNvPr id="75" name="Freeform 26"/>
            <p:cNvSpPr>
              <a:spLocks/>
            </p:cNvSpPr>
            <p:nvPr/>
          </p:nvSpPr>
          <p:spPr bwMode="auto">
            <a:xfrm>
              <a:off x="6683376" y="458788"/>
              <a:ext cx="985838" cy="987425"/>
            </a:xfrm>
            <a:custGeom>
              <a:avLst/>
              <a:gdLst>
                <a:gd name="T0" fmla="*/ 304 w 621"/>
                <a:gd name="T1" fmla="*/ 0 h 622"/>
                <a:gd name="T2" fmla="*/ 240 w 621"/>
                <a:gd name="T3" fmla="*/ 8 h 622"/>
                <a:gd name="T4" fmla="*/ 182 w 621"/>
                <a:gd name="T5" fmla="*/ 28 h 622"/>
                <a:gd name="T6" fmla="*/ 130 w 621"/>
                <a:gd name="T7" fmla="*/ 58 h 622"/>
                <a:gd name="T8" fmla="*/ 86 w 621"/>
                <a:gd name="T9" fmla="*/ 96 h 622"/>
                <a:gd name="T10" fmla="*/ 48 w 621"/>
                <a:gd name="T11" fmla="*/ 144 h 622"/>
                <a:gd name="T12" fmla="*/ 22 w 621"/>
                <a:gd name="T13" fmla="*/ 196 h 622"/>
                <a:gd name="T14" fmla="*/ 4 w 621"/>
                <a:gd name="T15" fmla="*/ 256 h 622"/>
                <a:gd name="T16" fmla="*/ 0 w 621"/>
                <a:gd name="T17" fmla="*/ 318 h 622"/>
                <a:gd name="T18" fmla="*/ 2 w 621"/>
                <a:gd name="T19" fmla="*/ 350 h 622"/>
                <a:gd name="T20" fmla="*/ 16 w 621"/>
                <a:gd name="T21" fmla="*/ 410 h 622"/>
                <a:gd name="T22" fmla="*/ 40 w 621"/>
                <a:gd name="T23" fmla="*/ 466 h 622"/>
                <a:gd name="T24" fmla="*/ 74 w 621"/>
                <a:gd name="T25" fmla="*/ 514 h 622"/>
                <a:gd name="T26" fmla="*/ 118 w 621"/>
                <a:gd name="T27" fmla="*/ 556 h 622"/>
                <a:gd name="T28" fmla="*/ 168 w 621"/>
                <a:gd name="T29" fmla="*/ 588 h 622"/>
                <a:gd name="T30" fmla="*/ 224 w 621"/>
                <a:gd name="T31" fmla="*/ 610 h 622"/>
                <a:gd name="T32" fmla="*/ 286 w 621"/>
                <a:gd name="T33" fmla="*/ 622 h 622"/>
                <a:gd name="T34" fmla="*/ 318 w 621"/>
                <a:gd name="T35" fmla="*/ 622 h 622"/>
                <a:gd name="T36" fmla="*/ 380 w 621"/>
                <a:gd name="T37" fmla="*/ 616 h 622"/>
                <a:gd name="T38" fmla="*/ 438 w 621"/>
                <a:gd name="T39" fmla="*/ 596 h 622"/>
                <a:gd name="T40" fmla="*/ 490 w 621"/>
                <a:gd name="T41" fmla="*/ 566 h 622"/>
                <a:gd name="T42" fmla="*/ 536 w 621"/>
                <a:gd name="T43" fmla="*/ 526 h 622"/>
                <a:gd name="T44" fmla="*/ 572 w 621"/>
                <a:gd name="T45" fmla="*/ 480 h 622"/>
                <a:gd name="T46" fmla="*/ 599 w 621"/>
                <a:gd name="T47" fmla="*/ 426 h 622"/>
                <a:gd name="T48" fmla="*/ 615 w 621"/>
                <a:gd name="T49" fmla="*/ 368 h 622"/>
                <a:gd name="T50" fmla="*/ 621 w 621"/>
                <a:gd name="T51" fmla="*/ 304 h 622"/>
                <a:gd name="T52" fmla="*/ 619 w 621"/>
                <a:gd name="T53" fmla="*/ 272 h 622"/>
                <a:gd name="T54" fmla="*/ 605 w 621"/>
                <a:gd name="T55" fmla="*/ 212 h 622"/>
                <a:gd name="T56" fmla="*/ 579 w 621"/>
                <a:gd name="T57" fmla="*/ 158 h 622"/>
                <a:gd name="T58" fmla="*/ 546 w 621"/>
                <a:gd name="T59" fmla="*/ 108 h 622"/>
                <a:gd name="T60" fmla="*/ 504 w 621"/>
                <a:gd name="T61" fmla="*/ 68 h 622"/>
                <a:gd name="T62" fmla="*/ 452 w 621"/>
                <a:gd name="T63" fmla="*/ 34 h 622"/>
                <a:gd name="T64" fmla="*/ 396 w 621"/>
                <a:gd name="T65" fmla="*/ 12 h 622"/>
                <a:gd name="T66" fmla="*/ 336 w 621"/>
                <a:gd name="T67" fmla="*/ 2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1" h="622">
                  <a:moveTo>
                    <a:pt x="304" y="0"/>
                  </a:moveTo>
                  <a:lnTo>
                    <a:pt x="304" y="0"/>
                  </a:lnTo>
                  <a:lnTo>
                    <a:pt x="272" y="2"/>
                  </a:lnTo>
                  <a:lnTo>
                    <a:pt x="240" y="8"/>
                  </a:lnTo>
                  <a:lnTo>
                    <a:pt x="212" y="16"/>
                  </a:lnTo>
                  <a:lnTo>
                    <a:pt x="182" y="28"/>
                  </a:lnTo>
                  <a:lnTo>
                    <a:pt x="156" y="42"/>
                  </a:lnTo>
                  <a:lnTo>
                    <a:pt x="130" y="58"/>
                  </a:lnTo>
                  <a:lnTo>
                    <a:pt x="108" y="76"/>
                  </a:lnTo>
                  <a:lnTo>
                    <a:pt x="86" y="96"/>
                  </a:lnTo>
                  <a:lnTo>
                    <a:pt x="66" y="120"/>
                  </a:lnTo>
                  <a:lnTo>
                    <a:pt x="48" y="144"/>
                  </a:lnTo>
                  <a:lnTo>
                    <a:pt x="34" y="170"/>
                  </a:lnTo>
                  <a:lnTo>
                    <a:pt x="22" y="196"/>
                  </a:lnTo>
                  <a:lnTo>
                    <a:pt x="12" y="226"/>
                  </a:lnTo>
                  <a:lnTo>
                    <a:pt x="4" y="256"/>
                  </a:lnTo>
                  <a:lnTo>
                    <a:pt x="0" y="286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2" y="350"/>
                  </a:lnTo>
                  <a:lnTo>
                    <a:pt x="8" y="382"/>
                  </a:lnTo>
                  <a:lnTo>
                    <a:pt x="16" y="410"/>
                  </a:lnTo>
                  <a:lnTo>
                    <a:pt x="26" y="440"/>
                  </a:lnTo>
                  <a:lnTo>
                    <a:pt x="40" y="466"/>
                  </a:lnTo>
                  <a:lnTo>
                    <a:pt x="56" y="492"/>
                  </a:lnTo>
                  <a:lnTo>
                    <a:pt x="74" y="514"/>
                  </a:lnTo>
                  <a:lnTo>
                    <a:pt x="96" y="536"/>
                  </a:lnTo>
                  <a:lnTo>
                    <a:pt x="118" y="556"/>
                  </a:lnTo>
                  <a:lnTo>
                    <a:pt x="142" y="574"/>
                  </a:lnTo>
                  <a:lnTo>
                    <a:pt x="168" y="588"/>
                  </a:lnTo>
                  <a:lnTo>
                    <a:pt x="196" y="602"/>
                  </a:lnTo>
                  <a:lnTo>
                    <a:pt x="224" y="610"/>
                  </a:lnTo>
                  <a:lnTo>
                    <a:pt x="254" y="618"/>
                  </a:lnTo>
                  <a:lnTo>
                    <a:pt x="286" y="622"/>
                  </a:lnTo>
                  <a:lnTo>
                    <a:pt x="318" y="622"/>
                  </a:lnTo>
                  <a:lnTo>
                    <a:pt x="318" y="622"/>
                  </a:lnTo>
                  <a:lnTo>
                    <a:pt x="350" y="620"/>
                  </a:lnTo>
                  <a:lnTo>
                    <a:pt x="380" y="616"/>
                  </a:lnTo>
                  <a:lnTo>
                    <a:pt x="410" y="606"/>
                  </a:lnTo>
                  <a:lnTo>
                    <a:pt x="438" y="596"/>
                  </a:lnTo>
                  <a:lnTo>
                    <a:pt x="464" y="582"/>
                  </a:lnTo>
                  <a:lnTo>
                    <a:pt x="490" y="566"/>
                  </a:lnTo>
                  <a:lnTo>
                    <a:pt x="514" y="548"/>
                  </a:lnTo>
                  <a:lnTo>
                    <a:pt x="536" y="526"/>
                  </a:lnTo>
                  <a:lnTo>
                    <a:pt x="556" y="504"/>
                  </a:lnTo>
                  <a:lnTo>
                    <a:pt x="572" y="480"/>
                  </a:lnTo>
                  <a:lnTo>
                    <a:pt x="587" y="454"/>
                  </a:lnTo>
                  <a:lnTo>
                    <a:pt x="599" y="426"/>
                  </a:lnTo>
                  <a:lnTo>
                    <a:pt x="609" y="398"/>
                  </a:lnTo>
                  <a:lnTo>
                    <a:pt x="615" y="368"/>
                  </a:lnTo>
                  <a:lnTo>
                    <a:pt x="619" y="336"/>
                  </a:lnTo>
                  <a:lnTo>
                    <a:pt x="621" y="304"/>
                  </a:lnTo>
                  <a:lnTo>
                    <a:pt x="621" y="304"/>
                  </a:lnTo>
                  <a:lnTo>
                    <a:pt x="619" y="272"/>
                  </a:lnTo>
                  <a:lnTo>
                    <a:pt x="613" y="242"/>
                  </a:lnTo>
                  <a:lnTo>
                    <a:pt x="605" y="212"/>
                  </a:lnTo>
                  <a:lnTo>
                    <a:pt x="593" y="184"/>
                  </a:lnTo>
                  <a:lnTo>
                    <a:pt x="579" y="158"/>
                  </a:lnTo>
                  <a:lnTo>
                    <a:pt x="564" y="132"/>
                  </a:lnTo>
                  <a:lnTo>
                    <a:pt x="546" y="108"/>
                  </a:lnTo>
                  <a:lnTo>
                    <a:pt x="526" y="86"/>
                  </a:lnTo>
                  <a:lnTo>
                    <a:pt x="504" y="68"/>
                  </a:lnTo>
                  <a:lnTo>
                    <a:pt x="478" y="50"/>
                  </a:lnTo>
                  <a:lnTo>
                    <a:pt x="452" y="34"/>
                  </a:lnTo>
                  <a:lnTo>
                    <a:pt x="426" y="22"/>
                  </a:lnTo>
                  <a:lnTo>
                    <a:pt x="396" y="12"/>
                  </a:lnTo>
                  <a:lnTo>
                    <a:pt x="366" y="6"/>
                  </a:lnTo>
                  <a:lnTo>
                    <a:pt x="336" y="2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>
              <a:off x="4679951" y="642938"/>
              <a:ext cx="2989263" cy="1420813"/>
            </a:xfrm>
            <a:custGeom>
              <a:avLst/>
              <a:gdLst>
                <a:gd name="T0" fmla="*/ 1883 w 1883"/>
                <a:gd name="T1" fmla="*/ 402 h 895"/>
                <a:gd name="T2" fmla="*/ 1770 w 1883"/>
                <a:gd name="T3" fmla="*/ 312 h 895"/>
                <a:gd name="T4" fmla="*/ 1648 w 1883"/>
                <a:gd name="T5" fmla="*/ 232 h 895"/>
                <a:gd name="T6" fmla="*/ 1520 w 1883"/>
                <a:gd name="T7" fmla="*/ 164 h 895"/>
                <a:gd name="T8" fmla="*/ 1386 w 1883"/>
                <a:gd name="T9" fmla="*/ 106 h 895"/>
                <a:gd name="T10" fmla="*/ 1244 w 1883"/>
                <a:gd name="T11" fmla="*/ 60 h 895"/>
                <a:gd name="T12" fmla="*/ 1100 w 1883"/>
                <a:gd name="T13" fmla="*/ 26 h 895"/>
                <a:gd name="T14" fmla="*/ 948 w 1883"/>
                <a:gd name="T15" fmla="*/ 6 h 895"/>
                <a:gd name="T16" fmla="*/ 794 w 1883"/>
                <a:gd name="T17" fmla="*/ 0 h 895"/>
                <a:gd name="T18" fmla="*/ 740 w 1883"/>
                <a:gd name="T19" fmla="*/ 0 h 895"/>
                <a:gd name="T20" fmla="*/ 634 w 1883"/>
                <a:gd name="T21" fmla="*/ 6 h 895"/>
                <a:gd name="T22" fmla="*/ 530 w 1883"/>
                <a:gd name="T23" fmla="*/ 20 h 895"/>
                <a:gd name="T24" fmla="*/ 428 w 1883"/>
                <a:gd name="T25" fmla="*/ 40 h 895"/>
                <a:gd name="T26" fmla="*/ 328 w 1883"/>
                <a:gd name="T27" fmla="*/ 64 h 895"/>
                <a:gd name="T28" fmla="*/ 230 w 1883"/>
                <a:gd name="T29" fmla="*/ 96 h 895"/>
                <a:gd name="T30" fmla="*/ 136 w 1883"/>
                <a:gd name="T31" fmla="*/ 134 h 895"/>
                <a:gd name="T32" fmla="*/ 44 w 1883"/>
                <a:gd name="T33" fmla="*/ 176 h 895"/>
                <a:gd name="T34" fmla="*/ 216 w 1883"/>
                <a:gd name="T35" fmla="*/ 428 h 895"/>
                <a:gd name="T36" fmla="*/ 312 w 1883"/>
                <a:gd name="T37" fmla="*/ 690 h 895"/>
                <a:gd name="T38" fmla="*/ 426 w 1883"/>
                <a:gd name="T39" fmla="*/ 640 h 895"/>
                <a:gd name="T40" fmla="*/ 548 w 1883"/>
                <a:gd name="T41" fmla="*/ 604 h 895"/>
                <a:gd name="T42" fmla="*/ 674 w 1883"/>
                <a:gd name="T43" fmla="*/ 582 h 895"/>
                <a:gd name="T44" fmla="*/ 804 w 1883"/>
                <a:gd name="T45" fmla="*/ 574 h 895"/>
                <a:gd name="T46" fmla="*/ 860 w 1883"/>
                <a:gd name="T47" fmla="*/ 574 h 895"/>
                <a:gd name="T48" fmla="*/ 972 w 1883"/>
                <a:gd name="T49" fmla="*/ 586 h 895"/>
                <a:gd name="T50" fmla="*/ 1078 w 1883"/>
                <a:gd name="T51" fmla="*/ 608 h 895"/>
                <a:gd name="T52" fmla="*/ 1182 w 1883"/>
                <a:gd name="T53" fmla="*/ 640 h 895"/>
                <a:gd name="T54" fmla="*/ 1280 w 1883"/>
                <a:gd name="T55" fmla="*/ 682 h 895"/>
                <a:gd name="T56" fmla="*/ 1374 w 1883"/>
                <a:gd name="T57" fmla="*/ 732 h 895"/>
                <a:gd name="T58" fmla="*/ 1462 w 1883"/>
                <a:gd name="T59" fmla="*/ 792 h 895"/>
                <a:gd name="T60" fmla="*/ 1544 w 1883"/>
                <a:gd name="T61" fmla="*/ 859 h 895"/>
                <a:gd name="T62" fmla="*/ 1764 w 1883"/>
                <a:gd name="T63" fmla="*/ 714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83" h="895">
                  <a:moveTo>
                    <a:pt x="1883" y="402"/>
                  </a:moveTo>
                  <a:lnTo>
                    <a:pt x="1883" y="402"/>
                  </a:lnTo>
                  <a:lnTo>
                    <a:pt x="1828" y="356"/>
                  </a:lnTo>
                  <a:lnTo>
                    <a:pt x="1770" y="312"/>
                  </a:lnTo>
                  <a:lnTo>
                    <a:pt x="1710" y="272"/>
                  </a:lnTo>
                  <a:lnTo>
                    <a:pt x="1648" y="232"/>
                  </a:lnTo>
                  <a:lnTo>
                    <a:pt x="1586" y="198"/>
                  </a:lnTo>
                  <a:lnTo>
                    <a:pt x="1520" y="164"/>
                  </a:lnTo>
                  <a:lnTo>
                    <a:pt x="1454" y="134"/>
                  </a:lnTo>
                  <a:lnTo>
                    <a:pt x="1386" y="106"/>
                  </a:lnTo>
                  <a:lnTo>
                    <a:pt x="1316" y="82"/>
                  </a:lnTo>
                  <a:lnTo>
                    <a:pt x="1244" y="60"/>
                  </a:lnTo>
                  <a:lnTo>
                    <a:pt x="1172" y="42"/>
                  </a:lnTo>
                  <a:lnTo>
                    <a:pt x="1100" y="26"/>
                  </a:lnTo>
                  <a:lnTo>
                    <a:pt x="1024" y="14"/>
                  </a:lnTo>
                  <a:lnTo>
                    <a:pt x="948" y="6"/>
                  </a:lnTo>
                  <a:lnTo>
                    <a:pt x="872" y="0"/>
                  </a:lnTo>
                  <a:lnTo>
                    <a:pt x="794" y="0"/>
                  </a:lnTo>
                  <a:lnTo>
                    <a:pt x="794" y="0"/>
                  </a:lnTo>
                  <a:lnTo>
                    <a:pt x="740" y="0"/>
                  </a:lnTo>
                  <a:lnTo>
                    <a:pt x="688" y="2"/>
                  </a:lnTo>
                  <a:lnTo>
                    <a:pt x="634" y="6"/>
                  </a:lnTo>
                  <a:lnTo>
                    <a:pt x="582" y="12"/>
                  </a:lnTo>
                  <a:lnTo>
                    <a:pt x="530" y="20"/>
                  </a:lnTo>
                  <a:lnTo>
                    <a:pt x="480" y="28"/>
                  </a:lnTo>
                  <a:lnTo>
                    <a:pt x="428" y="40"/>
                  </a:lnTo>
                  <a:lnTo>
                    <a:pt x="378" y="52"/>
                  </a:lnTo>
                  <a:lnTo>
                    <a:pt x="328" y="64"/>
                  </a:lnTo>
                  <a:lnTo>
                    <a:pt x="280" y="80"/>
                  </a:lnTo>
                  <a:lnTo>
                    <a:pt x="230" y="96"/>
                  </a:lnTo>
                  <a:lnTo>
                    <a:pt x="184" y="114"/>
                  </a:lnTo>
                  <a:lnTo>
                    <a:pt x="136" y="134"/>
                  </a:lnTo>
                  <a:lnTo>
                    <a:pt x="90" y="154"/>
                  </a:lnTo>
                  <a:lnTo>
                    <a:pt x="44" y="176"/>
                  </a:lnTo>
                  <a:lnTo>
                    <a:pt x="0" y="200"/>
                  </a:lnTo>
                  <a:lnTo>
                    <a:pt x="216" y="428"/>
                  </a:lnTo>
                  <a:lnTo>
                    <a:pt x="312" y="690"/>
                  </a:lnTo>
                  <a:lnTo>
                    <a:pt x="312" y="690"/>
                  </a:lnTo>
                  <a:lnTo>
                    <a:pt x="368" y="664"/>
                  </a:lnTo>
                  <a:lnTo>
                    <a:pt x="426" y="640"/>
                  </a:lnTo>
                  <a:lnTo>
                    <a:pt x="486" y="620"/>
                  </a:lnTo>
                  <a:lnTo>
                    <a:pt x="548" y="604"/>
                  </a:lnTo>
                  <a:lnTo>
                    <a:pt x="610" y="590"/>
                  </a:lnTo>
                  <a:lnTo>
                    <a:pt x="674" y="582"/>
                  </a:lnTo>
                  <a:lnTo>
                    <a:pt x="738" y="576"/>
                  </a:lnTo>
                  <a:lnTo>
                    <a:pt x="804" y="574"/>
                  </a:lnTo>
                  <a:lnTo>
                    <a:pt x="804" y="574"/>
                  </a:lnTo>
                  <a:lnTo>
                    <a:pt x="860" y="574"/>
                  </a:lnTo>
                  <a:lnTo>
                    <a:pt x="916" y="580"/>
                  </a:lnTo>
                  <a:lnTo>
                    <a:pt x="972" y="586"/>
                  </a:lnTo>
                  <a:lnTo>
                    <a:pt x="1026" y="596"/>
                  </a:lnTo>
                  <a:lnTo>
                    <a:pt x="1078" y="608"/>
                  </a:lnTo>
                  <a:lnTo>
                    <a:pt x="1130" y="622"/>
                  </a:lnTo>
                  <a:lnTo>
                    <a:pt x="1182" y="640"/>
                  </a:lnTo>
                  <a:lnTo>
                    <a:pt x="1232" y="660"/>
                  </a:lnTo>
                  <a:lnTo>
                    <a:pt x="1280" y="682"/>
                  </a:lnTo>
                  <a:lnTo>
                    <a:pt x="1328" y="706"/>
                  </a:lnTo>
                  <a:lnTo>
                    <a:pt x="1374" y="732"/>
                  </a:lnTo>
                  <a:lnTo>
                    <a:pt x="1418" y="760"/>
                  </a:lnTo>
                  <a:lnTo>
                    <a:pt x="1462" y="792"/>
                  </a:lnTo>
                  <a:lnTo>
                    <a:pt x="1504" y="825"/>
                  </a:lnTo>
                  <a:lnTo>
                    <a:pt x="1544" y="859"/>
                  </a:lnTo>
                  <a:lnTo>
                    <a:pt x="1582" y="895"/>
                  </a:lnTo>
                  <a:lnTo>
                    <a:pt x="1764" y="714"/>
                  </a:lnTo>
                  <a:lnTo>
                    <a:pt x="1883" y="40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8"/>
            <p:cNvSpPr>
              <a:spLocks/>
            </p:cNvSpPr>
            <p:nvPr/>
          </p:nvSpPr>
          <p:spPr bwMode="auto">
            <a:xfrm>
              <a:off x="6816726" y="592138"/>
              <a:ext cx="720725" cy="720725"/>
            </a:xfrm>
            <a:custGeom>
              <a:avLst/>
              <a:gdLst>
                <a:gd name="T0" fmla="*/ 222 w 454"/>
                <a:gd name="T1" fmla="*/ 0 h 454"/>
                <a:gd name="T2" fmla="*/ 176 w 454"/>
                <a:gd name="T3" fmla="*/ 6 h 454"/>
                <a:gd name="T4" fmla="*/ 134 w 454"/>
                <a:gd name="T5" fmla="*/ 20 h 454"/>
                <a:gd name="T6" fmla="*/ 96 w 454"/>
                <a:gd name="T7" fmla="*/ 42 h 454"/>
                <a:gd name="T8" fmla="*/ 62 w 454"/>
                <a:gd name="T9" fmla="*/ 70 h 454"/>
                <a:gd name="T10" fmla="*/ 36 w 454"/>
                <a:gd name="T11" fmla="*/ 106 h 454"/>
                <a:gd name="T12" fmla="*/ 16 w 454"/>
                <a:gd name="T13" fmla="*/ 144 h 454"/>
                <a:gd name="T14" fmla="*/ 4 w 454"/>
                <a:gd name="T15" fmla="*/ 186 h 454"/>
                <a:gd name="T16" fmla="*/ 0 w 454"/>
                <a:gd name="T17" fmla="*/ 232 h 454"/>
                <a:gd name="T18" fmla="*/ 2 w 454"/>
                <a:gd name="T19" fmla="*/ 256 h 454"/>
                <a:gd name="T20" fmla="*/ 12 w 454"/>
                <a:gd name="T21" fmla="*/ 300 h 454"/>
                <a:gd name="T22" fmla="*/ 30 w 454"/>
                <a:gd name="T23" fmla="*/ 340 h 454"/>
                <a:gd name="T24" fmla="*/ 54 w 454"/>
                <a:gd name="T25" fmla="*/ 376 h 454"/>
                <a:gd name="T26" fmla="*/ 86 w 454"/>
                <a:gd name="T27" fmla="*/ 406 h 454"/>
                <a:gd name="T28" fmla="*/ 122 w 454"/>
                <a:gd name="T29" fmla="*/ 430 h 454"/>
                <a:gd name="T30" fmla="*/ 164 w 454"/>
                <a:gd name="T31" fmla="*/ 446 h 454"/>
                <a:gd name="T32" fmla="*/ 208 w 454"/>
                <a:gd name="T33" fmla="*/ 454 h 454"/>
                <a:gd name="T34" fmla="*/ 232 w 454"/>
                <a:gd name="T35" fmla="*/ 454 h 454"/>
                <a:gd name="T36" fmla="*/ 278 w 454"/>
                <a:gd name="T37" fmla="*/ 448 h 454"/>
                <a:gd name="T38" fmla="*/ 320 w 454"/>
                <a:gd name="T39" fmla="*/ 434 h 454"/>
                <a:gd name="T40" fmla="*/ 358 w 454"/>
                <a:gd name="T41" fmla="*/ 412 h 454"/>
                <a:gd name="T42" fmla="*/ 390 w 454"/>
                <a:gd name="T43" fmla="*/ 384 h 454"/>
                <a:gd name="T44" fmla="*/ 418 w 454"/>
                <a:gd name="T45" fmla="*/ 350 h 454"/>
                <a:gd name="T46" fmla="*/ 438 w 454"/>
                <a:gd name="T47" fmla="*/ 312 h 454"/>
                <a:gd name="T48" fmla="*/ 450 w 454"/>
                <a:gd name="T49" fmla="*/ 268 h 454"/>
                <a:gd name="T50" fmla="*/ 454 w 454"/>
                <a:gd name="T51" fmla="*/ 222 h 454"/>
                <a:gd name="T52" fmla="*/ 452 w 454"/>
                <a:gd name="T53" fmla="*/ 200 h 454"/>
                <a:gd name="T54" fmla="*/ 442 w 454"/>
                <a:gd name="T55" fmla="*/ 156 h 454"/>
                <a:gd name="T56" fmla="*/ 424 w 454"/>
                <a:gd name="T57" fmla="*/ 114 h 454"/>
                <a:gd name="T58" fmla="*/ 398 w 454"/>
                <a:gd name="T59" fmla="*/ 80 h 454"/>
                <a:gd name="T60" fmla="*/ 366 w 454"/>
                <a:gd name="T61" fmla="*/ 50 h 454"/>
                <a:gd name="T62" fmla="*/ 330 w 454"/>
                <a:gd name="T63" fmla="*/ 26 h 454"/>
                <a:gd name="T64" fmla="*/ 290 w 454"/>
                <a:gd name="T65" fmla="*/ 10 h 454"/>
                <a:gd name="T66" fmla="*/ 244 w 454"/>
                <a:gd name="T67" fmla="*/ 2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4" h="454">
                  <a:moveTo>
                    <a:pt x="222" y="0"/>
                  </a:moveTo>
                  <a:lnTo>
                    <a:pt x="222" y="0"/>
                  </a:lnTo>
                  <a:lnTo>
                    <a:pt x="198" y="2"/>
                  </a:lnTo>
                  <a:lnTo>
                    <a:pt x="176" y="6"/>
                  </a:lnTo>
                  <a:lnTo>
                    <a:pt x="154" y="12"/>
                  </a:lnTo>
                  <a:lnTo>
                    <a:pt x="134" y="20"/>
                  </a:lnTo>
                  <a:lnTo>
                    <a:pt x="114" y="30"/>
                  </a:lnTo>
                  <a:lnTo>
                    <a:pt x="96" y="42"/>
                  </a:lnTo>
                  <a:lnTo>
                    <a:pt x="78" y="56"/>
                  </a:lnTo>
                  <a:lnTo>
                    <a:pt x="62" y="70"/>
                  </a:lnTo>
                  <a:lnTo>
                    <a:pt x="48" y="88"/>
                  </a:lnTo>
                  <a:lnTo>
                    <a:pt x="36" y="106"/>
                  </a:lnTo>
                  <a:lnTo>
                    <a:pt x="24" y="124"/>
                  </a:lnTo>
                  <a:lnTo>
                    <a:pt x="16" y="144"/>
                  </a:lnTo>
                  <a:lnTo>
                    <a:pt x="8" y="166"/>
                  </a:lnTo>
                  <a:lnTo>
                    <a:pt x="4" y="186"/>
                  </a:lnTo>
                  <a:lnTo>
                    <a:pt x="0" y="210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56"/>
                  </a:lnTo>
                  <a:lnTo>
                    <a:pt x="6" y="278"/>
                  </a:lnTo>
                  <a:lnTo>
                    <a:pt x="12" y="300"/>
                  </a:lnTo>
                  <a:lnTo>
                    <a:pt x="20" y="320"/>
                  </a:lnTo>
                  <a:lnTo>
                    <a:pt x="30" y="340"/>
                  </a:lnTo>
                  <a:lnTo>
                    <a:pt x="42" y="358"/>
                  </a:lnTo>
                  <a:lnTo>
                    <a:pt x="54" y="376"/>
                  </a:lnTo>
                  <a:lnTo>
                    <a:pt x="70" y="392"/>
                  </a:lnTo>
                  <a:lnTo>
                    <a:pt x="86" y="406"/>
                  </a:lnTo>
                  <a:lnTo>
                    <a:pt x="104" y="418"/>
                  </a:lnTo>
                  <a:lnTo>
                    <a:pt x="122" y="430"/>
                  </a:lnTo>
                  <a:lnTo>
                    <a:pt x="142" y="438"/>
                  </a:lnTo>
                  <a:lnTo>
                    <a:pt x="164" y="446"/>
                  </a:lnTo>
                  <a:lnTo>
                    <a:pt x="186" y="450"/>
                  </a:lnTo>
                  <a:lnTo>
                    <a:pt x="208" y="454"/>
                  </a:lnTo>
                  <a:lnTo>
                    <a:pt x="232" y="454"/>
                  </a:lnTo>
                  <a:lnTo>
                    <a:pt x="232" y="454"/>
                  </a:lnTo>
                  <a:lnTo>
                    <a:pt x="254" y="452"/>
                  </a:lnTo>
                  <a:lnTo>
                    <a:pt x="278" y="448"/>
                  </a:lnTo>
                  <a:lnTo>
                    <a:pt x="298" y="442"/>
                  </a:lnTo>
                  <a:lnTo>
                    <a:pt x="320" y="434"/>
                  </a:lnTo>
                  <a:lnTo>
                    <a:pt x="340" y="424"/>
                  </a:lnTo>
                  <a:lnTo>
                    <a:pt x="358" y="412"/>
                  </a:lnTo>
                  <a:lnTo>
                    <a:pt x="374" y="400"/>
                  </a:lnTo>
                  <a:lnTo>
                    <a:pt x="390" y="384"/>
                  </a:lnTo>
                  <a:lnTo>
                    <a:pt x="404" y="368"/>
                  </a:lnTo>
                  <a:lnTo>
                    <a:pt x="418" y="350"/>
                  </a:lnTo>
                  <a:lnTo>
                    <a:pt x="428" y="332"/>
                  </a:lnTo>
                  <a:lnTo>
                    <a:pt x="438" y="312"/>
                  </a:lnTo>
                  <a:lnTo>
                    <a:pt x="444" y="290"/>
                  </a:lnTo>
                  <a:lnTo>
                    <a:pt x="450" y="268"/>
                  </a:lnTo>
                  <a:lnTo>
                    <a:pt x="452" y="246"/>
                  </a:lnTo>
                  <a:lnTo>
                    <a:pt x="454" y="222"/>
                  </a:lnTo>
                  <a:lnTo>
                    <a:pt x="454" y="222"/>
                  </a:lnTo>
                  <a:lnTo>
                    <a:pt x="452" y="200"/>
                  </a:lnTo>
                  <a:lnTo>
                    <a:pt x="448" y="176"/>
                  </a:lnTo>
                  <a:lnTo>
                    <a:pt x="442" y="156"/>
                  </a:lnTo>
                  <a:lnTo>
                    <a:pt x="434" y="134"/>
                  </a:lnTo>
                  <a:lnTo>
                    <a:pt x="424" y="114"/>
                  </a:lnTo>
                  <a:lnTo>
                    <a:pt x="412" y="96"/>
                  </a:lnTo>
                  <a:lnTo>
                    <a:pt x="398" y="80"/>
                  </a:lnTo>
                  <a:lnTo>
                    <a:pt x="384" y="64"/>
                  </a:lnTo>
                  <a:lnTo>
                    <a:pt x="366" y="50"/>
                  </a:lnTo>
                  <a:lnTo>
                    <a:pt x="350" y="36"/>
                  </a:lnTo>
                  <a:lnTo>
                    <a:pt x="330" y="26"/>
                  </a:lnTo>
                  <a:lnTo>
                    <a:pt x="310" y="16"/>
                  </a:lnTo>
                  <a:lnTo>
                    <a:pt x="290" y="10"/>
                  </a:lnTo>
                  <a:lnTo>
                    <a:pt x="268" y="4"/>
                  </a:lnTo>
                  <a:lnTo>
                    <a:pt x="244" y="2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3300" b="1" dirty="0"/>
                <a:t>A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22778" y="1745293"/>
            <a:ext cx="2606858" cy="1730920"/>
            <a:chOff x="830414" y="712653"/>
            <a:chExt cx="3689512" cy="1603350"/>
          </a:xfrm>
        </p:grpSpPr>
        <p:sp>
          <p:nvSpPr>
            <p:cNvPr id="79" name="TextBox 78"/>
            <p:cNvSpPr txBox="1"/>
            <p:nvPr/>
          </p:nvSpPr>
          <p:spPr>
            <a:xfrm>
              <a:off x="830414" y="712653"/>
              <a:ext cx="3689511" cy="598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Pura y monetaria del comercio internacional</a:t>
              </a:r>
              <a:endParaRPr lang="en-US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58884" y="1460723"/>
              <a:ext cx="3661042" cy="855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Intercambio entre los países</a:t>
              </a:r>
            </a:p>
            <a:p>
              <a:r>
                <a:rPr lang="es-CO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Principios monetarios</a:t>
              </a:r>
              <a:endParaRPr lang="es-EC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132229" y="5041228"/>
            <a:ext cx="3243024" cy="1429935"/>
            <a:chOff x="-476039" y="772955"/>
            <a:chExt cx="4525919" cy="1053542"/>
          </a:xfrm>
        </p:grpSpPr>
        <p:sp>
          <p:nvSpPr>
            <p:cNvPr id="85" name="TextBox 84"/>
            <p:cNvSpPr txBox="1"/>
            <p:nvPr/>
          </p:nvSpPr>
          <p:spPr>
            <a:xfrm>
              <a:off x="-476039" y="772955"/>
              <a:ext cx="4525919" cy="680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Comercio internacional y la posmodernización de la economía global</a:t>
              </a:r>
              <a:endParaRPr lang="es-EC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-429479" y="1350296"/>
              <a:ext cx="4419599" cy="476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s-CO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Relación comercial</a:t>
              </a:r>
              <a:endParaRPr lang="es-EC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097880" y="1241265"/>
            <a:ext cx="3274775" cy="1000329"/>
            <a:chOff x="603474" y="245066"/>
            <a:chExt cx="5025419" cy="1333772"/>
          </a:xfrm>
        </p:grpSpPr>
        <p:sp>
          <p:nvSpPr>
            <p:cNvPr id="88" name="TextBox 87"/>
            <p:cNvSpPr txBox="1"/>
            <p:nvPr/>
          </p:nvSpPr>
          <p:spPr>
            <a:xfrm>
              <a:off x="603474" y="245066"/>
              <a:ext cx="364070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Equilibrio y comercio internacional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601704" y="1086395"/>
              <a:ext cx="402718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Balanza comercial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745974" y="2558189"/>
            <a:ext cx="2582924" cy="1119400"/>
            <a:chOff x="379243" y="731054"/>
            <a:chExt cx="3443898" cy="1492532"/>
          </a:xfrm>
        </p:grpSpPr>
        <p:sp>
          <p:nvSpPr>
            <p:cNvPr id="91" name="TextBox 90"/>
            <p:cNvSpPr txBox="1"/>
            <p:nvPr/>
          </p:nvSpPr>
          <p:spPr>
            <a:xfrm>
              <a:off x="379243" y="731054"/>
              <a:ext cx="3276987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dirty="0" err="1" smtClean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Heckscher</a:t>
              </a:r>
              <a:r>
                <a:rPr lang="es-EC" b="1" dirty="0" smtClean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C" b="1" dirty="0" err="1" smtClean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Ohlin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936250" y="1361812"/>
              <a:ext cx="288689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Optimización de recursos </a:t>
              </a:r>
              <a:endParaRPr lang="es-CO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3" name="Rectangle 92"/>
          <p:cNvSpPr/>
          <p:nvPr/>
        </p:nvSpPr>
        <p:spPr>
          <a:xfrm>
            <a:off x="-19996" y="924671"/>
            <a:ext cx="700580" cy="559479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TEORIAS SOPORTE</a:t>
            </a:r>
          </a:p>
        </p:txBody>
      </p:sp>
      <p:sp>
        <p:nvSpPr>
          <p:cNvPr id="4" name="AutoShape 2" descr="Resultado de imagen para BAN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0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0" b="61515"/>
          <a:stretch/>
        </p:blipFill>
        <p:spPr bwMode="auto">
          <a:xfrm>
            <a:off x="-1" y="6510269"/>
            <a:ext cx="9144001" cy="3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Resultado de imagen para ACEITE DE PALM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38" b="34318"/>
          <a:stretch/>
        </p:blipFill>
        <p:spPr bwMode="auto">
          <a:xfrm>
            <a:off x="0" y="0"/>
            <a:ext cx="9144001" cy="924670"/>
          </a:xfrm>
          <a:prstGeom prst="rect">
            <a:avLst/>
          </a:prstGeom>
          <a:blipFill dpi="0" rotWithShape="1">
            <a:blip r:embed="rId5">
              <a:alphaModFix amt="4000"/>
            </a:blip>
            <a:srcRect/>
            <a:tile tx="0" ty="0" sx="100000" sy="100000" flip="none" algn="tl"/>
          </a:blipFill>
          <a:ln>
            <a:noFill/>
          </a:ln>
        </p:spPr>
      </p:pic>
      <p:grpSp>
        <p:nvGrpSpPr>
          <p:cNvPr id="43" name="Group 80"/>
          <p:cNvGrpSpPr/>
          <p:nvPr/>
        </p:nvGrpSpPr>
        <p:grpSpPr>
          <a:xfrm>
            <a:off x="1001576" y="4399245"/>
            <a:ext cx="2095583" cy="1540189"/>
            <a:chOff x="551620" y="489333"/>
            <a:chExt cx="2794110" cy="2053583"/>
          </a:xfrm>
        </p:grpSpPr>
        <p:sp>
          <p:nvSpPr>
            <p:cNvPr id="44" name="TextBox 81"/>
            <p:cNvSpPr txBox="1"/>
            <p:nvPr/>
          </p:nvSpPr>
          <p:spPr>
            <a:xfrm>
              <a:off x="551620" y="489333"/>
              <a:ext cx="2523893" cy="12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C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Ventaja comparativa</a:t>
              </a:r>
              <a:r>
                <a:rPr lang="es-EC" b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</a:p>
          </p:txBody>
        </p:sp>
        <p:sp>
          <p:nvSpPr>
            <p:cNvPr id="45" name="TextBox 82"/>
            <p:cNvSpPr txBox="1"/>
            <p:nvPr/>
          </p:nvSpPr>
          <p:spPr>
            <a:xfrm>
              <a:off x="551620" y="1311811"/>
              <a:ext cx="2794110" cy="12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Costo relativamente ventajoso</a:t>
              </a:r>
              <a:endParaRPr lang="es-EC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620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-19996" y="924671"/>
            <a:ext cx="700580" cy="559479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METODOLOGÍA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4" name="AutoShape 2" descr="Resultado de imagen para BAN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0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0" b="61515"/>
          <a:stretch/>
        </p:blipFill>
        <p:spPr bwMode="auto">
          <a:xfrm>
            <a:off x="-1" y="6510269"/>
            <a:ext cx="9144001" cy="3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Resultado de imagen para ACEITE DE PALM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38" b="34318"/>
          <a:stretch/>
        </p:blipFill>
        <p:spPr bwMode="auto">
          <a:xfrm>
            <a:off x="0" y="0"/>
            <a:ext cx="9144001" cy="924670"/>
          </a:xfrm>
          <a:prstGeom prst="rect">
            <a:avLst/>
          </a:prstGeom>
          <a:blipFill dpi="0" rotWithShape="1">
            <a:blip r:embed="rId4">
              <a:alphaModFix amt="4000"/>
            </a:blip>
            <a:srcRect/>
            <a:tile tx="0" ty="0" sx="100000" sy="100000" flip="none" algn="tl"/>
          </a:blipFill>
          <a:ln>
            <a:noFill/>
          </a:ln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31403433"/>
              </p:ext>
            </p:extLst>
          </p:nvPr>
        </p:nvGraphicFramePr>
        <p:xfrm>
          <a:off x="811369" y="1069133"/>
          <a:ext cx="8087932" cy="5009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0531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9AD300-2C32-489F-A834-98CC88DA9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E59AD300-2C32-489F-A834-98CC88DA94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E59AD300-2C32-489F-A834-98CC88DA9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E59AD300-2C32-489F-A834-98CC88DA9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648E20-1926-4F1D-8C2E-9E8638993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C4648E20-1926-4F1D-8C2E-9E86389935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C4648E20-1926-4F1D-8C2E-9E8638993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C4648E20-1926-4F1D-8C2E-9E8638993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1F6E6E-027A-44C6-81C0-11AB941D3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481F6E6E-027A-44C6-81C0-11AB941D31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481F6E6E-027A-44C6-81C0-11AB941D3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481F6E6E-027A-44C6-81C0-11AB941D3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65E36B-5C86-410A-8F2F-D7A110615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B565E36B-5C86-410A-8F2F-D7A110615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B565E36B-5C86-410A-8F2F-D7A110615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B565E36B-5C86-410A-8F2F-D7A110615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BE8806-5E14-4A73-9754-FEEC09A3F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FFBE8806-5E14-4A73-9754-FEEC09A3FC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FFBE8806-5E14-4A73-9754-FEEC09A3F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FFBE8806-5E14-4A73-9754-FEEC09A3F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7723CD-0CB7-482A-9C5A-726753728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337723CD-0CB7-482A-9C5A-726753728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337723CD-0CB7-482A-9C5A-726753728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337723CD-0CB7-482A-9C5A-726753728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28C851-43DB-4418-B13F-6B5983698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graphicEl>
                                              <a:dgm id="{5328C851-43DB-4418-B13F-6B5983698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5328C851-43DB-4418-B13F-6B5983698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5328C851-43DB-4418-B13F-6B5983698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C3C39E-8394-459F-B9F7-5B4E3D6E3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81C3C39E-8394-459F-B9F7-5B4E3D6E3F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81C3C39E-8394-459F-B9F7-5B4E3D6E3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81C3C39E-8394-459F-B9F7-5B4E3D6E3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19726B-CC8A-4CFC-A5FF-813E36195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graphicEl>
                                              <a:dgm id="{BC19726B-CC8A-4CFC-A5FF-813E361950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BC19726B-CC8A-4CFC-A5FF-813E36195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BC19726B-CC8A-4CFC-A5FF-813E36195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E0D3C5-7E86-4CD9-A1EA-8D7C9F3FA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6CE0D3C5-7E86-4CD9-A1EA-8D7C9F3FAF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6CE0D3C5-7E86-4CD9-A1EA-8D7C9F3FA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6CE0D3C5-7E86-4CD9-A1EA-8D7C9F3FA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7BB4A7-A521-41D4-BDB5-3C9483D33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graphicEl>
                                              <a:dgm id="{FA7BB4A7-A521-41D4-BDB5-3C9483D337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graphicEl>
                                              <a:dgm id="{FA7BB4A7-A521-41D4-BDB5-3C9483D33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FA7BB4A7-A521-41D4-BDB5-3C9483D33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4FDBF-9539-4AB7-BFC7-1BDE7D856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4504FDBF-9539-4AB7-BFC7-1BDE7D8566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4504FDBF-9539-4AB7-BFC7-1BDE7D856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4504FDBF-9539-4AB7-BFC7-1BDE7D856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364F12-9132-4DD1-9A04-F0514C479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>
                                            <p:graphicEl>
                                              <a:dgm id="{8A364F12-9132-4DD1-9A04-F0514C4792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graphicEl>
                                              <a:dgm id="{8A364F12-9132-4DD1-9A04-F0514C479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graphicEl>
                                              <a:dgm id="{8A364F12-9132-4DD1-9A04-F0514C479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C69443-D171-4496-BDFD-AAD4D5962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graphicEl>
                                              <a:dgm id="{71C69443-D171-4496-BDFD-AAD4D5962A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71C69443-D171-4496-BDFD-AAD4D5962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graphicEl>
                                              <a:dgm id="{71C69443-D171-4496-BDFD-AAD4D5962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8624B9-2558-4B8B-9FC5-77E04DB1A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">
                                            <p:graphicEl>
                                              <a:dgm id="{B28624B9-2558-4B8B-9FC5-77E04DB1AD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>
                                            <p:graphicEl>
                                              <a:dgm id="{B28624B9-2558-4B8B-9FC5-77E04DB1A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B28624B9-2558-4B8B-9FC5-77E04DB1A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F6E1E1-7739-4878-824E-C94328087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">
                                            <p:graphicEl>
                                              <a:dgm id="{E5F6E1E1-7739-4878-824E-C943280872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>
                                            <p:graphicEl>
                                              <a:dgm id="{E5F6E1E1-7739-4878-824E-C94328087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">
                                            <p:graphicEl>
                                              <a:dgm id="{E5F6E1E1-7739-4878-824E-C94328087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9B0ED0-D11C-430E-9A9D-68536DB6A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">
                                            <p:graphicEl>
                                              <a:dgm id="{7A9B0ED0-D11C-430E-9A9D-68536DB6A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>
                                            <p:graphicEl>
                                              <a:dgm id="{7A9B0ED0-D11C-430E-9A9D-68536DB6A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>
                                            <p:graphicEl>
                                              <a:dgm id="{7A9B0ED0-D11C-430E-9A9D-68536DB6A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D185D2-7C2F-4B02-97CA-F139F98A1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">
                                            <p:graphicEl>
                                              <a:dgm id="{ADD185D2-7C2F-4B02-97CA-F139F98A17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>
                                            <p:graphicEl>
                                              <a:dgm id="{ADD185D2-7C2F-4B02-97CA-F139F98A1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>
                                            <p:graphicEl>
                                              <a:dgm id="{ADD185D2-7C2F-4B02-97CA-F139F98A1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B46724-5637-439D-BEF6-5B9D8FFB7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">
                                            <p:graphicEl>
                                              <a:dgm id="{8DB46724-5637-439D-BEF6-5B9D8FFB71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">
                                            <p:graphicEl>
                                              <a:dgm id="{8DB46724-5637-439D-BEF6-5B9D8FFB7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>
                                            <p:graphicEl>
                                              <a:dgm id="{8DB46724-5637-439D-BEF6-5B9D8FFB7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-19996" y="0"/>
            <a:ext cx="700580" cy="65194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MATRIZ DE VARIABLES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4" name="AutoShape 2" descr="Resultado de imagen para BAN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0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0" b="61515"/>
          <a:stretch/>
        </p:blipFill>
        <p:spPr bwMode="auto">
          <a:xfrm>
            <a:off x="-1" y="6510269"/>
            <a:ext cx="9144001" cy="3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94134820"/>
              </p:ext>
            </p:extLst>
          </p:nvPr>
        </p:nvGraphicFramePr>
        <p:xfrm>
          <a:off x="1262128" y="450760"/>
          <a:ext cx="7379595" cy="566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735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BEDEEF-3B50-445B-A5FE-925DE11EB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31BEDEEF-3B50-445B-A5FE-925DE11EB1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218081-8608-4B8E-AB81-C53C7AE22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graphicEl>
                                              <a:dgm id="{6C218081-8608-4B8E-AB81-C53C7AE222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182F7A-9606-40B2-884E-ACB9FEE10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49182F7A-9606-40B2-884E-ACB9FEE106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7840A6-D1D3-407C-BE18-E180AB4A9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3">
                                            <p:graphicEl>
                                              <a:dgm id="{287840A6-D1D3-407C-BE18-E180AB4A92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3C1474-74C0-45F9-9ABD-53E99C6AD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FD3C1474-74C0-45F9-9ABD-53E99C6AD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5D9D21-3498-47C1-9B6A-19B354AA0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3">
                                            <p:graphicEl>
                                              <a:dgm id="{AF5D9D21-3498-47C1-9B6A-19B354AA0F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3B0642-B276-4D84-A91E-C4734F4B5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583B0642-B276-4D84-A91E-C4734F4B50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73FD57-1B2E-4AB2-B5B4-AA50F2BB1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3">
                                            <p:graphicEl>
                                              <a:dgm id="{4573FD57-1B2E-4AB2-B5B4-AA50F2BB15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A8CF25-3132-485D-99AA-89E37B936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65A8CF25-3132-485D-99AA-89E37B9363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2032EF-02CE-45C4-AF6A-B58B8B718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3">
                                            <p:graphicEl>
                                              <a:dgm id="{2D2032EF-02CE-45C4-AF6A-B58B8B7183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52C58A-92D0-4955-8062-F1EF4094E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C652C58A-92D0-4955-8062-F1EF4094E4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5F6C96-A696-4372-BFD8-F99F05774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3">
                                            <p:graphicEl>
                                              <a:dgm id="{8A5F6C96-A696-4372-BFD8-F99F05774F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34CFAA-0ED8-48EA-964D-A13EBD4E3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3">
                                            <p:graphicEl>
                                              <a:dgm id="{FD34CFAA-0ED8-48EA-964D-A13EBD4E3B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6F28D-8BBA-40CA-A31D-6DA477D12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2000"/>
                                        <p:tgtEl>
                                          <p:spTgt spid="3">
                                            <p:graphicEl>
                                              <a:dgm id="{DE46F28D-8BBA-40CA-A31D-6DA477D129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0" b="61515"/>
          <a:stretch/>
        </p:blipFill>
        <p:spPr bwMode="auto">
          <a:xfrm>
            <a:off x="14052" y="6502195"/>
            <a:ext cx="9144001" cy="3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aceite de pal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" y="1188076"/>
            <a:ext cx="3089756" cy="308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16807318"/>
              </p:ext>
            </p:extLst>
          </p:nvPr>
        </p:nvGraphicFramePr>
        <p:xfrm>
          <a:off x="1429556" y="128789"/>
          <a:ext cx="8006366" cy="5600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9322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.potm" id="{B53F7374-089F-49C6-A102-16D4161121DC}" vid="{9F6473EA-29BA-4376-BFE6-6CB77A77441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</TotalTime>
  <Words>1422</Words>
  <Application>Microsoft Office PowerPoint</Application>
  <PresentationFormat>Presentación en pantalla (4:3)</PresentationFormat>
  <Paragraphs>437</Paragraphs>
  <Slides>42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Tahoma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Magu Analuisa</dc:creator>
  <cp:lastModifiedBy>FERNANDALEON</cp:lastModifiedBy>
  <cp:revision>87</cp:revision>
  <dcterms:created xsi:type="dcterms:W3CDTF">2018-12-13T18:42:40Z</dcterms:created>
  <dcterms:modified xsi:type="dcterms:W3CDTF">2019-01-11T04:37:30Z</dcterms:modified>
</cp:coreProperties>
</file>