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</p:sldMasterIdLst>
  <p:notesMasterIdLst>
    <p:notesMasterId r:id="rId27"/>
  </p:notesMasterIdLst>
  <p:sldIdLst>
    <p:sldId id="256" r:id="rId3"/>
    <p:sldId id="257" r:id="rId4"/>
    <p:sldId id="280" r:id="rId5"/>
    <p:sldId id="281" r:id="rId6"/>
    <p:sldId id="282" r:id="rId7"/>
    <p:sldId id="258" r:id="rId8"/>
    <p:sldId id="283" r:id="rId9"/>
    <p:sldId id="266" r:id="rId10"/>
    <p:sldId id="259" r:id="rId11"/>
    <p:sldId id="262" r:id="rId12"/>
    <p:sldId id="260" r:id="rId13"/>
    <p:sldId id="268" r:id="rId14"/>
    <p:sldId id="284" r:id="rId15"/>
    <p:sldId id="269" r:id="rId16"/>
    <p:sldId id="271" r:id="rId17"/>
    <p:sldId id="273" r:id="rId18"/>
    <p:sldId id="274" r:id="rId19"/>
    <p:sldId id="276" r:id="rId20"/>
    <p:sldId id="277" r:id="rId21"/>
    <p:sldId id="279" r:id="rId22"/>
    <p:sldId id="278" r:id="rId23"/>
    <p:sldId id="285" r:id="rId24"/>
    <p:sldId id="286" r:id="rId25"/>
    <p:sldId id="270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7FB94-A590-450C-817C-C73FF2C86C25}" type="doc">
      <dgm:prSet loTypeId="urn:microsoft.com/office/officeart/2005/8/layout/v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6CF15CF0-AE50-4404-AD66-1ECD63A76A8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Turismo como factor esencial para el mejoramiento de la calidad de vida y del desarrollo humano</a:t>
          </a:r>
        </a:p>
      </dgm:t>
    </dgm:pt>
    <dgm:pt modelId="{6B1B56F5-C54A-432C-B554-93C19F32F2D7}" type="parTrans" cxnId="{7F9DAFC1-3878-4351-AD5B-2FB7E02E6D5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30D2F8-0AD4-4E50-816E-C335A56D9DFE}" type="sibTrans" cxnId="{7F9DAFC1-3878-4351-AD5B-2FB7E02E6D5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1F2B3ED-D314-490F-8A0A-D15BADA97CA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Turismo accesible busca eliminar barreras físicas y sociales </a:t>
          </a:r>
        </a:p>
      </dgm:t>
    </dgm:pt>
    <dgm:pt modelId="{7958CC5E-E1B5-47ED-8F19-2F95D907582E}" type="parTrans" cxnId="{0F87FB2F-102D-468E-AD1C-347C572FED8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A2DE91-ED10-47F1-89A1-391D98D227EA}" type="sibTrans" cxnId="{0F87FB2F-102D-468E-AD1C-347C572FED8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603F4-11E1-403C-AB69-C852439A46D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La accesibilidad permite  desarrollar la competitividad y la calidad de un destino turístico</a:t>
          </a:r>
        </a:p>
      </dgm:t>
    </dgm:pt>
    <dgm:pt modelId="{0544755B-9EE3-4FDD-B131-A5F06119C975}" type="parTrans" cxnId="{97966B68-ABBE-4435-9E27-02BFD32B0C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95FB82-58E2-442A-8F02-66734256D0E3}" type="sibTrans" cxnId="{97966B68-ABBE-4435-9E27-02BFD32B0CF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D8EAAD-CAD8-4107-BE35-BBDEE01BB59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Para este fin se crearon las redes de turismo accesible, que buscan crear alianzas entre el sector público y privado </a:t>
          </a:r>
        </a:p>
      </dgm:t>
    </dgm:pt>
    <dgm:pt modelId="{F64A08E0-D376-4E87-A021-C345AE7653B3}" type="parTrans" cxnId="{F701B316-6582-4011-966D-C1D26B0A89E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F42087-DD29-4A95-9477-698FDA6D8598}" type="sibTrans" cxnId="{F701B316-6582-4011-966D-C1D26B0A89E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04EB61D-6453-4F06-9056-372134DC8DEE}" type="pres">
      <dgm:prSet presAssocID="{F807FB94-A590-450C-817C-C73FF2C86C25}" presName="outerComposite" presStyleCnt="0">
        <dgm:presLayoutVars>
          <dgm:chMax val="5"/>
          <dgm:dir/>
          <dgm:resizeHandles val="exact"/>
        </dgm:presLayoutVars>
      </dgm:prSet>
      <dgm:spPr/>
    </dgm:pt>
    <dgm:pt modelId="{40451584-3FC8-448F-95DB-08DEF34EF551}" type="pres">
      <dgm:prSet presAssocID="{F807FB94-A590-450C-817C-C73FF2C86C25}" presName="dummyMaxCanvas" presStyleCnt="0">
        <dgm:presLayoutVars/>
      </dgm:prSet>
      <dgm:spPr/>
    </dgm:pt>
    <dgm:pt modelId="{B5342DA7-7577-4B50-B0D5-2511B0B5CFFC}" type="pres">
      <dgm:prSet presAssocID="{F807FB94-A590-450C-817C-C73FF2C86C25}" presName="FourNodes_1" presStyleLbl="node1" presStyleIdx="0" presStyleCnt="4" custLinFactNeighborX="-8713" custLinFactNeighborY="-43854">
        <dgm:presLayoutVars>
          <dgm:bulletEnabled val="1"/>
        </dgm:presLayoutVars>
      </dgm:prSet>
      <dgm:spPr/>
    </dgm:pt>
    <dgm:pt modelId="{84D8FE93-3221-420B-8609-B6770CF52D4A}" type="pres">
      <dgm:prSet presAssocID="{F807FB94-A590-450C-817C-C73FF2C86C25}" presName="FourNodes_2" presStyleLbl="node1" presStyleIdx="1" presStyleCnt="4">
        <dgm:presLayoutVars>
          <dgm:bulletEnabled val="1"/>
        </dgm:presLayoutVars>
      </dgm:prSet>
      <dgm:spPr/>
    </dgm:pt>
    <dgm:pt modelId="{52528339-7CCD-4903-91FC-E62BC9855E79}" type="pres">
      <dgm:prSet presAssocID="{F807FB94-A590-450C-817C-C73FF2C86C25}" presName="FourNodes_3" presStyleLbl="node1" presStyleIdx="2" presStyleCnt="4">
        <dgm:presLayoutVars>
          <dgm:bulletEnabled val="1"/>
        </dgm:presLayoutVars>
      </dgm:prSet>
      <dgm:spPr/>
    </dgm:pt>
    <dgm:pt modelId="{9D47C4C2-C25B-4E01-89D8-69C5C39AB566}" type="pres">
      <dgm:prSet presAssocID="{F807FB94-A590-450C-817C-C73FF2C86C25}" presName="FourNodes_4" presStyleLbl="node1" presStyleIdx="3" presStyleCnt="4" custLinFactNeighborX="3374">
        <dgm:presLayoutVars>
          <dgm:bulletEnabled val="1"/>
        </dgm:presLayoutVars>
      </dgm:prSet>
      <dgm:spPr/>
    </dgm:pt>
    <dgm:pt modelId="{6CB737C0-2265-4049-8DB4-8BFBB9D0748A}" type="pres">
      <dgm:prSet presAssocID="{F807FB94-A590-450C-817C-C73FF2C86C25}" presName="FourConn_1-2" presStyleLbl="fgAccFollowNode1" presStyleIdx="0" presStyleCnt="3">
        <dgm:presLayoutVars>
          <dgm:bulletEnabled val="1"/>
        </dgm:presLayoutVars>
      </dgm:prSet>
      <dgm:spPr/>
    </dgm:pt>
    <dgm:pt modelId="{1AFAC8D9-8E25-4756-93DB-04CF16E5CEC0}" type="pres">
      <dgm:prSet presAssocID="{F807FB94-A590-450C-817C-C73FF2C86C25}" presName="FourConn_2-3" presStyleLbl="fgAccFollowNode1" presStyleIdx="1" presStyleCnt="3">
        <dgm:presLayoutVars>
          <dgm:bulletEnabled val="1"/>
        </dgm:presLayoutVars>
      </dgm:prSet>
      <dgm:spPr/>
    </dgm:pt>
    <dgm:pt modelId="{2B765EB1-8839-46FF-B7FF-B48A44CC16EF}" type="pres">
      <dgm:prSet presAssocID="{F807FB94-A590-450C-817C-C73FF2C86C25}" presName="FourConn_3-4" presStyleLbl="fgAccFollowNode1" presStyleIdx="2" presStyleCnt="3">
        <dgm:presLayoutVars>
          <dgm:bulletEnabled val="1"/>
        </dgm:presLayoutVars>
      </dgm:prSet>
      <dgm:spPr/>
    </dgm:pt>
    <dgm:pt modelId="{219A796D-3BEF-4BCE-BABE-66F47D6A8EE8}" type="pres">
      <dgm:prSet presAssocID="{F807FB94-A590-450C-817C-C73FF2C86C25}" presName="FourNodes_1_text" presStyleLbl="node1" presStyleIdx="3" presStyleCnt="4">
        <dgm:presLayoutVars>
          <dgm:bulletEnabled val="1"/>
        </dgm:presLayoutVars>
      </dgm:prSet>
      <dgm:spPr/>
    </dgm:pt>
    <dgm:pt modelId="{3DAE388E-388D-4A95-A1FD-02A4A7C91824}" type="pres">
      <dgm:prSet presAssocID="{F807FB94-A590-450C-817C-C73FF2C86C25}" presName="FourNodes_2_text" presStyleLbl="node1" presStyleIdx="3" presStyleCnt="4">
        <dgm:presLayoutVars>
          <dgm:bulletEnabled val="1"/>
        </dgm:presLayoutVars>
      </dgm:prSet>
      <dgm:spPr/>
    </dgm:pt>
    <dgm:pt modelId="{C7D5376A-D167-458A-B612-0880F4FB4CF9}" type="pres">
      <dgm:prSet presAssocID="{F807FB94-A590-450C-817C-C73FF2C86C25}" presName="FourNodes_3_text" presStyleLbl="node1" presStyleIdx="3" presStyleCnt="4">
        <dgm:presLayoutVars>
          <dgm:bulletEnabled val="1"/>
        </dgm:presLayoutVars>
      </dgm:prSet>
      <dgm:spPr/>
    </dgm:pt>
    <dgm:pt modelId="{B89958B7-8D86-4604-8E81-039E0482FB85}" type="pres">
      <dgm:prSet presAssocID="{F807FB94-A590-450C-817C-C73FF2C86C2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701B316-6582-4011-966D-C1D26B0A89E5}" srcId="{F807FB94-A590-450C-817C-C73FF2C86C25}" destId="{31D8EAAD-CAD8-4107-BE35-BBDEE01BB591}" srcOrd="3" destOrd="0" parTransId="{F64A08E0-D376-4E87-A021-C345AE7653B3}" sibTransId="{BEF42087-DD29-4A95-9477-698FDA6D8598}"/>
    <dgm:cxn modelId="{B1319023-2F80-4122-BC51-3DD680FD97C8}" type="presOf" srcId="{F195FB82-58E2-442A-8F02-66734256D0E3}" destId="{2B765EB1-8839-46FF-B7FF-B48A44CC16EF}" srcOrd="0" destOrd="0" presId="urn:microsoft.com/office/officeart/2005/8/layout/vProcess5"/>
    <dgm:cxn modelId="{0F87FB2F-102D-468E-AD1C-347C572FED89}" srcId="{F807FB94-A590-450C-817C-C73FF2C86C25}" destId="{A1F2B3ED-D314-490F-8A0A-D15BADA97CA2}" srcOrd="1" destOrd="0" parTransId="{7958CC5E-E1B5-47ED-8F19-2F95D907582E}" sibTransId="{86A2DE91-ED10-47F1-89A1-391D98D227EA}"/>
    <dgm:cxn modelId="{BBBB5531-16B0-46BC-B90B-D36E92D590F9}" type="presOf" srcId="{69B603F4-11E1-403C-AB69-C852439A46D5}" destId="{C7D5376A-D167-458A-B612-0880F4FB4CF9}" srcOrd="1" destOrd="0" presId="urn:microsoft.com/office/officeart/2005/8/layout/vProcess5"/>
    <dgm:cxn modelId="{430EEC5D-0F78-422F-837B-C21CD3188E10}" type="presOf" srcId="{7130D2F8-0AD4-4E50-816E-C335A56D9DFE}" destId="{6CB737C0-2265-4049-8DB4-8BFBB9D0748A}" srcOrd="0" destOrd="0" presId="urn:microsoft.com/office/officeart/2005/8/layout/vProcess5"/>
    <dgm:cxn modelId="{5D689944-E8ED-4AEA-BE7E-7AA97DE6B3EE}" type="presOf" srcId="{A1F2B3ED-D314-490F-8A0A-D15BADA97CA2}" destId="{84D8FE93-3221-420B-8609-B6770CF52D4A}" srcOrd="0" destOrd="0" presId="urn:microsoft.com/office/officeart/2005/8/layout/vProcess5"/>
    <dgm:cxn modelId="{97966B68-ABBE-4435-9E27-02BFD32B0CFE}" srcId="{F807FB94-A590-450C-817C-C73FF2C86C25}" destId="{69B603F4-11E1-403C-AB69-C852439A46D5}" srcOrd="2" destOrd="0" parTransId="{0544755B-9EE3-4FDD-B131-A5F06119C975}" sibTransId="{F195FB82-58E2-442A-8F02-66734256D0E3}"/>
    <dgm:cxn modelId="{E4B8614A-75B6-4A4B-A97B-5390D4C1EAFC}" type="presOf" srcId="{F807FB94-A590-450C-817C-C73FF2C86C25}" destId="{104EB61D-6453-4F06-9056-372134DC8DEE}" srcOrd="0" destOrd="0" presId="urn:microsoft.com/office/officeart/2005/8/layout/vProcess5"/>
    <dgm:cxn modelId="{4EEAEB6C-3E80-4742-935E-8BBEA6DC8FF5}" type="presOf" srcId="{6CF15CF0-AE50-4404-AD66-1ECD63A76A89}" destId="{219A796D-3BEF-4BCE-BABE-66F47D6A8EE8}" srcOrd="1" destOrd="0" presId="urn:microsoft.com/office/officeart/2005/8/layout/vProcess5"/>
    <dgm:cxn modelId="{37FA0A7D-2C28-476E-A4C2-CDE6009041D6}" type="presOf" srcId="{31D8EAAD-CAD8-4107-BE35-BBDEE01BB591}" destId="{9D47C4C2-C25B-4E01-89D8-69C5C39AB566}" srcOrd="0" destOrd="0" presId="urn:microsoft.com/office/officeart/2005/8/layout/vProcess5"/>
    <dgm:cxn modelId="{7223497D-ADDA-4F2A-AA6E-C2BFE008F725}" type="presOf" srcId="{69B603F4-11E1-403C-AB69-C852439A46D5}" destId="{52528339-7CCD-4903-91FC-E62BC9855E79}" srcOrd="0" destOrd="0" presId="urn:microsoft.com/office/officeart/2005/8/layout/vProcess5"/>
    <dgm:cxn modelId="{1F6436B1-7A04-461D-911B-9CB430D7C5F7}" type="presOf" srcId="{31D8EAAD-CAD8-4107-BE35-BBDEE01BB591}" destId="{B89958B7-8D86-4604-8E81-039E0482FB85}" srcOrd="1" destOrd="0" presId="urn:microsoft.com/office/officeart/2005/8/layout/vProcess5"/>
    <dgm:cxn modelId="{35B1ABBA-2797-43D8-BE01-020098939580}" type="presOf" srcId="{A1F2B3ED-D314-490F-8A0A-D15BADA97CA2}" destId="{3DAE388E-388D-4A95-A1FD-02A4A7C91824}" srcOrd="1" destOrd="0" presId="urn:microsoft.com/office/officeart/2005/8/layout/vProcess5"/>
    <dgm:cxn modelId="{7F9DAFC1-3878-4351-AD5B-2FB7E02E6D5D}" srcId="{F807FB94-A590-450C-817C-C73FF2C86C25}" destId="{6CF15CF0-AE50-4404-AD66-1ECD63A76A89}" srcOrd="0" destOrd="0" parTransId="{6B1B56F5-C54A-432C-B554-93C19F32F2D7}" sibTransId="{7130D2F8-0AD4-4E50-816E-C335A56D9DFE}"/>
    <dgm:cxn modelId="{DA1146C6-811E-433B-A915-5773C4F6AC3C}" type="presOf" srcId="{6CF15CF0-AE50-4404-AD66-1ECD63A76A89}" destId="{B5342DA7-7577-4B50-B0D5-2511B0B5CFFC}" srcOrd="0" destOrd="0" presId="urn:microsoft.com/office/officeart/2005/8/layout/vProcess5"/>
    <dgm:cxn modelId="{36ED3CFE-C22C-41EA-AF21-C605843F3B43}" type="presOf" srcId="{86A2DE91-ED10-47F1-89A1-391D98D227EA}" destId="{1AFAC8D9-8E25-4756-93DB-04CF16E5CEC0}" srcOrd="0" destOrd="0" presId="urn:microsoft.com/office/officeart/2005/8/layout/vProcess5"/>
    <dgm:cxn modelId="{DC73C24C-E6F8-4A31-91C6-CC27A2A378D6}" type="presParOf" srcId="{104EB61D-6453-4F06-9056-372134DC8DEE}" destId="{40451584-3FC8-448F-95DB-08DEF34EF551}" srcOrd="0" destOrd="0" presId="urn:microsoft.com/office/officeart/2005/8/layout/vProcess5"/>
    <dgm:cxn modelId="{E5F8009C-6516-44E1-B041-64D8CF990972}" type="presParOf" srcId="{104EB61D-6453-4F06-9056-372134DC8DEE}" destId="{B5342DA7-7577-4B50-B0D5-2511B0B5CFFC}" srcOrd="1" destOrd="0" presId="urn:microsoft.com/office/officeart/2005/8/layout/vProcess5"/>
    <dgm:cxn modelId="{ADA21B82-9888-4863-A92B-ADFD835E77AF}" type="presParOf" srcId="{104EB61D-6453-4F06-9056-372134DC8DEE}" destId="{84D8FE93-3221-420B-8609-B6770CF52D4A}" srcOrd="2" destOrd="0" presId="urn:microsoft.com/office/officeart/2005/8/layout/vProcess5"/>
    <dgm:cxn modelId="{E1AA9738-2F12-4A28-8411-874B7ACA0205}" type="presParOf" srcId="{104EB61D-6453-4F06-9056-372134DC8DEE}" destId="{52528339-7CCD-4903-91FC-E62BC9855E79}" srcOrd="3" destOrd="0" presId="urn:microsoft.com/office/officeart/2005/8/layout/vProcess5"/>
    <dgm:cxn modelId="{45D064DA-B7BD-492D-AA27-BE5C35AF5A26}" type="presParOf" srcId="{104EB61D-6453-4F06-9056-372134DC8DEE}" destId="{9D47C4C2-C25B-4E01-89D8-69C5C39AB566}" srcOrd="4" destOrd="0" presId="urn:microsoft.com/office/officeart/2005/8/layout/vProcess5"/>
    <dgm:cxn modelId="{19A7BA23-20DA-4DD6-9F40-D3BA82833EAE}" type="presParOf" srcId="{104EB61D-6453-4F06-9056-372134DC8DEE}" destId="{6CB737C0-2265-4049-8DB4-8BFBB9D0748A}" srcOrd="5" destOrd="0" presId="urn:microsoft.com/office/officeart/2005/8/layout/vProcess5"/>
    <dgm:cxn modelId="{9242BB5B-8188-469B-8C11-A654CD6F9523}" type="presParOf" srcId="{104EB61D-6453-4F06-9056-372134DC8DEE}" destId="{1AFAC8D9-8E25-4756-93DB-04CF16E5CEC0}" srcOrd="6" destOrd="0" presId="urn:microsoft.com/office/officeart/2005/8/layout/vProcess5"/>
    <dgm:cxn modelId="{EFF60921-2BBD-4D44-9F67-0CE779CE2B55}" type="presParOf" srcId="{104EB61D-6453-4F06-9056-372134DC8DEE}" destId="{2B765EB1-8839-46FF-B7FF-B48A44CC16EF}" srcOrd="7" destOrd="0" presId="urn:microsoft.com/office/officeart/2005/8/layout/vProcess5"/>
    <dgm:cxn modelId="{A304DCFB-1958-4FA6-8497-FCFF8D5F729E}" type="presParOf" srcId="{104EB61D-6453-4F06-9056-372134DC8DEE}" destId="{219A796D-3BEF-4BCE-BABE-66F47D6A8EE8}" srcOrd="8" destOrd="0" presId="urn:microsoft.com/office/officeart/2005/8/layout/vProcess5"/>
    <dgm:cxn modelId="{7C71F502-FD7F-4B1B-9FD8-A126FAA85A55}" type="presParOf" srcId="{104EB61D-6453-4F06-9056-372134DC8DEE}" destId="{3DAE388E-388D-4A95-A1FD-02A4A7C91824}" srcOrd="9" destOrd="0" presId="urn:microsoft.com/office/officeart/2005/8/layout/vProcess5"/>
    <dgm:cxn modelId="{1D8604AE-C510-4CBB-B531-D529C0797ABA}" type="presParOf" srcId="{104EB61D-6453-4F06-9056-372134DC8DEE}" destId="{C7D5376A-D167-458A-B612-0880F4FB4CF9}" srcOrd="10" destOrd="0" presId="urn:microsoft.com/office/officeart/2005/8/layout/vProcess5"/>
    <dgm:cxn modelId="{4026A467-CEDC-4533-B947-2241D6A45293}" type="presParOf" srcId="{104EB61D-6453-4F06-9056-372134DC8DEE}" destId="{B89958B7-8D86-4604-8E81-039E0482FB8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19C243-09E7-4CBC-A468-F937AB3D787A}" type="doc">
      <dgm:prSet loTypeId="urn:microsoft.com/office/officeart/2005/8/layout/venn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8751D5CD-ED00-4811-8388-EFCE3F21FCCD}">
      <dgm:prSet phldrT="[Texto]"/>
      <dgm:spPr/>
      <dgm:t>
        <a:bodyPr/>
        <a:lstStyle/>
        <a:p>
          <a:r>
            <a:rPr lang="es-ES" dirty="0"/>
            <a:t>Personal especializado </a:t>
          </a:r>
        </a:p>
      </dgm:t>
    </dgm:pt>
    <dgm:pt modelId="{6F118375-970A-4211-83BD-03D8C57C2A85}" type="parTrans" cxnId="{336FB9CC-0D39-4333-B476-A6C2503D769B}">
      <dgm:prSet/>
      <dgm:spPr/>
      <dgm:t>
        <a:bodyPr/>
        <a:lstStyle/>
        <a:p>
          <a:endParaRPr lang="es-ES"/>
        </a:p>
      </dgm:t>
    </dgm:pt>
    <dgm:pt modelId="{D35C07F1-BC68-4C59-B9B5-5D3E737F92E1}" type="sibTrans" cxnId="{336FB9CC-0D39-4333-B476-A6C2503D769B}">
      <dgm:prSet/>
      <dgm:spPr/>
      <dgm:t>
        <a:bodyPr/>
        <a:lstStyle/>
        <a:p>
          <a:endParaRPr lang="es-ES"/>
        </a:p>
      </dgm:t>
    </dgm:pt>
    <dgm:pt modelId="{87D9996B-CECB-4827-80CF-BAF817AF9A44}">
      <dgm:prSet phldrT="[Texto]"/>
      <dgm:spPr/>
      <dgm:t>
        <a:bodyPr/>
        <a:lstStyle/>
        <a:p>
          <a:r>
            <a:rPr lang="es-ES" dirty="0"/>
            <a:t>Lineamientos estratégicos</a:t>
          </a:r>
        </a:p>
      </dgm:t>
    </dgm:pt>
    <dgm:pt modelId="{A6255312-3E06-4664-BD6C-4A49500F339E}" type="parTrans" cxnId="{03BBD2DC-10A7-4860-878B-A72173E82264}">
      <dgm:prSet/>
      <dgm:spPr/>
      <dgm:t>
        <a:bodyPr/>
        <a:lstStyle/>
        <a:p>
          <a:endParaRPr lang="es-ES"/>
        </a:p>
      </dgm:t>
    </dgm:pt>
    <dgm:pt modelId="{C989A09A-6716-4DA3-BA47-F8EFDD3A3ACD}" type="sibTrans" cxnId="{03BBD2DC-10A7-4860-878B-A72173E82264}">
      <dgm:prSet/>
      <dgm:spPr/>
      <dgm:t>
        <a:bodyPr/>
        <a:lstStyle/>
        <a:p>
          <a:endParaRPr lang="es-ES"/>
        </a:p>
      </dgm:t>
    </dgm:pt>
    <dgm:pt modelId="{69FA3EA1-95ED-4664-B5AA-117EE69715A2}">
      <dgm:prSet phldrT="[Texto]"/>
      <dgm:spPr/>
      <dgm:t>
        <a:bodyPr/>
        <a:lstStyle/>
        <a:p>
          <a:r>
            <a:rPr lang="es-ES" dirty="0"/>
            <a:t>Recursos económicos enfocados</a:t>
          </a:r>
        </a:p>
      </dgm:t>
    </dgm:pt>
    <dgm:pt modelId="{2BE5CC77-AF65-4FFE-8311-BF1BC2ACDBAE}" type="parTrans" cxnId="{4BFE2F5F-C0D2-4713-A333-9CD7A70D09CE}">
      <dgm:prSet/>
      <dgm:spPr/>
      <dgm:t>
        <a:bodyPr/>
        <a:lstStyle/>
        <a:p>
          <a:endParaRPr lang="es-ES"/>
        </a:p>
      </dgm:t>
    </dgm:pt>
    <dgm:pt modelId="{AD8D0FF8-787E-4976-931E-2AB2BB1EC487}" type="sibTrans" cxnId="{4BFE2F5F-C0D2-4713-A333-9CD7A70D09CE}">
      <dgm:prSet/>
      <dgm:spPr/>
      <dgm:t>
        <a:bodyPr/>
        <a:lstStyle/>
        <a:p>
          <a:endParaRPr lang="es-ES"/>
        </a:p>
      </dgm:t>
    </dgm:pt>
    <dgm:pt modelId="{810FC77E-CD3A-4F90-921E-057828164988}">
      <dgm:prSet phldrT="[Texto]"/>
      <dgm:spPr/>
      <dgm:t>
        <a:bodyPr/>
        <a:lstStyle/>
        <a:p>
          <a:r>
            <a:rPr lang="es-ES" dirty="0"/>
            <a:t>Datos estadísticos </a:t>
          </a:r>
        </a:p>
      </dgm:t>
    </dgm:pt>
    <dgm:pt modelId="{9AA22BCE-67B2-48CE-B798-F20132A2D720}" type="parTrans" cxnId="{B3A40731-EACC-4AE6-9746-C47705F6D546}">
      <dgm:prSet/>
      <dgm:spPr/>
      <dgm:t>
        <a:bodyPr/>
        <a:lstStyle/>
        <a:p>
          <a:endParaRPr lang="es-ES"/>
        </a:p>
      </dgm:t>
    </dgm:pt>
    <dgm:pt modelId="{C3DE0A0B-A33E-4FD4-8226-E29F6234F609}" type="sibTrans" cxnId="{B3A40731-EACC-4AE6-9746-C47705F6D546}">
      <dgm:prSet/>
      <dgm:spPr/>
      <dgm:t>
        <a:bodyPr/>
        <a:lstStyle/>
        <a:p>
          <a:endParaRPr lang="es-ES"/>
        </a:p>
      </dgm:t>
    </dgm:pt>
    <dgm:pt modelId="{CB663C15-C677-422A-A548-1DABB5D95CB2}">
      <dgm:prSet phldrT="[Texto]"/>
      <dgm:spPr/>
      <dgm:t>
        <a:bodyPr/>
        <a:lstStyle/>
        <a:p>
          <a:r>
            <a:rPr lang="es-ES" dirty="0"/>
            <a:t>Alianzas estratégicas nacionales e internacionales</a:t>
          </a:r>
        </a:p>
      </dgm:t>
    </dgm:pt>
    <dgm:pt modelId="{4D2E304A-E43F-484D-8CC1-90601C345CCB}" type="parTrans" cxnId="{A3C9B797-9336-4B9C-A662-27C054EE3ED4}">
      <dgm:prSet/>
      <dgm:spPr/>
      <dgm:t>
        <a:bodyPr/>
        <a:lstStyle/>
        <a:p>
          <a:endParaRPr lang="es-ES"/>
        </a:p>
      </dgm:t>
    </dgm:pt>
    <dgm:pt modelId="{970F625C-2622-4D5A-BBA4-C96AC03BD030}" type="sibTrans" cxnId="{A3C9B797-9336-4B9C-A662-27C054EE3ED4}">
      <dgm:prSet/>
      <dgm:spPr/>
      <dgm:t>
        <a:bodyPr/>
        <a:lstStyle/>
        <a:p>
          <a:endParaRPr lang="es-ES"/>
        </a:p>
      </dgm:t>
    </dgm:pt>
    <dgm:pt modelId="{49EE2E5C-A42B-46FE-836B-6555F309A84F}" type="pres">
      <dgm:prSet presAssocID="{CD19C243-09E7-4CBC-A468-F937AB3D787A}" presName="Name0" presStyleCnt="0">
        <dgm:presLayoutVars>
          <dgm:chMax val="7"/>
          <dgm:resizeHandles val="exact"/>
        </dgm:presLayoutVars>
      </dgm:prSet>
      <dgm:spPr/>
    </dgm:pt>
    <dgm:pt modelId="{9C24742D-65B7-47E1-B5D9-78C3495F5B20}" type="pres">
      <dgm:prSet presAssocID="{CD19C243-09E7-4CBC-A468-F937AB3D787A}" presName="comp1" presStyleCnt="0"/>
      <dgm:spPr/>
    </dgm:pt>
    <dgm:pt modelId="{2D90B2F0-1B4D-4666-9431-41226D465644}" type="pres">
      <dgm:prSet presAssocID="{CD19C243-09E7-4CBC-A468-F937AB3D787A}" presName="circle1" presStyleLbl="node1" presStyleIdx="0" presStyleCnt="5"/>
      <dgm:spPr/>
    </dgm:pt>
    <dgm:pt modelId="{46594961-3490-415B-8D08-A00BEAEB4019}" type="pres">
      <dgm:prSet presAssocID="{CD19C243-09E7-4CBC-A468-F937AB3D787A}" presName="c1text" presStyleLbl="node1" presStyleIdx="0" presStyleCnt="5">
        <dgm:presLayoutVars>
          <dgm:bulletEnabled val="1"/>
        </dgm:presLayoutVars>
      </dgm:prSet>
      <dgm:spPr/>
    </dgm:pt>
    <dgm:pt modelId="{D06E1A80-A5E2-4CCD-A6AD-4EDE20D35F1F}" type="pres">
      <dgm:prSet presAssocID="{CD19C243-09E7-4CBC-A468-F937AB3D787A}" presName="comp2" presStyleCnt="0"/>
      <dgm:spPr/>
    </dgm:pt>
    <dgm:pt modelId="{76ED61D3-02F0-4980-9F10-BA0259FADD51}" type="pres">
      <dgm:prSet presAssocID="{CD19C243-09E7-4CBC-A468-F937AB3D787A}" presName="circle2" presStyleLbl="node1" presStyleIdx="1" presStyleCnt="5"/>
      <dgm:spPr/>
    </dgm:pt>
    <dgm:pt modelId="{10098CBB-5FCB-4D86-B46C-94D7D7ABBA4E}" type="pres">
      <dgm:prSet presAssocID="{CD19C243-09E7-4CBC-A468-F937AB3D787A}" presName="c2text" presStyleLbl="node1" presStyleIdx="1" presStyleCnt="5">
        <dgm:presLayoutVars>
          <dgm:bulletEnabled val="1"/>
        </dgm:presLayoutVars>
      </dgm:prSet>
      <dgm:spPr/>
    </dgm:pt>
    <dgm:pt modelId="{F6DC1A55-F8A7-4758-B172-22DD229779AC}" type="pres">
      <dgm:prSet presAssocID="{CD19C243-09E7-4CBC-A468-F937AB3D787A}" presName="comp3" presStyleCnt="0"/>
      <dgm:spPr/>
    </dgm:pt>
    <dgm:pt modelId="{4D13463F-FE08-4327-9CEE-2C74621A28BA}" type="pres">
      <dgm:prSet presAssocID="{CD19C243-09E7-4CBC-A468-F937AB3D787A}" presName="circle3" presStyleLbl="node1" presStyleIdx="2" presStyleCnt="5"/>
      <dgm:spPr/>
    </dgm:pt>
    <dgm:pt modelId="{9CFBA61C-DDD1-4AB0-8B6D-ECEFE3AF7D94}" type="pres">
      <dgm:prSet presAssocID="{CD19C243-09E7-4CBC-A468-F937AB3D787A}" presName="c3text" presStyleLbl="node1" presStyleIdx="2" presStyleCnt="5">
        <dgm:presLayoutVars>
          <dgm:bulletEnabled val="1"/>
        </dgm:presLayoutVars>
      </dgm:prSet>
      <dgm:spPr/>
    </dgm:pt>
    <dgm:pt modelId="{43D683E4-5F2A-4B69-B558-B955193F5E66}" type="pres">
      <dgm:prSet presAssocID="{CD19C243-09E7-4CBC-A468-F937AB3D787A}" presName="comp4" presStyleCnt="0"/>
      <dgm:spPr/>
    </dgm:pt>
    <dgm:pt modelId="{1C7F4911-7F2E-4D34-A563-69B2C9CCF029}" type="pres">
      <dgm:prSet presAssocID="{CD19C243-09E7-4CBC-A468-F937AB3D787A}" presName="circle4" presStyleLbl="node1" presStyleIdx="3" presStyleCnt="5"/>
      <dgm:spPr/>
    </dgm:pt>
    <dgm:pt modelId="{91AD6EC3-0863-4B9F-9403-678242A111C4}" type="pres">
      <dgm:prSet presAssocID="{CD19C243-09E7-4CBC-A468-F937AB3D787A}" presName="c4text" presStyleLbl="node1" presStyleIdx="3" presStyleCnt="5">
        <dgm:presLayoutVars>
          <dgm:bulletEnabled val="1"/>
        </dgm:presLayoutVars>
      </dgm:prSet>
      <dgm:spPr/>
    </dgm:pt>
    <dgm:pt modelId="{7172F835-791E-404B-9A9E-FF66C3232DA7}" type="pres">
      <dgm:prSet presAssocID="{CD19C243-09E7-4CBC-A468-F937AB3D787A}" presName="comp5" presStyleCnt="0"/>
      <dgm:spPr/>
    </dgm:pt>
    <dgm:pt modelId="{5E6AF5E8-6442-41E6-9425-3B39B4078434}" type="pres">
      <dgm:prSet presAssocID="{CD19C243-09E7-4CBC-A468-F937AB3D787A}" presName="circle5" presStyleLbl="node1" presStyleIdx="4" presStyleCnt="5"/>
      <dgm:spPr/>
    </dgm:pt>
    <dgm:pt modelId="{1597C495-0C7D-4B58-AD94-7F2360F89345}" type="pres">
      <dgm:prSet presAssocID="{CD19C243-09E7-4CBC-A468-F937AB3D787A}" presName="c5text" presStyleLbl="node1" presStyleIdx="4" presStyleCnt="5">
        <dgm:presLayoutVars>
          <dgm:bulletEnabled val="1"/>
        </dgm:presLayoutVars>
      </dgm:prSet>
      <dgm:spPr/>
    </dgm:pt>
  </dgm:ptLst>
  <dgm:cxnLst>
    <dgm:cxn modelId="{77DB8628-1B97-4524-8282-D0A0098B2087}" type="presOf" srcId="{CB663C15-C677-422A-A548-1DABB5D95CB2}" destId="{5E6AF5E8-6442-41E6-9425-3B39B4078434}" srcOrd="0" destOrd="0" presId="urn:microsoft.com/office/officeart/2005/8/layout/venn2"/>
    <dgm:cxn modelId="{DF3D3B2F-BEF4-45FF-B3EB-4D3DBDEB5BCA}" type="presOf" srcId="{810FC77E-CD3A-4F90-921E-057828164988}" destId="{1C7F4911-7F2E-4D34-A563-69B2C9CCF029}" srcOrd="0" destOrd="0" presId="urn:microsoft.com/office/officeart/2005/8/layout/venn2"/>
    <dgm:cxn modelId="{B3A40731-EACC-4AE6-9746-C47705F6D546}" srcId="{CD19C243-09E7-4CBC-A468-F937AB3D787A}" destId="{810FC77E-CD3A-4F90-921E-057828164988}" srcOrd="3" destOrd="0" parTransId="{9AA22BCE-67B2-48CE-B798-F20132A2D720}" sibTransId="{C3DE0A0B-A33E-4FD4-8226-E29F6234F609}"/>
    <dgm:cxn modelId="{4BFE2F5F-C0D2-4713-A333-9CD7A70D09CE}" srcId="{CD19C243-09E7-4CBC-A468-F937AB3D787A}" destId="{69FA3EA1-95ED-4664-B5AA-117EE69715A2}" srcOrd="2" destOrd="0" parTransId="{2BE5CC77-AF65-4FFE-8311-BF1BC2ACDBAE}" sibTransId="{AD8D0FF8-787E-4976-931E-2AB2BB1EC487}"/>
    <dgm:cxn modelId="{528A7B60-63A8-4734-A954-017ACEF28293}" type="presOf" srcId="{8751D5CD-ED00-4811-8388-EFCE3F21FCCD}" destId="{46594961-3490-415B-8D08-A00BEAEB4019}" srcOrd="1" destOrd="0" presId="urn:microsoft.com/office/officeart/2005/8/layout/venn2"/>
    <dgm:cxn modelId="{18757E43-3D4A-41F5-9040-5FD6E6C83289}" type="presOf" srcId="{CB663C15-C677-422A-A548-1DABB5D95CB2}" destId="{1597C495-0C7D-4B58-AD94-7F2360F89345}" srcOrd="1" destOrd="0" presId="urn:microsoft.com/office/officeart/2005/8/layout/venn2"/>
    <dgm:cxn modelId="{CEFEB36C-6026-418D-99B2-78672AE6146C}" type="presOf" srcId="{69FA3EA1-95ED-4664-B5AA-117EE69715A2}" destId="{9CFBA61C-DDD1-4AB0-8B6D-ECEFE3AF7D94}" srcOrd="1" destOrd="0" presId="urn:microsoft.com/office/officeart/2005/8/layout/venn2"/>
    <dgm:cxn modelId="{A3525C73-6766-49D0-8A07-09AD8EA91F0F}" type="presOf" srcId="{8751D5CD-ED00-4811-8388-EFCE3F21FCCD}" destId="{2D90B2F0-1B4D-4666-9431-41226D465644}" srcOrd="0" destOrd="0" presId="urn:microsoft.com/office/officeart/2005/8/layout/venn2"/>
    <dgm:cxn modelId="{6A5EED85-4B6C-4521-9CA3-0AE91CCF4A51}" type="presOf" srcId="{810FC77E-CD3A-4F90-921E-057828164988}" destId="{91AD6EC3-0863-4B9F-9403-678242A111C4}" srcOrd="1" destOrd="0" presId="urn:microsoft.com/office/officeart/2005/8/layout/venn2"/>
    <dgm:cxn modelId="{88292B92-F8DD-4B2A-A3D5-A65045825BC8}" type="presOf" srcId="{87D9996B-CECB-4827-80CF-BAF817AF9A44}" destId="{10098CBB-5FCB-4D86-B46C-94D7D7ABBA4E}" srcOrd="1" destOrd="0" presId="urn:microsoft.com/office/officeart/2005/8/layout/venn2"/>
    <dgm:cxn modelId="{A3C9B797-9336-4B9C-A662-27C054EE3ED4}" srcId="{CD19C243-09E7-4CBC-A468-F937AB3D787A}" destId="{CB663C15-C677-422A-A548-1DABB5D95CB2}" srcOrd="4" destOrd="0" parTransId="{4D2E304A-E43F-484D-8CC1-90601C345CCB}" sibTransId="{970F625C-2622-4D5A-BBA4-C96AC03BD030}"/>
    <dgm:cxn modelId="{B0AB659F-030E-4BCE-A69A-19FA39995919}" type="presOf" srcId="{87D9996B-CECB-4827-80CF-BAF817AF9A44}" destId="{76ED61D3-02F0-4980-9F10-BA0259FADD51}" srcOrd="0" destOrd="0" presId="urn:microsoft.com/office/officeart/2005/8/layout/venn2"/>
    <dgm:cxn modelId="{342ACBBF-BA9B-475C-A827-300774844384}" type="presOf" srcId="{CD19C243-09E7-4CBC-A468-F937AB3D787A}" destId="{49EE2E5C-A42B-46FE-836B-6555F309A84F}" srcOrd="0" destOrd="0" presId="urn:microsoft.com/office/officeart/2005/8/layout/venn2"/>
    <dgm:cxn modelId="{336FB9CC-0D39-4333-B476-A6C2503D769B}" srcId="{CD19C243-09E7-4CBC-A468-F937AB3D787A}" destId="{8751D5CD-ED00-4811-8388-EFCE3F21FCCD}" srcOrd="0" destOrd="0" parTransId="{6F118375-970A-4211-83BD-03D8C57C2A85}" sibTransId="{D35C07F1-BC68-4C59-B9B5-5D3E737F92E1}"/>
    <dgm:cxn modelId="{03BBD2DC-10A7-4860-878B-A72173E82264}" srcId="{CD19C243-09E7-4CBC-A468-F937AB3D787A}" destId="{87D9996B-CECB-4827-80CF-BAF817AF9A44}" srcOrd="1" destOrd="0" parTransId="{A6255312-3E06-4664-BD6C-4A49500F339E}" sibTransId="{C989A09A-6716-4DA3-BA47-F8EFDD3A3ACD}"/>
    <dgm:cxn modelId="{D6BADFFD-E2F0-45AF-8454-9EB784DBDEEB}" type="presOf" srcId="{69FA3EA1-95ED-4664-B5AA-117EE69715A2}" destId="{4D13463F-FE08-4327-9CEE-2C74621A28BA}" srcOrd="0" destOrd="0" presId="urn:microsoft.com/office/officeart/2005/8/layout/venn2"/>
    <dgm:cxn modelId="{2D0E6431-E435-4CC6-9578-56CEABF2BDA6}" type="presParOf" srcId="{49EE2E5C-A42B-46FE-836B-6555F309A84F}" destId="{9C24742D-65B7-47E1-B5D9-78C3495F5B20}" srcOrd="0" destOrd="0" presId="urn:microsoft.com/office/officeart/2005/8/layout/venn2"/>
    <dgm:cxn modelId="{5FE0BA10-D867-444C-AA39-DA420E41F84A}" type="presParOf" srcId="{9C24742D-65B7-47E1-B5D9-78C3495F5B20}" destId="{2D90B2F0-1B4D-4666-9431-41226D465644}" srcOrd="0" destOrd="0" presId="urn:microsoft.com/office/officeart/2005/8/layout/venn2"/>
    <dgm:cxn modelId="{9B9F8E16-8FEF-4679-834B-CAD3E2E6B29E}" type="presParOf" srcId="{9C24742D-65B7-47E1-B5D9-78C3495F5B20}" destId="{46594961-3490-415B-8D08-A00BEAEB4019}" srcOrd="1" destOrd="0" presId="urn:microsoft.com/office/officeart/2005/8/layout/venn2"/>
    <dgm:cxn modelId="{5C8DC44E-3FDB-4A90-8216-0159E030D679}" type="presParOf" srcId="{49EE2E5C-A42B-46FE-836B-6555F309A84F}" destId="{D06E1A80-A5E2-4CCD-A6AD-4EDE20D35F1F}" srcOrd="1" destOrd="0" presId="urn:microsoft.com/office/officeart/2005/8/layout/venn2"/>
    <dgm:cxn modelId="{F3385A0C-2674-47ED-86D5-61A6350494A6}" type="presParOf" srcId="{D06E1A80-A5E2-4CCD-A6AD-4EDE20D35F1F}" destId="{76ED61D3-02F0-4980-9F10-BA0259FADD51}" srcOrd="0" destOrd="0" presId="urn:microsoft.com/office/officeart/2005/8/layout/venn2"/>
    <dgm:cxn modelId="{BB8CD129-D768-47F2-B134-A6B6F0F92E8B}" type="presParOf" srcId="{D06E1A80-A5E2-4CCD-A6AD-4EDE20D35F1F}" destId="{10098CBB-5FCB-4D86-B46C-94D7D7ABBA4E}" srcOrd="1" destOrd="0" presId="urn:microsoft.com/office/officeart/2005/8/layout/venn2"/>
    <dgm:cxn modelId="{55764FAF-7503-4325-9A1F-0F45179BABBF}" type="presParOf" srcId="{49EE2E5C-A42B-46FE-836B-6555F309A84F}" destId="{F6DC1A55-F8A7-4758-B172-22DD229779AC}" srcOrd="2" destOrd="0" presId="urn:microsoft.com/office/officeart/2005/8/layout/venn2"/>
    <dgm:cxn modelId="{B3F80950-15F4-4223-B97D-0980A78B1FB6}" type="presParOf" srcId="{F6DC1A55-F8A7-4758-B172-22DD229779AC}" destId="{4D13463F-FE08-4327-9CEE-2C74621A28BA}" srcOrd="0" destOrd="0" presId="urn:microsoft.com/office/officeart/2005/8/layout/venn2"/>
    <dgm:cxn modelId="{7555D036-CB7F-40E7-9B69-103F33110964}" type="presParOf" srcId="{F6DC1A55-F8A7-4758-B172-22DD229779AC}" destId="{9CFBA61C-DDD1-4AB0-8B6D-ECEFE3AF7D94}" srcOrd="1" destOrd="0" presId="urn:microsoft.com/office/officeart/2005/8/layout/venn2"/>
    <dgm:cxn modelId="{36C78A46-17E5-48EE-99F3-EAE5B19EE069}" type="presParOf" srcId="{49EE2E5C-A42B-46FE-836B-6555F309A84F}" destId="{43D683E4-5F2A-4B69-B558-B955193F5E66}" srcOrd="3" destOrd="0" presId="urn:microsoft.com/office/officeart/2005/8/layout/venn2"/>
    <dgm:cxn modelId="{66557688-2661-44C9-86EF-F9D4899F3622}" type="presParOf" srcId="{43D683E4-5F2A-4B69-B558-B955193F5E66}" destId="{1C7F4911-7F2E-4D34-A563-69B2C9CCF029}" srcOrd="0" destOrd="0" presId="urn:microsoft.com/office/officeart/2005/8/layout/venn2"/>
    <dgm:cxn modelId="{8D5E2419-A28D-4950-92AA-3F1AD1151F5E}" type="presParOf" srcId="{43D683E4-5F2A-4B69-B558-B955193F5E66}" destId="{91AD6EC3-0863-4B9F-9403-678242A111C4}" srcOrd="1" destOrd="0" presId="urn:microsoft.com/office/officeart/2005/8/layout/venn2"/>
    <dgm:cxn modelId="{0EB5B536-9BA9-4FE5-8AC9-D63C879640D1}" type="presParOf" srcId="{49EE2E5C-A42B-46FE-836B-6555F309A84F}" destId="{7172F835-791E-404B-9A9E-FF66C3232DA7}" srcOrd="4" destOrd="0" presId="urn:microsoft.com/office/officeart/2005/8/layout/venn2"/>
    <dgm:cxn modelId="{C3A3EC22-6E41-4C57-8170-654AEDEB83E2}" type="presParOf" srcId="{7172F835-791E-404B-9A9E-FF66C3232DA7}" destId="{5E6AF5E8-6442-41E6-9425-3B39B4078434}" srcOrd="0" destOrd="0" presId="urn:microsoft.com/office/officeart/2005/8/layout/venn2"/>
    <dgm:cxn modelId="{4D3CC5CF-8AD2-4D69-8D13-46AF238834F6}" type="presParOf" srcId="{7172F835-791E-404B-9A9E-FF66C3232DA7}" destId="{1597C495-0C7D-4B58-AD94-7F2360F8934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9A895F-AADC-43A1-B714-F651A45FB242}" type="doc">
      <dgm:prSet loTypeId="urn:microsoft.com/office/officeart/2005/8/layout/radial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912D3CF-7F72-4A62-B470-63E9FEE822F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REDTAEC</a:t>
          </a:r>
        </a:p>
      </dgm:t>
    </dgm:pt>
    <dgm:pt modelId="{89E9D435-A6DA-4BB7-9B8D-9D22696FB5F9}" type="parTrans" cxnId="{F5EFC0DA-1DA8-476C-834E-1AE69D63A0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D08A8E2-3BED-40BE-8DBC-BD83EB851415}" type="sibTrans" cxnId="{F5EFC0DA-1DA8-476C-834E-1AE69D63A05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C42EAF-AC47-4C9E-88B3-D3A88CBAF4A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Falta de constancia y seguimiento</a:t>
          </a:r>
        </a:p>
      </dgm:t>
    </dgm:pt>
    <dgm:pt modelId="{E05C175A-0228-47CA-93FD-C1BF91220B61}" type="parTrans" cxnId="{44C25648-13D0-4CBA-B15E-09681F8130C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A95F1D-E1AC-47FA-BA54-4CD22B929AFD}" type="sibTrans" cxnId="{44C25648-13D0-4CBA-B15E-09681F8130C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ED5ED15-4F64-40B2-AEA5-CF29BA0ABD81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Poco posicionamiento</a:t>
          </a:r>
        </a:p>
      </dgm:t>
    </dgm:pt>
    <dgm:pt modelId="{C8E0B171-85F7-48A4-8881-235E53553B8C}" type="parTrans" cxnId="{4D7D1913-4917-492C-A86F-9C0B5440553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488FAD-5FE5-449E-A800-D8375785BBF6}" type="sibTrans" cxnId="{4D7D1913-4917-492C-A86F-9C0B5440553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3E0AAA-47A8-4376-89B4-040930C98665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Crea beneficios a los prestadores que han estado involucrados </a:t>
          </a:r>
        </a:p>
      </dgm:t>
    </dgm:pt>
    <dgm:pt modelId="{426D9247-1EA2-4E32-8389-479BE3842B8B}" type="parTrans" cxnId="{4A15047A-7C27-425A-B64D-46EFDB382AF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59F62-AF38-4C3A-8326-E1A9DE3C7EC3}" type="sibTrans" cxnId="{4A15047A-7C27-425A-B64D-46EFDB382AF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CD68B-30F2-4511-8D58-7D15F390F01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Escasas alianzas estratégicas entre sectores relacionados </a:t>
          </a:r>
        </a:p>
      </dgm:t>
    </dgm:pt>
    <dgm:pt modelId="{FF373B1A-5FD8-466C-B2A3-EF1E956491E4}" type="parTrans" cxnId="{04922942-4465-421C-97C8-F8F5A4A1DD4F}">
      <dgm:prSet/>
      <dgm:spPr/>
      <dgm:t>
        <a:bodyPr/>
        <a:lstStyle/>
        <a:p>
          <a:endParaRPr lang="es-ES"/>
        </a:p>
      </dgm:t>
    </dgm:pt>
    <dgm:pt modelId="{9999AAFC-7BC9-4222-B6E4-3E15F21B51C4}" type="sibTrans" cxnId="{04922942-4465-421C-97C8-F8F5A4A1DD4F}">
      <dgm:prSet/>
      <dgm:spPr/>
      <dgm:t>
        <a:bodyPr/>
        <a:lstStyle/>
        <a:p>
          <a:endParaRPr lang="es-ES"/>
        </a:p>
      </dgm:t>
    </dgm:pt>
    <dgm:pt modelId="{5DEB33D4-F742-475A-8997-80F1718E43F8}" type="pres">
      <dgm:prSet presAssocID="{9C9A895F-AADC-43A1-B714-F651A45FB24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850F52-FF2E-4251-BE7E-A3A9E08AD621}" type="pres">
      <dgm:prSet presAssocID="{7912D3CF-7F72-4A62-B470-63E9FEE822F8}" presName="centerShape" presStyleLbl="node0" presStyleIdx="0" presStyleCnt="1"/>
      <dgm:spPr/>
    </dgm:pt>
    <dgm:pt modelId="{061EDA8C-5878-4421-B02E-EC66F5F620A8}" type="pres">
      <dgm:prSet presAssocID="{E05C175A-0228-47CA-93FD-C1BF91220B61}" presName="parTrans" presStyleLbl="bgSibTrans2D1" presStyleIdx="0" presStyleCnt="4"/>
      <dgm:spPr/>
    </dgm:pt>
    <dgm:pt modelId="{1698973C-7EFE-4FB6-ABCA-B8E848E2C80D}" type="pres">
      <dgm:prSet presAssocID="{C8C42EAF-AC47-4C9E-88B3-D3A88CBAF4A2}" presName="node" presStyleLbl="node1" presStyleIdx="0" presStyleCnt="4">
        <dgm:presLayoutVars>
          <dgm:bulletEnabled val="1"/>
        </dgm:presLayoutVars>
      </dgm:prSet>
      <dgm:spPr/>
    </dgm:pt>
    <dgm:pt modelId="{1AEA6D1C-003E-4F18-BAFC-623C54B8B370}" type="pres">
      <dgm:prSet presAssocID="{C8E0B171-85F7-48A4-8881-235E53553B8C}" presName="parTrans" presStyleLbl="bgSibTrans2D1" presStyleIdx="1" presStyleCnt="4"/>
      <dgm:spPr/>
    </dgm:pt>
    <dgm:pt modelId="{9C14D9BC-D219-4118-B079-43A7C56E9861}" type="pres">
      <dgm:prSet presAssocID="{FED5ED15-4F64-40B2-AEA5-CF29BA0ABD81}" presName="node" presStyleLbl="node1" presStyleIdx="1" presStyleCnt="4">
        <dgm:presLayoutVars>
          <dgm:bulletEnabled val="1"/>
        </dgm:presLayoutVars>
      </dgm:prSet>
      <dgm:spPr/>
    </dgm:pt>
    <dgm:pt modelId="{7FA68C39-C77F-4614-8A3E-EA9E4107DA1D}" type="pres">
      <dgm:prSet presAssocID="{426D9247-1EA2-4E32-8389-479BE3842B8B}" presName="parTrans" presStyleLbl="bgSibTrans2D1" presStyleIdx="2" presStyleCnt="4"/>
      <dgm:spPr/>
    </dgm:pt>
    <dgm:pt modelId="{D09A3EF5-11AA-45C3-988F-69857DCCDA72}" type="pres">
      <dgm:prSet presAssocID="{423E0AAA-47A8-4376-89B4-040930C98665}" presName="node" presStyleLbl="node1" presStyleIdx="2" presStyleCnt="4">
        <dgm:presLayoutVars>
          <dgm:bulletEnabled val="1"/>
        </dgm:presLayoutVars>
      </dgm:prSet>
      <dgm:spPr/>
    </dgm:pt>
    <dgm:pt modelId="{49550806-BA40-4C7C-85B7-1714B374D04B}" type="pres">
      <dgm:prSet presAssocID="{FF373B1A-5FD8-466C-B2A3-EF1E956491E4}" presName="parTrans" presStyleLbl="bgSibTrans2D1" presStyleIdx="3" presStyleCnt="4"/>
      <dgm:spPr/>
    </dgm:pt>
    <dgm:pt modelId="{511F1D91-12A7-406C-825E-B67DDB58DF9D}" type="pres">
      <dgm:prSet presAssocID="{085CD68B-30F2-4511-8D58-7D15F390F013}" presName="node" presStyleLbl="node1" presStyleIdx="3" presStyleCnt="4">
        <dgm:presLayoutVars>
          <dgm:bulletEnabled val="1"/>
        </dgm:presLayoutVars>
      </dgm:prSet>
      <dgm:spPr/>
    </dgm:pt>
  </dgm:ptLst>
  <dgm:cxnLst>
    <dgm:cxn modelId="{4D7D1913-4917-492C-A86F-9C0B54405530}" srcId="{7912D3CF-7F72-4A62-B470-63E9FEE822F8}" destId="{FED5ED15-4F64-40B2-AEA5-CF29BA0ABD81}" srcOrd="1" destOrd="0" parTransId="{C8E0B171-85F7-48A4-8881-235E53553B8C}" sibTransId="{6D488FAD-5FE5-449E-A800-D8375785BBF6}"/>
    <dgm:cxn modelId="{5EA44C1B-05F9-44E1-A9CB-3D2CE4E95527}" type="presOf" srcId="{426D9247-1EA2-4E32-8389-479BE3842B8B}" destId="{7FA68C39-C77F-4614-8A3E-EA9E4107DA1D}" srcOrd="0" destOrd="0" presId="urn:microsoft.com/office/officeart/2005/8/layout/radial4"/>
    <dgm:cxn modelId="{8A035530-D062-47EF-AA79-96E8B2BA0A6A}" type="presOf" srcId="{FED5ED15-4F64-40B2-AEA5-CF29BA0ABD81}" destId="{9C14D9BC-D219-4118-B079-43A7C56E9861}" srcOrd="0" destOrd="0" presId="urn:microsoft.com/office/officeart/2005/8/layout/radial4"/>
    <dgm:cxn modelId="{7371253A-AE54-41E4-B42E-7BECAC4219E8}" type="presOf" srcId="{C8C42EAF-AC47-4C9E-88B3-D3A88CBAF4A2}" destId="{1698973C-7EFE-4FB6-ABCA-B8E848E2C80D}" srcOrd="0" destOrd="0" presId="urn:microsoft.com/office/officeart/2005/8/layout/radial4"/>
    <dgm:cxn modelId="{04922942-4465-421C-97C8-F8F5A4A1DD4F}" srcId="{7912D3CF-7F72-4A62-B470-63E9FEE822F8}" destId="{085CD68B-30F2-4511-8D58-7D15F390F013}" srcOrd="3" destOrd="0" parTransId="{FF373B1A-5FD8-466C-B2A3-EF1E956491E4}" sibTransId="{9999AAFC-7BC9-4222-B6E4-3E15F21B51C4}"/>
    <dgm:cxn modelId="{44C25648-13D0-4CBA-B15E-09681F8130C9}" srcId="{7912D3CF-7F72-4A62-B470-63E9FEE822F8}" destId="{C8C42EAF-AC47-4C9E-88B3-D3A88CBAF4A2}" srcOrd="0" destOrd="0" parTransId="{E05C175A-0228-47CA-93FD-C1BF91220B61}" sibTransId="{28A95F1D-E1AC-47FA-BA54-4CD22B929AFD}"/>
    <dgm:cxn modelId="{4A15047A-7C27-425A-B64D-46EFDB382AF5}" srcId="{7912D3CF-7F72-4A62-B470-63E9FEE822F8}" destId="{423E0AAA-47A8-4376-89B4-040930C98665}" srcOrd="2" destOrd="0" parTransId="{426D9247-1EA2-4E32-8389-479BE3842B8B}" sibTransId="{E5959F62-AF38-4C3A-8326-E1A9DE3C7EC3}"/>
    <dgm:cxn modelId="{6987427D-9E78-4C85-A970-43B320F92A98}" type="presOf" srcId="{FF373B1A-5FD8-466C-B2A3-EF1E956491E4}" destId="{49550806-BA40-4C7C-85B7-1714B374D04B}" srcOrd="0" destOrd="0" presId="urn:microsoft.com/office/officeart/2005/8/layout/radial4"/>
    <dgm:cxn modelId="{CA592B96-CEFC-4502-A8A6-C6C33A0D0F6D}" type="presOf" srcId="{7912D3CF-7F72-4A62-B470-63E9FEE822F8}" destId="{D0850F52-FF2E-4251-BE7E-A3A9E08AD621}" srcOrd="0" destOrd="0" presId="urn:microsoft.com/office/officeart/2005/8/layout/radial4"/>
    <dgm:cxn modelId="{C807F89F-0FDC-4485-B7A9-2923C02CE4F1}" type="presOf" srcId="{E05C175A-0228-47CA-93FD-C1BF91220B61}" destId="{061EDA8C-5878-4421-B02E-EC66F5F620A8}" srcOrd="0" destOrd="0" presId="urn:microsoft.com/office/officeart/2005/8/layout/radial4"/>
    <dgm:cxn modelId="{D51C2FAB-7DE6-4F70-9D73-976DA5C387E4}" type="presOf" srcId="{085CD68B-30F2-4511-8D58-7D15F390F013}" destId="{511F1D91-12A7-406C-825E-B67DDB58DF9D}" srcOrd="0" destOrd="0" presId="urn:microsoft.com/office/officeart/2005/8/layout/radial4"/>
    <dgm:cxn modelId="{3725B2B5-4831-425F-B927-336E0BA07A0D}" type="presOf" srcId="{9C9A895F-AADC-43A1-B714-F651A45FB242}" destId="{5DEB33D4-F742-475A-8997-80F1718E43F8}" srcOrd="0" destOrd="0" presId="urn:microsoft.com/office/officeart/2005/8/layout/radial4"/>
    <dgm:cxn modelId="{B492A1D9-F87F-4DB4-8C49-FEBEDB6B718E}" type="presOf" srcId="{423E0AAA-47A8-4376-89B4-040930C98665}" destId="{D09A3EF5-11AA-45C3-988F-69857DCCDA72}" srcOrd="0" destOrd="0" presId="urn:microsoft.com/office/officeart/2005/8/layout/radial4"/>
    <dgm:cxn modelId="{F5EFC0DA-1DA8-476C-834E-1AE69D63A052}" srcId="{9C9A895F-AADC-43A1-B714-F651A45FB242}" destId="{7912D3CF-7F72-4A62-B470-63E9FEE822F8}" srcOrd="0" destOrd="0" parTransId="{89E9D435-A6DA-4BB7-9B8D-9D22696FB5F9}" sibTransId="{AD08A8E2-3BED-40BE-8DBC-BD83EB851415}"/>
    <dgm:cxn modelId="{5C33B4EA-E666-4C5D-89D9-7DAF56A43F89}" type="presOf" srcId="{C8E0B171-85F7-48A4-8881-235E53553B8C}" destId="{1AEA6D1C-003E-4F18-BAFC-623C54B8B370}" srcOrd="0" destOrd="0" presId="urn:microsoft.com/office/officeart/2005/8/layout/radial4"/>
    <dgm:cxn modelId="{62DA1DCD-E3F4-47D2-9BA6-9E020DF280ED}" type="presParOf" srcId="{5DEB33D4-F742-475A-8997-80F1718E43F8}" destId="{D0850F52-FF2E-4251-BE7E-A3A9E08AD621}" srcOrd="0" destOrd="0" presId="urn:microsoft.com/office/officeart/2005/8/layout/radial4"/>
    <dgm:cxn modelId="{0D7E2072-5C06-4D77-8D17-A0502DFE2E02}" type="presParOf" srcId="{5DEB33D4-F742-475A-8997-80F1718E43F8}" destId="{061EDA8C-5878-4421-B02E-EC66F5F620A8}" srcOrd="1" destOrd="0" presId="urn:microsoft.com/office/officeart/2005/8/layout/radial4"/>
    <dgm:cxn modelId="{950CB310-1B92-4245-9372-CCA4191C27FB}" type="presParOf" srcId="{5DEB33D4-F742-475A-8997-80F1718E43F8}" destId="{1698973C-7EFE-4FB6-ABCA-B8E848E2C80D}" srcOrd="2" destOrd="0" presId="urn:microsoft.com/office/officeart/2005/8/layout/radial4"/>
    <dgm:cxn modelId="{5B9B4FCA-7DF4-4790-8496-FEB284318D0A}" type="presParOf" srcId="{5DEB33D4-F742-475A-8997-80F1718E43F8}" destId="{1AEA6D1C-003E-4F18-BAFC-623C54B8B370}" srcOrd="3" destOrd="0" presId="urn:microsoft.com/office/officeart/2005/8/layout/radial4"/>
    <dgm:cxn modelId="{6612CC5C-7E4B-4A26-B7B0-E7907C67975F}" type="presParOf" srcId="{5DEB33D4-F742-475A-8997-80F1718E43F8}" destId="{9C14D9BC-D219-4118-B079-43A7C56E9861}" srcOrd="4" destOrd="0" presId="urn:microsoft.com/office/officeart/2005/8/layout/radial4"/>
    <dgm:cxn modelId="{81073BBC-EC9C-4588-AA69-9CFD3052E869}" type="presParOf" srcId="{5DEB33D4-F742-475A-8997-80F1718E43F8}" destId="{7FA68C39-C77F-4614-8A3E-EA9E4107DA1D}" srcOrd="5" destOrd="0" presId="urn:microsoft.com/office/officeart/2005/8/layout/radial4"/>
    <dgm:cxn modelId="{E279E1E7-8351-4499-9870-7BEB0DE32F2F}" type="presParOf" srcId="{5DEB33D4-F742-475A-8997-80F1718E43F8}" destId="{D09A3EF5-11AA-45C3-988F-69857DCCDA72}" srcOrd="6" destOrd="0" presId="urn:microsoft.com/office/officeart/2005/8/layout/radial4"/>
    <dgm:cxn modelId="{C265F42F-B753-4B65-9F42-D3D48AE2D30E}" type="presParOf" srcId="{5DEB33D4-F742-475A-8997-80F1718E43F8}" destId="{49550806-BA40-4C7C-85B7-1714B374D04B}" srcOrd="7" destOrd="0" presId="urn:microsoft.com/office/officeart/2005/8/layout/radial4"/>
    <dgm:cxn modelId="{10F654D3-9816-4D77-8453-844EF097CDCC}" type="presParOf" srcId="{5DEB33D4-F742-475A-8997-80F1718E43F8}" destId="{511F1D91-12A7-406C-825E-B67DDB58DF9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2C980E-F2FA-4181-8751-65CF468FA0E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CC59692-6B83-4957-8692-31D38157300D}">
      <dgm:prSet phldrT="[Texto]"/>
      <dgm:spPr/>
      <dgm:t>
        <a:bodyPr/>
        <a:lstStyle/>
        <a:p>
          <a:r>
            <a:rPr lang="es-ES" dirty="0"/>
            <a:t>Mercado de poco interés</a:t>
          </a:r>
        </a:p>
      </dgm:t>
    </dgm:pt>
    <dgm:pt modelId="{BB6F2D6F-DB2C-4209-8B50-96FDA1C84296}" type="parTrans" cxnId="{E8A79DD3-13AA-4494-B77B-B9630F168CF6}">
      <dgm:prSet/>
      <dgm:spPr/>
      <dgm:t>
        <a:bodyPr/>
        <a:lstStyle/>
        <a:p>
          <a:endParaRPr lang="es-ES"/>
        </a:p>
      </dgm:t>
    </dgm:pt>
    <dgm:pt modelId="{ACBF1003-A2EA-4CBF-AA69-0F68C0663A48}" type="sibTrans" cxnId="{E8A79DD3-13AA-4494-B77B-B9630F168CF6}">
      <dgm:prSet/>
      <dgm:spPr/>
      <dgm:t>
        <a:bodyPr/>
        <a:lstStyle/>
        <a:p>
          <a:endParaRPr lang="es-ES"/>
        </a:p>
      </dgm:t>
    </dgm:pt>
    <dgm:pt modelId="{285F8D63-535D-4147-9FA8-6DF2D2DAEC81}">
      <dgm:prSet phldrT="[Texto]"/>
      <dgm:spPr/>
      <dgm:t>
        <a:bodyPr/>
        <a:lstStyle/>
        <a:p>
          <a:r>
            <a:rPr lang="es-ES" dirty="0"/>
            <a:t>Baños como una ciudad Accesible</a:t>
          </a:r>
        </a:p>
      </dgm:t>
    </dgm:pt>
    <dgm:pt modelId="{48D768A0-49C4-4DEE-AB63-7AEBCD943DE8}" type="parTrans" cxnId="{12A0AECB-81DF-4518-A14F-56E8471A4616}">
      <dgm:prSet/>
      <dgm:spPr/>
      <dgm:t>
        <a:bodyPr/>
        <a:lstStyle/>
        <a:p>
          <a:endParaRPr lang="es-ES"/>
        </a:p>
      </dgm:t>
    </dgm:pt>
    <dgm:pt modelId="{D8A28C9E-3B90-4812-8D8D-DA763700427C}" type="sibTrans" cxnId="{12A0AECB-81DF-4518-A14F-56E8471A4616}">
      <dgm:prSet/>
      <dgm:spPr/>
      <dgm:t>
        <a:bodyPr/>
        <a:lstStyle/>
        <a:p>
          <a:endParaRPr lang="es-ES"/>
        </a:p>
      </dgm:t>
    </dgm:pt>
    <dgm:pt modelId="{D9B8FB22-2810-48FF-A30A-0B20CD0C5FE4}" type="pres">
      <dgm:prSet presAssocID="{FF2C980E-F2FA-4181-8751-65CF468FA0E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18BAD7A-826D-4264-BE1C-5A049B47C1BA}" type="pres">
      <dgm:prSet presAssocID="{8CC59692-6B83-4957-8692-31D38157300D}" presName="Accent1" presStyleCnt="0"/>
      <dgm:spPr/>
    </dgm:pt>
    <dgm:pt modelId="{DF632137-B4AF-4059-9A99-C8B053042F70}" type="pres">
      <dgm:prSet presAssocID="{8CC59692-6B83-4957-8692-31D38157300D}" presName="Accent" presStyleLbl="node1" presStyleIdx="0" presStyleCnt="2"/>
      <dgm:spPr/>
    </dgm:pt>
    <dgm:pt modelId="{9AD9F924-2195-4F10-BBD6-033F9CF794AA}" type="pres">
      <dgm:prSet presAssocID="{8CC59692-6B83-4957-8692-31D38157300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B8CC688-9A17-47BB-B7C5-8B16D771F1F4}" type="pres">
      <dgm:prSet presAssocID="{285F8D63-535D-4147-9FA8-6DF2D2DAEC81}" presName="Accent2" presStyleCnt="0"/>
      <dgm:spPr/>
    </dgm:pt>
    <dgm:pt modelId="{386934F4-9207-454E-AEF0-0BF9A6246C38}" type="pres">
      <dgm:prSet presAssocID="{285F8D63-535D-4147-9FA8-6DF2D2DAEC81}" presName="Accent" presStyleLbl="node1" presStyleIdx="1" presStyleCnt="2"/>
      <dgm:spPr/>
    </dgm:pt>
    <dgm:pt modelId="{FBCAD038-CA90-4873-BC00-DF5DA7DC8EEB}" type="pres">
      <dgm:prSet presAssocID="{285F8D63-535D-4147-9FA8-6DF2D2DAEC81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8BA5F605-3794-45B0-80B0-93E97393CAF2}" type="presOf" srcId="{285F8D63-535D-4147-9FA8-6DF2D2DAEC81}" destId="{FBCAD038-CA90-4873-BC00-DF5DA7DC8EEB}" srcOrd="0" destOrd="0" presId="urn:microsoft.com/office/officeart/2009/layout/CircleArrowProcess"/>
    <dgm:cxn modelId="{7D4F9331-1622-4C8D-823E-B0558441D20E}" type="presOf" srcId="{8CC59692-6B83-4957-8692-31D38157300D}" destId="{9AD9F924-2195-4F10-BBD6-033F9CF794AA}" srcOrd="0" destOrd="0" presId="urn:microsoft.com/office/officeart/2009/layout/CircleArrowProcess"/>
    <dgm:cxn modelId="{71E3B798-C325-4832-8A4A-5119B3922608}" type="presOf" srcId="{FF2C980E-F2FA-4181-8751-65CF468FA0E4}" destId="{D9B8FB22-2810-48FF-A30A-0B20CD0C5FE4}" srcOrd="0" destOrd="0" presId="urn:microsoft.com/office/officeart/2009/layout/CircleArrowProcess"/>
    <dgm:cxn modelId="{12A0AECB-81DF-4518-A14F-56E8471A4616}" srcId="{FF2C980E-F2FA-4181-8751-65CF468FA0E4}" destId="{285F8D63-535D-4147-9FA8-6DF2D2DAEC81}" srcOrd="1" destOrd="0" parTransId="{48D768A0-49C4-4DEE-AB63-7AEBCD943DE8}" sibTransId="{D8A28C9E-3B90-4812-8D8D-DA763700427C}"/>
    <dgm:cxn modelId="{E8A79DD3-13AA-4494-B77B-B9630F168CF6}" srcId="{FF2C980E-F2FA-4181-8751-65CF468FA0E4}" destId="{8CC59692-6B83-4957-8692-31D38157300D}" srcOrd="0" destOrd="0" parTransId="{BB6F2D6F-DB2C-4209-8B50-96FDA1C84296}" sibTransId="{ACBF1003-A2EA-4CBF-AA69-0F68C0663A48}"/>
    <dgm:cxn modelId="{34E06E37-BB69-4AF3-B838-1869FE0D9252}" type="presParOf" srcId="{D9B8FB22-2810-48FF-A30A-0B20CD0C5FE4}" destId="{418BAD7A-826D-4264-BE1C-5A049B47C1BA}" srcOrd="0" destOrd="0" presId="urn:microsoft.com/office/officeart/2009/layout/CircleArrowProcess"/>
    <dgm:cxn modelId="{2F0C09AA-4C30-4D5D-8608-4EAAC0BD849B}" type="presParOf" srcId="{418BAD7A-826D-4264-BE1C-5A049B47C1BA}" destId="{DF632137-B4AF-4059-9A99-C8B053042F70}" srcOrd="0" destOrd="0" presId="urn:microsoft.com/office/officeart/2009/layout/CircleArrowProcess"/>
    <dgm:cxn modelId="{14469026-D6C0-4F44-A240-7B5E06085B39}" type="presParOf" srcId="{D9B8FB22-2810-48FF-A30A-0B20CD0C5FE4}" destId="{9AD9F924-2195-4F10-BBD6-033F9CF794AA}" srcOrd="1" destOrd="0" presId="urn:microsoft.com/office/officeart/2009/layout/CircleArrowProcess"/>
    <dgm:cxn modelId="{825855D5-2B48-4149-8F82-6E6D04A2C11A}" type="presParOf" srcId="{D9B8FB22-2810-48FF-A30A-0B20CD0C5FE4}" destId="{5B8CC688-9A17-47BB-B7C5-8B16D771F1F4}" srcOrd="2" destOrd="0" presId="urn:microsoft.com/office/officeart/2009/layout/CircleArrowProcess"/>
    <dgm:cxn modelId="{0C0C4800-338F-42CA-A83C-C631234981ED}" type="presParOf" srcId="{5B8CC688-9A17-47BB-B7C5-8B16D771F1F4}" destId="{386934F4-9207-454E-AEF0-0BF9A6246C38}" srcOrd="0" destOrd="0" presId="urn:microsoft.com/office/officeart/2009/layout/CircleArrowProcess"/>
    <dgm:cxn modelId="{14C92E8D-6B44-45EE-A0F8-99B8A441C2B7}" type="presParOf" srcId="{D9B8FB22-2810-48FF-A30A-0B20CD0C5FE4}" destId="{FBCAD038-CA90-4873-BC00-DF5DA7DC8EEB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EDE4D-BDE7-47F3-8FAE-2C9B1D3F4B41}" type="doc">
      <dgm:prSet loTypeId="urn:microsoft.com/office/officeart/2005/8/layout/process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160C262E-4BED-4CB1-8E01-F1E4BF48C4C5}">
      <dgm:prSet phldrT="[Texto]" custT="1"/>
      <dgm:spPr/>
      <dgm:t>
        <a:bodyPr/>
        <a:lstStyle/>
        <a:p>
          <a:r>
            <a:rPr lang="es-ES" sz="1800" dirty="0"/>
            <a:t>Asesoría técnica </a:t>
          </a:r>
        </a:p>
      </dgm:t>
    </dgm:pt>
    <dgm:pt modelId="{C0E8CA51-FC5E-4174-89F8-34E866FF833C}" type="parTrans" cxnId="{8DE1B391-2512-4785-AFF0-68A12A8DCC75}">
      <dgm:prSet/>
      <dgm:spPr/>
      <dgm:t>
        <a:bodyPr/>
        <a:lstStyle/>
        <a:p>
          <a:endParaRPr lang="es-ES" sz="1800"/>
        </a:p>
      </dgm:t>
    </dgm:pt>
    <dgm:pt modelId="{66BA44ED-4BE6-4B3F-A651-7EA56FF2084B}" type="sibTrans" cxnId="{8DE1B391-2512-4785-AFF0-68A12A8DCC75}">
      <dgm:prSet custT="1"/>
      <dgm:spPr/>
      <dgm:t>
        <a:bodyPr/>
        <a:lstStyle/>
        <a:p>
          <a:endParaRPr lang="es-ES" sz="1800"/>
        </a:p>
      </dgm:t>
    </dgm:pt>
    <dgm:pt modelId="{A0B8CB08-CC30-495B-AD27-8A21BD02FD89}">
      <dgm:prSet phldrT="[Texto]" custT="1"/>
      <dgm:spPr/>
      <dgm:t>
        <a:bodyPr/>
        <a:lstStyle/>
        <a:p>
          <a:r>
            <a:rPr lang="es-ES" sz="1800" dirty="0"/>
            <a:t>Gestión de políticas</a:t>
          </a:r>
        </a:p>
      </dgm:t>
    </dgm:pt>
    <dgm:pt modelId="{771B358D-06C6-4D59-AAC0-76CA4BFE9ACA}" type="parTrans" cxnId="{B36D84BB-C621-4EAB-95BC-C7F3F3ECBC08}">
      <dgm:prSet/>
      <dgm:spPr/>
      <dgm:t>
        <a:bodyPr/>
        <a:lstStyle/>
        <a:p>
          <a:endParaRPr lang="es-ES" sz="1800"/>
        </a:p>
      </dgm:t>
    </dgm:pt>
    <dgm:pt modelId="{11ABAED1-A128-451F-A287-BDDD51899A77}" type="sibTrans" cxnId="{B36D84BB-C621-4EAB-95BC-C7F3F3ECBC08}">
      <dgm:prSet custT="1"/>
      <dgm:spPr/>
      <dgm:t>
        <a:bodyPr/>
        <a:lstStyle/>
        <a:p>
          <a:endParaRPr lang="es-ES" sz="1800"/>
        </a:p>
      </dgm:t>
    </dgm:pt>
    <dgm:pt modelId="{4F7AE70E-368B-4314-AFBE-1044BBF06F8E}">
      <dgm:prSet phldrT="[Texto]" custT="1"/>
      <dgm:spPr/>
      <dgm:t>
        <a:bodyPr/>
        <a:lstStyle/>
        <a:p>
          <a:r>
            <a:rPr lang="es-ES" sz="1800" dirty="0"/>
            <a:t>Proveedores de servicios </a:t>
          </a:r>
        </a:p>
      </dgm:t>
    </dgm:pt>
    <dgm:pt modelId="{33D29DD0-91EF-47DC-B09F-FF529D3909D2}" type="parTrans" cxnId="{B30E3905-B7BC-4F4F-91C9-BE0F2F6D2C71}">
      <dgm:prSet/>
      <dgm:spPr/>
      <dgm:t>
        <a:bodyPr/>
        <a:lstStyle/>
        <a:p>
          <a:endParaRPr lang="es-ES" sz="1800"/>
        </a:p>
      </dgm:t>
    </dgm:pt>
    <dgm:pt modelId="{85CB4557-2EEC-4724-BD49-AF181D1A4321}" type="sibTrans" cxnId="{B30E3905-B7BC-4F4F-91C9-BE0F2F6D2C71}">
      <dgm:prSet custT="1"/>
      <dgm:spPr/>
      <dgm:t>
        <a:bodyPr/>
        <a:lstStyle/>
        <a:p>
          <a:endParaRPr lang="es-ES" sz="1800"/>
        </a:p>
      </dgm:t>
    </dgm:pt>
    <dgm:pt modelId="{9F949A1F-9E31-4147-8AC1-4403F2C30911}">
      <dgm:prSet phldrT="[Texto]" custT="1"/>
      <dgm:spPr/>
      <dgm:t>
        <a:bodyPr/>
        <a:lstStyle/>
        <a:p>
          <a:r>
            <a:rPr lang="es-ES" sz="1800" dirty="0"/>
            <a:t>Promoción</a:t>
          </a:r>
        </a:p>
      </dgm:t>
    </dgm:pt>
    <dgm:pt modelId="{B287AD0A-240B-444C-B348-41DA34B5056E}" type="parTrans" cxnId="{0C847327-7BB3-4ACD-9AED-0D456EFB471C}">
      <dgm:prSet/>
      <dgm:spPr/>
      <dgm:t>
        <a:bodyPr/>
        <a:lstStyle/>
        <a:p>
          <a:endParaRPr lang="es-ES" sz="1800"/>
        </a:p>
      </dgm:t>
    </dgm:pt>
    <dgm:pt modelId="{61305FE9-23F6-4D49-8825-FCB7F31225FD}" type="sibTrans" cxnId="{0C847327-7BB3-4ACD-9AED-0D456EFB471C}">
      <dgm:prSet custT="1"/>
      <dgm:spPr/>
      <dgm:t>
        <a:bodyPr/>
        <a:lstStyle/>
        <a:p>
          <a:endParaRPr lang="es-ES" sz="1800"/>
        </a:p>
      </dgm:t>
    </dgm:pt>
    <dgm:pt modelId="{E75F15DE-B27B-4406-95C4-C94D1B39B93E}">
      <dgm:prSet phldrT="[Texto]" custT="1"/>
      <dgm:spPr/>
      <dgm:t>
        <a:bodyPr/>
        <a:lstStyle/>
        <a:p>
          <a:r>
            <a:rPr lang="es-ES" sz="1800" dirty="0"/>
            <a:t>Investigación</a:t>
          </a:r>
        </a:p>
      </dgm:t>
    </dgm:pt>
    <dgm:pt modelId="{2027EC82-B06E-4CCD-9741-D65490CC8945}" type="parTrans" cxnId="{6DDE893E-AA54-48BB-B114-B53A5293320D}">
      <dgm:prSet/>
      <dgm:spPr/>
      <dgm:t>
        <a:bodyPr/>
        <a:lstStyle/>
        <a:p>
          <a:endParaRPr lang="es-ES" sz="1800"/>
        </a:p>
      </dgm:t>
    </dgm:pt>
    <dgm:pt modelId="{C617ECBD-C1C7-4219-AC94-DC5ED76B9720}" type="sibTrans" cxnId="{6DDE893E-AA54-48BB-B114-B53A5293320D}">
      <dgm:prSet custT="1"/>
      <dgm:spPr/>
      <dgm:t>
        <a:bodyPr/>
        <a:lstStyle/>
        <a:p>
          <a:endParaRPr lang="es-ES" sz="1800"/>
        </a:p>
      </dgm:t>
    </dgm:pt>
    <dgm:pt modelId="{B9256F6D-537D-4F1E-951E-37B9FEE518F1}">
      <dgm:prSet phldrT="[Texto]" custT="1"/>
      <dgm:spPr/>
      <dgm:t>
        <a:bodyPr/>
        <a:lstStyle/>
        <a:p>
          <a:r>
            <a:rPr lang="es-ES" sz="1600" dirty="0"/>
            <a:t>Comercialización </a:t>
          </a:r>
        </a:p>
      </dgm:t>
    </dgm:pt>
    <dgm:pt modelId="{F1FAA7F5-7DCA-47E1-ABDC-F3A373AAF191}" type="parTrans" cxnId="{91F2BA23-EF34-48FC-9967-A372B4492135}">
      <dgm:prSet/>
      <dgm:spPr/>
      <dgm:t>
        <a:bodyPr/>
        <a:lstStyle/>
        <a:p>
          <a:endParaRPr lang="es-ES" sz="1050"/>
        </a:p>
      </dgm:t>
    </dgm:pt>
    <dgm:pt modelId="{2B08B095-AFD7-4594-9EBF-9398D993FA40}" type="sibTrans" cxnId="{91F2BA23-EF34-48FC-9967-A372B4492135}">
      <dgm:prSet custT="1"/>
      <dgm:spPr/>
      <dgm:t>
        <a:bodyPr/>
        <a:lstStyle/>
        <a:p>
          <a:endParaRPr lang="es-ES" sz="1050"/>
        </a:p>
      </dgm:t>
    </dgm:pt>
    <dgm:pt modelId="{89865BDA-6F59-443B-8E3C-6A8D7E4DA29A}">
      <dgm:prSet phldrT="[Texto]" custT="1"/>
      <dgm:spPr/>
      <dgm:t>
        <a:bodyPr/>
        <a:lstStyle/>
        <a:p>
          <a:r>
            <a:rPr lang="es-ES" sz="2400" dirty="0"/>
            <a:t>Educación </a:t>
          </a:r>
        </a:p>
      </dgm:t>
    </dgm:pt>
    <dgm:pt modelId="{D6B6F98C-DC0A-4C4C-8F25-B5C2B3C208C7}" type="parTrans" cxnId="{2510D701-118E-41EB-A388-E539312639E8}">
      <dgm:prSet/>
      <dgm:spPr/>
      <dgm:t>
        <a:bodyPr/>
        <a:lstStyle/>
        <a:p>
          <a:endParaRPr lang="es-ES" sz="1050"/>
        </a:p>
      </dgm:t>
    </dgm:pt>
    <dgm:pt modelId="{E17BD776-3547-48CE-BFBB-9D3DE94A175A}" type="sibTrans" cxnId="{2510D701-118E-41EB-A388-E539312639E8}">
      <dgm:prSet/>
      <dgm:spPr/>
      <dgm:t>
        <a:bodyPr/>
        <a:lstStyle/>
        <a:p>
          <a:endParaRPr lang="es-ES" sz="1050"/>
        </a:p>
      </dgm:t>
    </dgm:pt>
    <dgm:pt modelId="{2DD722DF-D6A1-44EA-9333-836B46D1D23C}" type="pres">
      <dgm:prSet presAssocID="{6F8EDE4D-BDE7-47F3-8FAE-2C9B1D3F4B41}" presName="diagram" presStyleCnt="0">
        <dgm:presLayoutVars>
          <dgm:dir/>
          <dgm:resizeHandles val="exact"/>
        </dgm:presLayoutVars>
      </dgm:prSet>
      <dgm:spPr/>
    </dgm:pt>
    <dgm:pt modelId="{05280768-4738-4527-BE1E-7CCE23171AA0}" type="pres">
      <dgm:prSet presAssocID="{160C262E-4BED-4CB1-8E01-F1E4BF48C4C5}" presName="node" presStyleLbl="node1" presStyleIdx="0" presStyleCnt="7">
        <dgm:presLayoutVars>
          <dgm:bulletEnabled val="1"/>
        </dgm:presLayoutVars>
      </dgm:prSet>
      <dgm:spPr/>
    </dgm:pt>
    <dgm:pt modelId="{A9E0DDD5-05AD-4AC9-B82D-08FAAE7F5C4A}" type="pres">
      <dgm:prSet presAssocID="{66BA44ED-4BE6-4B3F-A651-7EA56FF2084B}" presName="sibTrans" presStyleLbl="sibTrans2D1" presStyleIdx="0" presStyleCnt="6"/>
      <dgm:spPr/>
    </dgm:pt>
    <dgm:pt modelId="{8B1132DA-5327-43A7-8455-0F7460F5C4A9}" type="pres">
      <dgm:prSet presAssocID="{66BA44ED-4BE6-4B3F-A651-7EA56FF2084B}" presName="connectorText" presStyleLbl="sibTrans2D1" presStyleIdx="0" presStyleCnt="6"/>
      <dgm:spPr/>
    </dgm:pt>
    <dgm:pt modelId="{AC70FB14-7A04-4D29-BF39-20EDE86BA431}" type="pres">
      <dgm:prSet presAssocID="{A0B8CB08-CC30-495B-AD27-8A21BD02FD89}" presName="node" presStyleLbl="node1" presStyleIdx="1" presStyleCnt="7">
        <dgm:presLayoutVars>
          <dgm:bulletEnabled val="1"/>
        </dgm:presLayoutVars>
      </dgm:prSet>
      <dgm:spPr/>
    </dgm:pt>
    <dgm:pt modelId="{1EB34A49-2F19-4CEC-B268-339B112066D5}" type="pres">
      <dgm:prSet presAssocID="{11ABAED1-A128-451F-A287-BDDD51899A77}" presName="sibTrans" presStyleLbl="sibTrans2D1" presStyleIdx="1" presStyleCnt="6"/>
      <dgm:spPr/>
    </dgm:pt>
    <dgm:pt modelId="{83B0C553-294C-43F9-AD14-3AFBD6389303}" type="pres">
      <dgm:prSet presAssocID="{11ABAED1-A128-451F-A287-BDDD51899A77}" presName="connectorText" presStyleLbl="sibTrans2D1" presStyleIdx="1" presStyleCnt="6"/>
      <dgm:spPr/>
    </dgm:pt>
    <dgm:pt modelId="{A024BD53-47BC-4BBD-869D-B56F6DD16B1B}" type="pres">
      <dgm:prSet presAssocID="{4F7AE70E-368B-4314-AFBE-1044BBF06F8E}" presName="node" presStyleLbl="node1" presStyleIdx="2" presStyleCnt="7">
        <dgm:presLayoutVars>
          <dgm:bulletEnabled val="1"/>
        </dgm:presLayoutVars>
      </dgm:prSet>
      <dgm:spPr/>
    </dgm:pt>
    <dgm:pt modelId="{F4AAA88D-1E51-49EF-B4C2-E47B08A6886C}" type="pres">
      <dgm:prSet presAssocID="{85CB4557-2EEC-4724-BD49-AF181D1A4321}" presName="sibTrans" presStyleLbl="sibTrans2D1" presStyleIdx="2" presStyleCnt="6"/>
      <dgm:spPr/>
    </dgm:pt>
    <dgm:pt modelId="{81AC1D32-8454-4862-8123-200180BEFFE6}" type="pres">
      <dgm:prSet presAssocID="{85CB4557-2EEC-4724-BD49-AF181D1A4321}" presName="connectorText" presStyleLbl="sibTrans2D1" presStyleIdx="2" presStyleCnt="6"/>
      <dgm:spPr/>
    </dgm:pt>
    <dgm:pt modelId="{8AAF7C77-9BE1-49AC-8C8A-98C0738A683B}" type="pres">
      <dgm:prSet presAssocID="{9F949A1F-9E31-4147-8AC1-4403F2C30911}" presName="node" presStyleLbl="node1" presStyleIdx="3" presStyleCnt="7">
        <dgm:presLayoutVars>
          <dgm:bulletEnabled val="1"/>
        </dgm:presLayoutVars>
      </dgm:prSet>
      <dgm:spPr/>
    </dgm:pt>
    <dgm:pt modelId="{775CB1FA-1C42-4B9E-84BA-B8213CE3A75E}" type="pres">
      <dgm:prSet presAssocID="{61305FE9-23F6-4D49-8825-FCB7F31225FD}" presName="sibTrans" presStyleLbl="sibTrans2D1" presStyleIdx="3" presStyleCnt="6"/>
      <dgm:spPr/>
    </dgm:pt>
    <dgm:pt modelId="{032FD2A5-CE5D-4406-8C98-BD76B59BA923}" type="pres">
      <dgm:prSet presAssocID="{61305FE9-23F6-4D49-8825-FCB7F31225FD}" presName="connectorText" presStyleLbl="sibTrans2D1" presStyleIdx="3" presStyleCnt="6"/>
      <dgm:spPr/>
    </dgm:pt>
    <dgm:pt modelId="{F5324E8F-1788-4259-ADC3-E3CB0CA75172}" type="pres">
      <dgm:prSet presAssocID="{B9256F6D-537D-4F1E-951E-37B9FEE518F1}" presName="node" presStyleLbl="node1" presStyleIdx="4" presStyleCnt="7">
        <dgm:presLayoutVars>
          <dgm:bulletEnabled val="1"/>
        </dgm:presLayoutVars>
      </dgm:prSet>
      <dgm:spPr/>
    </dgm:pt>
    <dgm:pt modelId="{9AB73754-EF64-4456-9609-7E97B60F09BD}" type="pres">
      <dgm:prSet presAssocID="{2B08B095-AFD7-4594-9EBF-9398D993FA40}" presName="sibTrans" presStyleLbl="sibTrans2D1" presStyleIdx="4" presStyleCnt="6"/>
      <dgm:spPr/>
    </dgm:pt>
    <dgm:pt modelId="{09B8BAC9-D771-4197-9BF4-F4A0DD6914A1}" type="pres">
      <dgm:prSet presAssocID="{2B08B095-AFD7-4594-9EBF-9398D993FA40}" presName="connectorText" presStyleLbl="sibTrans2D1" presStyleIdx="4" presStyleCnt="6"/>
      <dgm:spPr/>
    </dgm:pt>
    <dgm:pt modelId="{6284CA93-BB40-402C-9BE0-4D55D9481612}" type="pres">
      <dgm:prSet presAssocID="{E75F15DE-B27B-4406-95C4-C94D1B39B93E}" presName="node" presStyleLbl="node1" presStyleIdx="5" presStyleCnt="7">
        <dgm:presLayoutVars>
          <dgm:bulletEnabled val="1"/>
        </dgm:presLayoutVars>
      </dgm:prSet>
      <dgm:spPr/>
    </dgm:pt>
    <dgm:pt modelId="{30E1D7DB-708C-42C1-B73E-8571D8AB106E}" type="pres">
      <dgm:prSet presAssocID="{C617ECBD-C1C7-4219-AC94-DC5ED76B9720}" presName="sibTrans" presStyleLbl="sibTrans2D1" presStyleIdx="5" presStyleCnt="6"/>
      <dgm:spPr/>
    </dgm:pt>
    <dgm:pt modelId="{83708392-F581-4FB7-9BDE-5D7CF135386D}" type="pres">
      <dgm:prSet presAssocID="{C617ECBD-C1C7-4219-AC94-DC5ED76B9720}" presName="connectorText" presStyleLbl="sibTrans2D1" presStyleIdx="5" presStyleCnt="6"/>
      <dgm:spPr/>
    </dgm:pt>
    <dgm:pt modelId="{3AB2F830-C548-4395-99A8-3E7BC01D9355}" type="pres">
      <dgm:prSet presAssocID="{89865BDA-6F59-443B-8E3C-6A8D7E4DA29A}" presName="node" presStyleLbl="node1" presStyleIdx="6" presStyleCnt="7">
        <dgm:presLayoutVars>
          <dgm:bulletEnabled val="1"/>
        </dgm:presLayoutVars>
      </dgm:prSet>
      <dgm:spPr/>
    </dgm:pt>
  </dgm:ptLst>
  <dgm:cxnLst>
    <dgm:cxn modelId="{2510D701-118E-41EB-A388-E539312639E8}" srcId="{6F8EDE4D-BDE7-47F3-8FAE-2C9B1D3F4B41}" destId="{89865BDA-6F59-443B-8E3C-6A8D7E4DA29A}" srcOrd="6" destOrd="0" parTransId="{D6B6F98C-DC0A-4C4C-8F25-B5C2B3C208C7}" sibTransId="{E17BD776-3547-48CE-BFBB-9D3DE94A175A}"/>
    <dgm:cxn modelId="{B30E3905-B7BC-4F4F-91C9-BE0F2F6D2C71}" srcId="{6F8EDE4D-BDE7-47F3-8FAE-2C9B1D3F4B41}" destId="{4F7AE70E-368B-4314-AFBE-1044BBF06F8E}" srcOrd="2" destOrd="0" parTransId="{33D29DD0-91EF-47DC-B09F-FF529D3909D2}" sibTransId="{85CB4557-2EEC-4724-BD49-AF181D1A4321}"/>
    <dgm:cxn modelId="{E46A2212-1411-4C70-9611-39C34ED6435D}" type="presOf" srcId="{85CB4557-2EEC-4724-BD49-AF181D1A4321}" destId="{F4AAA88D-1E51-49EF-B4C2-E47B08A6886C}" srcOrd="0" destOrd="0" presId="urn:microsoft.com/office/officeart/2005/8/layout/process5"/>
    <dgm:cxn modelId="{91F2BA23-EF34-48FC-9967-A372B4492135}" srcId="{6F8EDE4D-BDE7-47F3-8FAE-2C9B1D3F4B41}" destId="{B9256F6D-537D-4F1E-951E-37B9FEE518F1}" srcOrd="4" destOrd="0" parTransId="{F1FAA7F5-7DCA-47E1-ABDC-F3A373AAF191}" sibTransId="{2B08B095-AFD7-4594-9EBF-9398D993FA40}"/>
    <dgm:cxn modelId="{EB069124-AD3E-4EF1-B205-BD70D3E94DE5}" type="presOf" srcId="{2B08B095-AFD7-4594-9EBF-9398D993FA40}" destId="{9AB73754-EF64-4456-9609-7E97B60F09BD}" srcOrd="0" destOrd="0" presId="urn:microsoft.com/office/officeart/2005/8/layout/process5"/>
    <dgm:cxn modelId="{0C847327-7BB3-4ACD-9AED-0D456EFB471C}" srcId="{6F8EDE4D-BDE7-47F3-8FAE-2C9B1D3F4B41}" destId="{9F949A1F-9E31-4147-8AC1-4403F2C30911}" srcOrd="3" destOrd="0" parTransId="{B287AD0A-240B-444C-B348-41DA34B5056E}" sibTransId="{61305FE9-23F6-4D49-8825-FCB7F31225FD}"/>
    <dgm:cxn modelId="{801CD827-CB35-47A3-8E70-17BA18454E49}" type="presOf" srcId="{66BA44ED-4BE6-4B3F-A651-7EA56FF2084B}" destId="{8B1132DA-5327-43A7-8455-0F7460F5C4A9}" srcOrd="1" destOrd="0" presId="urn:microsoft.com/office/officeart/2005/8/layout/process5"/>
    <dgm:cxn modelId="{2B06232E-458C-429F-8F6E-9CA0449FB9AB}" type="presOf" srcId="{66BA44ED-4BE6-4B3F-A651-7EA56FF2084B}" destId="{A9E0DDD5-05AD-4AC9-B82D-08FAAE7F5C4A}" srcOrd="0" destOrd="0" presId="urn:microsoft.com/office/officeart/2005/8/layout/process5"/>
    <dgm:cxn modelId="{16F4103A-AF44-4640-89AC-EEAA10570BA4}" type="presOf" srcId="{2B08B095-AFD7-4594-9EBF-9398D993FA40}" destId="{09B8BAC9-D771-4197-9BF4-F4A0DD6914A1}" srcOrd="1" destOrd="0" presId="urn:microsoft.com/office/officeart/2005/8/layout/process5"/>
    <dgm:cxn modelId="{6DDE893E-AA54-48BB-B114-B53A5293320D}" srcId="{6F8EDE4D-BDE7-47F3-8FAE-2C9B1D3F4B41}" destId="{E75F15DE-B27B-4406-95C4-C94D1B39B93E}" srcOrd="5" destOrd="0" parTransId="{2027EC82-B06E-4CCD-9741-D65490CC8945}" sibTransId="{C617ECBD-C1C7-4219-AC94-DC5ED76B9720}"/>
    <dgm:cxn modelId="{2EEA2B5B-3971-4B96-B2FA-8ADA85E64504}" type="presOf" srcId="{4F7AE70E-368B-4314-AFBE-1044BBF06F8E}" destId="{A024BD53-47BC-4BBD-869D-B56F6DD16B1B}" srcOrd="0" destOrd="0" presId="urn:microsoft.com/office/officeart/2005/8/layout/process5"/>
    <dgm:cxn modelId="{5F9F4A4B-397D-4F39-92D3-F4898B5E5F7C}" type="presOf" srcId="{C617ECBD-C1C7-4219-AC94-DC5ED76B9720}" destId="{83708392-F581-4FB7-9BDE-5D7CF135386D}" srcOrd="1" destOrd="0" presId="urn:microsoft.com/office/officeart/2005/8/layout/process5"/>
    <dgm:cxn modelId="{259F0971-8996-47AC-BF97-890F42A2693C}" type="presOf" srcId="{6F8EDE4D-BDE7-47F3-8FAE-2C9B1D3F4B41}" destId="{2DD722DF-D6A1-44EA-9333-836B46D1D23C}" srcOrd="0" destOrd="0" presId="urn:microsoft.com/office/officeart/2005/8/layout/process5"/>
    <dgm:cxn modelId="{8E95CD51-668A-4ACE-9C92-77FBA097BAB6}" type="presOf" srcId="{61305FE9-23F6-4D49-8825-FCB7F31225FD}" destId="{775CB1FA-1C42-4B9E-84BA-B8213CE3A75E}" srcOrd="0" destOrd="0" presId="urn:microsoft.com/office/officeart/2005/8/layout/process5"/>
    <dgm:cxn modelId="{411DD072-5CD3-4976-B820-3A8E3BBE9EA9}" type="presOf" srcId="{11ABAED1-A128-451F-A287-BDDD51899A77}" destId="{83B0C553-294C-43F9-AD14-3AFBD6389303}" srcOrd="1" destOrd="0" presId="urn:microsoft.com/office/officeart/2005/8/layout/process5"/>
    <dgm:cxn modelId="{172FBB74-5097-444C-8B26-C24168F0C29A}" type="presOf" srcId="{61305FE9-23F6-4D49-8825-FCB7F31225FD}" destId="{032FD2A5-CE5D-4406-8C98-BD76B59BA923}" srcOrd="1" destOrd="0" presId="urn:microsoft.com/office/officeart/2005/8/layout/process5"/>
    <dgm:cxn modelId="{6AF8E27A-6E2E-4E98-BC8C-570BC3F7941F}" type="presOf" srcId="{C617ECBD-C1C7-4219-AC94-DC5ED76B9720}" destId="{30E1D7DB-708C-42C1-B73E-8571D8AB106E}" srcOrd="0" destOrd="0" presId="urn:microsoft.com/office/officeart/2005/8/layout/process5"/>
    <dgm:cxn modelId="{0D23107E-EB39-4D1B-8727-7869EC9BF590}" type="presOf" srcId="{9F949A1F-9E31-4147-8AC1-4403F2C30911}" destId="{8AAF7C77-9BE1-49AC-8C8A-98C0738A683B}" srcOrd="0" destOrd="0" presId="urn:microsoft.com/office/officeart/2005/8/layout/process5"/>
    <dgm:cxn modelId="{8DE1B391-2512-4785-AFF0-68A12A8DCC75}" srcId="{6F8EDE4D-BDE7-47F3-8FAE-2C9B1D3F4B41}" destId="{160C262E-4BED-4CB1-8E01-F1E4BF48C4C5}" srcOrd="0" destOrd="0" parTransId="{C0E8CA51-FC5E-4174-89F8-34E866FF833C}" sibTransId="{66BA44ED-4BE6-4B3F-A651-7EA56FF2084B}"/>
    <dgm:cxn modelId="{5BD57598-EB3A-4188-B308-C21650EB00A0}" type="presOf" srcId="{11ABAED1-A128-451F-A287-BDDD51899A77}" destId="{1EB34A49-2F19-4CEC-B268-339B112066D5}" srcOrd="0" destOrd="0" presId="urn:microsoft.com/office/officeart/2005/8/layout/process5"/>
    <dgm:cxn modelId="{6CF5F49A-0F64-4206-8A55-0D6D8B58CA87}" type="presOf" srcId="{85CB4557-2EEC-4724-BD49-AF181D1A4321}" destId="{81AC1D32-8454-4862-8123-200180BEFFE6}" srcOrd="1" destOrd="0" presId="urn:microsoft.com/office/officeart/2005/8/layout/process5"/>
    <dgm:cxn modelId="{1FB925BB-7717-47D9-B5A7-5668BC6B8652}" type="presOf" srcId="{E75F15DE-B27B-4406-95C4-C94D1B39B93E}" destId="{6284CA93-BB40-402C-9BE0-4D55D9481612}" srcOrd="0" destOrd="0" presId="urn:microsoft.com/office/officeart/2005/8/layout/process5"/>
    <dgm:cxn modelId="{B36D84BB-C621-4EAB-95BC-C7F3F3ECBC08}" srcId="{6F8EDE4D-BDE7-47F3-8FAE-2C9B1D3F4B41}" destId="{A0B8CB08-CC30-495B-AD27-8A21BD02FD89}" srcOrd="1" destOrd="0" parTransId="{771B358D-06C6-4D59-AAC0-76CA4BFE9ACA}" sibTransId="{11ABAED1-A128-451F-A287-BDDD51899A77}"/>
    <dgm:cxn modelId="{7EA3A0DE-964E-4EB0-B9EE-B216C1BB522D}" type="presOf" srcId="{160C262E-4BED-4CB1-8E01-F1E4BF48C4C5}" destId="{05280768-4738-4527-BE1E-7CCE23171AA0}" srcOrd="0" destOrd="0" presId="urn:microsoft.com/office/officeart/2005/8/layout/process5"/>
    <dgm:cxn modelId="{03DFFDE0-0CC4-42CE-A151-B5431BA775C0}" type="presOf" srcId="{A0B8CB08-CC30-495B-AD27-8A21BD02FD89}" destId="{AC70FB14-7A04-4D29-BF39-20EDE86BA431}" srcOrd="0" destOrd="0" presId="urn:microsoft.com/office/officeart/2005/8/layout/process5"/>
    <dgm:cxn modelId="{42B665F5-F54E-42E7-B5C3-4AA718062AE2}" type="presOf" srcId="{89865BDA-6F59-443B-8E3C-6A8D7E4DA29A}" destId="{3AB2F830-C548-4395-99A8-3E7BC01D9355}" srcOrd="0" destOrd="0" presId="urn:microsoft.com/office/officeart/2005/8/layout/process5"/>
    <dgm:cxn modelId="{8D7E6BFA-37F8-480B-B887-B3FF2C3B0829}" type="presOf" srcId="{B9256F6D-537D-4F1E-951E-37B9FEE518F1}" destId="{F5324E8F-1788-4259-ADC3-E3CB0CA75172}" srcOrd="0" destOrd="0" presId="urn:microsoft.com/office/officeart/2005/8/layout/process5"/>
    <dgm:cxn modelId="{A0F5385D-3CCA-4605-B326-D6B2B176EBE1}" type="presParOf" srcId="{2DD722DF-D6A1-44EA-9333-836B46D1D23C}" destId="{05280768-4738-4527-BE1E-7CCE23171AA0}" srcOrd="0" destOrd="0" presId="urn:microsoft.com/office/officeart/2005/8/layout/process5"/>
    <dgm:cxn modelId="{251201B5-D16E-4DD7-B7B7-66189C5CCEE8}" type="presParOf" srcId="{2DD722DF-D6A1-44EA-9333-836B46D1D23C}" destId="{A9E0DDD5-05AD-4AC9-B82D-08FAAE7F5C4A}" srcOrd="1" destOrd="0" presId="urn:microsoft.com/office/officeart/2005/8/layout/process5"/>
    <dgm:cxn modelId="{E8522847-86EE-4C47-9B2F-C3ECC6D45DC3}" type="presParOf" srcId="{A9E0DDD5-05AD-4AC9-B82D-08FAAE7F5C4A}" destId="{8B1132DA-5327-43A7-8455-0F7460F5C4A9}" srcOrd="0" destOrd="0" presId="urn:microsoft.com/office/officeart/2005/8/layout/process5"/>
    <dgm:cxn modelId="{91F1A0A8-FAD3-4375-B533-AC536D853D79}" type="presParOf" srcId="{2DD722DF-D6A1-44EA-9333-836B46D1D23C}" destId="{AC70FB14-7A04-4D29-BF39-20EDE86BA431}" srcOrd="2" destOrd="0" presId="urn:microsoft.com/office/officeart/2005/8/layout/process5"/>
    <dgm:cxn modelId="{3253FB7E-FFB5-454A-B92F-15F63A85D516}" type="presParOf" srcId="{2DD722DF-D6A1-44EA-9333-836B46D1D23C}" destId="{1EB34A49-2F19-4CEC-B268-339B112066D5}" srcOrd="3" destOrd="0" presId="urn:microsoft.com/office/officeart/2005/8/layout/process5"/>
    <dgm:cxn modelId="{09D19334-FA78-4982-B28D-C5888122B041}" type="presParOf" srcId="{1EB34A49-2F19-4CEC-B268-339B112066D5}" destId="{83B0C553-294C-43F9-AD14-3AFBD6389303}" srcOrd="0" destOrd="0" presId="urn:microsoft.com/office/officeart/2005/8/layout/process5"/>
    <dgm:cxn modelId="{CAC634C2-44F4-41F7-A90F-4CCE4C8E24BF}" type="presParOf" srcId="{2DD722DF-D6A1-44EA-9333-836B46D1D23C}" destId="{A024BD53-47BC-4BBD-869D-B56F6DD16B1B}" srcOrd="4" destOrd="0" presId="urn:microsoft.com/office/officeart/2005/8/layout/process5"/>
    <dgm:cxn modelId="{EF3CCD5D-FFD7-4D9F-9567-FECFC404B40D}" type="presParOf" srcId="{2DD722DF-D6A1-44EA-9333-836B46D1D23C}" destId="{F4AAA88D-1E51-49EF-B4C2-E47B08A6886C}" srcOrd="5" destOrd="0" presId="urn:microsoft.com/office/officeart/2005/8/layout/process5"/>
    <dgm:cxn modelId="{8D3A7ECA-E3BC-4184-AD03-A334C48C1A16}" type="presParOf" srcId="{F4AAA88D-1E51-49EF-B4C2-E47B08A6886C}" destId="{81AC1D32-8454-4862-8123-200180BEFFE6}" srcOrd="0" destOrd="0" presId="urn:microsoft.com/office/officeart/2005/8/layout/process5"/>
    <dgm:cxn modelId="{FB36D71E-4A82-4E1C-B6BB-A5492AE8AB68}" type="presParOf" srcId="{2DD722DF-D6A1-44EA-9333-836B46D1D23C}" destId="{8AAF7C77-9BE1-49AC-8C8A-98C0738A683B}" srcOrd="6" destOrd="0" presId="urn:microsoft.com/office/officeart/2005/8/layout/process5"/>
    <dgm:cxn modelId="{F87D2BFC-0DCD-4B7A-A418-DC2A6C993E85}" type="presParOf" srcId="{2DD722DF-D6A1-44EA-9333-836B46D1D23C}" destId="{775CB1FA-1C42-4B9E-84BA-B8213CE3A75E}" srcOrd="7" destOrd="0" presId="urn:microsoft.com/office/officeart/2005/8/layout/process5"/>
    <dgm:cxn modelId="{1BF8543A-9A68-4403-BD97-2B5AA42CAAFE}" type="presParOf" srcId="{775CB1FA-1C42-4B9E-84BA-B8213CE3A75E}" destId="{032FD2A5-CE5D-4406-8C98-BD76B59BA923}" srcOrd="0" destOrd="0" presId="urn:microsoft.com/office/officeart/2005/8/layout/process5"/>
    <dgm:cxn modelId="{034D925C-FF29-4D2C-9E31-7490E2BD879F}" type="presParOf" srcId="{2DD722DF-D6A1-44EA-9333-836B46D1D23C}" destId="{F5324E8F-1788-4259-ADC3-E3CB0CA75172}" srcOrd="8" destOrd="0" presId="urn:microsoft.com/office/officeart/2005/8/layout/process5"/>
    <dgm:cxn modelId="{129D8AA6-0217-4F7F-91CA-8256D0E62295}" type="presParOf" srcId="{2DD722DF-D6A1-44EA-9333-836B46D1D23C}" destId="{9AB73754-EF64-4456-9609-7E97B60F09BD}" srcOrd="9" destOrd="0" presId="urn:microsoft.com/office/officeart/2005/8/layout/process5"/>
    <dgm:cxn modelId="{B52396A0-EE69-425D-A720-E67F4EF1AF96}" type="presParOf" srcId="{9AB73754-EF64-4456-9609-7E97B60F09BD}" destId="{09B8BAC9-D771-4197-9BF4-F4A0DD6914A1}" srcOrd="0" destOrd="0" presId="urn:microsoft.com/office/officeart/2005/8/layout/process5"/>
    <dgm:cxn modelId="{D58D54FC-D2F7-4D61-8BB7-B50CC0075D8B}" type="presParOf" srcId="{2DD722DF-D6A1-44EA-9333-836B46D1D23C}" destId="{6284CA93-BB40-402C-9BE0-4D55D9481612}" srcOrd="10" destOrd="0" presId="urn:microsoft.com/office/officeart/2005/8/layout/process5"/>
    <dgm:cxn modelId="{EBEDBF79-D208-4008-997A-FA077335D04A}" type="presParOf" srcId="{2DD722DF-D6A1-44EA-9333-836B46D1D23C}" destId="{30E1D7DB-708C-42C1-B73E-8571D8AB106E}" srcOrd="11" destOrd="0" presId="urn:microsoft.com/office/officeart/2005/8/layout/process5"/>
    <dgm:cxn modelId="{56AE9412-0FCE-4E4C-A800-EF41E55E61F1}" type="presParOf" srcId="{30E1D7DB-708C-42C1-B73E-8571D8AB106E}" destId="{83708392-F581-4FB7-9BDE-5D7CF135386D}" srcOrd="0" destOrd="0" presId="urn:microsoft.com/office/officeart/2005/8/layout/process5"/>
    <dgm:cxn modelId="{085E54B6-95C7-4126-A1F0-3EC519C8332F}" type="presParOf" srcId="{2DD722DF-D6A1-44EA-9333-836B46D1D23C}" destId="{3AB2F830-C548-4395-99A8-3E7BC01D9355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3CEB3-4E3C-4B7F-8F56-16567AE742B3}" type="doc">
      <dgm:prSet loTypeId="urn:microsoft.com/office/officeart/2008/layout/PictureAccent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5D5A9A-C106-4AB7-BC78-40C989CF1AA5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Analizar la influencia de la Red de Turismo Accesible del Ecuador (REDTAEC) en el desarrollo del turismo accesible en la ciudad de Baños de Agua Santa a través del análisis de la gestión de esta organización, con el fin de generar estrategias enfocadas a mejorar la accesibilidad de la zona.</a:t>
          </a:r>
          <a:endParaRPr lang="es-ES" dirty="0">
            <a:solidFill>
              <a:schemeClr val="tx1"/>
            </a:solidFill>
          </a:endParaRPr>
        </a:p>
      </dgm:t>
    </dgm:pt>
    <dgm:pt modelId="{81E23E20-2A8E-40C1-8618-FF34EF1046A5}" type="parTrans" cxnId="{BD276D6F-A54C-42FB-B2C8-141EE8F9CE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F06495-2501-411C-B445-01EAF3782E9E}" type="sibTrans" cxnId="{BD276D6F-A54C-42FB-B2C8-141EE8F9CE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7FD888-27D0-4D0B-8801-BD46B6B79EBC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Detallar el rol de las redes de turismo accesible en el desarrollo de los destinos turísticos</a:t>
          </a:r>
          <a:endParaRPr lang="es-ES" dirty="0">
            <a:solidFill>
              <a:schemeClr val="tx1"/>
            </a:solidFill>
          </a:endParaRPr>
        </a:p>
      </dgm:t>
    </dgm:pt>
    <dgm:pt modelId="{D12F99D4-7D97-4A72-8E11-168F07D8D18D}" type="parTrans" cxnId="{A3DE0B77-CC93-4EBB-90C7-2876E4B57B6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302466-552D-41B6-8EC8-E695B7B13410}" type="sibTrans" cxnId="{A3DE0B77-CC93-4EBB-90C7-2876E4B57B6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8CF93F-B606-454A-B256-6450BF13FD8B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Identificar el papel de los principales organismos del sector público</a:t>
          </a:r>
          <a:endParaRPr lang="es-ES" dirty="0">
            <a:solidFill>
              <a:schemeClr val="tx1"/>
            </a:solidFill>
          </a:endParaRPr>
        </a:p>
      </dgm:t>
    </dgm:pt>
    <dgm:pt modelId="{1D52ACED-CDFF-49A5-8C43-52F602621E09}" type="parTrans" cxnId="{411196DA-C604-4BDE-BEC1-F1C9CF8D07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090E5F-83DA-4654-A63F-A3C1F7079546}" type="sibTrans" cxnId="{411196DA-C604-4BDE-BEC1-F1C9CF8D077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999DFD-52EF-476A-A322-86BEA860DB1B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Determinar la participación de la Red de Turismo Accesible del Ecuador-REDTAEC </a:t>
          </a:r>
          <a:endParaRPr lang="es-ES" dirty="0">
            <a:solidFill>
              <a:schemeClr val="tx1"/>
            </a:solidFill>
          </a:endParaRPr>
        </a:p>
      </dgm:t>
    </dgm:pt>
    <dgm:pt modelId="{D12C58AF-2695-4FD5-8DB3-CA462BE421CA}" type="parTrans" cxnId="{85CFB5C3-9D0A-4209-B971-3C0C2CF631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A0C53-A7D1-4E95-BB5C-F31C7BEF8640}" type="sibTrans" cxnId="{85CFB5C3-9D0A-4209-B971-3C0C2CF631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48A76B-1EE7-460F-8DC8-AE686A8F465E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>
              <a:solidFill>
                <a:schemeClr val="tx1"/>
              </a:solidFill>
            </a:rPr>
            <a:t>Definir los posibles cambios que se deban realizar en la gestión de la red para su mejor funcionamiento</a:t>
          </a:r>
          <a:endParaRPr lang="es-ES" dirty="0">
            <a:solidFill>
              <a:schemeClr val="tx1"/>
            </a:solidFill>
          </a:endParaRPr>
        </a:p>
      </dgm:t>
    </dgm:pt>
    <dgm:pt modelId="{2BD2959D-ACDC-4643-A4D0-F0DAEA72029C}" type="parTrans" cxnId="{F0E0B6DE-F9C5-406F-B928-CD39337B98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5C2145-336A-45D0-9E39-4318AC5E95B1}" type="sibTrans" cxnId="{F0E0B6DE-F9C5-406F-B928-CD39337B98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72F50AB-ABEA-4E00-8EC9-41A4FB6ED16A}" type="pres">
      <dgm:prSet presAssocID="{79E3CEB3-4E3C-4B7F-8F56-16567AE742B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448E7C2-8C8B-4F5D-980E-1A59BA1D7EAA}" type="pres">
      <dgm:prSet presAssocID="{A45D5A9A-C106-4AB7-BC78-40C989CF1AA5}" presName="root" presStyleCnt="0">
        <dgm:presLayoutVars>
          <dgm:chMax/>
          <dgm:chPref val="4"/>
        </dgm:presLayoutVars>
      </dgm:prSet>
      <dgm:spPr/>
    </dgm:pt>
    <dgm:pt modelId="{322CDD9C-0D7A-4C52-8603-FA0CFCF3A06A}" type="pres">
      <dgm:prSet presAssocID="{A45D5A9A-C106-4AB7-BC78-40C989CF1AA5}" presName="rootComposite" presStyleCnt="0">
        <dgm:presLayoutVars/>
      </dgm:prSet>
      <dgm:spPr/>
    </dgm:pt>
    <dgm:pt modelId="{BBF71F06-7E63-4C06-9CF2-20129D70B058}" type="pres">
      <dgm:prSet presAssocID="{A45D5A9A-C106-4AB7-BC78-40C989CF1AA5}" presName="rootText" presStyleLbl="node0" presStyleIdx="0" presStyleCnt="1">
        <dgm:presLayoutVars>
          <dgm:chMax/>
          <dgm:chPref val="4"/>
        </dgm:presLayoutVars>
      </dgm:prSet>
      <dgm:spPr/>
    </dgm:pt>
    <dgm:pt modelId="{3F896766-47AE-4BEE-BB44-D23CBAF254F1}" type="pres">
      <dgm:prSet presAssocID="{A45D5A9A-C106-4AB7-BC78-40C989CF1AA5}" presName="childShape" presStyleCnt="0">
        <dgm:presLayoutVars>
          <dgm:chMax val="0"/>
          <dgm:chPref val="0"/>
        </dgm:presLayoutVars>
      </dgm:prSet>
      <dgm:spPr/>
    </dgm:pt>
    <dgm:pt modelId="{141F3F32-7CE3-414C-A232-7F7F3232A4C6}" type="pres">
      <dgm:prSet presAssocID="{A77FD888-27D0-4D0B-8801-BD46B6B79EBC}" presName="childComposite" presStyleCnt="0">
        <dgm:presLayoutVars>
          <dgm:chMax val="0"/>
          <dgm:chPref val="0"/>
        </dgm:presLayoutVars>
      </dgm:prSet>
      <dgm:spPr/>
    </dgm:pt>
    <dgm:pt modelId="{4C85A49C-235A-44B7-A62E-7BAC7228BD5E}" type="pres">
      <dgm:prSet presAssocID="{A77FD888-27D0-4D0B-8801-BD46B6B79EBC}" presName="Image" presStyleLbl="node1" presStyleIdx="0" presStyleCnt="4"/>
      <dgm:spPr/>
    </dgm:pt>
    <dgm:pt modelId="{06EA5AE3-E788-4DA0-A2B4-D6E9EA60E171}" type="pres">
      <dgm:prSet presAssocID="{A77FD888-27D0-4D0B-8801-BD46B6B79EB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22142439-CC75-4006-BC42-265B9B748693}" type="pres">
      <dgm:prSet presAssocID="{918CF93F-B606-454A-B256-6450BF13FD8B}" presName="childComposite" presStyleCnt="0">
        <dgm:presLayoutVars>
          <dgm:chMax val="0"/>
          <dgm:chPref val="0"/>
        </dgm:presLayoutVars>
      </dgm:prSet>
      <dgm:spPr/>
    </dgm:pt>
    <dgm:pt modelId="{D85B9C85-8D0B-49C0-8B11-C6F68AFC84B9}" type="pres">
      <dgm:prSet presAssocID="{918CF93F-B606-454A-B256-6450BF13FD8B}" presName="Image" presStyleLbl="node1" presStyleIdx="1" presStyleCnt="4"/>
      <dgm:spPr/>
    </dgm:pt>
    <dgm:pt modelId="{D275860E-4BCC-4F17-923A-474B87504B49}" type="pres">
      <dgm:prSet presAssocID="{918CF93F-B606-454A-B256-6450BF13FD8B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CCFF70B8-05FF-44CA-B3DA-C2033C0C5758}" type="pres">
      <dgm:prSet presAssocID="{95999DFD-52EF-476A-A322-86BEA860DB1B}" presName="childComposite" presStyleCnt="0">
        <dgm:presLayoutVars>
          <dgm:chMax val="0"/>
          <dgm:chPref val="0"/>
        </dgm:presLayoutVars>
      </dgm:prSet>
      <dgm:spPr/>
    </dgm:pt>
    <dgm:pt modelId="{E77F4AC6-11A3-4D9C-A0AE-773451FC383C}" type="pres">
      <dgm:prSet presAssocID="{95999DFD-52EF-476A-A322-86BEA860DB1B}" presName="Image" presStyleLbl="node1" presStyleIdx="2" presStyleCnt="4"/>
      <dgm:spPr/>
    </dgm:pt>
    <dgm:pt modelId="{C4F6C65E-C216-462E-BC62-146FC0E5AB63}" type="pres">
      <dgm:prSet presAssocID="{95999DFD-52EF-476A-A322-86BEA860DB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0D82105-760C-4C10-9165-62C3DB60FA02}" type="pres">
      <dgm:prSet presAssocID="{5748A76B-1EE7-460F-8DC8-AE686A8F465E}" presName="childComposite" presStyleCnt="0">
        <dgm:presLayoutVars>
          <dgm:chMax val="0"/>
          <dgm:chPref val="0"/>
        </dgm:presLayoutVars>
      </dgm:prSet>
      <dgm:spPr/>
    </dgm:pt>
    <dgm:pt modelId="{77A93722-D4B9-48C6-8030-E667416A6139}" type="pres">
      <dgm:prSet presAssocID="{5748A76B-1EE7-460F-8DC8-AE686A8F465E}" presName="Image" presStyleLbl="node1" presStyleIdx="3" presStyleCnt="4"/>
      <dgm:spPr/>
    </dgm:pt>
    <dgm:pt modelId="{3FC7191B-59A1-4471-83FF-03715EEC1515}" type="pres">
      <dgm:prSet presAssocID="{5748A76B-1EE7-460F-8DC8-AE686A8F465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115411-B85A-45E1-8A1E-037BC15CB067}" type="presOf" srcId="{5748A76B-1EE7-460F-8DC8-AE686A8F465E}" destId="{3FC7191B-59A1-4471-83FF-03715EEC1515}" srcOrd="0" destOrd="0" presId="urn:microsoft.com/office/officeart/2008/layout/PictureAccentList"/>
    <dgm:cxn modelId="{19E52140-4711-4803-97E4-53263DB9ABB8}" type="presOf" srcId="{95999DFD-52EF-476A-A322-86BEA860DB1B}" destId="{C4F6C65E-C216-462E-BC62-146FC0E5AB63}" srcOrd="0" destOrd="0" presId="urn:microsoft.com/office/officeart/2008/layout/PictureAccentList"/>
    <dgm:cxn modelId="{BD276D6F-A54C-42FB-B2C8-141EE8F9CE9F}" srcId="{79E3CEB3-4E3C-4B7F-8F56-16567AE742B3}" destId="{A45D5A9A-C106-4AB7-BC78-40C989CF1AA5}" srcOrd="0" destOrd="0" parTransId="{81E23E20-2A8E-40C1-8618-FF34EF1046A5}" sibTransId="{48F06495-2501-411C-B445-01EAF3782E9E}"/>
    <dgm:cxn modelId="{7A435950-83FC-4E81-9180-0DBEC3E99DE0}" type="presOf" srcId="{918CF93F-B606-454A-B256-6450BF13FD8B}" destId="{D275860E-4BCC-4F17-923A-474B87504B49}" srcOrd="0" destOrd="0" presId="urn:microsoft.com/office/officeart/2008/layout/PictureAccentList"/>
    <dgm:cxn modelId="{A3DE0B77-CC93-4EBB-90C7-2876E4B57B67}" srcId="{A45D5A9A-C106-4AB7-BC78-40C989CF1AA5}" destId="{A77FD888-27D0-4D0B-8801-BD46B6B79EBC}" srcOrd="0" destOrd="0" parTransId="{D12F99D4-7D97-4A72-8E11-168F07D8D18D}" sibTransId="{C5302466-552D-41B6-8EC8-E695B7B13410}"/>
    <dgm:cxn modelId="{287DF194-48D8-452D-B628-87F177D44D76}" type="presOf" srcId="{79E3CEB3-4E3C-4B7F-8F56-16567AE742B3}" destId="{472F50AB-ABEA-4E00-8EC9-41A4FB6ED16A}" srcOrd="0" destOrd="0" presId="urn:microsoft.com/office/officeart/2008/layout/PictureAccentList"/>
    <dgm:cxn modelId="{B5473E9D-1914-4362-ADBF-6114C7F19E7F}" type="presOf" srcId="{A77FD888-27D0-4D0B-8801-BD46B6B79EBC}" destId="{06EA5AE3-E788-4DA0-A2B4-D6E9EA60E171}" srcOrd="0" destOrd="0" presId="urn:microsoft.com/office/officeart/2008/layout/PictureAccentList"/>
    <dgm:cxn modelId="{42C0E69D-468E-4EA5-98FC-BF7629F0D7CF}" type="presOf" srcId="{A45D5A9A-C106-4AB7-BC78-40C989CF1AA5}" destId="{BBF71F06-7E63-4C06-9CF2-20129D70B058}" srcOrd="0" destOrd="0" presId="urn:microsoft.com/office/officeart/2008/layout/PictureAccentList"/>
    <dgm:cxn modelId="{85CFB5C3-9D0A-4209-B971-3C0C2CF631A8}" srcId="{A45D5A9A-C106-4AB7-BC78-40C989CF1AA5}" destId="{95999DFD-52EF-476A-A322-86BEA860DB1B}" srcOrd="2" destOrd="0" parTransId="{D12C58AF-2695-4FD5-8DB3-CA462BE421CA}" sibTransId="{98DA0C53-A7D1-4E95-BB5C-F31C7BEF8640}"/>
    <dgm:cxn modelId="{411196DA-C604-4BDE-BEC1-F1C9CF8D077D}" srcId="{A45D5A9A-C106-4AB7-BC78-40C989CF1AA5}" destId="{918CF93F-B606-454A-B256-6450BF13FD8B}" srcOrd="1" destOrd="0" parTransId="{1D52ACED-CDFF-49A5-8C43-52F602621E09}" sibTransId="{E2090E5F-83DA-4654-A63F-A3C1F7079546}"/>
    <dgm:cxn modelId="{F0E0B6DE-F9C5-406F-B928-CD39337B98FD}" srcId="{A45D5A9A-C106-4AB7-BC78-40C989CF1AA5}" destId="{5748A76B-1EE7-460F-8DC8-AE686A8F465E}" srcOrd="3" destOrd="0" parTransId="{2BD2959D-ACDC-4643-A4D0-F0DAEA72029C}" sibTransId="{EE5C2145-336A-45D0-9E39-4318AC5E95B1}"/>
    <dgm:cxn modelId="{27171DEE-E7B5-42CD-9861-D6029695D283}" type="presParOf" srcId="{472F50AB-ABEA-4E00-8EC9-41A4FB6ED16A}" destId="{0448E7C2-8C8B-4F5D-980E-1A59BA1D7EAA}" srcOrd="0" destOrd="0" presId="urn:microsoft.com/office/officeart/2008/layout/PictureAccentList"/>
    <dgm:cxn modelId="{1CDA39C7-7432-4569-95C0-57358B34F7BB}" type="presParOf" srcId="{0448E7C2-8C8B-4F5D-980E-1A59BA1D7EAA}" destId="{322CDD9C-0D7A-4C52-8603-FA0CFCF3A06A}" srcOrd="0" destOrd="0" presId="urn:microsoft.com/office/officeart/2008/layout/PictureAccentList"/>
    <dgm:cxn modelId="{73166895-9532-45AC-B2CC-71254EC1CB68}" type="presParOf" srcId="{322CDD9C-0D7A-4C52-8603-FA0CFCF3A06A}" destId="{BBF71F06-7E63-4C06-9CF2-20129D70B058}" srcOrd="0" destOrd="0" presId="urn:microsoft.com/office/officeart/2008/layout/PictureAccentList"/>
    <dgm:cxn modelId="{465A70C9-7104-4D46-A6F6-C9882153D121}" type="presParOf" srcId="{0448E7C2-8C8B-4F5D-980E-1A59BA1D7EAA}" destId="{3F896766-47AE-4BEE-BB44-D23CBAF254F1}" srcOrd="1" destOrd="0" presId="urn:microsoft.com/office/officeart/2008/layout/PictureAccentList"/>
    <dgm:cxn modelId="{39C65C8C-107E-4DD4-92BC-048FCBB810B4}" type="presParOf" srcId="{3F896766-47AE-4BEE-BB44-D23CBAF254F1}" destId="{141F3F32-7CE3-414C-A232-7F7F3232A4C6}" srcOrd="0" destOrd="0" presId="urn:microsoft.com/office/officeart/2008/layout/PictureAccentList"/>
    <dgm:cxn modelId="{7C3BD00A-8386-45C3-B2E3-F7B920DD5A00}" type="presParOf" srcId="{141F3F32-7CE3-414C-A232-7F7F3232A4C6}" destId="{4C85A49C-235A-44B7-A62E-7BAC7228BD5E}" srcOrd="0" destOrd="0" presId="urn:microsoft.com/office/officeart/2008/layout/PictureAccentList"/>
    <dgm:cxn modelId="{9080AEFA-3E1F-402E-AD75-668E0E1C3251}" type="presParOf" srcId="{141F3F32-7CE3-414C-A232-7F7F3232A4C6}" destId="{06EA5AE3-E788-4DA0-A2B4-D6E9EA60E171}" srcOrd="1" destOrd="0" presId="urn:microsoft.com/office/officeart/2008/layout/PictureAccentList"/>
    <dgm:cxn modelId="{BBAB88CA-FD9F-4CF3-9111-6171586F9929}" type="presParOf" srcId="{3F896766-47AE-4BEE-BB44-D23CBAF254F1}" destId="{22142439-CC75-4006-BC42-265B9B748693}" srcOrd="1" destOrd="0" presId="urn:microsoft.com/office/officeart/2008/layout/PictureAccentList"/>
    <dgm:cxn modelId="{D1F3C740-394D-450F-999A-879036DD8DD0}" type="presParOf" srcId="{22142439-CC75-4006-BC42-265B9B748693}" destId="{D85B9C85-8D0B-49C0-8B11-C6F68AFC84B9}" srcOrd="0" destOrd="0" presId="urn:microsoft.com/office/officeart/2008/layout/PictureAccentList"/>
    <dgm:cxn modelId="{1A81E7F2-2350-4074-96EB-03959119E568}" type="presParOf" srcId="{22142439-CC75-4006-BC42-265B9B748693}" destId="{D275860E-4BCC-4F17-923A-474B87504B49}" srcOrd="1" destOrd="0" presId="urn:microsoft.com/office/officeart/2008/layout/PictureAccentList"/>
    <dgm:cxn modelId="{F994B11E-D0D7-4055-A095-82E77F0A0670}" type="presParOf" srcId="{3F896766-47AE-4BEE-BB44-D23CBAF254F1}" destId="{CCFF70B8-05FF-44CA-B3DA-C2033C0C5758}" srcOrd="2" destOrd="0" presId="urn:microsoft.com/office/officeart/2008/layout/PictureAccentList"/>
    <dgm:cxn modelId="{FCE84108-D262-465D-98CF-1D14C7EA22C9}" type="presParOf" srcId="{CCFF70B8-05FF-44CA-B3DA-C2033C0C5758}" destId="{E77F4AC6-11A3-4D9C-A0AE-773451FC383C}" srcOrd="0" destOrd="0" presId="urn:microsoft.com/office/officeart/2008/layout/PictureAccentList"/>
    <dgm:cxn modelId="{302E20E2-F31F-4E84-A28F-6A8B6A96CCBB}" type="presParOf" srcId="{CCFF70B8-05FF-44CA-B3DA-C2033C0C5758}" destId="{C4F6C65E-C216-462E-BC62-146FC0E5AB63}" srcOrd="1" destOrd="0" presId="urn:microsoft.com/office/officeart/2008/layout/PictureAccentList"/>
    <dgm:cxn modelId="{3F19AFA8-21F5-4508-B20D-A93382A82078}" type="presParOf" srcId="{3F896766-47AE-4BEE-BB44-D23CBAF254F1}" destId="{90D82105-760C-4C10-9165-62C3DB60FA02}" srcOrd="3" destOrd="0" presId="urn:microsoft.com/office/officeart/2008/layout/PictureAccentList"/>
    <dgm:cxn modelId="{D50426A5-4DA1-41E3-8CE0-079A7673E745}" type="presParOf" srcId="{90D82105-760C-4C10-9165-62C3DB60FA02}" destId="{77A93722-D4B9-48C6-8030-E667416A6139}" srcOrd="0" destOrd="0" presId="urn:microsoft.com/office/officeart/2008/layout/PictureAccentList"/>
    <dgm:cxn modelId="{A6DC8E75-FE1F-4E65-9D9D-465DAB003D49}" type="presParOf" srcId="{90D82105-760C-4C10-9165-62C3DB60FA02}" destId="{3FC7191B-59A1-4471-83FF-03715EEC151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2FFC14-16AB-4081-97D3-CB7846EB4DE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291B003-FB34-4E77-B2CD-4367750E735B}">
      <dgm:prSet phldrT="[Texto]"/>
      <dgm:spPr/>
      <dgm:t>
        <a:bodyPr/>
        <a:lstStyle/>
        <a:p>
          <a:r>
            <a:rPr lang="es-EC" dirty="0"/>
            <a:t>Recursos estratégicos </a:t>
          </a:r>
        </a:p>
      </dgm:t>
    </dgm:pt>
    <dgm:pt modelId="{4A87E615-45DF-48BD-975A-62838A1B5B90}" type="parTrans" cxnId="{D78B8472-D381-4783-B052-B5567B9928E8}">
      <dgm:prSet/>
      <dgm:spPr/>
      <dgm:t>
        <a:bodyPr/>
        <a:lstStyle/>
        <a:p>
          <a:endParaRPr lang="es-EC"/>
        </a:p>
      </dgm:t>
    </dgm:pt>
    <dgm:pt modelId="{FEAA4D47-E4AD-4A35-B102-56E854F9BE44}" type="sibTrans" cxnId="{D78B8472-D381-4783-B052-B5567B9928E8}">
      <dgm:prSet/>
      <dgm:spPr/>
      <dgm:t>
        <a:bodyPr/>
        <a:lstStyle/>
        <a:p>
          <a:endParaRPr lang="es-EC"/>
        </a:p>
      </dgm:t>
    </dgm:pt>
    <dgm:pt modelId="{00F21A77-ED9F-4F5A-B27E-AE688717AF15}">
      <dgm:prSet phldrT="[Texto]"/>
      <dgm:spPr/>
      <dgm:t>
        <a:bodyPr/>
        <a:lstStyle/>
        <a:p>
          <a:r>
            <a:rPr lang="es-EC" dirty="0"/>
            <a:t>Capacidades</a:t>
          </a:r>
        </a:p>
      </dgm:t>
    </dgm:pt>
    <dgm:pt modelId="{E922813D-5838-4B36-99DE-AE02F5758A30}" type="parTrans" cxnId="{878B319C-5257-4EAE-8351-287D3FDF1221}">
      <dgm:prSet/>
      <dgm:spPr/>
      <dgm:t>
        <a:bodyPr/>
        <a:lstStyle/>
        <a:p>
          <a:endParaRPr lang="es-EC"/>
        </a:p>
      </dgm:t>
    </dgm:pt>
    <dgm:pt modelId="{57C0B4C2-63F5-40DE-BE84-61E45675B989}" type="sibTrans" cxnId="{878B319C-5257-4EAE-8351-287D3FDF1221}">
      <dgm:prSet/>
      <dgm:spPr/>
      <dgm:t>
        <a:bodyPr/>
        <a:lstStyle/>
        <a:p>
          <a:endParaRPr lang="es-EC"/>
        </a:p>
      </dgm:t>
    </dgm:pt>
    <dgm:pt modelId="{2CD21F27-FC0A-4141-9070-92BBD82464C9}">
      <dgm:prSet phldrT="[Texto]"/>
      <dgm:spPr/>
      <dgm:t>
        <a:bodyPr/>
        <a:lstStyle/>
        <a:p>
          <a:r>
            <a:rPr lang="es-EC" dirty="0"/>
            <a:t>Ventaja competitiva</a:t>
          </a:r>
        </a:p>
      </dgm:t>
    </dgm:pt>
    <dgm:pt modelId="{0586A6ED-C15F-45B2-9B74-34F7DA4A1FDC}" type="parTrans" cxnId="{20D09C78-F6AD-471C-8DB9-43870F203DF5}">
      <dgm:prSet/>
      <dgm:spPr/>
      <dgm:t>
        <a:bodyPr/>
        <a:lstStyle/>
        <a:p>
          <a:endParaRPr lang="es-EC"/>
        </a:p>
      </dgm:t>
    </dgm:pt>
    <dgm:pt modelId="{9438B25B-CD77-451E-A5C5-175800FDE921}" type="sibTrans" cxnId="{20D09C78-F6AD-471C-8DB9-43870F203DF5}">
      <dgm:prSet/>
      <dgm:spPr/>
      <dgm:t>
        <a:bodyPr/>
        <a:lstStyle/>
        <a:p>
          <a:endParaRPr lang="es-EC"/>
        </a:p>
      </dgm:t>
    </dgm:pt>
    <dgm:pt modelId="{11DB819F-EB9B-402C-92B8-3655DF5F8C5C}" type="pres">
      <dgm:prSet presAssocID="{B42FFC14-16AB-4081-97D3-CB7846EB4DEA}" presName="CompostProcess" presStyleCnt="0">
        <dgm:presLayoutVars>
          <dgm:dir/>
          <dgm:resizeHandles val="exact"/>
        </dgm:presLayoutVars>
      </dgm:prSet>
      <dgm:spPr/>
    </dgm:pt>
    <dgm:pt modelId="{1C4A8F15-6BFB-4C1E-9F80-8C383464196B}" type="pres">
      <dgm:prSet presAssocID="{B42FFC14-16AB-4081-97D3-CB7846EB4DEA}" presName="arrow" presStyleLbl="bgShp" presStyleIdx="0" presStyleCnt="1"/>
      <dgm:spPr/>
    </dgm:pt>
    <dgm:pt modelId="{3EA9CB16-F30B-474E-9256-2CF1C863A1FA}" type="pres">
      <dgm:prSet presAssocID="{B42FFC14-16AB-4081-97D3-CB7846EB4DEA}" presName="linearProcess" presStyleCnt="0"/>
      <dgm:spPr/>
    </dgm:pt>
    <dgm:pt modelId="{71B05345-71D4-484A-B98F-EF520EBC8A63}" type="pres">
      <dgm:prSet presAssocID="{D291B003-FB34-4E77-B2CD-4367750E735B}" presName="textNode" presStyleLbl="node1" presStyleIdx="0" presStyleCnt="3" custLinFactX="3560" custLinFactNeighborX="100000" custLinFactNeighborY="48031">
        <dgm:presLayoutVars>
          <dgm:bulletEnabled val="1"/>
        </dgm:presLayoutVars>
      </dgm:prSet>
      <dgm:spPr/>
    </dgm:pt>
    <dgm:pt modelId="{65FCEEAE-D1C0-4406-BC15-44D8CD69CF7B}" type="pres">
      <dgm:prSet presAssocID="{FEAA4D47-E4AD-4A35-B102-56E854F9BE44}" presName="sibTrans" presStyleCnt="0"/>
      <dgm:spPr/>
    </dgm:pt>
    <dgm:pt modelId="{E3637D6B-E516-4F26-943F-1099DB101363}" type="pres">
      <dgm:prSet presAssocID="{00F21A77-ED9F-4F5A-B27E-AE688717AF15}" presName="textNode" presStyleLbl="node1" presStyleIdx="1" presStyleCnt="3" custLinFactX="6211" custLinFactNeighborX="100000" custLinFactNeighborY="48031">
        <dgm:presLayoutVars>
          <dgm:bulletEnabled val="1"/>
        </dgm:presLayoutVars>
      </dgm:prSet>
      <dgm:spPr/>
    </dgm:pt>
    <dgm:pt modelId="{898A8884-5089-4EFB-A55A-D68A594CDEB9}" type="pres">
      <dgm:prSet presAssocID="{57C0B4C2-63F5-40DE-BE84-61E45675B989}" presName="sibTrans" presStyleCnt="0"/>
      <dgm:spPr/>
    </dgm:pt>
    <dgm:pt modelId="{3EAB492E-F687-4AC9-8BF6-549F7ACFD80E}" type="pres">
      <dgm:prSet presAssocID="{2CD21F27-FC0A-4141-9070-92BBD82464C9}" presName="textNode" presStyleLbl="node1" presStyleIdx="2" presStyleCnt="3" custLinFactX="9894" custLinFactNeighborX="100000" custLinFactNeighborY="48031">
        <dgm:presLayoutVars>
          <dgm:bulletEnabled val="1"/>
        </dgm:presLayoutVars>
      </dgm:prSet>
      <dgm:spPr/>
    </dgm:pt>
  </dgm:ptLst>
  <dgm:cxnLst>
    <dgm:cxn modelId="{D78B8472-D381-4783-B052-B5567B9928E8}" srcId="{B42FFC14-16AB-4081-97D3-CB7846EB4DEA}" destId="{D291B003-FB34-4E77-B2CD-4367750E735B}" srcOrd="0" destOrd="0" parTransId="{4A87E615-45DF-48BD-975A-62838A1B5B90}" sibTransId="{FEAA4D47-E4AD-4A35-B102-56E854F9BE44}"/>
    <dgm:cxn modelId="{20D09C78-F6AD-471C-8DB9-43870F203DF5}" srcId="{B42FFC14-16AB-4081-97D3-CB7846EB4DEA}" destId="{2CD21F27-FC0A-4141-9070-92BBD82464C9}" srcOrd="2" destOrd="0" parTransId="{0586A6ED-C15F-45B2-9B74-34F7DA4A1FDC}" sibTransId="{9438B25B-CD77-451E-A5C5-175800FDE921}"/>
    <dgm:cxn modelId="{878B319C-5257-4EAE-8351-287D3FDF1221}" srcId="{B42FFC14-16AB-4081-97D3-CB7846EB4DEA}" destId="{00F21A77-ED9F-4F5A-B27E-AE688717AF15}" srcOrd="1" destOrd="0" parTransId="{E922813D-5838-4B36-99DE-AE02F5758A30}" sibTransId="{57C0B4C2-63F5-40DE-BE84-61E45675B989}"/>
    <dgm:cxn modelId="{C75E6DB0-1571-435E-8202-A0528C340716}" type="presOf" srcId="{D291B003-FB34-4E77-B2CD-4367750E735B}" destId="{71B05345-71D4-484A-B98F-EF520EBC8A63}" srcOrd="0" destOrd="0" presId="urn:microsoft.com/office/officeart/2005/8/layout/hProcess9"/>
    <dgm:cxn modelId="{1CF910BC-ECC2-4E2E-8850-79A78B8D2945}" type="presOf" srcId="{00F21A77-ED9F-4F5A-B27E-AE688717AF15}" destId="{E3637D6B-E516-4F26-943F-1099DB101363}" srcOrd="0" destOrd="0" presId="urn:microsoft.com/office/officeart/2005/8/layout/hProcess9"/>
    <dgm:cxn modelId="{53E0B4DE-3FD7-438A-B257-23900EB02737}" type="presOf" srcId="{B42FFC14-16AB-4081-97D3-CB7846EB4DEA}" destId="{11DB819F-EB9B-402C-92B8-3655DF5F8C5C}" srcOrd="0" destOrd="0" presId="urn:microsoft.com/office/officeart/2005/8/layout/hProcess9"/>
    <dgm:cxn modelId="{B77762E1-1595-4046-8294-DC67858E9CD5}" type="presOf" srcId="{2CD21F27-FC0A-4141-9070-92BBD82464C9}" destId="{3EAB492E-F687-4AC9-8BF6-549F7ACFD80E}" srcOrd="0" destOrd="0" presId="urn:microsoft.com/office/officeart/2005/8/layout/hProcess9"/>
    <dgm:cxn modelId="{8083AB8F-353C-495C-A15D-672CFF936EDC}" type="presParOf" srcId="{11DB819F-EB9B-402C-92B8-3655DF5F8C5C}" destId="{1C4A8F15-6BFB-4C1E-9F80-8C383464196B}" srcOrd="0" destOrd="0" presId="urn:microsoft.com/office/officeart/2005/8/layout/hProcess9"/>
    <dgm:cxn modelId="{0091E55A-8CF9-4880-A58C-1D0507CE39D7}" type="presParOf" srcId="{11DB819F-EB9B-402C-92B8-3655DF5F8C5C}" destId="{3EA9CB16-F30B-474E-9256-2CF1C863A1FA}" srcOrd="1" destOrd="0" presId="urn:microsoft.com/office/officeart/2005/8/layout/hProcess9"/>
    <dgm:cxn modelId="{61142A77-BEE5-4EED-B816-AF6241D3BAA4}" type="presParOf" srcId="{3EA9CB16-F30B-474E-9256-2CF1C863A1FA}" destId="{71B05345-71D4-484A-B98F-EF520EBC8A63}" srcOrd="0" destOrd="0" presId="urn:microsoft.com/office/officeart/2005/8/layout/hProcess9"/>
    <dgm:cxn modelId="{873D85D1-5052-4930-8A2C-FFC700032BB2}" type="presParOf" srcId="{3EA9CB16-F30B-474E-9256-2CF1C863A1FA}" destId="{65FCEEAE-D1C0-4406-BC15-44D8CD69CF7B}" srcOrd="1" destOrd="0" presId="urn:microsoft.com/office/officeart/2005/8/layout/hProcess9"/>
    <dgm:cxn modelId="{9ABD2696-0FDA-4561-A667-D1C1D501165A}" type="presParOf" srcId="{3EA9CB16-F30B-474E-9256-2CF1C863A1FA}" destId="{E3637D6B-E516-4F26-943F-1099DB101363}" srcOrd="2" destOrd="0" presId="urn:microsoft.com/office/officeart/2005/8/layout/hProcess9"/>
    <dgm:cxn modelId="{4ABC77BE-718C-49BB-8C49-9CC1B76D7064}" type="presParOf" srcId="{3EA9CB16-F30B-474E-9256-2CF1C863A1FA}" destId="{898A8884-5089-4EFB-A55A-D68A594CDEB9}" srcOrd="3" destOrd="0" presId="urn:microsoft.com/office/officeart/2005/8/layout/hProcess9"/>
    <dgm:cxn modelId="{9C8375F9-0C34-4440-962D-36738D387B58}" type="presParOf" srcId="{3EA9CB16-F30B-474E-9256-2CF1C863A1FA}" destId="{3EAB492E-F687-4AC9-8BF6-549F7ACFD80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62C0A1-335A-4888-A9EB-B71A445AF76B}" type="doc">
      <dgm:prSet loTypeId="urn:microsoft.com/office/officeart/2008/layout/RadialCluster" loCatId="cycle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5313D7A5-0512-4BFD-BF1C-2025AA923D4D}">
      <dgm:prSet phldrT="[Texto]"/>
      <dgm:spPr/>
      <dgm:t>
        <a:bodyPr/>
        <a:lstStyle/>
        <a:p>
          <a:r>
            <a:rPr lang="es-US">
              <a:solidFill>
                <a:schemeClr val="tx1"/>
              </a:solidFill>
            </a:rPr>
            <a:t>Eliyahu Goldratt </a:t>
          </a:r>
          <a:endParaRPr lang="es-ES" dirty="0">
            <a:solidFill>
              <a:schemeClr val="tx1"/>
            </a:solidFill>
          </a:endParaRPr>
        </a:p>
      </dgm:t>
    </dgm:pt>
    <dgm:pt modelId="{B7E526BD-A10D-4D49-83C1-E781CB9F1D10}" type="parTrans" cxnId="{EB899B7A-F165-434E-8459-5F7B5484E9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E12DF3-B6CC-439C-A38E-EC1BA40087A1}" type="sibTrans" cxnId="{EB899B7A-F165-434E-8459-5F7B5484E9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AA38478-C687-4500-8955-26212D82F176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Licenciado en física, filósofo, líder en negocios y creador de la teoría </a:t>
          </a:r>
          <a:endParaRPr lang="es-ES" dirty="0">
            <a:solidFill>
              <a:schemeClr val="tx1"/>
            </a:solidFill>
          </a:endParaRPr>
        </a:p>
      </dgm:t>
    </dgm:pt>
    <dgm:pt modelId="{A99CCAE8-2D3D-4437-80BC-8BB59D9EB9E3}" type="parTrans" cxnId="{A1FFA3E1-5D9C-4F7C-BC0A-B924913B8E8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E72DBB-739D-42A7-96C1-04F54E2F02BB}" type="sibTrans" cxnId="{A1FFA3E1-5D9C-4F7C-BC0A-B924913B8E8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5089F1-80CF-43FF-A1B0-2930C79898F9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Se debe determinar la meta de una organización al igual que los puntos débiles internos y externos </a:t>
          </a:r>
          <a:endParaRPr lang="es-ES" dirty="0">
            <a:solidFill>
              <a:schemeClr val="tx1"/>
            </a:solidFill>
          </a:endParaRPr>
        </a:p>
      </dgm:t>
    </dgm:pt>
    <dgm:pt modelId="{4A9916AF-1DB4-45D6-8B59-8548764AE403}" type="parTrans" cxnId="{3861B760-31A1-4DA9-A8C6-D790FF5673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CC4389-816A-45B2-89A5-3511461E2F24}" type="sibTrans" cxnId="{3861B760-31A1-4DA9-A8C6-D790FF5673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2CBB31-1D9D-428C-BF0C-408857013502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Se pone en práctica al DBR y se realiza un plan de mejora continua, identificando nuevas restricciones </a:t>
          </a:r>
          <a:endParaRPr lang="es-ES" dirty="0">
            <a:solidFill>
              <a:schemeClr val="tx1"/>
            </a:solidFill>
          </a:endParaRPr>
        </a:p>
      </dgm:t>
    </dgm:pt>
    <dgm:pt modelId="{6D45537A-FC7B-425A-A8D2-47CBB9ADE18B}" type="parTrans" cxnId="{F05ACF0B-6CFB-40BA-B98D-C93B155C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15FF16-5618-43D2-B3B3-846013BD2365}" type="sibTrans" cxnId="{F05ACF0B-6CFB-40BA-B98D-C93B155C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A682E1-2F9E-4BCF-8A5C-39E7D5BB4EF3}" type="pres">
      <dgm:prSet presAssocID="{F062C0A1-335A-4888-A9EB-B71A445AF7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1756D47-1C56-487D-9041-DDFE24BF1F84}" type="pres">
      <dgm:prSet presAssocID="{5313D7A5-0512-4BFD-BF1C-2025AA923D4D}" presName="singleCycle" presStyleCnt="0"/>
      <dgm:spPr/>
    </dgm:pt>
    <dgm:pt modelId="{136F54A6-3864-4331-B227-F91D30F2C2AE}" type="pres">
      <dgm:prSet presAssocID="{5313D7A5-0512-4BFD-BF1C-2025AA923D4D}" presName="singleCenter" presStyleLbl="node1" presStyleIdx="0" presStyleCnt="4" custScaleX="60548" custScaleY="72936">
        <dgm:presLayoutVars>
          <dgm:chMax val="7"/>
          <dgm:chPref val="7"/>
        </dgm:presLayoutVars>
      </dgm:prSet>
      <dgm:spPr/>
    </dgm:pt>
    <dgm:pt modelId="{616050A6-694C-4E23-B499-D9C7663FC531}" type="pres">
      <dgm:prSet presAssocID="{A99CCAE8-2D3D-4437-80BC-8BB59D9EB9E3}" presName="Name56" presStyleLbl="parChTrans1D2" presStyleIdx="0" presStyleCnt="3"/>
      <dgm:spPr/>
    </dgm:pt>
    <dgm:pt modelId="{84B5D28A-84B4-4AB0-A853-BADD17BBAA76}" type="pres">
      <dgm:prSet presAssocID="{EAA38478-C687-4500-8955-26212D82F176}" presName="text0" presStyleLbl="node1" presStyleIdx="1" presStyleCnt="4" custScaleX="122634" custScaleY="123965">
        <dgm:presLayoutVars>
          <dgm:bulletEnabled val="1"/>
        </dgm:presLayoutVars>
      </dgm:prSet>
      <dgm:spPr/>
    </dgm:pt>
    <dgm:pt modelId="{9543DC76-099E-43B0-9D31-2391EB209549}" type="pres">
      <dgm:prSet presAssocID="{4A9916AF-1DB4-45D6-8B59-8548764AE403}" presName="Name56" presStyleLbl="parChTrans1D2" presStyleIdx="1" presStyleCnt="3"/>
      <dgm:spPr/>
    </dgm:pt>
    <dgm:pt modelId="{01CDC9A1-9276-4C07-BE1A-44F5F5B68382}" type="pres">
      <dgm:prSet presAssocID="{D65089F1-80CF-43FF-A1B0-2930C79898F9}" presName="text0" presStyleLbl="node1" presStyleIdx="2" presStyleCnt="4" custScaleX="207667" custScaleY="202227">
        <dgm:presLayoutVars>
          <dgm:bulletEnabled val="1"/>
        </dgm:presLayoutVars>
      </dgm:prSet>
      <dgm:spPr/>
    </dgm:pt>
    <dgm:pt modelId="{57C91459-FDF5-4263-9F25-DCE3E03EC409}" type="pres">
      <dgm:prSet presAssocID="{6D45537A-FC7B-425A-A8D2-47CBB9ADE18B}" presName="Name56" presStyleLbl="parChTrans1D2" presStyleIdx="2" presStyleCnt="3"/>
      <dgm:spPr/>
    </dgm:pt>
    <dgm:pt modelId="{D5C88128-86DD-4B91-AE9C-85C7A21C443F}" type="pres">
      <dgm:prSet presAssocID="{FD2CBB31-1D9D-428C-BF0C-408857013502}" presName="text0" presStyleLbl="node1" presStyleIdx="3" presStyleCnt="4" custScaleX="228574" custScaleY="198841">
        <dgm:presLayoutVars>
          <dgm:bulletEnabled val="1"/>
        </dgm:presLayoutVars>
      </dgm:prSet>
      <dgm:spPr/>
    </dgm:pt>
  </dgm:ptLst>
  <dgm:cxnLst>
    <dgm:cxn modelId="{79D5EE06-7602-432B-BB7C-881D3D29E7F5}" type="presOf" srcId="{4A9916AF-1DB4-45D6-8B59-8548764AE403}" destId="{9543DC76-099E-43B0-9D31-2391EB209549}" srcOrd="0" destOrd="0" presId="urn:microsoft.com/office/officeart/2008/layout/RadialCluster"/>
    <dgm:cxn modelId="{1FC1E807-B26D-4C9D-8444-51C9D15DA196}" type="presOf" srcId="{6D45537A-FC7B-425A-A8D2-47CBB9ADE18B}" destId="{57C91459-FDF5-4263-9F25-DCE3E03EC409}" srcOrd="0" destOrd="0" presId="urn:microsoft.com/office/officeart/2008/layout/RadialCluster"/>
    <dgm:cxn modelId="{F05ACF0B-6CFB-40BA-B98D-C93B155C174F}" srcId="{5313D7A5-0512-4BFD-BF1C-2025AA923D4D}" destId="{FD2CBB31-1D9D-428C-BF0C-408857013502}" srcOrd="2" destOrd="0" parTransId="{6D45537A-FC7B-425A-A8D2-47CBB9ADE18B}" sibTransId="{9815FF16-5618-43D2-B3B3-846013BD2365}"/>
    <dgm:cxn modelId="{60A8EE1C-B854-4259-8AC0-E13B048890C2}" type="presOf" srcId="{D65089F1-80CF-43FF-A1B0-2930C79898F9}" destId="{01CDC9A1-9276-4C07-BE1A-44F5F5B68382}" srcOrd="0" destOrd="0" presId="urn:microsoft.com/office/officeart/2008/layout/RadialCluster"/>
    <dgm:cxn modelId="{81098A34-6A7B-4372-98E6-E4FFE729181A}" type="presOf" srcId="{5313D7A5-0512-4BFD-BF1C-2025AA923D4D}" destId="{136F54A6-3864-4331-B227-F91D30F2C2AE}" srcOrd="0" destOrd="0" presId="urn:microsoft.com/office/officeart/2008/layout/RadialCluster"/>
    <dgm:cxn modelId="{3861B760-31A1-4DA9-A8C6-D790FF5673AD}" srcId="{5313D7A5-0512-4BFD-BF1C-2025AA923D4D}" destId="{D65089F1-80CF-43FF-A1B0-2930C79898F9}" srcOrd="1" destOrd="0" parTransId="{4A9916AF-1DB4-45D6-8B59-8548764AE403}" sibTransId="{51CC4389-816A-45B2-89A5-3511461E2F24}"/>
    <dgm:cxn modelId="{EB899B7A-F165-434E-8459-5F7B5484E997}" srcId="{F062C0A1-335A-4888-A9EB-B71A445AF76B}" destId="{5313D7A5-0512-4BFD-BF1C-2025AA923D4D}" srcOrd="0" destOrd="0" parTransId="{B7E526BD-A10D-4D49-83C1-E781CB9F1D10}" sibTransId="{7FE12DF3-B6CC-439C-A38E-EC1BA40087A1}"/>
    <dgm:cxn modelId="{5772EAC9-01F1-4FDB-8357-442D3FA0E0BD}" type="presOf" srcId="{EAA38478-C687-4500-8955-26212D82F176}" destId="{84B5D28A-84B4-4AB0-A853-BADD17BBAA76}" srcOrd="0" destOrd="0" presId="urn:microsoft.com/office/officeart/2008/layout/RadialCluster"/>
    <dgm:cxn modelId="{EF89EAD3-0D67-4A74-82E4-A50AE7A9E6D0}" type="presOf" srcId="{F062C0A1-335A-4888-A9EB-B71A445AF76B}" destId="{A0A682E1-2F9E-4BCF-8A5C-39E7D5BB4EF3}" srcOrd="0" destOrd="0" presId="urn:microsoft.com/office/officeart/2008/layout/RadialCluster"/>
    <dgm:cxn modelId="{9D26FBDC-54B4-4243-8822-C89CBFA821C0}" type="presOf" srcId="{FD2CBB31-1D9D-428C-BF0C-408857013502}" destId="{D5C88128-86DD-4B91-AE9C-85C7A21C443F}" srcOrd="0" destOrd="0" presId="urn:microsoft.com/office/officeart/2008/layout/RadialCluster"/>
    <dgm:cxn modelId="{A1FFA3E1-5D9C-4F7C-BC0A-B924913B8E84}" srcId="{5313D7A5-0512-4BFD-BF1C-2025AA923D4D}" destId="{EAA38478-C687-4500-8955-26212D82F176}" srcOrd="0" destOrd="0" parTransId="{A99CCAE8-2D3D-4437-80BC-8BB59D9EB9E3}" sibTransId="{31E72DBB-739D-42A7-96C1-04F54E2F02BB}"/>
    <dgm:cxn modelId="{010AF1EC-A6F6-4D23-84C8-311EDBB791AC}" type="presOf" srcId="{A99CCAE8-2D3D-4437-80BC-8BB59D9EB9E3}" destId="{616050A6-694C-4E23-B499-D9C7663FC531}" srcOrd="0" destOrd="0" presId="urn:microsoft.com/office/officeart/2008/layout/RadialCluster"/>
    <dgm:cxn modelId="{B45C08B1-E6E0-4EF4-B923-52AA572BE21E}" type="presParOf" srcId="{A0A682E1-2F9E-4BCF-8A5C-39E7D5BB4EF3}" destId="{01756D47-1C56-487D-9041-DDFE24BF1F84}" srcOrd="0" destOrd="0" presId="urn:microsoft.com/office/officeart/2008/layout/RadialCluster"/>
    <dgm:cxn modelId="{3570360C-D44A-4699-9661-6F760203FAF2}" type="presParOf" srcId="{01756D47-1C56-487D-9041-DDFE24BF1F84}" destId="{136F54A6-3864-4331-B227-F91D30F2C2AE}" srcOrd="0" destOrd="0" presId="urn:microsoft.com/office/officeart/2008/layout/RadialCluster"/>
    <dgm:cxn modelId="{5E20E71E-9AA7-497C-BF63-C69C8A1AABCE}" type="presParOf" srcId="{01756D47-1C56-487D-9041-DDFE24BF1F84}" destId="{616050A6-694C-4E23-B499-D9C7663FC531}" srcOrd="1" destOrd="0" presId="urn:microsoft.com/office/officeart/2008/layout/RadialCluster"/>
    <dgm:cxn modelId="{07790F1F-A4A8-4125-B90F-597DE3849CDB}" type="presParOf" srcId="{01756D47-1C56-487D-9041-DDFE24BF1F84}" destId="{84B5D28A-84B4-4AB0-A853-BADD17BBAA76}" srcOrd="2" destOrd="0" presId="urn:microsoft.com/office/officeart/2008/layout/RadialCluster"/>
    <dgm:cxn modelId="{7E6BAE20-5A2E-4D3E-B51E-CEEADF78A5A0}" type="presParOf" srcId="{01756D47-1C56-487D-9041-DDFE24BF1F84}" destId="{9543DC76-099E-43B0-9D31-2391EB209549}" srcOrd="3" destOrd="0" presId="urn:microsoft.com/office/officeart/2008/layout/RadialCluster"/>
    <dgm:cxn modelId="{69CF615E-205F-49AC-914F-C5AFBBCA5833}" type="presParOf" srcId="{01756D47-1C56-487D-9041-DDFE24BF1F84}" destId="{01CDC9A1-9276-4C07-BE1A-44F5F5B68382}" srcOrd="4" destOrd="0" presId="urn:microsoft.com/office/officeart/2008/layout/RadialCluster"/>
    <dgm:cxn modelId="{AA6AF192-4918-4575-92B6-161EC8AD67DC}" type="presParOf" srcId="{01756D47-1C56-487D-9041-DDFE24BF1F84}" destId="{57C91459-FDF5-4263-9F25-DCE3E03EC409}" srcOrd="5" destOrd="0" presId="urn:microsoft.com/office/officeart/2008/layout/RadialCluster"/>
    <dgm:cxn modelId="{9C443B77-CEC0-40F0-BC5B-222D8B3A7083}" type="presParOf" srcId="{01756D47-1C56-487D-9041-DDFE24BF1F84}" destId="{D5C88128-86DD-4B91-AE9C-85C7A21C443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5B2560-633B-4C17-B843-6301FD9B81A9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F2727A8E-4E7C-4585-9188-211888202A42}">
      <dgm:prSet phldrT="[Texto]"/>
      <dgm:spPr/>
      <dgm:t>
        <a:bodyPr/>
        <a:lstStyle/>
        <a:p>
          <a:r>
            <a:rPr lang="es-ES" b="1" dirty="0"/>
            <a:t>Unión de  empresas con vínculos en común</a:t>
          </a:r>
        </a:p>
      </dgm:t>
    </dgm:pt>
    <dgm:pt modelId="{93B16011-353B-4D38-BA68-4FBC854744EC}" type="parTrans" cxnId="{7F9B9BDA-C5AC-43AC-8E74-A797A3484FA2}">
      <dgm:prSet/>
      <dgm:spPr/>
      <dgm:t>
        <a:bodyPr/>
        <a:lstStyle/>
        <a:p>
          <a:endParaRPr lang="es-ES" b="1"/>
        </a:p>
      </dgm:t>
    </dgm:pt>
    <dgm:pt modelId="{1EE6DBDE-26ED-40DE-9049-DAE63F9C761E}" type="sibTrans" cxnId="{7F9B9BDA-C5AC-43AC-8E74-A797A3484FA2}">
      <dgm:prSet/>
      <dgm:spPr/>
      <dgm:t>
        <a:bodyPr/>
        <a:lstStyle/>
        <a:p>
          <a:endParaRPr lang="es-ES" b="1"/>
        </a:p>
      </dgm:t>
    </dgm:pt>
    <dgm:pt modelId="{30CB8481-2D16-4264-94F2-329ED502020F}">
      <dgm:prSet phldrT="[Texto]"/>
      <dgm:spPr/>
      <dgm:t>
        <a:bodyPr/>
        <a:lstStyle/>
        <a:p>
          <a:r>
            <a:rPr lang="es-ES" b="1" dirty="0"/>
            <a:t>Estructuras abiertas</a:t>
          </a:r>
        </a:p>
      </dgm:t>
    </dgm:pt>
    <dgm:pt modelId="{738363AE-FE93-45FA-9FEF-3A416693BF2F}" type="parTrans" cxnId="{28035955-C2C1-48DE-821F-673C58B10DCB}">
      <dgm:prSet/>
      <dgm:spPr/>
      <dgm:t>
        <a:bodyPr/>
        <a:lstStyle/>
        <a:p>
          <a:endParaRPr lang="es-ES" b="1"/>
        </a:p>
      </dgm:t>
    </dgm:pt>
    <dgm:pt modelId="{1C2F0225-3C2B-485E-A301-5AC4F8175EE9}" type="sibTrans" cxnId="{28035955-C2C1-48DE-821F-673C58B10DCB}">
      <dgm:prSet/>
      <dgm:spPr/>
      <dgm:t>
        <a:bodyPr/>
        <a:lstStyle/>
        <a:p>
          <a:endParaRPr lang="es-ES" b="1"/>
        </a:p>
      </dgm:t>
    </dgm:pt>
    <dgm:pt modelId="{AED73D81-0F9A-41DF-AB11-AAD19F5DB18C}">
      <dgm:prSet phldrT="[Texto]"/>
      <dgm:spPr/>
      <dgm:t>
        <a:bodyPr/>
        <a:lstStyle/>
        <a:p>
          <a:r>
            <a:rPr lang="es-ES" b="1" dirty="0"/>
            <a:t>Innovar los destinos turísticos</a:t>
          </a:r>
        </a:p>
      </dgm:t>
    </dgm:pt>
    <dgm:pt modelId="{388D013C-B298-44EA-B816-98E416434C85}" type="parTrans" cxnId="{8F1DC01B-8F51-4FCF-9EB3-1FF0D2855BB9}">
      <dgm:prSet/>
      <dgm:spPr/>
      <dgm:t>
        <a:bodyPr/>
        <a:lstStyle/>
        <a:p>
          <a:endParaRPr lang="es-ES" b="1"/>
        </a:p>
      </dgm:t>
    </dgm:pt>
    <dgm:pt modelId="{83DA26C3-FC35-4E1A-A5D6-0D7754D8E2F5}" type="sibTrans" cxnId="{8F1DC01B-8F51-4FCF-9EB3-1FF0D2855BB9}">
      <dgm:prSet/>
      <dgm:spPr/>
      <dgm:t>
        <a:bodyPr/>
        <a:lstStyle/>
        <a:p>
          <a:endParaRPr lang="es-ES" b="1"/>
        </a:p>
      </dgm:t>
    </dgm:pt>
    <dgm:pt modelId="{2B1EAABE-A846-4AB2-A723-F7B9B3BDAA4D}" type="pres">
      <dgm:prSet presAssocID="{065B2560-633B-4C17-B843-6301FD9B81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873BA9-7C38-484F-9B72-D99D2F903AB5}" type="pres">
      <dgm:prSet presAssocID="{F2727A8E-4E7C-4585-9188-211888202A42}" presName="gear1" presStyleLbl="node1" presStyleIdx="0" presStyleCnt="3">
        <dgm:presLayoutVars>
          <dgm:chMax val="1"/>
          <dgm:bulletEnabled val="1"/>
        </dgm:presLayoutVars>
      </dgm:prSet>
      <dgm:spPr/>
    </dgm:pt>
    <dgm:pt modelId="{F90042D2-CCE0-4164-A463-A29103AB4A95}" type="pres">
      <dgm:prSet presAssocID="{F2727A8E-4E7C-4585-9188-211888202A42}" presName="gear1srcNode" presStyleLbl="node1" presStyleIdx="0" presStyleCnt="3"/>
      <dgm:spPr/>
    </dgm:pt>
    <dgm:pt modelId="{577AFFF2-4B83-43CE-80E0-8FCEF1466A09}" type="pres">
      <dgm:prSet presAssocID="{F2727A8E-4E7C-4585-9188-211888202A42}" presName="gear1dstNode" presStyleLbl="node1" presStyleIdx="0" presStyleCnt="3"/>
      <dgm:spPr/>
    </dgm:pt>
    <dgm:pt modelId="{B2CC0D87-5865-4BDA-929D-4B121B42A152}" type="pres">
      <dgm:prSet presAssocID="{30CB8481-2D16-4264-94F2-329ED502020F}" presName="gear2" presStyleLbl="node1" presStyleIdx="1" presStyleCnt="3">
        <dgm:presLayoutVars>
          <dgm:chMax val="1"/>
          <dgm:bulletEnabled val="1"/>
        </dgm:presLayoutVars>
      </dgm:prSet>
      <dgm:spPr/>
    </dgm:pt>
    <dgm:pt modelId="{A42735AE-D59A-4095-9566-9A7824B471D2}" type="pres">
      <dgm:prSet presAssocID="{30CB8481-2D16-4264-94F2-329ED502020F}" presName="gear2srcNode" presStyleLbl="node1" presStyleIdx="1" presStyleCnt="3"/>
      <dgm:spPr/>
    </dgm:pt>
    <dgm:pt modelId="{ACE23D86-3341-454F-B720-33789EC49F62}" type="pres">
      <dgm:prSet presAssocID="{30CB8481-2D16-4264-94F2-329ED502020F}" presName="gear2dstNode" presStyleLbl="node1" presStyleIdx="1" presStyleCnt="3"/>
      <dgm:spPr/>
    </dgm:pt>
    <dgm:pt modelId="{B8D0DE63-C211-4DBB-B38E-31EFBBB050FC}" type="pres">
      <dgm:prSet presAssocID="{AED73D81-0F9A-41DF-AB11-AAD19F5DB18C}" presName="gear3" presStyleLbl="node1" presStyleIdx="2" presStyleCnt="3"/>
      <dgm:spPr/>
    </dgm:pt>
    <dgm:pt modelId="{0AFBE32C-E29E-4FED-8834-04BD76C615B6}" type="pres">
      <dgm:prSet presAssocID="{AED73D81-0F9A-41DF-AB11-AAD19F5DB18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6C29198-C92F-4EDD-8267-F29C09D75CF6}" type="pres">
      <dgm:prSet presAssocID="{AED73D81-0F9A-41DF-AB11-AAD19F5DB18C}" presName="gear3srcNode" presStyleLbl="node1" presStyleIdx="2" presStyleCnt="3"/>
      <dgm:spPr/>
    </dgm:pt>
    <dgm:pt modelId="{FC8B76F7-1EA9-4C2F-8DCC-54D6ECCCC839}" type="pres">
      <dgm:prSet presAssocID="{AED73D81-0F9A-41DF-AB11-AAD19F5DB18C}" presName="gear3dstNode" presStyleLbl="node1" presStyleIdx="2" presStyleCnt="3"/>
      <dgm:spPr/>
    </dgm:pt>
    <dgm:pt modelId="{92E0F9B4-DB1E-4BF7-A55A-8E9135CB42B3}" type="pres">
      <dgm:prSet presAssocID="{1EE6DBDE-26ED-40DE-9049-DAE63F9C761E}" presName="connector1" presStyleLbl="sibTrans2D1" presStyleIdx="0" presStyleCnt="3"/>
      <dgm:spPr/>
    </dgm:pt>
    <dgm:pt modelId="{12213EE0-EF57-4D5E-AED1-241591451264}" type="pres">
      <dgm:prSet presAssocID="{1C2F0225-3C2B-485E-A301-5AC4F8175EE9}" presName="connector2" presStyleLbl="sibTrans2D1" presStyleIdx="1" presStyleCnt="3"/>
      <dgm:spPr/>
    </dgm:pt>
    <dgm:pt modelId="{82E79889-D01A-4C01-B748-5B38A8CF11C5}" type="pres">
      <dgm:prSet presAssocID="{83DA26C3-FC35-4E1A-A5D6-0D7754D8E2F5}" presName="connector3" presStyleLbl="sibTrans2D1" presStyleIdx="2" presStyleCnt="3"/>
      <dgm:spPr/>
    </dgm:pt>
  </dgm:ptLst>
  <dgm:cxnLst>
    <dgm:cxn modelId="{9DC1BD02-A716-40EB-A8ED-EC674EAF037A}" type="presOf" srcId="{AED73D81-0F9A-41DF-AB11-AAD19F5DB18C}" destId="{F6C29198-C92F-4EDD-8267-F29C09D75CF6}" srcOrd="2" destOrd="0" presId="urn:microsoft.com/office/officeart/2005/8/layout/gear1"/>
    <dgm:cxn modelId="{8F1DC01B-8F51-4FCF-9EB3-1FF0D2855BB9}" srcId="{065B2560-633B-4C17-B843-6301FD9B81A9}" destId="{AED73D81-0F9A-41DF-AB11-AAD19F5DB18C}" srcOrd="2" destOrd="0" parTransId="{388D013C-B298-44EA-B816-98E416434C85}" sibTransId="{83DA26C3-FC35-4E1A-A5D6-0D7754D8E2F5}"/>
    <dgm:cxn modelId="{94C8E523-68E9-4007-A20F-78F167F1E241}" type="presOf" srcId="{F2727A8E-4E7C-4585-9188-211888202A42}" destId="{F90042D2-CCE0-4164-A463-A29103AB4A95}" srcOrd="1" destOrd="0" presId="urn:microsoft.com/office/officeart/2005/8/layout/gear1"/>
    <dgm:cxn modelId="{64AAE823-3713-47F1-9656-571A6762E51D}" type="presOf" srcId="{F2727A8E-4E7C-4585-9188-211888202A42}" destId="{577AFFF2-4B83-43CE-80E0-8FCEF1466A09}" srcOrd="2" destOrd="0" presId="urn:microsoft.com/office/officeart/2005/8/layout/gear1"/>
    <dgm:cxn modelId="{AF6F3E2E-1746-4128-B83F-AF735FE915FB}" type="presOf" srcId="{30CB8481-2D16-4264-94F2-329ED502020F}" destId="{A42735AE-D59A-4095-9566-9A7824B471D2}" srcOrd="1" destOrd="0" presId="urn:microsoft.com/office/officeart/2005/8/layout/gear1"/>
    <dgm:cxn modelId="{493DA742-8A70-4056-A12D-7E1D69CDC8D9}" type="presOf" srcId="{AED73D81-0F9A-41DF-AB11-AAD19F5DB18C}" destId="{B8D0DE63-C211-4DBB-B38E-31EFBBB050FC}" srcOrd="0" destOrd="0" presId="urn:microsoft.com/office/officeart/2005/8/layout/gear1"/>
    <dgm:cxn modelId="{B18E1E48-D474-4959-B00E-F9B185CE6043}" type="presOf" srcId="{AED73D81-0F9A-41DF-AB11-AAD19F5DB18C}" destId="{FC8B76F7-1EA9-4C2F-8DCC-54D6ECCCC839}" srcOrd="3" destOrd="0" presId="urn:microsoft.com/office/officeart/2005/8/layout/gear1"/>
    <dgm:cxn modelId="{FF90936C-8356-45B2-AC29-3A9D1DE990CD}" type="presOf" srcId="{1EE6DBDE-26ED-40DE-9049-DAE63F9C761E}" destId="{92E0F9B4-DB1E-4BF7-A55A-8E9135CB42B3}" srcOrd="0" destOrd="0" presId="urn:microsoft.com/office/officeart/2005/8/layout/gear1"/>
    <dgm:cxn modelId="{34A83E4D-C6A0-4495-8862-0DBF2B007F54}" type="presOf" srcId="{30CB8481-2D16-4264-94F2-329ED502020F}" destId="{B2CC0D87-5865-4BDA-929D-4B121B42A152}" srcOrd="0" destOrd="0" presId="urn:microsoft.com/office/officeart/2005/8/layout/gear1"/>
    <dgm:cxn modelId="{0FB4BD51-3891-446B-BEDA-F210A0DB8545}" type="presOf" srcId="{1C2F0225-3C2B-485E-A301-5AC4F8175EE9}" destId="{12213EE0-EF57-4D5E-AED1-241591451264}" srcOrd="0" destOrd="0" presId="urn:microsoft.com/office/officeart/2005/8/layout/gear1"/>
    <dgm:cxn modelId="{D88A5572-DA0A-4CAC-9E3D-25598951495C}" type="presOf" srcId="{83DA26C3-FC35-4E1A-A5D6-0D7754D8E2F5}" destId="{82E79889-D01A-4C01-B748-5B38A8CF11C5}" srcOrd="0" destOrd="0" presId="urn:microsoft.com/office/officeart/2005/8/layout/gear1"/>
    <dgm:cxn modelId="{28035955-C2C1-48DE-821F-673C58B10DCB}" srcId="{065B2560-633B-4C17-B843-6301FD9B81A9}" destId="{30CB8481-2D16-4264-94F2-329ED502020F}" srcOrd="1" destOrd="0" parTransId="{738363AE-FE93-45FA-9FEF-3A416693BF2F}" sibTransId="{1C2F0225-3C2B-485E-A301-5AC4F8175EE9}"/>
    <dgm:cxn modelId="{13BFF78E-13D1-4DC2-A635-B8BC9E1646F9}" type="presOf" srcId="{AED73D81-0F9A-41DF-AB11-AAD19F5DB18C}" destId="{0AFBE32C-E29E-4FED-8834-04BD76C615B6}" srcOrd="1" destOrd="0" presId="urn:microsoft.com/office/officeart/2005/8/layout/gear1"/>
    <dgm:cxn modelId="{B4135690-87DD-4605-A4C5-ADFF4C4D425B}" type="presOf" srcId="{F2727A8E-4E7C-4585-9188-211888202A42}" destId="{51873BA9-7C38-484F-9B72-D99D2F903AB5}" srcOrd="0" destOrd="0" presId="urn:microsoft.com/office/officeart/2005/8/layout/gear1"/>
    <dgm:cxn modelId="{ECC82FB3-1D51-4E34-9542-A46CEBAA7A39}" type="presOf" srcId="{30CB8481-2D16-4264-94F2-329ED502020F}" destId="{ACE23D86-3341-454F-B720-33789EC49F62}" srcOrd="2" destOrd="0" presId="urn:microsoft.com/office/officeart/2005/8/layout/gear1"/>
    <dgm:cxn modelId="{95E99DD0-12B2-46BD-8E10-5C04E21EFDFE}" type="presOf" srcId="{065B2560-633B-4C17-B843-6301FD9B81A9}" destId="{2B1EAABE-A846-4AB2-A723-F7B9B3BDAA4D}" srcOrd="0" destOrd="0" presId="urn:microsoft.com/office/officeart/2005/8/layout/gear1"/>
    <dgm:cxn modelId="{7F9B9BDA-C5AC-43AC-8E74-A797A3484FA2}" srcId="{065B2560-633B-4C17-B843-6301FD9B81A9}" destId="{F2727A8E-4E7C-4585-9188-211888202A42}" srcOrd="0" destOrd="0" parTransId="{93B16011-353B-4D38-BA68-4FBC854744EC}" sibTransId="{1EE6DBDE-26ED-40DE-9049-DAE63F9C761E}"/>
    <dgm:cxn modelId="{6E2928C7-25A1-42B4-8561-AFE56E575CB6}" type="presParOf" srcId="{2B1EAABE-A846-4AB2-A723-F7B9B3BDAA4D}" destId="{51873BA9-7C38-484F-9B72-D99D2F903AB5}" srcOrd="0" destOrd="0" presId="urn:microsoft.com/office/officeart/2005/8/layout/gear1"/>
    <dgm:cxn modelId="{984442EE-810B-42E2-92B8-C00AFD593751}" type="presParOf" srcId="{2B1EAABE-A846-4AB2-A723-F7B9B3BDAA4D}" destId="{F90042D2-CCE0-4164-A463-A29103AB4A95}" srcOrd="1" destOrd="0" presId="urn:microsoft.com/office/officeart/2005/8/layout/gear1"/>
    <dgm:cxn modelId="{F263D10D-6D30-4E4B-8F39-30C88E5A3FF5}" type="presParOf" srcId="{2B1EAABE-A846-4AB2-A723-F7B9B3BDAA4D}" destId="{577AFFF2-4B83-43CE-80E0-8FCEF1466A09}" srcOrd="2" destOrd="0" presId="urn:microsoft.com/office/officeart/2005/8/layout/gear1"/>
    <dgm:cxn modelId="{68A90C90-ED6C-40B1-8BC5-38A5DD8DB6A7}" type="presParOf" srcId="{2B1EAABE-A846-4AB2-A723-F7B9B3BDAA4D}" destId="{B2CC0D87-5865-4BDA-929D-4B121B42A152}" srcOrd="3" destOrd="0" presId="urn:microsoft.com/office/officeart/2005/8/layout/gear1"/>
    <dgm:cxn modelId="{5EA054D3-17FE-4898-B4AB-BB356C7D905A}" type="presParOf" srcId="{2B1EAABE-A846-4AB2-A723-F7B9B3BDAA4D}" destId="{A42735AE-D59A-4095-9566-9A7824B471D2}" srcOrd="4" destOrd="0" presId="urn:microsoft.com/office/officeart/2005/8/layout/gear1"/>
    <dgm:cxn modelId="{3AF051B1-B007-468A-A68A-234CB7ED40B0}" type="presParOf" srcId="{2B1EAABE-A846-4AB2-A723-F7B9B3BDAA4D}" destId="{ACE23D86-3341-454F-B720-33789EC49F62}" srcOrd="5" destOrd="0" presId="urn:microsoft.com/office/officeart/2005/8/layout/gear1"/>
    <dgm:cxn modelId="{A06F76AE-50EA-430F-B758-F6578B6EAB40}" type="presParOf" srcId="{2B1EAABE-A846-4AB2-A723-F7B9B3BDAA4D}" destId="{B8D0DE63-C211-4DBB-B38E-31EFBBB050FC}" srcOrd="6" destOrd="0" presId="urn:microsoft.com/office/officeart/2005/8/layout/gear1"/>
    <dgm:cxn modelId="{55A9482B-57F3-4F59-AD2A-7CC45DAC3A52}" type="presParOf" srcId="{2B1EAABE-A846-4AB2-A723-F7B9B3BDAA4D}" destId="{0AFBE32C-E29E-4FED-8834-04BD76C615B6}" srcOrd="7" destOrd="0" presId="urn:microsoft.com/office/officeart/2005/8/layout/gear1"/>
    <dgm:cxn modelId="{9E27F6A9-A55C-4DA9-8161-F9CBD5A670B4}" type="presParOf" srcId="{2B1EAABE-A846-4AB2-A723-F7B9B3BDAA4D}" destId="{F6C29198-C92F-4EDD-8267-F29C09D75CF6}" srcOrd="8" destOrd="0" presId="urn:microsoft.com/office/officeart/2005/8/layout/gear1"/>
    <dgm:cxn modelId="{CCF513C7-293C-4D49-931D-D84C4D6D81E8}" type="presParOf" srcId="{2B1EAABE-A846-4AB2-A723-F7B9B3BDAA4D}" destId="{FC8B76F7-1EA9-4C2F-8DCC-54D6ECCCC839}" srcOrd="9" destOrd="0" presId="urn:microsoft.com/office/officeart/2005/8/layout/gear1"/>
    <dgm:cxn modelId="{1CFEEC3C-C709-4867-8311-E56D285468E4}" type="presParOf" srcId="{2B1EAABE-A846-4AB2-A723-F7B9B3BDAA4D}" destId="{92E0F9B4-DB1E-4BF7-A55A-8E9135CB42B3}" srcOrd="10" destOrd="0" presId="urn:microsoft.com/office/officeart/2005/8/layout/gear1"/>
    <dgm:cxn modelId="{6795B695-C205-4A5D-8139-56182B8ACF50}" type="presParOf" srcId="{2B1EAABE-A846-4AB2-A723-F7B9B3BDAA4D}" destId="{12213EE0-EF57-4D5E-AED1-241591451264}" srcOrd="11" destOrd="0" presId="urn:microsoft.com/office/officeart/2005/8/layout/gear1"/>
    <dgm:cxn modelId="{E47860D6-A040-4EE8-9A4E-23F62A30880A}" type="presParOf" srcId="{2B1EAABE-A846-4AB2-A723-F7B9B3BDAA4D}" destId="{82E79889-D01A-4C01-B748-5B38A8CF11C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2CD92C-E34F-467E-BDE1-1EDAD87290E0}" type="doc">
      <dgm:prSet loTypeId="urn:microsoft.com/office/officeart/2005/8/layout/funnel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05B5A777-9635-4E77-AB1D-FF26990AAE84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RED ESTABLE</a:t>
          </a:r>
        </a:p>
        <a:p>
          <a:r>
            <a:rPr lang="es-ES" dirty="0">
              <a:solidFill>
                <a:schemeClr val="tx1"/>
              </a:solidFill>
            </a:rPr>
            <a:t>(España)</a:t>
          </a:r>
        </a:p>
      </dgm:t>
    </dgm:pt>
    <dgm:pt modelId="{F67F06C7-6F26-4E11-96A7-8BF7D371BEAF}" type="parTrans" cxnId="{2F14FE19-36B6-4590-9D85-D88C729390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D4CDD8-B36F-443B-9153-DC3BBB6FF201}" type="sibTrans" cxnId="{2F14FE19-36B6-4590-9D85-D88C7293903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5E3D4-0C4E-4933-86D4-3516CCB2BFA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RTA (Chile)</a:t>
          </a:r>
        </a:p>
      </dgm:t>
    </dgm:pt>
    <dgm:pt modelId="{F61DE43D-32BE-474E-99A9-44203745AB98}" type="parTrans" cxnId="{4F6FF658-289C-4D15-9CD0-B3CE168B5D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E658D-B2C6-4E0D-98FA-61C0156F5F96}" type="sibTrans" cxnId="{4F6FF658-289C-4D15-9CD0-B3CE168B5D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134A35-ADD1-440F-A184-A10D17A3C98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RTA (Argentina)</a:t>
          </a:r>
        </a:p>
      </dgm:t>
    </dgm:pt>
    <dgm:pt modelId="{E81B40B2-1857-448E-8315-2B9338984691}" type="parTrans" cxnId="{CF187BE0-544A-4C7D-87B0-12AB4DB69B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A45AE2-6EA5-47D2-B0E7-D7FDE77001D7}" type="sibTrans" cxnId="{CF187BE0-544A-4C7D-87B0-12AB4DB69B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0D68D5-D784-4595-A923-53134536666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REDTAEC (Ecuador)</a:t>
          </a:r>
        </a:p>
      </dgm:t>
    </dgm:pt>
    <dgm:pt modelId="{50DC0668-904E-423C-B2FA-4C35BE2B0BFB}" type="parTrans" cxnId="{53D13C2D-0D6C-4FBF-952A-2C62F64D7E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F72749-4D2B-4EF4-8FB5-18F6419E9A73}" type="sibTrans" cxnId="{53D13C2D-0D6C-4FBF-952A-2C62F64D7E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5356C0-1CC6-408A-BC40-A1D213ECD6FD}" type="pres">
      <dgm:prSet presAssocID="{B52CD92C-E34F-467E-BDE1-1EDAD87290E0}" presName="Name0" presStyleCnt="0">
        <dgm:presLayoutVars>
          <dgm:chMax val="4"/>
          <dgm:resizeHandles val="exact"/>
        </dgm:presLayoutVars>
      </dgm:prSet>
      <dgm:spPr/>
    </dgm:pt>
    <dgm:pt modelId="{7508B704-329A-4518-96E7-C8099D457EB4}" type="pres">
      <dgm:prSet presAssocID="{B52CD92C-E34F-467E-BDE1-1EDAD87290E0}" presName="ellipse" presStyleLbl="trBgShp" presStyleIdx="0" presStyleCnt="1"/>
      <dgm:spPr/>
    </dgm:pt>
    <dgm:pt modelId="{F350A930-5CC4-4E64-BEE3-2ECB50C376A5}" type="pres">
      <dgm:prSet presAssocID="{B52CD92C-E34F-467E-BDE1-1EDAD87290E0}" presName="arrow1" presStyleLbl="fgShp" presStyleIdx="0" presStyleCnt="1"/>
      <dgm:spPr/>
    </dgm:pt>
    <dgm:pt modelId="{7C762A1D-3A59-4713-8BE1-9E9A53CE1C1C}" type="pres">
      <dgm:prSet presAssocID="{B52CD92C-E34F-467E-BDE1-1EDAD87290E0}" presName="rectangle" presStyleLbl="revTx" presStyleIdx="0" presStyleCnt="1">
        <dgm:presLayoutVars>
          <dgm:bulletEnabled val="1"/>
        </dgm:presLayoutVars>
      </dgm:prSet>
      <dgm:spPr/>
    </dgm:pt>
    <dgm:pt modelId="{E5D1FEE6-2A10-46D3-BF2D-7C6A74E7835B}" type="pres">
      <dgm:prSet presAssocID="{8115E3D4-0C4E-4933-86D4-3516CCB2BFAA}" presName="item1" presStyleLbl="node1" presStyleIdx="0" presStyleCnt="3">
        <dgm:presLayoutVars>
          <dgm:bulletEnabled val="1"/>
        </dgm:presLayoutVars>
      </dgm:prSet>
      <dgm:spPr/>
    </dgm:pt>
    <dgm:pt modelId="{7E4221E3-6195-433D-B4CD-A9E42BE46F20}" type="pres">
      <dgm:prSet presAssocID="{0E134A35-ADD1-440F-A184-A10D17A3C986}" presName="item2" presStyleLbl="node1" presStyleIdx="1" presStyleCnt="3">
        <dgm:presLayoutVars>
          <dgm:bulletEnabled val="1"/>
        </dgm:presLayoutVars>
      </dgm:prSet>
      <dgm:spPr/>
    </dgm:pt>
    <dgm:pt modelId="{B3D9ABA9-42E6-4985-A652-306CE156C24D}" type="pres">
      <dgm:prSet presAssocID="{630D68D5-D784-4595-A923-531345366666}" presName="item3" presStyleLbl="node1" presStyleIdx="2" presStyleCnt="3" custLinFactNeighborX="741" custLinFactNeighborY="-5185">
        <dgm:presLayoutVars>
          <dgm:bulletEnabled val="1"/>
        </dgm:presLayoutVars>
      </dgm:prSet>
      <dgm:spPr/>
    </dgm:pt>
    <dgm:pt modelId="{204459CB-42F1-4571-8AA9-EDC18B8FA5D3}" type="pres">
      <dgm:prSet presAssocID="{B52CD92C-E34F-467E-BDE1-1EDAD87290E0}" presName="funnel" presStyleLbl="trAlignAcc1" presStyleIdx="0" presStyleCnt="1"/>
      <dgm:spPr/>
    </dgm:pt>
  </dgm:ptLst>
  <dgm:cxnLst>
    <dgm:cxn modelId="{2F14FE19-36B6-4590-9D85-D88C7293903A}" srcId="{B52CD92C-E34F-467E-BDE1-1EDAD87290E0}" destId="{05B5A777-9635-4E77-AB1D-FF26990AAE84}" srcOrd="0" destOrd="0" parTransId="{F67F06C7-6F26-4E11-96A7-8BF7D371BEAF}" sibTransId="{69D4CDD8-B36F-443B-9153-DC3BBB6FF201}"/>
    <dgm:cxn modelId="{1BBECE26-1AE8-4AC7-B99C-9366C31F9AB4}" type="presOf" srcId="{0E134A35-ADD1-440F-A184-A10D17A3C986}" destId="{E5D1FEE6-2A10-46D3-BF2D-7C6A74E7835B}" srcOrd="0" destOrd="0" presId="urn:microsoft.com/office/officeart/2005/8/layout/funnel1"/>
    <dgm:cxn modelId="{53D13C2D-0D6C-4FBF-952A-2C62F64D7E13}" srcId="{B52CD92C-E34F-467E-BDE1-1EDAD87290E0}" destId="{630D68D5-D784-4595-A923-531345366666}" srcOrd="3" destOrd="0" parTransId="{50DC0668-904E-423C-B2FA-4C35BE2B0BFB}" sibTransId="{AEF72749-4D2B-4EF4-8FB5-18F6419E9A73}"/>
    <dgm:cxn modelId="{CD15F739-3D9D-4B06-A08B-9865DF07144F}" type="presOf" srcId="{630D68D5-D784-4595-A923-531345366666}" destId="{7C762A1D-3A59-4713-8BE1-9E9A53CE1C1C}" srcOrd="0" destOrd="0" presId="urn:microsoft.com/office/officeart/2005/8/layout/funnel1"/>
    <dgm:cxn modelId="{5BA5184D-6769-40F3-B596-DF4D111A3D68}" type="presOf" srcId="{B52CD92C-E34F-467E-BDE1-1EDAD87290E0}" destId="{695356C0-1CC6-408A-BC40-A1D213ECD6FD}" srcOrd="0" destOrd="0" presId="urn:microsoft.com/office/officeart/2005/8/layout/funnel1"/>
    <dgm:cxn modelId="{4F6FF658-289C-4D15-9CD0-B3CE168B5DE7}" srcId="{B52CD92C-E34F-467E-BDE1-1EDAD87290E0}" destId="{8115E3D4-0C4E-4933-86D4-3516CCB2BFAA}" srcOrd="1" destOrd="0" parTransId="{F61DE43D-32BE-474E-99A9-44203745AB98}" sibTransId="{E70E658D-B2C6-4E0D-98FA-61C0156F5F96}"/>
    <dgm:cxn modelId="{921C23C1-08E1-4976-8DC3-24714C15584D}" type="presOf" srcId="{05B5A777-9635-4E77-AB1D-FF26990AAE84}" destId="{B3D9ABA9-42E6-4985-A652-306CE156C24D}" srcOrd="0" destOrd="0" presId="urn:microsoft.com/office/officeart/2005/8/layout/funnel1"/>
    <dgm:cxn modelId="{7AEA63C3-B190-49F4-A934-67AB7FA0A94D}" type="presOf" srcId="{8115E3D4-0C4E-4933-86D4-3516CCB2BFAA}" destId="{7E4221E3-6195-433D-B4CD-A9E42BE46F20}" srcOrd="0" destOrd="0" presId="urn:microsoft.com/office/officeart/2005/8/layout/funnel1"/>
    <dgm:cxn modelId="{CF187BE0-544A-4C7D-87B0-12AB4DB69B4E}" srcId="{B52CD92C-E34F-467E-BDE1-1EDAD87290E0}" destId="{0E134A35-ADD1-440F-A184-A10D17A3C986}" srcOrd="2" destOrd="0" parTransId="{E81B40B2-1857-448E-8315-2B9338984691}" sibTransId="{F1A45AE2-6EA5-47D2-B0E7-D7FDE77001D7}"/>
    <dgm:cxn modelId="{7E1C0E8F-0029-4C22-976C-35B6C9E459C8}" type="presParOf" srcId="{695356C0-1CC6-408A-BC40-A1D213ECD6FD}" destId="{7508B704-329A-4518-96E7-C8099D457EB4}" srcOrd="0" destOrd="0" presId="urn:microsoft.com/office/officeart/2005/8/layout/funnel1"/>
    <dgm:cxn modelId="{ED254369-76D0-4C5D-BA9C-23638A4E23E6}" type="presParOf" srcId="{695356C0-1CC6-408A-BC40-A1D213ECD6FD}" destId="{F350A930-5CC4-4E64-BEE3-2ECB50C376A5}" srcOrd="1" destOrd="0" presId="urn:microsoft.com/office/officeart/2005/8/layout/funnel1"/>
    <dgm:cxn modelId="{AFB7C0D5-D932-4D12-8A22-349EBAA38167}" type="presParOf" srcId="{695356C0-1CC6-408A-BC40-A1D213ECD6FD}" destId="{7C762A1D-3A59-4713-8BE1-9E9A53CE1C1C}" srcOrd="2" destOrd="0" presId="urn:microsoft.com/office/officeart/2005/8/layout/funnel1"/>
    <dgm:cxn modelId="{AC799DC2-6D56-456D-9A58-51C40C5114E3}" type="presParOf" srcId="{695356C0-1CC6-408A-BC40-A1D213ECD6FD}" destId="{E5D1FEE6-2A10-46D3-BF2D-7C6A74E7835B}" srcOrd="3" destOrd="0" presId="urn:microsoft.com/office/officeart/2005/8/layout/funnel1"/>
    <dgm:cxn modelId="{AE576FC7-4001-44DC-BFFB-2DDB65315BB2}" type="presParOf" srcId="{695356C0-1CC6-408A-BC40-A1D213ECD6FD}" destId="{7E4221E3-6195-433D-B4CD-A9E42BE46F20}" srcOrd="4" destOrd="0" presId="urn:microsoft.com/office/officeart/2005/8/layout/funnel1"/>
    <dgm:cxn modelId="{81CBDDDC-F8CD-417D-A72D-8B0E53C0D267}" type="presParOf" srcId="{695356C0-1CC6-408A-BC40-A1D213ECD6FD}" destId="{B3D9ABA9-42E6-4985-A652-306CE156C24D}" srcOrd="5" destOrd="0" presId="urn:microsoft.com/office/officeart/2005/8/layout/funnel1"/>
    <dgm:cxn modelId="{253A7F22-B9B9-4F4A-A2F0-D5CD515C8323}" type="presParOf" srcId="{695356C0-1CC6-408A-BC40-A1D213ECD6FD}" destId="{204459CB-42F1-4571-8AA9-EDC18B8FA5D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770A2D-5B66-4351-A126-68A34E3CC1AD}" type="doc">
      <dgm:prSet loTypeId="urn:microsoft.com/office/officeart/2005/8/layout/cycle5" loCatId="cycl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E1084DDA-0435-4336-93EC-A5F7C088C274}">
      <dgm:prSet phldrT="[Texto]"/>
      <dgm:spPr/>
      <dgm:t>
        <a:bodyPr/>
        <a:lstStyle/>
        <a:p>
          <a:r>
            <a:rPr lang="es-ES" dirty="0"/>
            <a:t>Ministerio de Turismo</a:t>
          </a:r>
        </a:p>
      </dgm:t>
    </dgm:pt>
    <dgm:pt modelId="{80B63A6E-5F5C-4F05-BFB3-934575225A1B}" type="parTrans" cxnId="{48B72FD1-11D5-4F21-ADAB-7D2EEEA235A6}">
      <dgm:prSet/>
      <dgm:spPr/>
      <dgm:t>
        <a:bodyPr/>
        <a:lstStyle/>
        <a:p>
          <a:endParaRPr lang="es-ES"/>
        </a:p>
      </dgm:t>
    </dgm:pt>
    <dgm:pt modelId="{7D617735-843B-45D4-89EC-72C50EB9E8FA}" type="sibTrans" cxnId="{48B72FD1-11D5-4F21-ADAB-7D2EEEA235A6}">
      <dgm:prSet/>
      <dgm:spPr/>
      <dgm:t>
        <a:bodyPr/>
        <a:lstStyle/>
        <a:p>
          <a:endParaRPr lang="es-ES"/>
        </a:p>
      </dgm:t>
    </dgm:pt>
    <dgm:pt modelId="{6EC3C1C0-63EB-404D-9EF2-B34669F71AE4}">
      <dgm:prSet phldrT="[Texto]"/>
      <dgm:spPr/>
      <dgm:t>
        <a:bodyPr/>
        <a:lstStyle/>
        <a:p>
          <a:r>
            <a:rPr lang="es-ES" dirty="0"/>
            <a:t>Gobierno Provincial de Tungurahua</a:t>
          </a:r>
        </a:p>
      </dgm:t>
    </dgm:pt>
    <dgm:pt modelId="{A464511B-4D0D-47A7-AAC6-48EAA3C30C57}" type="parTrans" cxnId="{F08EE2BB-7E57-4E9D-A334-526846CF9DA3}">
      <dgm:prSet/>
      <dgm:spPr/>
      <dgm:t>
        <a:bodyPr/>
        <a:lstStyle/>
        <a:p>
          <a:endParaRPr lang="es-ES"/>
        </a:p>
      </dgm:t>
    </dgm:pt>
    <dgm:pt modelId="{39D50E96-E476-4F3B-B2B6-63203564563F}" type="sibTrans" cxnId="{F08EE2BB-7E57-4E9D-A334-526846CF9DA3}">
      <dgm:prSet/>
      <dgm:spPr/>
      <dgm:t>
        <a:bodyPr/>
        <a:lstStyle/>
        <a:p>
          <a:endParaRPr lang="es-ES"/>
        </a:p>
      </dgm:t>
    </dgm:pt>
    <dgm:pt modelId="{B2DDFA9A-13E3-44F2-B1E2-F9BA5FF14DBA}">
      <dgm:prSet phldrT="[Texto]"/>
      <dgm:spPr/>
      <dgm:t>
        <a:bodyPr/>
        <a:lstStyle/>
        <a:p>
          <a:r>
            <a:rPr lang="es-ES" dirty="0"/>
            <a:t>Gobierno Autónomo Descentralizado de Baños de Agua Santa</a:t>
          </a:r>
        </a:p>
      </dgm:t>
    </dgm:pt>
    <dgm:pt modelId="{C1C9A2B7-6BCB-4BF9-89E5-B0DA66DC2E92}" type="parTrans" cxnId="{5F7E1BEB-6914-4F00-806B-65FBA5266A67}">
      <dgm:prSet/>
      <dgm:spPr/>
      <dgm:t>
        <a:bodyPr/>
        <a:lstStyle/>
        <a:p>
          <a:endParaRPr lang="es-ES"/>
        </a:p>
      </dgm:t>
    </dgm:pt>
    <dgm:pt modelId="{00F07445-42C8-482F-939F-ABACE9B33B40}" type="sibTrans" cxnId="{5F7E1BEB-6914-4F00-806B-65FBA5266A67}">
      <dgm:prSet/>
      <dgm:spPr/>
      <dgm:t>
        <a:bodyPr/>
        <a:lstStyle/>
        <a:p>
          <a:endParaRPr lang="es-ES"/>
        </a:p>
      </dgm:t>
    </dgm:pt>
    <dgm:pt modelId="{80050AF2-225C-42BD-A721-546D34CFCA83}">
      <dgm:prSet phldrT="[Texto]"/>
      <dgm:spPr/>
      <dgm:t>
        <a:bodyPr/>
        <a:lstStyle/>
        <a:p>
          <a:r>
            <a:rPr lang="es-ES" dirty="0"/>
            <a:t>CONADIS</a:t>
          </a:r>
        </a:p>
      </dgm:t>
    </dgm:pt>
    <dgm:pt modelId="{F95F7A42-6B87-44F3-8E1B-7B77843DCDD2}" type="parTrans" cxnId="{BCC44276-9F90-4C0C-8928-3C27B97E2846}">
      <dgm:prSet/>
      <dgm:spPr/>
      <dgm:t>
        <a:bodyPr/>
        <a:lstStyle/>
        <a:p>
          <a:endParaRPr lang="es-ES"/>
        </a:p>
      </dgm:t>
    </dgm:pt>
    <dgm:pt modelId="{2EEC5C59-C113-4D98-A6DE-2A46C1C2DD7A}" type="sibTrans" cxnId="{BCC44276-9F90-4C0C-8928-3C27B97E2846}">
      <dgm:prSet/>
      <dgm:spPr/>
      <dgm:t>
        <a:bodyPr/>
        <a:lstStyle/>
        <a:p>
          <a:endParaRPr lang="es-ES"/>
        </a:p>
      </dgm:t>
    </dgm:pt>
    <dgm:pt modelId="{9190000A-0097-47F6-BABD-163656BE4B9E}">
      <dgm:prSet phldrT="[Texto]"/>
      <dgm:spPr/>
      <dgm:t>
        <a:bodyPr/>
        <a:lstStyle/>
        <a:p>
          <a:r>
            <a:rPr lang="es-ES" dirty="0"/>
            <a:t>REDTAEC</a:t>
          </a:r>
        </a:p>
      </dgm:t>
    </dgm:pt>
    <dgm:pt modelId="{C320CE08-8714-41AC-9D78-6C2131A62278}" type="parTrans" cxnId="{CC7830B9-378C-4AF2-BC23-BB9BFEE1EC4B}">
      <dgm:prSet/>
      <dgm:spPr/>
      <dgm:t>
        <a:bodyPr/>
        <a:lstStyle/>
        <a:p>
          <a:endParaRPr lang="es-ES"/>
        </a:p>
      </dgm:t>
    </dgm:pt>
    <dgm:pt modelId="{9F49A8DF-BB67-43F5-BA1D-5C7C324548D1}" type="sibTrans" cxnId="{CC7830B9-378C-4AF2-BC23-BB9BFEE1EC4B}">
      <dgm:prSet/>
      <dgm:spPr/>
      <dgm:t>
        <a:bodyPr/>
        <a:lstStyle/>
        <a:p>
          <a:endParaRPr lang="es-ES"/>
        </a:p>
      </dgm:t>
    </dgm:pt>
    <dgm:pt modelId="{EFEF0F21-E4E6-4246-A2F8-F91A8022A2D5}" type="pres">
      <dgm:prSet presAssocID="{AA770A2D-5B66-4351-A126-68A34E3CC1AD}" presName="cycle" presStyleCnt="0">
        <dgm:presLayoutVars>
          <dgm:dir/>
          <dgm:resizeHandles val="exact"/>
        </dgm:presLayoutVars>
      </dgm:prSet>
      <dgm:spPr/>
    </dgm:pt>
    <dgm:pt modelId="{76B81804-05E4-43B2-82A4-5ED6136CFCB3}" type="pres">
      <dgm:prSet presAssocID="{E1084DDA-0435-4336-93EC-A5F7C088C274}" presName="node" presStyleLbl="node1" presStyleIdx="0" presStyleCnt="5">
        <dgm:presLayoutVars>
          <dgm:bulletEnabled val="1"/>
        </dgm:presLayoutVars>
      </dgm:prSet>
      <dgm:spPr/>
    </dgm:pt>
    <dgm:pt modelId="{63485245-B5C2-4747-9955-51177612B9AB}" type="pres">
      <dgm:prSet presAssocID="{E1084DDA-0435-4336-93EC-A5F7C088C274}" presName="spNode" presStyleCnt="0"/>
      <dgm:spPr/>
    </dgm:pt>
    <dgm:pt modelId="{4B2FB481-3320-42D7-8D84-BD4C6A38CE22}" type="pres">
      <dgm:prSet presAssocID="{7D617735-843B-45D4-89EC-72C50EB9E8FA}" presName="sibTrans" presStyleLbl="sibTrans1D1" presStyleIdx="0" presStyleCnt="5"/>
      <dgm:spPr/>
    </dgm:pt>
    <dgm:pt modelId="{BD62AAE1-4409-4F97-A0A7-A7B428FA0A84}" type="pres">
      <dgm:prSet presAssocID="{6EC3C1C0-63EB-404D-9EF2-B34669F71AE4}" presName="node" presStyleLbl="node1" presStyleIdx="1" presStyleCnt="5">
        <dgm:presLayoutVars>
          <dgm:bulletEnabled val="1"/>
        </dgm:presLayoutVars>
      </dgm:prSet>
      <dgm:spPr/>
    </dgm:pt>
    <dgm:pt modelId="{DBAFC4CB-1103-4729-973F-FED750A4C39C}" type="pres">
      <dgm:prSet presAssocID="{6EC3C1C0-63EB-404D-9EF2-B34669F71AE4}" presName="spNode" presStyleCnt="0"/>
      <dgm:spPr/>
    </dgm:pt>
    <dgm:pt modelId="{75511D58-2253-4B28-89C3-1434134BC8EE}" type="pres">
      <dgm:prSet presAssocID="{39D50E96-E476-4F3B-B2B6-63203564563F}" presName="sibTrans" presStyleLbl="sibTrans1D1" presStyleIdx="1" presStyleCnt="5"/>
      <dgm:spPr/>
    </dgm:pt>
    <dgm:pt modelId="{4C922E34-D324-41D6-B1D2-F9538CB41A70}" type="pres">
      <dgm:prSet presAssocID="{B2DDFA9A-13E3-44F2-B1E2-F9BA5FF14DBA}" presName="node" presStyleLbl="node1" presStyleIdx="2" presStyleCnt="5">
        <dgm:presLayoutVars>
          <dgm:bulletEnabled val="1"/>
        </dgm:presLayoutVars>
      </dgm:prSet>
      <dgm:spPr/>
    </dgm:pt>
    <dgm:pt modelId="{C94BE251-DB0F-4171-9946-E92BDCE4A5FD}" type="pres">
      <dgm:prSet presAssocID="{B2DDFA9A-13E3-44F2-B1E2-F9BA5FF14DBA}" presName="spNode" presStyleCnt="0"/>
      <dgm:spPr/>
    </dgm:pt>
    <dgm:pt modelId="{767E94D8-310D-4B60-B677-6C33389E9A8E}" type="pres">
      <dgm:prSet presAssocID="{00F07445-42C8-482F-939F-ABACE9B33B40}" presName="sibTrans" presStyleLbl="sibTrans1D1" presStyleIdx="2" presStyleCnt="5"/>
      <dgm:spPr/>
    </dgm:pt>
    <dgm:pt modelId="{E6FB4172-1A61-4A38-A8A4-31CBAAC31190}" type="pres">
      <dgm:prSet presAssocID="{80050AF2-225C-42BD-A721-546D34CFCA83}" presName="node" presStyleLbl="node1" presStyleIdx="3" presStyleCnt="5">
        <dgm:presLayoutVars>
          <dgm:bulletEnabled val="1"/>
        </dgm:presLayoutVars>
      </dgm:prSet>
      <dgm:spPr/>
    </dgm:pt>
    <dgm:pt modelId="{8F4A3D77-6EF3-47EE-AD10-D7D2139FC421}" type="pres">
      <dgm:prSet presAssocID="{80050AF2-225C-42BD-A721-546D34CFCA83}" presName="spNode" presStyleCnt="0"/>
      <dgm:spPr/>
    </dgm:pt>
    <dgm:pt modelId="{5DEFF297-F235-484D-8FC7-E9B88E9BF573}" type="pres">
      <dgm:prSet presAssocID="{2EEC5C59-C113-4D98-A6DE-2A46C1C2DD7A}" presName="sibTrans" presStyleLbl="sibTrans1D1" presStyleIdx="3" presStyleCnt="5"/>
      <dgm:spPr/>
    </dgm:pt>
    <dgm:pt modelId="{2DAC4D8C-0FA1-461E-9ED4-C8DDF6C5E990}" type="pres">
      <dgm:prSet presAssocID="{9190000A-0097-47F6-BABD-163656BE4B9E}" presName="node" presStyleLbl="node1" presStyleIdx="4" presStyleCnt="5">
        <dgm:presLayoutVars>
          <dgm:bulletEnabled val="1"/>
        </dgm:presLayoutVars>
      </dgm:prSet>
      <dgm:spPr/>
    </dgm:pt>
    <dgm:pt modelId="{CF0E67A2-8863-4977-93BD-686BEFBBDD83}" type="pres">
      <dgm:prSet presAssocID="{9190000A-0097-47F6-BABD-163656BE4B9E}" presName="spNode" presStyleCnt="0"/>
      <dgm:spPr/>
    </dgm:pt>
    <dgm:pt modelId="{8D727113-3E39-4CC9-A848-76DD51F536C8}" type="pres">
      <dgm:prSet presAssocID="{9F49A8DF-BB67-43F5-BA1D-5C7C324548D1}" presName="sibTrans" presStyleLbl="sibTrans1D1" presStyleIdx="4" presStyleCnt="5"/>
      <dgm:spPr/>
    </dgm:pt>
  </dgm:ptLst>
  <dgm:cxnLst>
    <dgm:cxn modelId="{45EBF30B-EE4C-4DD9-82EE-16CB4B8BFAFA}" type="presOf" srcId="{7D617735-843B-45D4-89EC-72C50EB9E8FA}" destId="{4B2FB481-3320-42D7-8D84-BD4C6A38CE22}" srcOrd="0" destOrd="0" presId="urn:microsoft.com/office/officeart/2005/8/layout/cycle5"/>
    <dgm:cxn modelId="{C3083E37-D9CD-4224-B44C-2CD14A5132AB}" type="presOf" srcId="{B2DDFA9A-13E3-44F2-B1E2-F9BA5FF14DBA}" destId="{4C922E34-D324-41D6-B1D2-F9538CB41A70}" srcOrd="0" destOrd="0" presId="urn:microsoft.com/office/officeart/2005/8/layout/cycle5"/>
    <dgm:cxn modelId="{2C113339-B7A3-46F9-A040-4B0D87CB9C6B}" type="presOf" srcId="{9190000A-0097-47F6-BABD-163656BE4B9E}" destId="{2DAC4D8C-0FA1-461E-9ED4-C8DDF6C5E990}" srcOrd="0" destOrd="0" presId="urn:microsoft.com/office/officeart/2005/8/layout/cycle5"/>
    <dgm:cxn modelId="{7B617440-73BC-4943-8B24-082EBA993C6D}" type="presOf" srcId="{9F49A8DF-BB67-43F5-BA1D-5C7C324548D1}" destId="{8D727113-3E39-4CC9-A848-76DD51F536C8}" srcOrd="0" destOrd="0" presId="urn:microsoft.com/office/officeart/2005/8/layout/cycle5"/>
    <dgm:cxn modelId="{AF732165-2B91-4E0A-83A1-557524424481}" type="presOf" srcId="{00F07445-42C8-482F-939F-ABACE9B33B40}" destId="{767E94D8-310D-4B60-B677-6C33389E9A8E}" srcOrd="0" destOrd="0" presId="urn:microsoft.com/office/officeart/2005/8/layout/cycle5"/>
    <dgm:cxn modelId="{51EE5970-095D-47C0-86F2-69EAD0A79BF3}" type="presOf" srcId="{39D50E96-E476-4F3B-B2B6-63203564563F}" destId="{75511D58-2253-4B28-89C3-1434134BC8EE}" srcOrd="0" destOrd="0" presId="urn:microsoft.com/office/officeart/2005/8/layout/cycle5"/>
    <dgm:cxn modelId="{BCC44276-9F90-4C0C-8928-3C27B97E2846}" srcId="{AA770A2D-5B66-4351-A126-68A34E3CC1AD}" destId="{80050AF2-225C-42BD-A721-546D34CFCA83}" srcOrd="3" destOrd="0" parTransId="{F95F7A42-6B87-44F3-8E1B-7B77843DCDD2}" sibTransId="{2EEC5C59-C113-4D98-A6DE-2A46C1C2DD7A}"/>
    <dgm:cxn modelId="{9C99347A-19A8-4368-9FEA-AE35D6228D4C}" type="presOf" srcId="{80050AF2-225C-42BD-A721-546D34CFCA83}" destId="{E6FB4172-1A61-4A38-A8A4-31CBAAC31190}" srcOrd="0" destOrd="0" presId="urn:microsoft.com/office/officeart/2005/8/layout/cycle5"/>
    <dgm:cxn modelId="{69263B92-6F7B-4B03-9E86-BBF726CDC74C}" type="presOf" srcId="{AA770A2D-5B66-4351-A126-68A34E3CC1AD}" destId="{EFEF0F21-E4E6-4246-A2F8-F91A8022A2D5}" srcOrd="0" destOrd="0" presId="urn:microsoft.com/office/officeart/2005/8/layout/cycle5"/>
    <dgm:cxn modelId="{4A0FAB97-43C9-46F5-AC61-5B09EC8C3021}" type="presOf" srcId="{E1084DDA-0435-4336-93EC-A5F7C088C274}" destId="{76B81804-05E4-43B2-82A4-5ED6136CFCB3}" srcOrd="0" destOrd="0" presId="urn:microsoft.com/office/officeart/2005/8/layout/cycle5"/>
    <dgm:cxn modelId="{CC7830B9-378C-4AF2-BC23-BB9BFEE1EC4B}" srcId="{AA770A2D-5B66-4351-A126-68A34E3CC1AD}" destId="{9190000A-0097-47F6-BABD-163656BE4B9E}" srcOrd="4" destOrd="0" parTransId="{C320CE08-8714-41AC-9D78-6C2131A62278}" sibTransId="{9F49A8DF-BB67-43F5-BA1D-5C7C324548D1}"/>
    <dgm:cxn modelId="{F08EE2BB-7E57-4E9D-A334-526846CF9DA3}" srcId="{AA770A2D-5B66-4351-A126-68A34E3CC1AD}" destId="{6EC3C1C0-63EB-404D-9EF2-B34669F71AE4}" srcOrd="1" destOrd="0" parTransId="{A464511B-4D0D-47A7-AAC6-48EAA3C30C57}" sibTransId="{39D50E96-E476-4F3B-B2B6-63203564563F}"/>
    <dgm:cxn modelId="{48B72FD1-11D5-4F21-ADAB-7D2EEEA235A6}" srcId="{AA770A2D-5B66-4351-A126-68A34E3CC1AD}" destId="{E1084DDA-0435-4336-93EC-A5F7C088C274}" srcOrd="0" destOrd="0" parTransId="{80B63A6E-5F5C-4F05-BFB3-934575225A1B}" sibTransId="{7D617735-843B-45D4-89EC-72C50EB9E8FA}"/>
    <dgm:cxn modelId="{F73C02D8-30D5-4BA0-9B43-4C51405BC03D}" type="presOf" srcId="{6EC3C1C0-63EB-404D-9EF2-B34669F71AE4}" destId="{BD62AAE1-4409-4F97-A0A7-A7B428FA0A84}" srcOrd="0" destOrd="0" presId="urn:microsoft.com/office/officeart/2005/8/layout/cycle5"/>
    <dgm:cxn modelId="{5F7E1BEB-6914-4F00-806B-65FBA5266A67}" srcId="{AA770A2D-5B66-4351-A126-68A34E3CC1AD}" destId="{B2DDFA9A-13E3-44F2-B1E2-F9BA5FF14DBA}" srcOrd="2" destOrd="0" parTransId="{C1C9A2B7-6BCB-4BF9-89E5-B0DA66DC2E92}" sibTransId="{00F07445-42C8-482F-939F-ABACE9B33B40}"/>
    <dgm:cxn modelId="{AE5BD4EE-6E25-425B-99FC-70B4C83730C2}" type="presOf" srcId="{2EEC5C59-C113-4D98-A6DE-2A46C1C2DD7A}" destId="{5DEFF297-F235-484D-8FC7-E9B88E9BF573}" srcOrd="0" destOrd="0" presId="urn:microsoft.com/office/officeart/2005/8/layout/cycle5"/>
    <dgm:cxn modelId="{D472AEF0-E338-4D2F-BAEB-7F80CACBC94C}" type="presParOf" srcId="{EFEF0F21-E4E6-4246-A2F8-F91A8022A2D5}" destId="{76B81804-05E4-43B2-82A4-5ED6136CFCB3}" srcOrd="0" destOrd="0" presId="urn:microsoft.com/office/officeart/2005/8/layout/cycle5"/>
    <dgm:cxn modelId="{8706FD07-1A16-4B11-89C5-B04148A05694}" type="presParOf" srcId="{EFEF0F21-E4E6-4246-A2F8-F91A8022A2D5}" destId="{63485245-B5C2-4747-9955-51177612B9AB}" srcOrd="1" destOrd="0" presId="urn:microsoft.com/office/officeart/2005/8/layout/cycle5"/>
    <dgm:cxn modelId="{C92E3F7B-C314-47C0-B6CA-D884130EF853}" type="presParOf" srcId="{EFEF0F21-E4E6-4246-A2F8-F91A8022A2D5}" destId="{4B2FB481-3320-42D7-8D84-BD4C6A38CE22}" srcOrd="2" destOrd="0" presId="urn:microsoft.com/office/officeart/2005/8/layout/cycle5"/>
    <dgm:cxn modelId="{6662B29F-DFF7-4601-A917-DF926E94EF86}" type="presParOf" srcId="{EFEF0F21-E4E6-4246-A2F8-F91A8022A2D5}" destId="{BD62AAE1-4409-4F97-A0A7-A7B428FA0A84}" srcOrd="3" destOrd="0" presId="urn:microsoft.com/office/officeart/2005/8/layout/cycle5"/>
    <dgm:cxn modelId="{D9B43FB7-2788-4798-978F-F5AD7F125F50}" type="presParOf" srcId="{EFEF0F21-E4E6-4246-A2F8-F91A8022A2D5}" destId="{DBAFC4CB-1103-4729-973F-FED750A4C39C}" srcOrd="4" destOrd="0" presId="urn:microsoft.com/office/officeart/2005/8/layout/cycle5"/>
    <dgm:cxn modelId="{65A368EC-149F-4012-A5CC-FF76AB32B8C2}" type="presParOf" srcId="{EFEF0F21-E4E6-4246-A2F8-F91A8022A2D5}" destId="{75511D58-2253-4B28-89C3-1434134BC8EE}" srcOrd="5" destOrd="0" presId="urn:microsoft.com/office/officeart/2005/8/layout/cycle5"/>
    <dgm:cxn modelId="{1C0DBF48-775A-4F79-871B-06223892AD8E}" type="presParOf" srcId="{EFEF0F21-E4E6-4246-A2F8-F91A8022A2D5}" destId="{4C922E34-D324-41D6-B1D2-F9538CB41A70}" srcOrd="6" destOrd="0" presId="urn:microsoft.com/office/officeart/2005/8/layout/cycle5"/>
    <dgm:cxn modelId="{80405802-E059-422B-AB87-2C45D3DDC566}" type="presParOf" srcId="{EFEF0F21-E4E6-4246-A2F8-F91A8022A2D5}" destId="{C94BE251-DB0F-4171-9946-E92BDCE4A5FD}" srcOrd="7" destOrd="0" presId="urn:microsoft.com/office/officeart/2005/8/layout/cycle5"/>
    <dgm:cxn modelId="{AA32D5BD-6983-4623-BF4F-599CADAF1591}" type="presParOf" srcId="{EFEF0F21-E4E6-4246-A2F8-F91A8022A2D5}" destId="{767E94D8-310D-4B60-B677-6C33389E9A8E}" srcOrd="8" destOrd="0" presId="urn:microsoft.com/office/officeart/2005/8/layout/cycle5"/>
    <dgm:cxn modelId="{2FA1B379-9274-4845-A7E7-467A8F3E5684}" type="presParOf" srcId="{EFEF0F21-E4E6-4246-A2F8-F91A8022A2D5}" destId="{E6FB4172-1A61-4A38-A8A4-31CBAAC31190}" srcOrd="9" destOrd="0" presId="urn:microsoft.com/office/officeart/2005/8/layout/cycle5"/>
    <dgm:cxn modelId="{453BF3EB-97F5-48F4-9FF2-E92A04CA242F}" type="presParOf" srcId="{EFEF0F21-E4E6-4246-A2F8-F91A8022A2D5}" destId="{8F4A3D77-6EF3-47EE-AD10-D7D2139FC421}" srcOrd="10" destOrd="0" presId="urn:microsoft.com/office/officeart/2005/8/layout/cycle5"/>
    <dgm:cxn modelId="{5BEA657D-F3C3-4366-99C5-EDF092BF50B0}" type="presParOf" srcId="{EFEF0F21-E4E6-4246-A2F8-F91A8022A2D5}" destId="{5DEFF297-F235-484D-8FC7-E9B88E9BF573}" srcOrd="11" destOrd="0" presId="urn:microsoft.com/office/officeart/2005/8/layout/cycle5"/>
    <dgm:cxn modelId="{A4671B4D-52A5-4F99-9F2B-15281F027381}" type="presParOf" srcId="{EFEF0F21-E4E6-4246-A2F8-F91A8022A2D5}" destId="{2DAC4D8C-0FA1-461E-9ED4-C8DDF6C5E990}" srcOrd="12" destOrd="0" presId="urn:microsoft.com/office/officeart/2005/8/layout/cycle5"/>
    <dgm:cxn modelId="{BB09D662-2B4B-4F28-A83F-14A12152D19C}" type="presParOf" srcId="{EFEF0F21-E4E6-4246-A2F8-F91A8022A2D5}" destId="{CF0E67A2-8863-4977-93BD-686BEFBBDD83}" srcOrd="13" destOrd="0" presId="urn:microsoft.com/office/officeart/2005/8/layout/cycle5"/>
    <dgm:cxn modelId="{D440D340-5D3C-427A-8325-E606DEF3125D}" type="presParOf" srcId="{EFEF0F21-E4E6-4246-A2F8-F91A8022A2D5}" destId="{8D727113-3E39-4CC9-A848-76DD51F536C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2476F4-F941-489E-AC68-005E14B4DA30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</dgm:pt>
    <dgm:pt modelId="{A9DA87F1-DF51-4EED-91AA-085F3B956233}">
      <dgm:prSet phldrT="[Texto]"/>
      <dgm:spPr/>
      <dgm:t>
        <a:bodyPr/>
        <a:lstStyle/>
        <a:p>
          <a:r>
            <a:rPr lang="es-ES" dirty="0"/>
            <a:t>Red de Turismo accesible crea alianzas entre el sector público y privado para mejorar un destino económica y socialmente</a:t>
          </a:r>
        </a:p>
      </dgm:t>
    </dgm:pt>
    <dgm:pt modelId="{A8FD4B5D-BBEE-433A-9E67-9B4D3693A287}" type="parTrans" cxnId="{A2760A0F-DF67-4D56-851D-270B4D02B40F}">
      <dgm:prSet/>
      <dgm:spPr/>
      <dgm:t>
        <a:bodyPr/>
        <a:lstStyle/>
        <a:p>
          <a:endParaRPr lang="es-ES"/>
        </a:p>
      </dgm:t>
    </dgm:pt>
    <dgm:pt modelId="{1810A195-77AD-4AD0-BEFB-2B3C9091DE1E}" type="sibTrans" cxnId="{A2760A0F-DF67-4D56-851D-270B4D02B40F}">
      <dgm:prSet/>
      <dgm:spPr/>
      <dgm:t>
        <a:bodyPr/>
        <a:lstStyle/>
        <a:p>
          <a:endParaRPr lang="es-ES"/>
        </a:p>
      </dgm:t>
    </dgm:pt>
    <dgm:pt modelId="{FE27473C-BDA7-4604-BE0E-87BEAE0927AB}">
      <dgm:prSet phldrT="[Texto]"/>
      <dgm:spPr/>
      <dgm:t>
        <a:bodyPr/>
        <a:lstStyle/>
        <a:p>
          <a:r>
            <a:rPr lang="es-ES" dirty="0" err="1"/>
            <a:t>RedEstable</a:t>
          </a:r>
          <a:r>
            <a:rPr lang="es-ES" dirty="0"/>
            <a:t> cuenta con la colaboración del gobierno y de otras entidades de importancia, al igual que busca mejorar sus debilidades</a:t>
          </a:r>
        </a:p>
      </dgm:t>
    </dgm:pt>
    <dgm:pt modelId="{90EA38D1-C05D-453A-B144-BBC9D28C611B}" type="parTrans" cxnId="{CB7D44A2-4371-41A3-A688-FFF1C3F4DBE2}">
      <dgm:prSet/>
      <dgm:spPr/>
      <dgm:t>
        <a:bodyPr/>
        <a:lstStyle/>
        <a:p>
          <a:endParaRPr lang="es-ES"/>
        </a:p>
      </dgm:t>
    </dgm:pt>
    <dgm:pt modelId="{2C80C4C6-A8D4-4C9C-AFF5-B24C51A2B031}" type="sibTrans" cxnId="{CB7D44A2-4371-41A3-A688-FFF1C3F4DBE2}">
      <dgm:prSet/>
      <dgm:spPr/>
      <dgm:t>
        <a:bodyPr/>
        <a:lstStyle/>
        <a:p>
          <a:endParaRPr lang="es-ES"/>
        </a:p>
      </dgm:t>
    </dgm:pt>
    <dgm:pt modelId="{F81E94C0-1955-4720-A77A-605EB6513D0F}">
      <dgm:prSet phldrT="[Texto]"/>
      <dgm:spPr/>
      <dgm:t>
        <a:bodyPr/>
        <a:lstStyle/>
        <a:p>
          <a:r>
            <a:rPr lang="es-ES" dirty="0"/>
            <a:t>Ecuador no cuenta con una legislación bien orientada a la </a:t>
          </a:r>
          <a:r>
            <a:rPr lang="es-ES" dirty="0" err="1"/>
            <a:t>accesiblidad</a:t>
          </a:r>
          <a:r>
            <a:rPr lang="es-ES" dirty="0"/>
            <a:t> </a:t>
          </a:r>
        </a:p>
      </dgm:t>
    </dgm:pt>
    <dgm:pt modelId="{E6F84607-ED2D-498C-B1A6-A853826BED33}" type="parTrans" cxnId="{7BA4FF41-22F6-45BA-8FEF-A2AFA9C3903B}">
      <dgm:prSet/>
      <dgm:spPr/>
      <dgm:t>
        <a:bodyPr/>
        <a:lstStyle/>
        <a:p>
          <a:endParaRPr lang="es-ES"/>
        </a:p>
      </dgm:t>
    </dgm:pt>
    <dgm:pt modelId="{351D84F8-36FF-4DE2-B171-E091FF36CC6E}" type="sibTrans" cxnId="{7BA4FF41-22F6-45BA-8FEF-A2AFA9C3903B}">
      <dgm:prSet/>
      <dgm:spPr/>
      <dgm:t>
        <a:bodyPr/>
        <a:lstStyle/>
        <a:p>
          <a:endParaRPr lang="es-ES"/>
        </a:p>
      </dgm:t>
    </dgm:pt>
    <dgm:pt modelId="{87DBA8F7-D7F2-420C-978A-C394A86F0190}">
      <dgm:prSet phldrT="[Texto]"/>
      <dgm:spPr/>
      <dgm:t>
        <a:bodyPr/>
        <a:lstStyle/>
        <a:p>
          <a:r>
            <a:rPr lang="es-ES" dirty="0"/>
            <a:t>Proyectos enfocados al turismo accesible, pero algunos estancados por la burocracia</a:t>
          </a:r>
        </a:p>
      </dgm:t>
    </dgm:pt>
    <dgm:pt modelId="{A135A2D8-0A98-4053-B127-0A3C87C564B6}" type="parTrans" cxnId="{2EFBA0E0-C807-4D06-AA49-6E78A0CFCF80}">
      <dgm:prSet/>
      <dgm:spPr/>
      <dgm:t>
        <a:bodyPr/>
        <a:lstStyle/>
        <a:p>
          <a:endParaRPr lang="es-ES"/>
        </a:p>
      </dgm:t>
    </dgm:pt>
    <dgm:pt modelId="{3D5EEF61-AC0E-4749-89B9-4F03C7A64AEE}" type="sibTrans" cxnId="{2EFBA0E0-C807-4D06-AA49-6E78A0CFCF80}">
      <dgm:prSet/>
      <dgm:spPr/>
      <dgm:t>
        <a:bodyPr/>
        <a:lstStyle/>
        <a:p>
          <a:endParaRPr lang="es-ES"/>
        </a:p>
      </dgm:t>
    </dgm:pt>
    <dgm:pt modelId="{3147DB96-4DC5-4147-A29E-4765CD7EF731}" type="pres">
      <dgm:prSet presAssocID="{5F2476F4-F941-489E-AC68-005E14B4DA30}" presName="compositeShape" presStyleCnt="0">
        <dgm:presLayoutVars>
          <dgm:chMax val="7"/>
          <dgm:dir/>
          <dgm:resizeHandles val="exact"/>
        </dgm:presLayoutVars>
      </dgm:prSet>
      <dgm:spPr/>
    </dgm:pt>
    <dgm:pt modelId="{B5BB3553-EAE4-4EC6-B672-CDD3016EDEA2}" type="pres">
      <dgm:prSet presAssocID="{5F2476F4-F941-489E-AC68-005E14B4DA30}" presName="wedge1" presStyleLbl="node1" presStyleIdx="0" presStyleCnt="4"/>
      <dgm:spPr/>
    </dgm:pt>
    <dgm:pt modelId="{E3A75D39-72D3-4F16-BA6F-4AD5A0F86497}" type="pres">
      <dgm:prSet presAssocID="{5F2476F4-F941-489E-AC68-005E14B4DA30}" presName="dummy1a" presStyleCnt="0"/>
      <dgm:spPr/>
    </dgm:pt>
    <dgm:pt modelId="{17864E07-0467-4B4A-8B4F-2FC98ACA96ED}" type="pres">
      <dgm:prSet presAssocID="{5F2476F4-F941-489E-AC68-005E14B4DA30}" presName="dummy1b" presStyleCnt="0"/>
      <dgm:spPr/>
    </dgm:pt>
    <dgm:pt modelId="{A015E74D-27C8-4911-8D36-53E10D1DF301}" type="pres">
      <dgm:prSet presAssocID="{5F2476F4-F941-489E-AC68-005E14B4DA3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4153D9-A3BA-4971-9E53-A470AD23FC7E}" type="pres">
      <dgm:prSet presAssocID="{5F2476F4-F941-489E-AC68-005E14B4DA30}" presName="wedge2" presStyleLbl="node1" presStyleIdx="1" presStyleCnt="4"/>
      <dgm:spPr/>
    </dgm:pt>
    <dgm:pt modelId="{6EAC7CB7-8632-4AD7-8F83-081BFAACD326}" type="pres">
      <dgm:prSet presAssocID="{5F2476F4-F941-489E-AC68-005E14B4DA30}" presName="dummy2a" presStyleCnt="0"/>
      <dgm:spPr/>
    </dgm:pt>
    <dgm:pt modelId="{FC157104-6984-4F29-A79A-5ACF475C91D1}" type="pres">
      <dgm:prSet presAssocID="{5F2476F4-F941-489E-AC68-005E14B4DA30}" presName="dummy2b" presStyleCnt="0"/>
      <dgm:spPr/>
    </dgm:pt>
    <dgm:pt modelId="{81484917-9058-40B3-94AB-DCCB7902CD9B}" type="pres">
      <dgm:prSet presAssocID="{5F2476F4-F941-489E-AC68-005E14B4DA3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FF7E4A1-4AF6-4012-8F4D-EB47039F2D50}" type="pres">
      <dgm:prSet presAssocID="{5F2476F4-F941-489E-AC68-005E14B4DA30}" presName="wedge3" presStyleLbl="node1" presStyleIdx="2" presStyleCnt="4"/>
      <dgm:spPr/>
    </dgm:pt>
    <dgm:pt modelId="{7800B387-8068-4581-A64C-D29BF731BC8B}" type="pres">
      <dgm:prSet presAssocID="{5F2476F4-F941-489E-AC68-005E14B4DA30}" presName="dummy3a" presStyleCnt="0"/>
      <dgm:spPr/>
    </dgm:pt>
    <dgm:pt modelId="{CF3C27F9-DB96-453D-A759-417E2367F314}" type="pres">
      <dgm:prSet presAssocID="{5F2476F4-F941-489E-AC68-005E14B4DA30}" presName="dummy3b" presStyleCnt="0"/>
      <dgm:spPr/>
    </dgm:pt>
    <dgm:pt modelId="{E75125FD-8811-43CF-B92E-1342D37E922A}" type="pres">
      <dgm:prSet presAssocID="{5F2476F4-F941-489E-AC68-005E14B4DA3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8FA0DAF-0934-4268-BEC9-9CDCFE9BD451}" type="pres">
      <dgm:prSet presAssocID="{5F2476F4-F941-489E-AC68-005E14B4DA30}" presName="wedge4" presStyleLbl="node1" presStyleIdx="3" presStyleCnt="4"/>
      <dgm:spPr/>
    </dgm:pt>
    <dgm:pt modelId="{FBA3AD08-C110-4CBB-9D3B-61D639665348}" type="pres">
      <dgm:prSet presAssocID="{5F2476F4-F941-489E-AC68-005E14B4DA30}" presName="dummy4a" presStyleCnt="0"/>
      <dgm:spPr/>
    </dgm:pt>
    <dgm:pt modelId="{61F5BBA5-EF25-4E89-B4B5-7298DB689EA3}" type="pres">
      <dgm:prSet presAssocID="{5F2476F4-F941-489E-AC68-005E14B4DA30}" presName="dummy4b" presStyleCnt="0"/>
      <dgm:spPr/>
    </dgm:pt>
    <dgm:pt modelId="{705095C1-FCA4-40D1-8204-754227142EDA}" type="pres">
      <dgm:prSet presAssocID="{5F2476F4-F941-489E-AC68-005E14B4DA3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6C9DAB7-6AD6-4CCB-9600-DA748642CBB7}" type="pres">
      <dgm:prSet presAssocID="{1810A195-77AD-4AD0-BEFB-2B3C9091DE1E}" presName="arrowWedge1" presStyleLbl="fgSibTrans2D1" presStyleIdx="0" presStyleCnt="4"/>
      <dgm:spPr/>
    </dgm:pt>
    <dgm:pt modelId="{C9B1A9DA-79E3-41B1-8048-5B550F949766}" type="pres">
      <dgm:prSet presAssocID="{2C80C4C6-A8D4-4C9C-AFF5-B24C51A2B031}" presName="arrowWedge2" presStyleLbl="fgSibTrans2D1" presStyleIdx="1" presStyleCnt="4"/>
      <dgm:spPr/>
    </dgm:pt>
    <dgm:pt modelId="{64299DB6-3DCA-4B25-97ED-156089318284}" type="pres">
      <dgm:prSet presAssocID="{351D84F8-36FF-4DE2-B171-E091FF36CC6E}" presName="arrowWedge3" presStyleLbl="fgSibTrans2D1" presStyleIdx="2" presStyleCnt="4"/>
      <dgm:spPr/>
    </dgm:pt>
    <dgm:pt modelId="{E4DFA273-AF36-4163-933E-547D2EE86D94}" type="pres">
      <dgm:prSet presAssocID="{3D5EEF61-AC0E-4749-89B9-4F03C7A64AEE}" presName="arrowWedge4" presStyleLbl="fgSibTrans2D1" presStyleIdx="3" presStyleCnt="4"/>
      <dgm:spPr/>
    </dgm:pt>
  </dgm:ptLst>
  <dgm:cxnLst>
    <dgm:cxn modelId="{A2760A0F-DF67-4D56-851D-270B4D02B40F}" srcId="{5F2476F4-F941-489E-AC68-005E14B4DA30}" destId="{A9DA87F1-DF51-4EED-91AA-085F3B956233}" srcOrd="0" destOrd="0" parTransId="{A8FD4B5D-BBEE-433A-9E67-9B4D3693A287}" sibTransId="{1810A195-77AD-4AD0-BEFB-2B3C9091DE1E}"/>
    <dgm:cxn modelId="{58C6B421-5B4F-4FF5-88E0-1A9C9616F4AA}" type="presOf" srcId="{87DBA8F7-D7F2-420C-978A-C394A86F0190}" destId="{705095C1-FCA4-40D1-8204-754227142EDA}" srcOrd="1" destOrd="0" presId="urn:microsoft.com/office/officeart/2005/8/layout/cycle8"/>
    <dgm:cxn modelId="{10A5792E-EF4C-45DA-BEB9-A3B056A2609B}" type="presOf" srcId="{F81E94C0-1955-4720-A77A-605EB6513D0F}" destId="{1FF7E4A1-4AF6-4012-8F4D-EB47039F2D50}" srcOrd="0" destOrd="0" presId="urn:microsoft.com/office/officeart/2005/8/layout/cycle8"/>
    <dgm:cxn modelId="{8CD1353F-4764-4A97-BA5C-B02A1A863F14}" type="presOf" srcId="{FE27473C-BDA7-4604-BE0E-87BEAE0927AB}" destId="{81484917-9058-40B3-94AB-DCCB7902CD9B}" srcOrd="1" destOrd="0" presId="urn:microsoft.com/office/officeart/2005/8/layout/cycle8"/>
    <dgm:cxn modelId="{7BA4FF41-22F6-45BA-8FEF-A2AFA9C3903B}" srcId="{5F2476F4-F941-489E-AC68-005E14B4DA30}" destId="{F81E94C0-1955-4720-A77A-605EB6513D0F}" srcOrd="2" destOrd="0" parTransId="{E6F84607-ED2D-498C-B1A6-A853826BED33}" sibTransId="{351D84F8-36FF-4DE2-B171-E091FF36CC6E}"/>
    <dgm:cxn modelId="{1B09C073-B5AE-4EC7-85D1-BF9A1EF2B7C0}" type="presOf" srcId="{A9DA87F1-DF51-4EED-91AA-085F3B956233}" destId="{A015E74D-27C8-4911-8D36-53E10D1DF301}" srcOrd="1" destOrd="0" presId="urn:microsoft.com/office/officeart/2005/8/layout/cycle8"/>
    <dgm:cxn modelId="{2BCF6378-F3C0-4211-A511-087043123FA3}" type="presOf" srcId="{5F2476F4-F941-489E-AC68-005E14B4DA30}" destId="{3147DB96-4DC5-4147-A29E-4765CD7EF731}" srcOrd="0" destOrd="0" presId="urn:microsoft.com/office/officeart/2005/8/layout/cycle8"/>
    <dgm:cxn modelId="{035B5158-95A8-46D4-927A-33CEAD3E99F7}" type="presOf" srcId="{87DBA8F7-D7F2-420C-978A-C394A86F0190}" destId="{F8FA0DAF-0934-4268-BEC9-9CDCFE9BD451}" srcOrd="0" destOrd="0" presId="urn:microsoft.com/office/officeart/2005/8/layout/cycle8"/>
    <dgm:cxn modelId="{CB7D44A2-4371-41A3-A688-FFF1C3F4DBE2}" srcId="{5F2476F4-F941-489E-AC68-005E14B4DA30}" destId="{FE27473C-BDA7-4604-BE0E-87BEAE0927AB}" srcOrd="1" destOrd="0" parTransId="{90EA38D1-C05D-453A-B144-BBC9D28C611B}" sibTransId="{2C80C4C6-A8D4-4C9C-AFF5-B24C51A2B031}"/>
    <dgm:cxn modelId="{D8C9F7B2-AFF0-4805-A42B-CDA76D50BC8D}" type="presOf" srcId="{F81E94C0-1955-4720-A77A-605EB6513D0F}" destId="{E75125FD-8811-43CF-B92E-1342D37E922A}" srcOrd="1" destOrd="0" presId="urn:microsoft.com/office/officeart/2005/8/layout/cycle8"/>
    <dgm:cxn modelId="{19002ACE-6F8C-4318-A8F5-EFF9EC8F159B}" type="presOf" srcId="{FE27473C-BDA7-4604-BE0E-87BEAE0927AB}" destId="{C74153D9-A3BA-4971-9E53-A470AD23FC7E}" srcOrd="0" destOrd="0" presId="urn:microsoft.com/office/officeart/2005/8/layout/cycle8"/>
    <dgm:cxn modelId="{2E0A45DD-A304-4CB0-9A16-019E0B3405F4}" type="presOf" srcId="{A9DA87F1-DF51-4EED-91AA-085F3B956233}" destId="{B5BB3553-EAE4-4EC6-B672-CDD3016EDEA2}" srcOrd="0" destOrd="0" presId="urn:microsoft.com/office/officeart/2005/8/layout/cycle8"/>
    <dgm:cxn modelId="{2EFBA0E0-C807-4D06-AA49-6E78A0CFCF80}" srcId="{5F2476F4-F941-489E-AC68-005E14B4DA30}" destId="{87DBA8F7-D7F2-420C-978A-C394A86F0190}" srcOrd="3" destOrd="0" parTransId="{A135A2D8-0A98-4053-B127-0A3C87C564B6}" sibTransId="{3D5EEF61-AC0E-4749-89B9-4F03C7A64AEE}"/>
    <dgm:cxn modelId="{C1B5D06A-F9B0-4AC7-8755-0B6727C28AE8}" type="presParOf" srcId="{3147DB96-4DC5-4147-A29E-4765CD7EF731}" destId="{B5BB3553-EAE4-4EC6-B672-CDD3016EDEA2}" srcOrd="0" destOrd="0" presId="urn:microsoft.com/office/officeart/2005/8/layout/cycle8"/>
    <dgm:cxn modelId="{F1E24C22-C687-4806-91B8-9A3D895028E0}" type="presParOf" srcId="{3147DB96-4DC5-4147-A29E-4765CD7EF731}" destId="{E3A75D39-72D3-4F16-BA6F-4AD5A0F86497}" srcOrd="1" destOrd="0" presId="urn:microsoft.com/office/officeart/2005/8/layout/cycle8"/>
    <dgm:cxn modelId="{C06152D6-7EDE-442F-8CBD-315CCDCB5BEF}" type="presParOf" srcId="{3147DB96-4DC5-4147-A29E-4765CD7EF731}" destId="{17864E07-0467-4B4A-8B4F-2FC98ACA96ED}" srcOrd="2" destOrd="0" presId="urn:microsoft.com/office/officeart/2005/8/layout/cycle8"/>
    <dgm:cxn modelId="{1794EEFF-7113-4FE4-94C6-832DEF677C55}" type="presParOf" srcId="{3147DB96-4DC5-4147-A29E-4765CD7EF731}" destId="{A015E74D-27C8-4911-8D36-53E10D1DF301}" srcOrd="3" destOrd="0" presId="urn:microsoft.com/office/officeart/2005/8/layout/cycle8"/>
    <dgm:cxn modelId="{CBF05CC7-E089-4B40-A1B4-7EEBF341C424}" type="presParOf" srcId="{3147DB96-4DC5-4147-A29E-4765CD7EF731}" destId="{C74153D9-A3BA-4971-9E53-A470AD23FC7E}" srcOrd="4" destOrd="0" presId="urn:microsoft.com/office/officeart/2005/8/layout/cycle8"/>
    <dgm:cxn modelId="{6CF6D148-BEBE-46C3-9DFC-7DAD8541E6A1}" type="presParOf" srcId="{3147DB96-4DC5-4147-A29E-4765CD7EF731}" destId="{6EAC7CB7-8632-4AD7-8F83-081BFAACD326}" srcOrd="5" destOrd="0" presId="urn:microsoft.com/office/officeart/2005/8/layout/cycle8"/>
    <dgm:cxn modelId="{B2CB94FA-5ED8-4099-9E9D-E324B67DED6D}" type="presParOf" srcId="{3147DB96-4DC5-4147-A29E-4765CD7EF731}" destId="{FC157104-6984-4F29-A79A-5ACF475C91D1}" srcOrd="6" destOrd="0" presId="urn:microsoft.com/office/officeart/2005/8/layout/cycle8"/>
    <dgm:cxn modelId="{BAE0F7DE-EDEB-4551-A801-E2B7C5A78D7F}" type="presParOf" srcId="{3147DB96-4DC5-4147-A29E-4765CD7EF731}" destId="{81484917-9058-40B3-94AB-DCCB7902CD9B}" srcOrd="7" destOrd="0" presId="urn:microsoft.com/office/officeart/2005/8/layout/cycle8"/>
    <dgm:cxn modelId="{1A8EA95F-7602-45D1-97E1-6ECD71A53639}" type="presParOf" srcId="{3147DB96-4DC5-4147-A29E-4765CD7EF731}" destId="{1FF7E4A1-4AF6-4012-8F4D-EB47039F2D50}" srcOrd="8" destOrd="0" presId="urn:microsoft.com/office/officeart/2005/8/layout/cycle8"/>
    <dgm:cxn modelId="{1FA14FD2-4748-45B9-ABBE-4C7D4199E44D}" type="presParOf" srcId="{3147DB96-4DC5-4147-A29E-4765CD7EF731}" destId="{7800B387-8068-4581-A64C-D29BF731BC8B}" srcOrd="9" destOrd="0" presId="urn:microsoft.com/office/officeart/2005/8/layout/cycle8"/>
    <dgm:cxn modelId="{E4348F6E-B25C-48DB-890F-A08873697D44}" type="presParOf" srcId="{3147DB96-4DC5-4147-A29E-4765CD7EF731}" destId="{CF3C27F9-DB96-453D-A759-417E2367F314}" srcOrd="10" destOrd="0" presId="urn:microsoft.com/office/officeart/2005/8/layout/cycle8"/>
    <dgm:cxn modelId="{BB15A777-7D7C-4A36-A392-D144BA4BF5B9}" type="presParOf" srcId="{3147DB96-4DC5-4147-A29E-4765CD7EF731}" destId="{E75125FD-8811-43CF-B92E-1342D37E922A}" srcOrd="11" destOrd="0" presId="urn:microsoft.com/office/officeart/2005/8/layout/cycle8"/>
    <dgm:cxn modelId="{FD6769AE-0A01-478A-AE60-D05696903CED}" type="presParOf" srcId="{3147DB96-4DC5-4147-A29E-4765CD7EF731}" destId="{F8FA0DAF-0934-4268-BEC9-9CDCFE9BD451}" srcOrd="12" destOrd="0" presId="urn:microsoft.com/office/officeart/2005/8/layout/cycle8"/>
    <dgm:cxn modelId="{8918192A-6798-4594-9280-DE81AB1B8009}" type="presParOf" srcId="{3147DB96-4DC5-4147-A29E-4765CD7EF731}" destId="{FBA3AD08-C110-4CBB-9D3B-61D639665348}" srcOrd="13" destOrd="0" presId="urn:microsoft.com/office/officeart/2005/8/layout/cycle8"/>
    <dgm:cxn modelId="{A44352C4-D6A0-4395-B025-B86F6B2ACF8C}" type="presParOf" srcId="{3147DB96-4DC5-4147-A29E-4765CD7EF731}" destId="{61F5BBA5-EF25-4E89-B4B5-7298DB689EA3}" srcOrd="14" destOrd="0" presId="urn:microsoft.com/office/officeart/2005/8/layout/cycle8"/>
    <dgm:cxn modelId="{77DB503D-C11D-44BE-9367-87BE6B476353}" type="presParOf" srcId="{3147DB96-4DC5-4147-A29E-4765CD7EF731}" destId="{705095C1-FCA4-40D1-8204-754227142EDA}" srcOrd="15" destOrd="0" presId="urn:microsoft.com/office/officeart/2005/8/layout/cycle8"/>
    <dgm:cxn modelId="{BFD794FB-80C5-48B2-BAB3-5CE8541A167D}" type="presParOf" srcId="{3147DB96-4DC5-4147-A29E-4765CD7EF731}" destId="{D6C9DAB7-6AD6-4CCB-9600-DA748642CBB7}" srcOrd="16" destOrd="0" presId="urn:microsoft.com/office/officeart/2005/8/layout/cycle8"/>
    <dgm:cxn modelId="{0A3264E2-1BE9-4588-82FE-77770B6DDB89}" type="presParOf" srcId="{3147DB96-4DC5-4147-A29E-4765CD7EF731}" destId="{C9B1A9DA-79E3-41B1-8048-5B550F949766}" srcOrd="17" destOrd="0" presId="urn:microsoft.com/office/officeart/2005/8/layout/cycle8"/>
    <dgm:cxn modelId="{77DFB560-AC55-4C4D-995F-4007B2B4D57D}" type="presParOf" srcId="{3147DB96-4DC5-4147-A29E-4765CD7EF731}" destId="{64299DB6-3DCA-4B25-97ED-156089318284}" srcOrd="18" destOrd="0" presId="urn:microsoft.com/office/officeart/2005/8/layout/cycle8"/>
    <dgm:cxn modelId="{E57C7461-636A-43B6-801B-BEC19B84179B}" type="presParOf" srcId="{3147DB96-4DC5-4147-A29E-4765CD7EF731}" destId="{E4DFA273-AF36-4163-933E-547D2EE86D9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2DA7-7577-4B50-B0D5-2511B0B5CFFC}">
      <dsp:nvSpPr>
        <dsp:cNvPr id="0" name=""/>
        <dsp:cNvSpPr/>
      </dsp:nvSpPr>
      <dsp:spPr>
        <a:xfrm>
          <a:off x="0" y="0"/>
          <a:ext cx="7855888" cy="111808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Turismo como factor esencial para el mejoramiento de la calidad de vida y del desarrollo humano</a:t>
          </a:r>
        </a:p>
      </dsp:txBody>
      <dsp:txXfrm>
        <a:off x="32748" y="32748"/>
        <a:ext cx="6554907" cy="1052589"/>
      </dsp:txXfrm>
    </dsp:sp>
    <dsp:sp modelId="{84D8FE93-3221-420B-8609-B6770CF52D4A}">
      <dsp:nvSpPr>
        <dsp:cNvPr id="0" name=""/>
        <dsp:cNvSpPr/>
      </dsp:nvSpPr>
      <dsp:spPr>
        <a:xfrm>
          <a:off x="657930" y="1321374"/>
          <a:ext cx="7855888" cy="111808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135790"/>
            <a:satOff val="-6927"/>
            <a:lumOff val="219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Turismo accesible busca eliminar barreras físicas y sociales </a:t>
          </a:r>
        </a:p>
      </dsp:txBody>
      <dsp:txXfrm>
        <a:off x="690678" y="1354122"/>
        <a:ext cx="6405706" cy="1052589"/>
      </dsp:txXfrm>
    </dsp:sp>
    <dsp:sp modelId="{52528339-7CCD-4903-91FC-E62BC9855E79}">
      <dsp:nvSpPr>
        <dsp:cNvPr id="0" name=""/>
        <dsp:cNvSpPr/>
      </dsp:nvSpPr>
      <dsp:spPr>
        <a:xfrm>
          <a:off x="1306041" y="2642748"/>
          <a:ext cx="7855888" cy="111808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71579"/>
            <a:satOff val="-13854"/>
            <a:lumOff val="438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La accesibilidad permite  desarrollar la competitividad y la calidad de un destino turístico</a:t>
          </a:r>
        </a:p>
      </dsp:txBody>
      <dsp:txXfrm>
        <a:off x="1338789" y="2675496"/>
        <a:ext cx="6415526" cy="1052589"/>
      </dsp:txXfrm>
    </dsp:sp>
    <dsp:sp modelId="{9D47C4C2-C25B-4E01-89D8-69C5C39AB566}">
      <dsp:nvSpPr>
        <dsp:cNvPr id="0" name=""/>
        <dsp:cNvSpPr/>
      </dsp:nvSpPr>
      <dsp:spPr>
        <a:xfrm>
          <a:off x="1963972" y="3964123"/>
          <a:ext cx="7855888" cy="1118085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135790"/>
            <a:satOff val="-6927"/>
            <a:lumOff val="219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Para este fin se crearon las redes de turismo accesible, que buscan crear alianzas entre el sector público y privado </a:t>
          </a:r>
        </a:p>
      </dsp:txBody>
      <dsp:txXfrm>
        <a:off x="1996720" y="3996871"/>
        <a:ext cx="6405706" cy="1052589"/>
      </dsp:txXfrm>
    </dsp:sp>
    <dsp:sp modelId="{6CB737C0-2265-4049-8DB4-8BFBB9D0748A}">
      <dsp:nvSpPr>
        <dsp:cNvPr id="0" name=""/>
        <dsp:cNvSpPr/>
      </dsp:nvSpPr>
      <dsp:spPr>
        <a:xfrm>
          <a:off x="7129132" y="856352"/>
          <a:ext cx="726755" cy="7267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>
            <a:solidFill>
              <a:schemeClr val="tx1"/>
            </a:solidFill>
          </a:endParaRPr>
        </a:p>
      </dsp:txBody>
      <dsp:txXfrm>
        <a:off x="7292652" y="856352"/>
        <a:ext cx="399715" cy="546883"/>
      </dsp:txXfrm>
    </dsp:sp>
    <dsp:sp modelId="{1AFAC8D9-8E25-4756-93DB-04CF16E5CEC0}">
      <dsp:nvSpPr>
        <dsp:cNvPr id="0" name=""/>
        <dsp:cNvSpPr/>
      </dsp:nvSpPr>
      <dsp:spPr>
        <a:xfrm>
          <a:off x="7787063" y="2177726"/>
          <a:ext cx="726755" cy="7267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>
            <a:solidFill>
              <a:schemeClr val="tx1"/>
            </a:solidFill>
          </a:endParaRPr>
        </a:p>
      </dsp:txBody>
      <dsp:txXfrm>
        <a:off x="7950583" y="2177726"/>
        <a:ext cx="399715" cy="546883"/>
      </dsp:txXfrm>
    </dsp:sp>
    <dsp:sp modelId="{2B765EB1-8839-46FF-B7FF-B48A44CC16EF}">
      <dsp:nvSpPr>
        <dsp:cNvPr id="0" name=""/>
        <dsp:cNvSpPr/>
      </dsp:nvSpPr>
      <dsp:spPr>
        <a:xfrm>
          <a:off x="8435174" y="3499100"/>
          <a:ext cx="726755" cy="7267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300" kern="1200">
            <a:solidFill>
              <a:schemeClr val="tx1"/>
            </a:solidFill>
          </a:endParaRPr>
        </a:p>
      </dsp:txBody>
      <dsp:txXfrm>
        <a:off x="8598694" y="3499100"/>
        <a:ext cx="399715" cy="5468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0B2F0-1B4D-4666-9431-41226D465644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Personal especializado </a:t>
          </a:r>
        </a:p>
      </dsp:txBody>
      <dsp:txXfrm>
        <a:off x="3047999" y="270933"/>
        <a:ext cx="2032000" cy="541866"/>
      </dsp:txXfrm>
    </dsp:sp>
    <dsp:sp modelId="{76ED61D3-02F0-4980-9F10-BA0259FADD51}">
      <dsp:nvSpPr>
        <dsp:cNvPr id="0" name=""/>
        <dsp:cNvSpPr/>
      </dsp:nvSpPr>
      <dsp:spPr>
        <a:xfrm>
          <a:off x="1761066" y="812800"/>
          <a:ext cx="4605866" cy="46058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Lineamientos estratégicos</a:t>
          </a:r>
        </a:p>
      </dsp:txBody>
      <dsp:txXfrm>
        <a:off x="3070859" y="1077637"/>
        <a:ext cx="1986280" cy="529674"/>
      </dsp:txXfrm>
    </dsp:sp>
    <dsp:sp modelId="{4D13463F-FE08-4327-9CEE-2C74621A28BA}">
      <dsp:nvSpPr>
        <dsp:cNvPr id="0" name=""/>
        <dsp:cNvSpPr/>
      </dsp:nvSpPr>
      <dsp:spPr>
        <a:xfrm>
          <a:off x="2167466" y="1625600"/>
          <a:ext cx="3793066" cy="3793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Recursos económicos enfocados</a:t>
          </a:r>
        </a:p>
      </dsp:txBody>
      <dsp:txXfrm>
        <a:off x="3082543" y="1887321"/>
        <a:ext cx="1962912" cy="523443"/>
      </dsp:txXfrm>
    </dsp:sp>
    <dsp:sp modelId="{1C7F4911-7F2E-4D34-A563-69B2C9CCF029}">
      <dsp:nvSpPr>
        <dsp:cNvPr id="0" name=""/>
        <dsp:cNvSpPr/>
      </dsp:nvSpPr>
      <dsp:spPr>
        <a:xfrm>
          <a:off x="2573866" y="2438400"/>
          <a:ext cx="2980266" cy="29802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Datos estadísticos </a:t>
          </a:r>
        </a:p>
      </dsp:txBody>
      <dsp:txXfrm>
        <a:off x="3259327" y="2706624"/>
        <a:ext cx="1609344" cy="536448"/>
      </dsp:txXfrm>
    </dsp:sp>
    <dsp:sp modelId="{5E6AF5E8-6442-41E6-9425-3B39B4078434}">
      <dsp:nvSpPr>
        <dsp:cNvPr id="0" name=""/>
        <dsp:cNvSpPr/>
      </dsp:nvSpPr>
      <dsp:spPr>
        <a:xfrm>
          <a:off x="2980266" y="3251200"/>
          <a:ext cx="2167466" cy="21674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Alianzas estratégicas nacionales e internacionales</a:t>
          </a:r>
        </a:p>
      </dsp:txBody>
      <dsp:txXfrm>
        <a:off x="3297684" y="3793066"/>
        <a:ext cx="1532630" cy="10837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50F52-FF2E-4251-BE7E-A3A9E08AD621}">
      <dsp:nvSpPr>
        <dsp:cNvPr id="0" name=""/>
        <dsp:cNvSpPr/>
      </dsp:nvSpPr>
      <dsp:spPr>
        <a:xfrm>
          <a:off x="2882829" y="2547657"/>
          <a:ext cx="2132504" cy="2132504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tx1"/>
              </a:solidFill>
            </a:rPr>
            <a:t>REDTAEC</a:t>
          </a:r>
        </a:p>
      </dsp:txBody>
      <dsp:txXfrm>
        <a:off x="3195127" y="2859955"/>
        <a:ext cx="1507908" cy="1507908"/>
      </dsp:txXfrm>
    </dsp:sp>
    <dsp:sp modelId="{061EDA8C-5878-4421-B02E-EC66F5F620A8}">
      <dsp:nvSpPr>
        <dsp:cNvPr id="0" name=""/>
        <dsp:cNvSpPr/>
      </dsp:nvSpPr>
      <dsp:spPr>
        <a:xfrm rot="11700000">
          <a:off x="982515" y="2764817"/>
          <a:ext cx="1863627" cy="607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8973C-7EFE-4FB6-ABCA-B8E848E2C80D}">
      <dsp:nvSpPr>
        <dsp:cNvPr id="0" name=""/>
        <dsp:cNvSpPr/>
      </dsp:nvSpPr>
      <dsp:spPr>
        <a:xfrm>
          <a:off x="1326" y="2017176"/>
          <a:ext cx="2025879" cy="1620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Falta de constancia y seguimiento</a:t>
          </a:r>
        </a:p>
      </dsp:txBody>
      <dsp:txXfrm>
        <a:off x="48795" y="2064645"/>
        <a:ext cx="1930941" cy="1525765"/>
      </dsp:txXfrm>
    </dsp:sp>
    <dsp:sp modelId="{1AEA6D1C-003E-4F18-BAFC-623C54B8B370}">
      <dsp:nvSpPr>
        <dsp:cNvPr id="0" name=""/>
        <dsp:cNvSpPr/>
      </dsp:nvSpPr>
      <dsp:spPr>
        <a:xfrm rot="14700000">
          <a:off x="2127009" y="1400862"/>
          <a:ext cx="1863627" cy="607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6403"/>
            <a:satOff val="-6365"/>
            <a:lumOff val="12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4D9BC-D219-4118-B079-43A7C56E9861}">
      <dsp:nvSpPr>
        <dsp:cNvPr id="0" name=""/>
        <dsp:cNvSpPr/>
      </dsp:nvSpPr>
      <dsp:spPr>
        <a:xfrm>
          <a:off x="1652082" y="49882"/>
          <a:ext cx="2025879" cy="1620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Poco posicionamiento</a:t>
          </a:r>
        </a:p>
      </dsp:txBody>
      <dsp:txXfrm>
        <a:off x="1699551" y="97351"/>
        <a:ext cx="1930941" cy="1525765"/>
      </dsp:txXfrm>
    </dsp:sp>
    <dsp:sp modelId="{7FA68C39-C77F-4614-8A3E-EA9E4107DA1D}">
      <dsp:nvSpPr>
        <dsp:cNvPr id="0" name=""/>
        <dsp:cNvSpPr/>
      </dsp:nvSpPr>
      <dsp:spPr>
        <a:xfrm rot="17700000">
          <a:off x="3907526" y="1400862"/>
          <a:ext cx="1863627" cy="607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92806"/>
            <a:satOff val="-12729"/>
            <a:lumOff val="252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A3EF5-11AA-45C3-988F-69857DCCDA72}">
      <dsp:nvSpPr>
        <dsp:cNvPr id="0" name=""/>
        <dsp:cNvSpPr/>
      </dsp:nvSpPr>
      <dsp:spPr>
        <a:xfrm>
          <a:off x="4220202" y="49882"/>
          <a:ext cx="2025879" cy="1620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Crea beneficios a los prestadores que han estado involucrados </a:t>
          </a:r>
        </a:p>
      </dsp:txBody>
      <dsp:txXfrm>
        <a:off x="4267671" y="97351"/>
        <a:ext cx="1930941" cy="1525765"/>
      </dsp:txXfrm>
    </dsp:sp>
    <dsp:sp modelId="{49550806-BA40-4C7C-85B7-1714B374D04B}">
      <dsp:nvSpPr>
        <dsp:cNvPr id="0" name=""/>
        <dsp:cNvSpPr/>
      </dsp:nvSpPr>
      <dsp:spPr>
        <a:xfrm rot="20700000">
          <a:off x="5052020" y="2764817"/>
          <a:ext cx="1863627" cy="6077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739209"/>
            <a:satOff val="-19094"/>
            <a:lumOff val="37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F1D91-12A7-406C-825E-B67DDB58DF9D}">
      <dsp:nvSpPr>
        <dsp:cNvPr id="0" name=""/>
        <dsp:cNvSpPr/>
      </dsp:nvSpPr>
      <dsp:spPr>
        <a:xfrm>
          <a:off x="5870958" y="2017176"/>
          <a:ext cx="2025879" cy="16207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Escasas alianzas estratégicas entre sectores relacionados </a:t>
          </a:r>
        </a:p>
      </dsp:txBody>
      <dsp:txXfrm>
        <a:off x="5918427" y="2064645"/>
        <a:ext cx="1930941" cy="15257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32137-B4AF-4059-9A99-C8B053042F70}">
      <dsp:nvSpPr>
        <dsp:cNvPr id="0" name=""/>
        <dsp:cNvSpPr/>
      </dsp:nvSpPr>
      <dsp:spPr>
        <a:xfrm>
          <a:off x="1854971" y="0"/>
          <a:ext cx="2892912" cy="28929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F924-2195-4F10-BBD6-033F9CF794AA}">
      <dsp:nvSpPr>
        <dsp:cNvPr id="0" name=""/>
        <dsp:cNvSpPr/>
      </dsp:nvSpPr>
      <dsp:spPr>
        <a:xfrm>
          <a:off x="2493897" y="1047381"/>
          <a:ext cx="1614017" cy="806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Mercado de poco interés</a:t>
          </a:r>
        </a:p>
      </dsp:txBody>
      <dsp:txXfrm>
        <a:off x="2493897" y="1047381"/>
        <a:ext cx="1614017" cy="806913"/>
      </dsp:txXfrm>
    </dsp:sp>
    <dsp:sp modelId="{386934F4-9207-454E-AEF0-0BF9A6246C38}">
      <dsp:nvSpPr>
        <dsp:cNvPr id="0" name=""/>
        <dsp:cNvSpPr/>
      </dsp:nvSpPr>
      <dsp:spPr>
        <a:xfrm>
          <a:off x="1257805" y="1854294"/>
          <a:ext cx="2485232" cy="248628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AD038-CA90-4873-BC00-DF5DA7DC8EEB}">
      <dsp:nvSpPr>
        <dsp:cNvPr id="0" name=""/>
        <dsp:cNvSpPr/>
      </dsp:nvSpPr>
      <dsp:spPr>
        <a:xfrm>
          <a:off x="1686888" y="2712861"/>
          <a:ext cx="1614017" cy="806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Baños como una ciudad Accesible</a:t>
          </a:r>
        </a:p>
      </dsp:txBody>
      <dsp:txXfrm>
        <a:off x="1686888" y="2712861"/>
        <a:ext cx="1614017" cy="806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80768-4738-4527-BE1E-7CCE23171AA0}">
      <dsp:nvSpPr>
        <dsp:cNvPr id="0" name=""/>
        <dsp:cNvSpPr/>
      </dsp:nvSpPr>
      <dsp:spPr>
        <a:xfrm>
          <a:off x="601860" y="285"/>
          <a:ext cx="2089546" cy="12537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Asesoría técnica </a:t>
          </a:r>
        </a:p>
      </dsp:txBody>
      <dsp:txXfrm>
        <a:off x="638580" y="37005"/>
        <a:ext cx="2016106" cy="1180288"/>
      </dsp:txXfrm>
    </dsp:sp>
    <dsp:sp modelId="{A9E0DDD5-05AD-4AC9-B82D-08FAAE7F5C4A}">
      <dsp:nvSpPr>
        <dsp:cNvPr id="0" name=""/>
        <dsp:cNvSpPr/>
      </dsp:nvSpPr>
      <dsp:spPr>
        <a:xfrm>
          <a:off x="2875287" y="368045"/>
          <a:ext cx="442983" cy="51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2875287" y="471686"/>
        <a:ext cx="310088" cy="310925"/>
      </dsp:txXfrm>
    </dsp:sp>
    <dsp:sp modelId="{AC70FB14-7A04-4D29-BF39-20EDE86BA431}">
      <dsp:nvSpPr>
        <dsp:cNvPr id="0" name=""/>
        <dsp:cNvSpPr/>
      </dsp:nvSpPr>
      <dsp:spPr>
        <a:xfrm>
          <a:off x="3527226" y="285"/>
          <a:ext cx="2089546" cy="12537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77594"/>
            <a:satOff val="-3958"/>
            <a:lumOff val="125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Gestión de políticas</a:t>
          </a:r>
        </a:p>
      </dsp:txBody>
      <dsp:txXfrm>
        <a:off x="3563946" y="37005"/>
        <a:ext cx="2016106" cy="1180288"/>
      </dsp:txXfrm>
    </dsp:sp>
    <dsp:sp modelId="{1EB34A49-2F19-4CEC-B268-339B112066D5}">
      <dsp:nvSpPr>
        <dsp:cNvPr id="0" name=""/>
        <dsp:cNvSpPr/>
      </dsp:nvSpPr>
      <dsp:spPr>
        <a:xfrm>
          <a:off x="5800653" y="368045"/>
          <a:ext cx="442983" cy="51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93843"/>
            <a:satOff val="-4375"/>
            <a:lumOff val="117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800653" y="471686"/>
        <a:ext cx="310088" cy="310925"/>
      </dsp:txXfrm>
    </dsp:sp>
    <dsp:sp modelId="{A024BD53-47BC-4BBD-869D-B56F6DD16B1B}">
      <dsp:nvSpPr>
        <dsp:cNvPr id="0" name=""/>
        <dsp:cNvSpPr/>
      </dsp:nvSpPr>
      <dsp:spPr>
        <a:xfrm>
          <a:off x="6452592" y="285"/>
          <a:ext cx="2089546" cy="12537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155188"/>
            <a:satOff val="-7917"/>
            <a:lumOff val="2503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Proveedores de servicios </a:t>
          </a:r>
        </a:p>
      </dsp:txBody>
      <dsp:txXfrm>
        <a:off x="6489312" y="37005"/>
        <a:ext cx="2016106" cy="1180288"/>
      </dsp:txXfrm>
    </dsp:sp>
    <dsp:sp modelId="{F4AAA88D-1E51-49EF-B4C2-E47B08A6886C}">
      <dsp:nvSpPr>
        <dsp:cNvPr id="0" name=""/>
        <dsp:cNvSpPr/>
      </dsp:nvSpPr>
      <dsp:spPr>
        <a:xfrm rot="5400000">
          <a:off x="7275873" y="1400281"/>
          <a:ext cx="442983" cy="51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87686"/>
            <a:satOff val="-8749"/>
            <a:lumOff val="23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 rot="-5400000">
        <a:off x="7341903" y="1437893"/>
        <a:ext cx="310925" cy="310088"/>
      </dsp:txXfrm>
    </dsp:sp>
    <dsp:sp modelId="{8AAF7C77-9BE1-49AC-8C8A-98C0738A683B}">
      <dsp:nvSpPr>
        <dsp:cNvPr id="0" name=""/>
        <dsp:cNvSpPr/>
      </dsp:nvSpPr>
      <dsp:spPr>
        <a:xfrm>
          <a:off x="6452592" y="2089831"/>
          <a:ext cx="2089546" cy="12537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32782"/>
            <a:satOff val="-11875"/>
            <a:lumOff val="375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Promoción</a:t>
          </a:r>
        </a:p>
      </dsp:txBody>
      <dsp:txXfrm>
        <a:off x="6489312" y="2126551"/>
        <a:ext cx="2016106" cy="1180288"/>
      </dsp:txXfrm>
    </dsp:sp>
    <dsp:sp modelId="{775CB1FA-1C42-4B9E-84BA-B8213CE3A75E}">
      <dsp:nvSpPr>
        <dsp:cNvPr id="0" name=""/>
        <dsp:cNvSpPr/>
      </dsp:nvSpPr>
      <dsp:spPr>
        <a:xfrm rot="10800000">
          <a:off x="5825728" y="2457592"/>
          <a:ext cx="442983" cy="51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81529"/>
            <a:satOff val="-13124"/>
            <a:lumOff val="352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 rot="10800000">
        <a:off x="5958623" y="2561233"/>
        <a:ext cx="310088" cy="310925"/>
      </dsp:txXfrm>
    </dsp:sp>
    <dsp:sp modelId="{F5324E8F-1788-4259-ADC3-E3CB0CA75172}">
      <dsp:nvSpPr>
        <dsp:cNvPr id="0" name=""/>
        <dsp:cNvSpPr/>
      </dsp:nvSpPr>
      <dsp:spPr>
        <a:xfrm>
          <a:off x="3527226" y="2089831"/>
          <a:ext cx="2089546" cy="12537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232782"/>
            <a:satOff val="-11875"/>
            <a:lumOff val="375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Comercialización </a:t>
          </a:r>
        </a:p>
      </dsp:txBody>
      <dsp:txXfrm>
        <a:off x="3563946" y="2126551"/>
        <a:ext cx="2016106" cy="1180288"/>
      </dsp:txXfrm>
    </dsp:sp>
    <dsp:sp modelId="{9AB73754-EF64-4456-9609-7E97B60F09BD}">
      <dsp:nvSpPr>
        <dsp:cNvPr id="0" name=""/>
        <dsp:cNvSpPr/>
      </dsp:nvSpPr>
      <dsp:spPr>
        <a:xfrm rot="10800000">
          <a:off x="2900362" y="2457592"/>
          <a:ext cx="442983" cy="51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87686"/>
            <a:satOff val="-8749"/>
            <a:lumOff val="23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50" kern="1200"/>
        </a:p>
      </dsp:txBody>
      <dsp:txXfrm rot="10800000">
        <a:off x="3033257" y="2561233"/>
        <a:ext cx="310088" cy="310925"/>
      </dsp:txXfrm>
    </dsp:sp>
    <dsp:sp modelId="{6284CA93-BB40-402C-9BE0-4D55D9481612}">
      <dsp:nvSpPr>
        <dsp:cNvPr id="0" name=""/>
        <dsp:cNvSpPr/>
      </dsp:nvSpPr>
      <dsp:spPr>
        <a:xfrm>
          <a:off x="601860" y="2089831"/>
          <a:ext cx="2089546" cy="12537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155188"/>
            <a:satOff val="-7917"/>
            <a:lumOff val="2503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Investigación</a:t>
          </a:r>
        </a:p>
      </dsp:txBody>
      <dsp:txXfrm>
        <a:off x="638580" y="2126551"/>
        <a:ext cx="2016106" cy="1180288"/>
      </dsp:txXfrm>
    </dsp:sp>
    <dsp:sp modelId="{30E1D7DB-708C-42C1-B73E-8571D8AB106E}">
      <dsp:nvSpPr>
        <dsp:cNvPr id="0" name=""/>
        <dsp:cNvSpPr/>
      </dsp:nvSpPr>
      <dsp:spPr>
        <a:xfrm rot="5400000">
          <a:off x="1425142" y="3489828"/>
          <a:ext cx="442983" cy="518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93843"/>
            <a:satOff val="-4375"/>
            <a:lumOff val="117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 rot="-5400000">
        <a:off x="1491172" y="3527440"/>
        <a:ext cx="310925" cy="310088"/>
      </dsp:txXfrm>
    </dsp:sp>
    <dsp:sp modelId="{3AB2F830-C548-4395-99A8-3E7BC01D9355}">
      <dsp:nvSpPr>
        <dsp:cNvPr id="0" name=""/>
        <dsp:cNvSpPr/>
      </dsp:nvSpPr>
      <dsp:spPr>
        <a:xfrm>
          <a:off x="601860" y="4179378"/>
          <a:ext cx="2089546" cy="12537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-77594"/>
            <a:satOff val="-3958"/>
            <a:lumOff val="125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Educación </a:t>
          </a:r>
        </a:p>
      </dsp:txBody>
      <dsp:txXfrm>
        <a:off x="638580" y="4216098"/>
        <a:ext cx="2016106" cy="1180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71F06-7E63-4C06-9CF2-20129D70B058}">
      <dsp:nvSpPr>
        <dsp:cNvPr id="0" name=""/>
        <dsp:cNvSpPr/>
      </dsp:nvSpPr>
      <dsp:spPr>
        <a:xfrm>
          <a:off x="1771790" y="1310"/>
          <a:ext cx="9188445" cy="9981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600" kern="1200">
              <a:solidFill>
                <a:schemeClr val="tx1"/>
              </a:solidFill>
            </a:rPr>
            <a:t>Analizar la influencia de la Red de Turismo Accesible del Ecuador (REDTAEC) en el desarrollo del turismo accesible en la ciudad de Baños de Agua Santa a través del análisis de la gestión de esta organización, con el fin de generar estrategias enfocadas a mejorar la accesibilidad de la zona.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01025" y="30545"/>
        <a:ext cx="9129975" cy="939691"/>
      </dsp:txXfrm>
    </dsp:sp>
    <dsp:sp modelId="{4C85A49C-235A-44B7-A62E-7BAC7228BD5E}">
      <dsp:nvSpPr>
        <dsp:cNvPr id="0" name=""/>
        <dsp:cNvSpPr/>
      </dsp:nvSpPr>
      <dsp:spPr>
        <a:xfrm>
          <a:off x="1771790" y="1179141"/>
          <a:ext cx="998161" cy="99816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5AE3-E788-4DA0-A2B4-D6E9EA60E171}">
      <dsp:nvSpPr>
        <dsp:cNvPr id="0" name=""/>
        <dsp:cNvSpPr/>
      </dsp:nvSpPr>
      <dsp:spPr>
        <a:xfrm>
          <a:off x="2829842" y="1179141"/>
          <a:ext cx="8130393" cy="99816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600" kern="1200">
              <a:solidFill>
                <a:schemeClr val="tx1"/>
              </a:solidFill>
            </a:rPr>
            <a:t>Detallar el rol de las redes de turismo accesible en el desarrollo de los destinos turísticos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878577" y="1227876"/>
        <a:ext cx="8032923" cy="900691"/>
      </dsp:txXfrm>
    </dsp:sp>
    <dsp:sp modelId="{D85B9C85-8D0B-49C0-8B11-C6F68AFC84B9}">
      <dsp:nvSpPr>
        <dsp:cNvPr id="0" name=""/>
        <dsp:cNvSpPr/>
      </dsp:nvSpPr>
      <dsp:spPr>
        <a:xfrm>
          <a:off x="1771790" y="2297082"/>
          <a:ext cx="998161" cy="998161"/>
        </a:xfrm>
        <a:prstGeom prst="roundRect">
          <a:avLst>
            <a:gd name="adj" fmla="val 16670"/>
          </a:avLst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5860E-4BCC-4F17-923A-474B87504B49}">
      <dsp:nvSpPr>
        <dsp:cNvPr id="0" name=""/>
        <dsp:cNvSpPr/>
      </dsp:nvSpPr>
      <dsp:spPr>
        <a:xfrm>
          <a:off x="2829842" y="2297082"/>
          <a:ext cx="8130393" cy="998161"/>
        </a:xfrm>
        <a:prstGeom prst="roundRect">
          <a:avLst>
            <a:gd name="adj" fmla="val 16670"/>
          </a:avLst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600" kern="1200">
              <a:solidFill>
                <a:schemeClr val="tx1"/>
              </a:solidFill>
            </a:rPr>
            <a:t>Identificar el papel de los principales organismos del sector público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878577" y="2345817"/>
        <a:ext cx="8032923" cy="900691"/>
      </dsp:txXfrm>
    </dsp:sp>
    <dsp:sp modelId="{E77F4AC6-11A3-4D9C-A0AE-773451FC383C}">
      <dsp:nvSpPr>
        <dsp:cNvPr id="0" name=""/>
        <dsp:cNvSpPr/>
      </dsp:nvSpPr>
      <dsp:spPr>
        <a:xfrm>
          <a:off x="1771790" y="3415023"/>
          <a:ext cx="998161" cy="998161"/>
        </a:xfrm>
        <a:prstGeom prst="roundRect">
          <a:avLst>
            <a:gd name="adj" fmla="val 16670"/>
          </a:avLst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6C65E-C216-462E-BC62-146FC0E5AB63}">
      <dsp:nvSpPr>
        <dsp:cNvPr id="0" name=""/>
        <dsp:cNvSpPr/>
      </dsp:nvSpPr>
      <dsp:spPr>
        <a:xfrm>
          <a:off x="2829842" y="3415023"/>
          <a:ext cx="8130393" cy="998161"/>
        </a:xfrm>
        <a:prstGeom prst="roundRect">
          <a:avLst>
            <a:gd name="adj" fmla="val 16670"/>
          </a:avLst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600" kern="1200">
              <a:solidFill>
                <a:schemeClr val="tx1"/>
              </a:solidFill>
            </a:rPr>
            <a:t>Determinar la participación de la Red de Turismo Accesible del Ecuador-REDTAEC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878577" y="3463758"/>
        <a:ext cx="8032923" cy="900691"/>
      </dsp:txXfrm>
    </dsp:sp>
    <dsp:sp modelId="{77A93722-D4B9-48C6-8030-E667416A6139}">
      <dsp:nvSpPr>
        <dsp:cNvPr id="0" name=""/>
        <dsp:cNvSpPr/>
      </dsp:nvSpPr>
      <dsp:spPr>
        <a:xfrm>
          <a:off x="1771790" y="4532964"/>
          <a:ext cx="998161" cy="998161"/>
        </a:xfrm>
        <a:prstGeom prst="roundRect">
          <a:avLst>
            <a:gd name="adj" fmla="val 1667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191B-59A1-4471-83FF-03715EEC1515}">
      <dsp:nvSpPr>
        <dsp:cNvPr id="0" name=""/>
        <dsp:cNvSpPr/>
      </dsp:nvSpPr>
      <dsp:spPr>
        <a:xfrm>
          <a:off x="2829842" y="4532964"/>
          <a:ext cx="8130393" cy="998161"/>
        </a:xfrm>
        <a:prstGeom prst="roundRect">
          <a:avLst>
            <a:gd name="adj" fmla="val 1667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600" kern="1200">
              <a:solidFill>
                <a:schemeClr val="tx1"/>
              </a:solidFill>
            </a:rPr>
            <a:t>Definir los posibles cambios que se deban realizar en la gestión de la red para su mejor funcionamiento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878577" y="4581699"/>
        <a:ext cx="8032923" cy="900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A8F15-6BFB-4C1E-9F80-8C383464196B}">
      <dsp:nvSpPr>
        <dsp:cNvPr id="0" name=""/>
        <dsp:cNvSpPr/>
      </dsp:nvSpPr>
      <dsp:spPr>
        <a:xfrm>
          <a:off x="568796" y="0"/>
          <a:ext cx="6446355" cy="221225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05345-71D4-484A-B98F-EF520EBC8A63}">
      <dsp:nvSpPr>
        <dsp:cNvPr id="0" name=""/>
        <dsp:cNvSpPr/>
      </dsp:nvSpPr>
      <dsp:spPr>
        <a:xfrm>
          <a:off x="460193" y="1088704"/>
          <a:ext cx="2275184" cy="8849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Recursos estratégicos </a:t>
          </a:r>
        </a:p>
      </dsp:txBody>
      <dsp:txXfrm>
        <a:off x="503390" y="1131901"/>
        <a:ext cx="2188790" cy="798508"/>
      </dsp:txXfrm>
    </dsp:sp>
    <dsp:sp modelId="{E3637D6B-E516-4F26-943F-1099DB101363}">
      <dsp:nvSpPr>
        <dsp:cNvPr id="0" name=""/>
        <dsp:cNvSpPr/>
      </dsp:nvSpPr>
      <dsp:spPr>
        <a:xfrm>
          <a:off x="2917895" y="1088704"/>
          <a:ext cx="2275184" cy="884902"/>
        </a:xfrm>
        <a:prstGeom prst="round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Capacidades</a:t>
          </a:r>
        </a:p>
      </dsp:txBody>
      <dsp:txXfrm>
        <a:off x="2961092" y="1131901"/>
        <a:ext cx="2188790" cy="798508"/>
      </dsp:txXfrm>
    </dsp:sp>
    <dsp:sp modelId="{3EAB492E-F687-4AC9-8BF6-549F7ACFD80E}">
      <dsp:nvSpPr>
        <dsp:cNvPr id="0" name=""/>
        <dsp:cNvSpPr/>
      </dsp:nvSpPr>
      <dsp:spPr>
        <a:xfrm>
          <a:off x="5308763" y="1088704"/>
          <a:ext cx="2275184" cy="884902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Ventaja competitiva</a:t>
          </a:r>
        </a:p>
      </dsp:txBody>
      <dsp:txXfrm>
        <a:off x="5351960" y="1131901"/>
        <a:ext cx="2188790" cy="798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F54A6-3864-4331-B227-F91D30F2C2AE}">
      <dsp:nvSpPr>
        <dsp:cNvPr id="0" name=""/>
        <dsp:cNvSpPr/>
      </dsp:nvSpPr>
      <dsp:spPr>
        <a:xfrm>
          <a:off x="4800379" y="2656852"/>
          <a:ext cx="1034506" cy="124616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600" kern="1200">
              <a:solidFill>
                <a:schemeClr val="tx1"/>
              </a:solidFill>
            </a:rPr>
            <a:t>Eliyahu Goldratt 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850879" y="2707352"/>
        <a:ext cx="933506" cy="1145164"/>
      </dsp:txXfrm>
    </dsp:sp>
    <dsp:sp modelId="{616050A6-694C-4E23-B499-D9C7663FC531}">
      <dsp:nvSpPr>
        <dsp:cNvPr id="0" name=""/>
        <dsp:cNvSpPr/>
      </dsp:nvSpPr>
      <dsp:spPr>
        <a:xfrm rot="16200000">
          <a:off x="4671368" y="2010588"/>
          <a:ext cx="12925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2528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5D28A-84B4-4AB0-A853-BADD17BBAA76}">
      <dsp:nvSpPr>
        <dsp:cNvPr id="0" name=""/>
        <dsp:cNvSpPr/>
      </dsp:nvSpPr>
      <dsp:spPr>
        <a:xfrm>
          <a:off x="4615710" y="-54757"/>
          <a:ext cx="1403845" cy="141908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Licenciado en física, filósofo, líder en negocios y creador de la teoría 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684240" y="13773"/>
        <a:ext cx="1266785" cy="1282021"/>
      </dsp:txXfrm>
    </dsp:sp>
    <dsp:sp modelId="{9543DC76-099E-43B0-9D31-2391EB209549}">
      <dsp:nvSpPr>
        <dsp:cNvPr id="0" name=""/>
        <dsp:cNvSpPr/>
      </dsp:nvSpPr>
      <dsp:spPr>
        <a:xfrm rot="1800000">
          <a:off x="5790984" y="3742413"/>
          <a:ext cx="6553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369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DC9A1-9276-4C07-BE1A-44F5F5B68382}">
      <dsp:nvSpPr>
        <dsp:cNvPr id="0" name=""/>
        <dsp:cNvSpPr/>
      </dsp:nvSpPr>
      <dsp:spPr>
        <a:xfrm>
          <a:off x="6402453" y="3435019"/>
          <a:ext cx="2377255" cy="231498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</a:rPr>
            <a:t>Se debe determinar la meta de una organización al igual que los puntos débiles internos y externos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515461" y="3548027"/>
        <a:ext cx="2151239" cy="2088965"/>
      </dsp:txXfrm>
    </dsp:sp>
    <dsp:sp modelId="{57C91459-FDF5-4263-9F25-DCE3E03EC409}">
      <dsp:nvSpPr>
        <dsp:cNvPr id="0" name=""/>
        <dsp:cNvSpPr/>
      </dsp:nvSpPr>
      <dsp:spPr>
        <a:xfrm rot="9000000">
          <a:off x="4317833" y="3707869"/>
          <a:ext cx="517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191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88128-86DD-4B91-AE9C-85C7A21C443F}">
      <dsp:nvSpPr>
        <dsp:cNvPr id="0" name=""/>
        <dsp:cNvSpPr/>
      </dsp:nvSpPr>
      <dsp:spPr>
        <a:xfrm>
          <a:off x="1735891" y="3454400"/>
          <a:ext cx="2616587" cy="22762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</a:rPr>
            <a:t>Se pone en práctica al DBR y se realiza un plan de mejora continua, identificando nuevas restricciones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847007" y="3565516"/>
        <a:ext cx="2394355" cy="2053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73BA9-7C38-484F-9B72-D99D2F903AB5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Unión de  empresas con vínculos en común</a:t>
          </a:r>
        </a:p>
      </dsp:txBody>
      <dsp:txXfrm>
        <a:off x="4392232" y="3136513"/>
        <a:ext cx="1781934" cy="1531918"/>
      </dsp:txXfrm>
    </dsp:sp>
    <dsp:sp modelId="{B2CC0D87-5865-4BDA-929D-4B121B42A152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Estructuras abiertas</a:t>
          </a:r>
        </a:p>
      </dsp:txBody>
      <dsp:txXfrm>
        <a:off x="2604759" y="2282937"/>
        <a:ext cx="1076134" cy="1069538"/>
      </dsp:txXfrm>
    </dsp:sp>
    <dsp:sp modelId="{B8D0DE63-C211-4DBB-B38E-31EFBBB050FC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Innovar los destinos turísticos</a:t>
          </a:r>
        </a:p>
      </dsp:txBody>
      <dsp:txXfrm rot="-20700000">
        <a:off x="3738879" y="704426"/>
        <a:ext cx="1192106" cy="1192106"/>
      </dsp:txXfrm>
    </dsp:sp>
    <dsp:sp modelId="{92E0F9B4-DB1E-4BF7-A55A-8E9135CB42B3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3EE0-EF57-4D5E-AED1-241591451264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79889-D01A-4C01-B748-5B38A8CF11C5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8B704-329A-4518-96E7-C8099D457EB4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0A930-5CC4-4E64-BEE3-2ECB50C376A5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62A1D-3A59-4713-8BE1-9E9A53CE1C1C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chemeClr val="tx1"/>
              </a:solidFill>
            </a:rPr>
            <a:t>REDTAEC (Ecuador)</a:t>
          </a:r>
        </a:p>
      </dsp:txBody>
      <dsp:txXfrm>
        <a:off x="2031999" y="4368800"/>
        <a:ext cx="4064000" cy="1016000"/>
      </dsp:txXfrm>
    </dsp:sp>
    <dsp:sp modelId="{E5D1FEE6-2A10-46D3-BF2D-7C6A74E7835B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RTA (Argentina)</a:t>
          </a:r>
        </a:p>
      </dsp:txBody>
      <dsp:txXfrm>
        <a:off x="3684358" y="2077723"/>
        <a:ext cx="1077630" cy="1077630"/>
      </dsp:txXfrm>
    </dsp:sp>
    <dsp:sp modelId="{7E4221E3-6195-433D-B4CD-A9E42BE46F20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2">
            <a:shade val="80000"/>
            <a:hueOff val="-318036"/>
            <a:satOff val="-8358"/>
            <a:lumOff val="158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RTA (Chile)</a:t>
          </a:r>
        </a:p>
      </dsp:txBody>
      <dsp:txXfrm>
        <a:off x="2593851" y="934385"/>
        <a:ext cx="1077630" cy="1077630"/>
      </dsp:txXfrm>
    </dsp:sp>
    <dsp:sp modelId="{B3D9ABA9-42E6-4985-A652-306CE156C24D}">
      <dsp:nvSpPr>
        <dsp:cNvPr id="0" name=""/>
        <dsp:cNvSpPr/>
      </dsp:nvSpPr>
      <dsp:spPr>
        <a:xfrm>
          <a:off x="3939826" y="263711"/>
          <a:ext cx="1524000" cy="1524000"/>
        </a:xfrm>
        <a:prstGeom prst="ellipse">
          <a:avLst/>
        </a:prstGeom>
        <a:solidFill>
          <a:schemeClr val="accent2">
            <a:shade val="80000"/>
            <a:hueOff val="-636072"/>
            <a:satOff val="-16715"/>
            <a:lumOff val="316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RED ESTABLE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(España)</a:t>
          </a:r>
        </a:p>
      </dsp:txBody>
      <dsp:txXfrm>
        <a:off x="4163011" y="486896"/>
        <a:ext cx="1077630" cy="1077630"/>
      </dsp:txXfrm>
    </dsp:sp>
    <dsp:sp modelId="{204459CB-42F1-4571-8AA9-EDC18B8FA5D3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1804-05E4-43B2-82A4-5ED6136CFCB3}">
      <dsp:nvSpPr>
        <dsp:cNvPr id="0" name=""/>
        <dsp:cNvSpPr/>
      </dsp:nvSpPr>
      <dsp:spPr>
        <a:xfrm>
          <a:off x="4506211" y="3328"/>
          <a:ext cx="2016822" cy="13109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Ministerio de Turismo</a:t>
          </a:r>
        </a:p>
      </dsp:txBody>
      <dsp:txXfrm>
        <a:off x="4570206" y="67323"/>
        <a:ext cx="1888832" cy="1182944"/>
      </dsp:txXfrm>
    </dsp:sp>
    <dsp:sp modelId="{4B2FB481-3320-42D7-8D84-BD4C6A38CE22}">
      <dsp:nvSpPr>
        <dsp:cNvPr id="0" name=""/>
        <dsp:cNvSpPr/>
      </dsp:nvSpPr>
      <dsp:spPr>
        <a:xfrm>
          <a:off x="2896115" y="658795"/>
          <a:ext cx="5237013" cy="5237013"/>
        </a:xfrm>
        <a:custGeom>
          <a:avLst/>
          <a:gdLst/>
          <a:ahLst/>
          <a:cxnLst/>
          <a:rect l="0" t="0" r="0" b="0"/>
          <a:pathLst>
            <a:path>
              <a:moveTo>
                <a:pt x="3896957" y="333306"/>
              </a:moveTo>
              <a:arcTo wR="2618506" hR="2618506" stAng="17953484" swAng="1211461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2AAE1-4409-4F97-A0A7-A7B428FA0A84}">
      <dsp:nvSpPr>
        <dsp:cNvPr id="0" name=""/>
        <dsp:cNvSpPr/>
      </dsp:nvSpPr>
      <dsp:spPr>
        <a:xfrm>
          <a:off x="6996559" y="1812671"/>
          <a:ext cx="2016822" cy="13109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Gobierno Provincial de Tungurahua</a:t>
          </a:r>
        </a:p>
      </dsp:txBody>
      <dsp:txXfrm>
        <a:off x="7060554" y="1876666"/>
        <a:ext cx="1888832" cy="1182944"/>
      </dsp:txXfrm>
    </dsp:sp>
    <dsp:sp modelId="{75511D58-2253-4B28-89C3-1434134BC8EE}">
      <dsp:nvSpPr>
        <dsp:cNvPr id="0" name=""/>
        <dsp:cNvSpPr/>
      </dsp:nvSpPr>
      <dsp:spPr>
        <a:xfrm>
          <a:off x="2896115" y="658795"/>
          <a:ext cx="5237013" cy="5237013"/>
        </a:xfrm>
        <a:custGeom>
          <a:avLst/>
          <a:gdLst/>
          <a:ahLst/>
          <a:cxnLst/>
          <a:rect l="0" t="0" r="0" b="0"/>
          <a:pathLst>
            <a:path>
              <a:moveTo>
                <a:pt x="5230730" y="2799787"/>
              </a:moveTo>
              <a:arcTo wR="2618506" hR="2618506" stAng="21838188" swAng="1359666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22E34-D324-41D6-B1D2-F9538CB41A70}">
      <dsp:nvSpPr>
        <dsp:cNvPr id="0" name=""/>
        <dsp:cNvSpPr/>
      </dsp:nvSpPr>
      <dsp:spPr>
        <a:xfrm>
          <a:off x="6045330" y="4740251"/>
          <a:ext cx="2016822" cy="13109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Gobierno Autónomo Descentralizado de Baños de Agua Santa</a:t>
          </a:r>
        </a:p>
      </dsp:txBody>
      <dsp:txXfrm>
        <a:off x="6109325" y="4804246"/>
        <a:ext cx="1888832" cy="1182944"/>
      </dsp:txXfrm>
    </dsp:sp>
    <dsp:sp modelId="{767E94D8-310D-4B60-B677-6C33389E9A8E}">
      <dsp:nvSpPr>
        <dsp:cNvPr id="0" name=""/>
        <dsp:cNvSpPr/>
      </dsp:nvSpPr>
      <dsp:spPr>
        <a:xfrm>
          <a:off x="2896115" y="658795"/>
          <a:ext cx="5237013" cy="5237013"/>
        </a:xfrm>
        <a:custGeom>
          <a:avLst/>
          <a:gdLst/>
          <a:ahLst/>
          <a:cxnLst/>
          <a:rect l="0" t="0" r="0" b="0"/>
          <a:pathLst>
            <a:path>
              <a:moveTo>
                <a:pt x="2939822" y="5217224"/>
              </a:moveTo>
              <a:arcTo wR="2618506" hR="2618506" stAng="4977090" swAng="845819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B4172-1A61-4A38-A8A4-31CBAAC31190}">
      <dsp:nvSpPr>
        <dsp:cNvPr id="0" name=""/>
        <dsp:cNvSpPr/>
      </dsp:nvSpPr>
      <dsp:spPr>
        <a:xfrm>
          <a:off x="2967091" y="4740251"/>
          <a:ext cx="2016822" cy="13109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CONADIS</a:t>
          </a:r>
        </a:p>
      </dsp:txBody>
      <dsp:txXfrm>
        <a:off x="3031086" y="4804246"/>
        <a:ext cx="1888832" cy="1182944"/>
      </dsp:txXfrm>
    </dsp:sp>
    <dsp:sp modelId="{5DEFF297-F235-484D-8FC7-E9B88E9BF573}">
      <dsp:nvSpPr>
        <dsp:cNvPr id="0" name=""/>
        <dsp:cNvSpPr/>
      </dsp:nvSpPr>
      <dsp:spPr>
        <a:xfrm>
          <a:off x="2896115" y="658795"/>
          <a:ext cx="5237013" cy="5237013"/>
        </a:xfrm>
        <a:custGeom>
          <a:avLst/>
          <a:gdLst/>
          <a:ahLst/>
          <a:cxnLst/>
          <a:rect l="0" t="0" r="0" b="0"/>
          <a:pathLst>
            <a:path>
              <a:moveTo>
                <a:pt x="277790" y="3792229"/>
              </a:moveTo>
              <a:arcTo wR="2618506" hR="2618506" stAng="9202146" swAng="1359666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C4D8C-0FA1-461E-9ED4-C8DDF6C5E990}">
      <dsp:nvSpPr>
        <dsp:cNvPr id="0" name=""/>
        <dsp:cNvSpPr/>
      </dsp:nvSpPr>
      <dsp:spPr>
        <a:xfrm>
          <a:off x="2015863" y="1812671"/>
          <a:ext cx="2016822" cy="13109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REDTAEC</a:t>
          </a:r>
        </a:p>
      </dsp:txBody>
      <dsp:txXfrm>
        <a:off x="2079858" y="1876666"/>
        <a:ext cx="1888832" cy="1182944"/>
      </dsp:txXfrm>
    </dsp:sp>
    <dsp:sp modelId="{8D727113-3E39-4CC9-A848-76DD51F536C8}">
      <dsp:nvSpPr>
        <dsp:cNvPr id="0" name=""/>
        <dsp:cNvSpPr/>
      </dsp:nvSpPr>
      <dsp:spPr>
        <a:xfrm>
          <a:off x="2896115" y="658795"/>
          <a:ext cx="5237013" cy="5237013"/>
        </a:xfrm>
        <a:custGeom>
          <a:avLst/>
          <a:gdLst/>
          <a:ahLst/>
          <a:cxnLst/>
          <a:rect l="0" t="0" r="0" b="0"/>
          <a:pathLst>
            <a:path>
              <a:moveTo>
                <a:pt x="629881" y="914996"/>
              </a:moveTo>
              <a:arcTo wR="2618506" hR="2618506" stAng="13235055" swAng="1211461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B3553-EAE4-4EC6-B672-CDD3016EDEA2}">
      <dsp:nvSpPr>
        <dsp:cNvPr id="0" name=""/>
        <dsp:cNvSpPr/>
      </dsp:nvSpPr>
      <dsp:spPr>
        <a:xfrm>
          <a:off x="3257100" y="385049"/>
          <a:ext cx="5137509" cy="5137509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Red de Turismo accesible crea alianzas entre el sector público y privado para mejorar un destino económica y socialmente</a:t>
          </a:r>
        </a:p>
      </dsp:txBody>
      <dsp:txXfrm>
        <a:off x="5984261" y="1449859"/>
        <a:ext cx="1895985" cy="1406699"/>
      </dsp:txXfrm>
    </dsp:sp>
    <dsp:sp modelId="{C74153D9-A3BA-4971-9E53-A470AD23FC7E}">
      <dsp:nvSpPr>
        <dsp:cNvPr id="0" name=""/>
        <dsp:cNvSpPr/>
      </dsp:nvSpPr>
      <dsp:spPr>
        <a:xfrm>
          <a:off x="3257100" y="557523"/>
          <a:ext cx="5137509" cy="5137509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RedEstable</a:t>
          </a:r>
          <a:r>
            <a:rPr lang="es-ES" sz="1300" kern="1200" dirty="0"/>
            <a:t> cuenta con la colaboración del gobierno y de otras entidades de importancia, al igual que busca mejorar sus debilidades</a:t>
          </a:r>
        </a:p>
      </dsp:txBody>
      <dsp:txXfrm>
        <a:off x="5984261" y="3223523"/>
        <a:ext cx="1895985" cy="1406699"/>
      </dsp:txXfrm>
    </dsp:sp>
    <dsp:sp modelId="{1FF7E4A1-4AF6-4012-8F4D-EB47039F2D50}">
      <dsp:nvSpPr>
        <dsp:cNvPr id="0" name=""/>
        <dsp:cNvSpPr/>
      </dsp:nvSpPr>
      <dsp:spPr>
        <a:xfrm>
          <a:off x="3084626" y="557523"/>
          <a:ext cx="5137509" cy="5137509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Ecuador no cuenta con una legislación bien orientada a la </a:t>
          </a:r>
          <a:r>
            <a:rPr lang="es-ES" sz="1300" kern="1200" dirty="0" err="1"/>
            <a:t>accesiblidad</a:t>
          </a:r>
          <a:r>
            <a:rPr lang="es-ES" sz="1300" kern="1200" dirty="0"/>
            <a:t> </a:t>
          </a:r>
        </a:p>
      </dsp:txBody>
      <dsp:txXfrm>
        <a:off x="3598989" y="3223523"/>
        <a:ext cx="1895985" cy="1406699"/>
      </dsp:txXfrm>
    </dsp:sp>
    <dsp:sp modelId="{F8FA0DAF-0934-4268-BEC9-9CDCFE9BD451}">
      <dsp:nvSpPr>
        <dsp:cNvPr id="0" name=""/>
        <dsp:cNvSpPr/>
      </dsp:nvSpPr>
      <dsp:spPr>
        <a:xfrm>
          <a:off x="3084626" y="385049"/>
          <a:ext cx="5137509" cy="5137509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Proyectos enfocados al turismo accesible, pero algunos estancados por la burocracia</a:t>
          </a:r>
        </a:p>
      </dsp:txBody>
      <dsp:txXfrm>
        <a:off x="3598989" y="1449859"/>
        <a:ext cx="1895985" cy="1406699"/>
      </dsp:txXfrm>
    </dsp:sp>
    <dsp:sp modelId="{D6C9DAB7-6AD6-4CCB-9600-DA748642CBB7}">
      <dsp:nvSpPr>
        <dsp:cNvPr id="0" name=""/>
        <dsp:cNvSpPr/>
      </dsp:nvSpPr>
      <dsp:spPr>
        <a:xfrm>
          <a:off x="2939064" y="67013"/>
          <a:ext cx="5773582" cy="577358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1A9DA-79E3-41B1-8048-5B550F949766}">
      <dsp:nvSpPr>
        <dsp:cNvPr id="0" name=""/>
        <dsp:cNvSpPr/>
      </dsp:nvSpPr>
      <dsp:spPr>
        <a:xfrm>
          <a:off x="2939064" y="239487"/>
          <a:ext cx="5773582" cy="577358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99DB6-3DCA-4B25-97ED-156089318284}">
      <dsp:nvSpPr>
        <dsp:cNvPr id="0" name=""/>
        <dsp:cNvSpPr/>
      </dsp:nvSpPr>
      <dsp:spPr>
        <a:xfrm>
          <a:off x="2766590" y="239487"/>
          <a:ext cx="5773582" cy="577358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FA273-AF36-4163-933E-547D2EE86D94}">
      <dsp:nvSpPr>
        <dsp:cNvPr id="0" name=""/>
        <dsp:cNvSpPr/>
      </dsp:nvSpPr>
      <dsp:spPr>
        <a:xfrm>
          <a:off x="2766590" y="67013"/>
          <a:ext cx="5773582" cy="577358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E2E1-BA00-4614-B5F6-F3ED9D323CC9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6BE18-5E66-4B0B-96BC-010E5C33E9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681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6BE18-5E66-4B0B-96BC-010E5C33E9D6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950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6BE18-5E66-4B0B-96BC-010E5C33E9D6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396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928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332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72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4327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23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180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309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057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68827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18522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4527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333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9872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89814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95035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9269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02635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66889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56714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705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57474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53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8078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44955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76727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2572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43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081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62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79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632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497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B742-A441-455E-9AD5-DE921143B38D}" type="datetimeFigureOut">
              <a:rPr lang="es-EC" smtClean="0"/>
              <a:t>04/02/2019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F66F29-AC0F-4BBA-82DF-97BD726636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960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67C0-36C2-42DB-9936-CBF5FB78E16B}" type="datetimeFigureOut">
              <a:rPr lang="es-US" smtClean="0"/>
              <a:t>2/4/2019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0DA08F-C6AF-42EA-AECB-13F718253DED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765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09F401-BDDF-4B11-8361-35CC5CD8AFBF}"/>
              </a:ext>
            </a:extLst>
          </p:cNvPr>
          <p:cNvSpPr/>
          <p:nvPr/>
        </p:nvSpPr>
        <p:spPr>
          <a:xfrm>
            <a:off x="1005943" y="1998024"/>
            <a:ext cx="10180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INGENIERÍA EN ADMINISTRACIÓN TURÍSTICA Y HOTELERA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C52ED9-028F-4090-806A-8028AFE44459}"/>
              </a:ext>
            </a:extLst>
          </p:cNvPr>
          <p:cNvSpPr/>
          <p:nvPr/>
        </p:nvSpPr>
        <p:spPr>
          <a:xfrm>
            <a:off x="1218584" y="3355657"/>
            <a:ext cx="996746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419" sz="2400" b="1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INFLUENCIA DE LA GESTIÓN DE LA RED DE TURISMO ACCESIBLE DE ECUADOR-REDTAEC EN BAÑOS DE AGUA SANTA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338A22-415E-4FDE-976A-22205E37BD33}"/>
              </a:ext>
            </a:extLst>
          </p:cNvPr>
          <p:cNvSpPr/>
          <p:nvPr/>
        </p:nvSpPr>
        <p:spPr>
          <a:xfrm>
            <a:off x="579331" y="4713290"/>
            <a:ext cx="1103332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419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AUTORES: BURGOS CORTES, ELIANA CAROLINA</a:t>
            </a:r>
            <a:br>
              <a:rPr lang="es-419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RAMÍREZ USUAY, BRYAN ALEXIS</a:t>
            </a:r>
          </a:p>
        </p:txBody>
      </p:sp>
      <p:pic>
        <p:nvPicPr>
          <p:cNvPr id="7" name="Imagen 6" descr="Logo ESPE">
            <a:extLst>
              <a:ext uri="{FF2B5EF4-FFF2-40B4-BE49-F238E27FC236}">
                <a16:creationId xmlns:a16="http://schemas.microsoft.com/office/drawing/2014/main" id="{6603EA9C-497F-4C7C-9C39-0E9C0DF9B4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61" y="220436"/>
            <a:ext cx="4442071" cy="1143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82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74584-5331-43C2-B4F1-1BFCEA85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65277"/>
            <a:ext cx="10515600" cy="1325563"/>
          </a:xfrm>
        </p:spPr>
        <p:txBody>
          <a:bodyPr/>
          <a:lstStyle/>
          <a:p>
            <a:r>
              <a:rPr lang="es-EC" b="1" dirty="0"/>
              <a:t>Metodología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CD25219-0DE1-404C-A012-E431FE587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32649"/>
              </p:ext>
            </p:extLst>
          </p:nvPr>
        </p:nvGraphicFramePr>
        <p:xfrm>
          <a:off x="838201" y="1614949"/>
          <a:ext cx="619678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2793">
                  <a:extLst>
                    <a:ext uri="{9D8B030D-6E8A-4147-A177-3AD203B41FA5}">
                      <a16:colId xmlns:a16="http://schemas.microsoft.com/office/drawing/2014/main" val="1727198112"/>
                    </a:ext>
                  </a:extLst>
                </a:gridCol>
                <a:gridCol w="2403987">
                  <a:extLst>
                    <a:ext uri="{9D8B030D-6E8A-4147-A177-3AD203B41FA5}">
                      <a16:colId xmlns:a16="http://schemas.microsoft.com/office/drawing/2014/main" val="83932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2000" b="1" dirty="0"/>
                        <a:t>Unidades de análisis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Técnica de recolección de datos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4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0" dirty="0"/>
                        <a:t>Red Española de Turismo Accesible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Revisión bibliográfica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12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0" dirty="0"/>
                        <a:t>Ministerio de Turismo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Entrevista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7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0" dirty="0"/>
                        <a:t>CONADIS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Entrevista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1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0" dirty="0"/>
                        <a:t>GAD Tungurahua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Entrevista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0" dirty="0"/>
                        <a:t>GAD Baños de Agua Santa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Entrevista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2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0" dirty="0"/>
                        <a:t>Red de Turismo Accesible del  Ecuador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Entrevista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4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0" dirty="0"/>
                        <a:t>Prestadores de servicios turísticos de Baños de Agua Santa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Encuesta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61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0" dirty="0"/>
                        <a:t>Turistas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/>
                        <a:t>Encuesta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052598"/>
                  </a:ext>
                </a:extLst>
              </a:tr>
            </a:tbl>
          </a:graphicData>
        </a:graphic>
      </p:graphicFrame>
      <p:pic>
        <p:nvPicPr>
          <p:cNvPr id="4" name="Picture 2" descr="Resultado de imagen para ministerio de turismo ecuador">
            <a:extLst>
              <a:ext uri="{FF2B5EF4-FFF2-40B4-BE49-F238E27FC236}">
                <a16:creationId xmlns:a16="http://schemas.microsoft.com/office/drawing/2014/main" id="{4FEC4BE8-DF5E-4FB1-ACBE-7F46A3A75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12" y="510049"/>
            <a:ext cx="36385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>
            <a:extLst>
              <a:ext uri="{FF2B5EF4-FFF2-40B4-BE49-F238E27FC236}">
                <a16:creationId xmlns:a16="http://schemas.microsoft.com/office/drawing/2014/main" id="{E9D08837-FEC2-4AA9-9793-FB8341BA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04" y="1761873"/>
            <a:ext cx="1811594" cy="18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GAD TUNGURAHUA">
            <a:extLst>
              <a:ext uri="{FF2B5EF4-FFF2-40B4-BE49-F238E27FC236}">
                <a16:creationId xmlns:a16="http://schemas.microsoft.com/office/drawing/2014/main" id="{048B6DE8-4802-4BFA-B3EA-4B6AE8FA7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3" b="10833"/>
          <a:stretch/>
        </p:blipFill>
        <p:spPr bwMode="auto">
          <a:xfrm>
            <a:off x="9308691" y="1835612"/>
            <a:ext cx="2711244" cy="20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n relacionada">
            <a:extLst>
              <a:ext uri="{FF2B5EF4-FFF2-40B4-BE49-F238E27FC236}">
                <a16:creationId xmlns:a16="http://schemas.microsoft.com/office/drawing/2014/main" id="{951EA293-EECB-4DB0-AA5D-9D066637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32" y="3794130"/>
            <a:ext cx="4580903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REDTAEC">
            <a:extLst>
              <a:ext uri="{FF2B5EF4-FFF2-40B4-BE49-F238E27FC236}">
                <a16:creationId xmlns:a16="http://schemas.microsoft.com/office/drawing/2014/main" id="{1B7F7EFB-1448-4B85-A4BF-0C8D6212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30" y="4967538"/>
            <a:ext cx="1746261" cy="174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REDESTABLE ESPAÃA">
            <a:extLst>
              <a:ext uri="{FF2B5EF4-FFF2-40B4-BE49-F238E27FC236}">
                <a16:creationId xmlns:a16="http://schemas.microsoft.com/office/drawing/2014/main" id="{31411E6B-F863-4C7E-93A3-2894476E8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7" b="22632"/>
          <a:stretch/>
        </p:blipFill>
        <p:spPr bwMode="auto">
          <a:xfrm>
            <a:off x="9480756" y="5157174"/>
            <a:ext cx="2494013" cy="13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0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EA6E3-EF55-420C-BE85-2C380F74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1" y="652537"/>
            <a:ext cx="10515600" cy="1325563"/>
          </a:xfrm>
        </p:spPr>
        <p:txBody>
          <a:bodyPr/>
          <a:lstStyle/>
          <a:p>
            <a:r>
              <a:rPr lang="es-EC" b="1" dirty="0"/>
              <a:t>Metodología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7FF2987-E132-4F17-AE4D-3747091E6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89713"/>
              </p:ext>
            </p:extLst>
          </p:nvPr>
        </p:nvGraphicFramePr>
        <p:xfrm>
          <a:off x="984663" y="2529133"/>
          <a:ext cx="4574458" cy="25831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5283">
                  <a:extLst>
                    <a:ext uri="{9D8B030D-6E8A-4147-A177-3AD203B41FA5}">
                      <a16:colId xmlns:a16="http://schemas.microsoft.com/office/drawing/2014/main" val="6707067"/>
                    </a:ext>
                  </a:extLst>
                </a:gridCol>
                <a:gridCol w="2979175">
                  <a:extLst>
                    <a:ext uri="{9D8B030D-6E8A-4147-A177-3AD203B41FA5}">
                      <a16:colId xmlns:a16="http://schemas.microsoft.com/office/drawing/2014/main" val="422909515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Red de Turismo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6884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Entorno externo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Económico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4107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Social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1417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Político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9470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Entorno interno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Estructura organizacional 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6985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Recursos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070940"/>
                  </a:ext>
                </a:extLst>
              </a:tr>
              <a:tr h="184201">
                <a:tc vMerge="1">
                  <a:txBody>
                    <a:bodyPr/>
                    <a:lstStyle/>
                    <a:p>
                      <a:pPr algn="ctr" fontAlgn="ctr"/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Funciones de la Red de turismo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18711"/>
                  </a:ext>
                </a:extLst>
              </a:tr>
              <a:tr h="321947">
                <a:tc vMerge="1">
                  <a:txBody>
                    <a:bodyPr/>
                    <a:lstStyle/>
                    <a:p>
                      <a:pPr algn="ctr" fontAlgn="ctr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Reputación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18424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CDDF231-64C8-4A46-91B6-61FAA29C1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09090"/>
              </p:ext>
            </p:extLst>
          </p:nvPr>
        </p:nvGraphicFramePr>
        <p:xfrm>
          <a:off x="6096000" y="1978100"/>
          <a:ext cx="4965290" cy="3621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7406">
                  <a:extLst>
                    <a:ext uri="{9D8B030D-6E8A-4147-A177-3AD203B41FA5}">
                      <a16:colId xmlns:a16="http://schemas.microsoft.com/office/drawing/2014/main" val="1398786588"/>
                    </a:ext>
                  </a:extLst>
                </a:gridCol>
                <a:gridCol w="3347884">
                  <a:extLst>
                    <a:ext uri="{9D8B030D-6E8A-4147-A177-3AD203B41FA5}">
                      <a16:colId xmlns:a16="http://schemas.microsoft.com/office/drawing/2014/main" val="3068992391"/>
                    </a:ext>
                  </a:extLst>
                </a:gridCol>
              </a:tblGrid>
              <a:tr h="2704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Públicos  </a:t>
                      </a: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extLst>
                  <a:ext uri="{0D108BD9-81ED-4DB2-BD59-A6C34878D82A}">
                    <a16:rowId xmlns:a16="http://schemas.microsoft.com/office/drawing/2014/main" val="1669312629"/>
                  </a:ext>
                </a:extLst>
              </a:tr>
              <a:tr h="27042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Competencias </a:t>
                      </a: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Políticas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531312"/>
                  </a:ext>
                </a:extLst>
              </a:tr>
              <a:tr h="270422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Planificación 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07332"/>
                  </a:ext>
                </a:extLst>
              </a:tr>
              <a:tr h="270422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Infraestructura 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707529"/>
                  </a:ext>
                </a:extLst>
              </a:tr>
              <a:tr h="270422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Investigación e innovación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072788"/>
                  </a:ext>
                </a:extLst>
              </a:tr>
              <a:tr h="323890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Asignación de recursos 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571092"/>
                  </a:ext>
                </a:extLst>
              </a:tr>
              <a:tr h="294968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Incentivos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661140"/>
                  </a:ext>
                </a:extLst>
              </a:tr>
              <a:tr h="383458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Recursos humanos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141161"/>
                  </a:ext>
                </a:extLst>
              </a:tr>
              <a:tr h="366905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>
                          <a:effectLst/>
                        </a:rPr>
                        <a:t>Promoción turística 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209173"/>
                  </a:ext>
                </a:extLst>
              </a:tr>
              <a:tr h="355766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Inventario  turístico  (Información)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4397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Alianzas estratégicas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5" marR="8195" marT="8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631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01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AD8E3FF-0175-4CE1-86F0-C3CFE0D7E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47208"/>
              </p:ext>
            </p:extLst>
          </p:nvPr>
        </p:nvGraphicFramePr>
        <p:xfrm>
          <a:off x="443680" y="2296327"/>
          <a:ext cx="5504836" cy="2710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5778">
                  <a:extLst>
                    <a:ext uri="{9D8B030D-6E8A-4147-A177-3AD203B41FA5}">
                      <a16:colId xmlns:a16="http://schemas.microsoft.com/office/drawing/2014/main" val="3003508839"/>
                    </a:ext>
                  </a:extLst>
                </a:gridCol>
                <a:gridCol w="3279058">
                  <a:extLst>
                    <a:ext uri="{9D8B030D-6E8A-4147-A177-3AD203B41FA5}">
                      <a16:colId xmlns:a16="http://schemas.microsoft.com/office/drawing/2014/main" val="4162423644"/>
                    </a:ext>
                  </a:extLst>
                </a:gridCol>
              </a:tblGrid>
              <a:tr h="33020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Prestadores de servicios turísticos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Oferta 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0451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Frecuencia de Demanda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862855"/>
                  </a:ext>
                </a:extLst>
              </a:tr>
              <a:tr h="345879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Publicidad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967322"/>
                  </a:ext>
                </a:extLst>
              </a:tr>
              <a:tr h="350181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Precios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4282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Adecuaciones en el destino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91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Intervención de REDTAEC con prestadores de servicios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3803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u="none" strike="noStrike" dirty="0">
                          <a:effectLst/>
                        </a:rPr>
                        <a:t>Motivación por la accesibilidad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3508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5CB027D-5DF2-4A1F-9B29-FF3182B5A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6243"/>
              </p:ext>
            </p:extLst>
          </p:nvPr>
        </p:nvGraphicFramePr>
        <p:xfrm>
          <a:off x="6730183" y="2717331"/>
          <a:ext cx="4862049" cy="1593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2153">
                  <a:extLst>
                    <a:ext uri="{9D8B030D-6E8A-4147-A177-3AD203B41FA5}">
                      <a16:colId xmlns:a16="http://schemas.microsoft.com/office/drawing/2014/main" val="3003508839"/>
                    </a:ext>
                  </a:extLst>
                </a:gridCol>
                <a:gridCol w="3229896">
                  <a:extLst>
                    <a:ext uri="{9D8B030D-6E8A-4147-A177-3AD203B41FA5}">
                      <a16:colId xmlns:a16="http://schemas.microsoft.com/office/drawing/2014/main" val="4162423644"/>
                    </a:ext>
                  </a:extLst>
                </a:gridCol>
              </a:tblGrid>
              <a:tr h="33020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Turistas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Accesibilidad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0451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862855"/>
                  </a:ext>
                </a:extLst>
              </a:tr>
              <a:tr h="345879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967322"/>
                  </a:ext>
                </a:extLst>
              </a:tr>
              <a:tr h="350181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4282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Conocimiento de REDTAEC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9115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7CFE369C-5532-4BD4-BDBD-A871C61F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79304"/>
            <a:ext cx="10515600" cy="1325563"/>
          </a:xfrm>
        </p:spPr>
        <p:txBody>
          <a:bodyPr/>
          <a:lstStyle/>
          <a:p>
            <a:r>
              <a:rPr lang="es-EC" b="1" dirty="0"/>
              <a:t>Metodología </a:t>
            </a:r>
          </a:p>
        </p:txBody>
      </p:sp>
    </p:spTree>
    <p:extLst>
      <p:ext uri="{BB962C8B-B14F-4D97-AF65-F5344CB8AC3E}">
        <p14:creationId xmlns:p14="http://schemas.microsoft.com/office/powerpoint/2010/main" val="359031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trabajo en equipo">
            <a:extLst>
              <a:ext uri="{FF2B5EF4-FFF2-40B4-BE49-F238E27FC236}">
                <a16:creationId xmlns:a16="http://schemas.microsoft.com/office/drawing/2014/main" id="{D1A64A82-31C5-4316-B643-04B32961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04" y="2325953"/>
            <a:ext cx="4143781" cy="2437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5D4E2CA-5D38-419C-8327-FB6F5609F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687813"/>
              </p:ext>
            </p:extLst>
          </p:nvPr>
        </p:nvGraphicFramePr>
        <p:xfrm>
          <a:off x="801511" y="361245"/>
          <a:ext cx="11029245" cy="614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1C71E048-6D40-4131-9B67-7105261F48E7}"/>
              </a:ext>
            </a:extLst>
          </p:cNvPr>
          <p:cNvSpPr txBox="1">
            <a:spLocks/>
          </p:cNvSpPr>
          <p:nvPr/>
        </p:nvSpPr>
        <p:spPr>
          <a:xfrm>
            <a:off x="1571978" y="6227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/>
              <a:t>Resultados</a:t>
            </a:r>
            <a:endParaRPr lang="es-EC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E9934DC-3E8D-4D57-B952-AA1C7FAE584F}"/>
              </a:ext>
            </a:extLst>
          </p:cNvPr>
          <p:cNvSpPr/>
          <p:nvPr/>
        </p:nvSpPr>
        <p:spPr>
          <a:xfrm>
            <a:off x="8150578" y="361245"/>
            <a:ext cx="2257778" cy="120791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050" b="1" dirty="0"/>
              <a:t>Julio Ocaña Jara</a:t>
            </a:r>
          </a:p>
          <a:p>
            <a:pPr algn="ctr"/>
            <a:r>
              <a:rPr lang="es-419" sz="1050" dirty="0"/>
              <a:t>Director Nacional de Calidad y Capacitación Técnica</a:t>
            </a:r>
            <a:endParaRPr lang="es-ES" sz="105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8270B83-9AF6-4462-B41F-DE1F73A50E3E}"/>
              </a:ext>
            </a:extLst>
          </p:cNvPr>
          <p:cNvSpPr/>
          <p:nvPr/>
        </p:nvSpPr>
        <p:spPr>
          <a:xfrm>
            <a:off x="1315156" y="5555954"/>
            <a:ext cx="2257778" cy="12079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200" b="1" dirty="0"/>
              <a:t>Patricia Torres</a:t>
            </a:r>
          </a:p>
          <a:p>
            <a:pPr algn="ctr"/>
            <a:r>
              <a:rPr lang="es-419" sz="1200" dirty="0"/>
              <a:t>Responsable de la Unidad de Observancia, Seguimiento y Evaluación</a:t>
            </a:r>
            <a:endParaRPr lang="es-ES" sz="8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AC6C99B-A698-42BC-AD60-277764DE861B}"/>
              </a:ext>
            </a:extLst>
          </p:cNvPr>
          <p:cNvSpPr/>
          <p:nvPr/>
        </p:nvSpPr>
        <p:spPr>
          <a:xfrm>
            <a:off x="9125655" y="3472215"/>
            <a:ext cx="2961923" cy="155551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000" b="1" dirty="0"/>
              <a:t>María Eulalia Castellanos </a:t>
            </a:r>
            <a:r>
              <a:rPr lang="es-419" sz="1000" dirty="0"/>
              <a:t>Coordinadora dentro del Eje de Turismo en la Dirección de producción</a:t>
            </a:r>
            <a:r>
              <a:rPr lang="es-419" sz="1000" b="1" dirty="0"/>
              <a:t> - </a:t>
            </a:r>
            <a:r>
              <a:rPr lang="es-419" sz="1000" dirty="0"/>
              <a:t>Programa de especialización Turística enfocados en los prestadores de servicios turísticos</a:t>
            </a:r>
            <a:endParaRPr lang="es-ES" sz="5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CAB7850-BE4A-4354-95A6-3C047EBCC235}"/>
              </a:ext>
            </a:extLst>
          </p:cNvPr>
          <p:cNvSpPr/>
          <p:nvPr/>
        </p:nvSpPr>
        <p:spPr>
          <a:xfrm>
            <a:off x="9059333" y="5484048"/>
            <a:ext cx="2257778" cy="120791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100" b="1" dirty="0"/>
              <a:t>Esteban Aguilar </a:t>
            </a:r>
            <a:r>
              <a:rPr lang="es-419" sz="1100" dirty="0"/>
              <a:t>Técnico en control y regulación turística </a:t>
            </a:r>
            <a:endParaRPr lang="es-ES" sz="700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08F3F85-48B0-4907-BB25-836CEC7FC494}"/>
              </a:ext>
            </a:extLst>
          </p:cNvPr>
          <p:cNvSpPr/>
          <p:nvPr/>
        </p:nvSpPr>
        <p:spPr>
          <a:xfrm>
            <a:off x="544689" y="1502332"/>
            <a:ext cx="2257778" cy="120791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1100" b="1" dirty="0"/>
              <a:t>Alfonso Eliecer Morales</a:t>
            </a:r>
          </a:p>
          <a:p>
            <a:pPr algn="ctr"/>
            <a:r>
              <a:rPr lang="es-419" sz="1100" dirty="0"/>
              <a:t>Presidente Ejecutivo de REDTAEC</a:t>
            </a:r>
            <a:endParaRPr lang="es-ES" sz="700" b="1" dirty="0"/>
          </a:p>
        </p:txBody>
      </p:sp>
    </p:spTree>
    <p:extLst>
      <p:ext uri="{BB962C8B-B14F-4D97-AF65-F5344CB8AC3E}">
        <p14:creationId xmlns:p14="http://schemas.microsoft.com/office/powerpoint/2010/main" val="17920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70DCA-CF01-49D1-B8C7-5C198B34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711" y="566264"/>
            <a:ext cx="10515600" cy="1325563"/>
          </a:xfrm>
        </p:spPr>
        <p:txBody>
          <a:bodyPr/>
          <a:lstStyle/>
          <a:p>
            <a:r>
              <a:rPr lang="es-EC" b="1" dirty="0"/>
              <a:t>Resultados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5DF224-BB1F-428F-81CA-591C90FDE4E4}"/>
              </a:ext>
            </a:extLst>
          </p:cNvPr>
          <p:cNvSpPr txBox="1">
            <a:spLocks/>
          </p:cNvSpPr>
          <p:nvPr/>
        </p:nvSpPr>
        <p:spPr>
          <a:xfrm>
            <a:off x="1295400" y="1229046"/>
            <a:ext cx="10058400" cy="62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/>
              <a:t>Prestadores de servicios que no han participado con REDTAEC 167  - 17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0F2A89-6DFD-48A5-891E-0B7226A12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07276"/>
              </p:ext>
            </p:extLst>
          </p:nvPr>
        </p:nvGraphicFramePr>
        <p:xfrm>
          <a:off x="2971799" y="1573724"/>
          <a:ext cx="5791200" cy="1151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94246">
                  <a:extLst>
                    <a:ext uri="{9D8B030D-6E8A-4147-A177-3AD203B41FA5}">
                      <a16:colId xmlns:a16="http://schemas.microsoft.com/office/drawing/2014/main" val="589824003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552862391"/>
                    </a:ext>
                  </a:extLst>
                </a:gridCol>
              </a:tblGrid>
              <a:tr h="623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Si presta servicios  a personas con discapacidad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No presta servicios a personas con discapacidad</a:t>
                      </a:r>
                      <a:endParaRPr lang="es-EC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60,7%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39,3%  </a:t>
                      </a:r>
                      <a:endParaRPr lang="es-EC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2225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72C3C9E-FABF-4C8F-9730-CD7ACA5BC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351578"/>
              </p:ext>
            </p:extLst>
          </p:nvPr>
        </p:nvGraphicFramePr>
        <p:xfrm>
          <a:off x="1215571" y="2443746"/>
          <a:ext cx="3936672" cy="1153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7016">
                  <a:extLst>
                    <a:ext uri="{9D8B030D-6E8A-4147-A177-3AD203B41FA5}">
                      <a16:colId xmlns:a16="http://schemas.microsoft.com/office/drawing/2014/main" val="1962045137"/>
                    </a:ext>
                  </a:extLst>
                </a:gridCol>
                <a:gridCol w="889656">
                  <a:extLst>
                    <a:ext uri="{9D8B030D-6E8A-4147-A177-3AD203B41FA5}">
                      <a16:colId xmlns:a16="http://schemas.microsoft.com/office/drawing/2014/main" val="30190133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Una vez al mes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Una vez cada tres meses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Una vez cada seis meses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Una vez al año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14,0 %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14,7 %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14,0 %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10,0 %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6292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1A12E5-9A6A-424B-B57F-CBFFE4889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37387"/>
              </p:ext>
            </p:extLst>
          </p:nvPr>
        </p:nvGraphicFramePr>
        <p:xfrm>
          <a:off x="6552638" y="2589764"/>
          <a:ext cx="3967152" cy="8569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174729"/>
                    </a:ext>
                  </a:extLst>
                </a:gridCol>
                <a:gridCol w="919152">
                  <a:extLst>
                    <a:ext uri="{9D8B030D-6E8A-4147-A177-3AD203B41FA5}">
                      <a16:colId xmlns:a16="http://schemas.microsoft.com/office/drawing/2014/main" val="1770790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No es el giro del negocio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No es rentable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Infraestructura</a:t>
                      </a:r>
                      <a:endParaRPr lang="es-EC" sz="18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14,7 %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4,7 %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16,7 %</a:t>
                      </a:r>
                      <a:endParaRPr lang="es-EC" sz="18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3697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8858944-2156-43D1-B5EC-79FA66C8F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67310"/>
              </p:ext>
            </p:extLst>
          </p:nvPr>
        </p:nvGraphicFramePr>
        <p:xfrm>
          <a:off x="6552638" y="3973560"/>
          <a:ext cx="3967152" cy="14439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19486">
                  <a:extLst>
                    <a:ext uri="{9D8B030D-6E8A-4147-A177-3AD203B41FA5}">
                      <a16:colId xmlns:a16="http://schemas.microsoft.com/office/drawing/2014/main" val="1294019303"/>
                    </a:ext>
                  </a:extLst>
                </a:gridCol>
                <a:gridCol w="947666">
                  <a:extLst>
                    <a:ext uri="{9D8B030D-6E8A-4147-A177-3AD203B41FA5}">
                      <a16:colId xmlns:a16="http://schemas.microsoft.com/office/drawing/2014/main" val="16801457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Infraestructura accesible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Equipamiento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Publicidad e información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Atención al cliente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No lo han realizado</a:t>
                      </a:r>
                      <a:endParaRPr lang="es-EC" sz="18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26,6%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8,3%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2,4%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3,6%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21,9%</a:t>
                      </a:r>
                      <a:endParaRPr lang="es-EC" sz="18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1748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CD49C4C-6746-4335-BE63-B1C642FAE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84998"/>
              </p:ext>
            </p:extLst>
          </p:nvPr>
        </p:nvGraphicFramePr>
        <p:xfrm>
          <a:off x="1197428" y="3884898"/>
          <a:ext cx="3936673" cy="17374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11715">
                  <a:extLst>
                    <a:ext uri="{9D8B030D-6E8A-4147-A177-3AD203B41FA5}">
                      <a16:colId xmlns:a16="http://schemas.microsoft.com/office/drawing/2014/main" val="1304869327"/>
                    </a:ext>
                  </a:extLst>
                </a:gridCol>
                <a:gridCol w="924958">
                  <a:extLst>
                    <a:ext uri="{9D8B030D-6E8A-4147-A177-3AD203B41FA5}">
                      <a16:colId xmlns:a16="http://schemas.microsoft.com/office/drawing/2014/main" val="3553130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Obtener nuevos clientes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Ventaja competitiva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Cumplir permisos funcionamiento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Inclusión de personas con discapacidad</a:t>
                      </a:r>
                      <a:endParaRPr lang="es-EC" sz="18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7,5%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3,1%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8,2%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36,5%</a:t>
                      </a:r>
                      <a:endParaRPr lang="es-EC" sz="18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8120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8C6A842-9CD3-4CC9-8DC8-83E098032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71266"/>
              </p:ext>
            </p:extLst>
          </p:nvPr>
        </p:nvGraphicFramePr>
        <p:xfrm>
          <a:off x="3883823" y="5798332"/>
          <a:ext cx="3967153" cy="11504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0529">
                  <a:extLst>
                    <a:ext uri="{9D8B030D-6E8A-4147-A177-3AD203B41FA5}">
                      <a16:colId xmlns:a16="http://schemas.microsoft.com/office/drawing/2014/main" val="3287815683"/>
                    </a:ext>
                  </a:extLst>
                </a:gridCol>
                <a:gridCol w="826624">
                  <a:extLst>
                    <a:ext uri="{9D8B030D-6E8A-4147-A177-3AD203B41FA5}">
                      <a16:colId xmlns:a16="http://schemas.microsoft.com/office/drawing/2014/main" val="4041367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Falta de presupuesto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Dificultad con infraestructura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Poca rentabilidad</a:t>
                      </a:r>
                      <a:endParaRPr lang="es-EC" sz="18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7,1%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32,3%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14,2%</a:t>
                      </a:r>
                      <a:endParaRPr lang="es-EC" sz="18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14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63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70DCA-CF01-49D1-B8C7-5C198B34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0" y="651344"/>
            <a:ext cx="10515600" cy="1325563"/>
          </a:xfrm>
        </p:spPr>
        <p:txBody>
          <a:bodyPr/>
          <a:lstStyle/>
          <a:p>
            <a:r>
              <a:rPr lang="es-EC" b="1" dirty="0"/>
              <a:t>Resultados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5DF224-BB1F-428F-81CA-591C90FDE4E4}"/>
              </a:ext>
            </a:extLst>
          </p:cNvPr>
          <p:cNvSpPr txBox="1">
            <a:spLocks/>
          </p:cNvSpPr>
          <p:nvPr/>
        </p:nvSpPr>
        <p:spPr>
          <a:xfrm>
            <a:off x="1066800" y="1131065"/>
            <a:ext cx="10058400" cy="62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/>
              <a:t>Prestadores de servicios que no han participado con REDTAEC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B09AA7-721A-4ABE-BFC9-5B5B4A68E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74106"/>
              </p:ext>
            </p:extLst>
          </p:nvPr>
        </p:nvGraphicFramePr>
        <p:xfrm>
          <a:off x="4036786" y="1879997"/>
          <a:ext cx="3661228" cy="8601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59742">
                  <a:extLst>
                    <a:ext uri="{9D8B030D-6E8A-4147-A177-3AD203B41FA5}">
                      <a16:colId xmlns:a16="http://schemas.microsoft.com/office/drawing/2014/main" val="3663903542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867370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Si conoce a REDTAEC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No conoce a REDTAEC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18,0 %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82,0 %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4976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CC402FE-DDC7-4106-8D6C-CA52424FD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92107"/>
              </p:ext>
            </p:extLst>
          </p:nvPr>
        </p:nvGraphicFramePr>
        <p:xfrm>
          <a:off x="3238500" y="2702496"/>
          <a:ext cx="5257800" cy="1447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86943">
                  <a:extLst>
                    <a:ext uri="{9D8B030D-6E8A-4147-A177-3AD203B41FA5}">
                      <a16:colId xmlns:a16="http://schemas.microsoft.com/office/drawing/2014/main" val="419294334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61003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Conferencias y seminarios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Charlas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Asesoría técnica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Capacitaciones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Ninguno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3,3 %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6,0 %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0,7 %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4,7 %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85,3 %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74349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F68312-AC4D-404E-BEAA-D9FC19253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21525"/>
              </p:ext>
            </p:extLst>
          </p:nvPr>
        </p:nvGraphicFramePr>
        <p:xfrm>
          <a:off x="3238500" y="4586807"/>
          <a:ext cx="5257800" cy="26211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86943">
                  <a:extLst>
                    <a:ext uri="{9D8B030D-6E8A-4147-A177-3AD203B41FA5}">
                      <a16:colId xmlns:a16="http://schemas.microsoft.com/office/drawing/2014/main" val="112600346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548806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Falta de conocimiento de las actividades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Falta de presupuesto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Falta de tiempo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Poco interés en el tema de accesibilidad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No importante para organización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Prefiere trabajar de forma independiente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78,0 %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3,3 %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6,7 %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6,7 %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2,7 %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  2,7 %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32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48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70DCA-CF01-49D1-B8C7-5C198B34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689" y="650778"/>
            <a:ext cx="10515600" cy="1325563"/>
          </a:xfrm>
        </p:spPr>
        <p:txBody>
          <a:bodyPr/>
          <a:lstStyle/>
          <a:p>
            <a:r>
              <a:rPr lang="es-EC" b="1" dirty="0"/>
              <a:t>Resultados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5DF224-BB1F-428F-81CA-591C90FDE4E4}"/>
              </a:ext>
            </a:extLst>
          </p:cNvPr>
          <p:cNvSpPr txBox="1">
            <a:spLocks/>
          </p:cNvSpPr>
          <p:nvPr/>
        </p:nvSpPr>
        <p:spPr>
          <a:xfrm>
            <a:off x="1295400" y="1226358"/>
            <a:ext cx="10058400" cy="62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/>
              <a:t>Prestadores de servicios que han participado con REDTAEC (67-17)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22B1653-495F-4D2D-8296-86B1B4029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55750"/>
              </p:ext>
            </p:extLst>
          </p:nvPr>
        </p:nvGraphicFramePr>
        <p:xfrm>
          <a:off x="961300" y="2255533"/>
          <a:ext cx="4379957" cy="1151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92986">
                  <a:extLst>
                    <a:ext uri="{9D8B030D-6E8A-4147-A177-3AD203B41FA5}">
                      <a16:colId xmlns:a16="http://schemas.microsoft.com/office/drawing/2014/main" val="1686024578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2323349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Si ha participado con REDTAEC</a:t>
                      </a:r>
                      <a:endParaRPr lang="es-EC" sz="18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dirty="0">
                          <a:effectLst/>
                        </a:rPr>
                        <a:t>No ha participado con REDTAEC</a:t>
                      </a:r>
                      <a:endParaRPr lang="es-EC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10,18%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89.82%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21480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63E20B8-BFD2-42F2-A4E4-ECC56048E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84497"/>
              </p:ext>
            </p:extLst>
          </p:nvPr>
        </p:nvGraphicFramePr>
        <p:xfrm>
          <a:off x="961300" y="3067249"/>
          <a:ext cx="4379957" cy="1153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07500">
                  <a:extLst>
                    <a:ext uri="{9D8B030D-6E8A-4147-A177-3AD203B41FA5}">
                      <a16:colId xmlns:a16="http://schemas.microsoft.com/office/drawing/2014/main" val="1263567461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2481940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Una vez al mes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Una vez cada tres meses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Una vez cada seis meses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Una vez al año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47,1%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17,6%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23,5%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11,8%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092579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23867E5-4344-4BD6-A1D0-B58B14C30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19335"/>
              </p:ext>
            </p:extLst>
          </p:nvPr>
        </p:nvGraphicFramePr>
        <p:xfrm>
          <a:off x="961300" y="4526729"/>
          <a:ext cx="4379957" cy="1447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443">
                  <a:extLst>
                    <a:ext uri="{9D8B030D-6E8A-4147-A177-3AD203B41FA5}">
                      <a16:colId xmlns:a16="http://schemas.microsoft.com/office/drawing/2014/main" val="1342545010"/>
                    </a:ext>
                  </a:extLst>
                </a:gridCol>
                <a:gridCol w="1030514">
                  <a:extLst>
                    <a:ext uri="{9D8B030D-6E8A-4147-A177-3AD203B41FA5}">
                      <a16:colId xmlns:a16="http://schemas.microsoft.com/office/drawing/2014/main" val="2381282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Conferencias y seminarios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Charlas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Asesoría técnica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Capacitaciones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Promoción de servicios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21,7%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39,1%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4,3%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21,7%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13,0%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12091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33D01CB-5DBA-4EDD-ADBB-E7CB8F3F5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37803"/>
              </p:ext>
            </p:extLst>
          </p:nvPr>
        </p:nvGraphicFramePr>
        <p:xfrm>
          <a:off x="5867400" y="1571572"/>
          <a:ext cx="5163457" cy="20341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63571">
                  <a:extLst>
                    <a:ext uri="{9D8B030D-6E8A-4147-A177-3AD203B41FA5}">
                      <a16:colId xmlns:a16="http://schemas.microsoft.com/office/drawing/2014/main" val="4033358670"/>
                    </a:ext>
                  </a:extLst>
                </a:gridCol>
                <a:gridCol w="899886">
                  <a:extLst>
                    <a:ext uri="{9D8B030D-6E8A-4147-A177-3AD203B41FA5}">
                      <a16:colId xmlns:a16="http://schemas.microsoft.com/office/drawing/2014/main" val="3697655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Atención al cliente con discapacidad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Infraestructura accesible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Actividades de aventura accesible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Derechos de las personas con discapacidad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Beneficios del turismo accesible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27,3%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12,1%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30,3%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18,2%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12,1%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74212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48458A0-98A1-4523-8969-7D6F82846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71999"/>
              </p:ext>
            </p:extLst>
          </p:nvPr>
        </p:nvGraphicFramePr>
        <p:xfrm>
          <a:off x="5867400" y="3265653"/>
          <a:ext cx="5163457" cy="17406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2600">
                  <a:extLst>
                    <a:ext uri="{9D8B030D-6E8A-4147-A177-3AD203B41FA5}">
                      <a16:colId xmlns:a16="http://schemas.microsoft.com/office/drawing/2014/main" val="96789611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73680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Infraestructura accesible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Señalética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Equipamiento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Publicidad e información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Atención al cliente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Ninguna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14,3%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11,4%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20,0%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8,6%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25,7%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20,0%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39848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C9DCB3E-E5EE-4215-A57C-1FF98B1D0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40870"/>
              </p:ext>
            </p:extLst>
          </p:nvPr>
        </p:nvGraphicFramePr>
        <p:xfrm>
          <a:off x="5867400" y="5253232"/>
          <a:ext cx="5163457" cy="11513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78086">
                  <a:extLst>
                    <a:ext uri="{9D8B030D-6E8A-4147-A177-3AD203B41FA5}">
                      <a16:colId xmlns:a16="http://schemas.microsoft.com/office/drawing/2014/main" val="1180789470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36266910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Falta de presupuesto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Dificultad con infraestructura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Poca rentabilidad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Falta de interés</a:t>
                      </a:r>
                      <a:endParaRPr lang="es-EC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5,9%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47,1%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11,8%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11,8%</a:t>
                      </a:r>
                      <a:endParaRPr lang="es-EC" sz="18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56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29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70DCA-CF01-49D1-B8C7-5C198B34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111" y="650303"/>
            <a:ext cx="10515600" cy="1325563"/>
          </a:xfrm>
        </p:spPr>
        <p:txBody>
          <a:bodyPr/>
          <a:lstStyle/>
          <a:p>
            <a:r>
              <a:rPr lang="es-EC" b="1" dirty="0"/>
              <a:t>Resultados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25DF224-BB1F-428F-81CA-591C90FDE4E4}"/>
              </a:ext>
            </a:extLst>
          </p:cNvPr>
          <p:cNvSpPr txBox="1">
            <a:spLocks/>
          </p:cNvSpPr>
          <p:nvPr/>
        </p:nvSpPr>
        <p:spPr>
          <a:xfrm>
            <a:off x="984956" y="1272758"/>
            <a:ext cx="10058400" cy="62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/>
              <a:t>Prestadores de servicios que han participado con REDTAEC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178028-2944-4DAC-B55B-46CD32ADC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8362"/>
              </p:ext>
            </p:extLst>
          </p:nvPr>
        </p:nvGraphicFramePr>
        <p:xfrm>
          <a:off x="2696497" y="1975993"/>
          <a:ext cx="5105400" cy="26210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46659">
                  <a:extLst>
                    <a:ext uri="{9D8B030D-6E8A-4147-A177-3AD203B41FA5}">
                      <a16:colId xmlns:a16="http://schemas.microsoft.com/office/drawing/2014/main" val="304782547"/>
                    </a:ext>
                  </a:extLst>
                </a:gridCol>
                <a:gridCol w="758741">
                  <a:extLst>
                    <a:ext uri="{9D8B030D-6E8A-4147-A177-3AD203B41FA5}">
                      <a16:colId xmlns:a16="http://schemas.microsoft.com/office/drawing/2014/main" val="729403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Obtener nuevos clientes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Ventaja competitiva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Mejorar imagen empresarial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Aprender sobre accesibilidad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Inclusión de personas con discapacidad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16,0%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24,0%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8,0%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20,0%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32,0%</a:t>
                      </a:r>
                      <a:endParaRPr lang="es-EC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3520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ECF2864-393C-417E-9BEB-263DB3B6E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42391"/>
              </p:ext>
            </p:extLst>
          </p:nvPr>
        </p:nvGraphicFramePr>
        <p:xfrm>
          <a:off x="343330" y="4138077"/>
          <a:ext cx="4706333" cy="1447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06681">
                  <a:extLst>
                    <a:ext uri="{9D8B030D-6E8A-4147-A177-3AD203B41FA5}">
                      <a16:colId xmlns:a16="http://schemas.microsoft.com/office/drawing/2014/main" val="1393705162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2180176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Obtener nuevos clientes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0" dirty="0">
                          <a:effectLst/>
                        </a:rPr>
                        <a:t>Mejorar imagen empresarial</a:t>
                      </a:r>
                      <a:endParaRPr lang="es-EC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Aprender sobre accesibilidad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Inclusión de personas con discapacidad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29,6%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22,2%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37,0%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11,1%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0414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5014EBD-0DCC-4C59-94F9-E0CBE73A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34410"/>
              </p:ext>
            </p:extLst>
          </p:nvPr>
        </p:nvGraphicFramePr>
        <p:xfrm>
          <a:off x="5712112" y="4138077"/>
          <a:ext cx="6201266" cy="26211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21475">
                  <a:extLst>
                    <a:ext uri="{9D8B030D-6E8A-4147-A177-3AD203B41FA5}">
                      <a16:colId xmlns:a16="http://schemas.microsoft.com/office/drawing/2014/main" val="3259789625"/>
                    </a:ext>
                  </a:extLst>
                </a:gridCol>
                <a:gridCol w="1279791">
                  <a:extLst>
                    <a:ext uri="{9D8B030D-6E8A-4147-A177-3AD203B41FA5}">
                      <a16:colId xmlns:a16="http://schemas.microsoft.com/office/drawing/2014/main" val="3594216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Mejoramiento servicios turísticos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Mejoramiento de la accesibilidad en Baños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Mejoramiento de la imagen del destino Baños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Sensibilización hacia las personas con discapacidad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Inclusión de las personas con discapacidad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19,0%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9,5%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28,6%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23,8%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19,0%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9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436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DA5D6C1-2529-4D47-A1D5-260DDF1DA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71318"/>
              </p:ext>
            </p:extLst>
          </p:nvPr>
        </p:nvGraphicFramePr>
        <p:xfrm>
          <a:off x="838200" y="1690973"/>
          <a:ext cx="5257800" cy="31878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0063">
                  <a:extLst>
                    <a:ext uri="{9D8B030D-6E8A-4147-A177-3AD203B41FA5}">
                      <a16:colId xmlns:a16="http://schemas.microsoft.com/office/drawing/2014/main" val="2674261704"/>
                    </a:ext>
                  </a:extLst>
                </a:gridCol>
                <a:gridCol w="907737">
                  <a:extLst>
                    <a:ext uri="{9D8B030D-6E8A-4147-A177-3AD203B41FA5}">
                      <a16:colId xmlns:a16="http://schemas.microsoft.com/office/drawing/2014/main" val="2313343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Si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65,6%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34,4%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452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Actividades turísticas accesibles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Accesibilidad en atractivos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Accesibilidad en establecimientos turísticos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Prestadores de servicios capacitados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Información turística sobre accesibilidad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Accesibilidad de la ciudad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Señalización y señalética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20,0%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10,0%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17,5%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13,8%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5,0%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16,3%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3,8%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1976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4BD698D2-65EA-4E11-B709-73B7DFB4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980" y="636608"/>
            <a:ext cx="10515600" cy="1325563"/>
          </a:xfrm>
        </p:spPr>
        <p:txBody>
          <a:bodyPr/>
          <a:lstStyle/>
          <a:p>
            <a:r>
              <a:rPr lang="es-EC" b="1" dirty="0"/>
              <a:t>Resultados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9FCA3F7-79D1-417E-BF27-B3E17231C433}"/>
              </a:ext>
            </a:extLst>
          </p:cNvPr>
          <p:cNvSpPr txBox="1">
            <a:spLocks/>
          </p:cNvSpPr>
          <p:nvPr/>
        </p:nvSpPr>
        <p:spPr>
          <a:xfrm>
            <a:off x="5613400" y="884046"/>
            <a:ext cx="10058400" cy="62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/>
              <a:t>Turistas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D028CF7-7C84-4CD2-A045-1504B8BDE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34657"/>
              </p:ext>
            </p:extLst>
          </p:nvPr>
        </p:nvGraphicFramePr>
        <p:xfrm>
          <a:off x="6567170" y="1692782"/>
          <a:ext cx="4786630" cy="291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7702">
                  <a:extLst>
                    <a:ext uri="{9D8B030D-6E8A-4147-A177-3AD203B41FA5}">
                      <a16:colId xmlns:a16="http://schemas.microsoft.com/office/drawing/2014/main" val="2802599980"/>
                    </a:ext>
                  </a:extLst>
                </a:gridCol>
                <a:gridCol w="798928">
                  <a:extLst>
                    <a:ext uri="{9D8B030D-6E8A-4147-A177-3AD203B41FA5}">
                      <a16:colId xmlns:a16="http://schemas.microsoft.com/office/drawing/2014/main" val="2880644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Página web de empresas turísticas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Plataformas de turismo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Guía de turismo Accesible de Ecuador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Redes sociales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Reportajes de televisión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Plataformas de REDTAEC</a:t>
                      </a:r>
                      <a:endParaRPr lang="es-EC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Prensa impresa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Publicidad local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Ninguno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6,4%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6,4%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10,6%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21,3%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14,9%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b="1" dirty="0">
                          <a:effectLst/>
                        </a:rPr>
                        <a:t>6,4%</a:t>
                      </a:r>
                      <a:endParaRPr lang="es-EC" sz="18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2,1%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6,4%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23,4%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05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DBA76B7-8EAC-4EE0-B992-415F2A394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33509"/>
              </p:ext>
            </p:extLst>
          </p:nvPr>
        </p:nvGraphicFramePr>
        <p:xfrm>
          <a:off x="3092767" y="1734566"/>
          <a:ext cx="5549265" cy="3859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6965">
                  <a:extLst>
                    <a:ext uri="{9D8B030D-6E8A-4147-A177-3AD203B41FA5}">
                      <a16:colId xmlns:a16="http://schemas.microsoft.com/office/drawing/2014/main" val="135201236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05535651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45607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Información turística en portales web			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Muy satisfactorio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effectLst/>
                        </a:rPr>
                        <a:t>Satisfactorio</a:t>
                      </a:r>
                      <a:endParaRPr lang="es-EC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Poco satisfactorio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Regular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Ineficiente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9,4%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effectLst/>
                        </a:rPr>
                        <a:t>31,3%</a:t>
                      </a:r>
                      <a:endParaRPr lang="es-EC" sz="16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21,9%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9,4%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6,3%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36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>
                          <a:effectLst/>
                        </a:rPr>
                        <a:t>Información turística dentro de la ciudad		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Muy satisfactorio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effectLst/>
                        </a:rPr>
                        <a:t>Satisfactorio</a:t>
                      </a:r>
                      <a:endParaRPr lang="es-EC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Poco satisfactorio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Regular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Ineficiente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9,4%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effectLst/>
                        </a:rPr>
                        <a:t>43,8%</a:t>
                      </a:r>
                      <a:endParaRPr lang="es-EC" sz="16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6,3%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15,6%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3,1%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74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Infraestructura y señalética de los establecimientos turístico	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Muy satisfactorio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0" dirty="0">
                          <a:effectLst/>
                        </a:rPr>
                        <a:t>Satisfactorio</a:t>
                      </a:r>
                      <a:endParaRPr lang="es-EC" sz="16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effectLst/>
                        </a:rPr>
                        <a:t>Poco satisfactorio</a:t>
                      </a:r>
                      <a:endParaRPr lang="es-EC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Regular</a:t>
                      </a:r>
                      <a:endParaRPr lang="es-EC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Ineficiente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15,6%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25,0%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b="1" dirty="0">
                          <a:effectLst/>
                        </a:rPr>
                        <a:t>28,1%</a:t>
                      </a:r>
                      <a:endParaRPr lang="es-EC" sz="16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6,3%</a:t>
                      </a:r>
                      <a:endParaRPr lang="es-EC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3,1%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71353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7C80FC08-7CE2-41BB-9199-85FCA87C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67" y="601122"/>
            <a:ext cx="10515600" cy="1325563"/>
          </a:xfrm>
        </p:spPr>
        <p:txBody>
          <a:bodyPr/>
          <a:lstStyle/>
          <a:p>
            <a:r>
              <a:rPr lang="es-EC" b="1" dirty="0"/>
              <a:t>Resultados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2B79DAE-20BA-4759-BFF8-0CF9C9606C99}"/>
              </a:ext>
            </a:extLst>
          </p:cNvPr>
          <p:cNvSpPr txBox="1">
            <a:spLocks/>
          </p:cNvSpPr>
          <p:nvPr/>
        </p:nvSpPr>
        <p:spPr>
          <a:xfrm>
            <a:off x="1295400" y="1111249"/>
            <a:ext cx="10058400" cy="62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/>
              <a:t>Turistas – Percepción de accesibilidad de Baños de Agua Santa </a:t>
            </a:r>
          </a:p>
        </p:txBody>
      </p:sp>
    </p:spTree>
    <p:extLst>
      <p:ext uri="{BB962C8B-B14F-4D97-AF65-F5344CB8AC3E}">
        <p14:creationId xmlns:p14="http://schemas.microsoft.com/office/powerpoint/2010/main" val="198325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redtaec">
            <a:extLst>
              <a:ext uri="{FF2B5EF4-FFF2-40B4-BE49-F238E27FC236}">
                <a16:creationId xmlns:a16="http://schemas.microsoft.com/office/drawing/2014/main" id="{E647969B-E12F-4D24-8EAB-264D4324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56" y="3934179"/>
            <a:ext cx="4961466" cy="19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8420BF-DBC5-4C75-BD5A-74994CB9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91161"/>
            <a:ext cx="8911687" cy="1280890"/>
          </a:xfrm>
        </p:spPr>
        <p:txBody>
          <a:bodyPr/>
          <a:lstStyle/>
          <a:p>
            <a:r>
              <a:rPr lang="es-EC" b="1" dirty="0">
                <a:cs typeface="Arial" panose="020B0604020202020204" pitchFamily="34" charset="0"/>
              </a:rPr>
              <a:t>Problema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234B0C5-DB46-4187-B727-5A096191C462}"/>
              </a:ext>
            </a:extLst>
          </p:cNvPr>
          <p:cNvSpPr txBox="1">
            <a:spLocks/>
          </p:cNvSpPr>
          <p:nvPr/>
        </p:nvSpPr>
        <p:spPr>
          <a:xfrm>
            <a:off x="152218" y="1478844"/>
            <a:ext cx="6598538" cy="527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400" dirty="0">
                <a:cs typeface="Arial" panose="020B0604020202020204" pitchFamily="34" charset="0"/>
              </a:rPr>
              <a:t>Escasa sinergia entre los involucrados del sector turístico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C" sz="2400" dirty="0">
              <a:cs typeface="Arial" panose="020B0604020202020204" pitchFamily="34" charset="0"/>
            </a:endParaRPr>
          </a:p>
          <a:p>
            <a:endParaRPr lang="es-EC" sz="24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C" sz="24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C" sz="24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400" dirty="0">
                <a:cs typeface="Arial" panose="020B0604020202020204" pitchFamily="34" charset="0"/>
              </a:rPr>
              <a:t>Poco apoyo y conocimiento de la gestión de REDTAEC</a:t>
            </a:r>
          </a:p>
          <a:p>
            <a:endParaRPr lang="es-EC" sz="2400" dirty="0">
              <a:cs typeface="Arial" panose="020B0604020202020204" pitchFamily="34" charset="0"/>
            </a:endParaRPr>
          </a:p>
          <a:p>
            <a:endParaRPr lang="es-EC" sz="2400" dirty="0">
              <a:cs typeface="Arial" panose="020B0604020202020204" pitchFamily="34" charset="0"/>
            </a:endParaRPr>
          </a:p>
          <a:p>
            <a:endParaRPr lang="es-EC" sz="2400" dirty="0">
              <a:cs typeface="Arial" panose="020B0604020202020204" pitchFamily="34" charset="0"/>
            </a:endParaRPr>
          </a:p>
          <a:p>
            <a:endParaRPr lang="es-EC" sz="24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400" dirty="0">
                <a:cs typeface="Arial" panose="020B0604020202020204" pitchFamily="34" charset="0"/>
              </a:rPr>
              <a:t>Bajo posicionamiento de Baños de Agua Santa como un destino turístico accesible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C" sz="800" dirty="0"/>
          </a:p>
          <a:p>
            <a:endParaRPr lang="es-EC" sz="800" dirty="0"/>
          </a:p>
          <a:p>
            <a:endParaRPr lang="es-EC" sz="800" dirty="0"/>
          </a:p>
          <a:p>
            <a:r>
              <a:rPr lang="es-EC" sz="800" dirty="0"/>
              <a:t> </a:t>
            </a:r>
          </a:p>
        </p:txBody>
      </p:sp>
      <p:pic>
        <p:nvPicPr>
          <p:cNvPr id="1028" name="Picture 4" descr="Resultado de imagen para trabajo en equipo">
            <a:extLst>
              <a:ext uri="{FF2B5EF4-FFF2-40B4-BE49-F238E27FC236}">
                <a16:creationId xmlns:a16="http://schemas.microsoft.com/office/drawing/2014/main" id="{4BCE0F3B-F12A-4A70-9015-3C966004C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56" y="1196340"/>
            <a:ext cx="4961466" cy="22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3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C80FC08-7CE2-41BB-9199-85FCA87C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111" y="573516"/>
            <a:ext cx="10515600" cy="1325563"/>
          </a:xfrm>
        </p:spPr>
        <p:txBody>
          <a:bodyPr/>
          <a:lstStyle/>
          <a:p>
            <a:r>
              <a:rPr lang="es-EC" b="1" dirty="0"/>
              <a:t>Resultados</a:t>
            </a: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472700A5-1751-4BDD-84B2-25441CED2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56628"/>
              </p:ext>
            </p:extLst>
          </p:nvPr>
        </p:nvGraphicFramePr>
        <p:xfrm>
          <a:off x="2896235" y="1559245"/>
          <a:ext cx="5942329" cy="4503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0629">
                  <a:extLst>
                    <a:ext uri="{9D8B030D-6E8A-4147-A177-3AD203B41FA5}">
                      <a16:colId xmlns:a16="http://schemas.microsoft.com/office/drawing/2014/main" val="3840397638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51252766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7042706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Infraestructura y señalética de los atractivos turísticos y actividades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Muy satisfactorio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</a:rPr>
                        <a:t>Satisfactorio</a:t>
                      </a:r>
                      <a:endParaRPr lang="es-EC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</a:rPr>
                        <a:t>Poco satisfactorio</a:t>
                      </a:r>
                      <a:endParaRPr lang="es-EC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Regular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Ineficiente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12,5%</a:t>
                      </a:r>
                      <a:endParaRPr lang="es-EC" sz="14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</a:rPr>
                        <a:t>28,1%</a:t>
                      </a:r>
                      <a:endParaRPr lang="es-EC" sz="14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</a:rPr>
                        <a:t>25,0%</a:t>
                      </a:r>
                      <a:endParaRPr lang="es-EC" sz="1400" b="1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6,3%</a:t>
                      </a:r>
                      <a:endParaRPr lang="es-EC" sz="14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</a:rPr>
                        <a:t>6,3%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22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 y señalética de la ciudad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satisfactorio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Satisfactorio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Poco satisfactorio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Ineficiente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9,4%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40,6%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Equipamiento para actividades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satisfactorio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Satisfactorio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Poco satisfactorio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Ineficiente 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31,3%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28,1%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377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 del personal hacia personas con discapacidad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satisfactorio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Satisfactorio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Poco satisfactorio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Ineficiente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43,8%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es-EC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480485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2B79DAE-20BA-4759-BFF8-0CF9C9606C99}"/>
              </a:ext>
            </a:extLst>
          </p:cNvPr>
          <p:cNvSpPr txBox="1">
            <a:spLocks/>
          </p:cNvSpPr>
          <p:nvPr/>
        </p:nvSpPr>
        <p:spPr>
          <a:xfrm>
            <a:off x="1651000" y="935928"/>
            <a:ext cx="10058400" cy="62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/>
              <a:t>Turistas – Percepción de accesibilidad de Baños de Agua Santa </a:t>
            </a:r>
          </a:p>
        </p:txBody>
      </p:sp>
    </p:spTree>
    <p:extLst>
      <p:ext uri="{BB962C8B-B14F-4D97-AF65-F5344CB8AC3E}">
        <p14:creationId xmlns:p14="http://schemas.microsoft.com/office/powerpoint/2010/main" val="132426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0B2D6D-393A-4FFF-9EA7-4C7965548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13143"/>
              </p:ext>
            </p:extLst>
          </p:nvPr>
        </p:nvGraphicFramePr>
        <p:xfrm>
          <a:off x="2973070" y="1858263"/>
          <a:ext cx="5941060" cy="37545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88925">
                  <a:extLst>
                    <a:ext uri="{9D8B030D-6E8A-4147-A177-3AD203B41FA5}">
                      <a16:colId xmlns:a16="http://schemas.microsoft.com/office/drawing/2014/main" val="1766320941"/>
                    </a:ext>
                  </a:extLst>
                </a:gridCol>
                <a:gridCol w="1452135">
                  <a:extLst>
                    <a:ext uri="{9D8B030D-6E8A-4147-A177-3AD203B41FA5}">
                      <a16:colId xmlns:a16="http://schemas.microsoft.com/office/drawing/2014/main" val="3155047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Si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No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34,4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65,6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98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Ninguno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Conferencias y seminarios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Charlas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Asesoría técnica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Capacitaciones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Promoción de servicios turísticos accesibles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Actividades de aventura accesibles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36,8%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14,0%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10,5%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12,3%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10,5%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14,0%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1,8%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02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No responde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Muy importante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Importante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65,6%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21,9%</a:t>
                      </a:r>
                      <a:endParaRPr lang="es-EC" sz="18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800" dirty="0">
                          <a:effectLst/>
                        </a:rPr>
                        <a:t>12,5%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672390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7EE3D012-8232-41E4-91FF-F72BB940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33" y="582454"/>
            <a:ext cx="10515600" cy="1325563"/>
          </a:xfrm>
        </p:spPr>
        <p:txBody>
          <a:bodyPr/>
          <a:lstStyle/>
          <a:p>
            <a:r>
              <a:rPr lang="es-EC" b="1" dirty="0"/>
              <a:t>Resultados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3D64C7-15E2-4292-813A-46F8A8DFAFA8}"/>
              </a:ext>
            </a:extLst>
          </p:cNvPr>
          <p:cNvSpPr txBox="1">
            <a:spLocks/>
          </p:cNvSpPr>
          <p:nvPr/>
        </p:nvSpPr>
        <p:spPr>
          <a:xfrm>
            <a:off x="2892778" y="1117633"/>
            <a:ext cx="10058400" cy="623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/>
              <a:t>Turistas – Conocimiento de REDTAEC</a:t>
            </a:r>
          </a:p>
        </p:txBody>
      </p:sp>
    </p:spTree>
    <p:extLst>
      <p:ext uri="{BB962C8B-B14F-4D97-AF65-F5344CB8AC3E}">
        <p14:creationId xmlns:p14="http://schemas.microsoft.com/office/powerpoint/2010/main" val="109678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711D1-DB94-4FFA-B6B3-89397729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5399"/>
            <a:ext cx="8911687" cy="1280890"/>
          </a:xfrm>
        </p:spPr>
        <p:txBody>
          <a:bodyPr/>
          <a:lstStyle/>
          <a:p>
            <a:r>
              <a:rPr lang="es-ES" dirty="0"/>
              <a:t>Conclusiones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59A2E54-B04E-497B-85E4-4C17FF70F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572513"/>
              </p:ext>
            </p:extLst>
          </p:nvPr>
        </p:nvGraphicFramePr>
        <p:xfrm>
          <a:off x="-2348088" y="1041721"/>
          <a:ext cx="11515237" cy="611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61B772D-DE0F-4050-870A-387375790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439969"/>
              </p:ext>
            </p:extLst>
          </p:nvPr>
        </p:nvGraphicFramePr>
        <p:xfrm>
          <a:off x="5190888" y="12758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623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DED0548-AC07-481A-8718-FD4122530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2442"/>
              </p:ext>
            </p:extLst>
          </p:nvPr>
        </p:nvGraphicFramePr>
        <p:xfrm>
          <a:off x="455614" y="1315155"/>
          <a:ext cx="7898164" cy="473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2C35F5A-24F3-43FA-B49B-738A7EB1B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142442"/>
              </p:ext>
            </p:extLst>
          </p:nvPr>
        </p:nvGraphicFramePr>
        <p:xfrm>
          <a:off x="7450666" y="1509888"/>
          <a:ext cx="6005690" cy="4340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90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0E66F-91C4-43D0-AC28-1E162340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26016"/>
            <a:ext cx="8911687" cy="1280890"/>
          </a:xfrm>
        </p:spPr>
        <p:txBody>
          <a:bodyPr/>
          <a:lstStyle/>
          <a:p>
            <a:r>
              <a:rPr lang="es-EC" b="1" dirty="0"/>
              <a:t>Recomendaciones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A481794-4387-45C5-AF21-90B42215B163}"/>
              </a:ext>
            </a:extLst>
          </p:cNvPr>
          <p:cNvSpPr/>
          <p:nvPr/>
        </p:nvSpPr>
        <p:spPr>
          <a:xfrm>
            <a:off x="1526458" y="1209033"/>
            <a:ext cx="9827342" cy="492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Alianzas estratégicas de importancia con el sector público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Promoción de la red de turismo accesible del Ecuador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Búsqueda de inversionistas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Creación de proyectos innovadores por parte de la red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Actualización de conocimientos a los establecimientos pertenecientes a la red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Levantamiento de información y definir zonas accesibles </a:t>
            </a: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Definir un plan estratégico anual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Involucrar a la academia en más investigaciones</a:t>
            </a:r>
            <a:endParaRPr lang="es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86578" y="627357"/>
            <a:ext cx="10515600" cy="1325563"/>
          </a:xfrm>
        </p:spPr>
        <p:txBody>
          <a:bodyPr/>
          <a:lstStyle/>
          <a:p>
            <a:r>
              <a:rPr lang="es-US" b="1" dirty="0"/>
              <a:t>Justificación </a:t>
            </a:r>
          </a:p>
        </p:txBody>
      </p:sp>
      <p:pic>
        <p:nvPicPr>
          <p:cNvPr id="1028" name="Picture 4" descr="Resultado de imagen para turismo acces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4316895"/>
            <a:ext cx="2876159" cy="26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turis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7" y="0"/>
            <a:ext cx="5768623" cy="195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053006"/>
              </p:ext>
            </p:extLst>
          </p:nvPr>
        </p:nvGraphicFramePr>
        <p:xfrm>
          <a:off x="1232451" y="1775791"/>
          <a:ext cx="9819861" cy="508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989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redes de turismo acce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02" y="4402896"/>
            <a:ext cx="51339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des de turismo acces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77" y="301854"/>
            <a:ext cx="331722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0551868"/>
              </p:ext>
            </p:extLst>
          </p:nvPr>
        </p:nvGraphicFramePr>
        <p:xfrm>
          <a:off x="1106311" y="1007165"/>
          <a:ext cx="9144000" cy="543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02096" y="169333"/>
            <a:ext cx="10515600" cy="4536639"/>
          </a:xfrm>
        </p:spPr>
        <p:txBody>
          <a:bodyPr>
            <a:normAutofit/>
          </a:bodyPr>
          <a:lstStyle/>
          <a:p>
            <a:r>
              <a:rPr lang="es-US" sz="2400" b="1" dirty="0"/>
              <a:t>La gestión de las redes de turismo accesible se basa en:</a:t>
            </a:r>
          </a:p>
        </p:txBody>
      </p:sp>
    </p:spTree>
    <p:extLst>
      <p:ext uri="{BB962C8B-B14F-4D97-AF65-F5344CB8AC3E}">
        <p14:creationId xmlns:p14="http://schemas.microsoft.com/office/powerpoint/2010/main" val="355694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580622"/>
            <a:ext cx="10515600" cy="1325563"/>
          </a:xfrm>
        </p:spPr>
        <p:txBody>
          <a:bodyPr/>
          <a:lstStyle/>
          <a:p>
            <a:r>
              <a:rPr lang="es-US" b="1" dirty="0"/>
              <a:t>Objetivos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308990"/>
              </p:ext>
            </p:extLst>
          </p:nvPr>
        </p:nvGraphicFramePr>
        <p:xfrm>
          <a:off x="838198" y="1325562"/>
          <a:ext cx="12732027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" y="1906185"/>
            <a:ext cx="3619059" cy="48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51F22-232E-4597-B22C-9FF7C7BF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66" y="626277"/>
            <a:ext cx="10515600" cy="1325563"/>
          </a:xfrm>
        </p:spPr>
        <p:txBody>
          <a:bodyPr/>
          <a:lstStyle/>
          <a:p>
            <a:r>
              <a:rPr lang="es-EC" b="1" dirty="0"/>
              <a:t>Teorías de soporte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0630507-0D31-4EEE-B0FC-CDC69CB47ED9}"/>
              </a:ext>
            </a:extLst>
          </p:cNvPr>
          <p:cNvSpPr/>
          <p:nvPr/>
        </p:nvSpPr>
        <p:spPr>
          <a:xfrm>
            <a:off x="1583266" y="2911596"/>
            <a:ext cx="9719187" cy="34363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739595C-6C66-4FC8-B012-93243142900C}"/>
              </a:ext>
            </a:extLst>
          </p:cNvPr>
          <p:cNvSpPr txBox="1">
            <a:spLocks/>
          </p:cNvSpPr>
          <p:nvPr/>
        </p:nvSpPr>
        <p:spPr>
          <a:xfrm>
            <a:off x="838200" y="1106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dirty="0"/>
              <a:t>Teoría de recursos y capacidades - Jay Barney (1991)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1A0842C-F20E-4580-9E3B-CA1F8BDDE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233137"/>
              </p:ext>
            </p:extLst>
          </p:nvPr>
        </p:nvGraphicFramePr>
        <p:xfrm>
          <a:off x="2135239" y="3098628"/>
          <a:ext cx="7583948" cy="221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180679-06DA-4847-9D51-A16ED032838F}"/>
              </a:ext>
            </a:extLst>
          </p:cNvPr>
          <p:cNvSpPr txBox="1"/>
          <p:nvPr/>
        </p:nvSpPr>
        <p:spPr>
          <a:xfrm>
            <a:off x="4694903" y="3327594"/>
            <a:ext cx="280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16822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6578" y="553776"/>
            <a:ext cx="10515600" cy="1325563"/>
          </a:xfrm>
        </p:spPr>
        <p:txBody>
          <a:bodyPr/>
          <a:lstStyle/>
          <a:p>
            <a:r>
              <a:rPr lang="es-US" dirty="0"/>
              <a:t>Teoría de las Limitaciones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87732"/>
              </p:ext>
            </p:extLst>
          </p:nvPr>
        </p:nvGraphicFramePr>
        <p:xfrm>
          <a:off x="884031" y="1162756"/>
          <a:ext cx="10515600" cy="569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11" y="2086756"/>
            <a:ext cx="4757162" cy="22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n relacionada">
            <a:extLst>
              <a:ext uri="{FF2B5EF4-FFF2-40B4-BE49-F238E27FC236}">
                <a16:creationId xmlns:a16="http://schemas.microsoft.com/office/drawing/2014/main" id="{E22D1493-427D-4ECC-81FF-97EC48C5FB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Imagen relacionada">
            <a:extLst>
              <a:ext uri="{FF2B5EF4-FFF2-40B4-BE49-F238E27FC236}">
                <a16:creationId xmlns:a16="http://schemas.microsoft.com/office/drawing/2014/main" id="{69AF5067-9923-4BDF-ADB1-B7E8A620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58" y="2086756"/>
            <a:ext cx="4189589" cy="208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2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B7FE6-93FE-467F-9A82-655F48B1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6688"/>
            <a:ext cx="8911687" cy="1280890"/>
          </a:xfrm>
        </p:spPr>
        <p:txBody>
          <a:bodyPr/>
          <a:lstStyle/>
          <a:p>
            <a:r>
              <a:rPr lang="es-EC" b="1" dirty="0"/>
              <a:t>Redes de Turismo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3026E89-3EE2-4576-9B83-4F6314148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906801"/>
              </p:ext>
            </p:extLst>
          </p:nvPr>
        </p:nvGraphicFramePr>
        <p:xfrm>
          <a:off x="-643466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CCD0C78-73A9-4347-93F2-B785CE01D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357929"/>
              </p:ext>
            </p:extLst>
          </p:nvPr>
        </p:nvGraphicFramePr>
        <p:xfrm>
          <a:off x="4954189" y="7926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2076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metodologia de la investigacion">
            <a:extLst>
              <a:ext uri="{FF2B5EF4-FFF2-40B4-BE49-F238E27FC236}">
                <a16:creationId xmlns:a16="http://schemas.microsoft.com/office/drawing/2014/main" id="{7DE1CDEB-FA41-46A2-B96D-5861E5A2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54" y="-96282"/>
            <a:ext cx="8658646" cy="736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E74584-5331-43C2-B4F1-1BFCEA85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663740"/>
            <a:ext cx="10515600" cy="1325563"/>
          </a:xfrm>
        </p:spPr>
        <p:txBody>
          <a:bodyPr/>
          <a:lstStyle/>
          <a:p>
            <a:r>
              <a:rPr lang="es-EC" b="1" dirty="0"/>
              <a:t>Metodología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103EC1-97E4-4FCA-BECC-E87758957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64803"/>
              </p:ext>
            </p:extLst>
          </p:nvPr>
        </p:nvGraphicFramePr>
        <p:xfrm>
          <a:off x="2167398" y="2240280"/>
          <a:ext cx="7857204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7221">
                  <a:extLst>
                    <a:ext uri="{9D8B030D-6E8A-4147-A177-3AD203B41FA5}">
                      <a16:colId xmlns:a16="http://schemas.microsoft.com/office/drawing/2014/main" val="1727198112"/>
                    </a:ext>
                  </a:extLst>
                </a:gridCol>
                <a:gridCol w="3389983">
                  <a:extLst>
                    <a:ext uri="{9D8B030D-6E8A-4147-A177-3AD203B41FA5}">
                      <a16:colId xmlns:a16="http://schemas.microsoft.com/office/drawing/2014/main" val="83932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2000" b="1" dirty="0"/>
                        <a:t>Enfoque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Mixto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4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1" dirty="0"/>
                        <a:t>Por la finalidad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Aplicada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12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1" dirty="0"/>
                        <a:t>Por las fuentes de información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Documental y de campo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74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1" dirty="0"/>
                        <a:t>Por las unidades de análisis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Insitu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1" dirty="0"/>
                        <a:t>Por el control de variables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No experimental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2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2000" b="1" dirty="0"/>
                        <a:t>Por el alcance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Descriptivo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4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5773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1565</Words>
  <Application>Microsoft Office PowerPoint</Application>
  <PresentationFormat>Panorámica</PresentationFormat>
  <Paragraphs>472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Times New Roman</vt:lpstr>
      <vt:lpstr>Wingdings 3</vt:lpstr>
      <vt:lpstr>Espiral</vt:lpstr>
      <vt:lpstr>1_Espiral</vt:lpstr>
      <vt:lpstr>Presentación de PowerPoint</vt:lpstr>
      <vt:lpstr>Problema </vt:lpstr>
      <vt:lpstr>Justificación </vt:lpstr>
      <vt:lpstr>Presentación de PowerPoint</vt:lpstr>
      <vt:lpstr>Objetivos </vt:lpstr>
      <vt:lpstr>Teorías de soporte </vt:lpstr>
      <vt:lpstr>Teoría de las Limitaciones </vt:lpstr>
      <vt:lpstr>Redes de Turismo </vt:lpstr>
      <vt:lpstr>Metodología </vt:lpstr>
      <vt:lpstr>Metodología </vt:lpstr>
      <vt:lpstr>Metodología </vt:lpstr>
      <vt:lpstr>Metodología </vt:lpstr>
      <vt:lpstr>Presentación de PowerPoint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Conclusiones</vt:lpstr>
      <vt:lpstr>Presentación de PowerPoint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Bryan Ramírez</dc:creator>
  <cp:lastModifiedBy>Carolina Burgos</cp:lastModifiedBy>
  <cp:revision>63</cp:revision>
  <dcterms:created xsi:type="dcterms:W3CDTF">2019-01-29T17:36:12Z</dcterms:created>
  <dcterms:modified xsi:type="dcterms:W3CDTF">2019-02-04T14:12:28Z</dcterms:modified>
</cp:coreProperties>
</file>