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4" r:id="rId5"/>
    <p:sldId id="263" r:id="rId6"/>
    <p:sldId id="261" r:id="rId7"/>
    <p:sldId id="262" r:id="rId8"/>
    <p:sldId id="284" r:id="rId9"/>
    <p:sldId id="266" r:id="rId10"/>
    <p:sldId id="267" r:id="rId11"/>
    <p:sldId id="269" r:id="rId12"/>
    <p:sldId id="271" r:id="rId13"/>
    <p:sldId id="273" r:id="rId14"/>
    <p:sldId id="272" r:id="rId15"/>
    <p:sldId id="274" r:id="rId16"/>
    <p:sldId id="275" r:id="rId17"/>
    <p:sldId id="278" r:id="rId18"/>
    <p:sldId id="279" r:id="rId19"/>
    <p:sldId id="281" r:id="rId20"/>
    <p:sldId id="282" r:id="rId21"/>
    <p:sldId id="283" r:id="rId22"/>
    <p:sldId id="276" r:id="rId23"/>
    <p:sldId id="268" r:id="rId2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Libro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S" dirty="0">
                <a:latin typeface="Franklin Gothic Book" panose="020B0503020102020204" pitchFamily="34" charset="0"/>
              </a:rPr>
              <a:t>PRODUCCIÓN 2013</a:t>
            </a:r>
          </a:p>
        </c:rich>
      </c:tx>
      <c:layout>
        <c:manualLayout>
          <c:xMode val="edge"/>
          <c:yMode val="edge"/>
          <c:x val="0.34818861184018668"/>
          <c:y val="4.36507936507936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>
        <c:manualLayout>
          <c:layoutTarget val="inner"/>
          <c:xMode val="edge"/>
          <c:yMode val="edge"/>
          <c:x val="0.13216680367287825"/>
          <c:y val="8.5456539876429385E-2"/>
          <c:w val="0.65645437918010263"/>
          <c:h val="0.91454346012357057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PRODUCCIÓN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D22-40D2-9974-C23EAD9EF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D22-40D2-9974-C23EAD9EF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D22-40D2-9974-C23EAD9EF0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D22-40D2-9974-C23EAD9EF0B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3"/>
                <c:pt idx="0">
                  <c:v>COTOPAXI</c:v>
                </c:pt>
                <c:pt idx="1">
                  <c:v>PICHINCHA</c:v>
                </c:pt>
                <c:pt idx="2">
                  <c:v>OTRAS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51350</c:v>
                </c:pt>
                <c:pt idx="1">
                  <c:v>11791</c:v>
                </c:pt>
                <c:pt idx="2">
                  <c:v>13860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ED22-40D2-9974-C23EAD9EF0B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ED22-40D2-9974-C23EAD9EF0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C-ED22-40D2-9974-C23EAD9EF0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E-ED22-40D2-9974-C23EAD9EF0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0-ED22-40D2-9974-C23EAD9EF0BD}"/>
              </c:ext>
            </c:extLst>
          </c:dPt>
          <c:dLbls>
            <c:spPr>
              <a:pattFill prst="pct75">
                <a:fgClr>
                  <a:sysClr val="windowText" lastClr="000000">
                    <a:lumMod val="75000"/>
                    <a:lumOff val="25000"/>
                  </a:sysClr>
                </a:fgClr>
                <a:bgClr>
                  <a:sysClr val="windowText" lastClr="000000">
                    <a:lumMod val="65000"/>
                    <a:lumOff val="35000"/>
                  </a:sys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COTOPAXI</c:v>
                </c:pt>
                <c:pt idx="1">
                  <c:v>PICHINCHA</c:v>
                </c:pt>
                <c:pt idx="2">
                  <c:v>OTRAS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ED22-40D2-9974-C23EAD9EF0BD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431724699486052"/>
          <c:y val="0.36938572850175061"/>
          <c:w val="0.23104685298394037"/>
          <c:h val="0.41554041001554815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 w="9525" cap="flat" cmpd="sng" algn="ctr">
      <a:solidFill>
        <a:schemeClr val="dk1">
          <a:lumMod val="25000"/>
          <a:lumOff val="75000"/>
        </a:schemeClr>
      </a:solidFill>
      <a:round/>
    </a:ln>
    <a:effectLst>
      <a:glow rad="228600">
        <a:srgbClr val="E6C069">
          <a:satMod val="175000"/>
          <a:alpha val="40000"/>
        </a:srgbClr>
      </a:glow>
    </a:effectLst>
  </c:spPr>
  <c:txPr>
    <a:bodyPr/>
    <a:lstStyle/>
    <a:p>
      <a:pPr>
        <a:defRPr sz="1600"/>
      </a:pPr>
      <a:endParaRPr lang="es-E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cap="all" spc="5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900" dirty="0"/>
              <a:t>PRODUCCIÓN  2017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cap="all" spc="5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PRODUCCIÓN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299-4A74-A9F2-27579C91822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299-4A74-A9F2-27579C91822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299-4A74-A9F2-27579C918220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299-4A74-A9F2-27579C918220}"/>
              </c:ext>
            </c:extLst>
          </c:dPt>
          <c:dLbls>
            <c:dLbl>
              <c:idx val="0"/>
              <c:layout/>
              <c:tx>
                <c:rich>
                  <a:bodyPr rot="0" spcFirstLastPara="1" vertOverflow="clip" horzOverflow="clip" vert="horz" wrap="square" lIns="36576" tIns="18288" rIns="36576" bIns="18288" anchor="ctr" anchorCtr="1">
                    <a:sp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77B488C-EB06-404A-8679-EE0A5DEBAE6A}" type="PERCENTAGE">
                      <a:rPr lang="en-US" sz="1600" b="1"/>
                      <a:pPr>
                        <a:defRPr sz="1600" b="1"/>
                      </a:pPr>
                      <a:t>[PORCENTAJE]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clip" horzOverflow="clip" vert="horz" wrap="square" lIns="36576" tIns="18288" rIns="36576" bIns="18288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299-4A74-A9F2-27579C918220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95B597E-7C58-477C-BCCA-0F4BA447616B}" type="PERCENTAGE">
                      <a:rPr lang="en-US" sz="1600" baseline="0"/>
                      <a:pPr>
                        <a:defRPr sz="1600"/>
                      </a:pPr>
                      <a:t>[PORCENTAJE]</a:t>
                    </a:fld>
                    <a:endParaRPr lang="es-E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299-4A74-A9F2-27579C91822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600" b="1" i="0" u="none" strike="noStrike" kern="1200" baseline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600" baseline="0"/>
                      <a:t> </a:t>
                    </a:r>
                    <a:fld id="{A9FC32E7-A41C-41B9-BF9A-C2E6771F994B}" type="PERCENTAGE">
                      <a:rPr lang="en-US" sz="1600" baseline="0"/>
                      <a:pPr>
                        <a:defRPr sz="1600"/>
                      </a:pPr>
                      <a:t>[PORCENTAJE]</a:t>
                    </a:fld>
                    <a:endParaRPr lang="en-US" sz="1600" baseline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600" b="1" i="0" u="none" strike="noStrike" kern="1200" baseline="0">
                      <a:solidFill>
                        <a:schemeClr val="dk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ES"/>
                </a:p>
              </c:txPr>
              <c:showLegendKey val="0"/>
              <c:showVal val="1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3299-4A74-A9F2-27579C918220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3"/>
                <c:pt idx="0">
                  <c:v>COTOPAXI</c:v>
                </c:pt>
                <c:pt idx="1">
                  <c:v>PICHINCHA</c:v>
                </c:pt>
                <c:pt idx="2">
                  <c:v>OTRAS</c:v>
                </c:pt>
              </c:strCache>
            </c:strRef>
          </c:cat>
          <c:val>
            <c:numRef>
              <c:f>Hoja1!$B$2:$B$5</c:f>
              <c:numCache>
                <c:formatCode>0%</c:formatCode>
                <c:ptCount val="4"/>
                <c:pt idx="0" formatCode="0.00%">
                  <c:v>0.68</c:v>
                </c:pt>
                <c:pt idx="1">
                  <c:v>0.15</c:v>
                </c:pt>
                <c:pt idx="2">
                  <c:v>0.18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3299-4A74-A9F2-27579C918220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lt1"/>
    </a:solidFill>
    <a:ln w="34925" cap="flat" cmpd="sng" algn="in">
      <a:solidFill>
        <a:schemeClr val="accent5"/>
      </a:solidFill>
      <a:prstDash val="solid"/>
    </a:ln>
    <a:effectLst>
      <a:glow rad="228600">
        <a:schemeClr val="accent5">
          <a:satMod val="175000"/>
          <a:alpha val="40000"/>
        </a:schemeClr>
      </a:glow>
    </a:effectLst>
  </c:spPr>
  <c:txPr>
    <a:bodyPr/>
    <a:lstStyle/>
    <a:p>
      <a:pPr>
        <a:defRPr sz="1200"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COSTO DE </a:t>
            </a:r>
            <a:r>
              <a:rPr lang="en-US" dirty="0" smtClean="0"/>
              <a:t>PRODUCCION 2013- 2017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Hoja1!$C$4</c:f>
              <c:strCache>
                <c:ptCount val="1"/>
                <c:pt idx="0">
                  <c:v>COSTO DE PRODUCCION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73A-432D-9DCB-90584F8661B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73A-432D-9DCB-90584F8661B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73A-432D-9DCB-90584F8661BA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73A-432D-9DCB-90584F8661B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Hoja1!$B$5:$B$8</c:f>
              <c:strCache>
                <c:ptCount val="4"/>
                <c:pt idx="0">
                  <c:v>FERTILIZACION</c:v>
                </c:pt>
                <c:pt idx="1">
                  <c:v>SIEMBRA</c:v>
                </c:pt>
                <c:pt idx="2">
                  <c:v>COSECHA </c:v>
                </c:pt>
                <c:pt idx="3">
                  <c:v>PREPARACION DEL TERRENO </c:v>
                </c:pt>
              </c:strCache>
            </c:strRef>
          </c:cat>
          <c:val>
            <c:numRef>
              <c:f>Hoja1!$C$5:$C$8</c:f>
              <c:numCache>
                <c:formatCode>0%</c:formatCode>
                <c:ptCount val="4"/>
                <c:pt idx="0">
                  <c:v>0.3</c:v>
                </c:pt>
                <c:pt idx="1">
                  <c:v>0.28000000000000003</c:v>
                </c:pt>
                <c:pt idx="2">
                  <c:v>0.27</c:v>
                </c:pt>
                <c:pt idx="3">
                  <c:v>0.15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73A-432D-9DCB-90584F8661B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EXPORTACIONES DE BRÓCOLI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Valor Fob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Hoja1!$B$2:$B$6</c:f>
              <c:numCache>
                <c:formatCode>General</c:formatCode>
                <c:ptCount val="5"/>
                <c:pt idx="0">
                  <c:v>63431</c:v>
                </c:pt>
                <c:pt idx="1">
                  <c:v>71236</c:v>
                </c:pt>
                <c:pt idx="2">
                  <c:v>82747</c:v>
                </c:pt>
                <c:pt idx="3">
                  <c:v>83626</c:v>
                </c:pt>
                <c:pt idx="4">
                  <c:v>97342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0A2-4CBC-B859-C8CF2EF170E3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Toneladas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Hoja1!$A$2:$A$6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Hoja1!$C$2:$C$6</c:f>
              <c:numCache>
                <c:formatCode>General</c:formatCode>
                <c:ptCount val="5"/>
                <c:pt idx="0">
                  <c:v>47298</c:v>
                </c:pt>
                <c:pt idx="1">
                  <c:v>53671</c:v>
                </c:pt>
                <c:pt idx="2">
                  <c:v>59945</c:v>
                </c:pt>
                <c:pt idx="3">
                  <c:v>60655</c:v>
                </c:pt>
                <c:pt idx="4">
                  <c:v>65782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0A2-4CBC-B859-C8CF2EF170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2957040"/>
        <c:axId val="412957432"/>
      </c:barChart>
      <c:catAx>
        <c:axId val="412957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2957432"/>
        <c:crosses val="autoZero"/>
        <c:auto val="1"/>
        <c:lblAlgn val="ctr"/>
        <c:lblOffset val="100"/>
        <c:noMultiLvlLbl val="0"/>
      </c:catAx>
      <c:valAx>
        <c:axId val="412957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41295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chemeClr val="lt1"/>
    </a:solidFill>
    <a:ln w="34925" cap="flat" cmpd="sng" algn="in">
      <a:solidFill>
        <a:schemeClr val="accent6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E2B46-6A92-49E7-A727-7D9C06BB5AB2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C92C19A5-34B9-419D-9948-91C851E3C8FD}" type="pres">
      <dgm:prSet presAssocID="{A0FE2B46-6A92-49E7-A727-7D9C06BB5AB2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</dgm:ptLst>
  <dgm:cxnLst>
    <dgm:cxn modelId="{5F68C099-D1A3-44A6-8E1C-FF9287ADE360}" type="presOf" srcId="{A0FE2B46-6A92-49E7-A727-7D9C06BB5AB2}" destId="{C92C19A5-34B9-419D-9948-91C851E3C8FD}" srcOrd="0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8792270-9608-4ACA-8DAC-5D52D2AAF112}" type="doc">
      <dgm:prSet loTypeId="urn:microsoft.com/office/officeart/2005/8/layout/default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CAE6AFA-5A5D-4E58-8529-D91AD78972E1}">
      <dgm:prSet phldrT="[Texto]"/>
      <dgm:spPr/>
      <dgm:t>
        <a:bodyPr/>
        <a:lstStyle/>
        <a:p>
          <a:r>
            <a:rPr lang="es-ES" dirty="0" smtClean="0"/>
            <a:t>Fertilidad del suelo</a:t>
          </a:r>
          <a:endParaRPr lang="es-ES" dirty="0"/>
        </a:p>
      </dgm:t>
    </dgm:pt>
    <dgm:pt modelId="{F2BECC71-3FC2-4F7B-AFD9-462692EC4DFA}" type="parTrans" cxnId="{DA61EC24-1788-4B62-8081-A2AF4A05CC6C}">
      <dgm:prSet/>
      <dgm:spPr/>
      <dgm:t>
        <a:bodyPr/>
        <a:lstStyle/>
        <a:p>
          <a:endParaRPr lang="es-ES"/>
        </a:p>
      </dgm:t>
    </dgm:pt>
    <dgm:pt modelId="{B9D93AFD-A538-4C20-83E2-1AE546E4B29C}" type="sibTrans" cxnId="{DA61EC24-1788-4B62-8081-A2AF4A05CC6C}">
      <dgm:prSet/>
      <dgm:spPr/>
      <dgm:t>
        <a:bodyPr/>
        <a:lstStyle/>
        <a:p>
          <a:endParaRPr lang="es-ES"/>
        </a:p>
      </dgm:t>
    </dgm:pt>
    <dgm:pt modelId="{380ECE40-8EF7-4B5A-821B-73578222D385}">
      <dgm:prSet phldrT="[Texto]"/>
      <dgm:spPr/>
      <dgm:t>
        <a:bodyPr/>
        <a:lstStyle/>
        <a:p>
          <a:r>
            <a:rPr lang="es-ES" dirty="0" smtClean="0"/>
            <a:t>No Químicos</a:t>
          </a:r>
          <a:endParaRPr lang="es-ES" dirty="0"/>
        </a:p>
      </dgm:t>
    </dgm:pt>
    <dgm:pt modelId="{9D1E2195-A2F7-4595-A75B-6DF85D0873AF}" type="parTrans" cxnId="{7F09947A-CCF1-4AA8-A9E8-F8AF31AC9444}">
      <dgm:prSet/>
      <dgm:spPr/>
      <dgm:t>
        <a:bodyPr/>
        <a:lstStyle/>
        <a:p>
          <a:endParaRPr lang="es-ES"/>
        </a:p>
      </dgm:t>
    </dgm:pt>
    <dgm:pt modelId="{FE24D3BD-F28E-4351-A717-FF3E1A0F18DB}" type="sibTrans" cxnId="{7F09947A-CCF1-4AA8-A9E8-F8AF31AC9444}">
      <dgm:prSet/>
      <dgm:spPr/>
      <dgm:t>
        <a:bodyPr/>
        <a:lstStyle/>
        <a:p>
          <a:endParaRPr lang="es-ES"/>
        </a:p>
      </dgm:t>
    </dgm:pt>
    <dgm:pt modelId="{BCB54DA8-130A-4181-86E7-A26ADEB66E94}">
      <dgm:prSet phldrT="[Texto]"/>
      <dgm:spPr/>
      <dgm:t>
        <a:bodyPr/>
        <a:lstStyle/>
        <a:p>
          <a:r>
            <a:rPr lang="es-ES" dirty="0" smtClean="0"/>
            <a:t>Proceso productivo</a:t>
          </a:r>
          <a:endParaRPr lang="es-ES" dirty="0"/>
        </a:p>
      </dgm:t>
    </dgm:pt>
    <dgm:pt modelId="{4F1F04A1-66BD-4A43-ACDC-9A572C9787E0}" type="parTrans" cxnId="{785776BD-3C89-4C0E-AAEE-C4741A0EAAD0}">
      <dgm:prSet/>
      <dgm:spPr/>
      <dgm:t>
        <a:bodyPr/>
        <a:lstStyle/>
        <a:p>
          <a:endParaRPr lang="es-ES"/>
        </a:p>
      </dgm:t>
    </dgm:pt>
    <dgm:pt modelId="{CE99514E-2044-406E-9248-E4AEFF05E771}" type="sibTrans" cxnId="{785776BD-3C89-4C0E-AAEE-C4741A0EAAD0}">
      <dgm:prSet/>
      <dgm:spPr/>
      <dgm:t>
        <a:bodyPr/>
        <a:lstStyle/>
        <a:p>
          <a:endParaRPr lang="es-ES"/>
        </a:p>
      </dgm:t>
    </dgm:pt>
    <dgm:pt modelId="{6AD22526-429B-4C56-8221-258E8C785EC4}" type="pres">
      <dgm:prSet presAssocID="{B8792270-9608-4ACA-8DAC-5D52D2AAF11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FA47B87-E578-4AA2-B1FD-8EF09B34663A}" type="pres">
      <dgm:prSet presAssocID="{3CAE6AFA-5A5D-4E58-8529-D91AD78972E1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219F9-AFB2-4E37-9CB0-D52185D6D1E5}" type="pres">
      <dgm:prSet presAssocID="{B9D93AFD-A538-4C20-83E2-1AE546E4B29C}" presName="sibTrans" presStyleCnt="0"/>
      <dgm:spPr/>
    </dgm:pt>
    <dgm:pt modelId="{1EAE53A5-E305-45EF-84F3-B29A8C2BF6E8}" type="pres">
      <dgm:prSet presAssocID="{380ECE40-8EF7-4B5A-821B-73578222D38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C64438-EC26-4057-ADD9-A79E8BAC445D}" type="pres">
      <dgm:prSet presAssocID="{FE24D3BD-F28E-4351-A717-FF3E1A0F18DB}" presName="sibTrans" presStyleCnt="0"/>
      <dgm:spPr/>
    </dgm:pt>
    <dgm:pt modelId="{5D4BFA29-0991-4722-B804-F63019B06D28}" type="pres">
      <dgm:prSet presAssocID="{BCB54DA8-130A-4181-86E7-A26ADEB66E9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DDFF6D1-A330-48E2-8B5E-D3773592AD08}" type="presOf" srcId="{380ECE40-8EF7-4B5A-821B-73578222D385}" destId="{1EAE53A5-E305-45EF-84F3-B29A8C2BF6E8}" srcOrd="0" destOrd="0" presId="urn:microsoft.com/office/officeart/2005/8/layout/default"/>
    <dgm:cxn modelId="{F443D438-C510-4AC1-88CE-F9B0E30C9899}" type="presOf" srcId="{BCB54DA8-130A-4181-86E7-A26ADEB66E94}" destId="{5D4BFA29-0991-4722-B804-F63019B06D28}" srcOrd="0" destOrd="0" presId="urn:microsoft.com/office/officeart/2005/8/layout/default"/>
    <dgm:cxn modelId="{5EF7587E-328A-499D-88C8-4E517875CF0B}" type="presOf" srcId="{B8792270-9608-4ACA-8DAC-5D52D2AAF112}" destId="{6AD22526-429B-4C56-8221-258E8C785EC4}" srcOrd="0" destOrd="0" presId="urn:microsoft.com/office/officeart/2005/8/layout/default"/>
    <dgm:cxn modelId="{785776BD-3C89-4C0E-AAEE-C4741A0EAAD0}" srcId="{B8792270-9608-4ACA-8DAC-5D52D2AAF112}" destId="{BCB54DA8-130A-4181-86E7-A26ADEB66E94}" srcOrd="2" destOrd="0" parTransId="{4F1F04A1-66BD-4A43-ACDC-9A572C9787E0}" sibTransId="{CE99514E-2044-406E-9248-E4AEFF05E771}"/>
    <dgm:cxn modelId="{FE430E7F-41C2-40B7-880C-A85B42022CDC}" type="presOf" srcId="{3CAE6AFA-5A5D-4E58-8529-D91AD78972E1}" destId="{5FA47B87-E578-4AA2-B1FD-8EF09B34663A}" srcOrd="0" destOrd="0" presId="urn:microsoft.com/office/officeart/2005/8/layout/default"/>
    <dgm:cxn modelId="{7F09947A-CCF1-4AA8-A9E8-F8AF31AC9444}" srcId="{B8792270-9608-4ACA-8DAC-5D52D2AAF112}" destId="{380ECE40-8EF7-4B5A-821B-73578222D385}" srcOrd="1" destOrd="0" parTransId="{9D1E2195-A2F7-4595-A75B-6DF85D0873AF}" sibTransId="{FE24D3BD-F28E-4351-A717-FF3E1A0F18DB}"/>
    <dgm:cxn modelId="{DA61EC24-1788-4B62-8081-A2AF4A05CC6C}" srcId="{B8792270-9608-4ACA-8DAC-5D52D2AAF112}" destId="{3CAE6AFA-5A5D-4E58-8529-D91AD78972E1}" srcOrd="0" destOrd="0" parTransId="{F2BECC71-3FC2-4F7B-AFD9-462692EC4DFA}" sibTransId="{B9D93AFD-A538-4C20-83E2-1AE546E4B29C}"/>
    <dgm:cxn modelId="{011DD926-B7DF-43C8-BE76-3A45338F382C}" type="presParOf" srcId="{6AD22526-429B-4C56-8221-258E8C785EC4}" destId="{5FA47B87-E578-4AA2-B1FD-8EF09B34663A}" srcOrd="0" destOrd="0" presId="urn:microsoft.com/office/officeart/2005/8/layout/default"/>
    <dgm:cxn modelId="{6A6F9E1F-8CCF-4326-B0D1-4CCD5B287677}" type="presParOf" srcId="{6AD22526-429B-4C56-8221-258E8C785EC4}" destId="{DFE219F9-AFB2-4E37-9CB0-D52185D6D1E5}" srcOrd="1" destOrd="0" presId="urn:microsoft.com/office/officeart/2005/8/layout/default"/>
    <dgm:cxn modelId="{9FCD4F00-9C80-47BD-91B3-936662128D03}" type="presParOf" srcId="{6AD22526-429B-4C56-8221-258E8C785EC4}" destId="{1EAE53A5-E305-45EF-84F3-B29A8C2BF6E8}" srcOrd="2" destOrd="0" presId="urn:microsoft.com/office/officeart/2005/8/layout/default"/>
    <dgm:cxn modelId="{4AAE0E65-B426-4055-BFCC-29B2E5BCE31D}" type="presParOf" srcId="{6AD22526-429B-4C56-8221-258E8C785EC4}" destId="{5AC64438-EC26-4057-ADD9-A79E8BAC445D}" srcOrd="3" destOrd="0" presId="urn:microsoft.com/office/officeart/2005/8/layout/default"/>
    <dgm:cxn modelId="{DFD33003-BC24-4BCD-8126-CA4275081B58}" type="presParOf" srcId="{6AD22526-429B-4C56-8221-258E8C785EC4}" destId="{5D4BFA29-0991-4722-B804-F63019B06D28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29EE026-10F7-4B9D-B58B-6B3BF8B9C8E2}" type="doc">
      <dgm:prSet loTypeId="urn:microsoft.com/office/officeart/2005/8/layout/lProcess1" loCatId="process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54468A9F-A800-4D5E-BEC3-EC6B15DB4970}">
      <dgm:prSet phldrT="[Texto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/>
            <a:t>PERFIL DEL CONSUMIDOR</a:t>
          </a:r>
          <a:endParaRPr lang="es-ES" b="1" dirty="0"/>
        </a:p>
      </dgm:t>
    </dgm:pt>
    <dgm:pt modelId="{E6544EA8-7B78-41BE-AE8C-EC0619226E26}" type="parTrans" cxnId="{1064E4A9-CB0E-4DE1-9CF0-60A4C04E1488}">
      <dgm:prSet/>
      <dgm:spPr/>
      <dgm:t>
        <a:bodyPr/>
        <a:lstStyle/>
        <a:p>
          <a:endParaRPr lang="es-ES"/>
        </a:p>
      </dgm:t>
    </dgm:pt>
    <dgm:pt modelId="{61D5E930-7DF7-4E12-AC83-593680D92553}" type="sibTrans" cxnId="{1064E4A9-CB0E-4DE1-9CF0-60A4C04E1488}">
      <dgm:prSet/>
      <dgm:spPr/>
      <dgm:t>
        <a:bodyPr/>
        <a:lstStyle/>
        <a:p>
          <a:endParaRPr lang="es-ES"/>
        </a:p>
      </dgm:t>
    </dgm:pt>
    <dgm:pt modelId="{6950BE0A-EC49-47B5-A63B-CE9812EA2AA7}">
      <dgm:prSet phldrT="[Texto]"/>
      <dgm:spPr/>
      <dgm:t>
        <a:bodyPr/>
        <a:lstStyle/>
        <a:p>
          <a:r>
            <a:rPr lang="es-ES" dirty="0" smtClean="0"/>
            <a:t>Producto orgánicos: proteínas</a:t>
          </a:r>
          <a:endParaRPr lang="es-ES" dirty="0"/>
        </a:p>
      </dgm:t>
    </dgm:pt>
    <dgm:pt modelId="{AE765795-886E-46A3-A686-87046FB243EC}" type="parTrans" cxnId="{1C79858A-2B9B-444E-8522-3654885766C0}">
      <dgm:prSet/>
      <dgm:spPr/>
      <dgm:t>
        <a:bodyPr/>
        <a:lstStyle/>
        <a:p>
          <a:endParaRPr lang="es-ES"/>
        </a:p>
      </dgm:t>
    </dgm:pt>
    <dgm:pt modelId="{2D47347B-5218-467A-B241-B81CC6217B21}" type="sibTrans" cxnId="{1C79858A-2B9B-444E-8522-3654885766C0}">
      <dgm:prSet/>
      <dgm:spPr/>
      <dgm:t>
        <a:bodyPr/>
        <a:lstStyle/>
        <a:p>
          <a:endParaRPr lang="es-ES"/>
        </a:p>
      </dgm:t>
    </dgm:pt>
    <dgm:pt modelId="{F0FA7634-B7CE-4687-880B-74C0FE1B90C2}">
      <dgm:prSet phldrT="[Texto]"/>
      <dgm:spPr/>
      <dgm:t>
        <a:bodyPr/>
        <a:lstStyle/>
        <a:p>
          <a:r>
            <a:rPr lang="es-ES" dirty="0" smtClean="0"/>
            <a:t>Calidad: importados</a:t>
          </a:r>
          <a:endParaRPr lang="es-ES" dirty="0"/>
        </a:p>
      </dgm:t>
    </dgm:pt>
    <dgm:pt modelId="{2DA79E3B-15A2-4BA2-87AD-61FE4A1734BF}" type="parTrans" cxnId="{A0D3E85B-BC21-44F9-A945-D7A1E256B299}">
      <dgm:prSet/>
      <dgm:spPr/>
      <dgm:t>
        <a:bodyPr/>
        <a:lstStyle/>
        <a:p>
          <a:endParaRPr lang="es-ES"/>
        </a:p>
      </dgm:t>
    </dgm:pt>
    <dgm:pt modelId="{3C048C01-FD1A-4BBB-B9B6-A24D0B9F6D0F}" type="sibTrans" cxnId="{A0D3E85B-BC21-44F9-A945-D7A1E256B299}">
      <dgm:prSet/>
      <dgm:spPr/>
      <dgm:t>
        <a:bodyPr/>
        <a:lstStyle/>
        <a:p>
          <a:endParaRPr lang="es-ES"/>
        </a:p>
      </dgm:t>
    </dgm:pt>
    <dgm:pt modelId="{04C870AF-BC73-4B98-9DC0-361F3FABCD10}">
      <dgm:prSet phldrT="[Texto]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s-ES" b="1" dirty="0" smtClean="0"/>
            <a:t>Negociación</a:t>
          </a:r>
          <a:endParaRPr lang="es-ES" b="1" dirty="0"/>
        </a:p>
      </dgm:t>
    </dgm:pt>
    <dgm:pt modelId="{46481C8F-617B-43C7-A12A-947373BF2C8E}" type="parTrans" cxnId="{07436BF2-1489-4544-A4DE-9CFCF855EEF4}">
      <dgm:prSet/>
      <dgm:spPr/>
      <dgm:t>
        <a:bodyPr/>
        <a:lstStyle/>
        <a:p>
          <a:endParaRPr lang="es-ES"/>
        </a:p>
      </dgm:t>
    </dgm:pt>
    <dgm:pt modelId="{BD7B0250-4C33-4948-8712-87217509C38D}" type="sibTrans" cxnId="{07436BF2-1489-4544-A4DE-9CFCF855EEF4}">
      <dgm:prSet/>
      <dgm:spPr/>
      <dgm:t>
        <a:bodyPr/>
        <a:lstStyle/>
        <a:p>
          <a:endParaRPr lang="es-ES"/>
        </a:p>
      </dgm:t>
    </dgm:pt>
    <dgm:pt modelId="{42351DDD-B6DC-4226-A1FF-6C99FEEB5FD6}">
      <dgm:prSet phldrT="[Texto]"/>
      <dgm:spPr/>
      <dgm:t>
        <a:bodyPr/>
        <a:lstStyle/>
        <a:p>
          <a:pPr algn="ctr"/>
          <a:r>
            <a:rPr lang="es-ES" dirty="0" smtClean="0"/>
            <a:t>Largo plazo</a:t>
          </a:r>
          <a:endParaRPr lang="es-ES" dirty="0"/>
        </a:p>
      </dgm:t>
    </dgm:pt>
    <dgm:pt modelId="{6F346FE4-C49F-4AAE-9204-9907A419D2E4}" type="parTrans" cxnId="{500943F2-7221-4A01-ABE6-C49B9A8BFA1A}">
      <dgm:prSet/>
      <dgm:spPr/>
      <dgm:t>
        <a:bodyPr/>
        <a:lstStyle/>
        <a:p>
          <a:endParaRPr lang="es-ES"/>
        </a:p>
      </dgm:t>
    </dgm:pt>
    <dgm:pt modelId="{17135DFA-8E27-48AD-A16B-F0A888CAA76D}" type="sibTrans" cxnId="{500943F2-7221-4A01-ABE6-C49B9A8BFA1A}">
      <dgm:prSet/>
      <dgm:spPr/>
      <dgm:t>
        <a:bodyPr/>
        <a:lstStyle/>
        <a:p>
          <a:endParaRPr lang="es-ES"/>
        </a:p>
      </dgm:t>
    </dgm:pt>
    <dgm:pt modelId="{96625B86-692E-4D07-872C-F1246E9F1C20}">
      <dgm:prSet phldrT="[Texto]"/>
      <dgm:spPr/>
      <dgm:t>
        <a:bodyPr/>
        <a:lstStyle/>
        <a:p>
          <a:r>
            <a:rPr lang="es-ES" dirty="0" smtClean="0"/>
            <a:t>Confianza</a:t>
          </a:r>
          <a:endParaRPr lang="es-ES" dirty="0"/>
        </a:p>
      </dgm:t>
    </dgm:pt>
    <dgm:pt modelId="{C542B72E-2954-4961-8A4F-AB76D60A69F6}" type="parTrans" cxnId="{4648313E-B67E-43CE-9A12-363748549BB8}">
      <dgm:prSet/>
      <dgm:spPr/>
      <dgm:t>
        <a:bodyPr/>
        <a:lstStyle/>
        <a:p>
          <a:endParaRPr lang="es-ES"/>
        </a:p>
      </dgm:t>
    </dgm:pt>
    <dgm:pt modelId="{6F6AEBCD-1B86-4B2E-8EB9-906405CC2575}" type="sibTrans" cxnId="{4648313E-B67E-43CE-9A12-363748549BB8}">
      <dgm:prSet/>
      <dgm:spPr/>
      <dgm:t>
        <a:bodyPr/>
        <a:lstStyle/>
        <a:p>
          <a:endParaRPr lang="es-ES"/>
        </a:p>
      </dgm:t>
    </dgm:pt>
    <dgm:pt modelId="{6E49C53F-4B82-460C-8AE7-A5E3F90A273A}">
      <dgm:prSet phldrT="[Texto]"/>
      <dgm:spPr/>
      <dgm:t>
        <a:bodyPr/>
        <a:lstStyle/>
        <a:p>
          <a:r>
            <a:rPr lang="es-ES" dirty="0" smtClean="0"/>
            <a:t>Salud</a:t>
          </a:r>
          <a:endParaRPr lang="es-ES" dirty="0"/>
        </a:p>
      </dgm:t>
    </dgm:pt>
    <dgm:pt modelId="{3DA2C2C4-9C7F-4D7A-A4CC-BC50118BC611}" type="parTrans" cxnId="{80894A27-CCBE-432E-BB8D-29AAE2FCC505}">
      <dgm:prSet/>
      <dgm:spPr/>
      <dgm:t>
        <a:bodyPr/>
        <a:lstStyle/>
        <a:p>
          <a:endParaRPr lang="es-ES"/>
        </a:p>
      </dgm:t>
    </dgm:pt>
    <dgm:pt modelId="{95F0793B-6289-46F2-B711-619C5AE60EC4}" type="sibTrans" cxnId="{80894A27-CCBE-432E-BB8D-29AAE2FCC505}">
      <dgm:prSet/>
      <dgm:spPr/>
      <dgm:t>
        <a:bodyPr/>
        <a:lstStyle/>
        <a:p>
          <a:endParaRPr lang="es-ES"/>
        </a:p>
      </dgm:t>
    </dgm:pt>
    <dgm:pt modelId="{B29BC7E8-896D-4D7C-92FD-3B975DAE1EE4}">
      <dgm:prSet phldrT="[Texto]"/>
      <dgm:spPr/>
      <dgm:t>
        <a:bodyPr/>
        <a:lstStyle/>
        <a:p>
          <a:r>
            <a:rPr lang="es-ES" dirty="0" smtClean="0"/>
            <a:t>Sinceridad</a:t>
          </a:r>
          <a:endParaRPr lang="es-ES" dirty="0"/>
        </a:p>
      </dgm:t>
    </dgm:pt>
    <dgm:pt modelId="{948A31B3-E1AD-4419-ACE6-C2C51C3CF949}" type="parTrans" cxnId="{E5FE6713-80C3-49D8-8156-83336A7A6D2F}">
      <dgm:prSet/>
      <dgm:spPr/>
      <dgm:t>
        <a:bodyPr/>
        <a:lstStyle/>
        <a:p>
          <a:endParaRPr lang="es-ES"/>
        </a:p>
      </dgm:t>
    </dgm:pt>
    <dgm:pt modelId="{F1CE5DCE-66AF-4A51-A3F9-F9D2410E87A1}" type="sibTrans" cxnId="{E5FE6713-80C3-49D8-8156-83336A7A6D2F}">
      <dgm:prSet/>
      <dgm:spPr/>
      <dgm:t>
        <a:bodyPr/>
        <a:lstStyle/>
        <a:p>
          <a:endParaRPr lang="es-ES"/>
        </a:p>
      </dgm:t>
    </dgm:pt>
    <dgm:pt modelId="{45E0EB0C-1021-42F7-AE64-D429E1ECEA91}">
      <dgm:prSet phldrT="[Texto]"/>
      <dgm:spPr/>
      <dgm:t>
        <a:bodyPr/>
        <a:lstStyle/>
        <a:p>
          <a:r>
            <a:rPr lang="es-ES" dirty="0" smtClean="0"/>
            <a:t>FCL</a:t>
          </a:r>
          <a:endParaRPr lang="es-ES" dirty="0"/>
        </a:p>
      </dgm:t>
    </dgm:pt>
    <dgm:pt modelId="{8A15BC90-0853-4E85-AA56-11DC98C40E1A}" type="parTrans" cxnId="{B123C99D-8524-4FF4-A246-4801D3FCB901}">
      <dgm:prSet/>
      <dgm:spPr/>
      <dgm:t>
        <a:bodyPr/>
        <a:lstStyle/>
        <a:p>
          <a:endParaRPr lang="es-ES"/>
        </a:p>
      </dgm:t>
    </dgm:pt>
    <dgm:pt modelId="{99BBBF79-57CE-46F7-977C-53AAB2E5D8EE}" type="sibTrans" cxnId="{B123C99D-8524-4FF4-A246-4801D3FCB901}">
      <dgm:prSet/>
      <dgm:spPr/>
      <dgm:t>
        <a:bodyPr/>
        <a:lstStyle/>
        <a:p>
          <a:endParaRPr lang="es-ES"/>
        </a:p>
      </dgm:t>
    </dgm:pt>
    <dgm:pt modelId="{CC9B870A-A9F2-4C66-AA46-EBACD7C16F95}">
      <dgm:prSet phldrT="[Texto]"/>
      <dgm:spPr/>
      <dgm:t>
        <a:bodyPr/>
        <a:lstStyle/>
        <a:p>
          <a:r>
            <a:rPr lang="es-ES" dirty="0" smtClean="0"/>
            <a:t>Contradocumentos</a:t>
          </a:r>
          <a:endParaRPr lang="es-ES" dirty="0"/>
        </a:p>
      </dgm:t>
    </dgm:pt>
    <dgm:pt modelId="{FCE66D6A-4F6D-4B2B-B76F-1BF5349561DC}" type="parTrans" cxnId="{AEE3791A-6493-486A-93AA-DAEF28A5A276}">
      <dgm:prSet/>
      <dgm:spPr/>
      <dgm:t>
        <a:bodyPr/>
        <a:lstStyle/>
        <a:p>
          <a:endParaRPr lang="es-ES"/>
        </a:p>
      </dgm:t>
    </dgm:pt>
    <dgm:pt modelId="{C02F0071-37BD-431C-89F3-B727C641BA65}" type="sibTrans" cxnId="{AEE3791A-6493-486A-93AA-DAEF28A5A276}">
      <dgm:prSet/>
      <dgm:spPr/>
      <dgm:t>
        <a:bodyPr/>
        <a:lstStyle/>
        <a:p>
          <a:endParaRPr lang="es-ES"/>
        </a:p>
      </dgm:t>
    </dgm:pt>
    <dgm:pt modelId="{A27363DB-3898-4625-8502-8318B960DF12}" type="pres">
      <dgm:prSet presAssocID="{529EE026-10F7-4B9D-B58B-6B3BF8B9C8E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1051EDB-F5EB-4273-BEDB-DFDBEA0F37AE}" type="pres">
      <dgm:prSet presAssocID="{54468A9F-A800-4D5E-BEC3-EC6B15DB4970}" presName="vertFlow" presStyleCnt="0"/>
      <dgm:spPr/>
    </dgm:pt>
    <dgm:pt modelId="{A2ADF8AA-2820-4A42-8740-FD609DC7DE37}" type="pres">
      <dgm:prSet presAssocID="{54468A9F-A800-4D5E-BEC3-EC6B15DB4970}" presName="header" presStyleLbl="node1" presStyleIdx="0" presStyleCnt="2"/>
      <dgm:spPr/>
      <dgm:t>
        <a:bodyPr/>
        <a:lstStyle/>
        <a:p>
          <a:endParaRPr lang="es-ES"/>
        </a:p>
      </dgm:t>
    </dgm:pt>
    <dgm:pt modelId="{AF47484D-92C8-4FE6-95BF-C8C78D952BA3}" type="pres">
      <dgm:prSet presAssocID="{AE765795-886E-46A3-A686-87046FB243EC}" presName="parTrans" presStyleLbl="sibTrans2D1" presStyleIdx="0" presStyleCnt="8"/>
      <dgm:spPr/>
      <dgm:t>
        <a:bodyPr/>
        <a:lstStyle/>
        <a:p>
          <a:endParaRPr lang="es-ES"/>
        </a:p>
      </dgm:t>
    </dgm:pt>
    <dgm:pt modelId="{4A6780A7-AE8A-4C61-8F9D-C5E5BF0D3FFC}" type="pres">
      <dgm:prSet presAssocID="{6950BE0A-EC49-47B5-A63B-CE9812EA2AA7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8963CF-8568-452A-972A-9EADD6CE7636}" type="pres">
      <dgm:prSet presAssocID="{2D47347B-5218-467A-B241-B81CC6217B21}" presName="sibTrans" presStyleLbl="sibTrans2D1" presStyleIdx="1" presStyleCnt="8"/>
      <dgm:spPr/>
      <dgm:t>
        <a:bodyPr/>
        <a:lstStyle/>
        <a:p>
          <a:endParaRPr lang="es-ES"/>
        </a:p>
      </dgm:t>
    </dgm:pt>
    <dgm:pt modelId="{D7B8460C-4B99-408B-9B57-8E38EC8C123D}" type="pres">
      <dgm:prSet presAssocID="{F0FA7634-B7CE-4687-880B-74C0FE1B90C2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AE78E62-93B4-41EB-BCCC-FC898887CDF4}" type="pres">
      <dgm:prSet presAssocID="{3C048C01-FD1A-4BBB-B9B6-A24D0B9F6D0F}" presName="sibTrans" presStyleLbl="sibTrans2D1" presStyleIdx="2" presStyleCnt="8"/>
      <dgm:spPr/>
      <dgm:t>
        <a:bodyPr/>
        <a:lstStyle/>
        <a:p>
          <a:endParaRPr lang="es-ES"/>
        </a:p>
      </dgm:t>
    </dgm:pt>
    <dgm:pt modelId="{C4189A89-BB0B-4C95-AEB5-30B5E18E2D8D}" type="pres">
      <dgm:prSet presAssocID="{6E49C53F-4B82-460C-8AE7-A5E3F90A273A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9E715E-E5B4-4656-A272-F6C1F328B252}" type="pres">
      <dgm:prSet presAssocID="{95F0793B-6289-46F2-B711-619C5AE60EC4}" presName="sibTrans" presStyleLbl="sibTrans2D1" presStyleIdx="3" presStyleCnt="8"/>
      <dgm:spPr/>
      <dgm:t>
        <a:bodyPr/>
        <a:lstStyle/>
        <a:p>
          <a:endParaRPr lang="es-ES"/>
        </a:p>
      </dgm:t>
    </dgm:pt>
    <dgm:pt modelId="{3398C8F0-FF1C-403C-B0AB-2154D16951C3}" type="pres">
      <dgm:prSet presAssocID="{B29BC7E8-896D-4D7C-92FD-3B975DAE1EE4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B916A0-E597-434E-949E-BB46BBAAED5D}" type="pres">
      <dgm:prSet presAssocID="{54468A9F-A800-4D5E-BEC3-EC6B15DB4970}" presName="hSp" presStyleCnt="0"/>
      <dgm:spPr/>
    </dgm:pt>
    <dgm:pt modelId="{D8BCE9B1-9443-4CD2-8918-4DE76D57936C}" type="pres">
      <dgm:prSet presAssocID="{04C870AF-BC73-4B98-9DC0-361F3FABCD10}" presName="vertFlow" presStyleCnt="0"/>
      <dgm:spPr/>
    </dgm:pt>
    <dgm:pt modelId="{484E2EA2-5814-4F13-BEDC-9C44D90A4521}" type="pres">
      <dgm:prSet presAssocID="{04C870AF-BC73-4B98-9DC0-361F3FABCD10}" presName="header" presStyleLbl="node1" presStyleIdx="1" presStyleCnt="2"/>
      <dgm:spPr/>
      <dgm:t>
        <a:bodyPr/>
        <a:lstStyle/>
        <a:p>
          <a:endParaRPr lang="es-ES"/>
        </a:p>
      </dgm:t>
    </dgm:pt>
    <dgm:pt modelId="{7B7A5560-F195-4C1A-BDE8-DF96E7A49BB5}" type="pres">
      <dgm:prSet presAssocID="{6F346FE4-C49F-4AAE-9204-9907A419D2E4}" presName="parTrans" presStyleLbl="sibTrans2D1" presStyleIdx="4" presStyleCnt="8"/>
      <dgm:spPr/>
      <dgm:t>
        <a:bodyPr/>
        <a:lstStyle/>
        <a:p>
          <a:endParaRPr lang="es-ES"/>
        </a:p>
      </dgm:t>
    </dgm:pt>
    <dgm:pt modelId="{3E73068A-6965-4C56-B75D-92487FF978E3}" type="pres">
      <dgm:prSet presAssocID="{42351DDD-B6DC-4226-A1FF-6C99FEEB5FD6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13BDB6-42E8-4284-A94E-375038682CAF}" type="pres">
      <dgm:prSet presAssocID="{17135DFA-8E27-48AD-A16B-F0A888CAA76D}" presName="sibTrans" presStyleLbl="sibTrans2D1" presStyleIdx="5" presStyleCnt="8"/>
      <dgm:spPr/>
      <dgm:t>
        <a:bodyPr/>
        <a:lstStyle/>
        <a:p>
          <a:endParaRPr lang="es-ES"/>
        </a:p>
      </dgm:t>
    </dgm:pt>
    <dgm:pt modelId="{978F212C-257B-4B36-8309-4A3DDA1ECA78}" type="pres">
      <dgm:prSet presAssocID="{96625B86-692E-4D07-872C-F1246E9F1C20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94D0051-F47F-4C20-B08A-195B88406ABC}" type="pres">
      <dgm:prSet presAssocID="{6F6AEBCD-1B86-4B2E-8EB9-906405CC2575}" presName="sibTrans" presStyleLbl="sibTrans2D1" presStyleIdx="6" presStyleCnt="8"/>
      <dgm:spPr/>
      <dgm:t>
        <a:bodyPr/>
        <a:lstStyle/>
        <a:p>
          <a:endParaRPr lang="es-ES"/>
        </a:p>
      </dgm:t>
    </dgm:pt>
    <dgm:pt modelId="{18CA6DE8-153E-429A-8033-F781C6D21C71}" type="pres">
      <dgm:prSet presAssocID="{45E0EB0C-1021-42F7-AE64-D429E1ECEA91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12AE79-3F3E-459C-A585-1B1D8614FA9A}" type="pres">
      <dgm:prSet presAssocID="{99BBBF79-57CE-46F7-977C-53AAB2E5D8EE}" presName="sibTrans" presStyleLbl="sibTrans2D1" presStyleIdx="7" presStyleCnt="8"/>
      <dgm:spPr/>
      <dgm:t>
        <a:bodyPr/>
        <a:lstStyle/>
        <a:p>
          <a:endParaRPr lang="es-ES"/>
        </a:p>
      </dgm:t>
    </dgm:pt>
    <dgm:pt modelId="{7A521B61-A00C-45A2-8258-FEE2CCA71705}" type="pres">
      <dgm:prSet presAssocID="{CC9B870A-A9F2-4C66-AA46-EBACD7C16F95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23C99D-8524-4FF4-A246-4801D3FCB901}" srcId="{04C870AF-BC73-4B98-9DC0-361F3FABCD10}" destId="{45E0EB0C-1021-42F7-AE64-D429E1ECEA91}" srcOrd="2" destOrd="0" parTransId="{8A15BC90-0853-4E85-AA56-11DC98C40E1A}" sibTransId="{99BBBF79-57CE-46F7-977C-53AAB2E5D8EE}"/>
    <dgm:cxn modelId="{039B5760-984C-4D7F-87BF-10DE8B08608F}" type="presOf" srcId="{529EE026-10F7-4B9D-B58B-6B3BF8B9C8E2}" destId="{A27363DB-3898-4625-8502-8318B960DF12}" srcOrd="0" destOrd="0" presId="urn:microsoft.com/office/officeart/2005/8/layout/lProcess1"/>
    <dgm:cxn modelId="{74E81653-5CD5-4E6B-A119-353A28AA4167}" type="presOf" srcId="{B29BC7E8-896D-4D7C-92FD-3B975DAE1EE4}" destId="{3398C8F0-FF1C-403C-B0AB-2154D16951C3}" srcOrd="0" destOrd="0" presId="urn:microsoft.com/office/officeart/2005/8/layout/lProcess1"/>
    <dgm:cxn modelId="{82A9843C-9B05-44BC-ACA6-D1CA9FBD3986}" type="presOf" srcId="{6950BE0A-EC49-47B5-A63B-CE9812EA2AA7}" destId="{4A6780A7-AE8A-4C61-8F9D-C5E5BF0D3FFC}" srcOrd="0" destOrd="0" presId="urn:microsoft.com/office/officeart/2005/8/layout/lProcess1"/>
    <dgm:cxn modelId="{06F3358C-911C-47E6-A05C-8693BA842303}" type="presOf" srcId="{99BBBF79-57CE-46F7-977C-53AAB2E5D8EE}" destId="{4D12AE79-3F3E-459C-A585-1B1D8614FA9A}" srcOrd="0" destOrd="0" presId="urn:microsoft.com/office/officeart/2005/8/layout/lProcess1"/>
    <dgm:cxn modelId="{2FF11357-DE93-495A-BB19-03EE1D0B5E49}" type="presOf" srcId="{45E0EB0C-1021-42F7-AE64-D429E1ECEA91}" destId="{18CA6DE8-153E-429A-8033-F781C6D21C71}" srcOrd="0" destOrd="0" presId="urn:microsoft.com/office/officeart/2005/8/layout/lProcess1"/>
    <dgm:cxn modelId="{9B7EA569-FCC9-4754-9341-4EA21B356055}" type="presOf" srcId="{3C048C01-FD1A-4BBB-B9B6-A24D0B9F6D0F}" destId="{5AE78E62-93B4-41EB-BCCC-FC898887CDF4}" srcOrd="0" destOrd="0" presId="urn:microsoft.com/office/officeart/2005/8/layout/lProcess1"/>
    <dgm:cxn modelId="{AEE3791A-6493-486A-93AA-DAEF28A5A276}" srcId="{04C870AF-BC73-4B98-9DC0-361F3FABCD10}" destId="{CC9B870A-A9F2-4C66-AA46-EBACD7C16F95}" srcOrd="3" destOrd="0" parTransId="{FCE66D6A-4F6D-4B2B-B76F-1BF5349561DC}" sibTransId="{C02F0071-37BD-431C-89F3-B727C641BA65}"/>
    <dgm:cxn modelId="{A0D3E85B-BC21-44F9-A945-D7A1E256B299}" srcId="{54468A9F-A800-4D5E-BEC3-EC6B15DB4970}" destId="{F0FA7634-B7CE-4687-880B-74C0FE1B90C2}" srcOrd="1" destOrd="0" parTransId="{2DA79E3B-15A2-4BA2-87AD-61FE4A1734BF}" sibTransId="{3C048C01-FD1A-4BBB-B9B6-A24D0B9F6D0F}"/>
    <dgm:cxn modelId="{64BA36E3-908E-429A-96DB-53E7A441900A}" type="presOf" srcId="{54468A9F-A800-4D5E-BEC3-EC6B15DB4970}" destId="{A2ADF8AA-2820-4A42-8740-FD609DC7DE37}" srcOrd="0" destOrd="0" presId="urn:microsoft.com/office/officeart/2005/8/layout/lProcess1"/>
    <dgm:cxn modelId="{E5FE6713-80C3-49D8-8156-83336A7A6D2F}" srcId="{54468A9F-A800-4D5E-BEC3-EC6B15DB4970}" destId="{B29BC7E8-896D-4D7C-92FD-3B975DAE1EE4}" srcOrd="3" destOrd="0" parTransId="{948A31B3-E1AD-4419-ACE6-C2C51C3CF949}" sibTransId="{F1CE5DCE-66AF-4A51-A3F9-F9D2410E87A1}"/>
    <dgm:cxn modelId="{1C79858A-2B9B-444E-8522-3654885766C0}" srcId="{54468A9F-A800-4D5E-BEC3-EC6B15DB4970}" destId="{6950BE0A-EC49-47B5-A63B-CE9812EA2AA7}" srcOrd="0" destOrd="0" parTransId="{AE765795-886E-46A3-A686-87046FB243EC}" sibTransId="{2D47347B-5218-467A-B241-B81CC6217B21}"/>
    <dgm:cxn modelId="{72F163E4-0681-42BA-B66D-370C38F10DF9}" type="presOf" srcId="{17135DFA-8E27-48AD-A16B-F0A888CAA76D}" destId="{3313BDB6-42E8-4284-A94E-375038682CAF}" srcOrd="0" destOrd="0" presId="urn:microsoft.com/office/officeart/2005/8/layout/lProcess1"/>
    <dgm:cxn modelId="{2706B301-4B05-4B7D-A76D-1A90E938EA5F}" type="presOf" srcId="{CC9B870A-A9F2-4C66-AA46-EBACD7C16F95}" destId="{7A521B61-A00C-45A2-8258-FEE2CCA71705}" srcOrd="0" destOrd="0" presId="urn:microsoft.com/office/officeart/2005/8/layout/lProcess1"/>
    <dgm:cxn modelId="{25C0432F-2035-47A5-B754-CE4719A9CBE7}" type="presOf" srcId="{96625B86-692E-4D07-872C-F1246E9F1C20}" destId="{978F212C-257B-4B36-8309-4A3DDA1ECA78}" srcOrd="0" destOrd="0" presId="urn:microsoft.com/office/officeart/2005/8/layout/lProcess1"/>
    <dgm:cxn modelId="{C789CD4D-7F06-4D3A-A7D1-5462D4E32A5B}" type="presOf" srcId="{95F0793B-6289-46F2-B711-619C5AE60EC4}" destId="{659E715E-E5B4-4656-A272-F6C1F328B252}" srcOrd="0" destOrd="0" presId="urn:microsoft.com/office/officeart/2005/8/layout/lProcess1"/>
    <dgm:cxn modelId="{9FABC290-1201-469C-BC0F-C30914D06397}" type="presOf" srcId="{AE765795-886E-46A3-A686-87046FB243EC}" destId="{AF47484D-92C8-4FE6-95BF-C8C78D952BA3}" srcOrd="0" destOrd="0" presId="urn:microsoft.com/office/officeart/2005/8/layout/lProcess1"/>
    <dgm:cxn modelId="{80894A27-CCBE-432E-BB8D-29AAE2FCC505}" srcId="{54468A9F-A800-4D5E-BEC3-EC6B15DB4970}" destId="{6E49C53F-4B82-460C-8AE7-A5E3F90A273A}" srcOrd="2" destOrd="0" parTransId="{3DA2C2C4-9C7F-4D7A-A4CC-BC50118BC611}" sibTransId="{95F0793B-6289-46F2-B711-619C5AE60EC4}"/>
    <dgm:cxn modelId="{500943F2-7221-4A01-ABE6-C49B9A8BFA1A}" srcId="{04C870AF-BC73-4B98-9DC0-361F3FABCD10}" destId="{42351DDD-B6DC-4226-A1FF-6C99FEEB5FD6}" srcOrd="0" destOrd="0" parTransId="{6F346FE4-C49F-4AAE-9204-9907A419D2E4}" sibTransId="{17135DFA-8E27-48AD-A16B-F0A888CAA76D}"/>
    <dgm:cxn modelId="{0D842318-1079-4B67-9DB2-995076D47BE6}" type="presOf" srcId="{6E49C53F-4B82-460C-8AE7-A5E3F90A273A}" destId="{C4189A89-BB0B-4C95-AEB5-30B5E18E2D8D}" srcOrd="0" destOrd="0" presId="urn:microsoft.com/office/officeart/2005/8/layout/lProcess1"/>
    <dgm:cxn modelId="{07436BF2-1489-4544-A4DE-9CFCF855EEF4}" srcId="{529EE026-10F7-4B9D-B58B-6B3BF8B9C8E2}" destId="{04C870AF-BC73-4B98-9DC0-361F3FABCD10}" srcOrd="1" destOrd="0" parTransId="{46481C8F-617B-43C7-A12A-947373BF2C8E}" sibTransId="{BD7B0250-4C33-4948-8712-87217509C38D}"/>
    <dgm:cxn modelId="{1064E4A9-CB0E-4DE1-9CF0-60A4C04E1488}" srcId="{529EE026-10F7-4B9D-B58B-6B3BF8B9C8E2}" destId="{54468A9F-A800-4D5E-BEC3-EC6B15DB4970}" srcOrd="0" destOrd="0" parTransId="{E6544EA8-7B78-41BE-AE8C-EC0619226E26}" sibTransId="{61D5E930-7DF7-4E12-AC83-593680D92553}"/>
    <dgm:cxn modelId="{4648313E-B67E-43CE-9A12-363748549BB8}" srcId="{04C870AF-BC73-4B98-9DC0-361F3FABCD10}" destId="{96625B86-692E-4D07-872C-F1246E9F1C20}" srcOrd="1" destOrd="0" parTransId="{C542B72E-2954-4961-8A4F-AB76D60A69F6}" sibTransId="{6F6AEBCD-1B86-4B2E-8EB9-906405CC2575}"/>
    <dgm:cxn modelId="{2E49C847-8CA0-4EA5-AB54-D913BE4BD9CC}" type="presOf" srcId="{2D47347B-5218-467A-B241-B81CC6217B21}" destId="{5A8963CF-8568-452A-972A-9EADD6CE7636}" srcOrd="0" destOrd="0" presId="urn:microsoft.com/office/officeart/2005/8/layout/lProcess1"/>
    <dgm:cxn modelId="{27B4872D-F435-414A-AADF-9E88FF554697}" type="presOf" srcId="{F0FA7634-B7CE-4687-880B-74C0FE1B90C2}" destId="{D7B8460C-4B99-408B-9B57-8E38EC8C123D}" srcOrd="0" destOrd="0" presId="urn:microsoft.com/office/officeart/2005/8/layout/lProcess1"/>
    <dgm:cxn modelId="{97552FB1-D425-48C2-A754-9BBFD1A8F555}" type="presOf" srcId="{04C870AF-BC73-4B98-9DC0-361F3FABCD10}" destId="{484E2EA2-5814-4F13-BEDC-9C44D90A4521}" srcOrd="0" destOrd="0" presId="urn:microsoft.com/office/officeart/2005/8/layout/lProcess1"/>
    <dgm:cxn modelId="{9601A401-E369-4F28-BB47-3A45919BAF10}" type="presOf" srcId="{42351DDD-B6DC-4226-A1FF-6C99FEEB5FD6}" destId="{3E73068A-6965-4C56-B75D-92487FF978E3}" srcOrd="0" destOrd="0" presId="urn:microsoft.com/office/officeart/2005/8/layout/lProcess1"/>
    <dgm:cxn modelId="{B6F37D5B-DAE3-4B0D-9322-5367064B5ECF}" type="presOf" srcId="{6F6AEBCD-1B86-4B2E-8EB9-906405CC2575}" destId="{794D0051-F47F-4C20-B08A-195B88406ABC}" srcOrd="0" destOrd="0" presId="urn:microsoft.com/office/officeart/2005/8/layout/lProcess1"/>
    <dgm:cxn modelId="{256F5FB4-3FEE-433A-A1D9-DCE9625E1F32}" type="presOf" srcId="{6F346FE4-C49F-4AAE-9204-9907A419D2E4}" destId="{7B7A5560-F195-4C1A-BDE8-DF96E7A49BB5}" srcOrd="0" destOrd="0" presId="urn:microsoft.com/office/officeart/2005/8/layout/lProcess1"/>
    <dgm:cxn modelId="{FFF7C733-CA6A-4458-9D27-182DE4DE8717}" type="presParOf" srcId="{A27363DB-3898-4625-8502-8318B960DF12}" destId="{61051EDB-F5EB-4273-BEDB-DFDBEA0F37AE}" srcOrd="0" destOrd="0" presId="urn:microsoft.com/office/officeart/2005/8/layout/lProcess1"/>
    <dgm:cxn modelId="{C9A9ADA8-A4C7-4E36-B5E5-4AAAB96607D2}" type="presParOf" srcId="{61051EDB-F5EB-4273-BEDB-DFDBEA0F37AE}" destId="{A2ADF8AA-2820-4A42-8740-FD609DC7DE37}" srcOrd="0" destOrd="0" presId="urn:microsoft.com/office/officeart/2005/8/layout/lProcess1"/>
    <dgm:cxn modelId="{37BDD1AF-D68E-4917-8FDE-28C8C03DEA97}" type="presParOf" srcId="{61051EDB-F5EB-4273-BEDB-DFDBEA0F37AE}" destId="{AF47484D-92C8-4FE6-95BF-C8C78D952BA3}" srcOrd="1" destOrd="0" presId="urn:microsoft.com/office/officeart/2005/8/layout/lProcess1"/>
    <dgm:cxn modelId="{4EF2B71B-3C7F-427F-A095-0E0A6E771D7F}" type="presParOf" srcId="{61051EDB-F5EB-4273-BEDB-DFDBEA0F37AE}" destId="{4A6780A7-AE8A-4C61-8F9D-C5E5BF0D3FFC}" srcOrd="2" destOrd="0" presId="urn:microsoft.com/office/officeart/2005/8/layout/lProcess1"/>
    <dgm:cxn modelId="{8AB77FEB-6D56-4523-800A-4C0352677FB0}" type="presParOf" srcId="{61051EDB-F5EB-4273-BEDB-DFDBEA0F37AE}" destId="{5A8963CF-8568-452A-972A-9EADD6CE7636}" srcOrd="3" destOrd="0" presId="urn:microsoft.com/office/officeart/2005/8/layout/lProcess1"/>
    <dgm:cxn modelId="{AEB692E8-45E1-4AD4-8718-1D026F0C4ACC}" type="presParOf" srcId="{61051EDB-F5EB-4273-BEDB-DFDBEA0F37AE}" destId="{D7B8460C-4B99-408B-9B57-8E38EC8C123D}" srcOrd="4" destOrd="0" presId="urn:microsoft.com/office/officeart/2005/8/layout/lProcess1"/>
    <dgm:cxn modelId="{3CB59215-5C76-47F1-8733-21652400CD85}" type="presParOf" srcId="{61051EDB-F5EB-4273-BEDB-DFDBEA0F37AE}" destId="{5AE78E62-93B4-41EB-BCCC-FC898887CDF4}" srcOrd="5" destOrd="0" presId="urn:microsoft.com/office/officeart/2005/8/layout/lProcess1"/>
    <dgm:cxn modelId="{FD3CD0CC-B899-4897-82B7-CF57F0A6C1C4}" type="presParOf" srcId="{61051EDB-F5EB-4273-BEDB-DFDBEA0F37AE}" destId="{C4189A89-BB0B-4C95-AEB5-30B5E18E2D8D}" srcOrd="6" destOrd="0" presId="urn:microsoft.com/office/officeart/2005/8/layout/lProcess1"/>
    <dgm:cxn modelId="{8450F229-54B4-4FD5-88AD-5158C38DB658}" type="presParOf" srcId="{61051EDB-F5EB-4273-BEDB-DFDBEA0F37AE}" destId="{659E715E-E5B4-4656-A272-F6C1F328B252}" srcOrd="7" destOrd="0" presId="urn:microsoft.com/office/officeart/2005/8/layout/lProcess1"/>
    <dgm:cxn modelId="{3970BB86-764C-4F6C-9603-443DDC60604D}" type="presParOf" srcId="{61051EDB-F5EB-4273-BEDB-DFDBEA0F37AE}" destId="{3398C8F0-FF1C-403C-B0AB-2154D16951C3}" srcOrd="8" destOrd="0" presId="urn:microsoft.com/office/officeart/2005/8/layout/lProcess1"/>
    <dgm:cxn modelId="{3C499953-F387-4A28-8B6C-7A1FB3D5BF5F}" type="presParOf" srcId="{A27363DB-3898-4625-8502-8318B960DF12}" destId="{7BB916A0-E597-434E-949E-BB46BBAAED5D}" srcOrd="1" destOrd="0" presId="urn:microsoft.com/office/officeart/2005/8/layout/lProcess1"/>
    <dgm:cxn modelId="{49177083-2D8D-4B51-ACA7-219BF2D351A6}" type="presParOf" srcId="{A27363DB-3898-4625-8502-8318B960DF12}" destId="{D8BCE9B1-9443-4CD2-8918-4DE76D57936C}" srcOrd="2" destOrd="0" presId="urn:microsoft.com/office/officeart/2005/8/layout/lProcess1"/>
    <dgm:cxn modelId="{D01D7D9A-BC92-402E-83EB-1E19D9171CA2}" type="presParOf" srcId="{D8BCE9B1-9443-4CD2-8918-4DE76D57936C}" destId="{484E2EA2-5814-4F13-BEDC-9C44D90A4521}" srcOrd="0" destOrd="0" presId="urn:microsoft.com/office/officeart/2005/8/layout/lProcess1"/>
    <dgm:cxn modelId="{15030DBA-5010-4885-B02C-1B88CD950D78}" type="presParOf" srcId="{D8BCE9B1-9443-4CD2-8918-4DE76D57936C}" destId="{7B7A5560-F195-4C1A-BDE8-DF96E7A49BB5}" srcOrd="1" destOrd="0" presId="urn:microsoft.com/office/officeart/2005/8/layout/lProcess1"/>
    <dgm:cxn modelId="{6D2D1EC2-CA47-4AE1-8555-FE247557758E}" type="presParOf" srcId="{D8BCE9B1-9443-4CD2-8918-4DE76D57936C}" destId="{3E73068A-6965-4C56-B75D-92487FF978E3}" srcOrd="2" destOrd="0" presId="urn:microsoft.com/office/officeart/2005/8/layout/lProcess1"/>
    <dgm:cxn modelId="{CD66CFF7-4D26-4737-B2D7-9EC2A847F02A}" type="presParOf" srcId="{D8BCE9B1-9443-4CD2-8918-4DE76D57936C}" destId="{3313BDB6-42E8-4284-A94E-375038682CAF}" srcOrd="3" destOrd="0" presId="urn:microsoft.com/office/officeart/2005/8/layout/lProcess1"/>
    <dgm:cxn modelId="{AB8AAE27-39A5-4FD0-95E0-DB1BF5B60B09}" type="presParOf" srcId="{D8BCE9B1-9443-4CD2-8918-4DE76D57936C}" destId="{978F212C-257B-4B36-8309-4A3DDA1ECA78}" srcOrd="4" destOrd="0" presId="urn:microsoft.com/office/officeart/2005/8/layout/lProcess1"/>
    <dgm:cxn modelId="{447D88D0-4EE1-4E0C-BC0E-46F59E2DB3DE}" type="presParOf" srcId="{D8BCE9B1-9443-4CD2-8918-4DE76D57936C}" destId="{794D0051-F47F-4C20-B08A-195B88406ABC}" srcOrd="5" destOrd="0" presId="urn:microsoft.com/office/officeart/2005/8/layout/lProcess1"/>
    <dgm:cxn modelId="{760F0CA0-DB8D-4DFD-8CE3-CD63EEB7E5A6}" type="presParOf" srcId="{D8BCE9B1-9443-4CD2-8918-4DE76D57936C}" destId="{18CA6DE8-153E-429A-8033-F781C6D21C71}" srcOrd="6" destOrd="0" presId="urn:microsoft.com/office/officeart/2005/8/layout/lProcess1"/>
    <dgm:cxn modelId="{426E964F-983B-4B8F-8ACC-53177CC87105}" type="presParOf" srcId="{D8BCE9B1-9443-4CD2-8918-4DE76D57936C}" destId="{4D12AE79-3F3E-459C-A585-1B1D8614FA9A}" srcOrd="7" destOrd="0" presId="urn:microsoft.com/office/officeart/2005/8/layout/lProcess1"/>
    <dgm:cxn modelId="{F1BEE1ED-7D72-4610-9ADB-7A165BDFA5B9}" type="presParOf" srcId="{D8BCE9B1-9443-4CD2-8918-4DE76D57936C}" destId="{7A521B61-A00C-45A2-8258-FEE2CCA71705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3340D59-7E33-4A0C-AEE0-D533C66F3DAA}" type="doc">
      <dgm:prSet loTypeId="urn:microsoft.com/office/officeart/2005/8/layout/v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C91A4FCB-8DE6-4097-BF8E-943D61348CEA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Exportación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C6928A-957B-4726-BA49-556744A9E518}" type="parTrans" cxnId="{DB37A222-D57D-421E-AEDA-93646590254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DE1333-7104-4F7E-B75E-0FFF0B5ACEBE}" type="sibTrans" cxnId="{DB37A222-D57D-421E-AEDA-93646590254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848EC6-B577-4F18-8EDF-33770F3332E2}">
      <dgm:prSet phldrT="[Texto]" custT="1"/>
      <dgm:spPr/>
      <dgm:t>
        <a:bodyPr/>
        <a:lstStyle/>
        <a:p>
          <a:pPr algn="l"/>
          <a:r>
            <a:rPr lang="es-ES" sz="23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Factura comercial, lista de empaque, documento de transporte (B/L), permiso fitosanitario y registro sanitario.</a:t>
          </a:r>
          <a:endParaRPr lang="es-ES" sz="23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E94946-C015-466D-B9BB-D41451F62EBF}" type="parTrans" cxnId="{0D4DAF69-5E63-421B-A543-0E4715E699D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8A1416-4620-4F4F-BD39-7F9B26980D89}" type="sibTrans" cxnId="{0D4DAF69-5E63-421B-A543-0E4715E699DD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A3208D-040A-4F3D-A7C9-8C4714B388C6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Importación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AFE1B1-77CC-459A-A4B1-F13B463E267C}" type="parTrans" cxnId="{FA584882-610D-49E8-8120-5205D1D5CE5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1E82E68-D669-4DC6-B46B-DE0886A4407C}" type="sibTrans" cxnId="{FA584882-610D-49E8-8120-5205D1D5CE50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626F1C-E13B-48A5-981D-FF32AA742254}">
      <dgm:prSet phldrT="[Texto]" custT="1"/>
      <dgm:spPr/>
      <dgm:t>
        <a:bodyPr/>
        <a:lstStyle/>
        <a:p>
          <a:r>
            <a:rPr lang="es-ES" sz="23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Controles de higiene y sanidad de la fábrica exportadora</a:t>
          </a:r>
          <a:endParaRPr lang="es-ES" sz="2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FD6F1-FB6B-4317-8705-B5FF42451278}" type="parTrans" cxnId="{56161753-8D97-426F-822E-BCE2656306B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0E7158-712D-4D0F-A5F6-83EFAB96665F}" type="sibTrans" cxnId="{56161753-8D97-426F-822E-BCE2656306B8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0FD7DB-24F9-4262-81CD-C9F0D8261D85}">
      <dgm:prSet phldrT="[Texto]" custT="1"/>
      <dgm:spPr/>
      <dgm:t>
        <a:bodyPr/>
        <a:lstStyle/>
        <a:p>
          <a:r>
            <a:rPr lang="es-ES" sz="23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Condiciones de higiene en la fabricación y procesamiento </a:t>
          </a:r>
          <a:endParaRPr lang="es-ES" sz="2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6F8ED0-AB76-4F9A-83A7-482223CC5A89}" type="parTrans" cxnId="{009D3818-2D58-42BD-9827-B418839C8AA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C01460-BFF9-44F5-B055-5EEC7158CB5C}" type="sibTrans" cxnId="{009D3818-2D58-42BD-9827-B418839C8AAC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8B6FA5-C65A-405A-B9BD-3F58B86851BC}">
      <dgm:prSet phldrT="[Texto]" custT="1"/>
      <dgm:spPr/>
      <dgm:t>
        <a:bodyPr/>
        <a:lstStyle/>
        <a:p>
          <a:r>
            <a:rPr lang="es-ES" sz="2300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Certificación JAS</a:t>
          </a:r>
          <a:endParaRPr lang="es-ES" sz="2300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CA64E-BE4C-4659-8B23-F23A648FF41B}" type="parTrans" cxnId="{B1A160FA-5193-428C-A5FE-71C1C332D3B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F18316-F909-43E5-9825-D4C3E1396486}" type="sibTrans" cxnId="{B1A160FA-5193-428C-A5FE-71C1C332D3BA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055FB-37EA-46D2-A354-353E9ED4AFC1}">
      <dgm:prSet phldrT="[Texto]" custT="1"/>
      <dgm:spPr/>
      <dgm:t>
        <a:bodyPr/>
        <a:lstStyle/>
        <a:p>
          <a:pPr algn="l"/>
          <a:endParaRPr lang="es-ES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429CCB-54E6-4537-BD14-3FBA9DD0DA1B}" type="parTrans" cxnId="{343C3595-5408-4EA5-AE52-34389AC3A4D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B7C4D3-63EC-495F-8A5A-AA4E306B6D71}" type="sibTrans" cxnId="{343C3595-5408-4EA5-AE52-34389AC3A4D9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3EC5DC-AB0F-4604-B7B0-A5B125AE06DE}" type="pres">
      <dgm:prSet presAssocID="{93340D59-7E33-4A0C-AEE0-D533C66F3D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623FEC-6DEC-434F-91B3-1E38E7A99C07}" type="pres">
      <dgm:prSet presAssocID="{C91A4FCB-8DE6-4097-BF8E-943D61348CEA}" presName="linNode" presStyleCnt="0"/>
      <dgm:spPr/>
    </dgm:pt>
    <dgm:pt modelId="{78B75145-7A8F-4AE6-80B8-D903E310D9F1}" type="pres">
      <dgm:prSet presAssocID="{C91A4FCB-8DE6-4097-BF8E-943D61348CEA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03C70C-D124-4A24-936F-6550CCE6CBFE}" type="pres">
      <dgm:prSet presAssocID="{C91A4FCB-8DE6-4097-BF8E-943D61348CEA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836D1A-C92D-4246-B23B-DC512107918F}" type="pres">
      <dgm:prSet presAssocID="{05DE1333-7104-4F7E-B75E-0FFF0B5ACEBE}" presName="spacing" presStyleCnt="0"/>
      <dgm:spPr/>
    </dgm:pt>
    <dgm:pt modelId="{F9A11715-833E-42C7-9481-45800BF1BD5F}" type="pres">
      <dgm:prSet presAssocID="{21A3208D-040A-4F3D-A7C9-8C4714B388C6}" presName="linNode" presStyleCnt="0"/>
      <dgm:spPr/>
    </dgm:pt>
    <dgm:pt modelId="{2BCC12A8-EA4C-4C7E-B1FE-58854F13127B}" type="pres">
      <dgm:prSet presAssocID="{21A3208D-040A-4F3D-A7C9-8C4714B388C6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9D0C2C-0504-4F83-9921-47B74E9D6013}" type="pres">
      <dgm:prSet presAssocID="{21A3208D-040A-4F3D-A7C9-8C4714B388C6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D4DAF69-5E63-421B-A543-0E4715E699DD}" srcId="{C91A4FCB-8DE6-4097-BF8E-943D61348CEA}" destId="{12848EC6-B577-4F18-8EDF-33770F3332E2}" srcOrd="1" destOrd="0" parTransId="{3AE94946-C015-466D-B9BB-D41451F62EBF}" sibTransId="{018A1416-4620-4F4F-BD39-7F9B26980D89}"/>
    <dgm:cxn modelId="{B041B5E1-D4BD-4F7D-9B34-C562DECCDE9D}" type="presOf" srcId="{C91A4FCB-8DE6-4097-BF8E-943D61348CEA}" destId="{78B75145-7A8F-4AE6-80B8-D903E310D9F1}" srcOrd="0" destOrd="0" presId="urn:microsoft.com/office/officeart/2005/8/layout/vList6"/>
    <dgm:cxn modelId="{E781F2ED-1406-4803-940D-E9777FE7A010}" type="presOf" srcId="{EE0FD7DB-24F9-4262-81CD-C9F0D8261D85}" destId="{BE9D0C2C-0504-4F83-9921-47B74E9D6013}" srcOrd="0" destOrd="1" presId="urn:microsoft.com/office/officeart/2005/8/layout/vList6"/>
    <dgm:cxn modelId="{2AF9F8EE-C00C-4320-A6D1-063C395D2051}" type="presOf" srcId="{93340D59-7E33-4A0C-AEE0-D533C66F3DAA}" destId="{743EC5DC-AB0F-4604-B7B0-A5B125AE06DE}" srcOrd="0" destOrd="0" presId="urn:microsoft.com/office/officeart/2005/8/layout/vList6"/>
    <dgm:cxn modelId="{FA584882-610D-49E8-8120-5205D1D5CE50}" srcId="{93340D59-7E33-4A0C-AEE0-D533C66F3DAA}" destId="{21A3208D-040A-4F3D-A7C9-8C4714B388C6}" srcOrd="1" destOrd="0" parTransId="{E4AFE1B1-77CC-459A-A4B1-F13B463E267C}" sibTransId="{01E82E68-D669-4DC6-B46B-DE0886A4407C}"/>
    <dgm:cxn modelId="{B1A160FA-5193-428C-A5FE-71C1C332D3BA}" srcId="{21A3208D-040A-4F3D-A7C9-8C4714B388C6}" destId="{CE8B6FA5-C65A-405A-B9BD-3F58B86851BC}" srcOrd="2" destOrd="0" parTransId="{FCFCA64E-BE4C-4659-8B23-F23A648FF41B}" sibTransId="{D6F18316-F909-43E5-9825-D4C3E1396486}"/>
    <dgm:cxn modelId="{6155B630-B463-42B9-A003-648FEFDD421D}" type="presOf" srcId="{21A3208D-040A-4F3D-A7C9-8C4714B388C6}" destId="{2BCC12A8-EA4C-4C7E-B1FE-58854F13127B}" srcOrd="0" destOrd="0" presId="urn:microsoft.com/office/officeart/2005/8/layout/vList6"/>
    <dgm:cxn modelId="{CDE24ADB-E873-4009-9048-C69E89B380E0}" type="presOf" srcId="{672055FB-37EA-46D2-A354-353E9ED4AFC1}" destId="{6003C70C-D124-4A24-936F-6550CCE6CBFE}" srcOrd="0" destOrd="0" presId="urn:microsoft.com/office/officeart/2005/8/layout/vList6"/>
    <dgm:cxn modelId="{009D3818-2D58-42BD-9827-B418839C8AAC}" srcId="{21A3208D-040A-4F3D-A7C9-8C4714B388C6}" destId="{EE0FD7DB-24F9-4262-81CD-C9F0D8261D85}" srcOrd="1" destOrd="0" parTransId="{D06F8ED0-AB76-4F9A-83A7-482223CC5A89}" sibTransId="{86C01460-BFF9-44F5-B055-5EEC7158CB5C}"/>
    <dgm:cxn modelId="{2CEF38DF-7F66-4BF9-BD7F-1A3D6E22F4EB}" type="presOf" srcId="{CE8B6FA5-C65A-405A-B9BD-3F58B86851BC}" destId="{BE9D0C2C-0504-4F83-9921-47B74E9D6013}" srcOrd="0" destOrd="2" presId="urn:microsoft.com/office/officeart/2005/8/layout/vList6"/>
    <dgm:cxn modelId="{DB37A222-D57D-421E-AEDA-93646590254D}" srcId="{93340D59-7E33-4A0C-AEE0-D533C66F3DAA}" destId="{C91A4FCB-8DE6-4097-BF8E-943D61348CEA}" srcOrd="0" destOrd="0" parTransId="{B9C6928A-957B-4726-BA49-556744A9E518}" sibTransId="{05DE1333-7104-4F7E-B75E-0FFF0B5ACEBE}"/>
    <dgm:cxn modelId="{F2804407-BB1D-4614-B863-EE0DF699EBCC}" type="presOf" srcId="{F2626F1C-E13B-48A5-981D-FF32AA742254}" destId="{BE9D0C2C-0504-4F83-9921-47B74E9D6013}" srcOrd="0" destOrd="0" presId="urn:microsoft.com/office/officeart/2005/8/layout/vList6"/>
    <dgm:cxn modelId="{56161753-8D97-426F-822E-BCE2656306B8}" srcId="{21A3208D-040A-4F3D-A7C9-8C4714B388C6}" destId="{F2626F1C-E13B-48A5-981D-FF32AA742254}" srcOrd="0" destOrd="0" parTransId="{501FD6F1-FB6B-4317-8705-B5FF42451278}" sibTransId="{160E7158-712D-4D0F-A5F6-83EFAB96665F}"/>
    <dgm:cxn modelId="{343C3595-5408-4EA5-AE52-34389AC3A4D9}" srcId="{C91A4FCB-8DE6-4097-BF8E-943D61348CEA}" destId="{672055FB-37EA-46D2-A354-353E9ED4AFC1}" srcOrd="0" destOrd="0" parTransId="{09429CCB-54E6-4537-BD14-3FBA9DD0DA1B}" sibTransId="{C9B7C4D3-63EC-495F-8A5A-AA4E306B6D71}"/>
    <dgm:cxn modelId="{C510254E-7B28-4398-8C38-D2B30049C531}" type="presOf" srcId="{12848EC6-B577-4F18-8EDF-33770F3332E2}" destId="{6003C70C-D124-4A24-936F-6550CCE6CBFE}" srcOrd="0" destOrd="1" presId="urn:microsoft.com/office/officeart/2005/8/layout/vList6"/>
    <dgm:cxn modelId="{0958BE6D-97BA-4528-8624-DC7383A7765B}" type="presParOf" srcId="{743EC5DC-AB0F-4604-B7B0-A5B125AE06DE}" destId="{0B623FEC-6DEC-434F-91B3-1E38E7A99C07}" srcOrd="0" destOrd="0" presId="urn:microsoft.com/office/officeart/2005/8/layout/vList6"/>
    <dgm:cxn modelId="{563704B0-62A3-4616-A558-3D0E01DE1EE6}" type="presParOf" srcId="{0B623FEC-6DEC-434F-91B3-1E38E7A99C07}" destId="{78B75145-7A8F-4AE6-80B8-D903E310D9F1}" srcOrd="0" destOrd="0" presId="urn:microsoft.com/office/officeart/2005/8/layout/vList6"/>
    <dgm:cxn modelId="{9B51F265-2E7B-4019-8579-7A01292E4CA1}" type="presParOf" srcId="{0B623FEC-6DEC-434F-91B3-1E38E7A99C07}" destId="{6003C70C-D124-4A24-936F-6550CCE6CBFE}" srcOrd="1" destOrd="0" presId="urn:microsoft.com/office/officeart/2005/8/layout/vList6"/>
    <dgm:cxn modelId="{7735F567-A336-4661-9906-AEFD11FAADE6}" type="presParOf" srcId="{743EC5DC-AB0F-4604-B7B0-A5B125AE06DE}" destId="{4F836D1A-C92D-4246-B23B-DC512107918F}" srcOrd="1" destOrd="0" presId="urn:microsoft.com/office/officeart/2005/8/layout/vList6"/>
    <dgm:cxn modelId="{6A596C50-53ED-4DEE-9B36-CBBAD14B505A}" type="presParOf" srcId="{743EC5DC-AB0F-4604-B7B0-A5B125AE06DE}" destId="{F9A11715-833E-42C7-9481-45800BF1BD5F}" srcOrd="2" destOrd="0" presId="urn:microsoft.com/office/officeart/2005/8/layout/vList6"/>
    <dgm:cxn modelId="{5E524391-C0F5-4E55-86EE-7E1CF02E264C}" type="presParOf" srcId="{F9A11715-833E-42C7-9481-45800BF1BD5F}" destId="{2BCC12A8-EA4C-4C7E-B1FE-58854F13127B}" srcOrd="0" destOrd="0" presId="urn:microsoft.com/office/officeart/2005/8/layout/vList6"/>
    <dgm:cxn modelId="{0A78FBD8-2A4E-4518-8976-B8FC4A8D0C7D}" type="presParOf" srcId="{F9A11715-833E-42C7-9481-45800BF1BD5F}" destId="{BE9D0C2C-0504-4F83-9921-47B74E9D601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737CA89-2B3D-4066-85CA-0DDC622EAB61}" type="doc">
      <dgm:prSet loTypeId="urn:microsoft.com/office/officeart/2005/8/layout/pList2" loCatId="list" qsTypeId="urn:microsoft.com/office/officeart/2005/8/quickstyle/simple1" qsCatId="simple" csTypeId="urn:microsoft.com/office/officeart/2005/8/colors/colorful5" csCatId="colorful" phldr="1"/>
      <dgm:spPr/>
    </dgm:pt>
    <dgm:pt modelId="{9E90D91C-97F9-4F3D-A099-76203129655D}">
      <dgm:prSet phldrT="[Texto]"/>
      <dgm:spPr/>
      <dgm:t>
        <a:bodyPr/>
        <a:lstStyle/>
        <a:p>
          <a:r>
            <a:rPr lang="es-ES" dirty="0" smtClean="0"/>
            <a:t>Ubicación: Lasso</a:t>
          </a:r>
        </a:p>
        <a:p>
          <a:r>
            <a:rPr lang="es-ES" dirty="0" smtClean="0"/>
            <a:t>Experiencia: 25 años</a:t>
          </a:r>
        </a:p>
        <a:p>
          <a:r>
            <a:rPr lang="es-ES" dirty="0" smtClean="0"/>
            <a:t>1 auditoria anual</a:t>
          </a:r>
        </a:p>
        <a:p>
          <a:r>
            <a:rPr lang="es-ES" dirty="0" smtClean="0"/>
            <a:t>Alta responsabilidad social y ambiental</a:t>
          </a:r>
        </a:p>
        <a:p>
          <a:endParaRPr lang="es-ES" dirty="0"/>
        </a:p>
      </dgm:t>
    </dgm:pt>
    <dgm:pt modelId="{DE8C7866-30D4-45B3-8591-59F804CA78A3}" type="parTrans" cxnId="{56ADDE7B-0C91-4257-82BE-B24E557E6753}">
      <dgm:prSet/>
      <dgm:spPr/>
      <dgm:t>
        <a:bodyPr/>
        <a:lstStyle/>
        <a:p>
          <a:endParaRPr lang="es-ES"/>
        </a:p>
      </dgm:t>
    </dgm:pt>
    <dgm:pt modelId="{F2A74082-1E78-40D5-9EC5-A9E139791558}" type="sibTrans" cxnId="{56ADDE7B-0C91-4257-82BE-B24E557E6753}">
      <dgm:prSet/>
      <dgm:spPr/>
      <dgm:t>
        <a:bodyPr/>
        <a:lstStyle/>
        <a:p>
          <a:endParaRPr lang="es-ES"/>
        </a:p>
      </dgm:t>
    </dgm:pt>
    <dgm:pt modelId="{051EF38A-5847-4C30-8748-4727185A37DE}">
      <dgm:prSet phldrT="[Texto]"/>
      <dgm:spPr/>
      <dgm:t>
        <a:bodyPr/>
        <a:lstStyle/>
        <a:p>
          <a:r>
            <a:rPr lang="es-ES" dirty="0" smtClean="0"/>
            <a:t>Ubicación: Latacunga</a:t>
          </a:r>
        </a:p>
        <a:p>
          <a:r>
            <a:rPr lang="es-ES" dirty="0" smtClean="0"/>
            <a:t>Experiencia: 30 años</a:t>
          </a:r>
        </a:p>
        <a:p>
          <a:r>
            <a:rPr lang="es-ES" dirty="0" smtClean="0"/>
            <a:t>3 auditorias anuales</a:t>
          </a:r>
        </a:p>
        <a:p>
          <a:r>
            <a:rPr lang="es-ES" dirty="0" smtClean="0"/>
            <a:t>Alta responsabilidad social y ambiental</a:t>
          </a:r>
        </a:p>
        <a:p>
          <a:r>
            <a:rPr lang="es-ES" dirty="0" err="1" smtClean="0"/>
            <a:t>Nintanga</a:t>
          </a:r>
          <a:r>
            <a:rPr lang="es-ES" dirty="0" smtClean="0"/>
            <a:t> extensión </a:t>
          </a:r>
          <a:endParaRPr lang="es-ES" dirty="0"/>
        </a:p>
      </dgm:t>
    </dgm:pt>
    <dgm:pt modelId="{06727A54-1BDB-46F2-8BF0-3C116CFFD145}" type="parTrans" cxnId="{6BC79723-98D9-4ED7-83A4-6DA9E960C7EB}">
      <dgm:prSet/>
      <dgm:spPr/>
      <dgm:t>
        <a:bodyPr/>
        <a:lstStyle/>
        <a:p>
          <a:endParaRPr lang="es-ES"/>
        </a:p>
      </dgm:t>
    </dgm:pt>
    <dgm:pt modelId="{96E5C7DC-70E9-4782-9B57-FA4947BEB93A}" type="sibTrans" cxnId="{6BC79723-98D9-4ED7-83A4-6DA9E960C7EB}">
      <dgm:prSet/>
      <dgm:spPr/>
      <dgm:t>
        <a:bodyPr/>
        <a:lstStyle/>
        <a:p>
          <a:endParaRPr lang="es-ES"/>
        </a:p>
      </dgm:t>
    </dgm:pt>
    <dgm:pt modelId="{A9206115-CCCC-4EB0-A5B5-11C242DDADC5}">
      <dgm:prSet phldrT="[Texto]"/>
      <dgm:spPr/>
      <dgm:t>
        <a:bodyPr/>
        <a:lstStyle/>
        <a:p>
          <a:r>
            <a:rPr lang="es-ES" dirty="0" smtClean="0"/>
            <a:t>Ubicación: </a:t>
          </a:r>
          <a:r>
            <a:rPr lang="es-ES" dirty="0" err="1" smtClean="0"/>
            <a:t>Machachi</a:t>
          </a:r>
          <a:endParaRPr lang="es-ES" dirty="0" smtClean="0"/>
        </a:p>
        <a:p>
          <a:r>
            <a:rPr lang="es-ES" dirty="0" smtClean="0"/>
            <a:t>Experiencia: 28 años</a:t>
          </a:r>
        </a:p>
        <a:p>
          <a:r>
            <a:rPr lang="es-ES" dirty="0" smtClean="0"/>
            <a:t>3 auditorias anuales</a:t>
          </a:r>
        </a:p>
        <a:p>
          <a:r>
            <a:rPr lang="es-ES" dirty="0" smtClean="0"/>
            <a:t>Alta responsabilidad social y ambiental</a:t>
          </a:r>
        </a:p>
      </dgm:t>
    </dgm:pt>
    <dgm:pt modelId="{68BE734D-DFD3-4A5D-BEE6-BF92653D6E36}" type="parTrans" cxnId="{AA60613D-1667-47C0-A05A-71DCC6351C64}">
      <dgm:prSet/>
      <dgm:spPr/>
      <dgm:t>
        <a:bodyPr/>
        <a:lstStyle/>
        <a:p>
          <a:endParaRPr lang="es-ES"/>
        </a:p>
      </dgm:t>
    </dgm:pt>
    <dgm:pt modelId="{E1700137-AB2E-47A7-968C-334F0F0858B5}" type="sibTrans" cxnId="{AA60613D-1667-47C0-A05A-71DCC6351C64}">
      <dgm:prSet/>
      <dgm:spPr/>
      <dgm:t>
        <a:bodyPr/>
        <a:lstStyle/>
        <a:p>
          <a:endParaRPr lang="es-ES"/>
        </a:p>
      </dgm:t>
    </dgm:pt>
    <dgm:pt modelId="{5C9AAED3-2C92-477F-8A33-3AA22202694E}" type="pres">
      <dgm:prSet presAssocID="{6737CA89-2B3D-4066-85CA-0DDC622EAB61}" presName="Name0" presStyleCnt="0">
        <dgm:presLayoutVars>
          <dgm:dir/>
          <dgm:resizeHandles val="exact"/>
        </dgm:presLayoutVars>
      </dgm:prSet>
      <dgm:spPr/>
    </dgm:pt>
    <dgm:pt modelId="{BC7F6A84-ACDA-40BE-9A23-2214AD28B20B}" type="pres">
      <dgm:prSet presAssocID="{6737CA89-2B3D-4066-85CA-0DDC622EAB61}" presName="bkgdShp" presStyleLbl="alignAccFollowNode1" presStyleIdx="0" presStyleCnt="1"/>
      <dgm:spPr/>
    </dgm:pt>
    <dgm:pt modelId="{D2BF834E-ABDB-485C-8B62-AACD8F540D51}" type="pres">
      <dgm:prSet presAssocID="{6737CA89-2B3D-4066-85CA-0DDC622EAB61}" presName="linComp" presStyleCnt="0"/>
      <dgm:spPr/>
    </dgm:pt>
    <dgm:pt modelId="{7B85D13E-1D00-41C2-92DC-1D9094BC2855}" type="pres">
      <dgm:prSet presAssocID="{9E90D91C-97F9-4F3D-A099-76203129655D}" presName="compNode" presStyleCnt="0"/>
      <dgm:spPr/>
    </dgm:pt>
    <dgm:pt modelId="{890517A6-7843-4327-AE7F-801ABAB62CD8}" type="pres">
      <dgm:prSet presAssocID="{9E90D91C-97F9-4F3D-A099-76203129655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4DC317-FF99-4F4B-9432-3D237D490CD6}" type="pres">
      <dgm:prSet presAssocID="{9E90D91C-97F9-4F3D-A099-76203129655D}" presName="invisiNode" presStyleLbl="node1" presStyleIdx="0" presStyleCnt="3"/>
      <dgm:spPr/>
    </dgm:pt>
    <dgm:pt modelId="{28583F7C-4F97-46FD-82D7-BD42288B80CC}" type="pres">
      <dgm:prSet presAssocID="{9E90D91C-97F9-4F3D-A099-76203129655D}" presName="imagNode" presStyleLbl="fgImgPlac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32162E1-6887-413A-88BC-A3714ACD5282}" type="pres">
      <dgm:prSet presAssocID="{F2A74082-1E78-40D5-9EC5-A9E13979155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B30DCD7-B509-4694-B759-32831D541654}" type="pres">
      <dgm:prSet presAssocID="{051EF38A-5847-4C30-8748-4727185A37DE}" presName="compNode" presStyleCnt="0"/>
      <dgm:spPr/>
    </dgm:pt>
    <dgm:pt modelId="{99CADB78-E07F-45D3-8CC0-1DF50F4EC78A}" type="pres">
      <dgm:prSet presAssocID="{051EF38A-5847-4C30-8748-4727185A37D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9D862D-20A7-4D60-A732-E14F40722C42}" type="pres">
      <dgm:prSet presAssocID="{051EF38A-5847-4C30-8748-4727185A37DE}" presName="invisiNode" presStyleLbl="node1" presStyleIdx="1" presStyleCnt="3"/>
      <dgm:spPr/>
    </dgm:pt>
    <dgm:pt modelId="{3EBBADE9-4DEF-485A-B489-BE38444F34B7}" type="pres">
      <dgm:prSet presAssocID="{051EF38A-5847-4C30-8748-4727185A37DE}" presName="imagNode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A550FF7A-C7D8-405B-A9CF-44DE5163E50E}" type="pres">
      <dgm:prSet presAssocID="{96E5C7DC-70E9-4782-9B57-FA4947BEB93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B77F732-C16E-4005-88A9-4916BB327E7D}" type="pres">
      <dgm:prSet presAssocID="{A9206115-CCCC-4EB0-A5B5-11C242DDADC5}" presName="compNode" presStyleCnt="0"/>
      <dgm:spPr/>
    </dgm:pt>
    <dgm:pt modelId="{5DD59BFB-F769-4898-8488-790C642FD1A8}" type="pres">
      <dgm:prSet presAssocID="{A9206115-CCCC-4EB0-A5B5-11C242DDADC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F8D21BB-129D-47C6-B08B-48B740D7A345}" type="pres">
      <dgm:prSet presAssocID="{A9206115-CCCC-4EB0-A5B5-11C242DDADC5}" presName="invisiNode" presStyleLbl="node1" presStyleIdx="2" presStyleCnt="3"/>
      <dgm:spPr/>
    </dgm:pt>
    <dgm:pt modelId="{D2CDB22C-5AB0-4E1D-9D52-52F3EE82B437}" type="pres">
      <dgm:prSet presAssocID="{A9206115-CCCC-4EB0-A5B5-11C242DDADC5}" presName="imagNode" presStyleLbl="fgImgPlac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3558259A-61A0-4CB4-BAC6-EFBBA59727E0}" type="presOf" srcId="{F2A74082-1E78-40D5-9EC5-A9E139791558}" destId="{632162E1-6887-413A-88BC-A3714ACD5282}" srcOrd="0" destOrd="0" presId="urn:microsoft.com/office/officeart/2005/8/layout/pList2"/>
    <dgm:cxn modelId="{AA60613D-1667-47C0-A05A-71DCC6351C64}" srcId="{6737CA89-2B3D-4066-85CA-0DDC622EAB61}" destId="{A9206115-CCCC-4EB0-A5B5-11C242DDADC5}" srcOrd="2" destOrd="0" parTransId="{68BE734D-DFD3-4A5D-BEE6-BF92653D6E36}" sibTransId="{E1700137-AB2E-47A7-968C-334F0F0858B5}"/>
    <dgm:cxn modelId="{4EC4CB56-4DD9-40D5-BA59-AB2B6A59DAB1}" type="presOf" srcId="{9E90D91C-97F9-4F3D-A099-76203129655D}" destId="{890517A6-7843-4327-AE7F-801ABAB62CD8}" srcOrd="0" destOrd="0" presId="urn:microsoft.com/office/officeart/2005/8/layout/pList2"/>
    <dgm:cxn modelId="{CCEE190C-C34A-46B0-8100-4A975DEADD4C}" type="presOf" srcId="{051EF38A-5847-4C30-8748-4727185A37DE}" destId="{99CADB78-E07F-45D3-8CC0-1DF50F4EC78A}" srcOrd="0" destOrd="0" presId="urn:microsoft.com/office/officeart/2005/8/layout/pList2"/>
    <dgm:cxn modelId="{6BC79723-98D9-4ED7-83A4-6DA9E960C7EB}" srcId="{6737CA89-2B3D-4066-85CA-0DDC622EAB61}" destId="{051EF38A-5847-4C30-8748-4727185A37DE}" srcOrd="1" destOrd="0" parTransId="{06727A54-1BDB-46F2-8BF0-3C116CFFD145}" sibTransId="{96E5C7DC-70E9-4782-9B57-FA4947BEB93A}"/>
    <dgm:cxn modelId="{743F16B9-DFE4-4F46-9108-A374E65E2B9C}" type="presOf" srcId="{96E5C7DC-70E9-4782-9B57-FA4947BEB93A}" destId="{A550FF7A-C7D8-405B-A9CF-44DE5163E50E}" srcOrd="0" destOrd="0" presId="urn:microsoft.com/office/officeart/2005/8/layout/pList2"/>
    <dgm:cxn modelId="{C8B85B7E-2362-4820-AD23-430ED6052F18}" type="presOf" srcId="{A9206115-CCCC-4EB0-A5B5-11C242DDADC5}" destId="{5DD59BFB-F769-4898-8488-790C642FD1A8}" srcOrd="0" destOrd="0" presId="urn:microsoft.com/office/officeart/2005/8/layout/pList2"/>
    <dgm:cxn modelId="{C2FDE44D-BB50-4EC5-868C-D9DA965B160A}" type="presOf" srcId="{6737CA89-2B3D-4066-85CA-0DDC622EAB61}" destId="{5C9AAED3-2C92-477F-8A33-3AA22202694E}" srcOrd="0" destOrd="0" presId="urn:microsoft.com/office/officeart/2005/8/layout/pList2"/>
    <dgm:cxn modelId="{56ADDE7B-0C91-4257-82BE-B24E557E6753}" srcId="{6737CA89-2B3D-4066-85CA-0DDC622EAB61}" destId="{9E90D91C-97F9-4F3D-A099-76203129655D}" srcOrd="0" destOrd="0" parTransId="{DE8C7866-30D4-45B3-8591-59F804CA78A3}" sibTransId="{F2A74082-1E78-40D5-9EC5-A9E139791558}"/>
    <dgm:cxn modelId="{B970B12D-1504-4627-8A6B-EF07F0D7A41D}" type="presParOf" srcId="{5C9AAED3-2C92-477F-8A33-3AA22202694E}" destId="{BC7F6A84-ACDA-40BE-9A23-2214AD28B20B}" srcOrd="0" destOrd="0" presId="urn:microsoft.com/office/officeart/2005/8/layout/pList2"/>
    <dgm:cxn modelId="{E625E5F4-774E-4D01-A6FA-7BCF2A01888E}" type="presParOf" srcId="{5C9AAED3-2C92-477F-8A33-3AA22202694E}" destId="{D2BF834E-ABDB-485C-8B62-AACD8F540D51}" srcOrd="1" destOrd="0" presId="urn:microsoft.com/office/officeart/2005/8/layout/pList2"/>
    <dgm:cxn modelId="{6F1A64F8-A86A-4CBD-B0AE-B7EF91EA18C5}" type="presParOf" srcId="{D2BF834E-ABDB-485C-8B62-AACD8F540D51}" destId="{7B85D13E-1D00-41C2-92DC-1D9094BC2855}" srcOrd="0" destOrd="0" presId="urn:microsoft.com/office/officeart/2005/8/layout/pList2"/>
    <dgm:cxn modelId="{D48157F4-91A4-4365-98CF-EEE4F0C7E37B}" type="presParOf" srcId="{7B85D13E-1D00-41C2-92DC-1D9094BC2855}" destId="{890517A6-7843-4327-AE7F-801ABAB62CD8}" srcOrd="0" destOrd="0" presId="urn:microsoft.com/office/officeart/2005/8/layout/pList2"/>
    <dgm:cxn modelId="{4E769C1F-042E-43CD-A6ED-6C8E94FAEC39}" type="presParOf" srcId="{7B85D13E-1D00-41C2-92DC-1D9094BC2855}" destId="{E04DC317-FF99-4F4B-9432-3D237D490CD6}" srcOrd="1" destOrd="0" presId="urn:microsoft.com/office/officeart/2005/8/layout/pList2"/>
    <dgm:cxn modelId="{11F76F46-FE9B-4615-B753-3BF9DD744B5B}" type="presParOf" srcId="{7B85D13E-1D00-41C2-92DC-1D9094BC2855}" destId="{28583F7C-4F97-46FD-82D7-BD42288B80CC}" srcOrd="2" destOrd="0" presId="urn:microsoft.com/office/officeart/2005/8/layout/pList2"/>
    <dgm:cxn modelId="{89E4E4F5-03F9-4B68-9478-61BB561B8C15}" type="presParOf" srcId="{D2BF834E-ABDB-485C-8B62-AACD8F540D51}" destId="{632162E1-6887-413A-88BC-A3714ACD5282}" srcOrd="1" destOrd="0" presId="urn:microsoft.com/office/officeart/2005/8/layout/pList2"/>
    <dgm:cxn modelId="{6D5CC1C4-5C7E-4016-97D1-BB7D10F17D5C}" type="presParOf" srcId="{D2BF834E-ABDB-485C-8B62-AACD8F540D51}" destId="{AB30DCD7-B509-4694-B759-32831D541654}" srcOrd="2" destOrd="0" presId="urn:microsoft.com/office/officeart/2005/8/layout/pList2"/>
    <dgm:cxn modelId="{FE78A90D-2F02-41B2-BD8E-8D1656792417}" type="presParOf" srcId="{AB30DCD7-B509-4694-B759-32831D541654}" destId="{99CADB78-E07F-45D3-8CC0-1DF50F4EC78A}" srcOrd="0" destOrd="0" presId="urn:microsoft.com/office/officeart/2005/8/layout/pList2"/>
    <dgm:cxn modelId="{BD742F4C-E5FD-4DA9-BEBD-1BC51D98D85A}" type="presParOf" srcId="{AB30DCD7-B509-4694-B759-32831D541654}" destId="{729D862D-20A7-4D60-A732-E14F40722C42}" srcOrd="1" destOrd="0" presId="urn:microsoft.com/office/officeart/2005/8/layout/pList2"/>
    <dgm:cxn modelId="{FBC3D213-6D69-464E-B672-45DB7D6DA7F0}" type="presParOf" srcId="{AB30DCD7-B509-4694-B759-32831D541654}" destId="{3EBBADE9-4DEF-485A-B489-BE38444F34B7}" srcOrd="2" destOrd="0" presId="urn:microsoft.com/office/officeart/2005/8/layout/pList2"/>
    <dgm:cxn modelId="{3BB2ED1A-CD4A-4A1F-B12C-8AD7675F6BE8}" type="presParOf" srcId="{D2BF834E-ABDB-485C-8B62-AACD8F540D51}" destId="{A550FF7A-C7D8-405B-A9CF-44DE5163E50E}" srcOrd="3" destOrd="0" presId="urn:microsoft.com/office/officeart/2005/8/layout/pList2"/>
    <dgm:cxn modelId="{336C9EAE-137E-4415-9CF7-87EC0B0AE40E}" type="presParOf" srcId="{D2BF834E-ABDB-485C-8B62-AACD8F540D51}" destId="{BB77F732-C16E-4005-88A9-4916BB327E7D}" srcOrd="4" destOrd="0" presId="urn:microsoft.com/office/officeart/2005/8/layout/pList2"/>
    <dgm:cxn modelId="{1A9373A4-6B93-41E4-8E73-EBE807C7C19C}" type="presParOf" srcId="{BB77F732-C16E-4005-88A9-4916BB327E7D}" destId="{5DD59BFB-F769-4898-8488-790C642FD1A8}" srcOrd="0" destOrd="0" presId="urn:microsoft.com/office/officeart/2005/8/layout/pList2"/>
    <dgm:cxn modelId="{686E6E2A-8F1D-4D78-BCD8-0C0541E512FF}" type="presParOf" srcId="{BB77F732-C16E-4005-88A9-4916BB327E7D}" destId="{CF8D21BB-129D-47C6-B08B-48B740D7A345}" srcOrd="1" destOrd="0" presId="urn:microsoft.com/office/officeart/2005/8/layout/pList2"/>
    <dgm:cxn modelId="{5F09B4A2-C7BE-4442-880D-FCF673ECDDF7}" type="presParOf" srcId="{BB77F732-C16E-4005-88A9-4916BB327E7D}" destId="{D2CDB22C-5AB0-4E1D-9D52-52F3EE82B43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9962F6F-405E-4FD1-9D56-A545E7D2CEBA}" type="doc">
      <dgm:prSet loTypeId="urn:microsoft.com/office/officeart/2005/8/layout/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FB04F60-699A-4F07-A496-D020B1C2DD94}">
      <dgm:prSet phldrT="[Texto]"/>
      <dgm:spPr/>
      <dgm:t>
        <a:bodyPr/>
        <a:lstStyle/>
        <a:p>
          <a:r>
            <a:rPr lang="es-ES" dirty="0" smtClean="0"/>
            <a:t>Siembra Y Cosecha</a:t>
          </a:r>
          <a:endParaRPr lang="es-ES" dirty="0"/>
        </a:p>
      </dgm:t>
    </dgm:pt>
    <dgm:pt modelId="{3B43BA28-AB0F-49C8-9CCF-4DE2E32ADC1E}" type="parTrans" cxnId="{BA9C45B7-98BE-4DF2-8903-449CA21397E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15EFD2-7C68-4B1E-997C-DA850AD0E3A8}" type="sibTrans" cxnId="{BA9C45B7-98BE-4DF2-8903-449CA21397E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FF58D-20F4-4701-82E6-4D70C0890800}">
      <dgm:prSet phldrT="[Texto]"/>
      <dgm:spPr/>
      <dgm:t>
        <a:bodyPr/>
        <a:lstStyle/>
        <a:p>
          <a:r>
            <a:rPr lang="es-ES" smtClean="0"/>
            <a:t>Arribo a las instalaciones</a:t>
          </a:r>
          <a:endParaRPr lang="es-ES" dirty="0"/>
        </a:p>
      </dgm:t>
    </dgm:pt>
    <dgm:pt modelId="{C6DBAF00-D332-4E3A-B29A-9D3186827A8B}" type="parTrans" cxnId="{DF05E8AA-950E-4FAA-A298-1A65CC55C72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AA17B60-094B-4C1D-95DE-71584059F029}" type="sibTrans" cxnId="{DF05E8AA-950E-4FAA-A298-1A65CC55C72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0B23D4-BAD9-4804-9FC1-843C79D2A889}">
      <dgm:prSet phldrT="[Texto]"/>
      <dgm:spPr/>
      <dgm:t>
        <a:bodyPr/>
        <a:lstStyle/>
        <a:p>
          <a:r>
            <a:rPr lang="es-ES" smtClean="0"/>
            <a:t>Control de calidad</a:t>
          </a:r>
          <a:endParaRPr lang="es-ES" dirty="0"/>
        </a:p>
      </dgm:t>
    </dgm:pt>
    <dgm:pt modelId="{24ED88CD-F746-4487-8906-5DDB8E2E9269}" type="parTrans" cxnId="{30D61D60-B8AB-4B49-9FA1-2B40EF0CF61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0390535-FFA9-41C3-9281-9DB8CA9EA7A9}" type="sibTrans" cxnId="{30D61D60-B8AB-4B49-9FA1-2B40EF0CF61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09CCED8-4ABF-4666-8920-AFD8D87D384A}">
      <dgm:prSet phldrT="[Texto]"/>
      <dgm:spPr/>
      <dgm:t>
        <a:bodyPr/>
        <a:lstStyle/>
        <a:p>
          <a:r>
            <a:rPr lang="es-ES" smtClean="0"/>
            <a:t>Corte de cabezuelas</a:t>
          </a:r>
          <a:endParaRPr lang="es-ES" dirty="0"/>
        </a:p>
      </dgm:t>
    </dgm:pt>
    <dgm:pt modelId="{5E429239-86F2-4151-824B-C90BBAF89896}" type="parTrans" cxnId="{0739FE30-4E9C-4602-A91F-088479F140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371B262-69A4-4965-BB55-89064FBF11B9}" type="sibTrans" cxnId="{0739FE30-4E9C-4602-A91F-088479F1408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5FC454C-CBE7-435D-8AD2-DF1520CA82F0}">
      <dgm:prSet phldrT="[Texto]"/>
      <dgm:spPr/>
      <dgm:t>
        <a:bodyPr/>
        <a:lstStyle/>
        <a:p>
          <a:r>
            <a:rPr lang="es-ES" smtClean="0"/>
            <a:t>Limpieza y clasificación</a:t>
          </a:r>
          <a:endParaRPr lang="es-ES" dirty="0"/>
        </a:p>
      </dgm:t>
    </dgm:pt>
    <dgm:pt modelId="{6B073F6C-2F08-425E-B4CE-792B5441718E}" type="parTrans" cxnId="{6BD77F74-6469-4DA0-B171-82E41F63A4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53663EB-CD8D-4063-A018-F11AFF9A23F2}" type="sibTrans" cxnId="{6BD77F74-6469-4DA0-B171-82E41F63A4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A40FBF-4DD1-4982-94EE-7869594EAB3B}">
      <dgm:prSet phldrT="[Texto]"/>
      <dgm:spPr/>
      <dgm:t>
        <a:bodyPr/>
        <a:lstStyle/>
        <a:p>
          <a:r>
            <a:rPr lang="es-ES" dirty="0" smtClean="0"/>
            <a:t>Cocinado a Vapor</a:t>
          </a:r>
          <a:endParaRPr lang="es-ES" dirty="0"/>
        </a:p>
      </dgm:t>
    </dgm:pt>
    <dgm:pt modelId="{D65DA55C-8558-46B6-9A8C-ED06FFEBE76F}" type="parTrans" cxnId="{62F9A1ED-00CD-4F21-83BE-3C3C150B13A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6189B1E-A838-43B9-8AE8-BE40D76D2392}" type="sibTrans" cxnId="{62F9A1ED-00CD-4F21-83BE-3C3C150B13A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7E6A60-FCB9-4058-A4CD-57E5B570FBF3}">
      <dgm:prSet phldrT="[Texto]"/>
      <dgm:spPr/>
      <dgm:t>
        <a:bodyPr/>
        <a:lstStyle/>
        <a:p>
          <a:r>
            <a:rPr lang="es-ES" smtClean="0"/>
            <a:t>Proceso IQF</a:t>
          </a:r>
          <a:endParaRPr lang="es-ES" dirty="0"/>
        </a:p>
      </dgm:t>
    </dgm:pt>
    <dgm:pt modelId="{ECC0ADF0-A4C2-47D2-94F9-922BEF624691}" type="parTrans" cxnId="{19D36467-BF98-4930-AFC2-43C51EDFDE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B49BF-14D8-4825-AFBF-3FB7FDFC3A09}" type="sibTrans" cxnId="{19D36467-BF98-4930-AFC2-43C51EDFDE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EF46B0-B152-49F0-8009-67F7E5EA7A95}">
      <dgm:prSet phldrT="[Texto]"/>
      <dgm:spPr/>
      <dgm:t>
        <a:bodyPr/>
        <a:lstStyle/>
        <a:p>
          <a:r>
            <a:rPr lang="es-ES" smtClean="0"/>
            <a:t>Empaquetado</a:t>
          </a:r>
          <a:endParaRPr lang="es-ES" dirty="0"/>
        </a:p>
      </dgm:t>
    </dgm:pt>
    <dgm:pt modelId="{3D1F98DE-62E8-48CD-9BF3-00E015E65E89}" type="parTrans" cxnId="{5139C1D3-86CC-46FD-92DB-170054DD95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16EB70C-40AF-42A8-B93D-F8FDB918C55B}" type="sibTrans" cxnId="{5139C1D3-86CC-46FD-92DB-170054DD95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794C7A9-CA7C-4450-B037-DBFE29A75090}">
      <dgm:prSet phldrT="[Texto]"/>
      <dgm:spPr/>
      <dgm:t>
        <a:bodyPr/>
        <a:lstStyle/>
        <a:p>
          <a:r>
            <a:rPr lang="es-ES" smtClean="0"/>
            <a:t>Cuartos fríos</a:t>
          </a:r>
          <a:endParaRPr lang="es-ES" dirty="0"/>
        </a:p>
      </dgm:t>
    </dgm:pt>
    <dgm:pt modelId="{055F9960-D881-4096-B3EE-16D430BB41BF}" type="parTrans" cxnId="{F98DE8F5-0B23-4BD5-8FEA-B5CC087FEA0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A4C6D5-1E87-42B8-A87B-A8E64CA28876}" type="sibTrans" cxnId="{F98DE8F5-0B23-4BD5-8FEA-B5CC087FEA0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99D673-99C6-4B5A-BEA1-4EC36052B97E}">
      <dgm:prSet phldrT="[Texto]"/>
      <dgm:spPr/>
      <dgm:t>
        <a:bodyPr/>
        <a:lstStyle/>
        <a:p>
          <a:r>
            <a:rPr lang="es-ES" dirty="0" smtClean="0"/>
            <a:t>Empaque</a:t>
          </a:r>
          <a:endParaRPr lang="es-ES" dirty="0"/>
        </a:p>
      </dgm:t>
    </dgm:pt>
    <dgm:pt modelId="{43F0D90E-9F33-4ACB-9924-C9A39E7525BB}" type="parTrans" cxnId="{22B66473-5959-43BE-9574-0D6950C3A7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44FD9-B1B3-4CEC-BC32-8F21663474E8}" type="sibTrans" cxnId="{22B66473-5959-43BE-9574-0D6950C3A7A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C4DA709-937C-49DD-A437-FBF403480B74}">
      <dgm:prSet phldrT="[Texto]"/>
      <dgm:spPr/>
      <dgm:t>
        <a:bodyPr/>
        <a:lstStyle/>
        <a:p>
          <a:r>
            <a:rPr lang="es-ES" smtClean="0"/>
            <a:t>Distribución</a:t>
          </a:r>
          <a:endParaRPr lang="es-ES" dirty="0"/>
        </a:p>
      </dgm:t>
    </dgm:pt>
    <dgm:pt modelId="{F40FD6CE-4B09-467B-985B-FE77A4A7A2E9}" type="parTrans" cxnId="{4388D607-3282-4D34-9710-4153C728C1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2AAFBE-062B-4118-9440-00D5C4F6D4D1}" type="sibTrans" cxnId="{4388D607-3282-4D34-9710-4153C728C1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40EBCC-BA9D-4BC4-B088-10267F638ECA}" type="pres">
      <dgm:prSet presAssocID="{E9962F6F-405E-4FD1-9D56-A545E7D2CEB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012D1E2-4B6D-4ACC-9B01-159D0023EB27}" type="pres">
      <dgm:prSet presAssocID="{EFB04F60-699A-4F07-A496-D020B1C2DD94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2152DA-989A-4A32-BED1-2D5F1FE66B33}" type="pres">
      <dgm:prSet presAssocID="{8315EFD2-7C68-4B1E-997C-DA850AD0E3A8}" presName="sibTrans" presStyleLbl="sibTrans2D1" presStyleIdx="0" presStyleCnt="10"/>
      <dgm:spPr/>
      <dgm:t>
        <a:bodyPr/>
        <a:lstStyle/>
        <a:p>
          <a:endParaRPr lang="es-ES"/>
        </a:p>
      </dgm:t>
    </dgm:pt>
    <dgm:pt modelId="{34C15188-EC49-4EC5-A4B9-3A50D4A99AB1}" type="pres">
      <dgm:prSet presAssocID="{8315EFD2-7C68-4B1E-997C-DA850AD0E3A8}" presName="connectorText" presStyleLbl="sibTrans2D1" presStyleIdx="0" presStyleCnt="10"/>
      <dgm:spPr/>
      <dgm:t>
        <a:bodyPr/>
        <a:lstStyle/>
        <a:p>
          <a:endParaRPr lang="es-ES"/>
        </a:p>
      </dgm:t>
    </dgm:pt>
    <dgm:pt modelId="{AD77BCC9-C448-407D-B228-060B11529027}" type="pres">
      <dgm:prSet presAssocID="{970FF58D-20F4-4701-82E6-4D70C0890800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8FD2B7-48B2-4D1D-8A90-78DB65DE2368}" type="pres">
      <dgm:prSet presAssocID="{AAA17B60-094B-4C1D-95DE-71584059F029}" presName="sibTrans" presStyleLbl="sibTrans2D1" presStyleIdx="1" presStyleCnt="10"/>
      <dgm:spPr/>
      <dgm:t>
        <a:bodyPr/>
        <a:lstStyle/>
        <a:p>
          <a:endParaRPr lang="es-ES"/>
        </a:p>
      </dgm:t>
    </dgm:pt>
    <dgm:pt modelId="{1E45ED75-FDBA-4716-AC43-409D854FF0F1}" type="pres">
      <dgm:prSet presAssocID="{AAA17B60-094B-4C1D-95DE-71584059F029}" presName="connectorText" presStyleLbl="sibTrans2D1" presStyleIdx="1" presStyleCnt="10"/>
      <dgm:spPr/>
      <dgm:t>
        <a:bodyPr/>
        <a:lstStyle/>
        <a:p>
          <a:endParaRPr lang="es-ES"/>
        </a:p>
      </dgm:t>
    </dgm:pt>
    <dgm:pt modelId="{827524C0-7A0A-4539-8723-95A6B8A9768E}" type="pres">
      <dgm:prSet presAssocID="{040B23D4-BAD9-4804-9FC1-843C79D2A889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6A179C1-B76F-45F7-A6F5-2743CC20A4BF}" type="pres">
      <dgm:prSet presAssocID="{20390535-FFA9-41C3-9281-9DB8CA9EA7A9}" presName="sibTrans" presStyleLbl="sibTrans2D1" presStyleIdx="2" presStyleCnt="10"/>
      <dgm:spPr/>
      <dgm:t>
        <a:bodyPr/>
        <a:lstStyle/>
        <a:p>
          <a:endParaRPr lang="es-ES"/>
        </a:p>
      </dgm:t>
    </dgm:pt>
    <dgm:pt modelId="{42F2257E-39B6-41D8-9739-4AAC98EB822E}" type="pres">
      <dgm:prSet presAssocID="{20390535-FFA9-41C3-9281-9DB8CA9EA7A9}" presName="connectorText" presStyleLbl="sibTrans2D1" presStyleIdx="2" presStyleCnt="10"/>
      <dgm:spPr/>
      <dgm:t>
        <a:bodyPr/>
        <a:lstStyle/>
        <a:p>
          <a:endParaRPr lang="es-ES"/>
        </a:p>
      </dgm:t>
    </dgm:pt>
    <dgm:pt modelId="{71E4696F-28BE-48D9-8200-400982E254C4}" type="pres">
      <dgm:prSet presAssocID="{109CCED8-4ABF-4666-8920-AFD8D87D384A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7B7A30-C365-4989-ABB0-9C1A70A7976D}" type="pres">
      <dgm:prSet presAssocID="{2371B262-69A4-4965-BB55-89064FBF11B9}" presName="sibTrans" presStyleLbl="sibTrans2D1" presStyleIdx="3" presStyleCnt="10"/>
      <dgm:spPr/>
      <dgm:t>
        <a:bodyPr/>
        <a:lstStyle/>
        <a:p>
          <a:endParaRPr lang="es-ES"/>
        </a:p>
      </dgm:t>
    </dgm:pt>
    <dgm:pt modelId="{2124F347-6A97-496A-B6D5-59A699EBDDF0}" type="pres">
      <dgm:prSet presAssocID="{2371B262-69A4-4965-BB55-89064FBF11B9}" presName="connectorText" presStyleLbl="sibTrans2D1" presStyleIdx="3" presStyleCnt="10"/>
      <dgm:spPr/>
      <dgm:t>
        <a:bodyPr/>
        <a:lstStyle/>
        <a:p>
          <a:endParaRPr lang="es-ES"/>
        </a:p>
      </dgm:t>
    </dgm:pt>
    <dgm:pt modelId="{65E66DEE-80DD-47C8-9499-D0DDF287AD08}" type="pres">
      <dgm:prSet presAssocID="{35FC454C-CBE7-435D-8AD2-DF1520CA82F0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7FCCF1-1E3C-4E45-B569-A6D1FBF6A728}" type="pres">
      <dgm:prSet presAssocID="{353663EB-CD8D-4063-A018-F11AFF9A23F2}" presName="sibTrans" presStyleLbl="sibTrans2D1" presStyleIdx="4" presStyleCnt="10"/>
      <dgm:spPr/>
      <dgm:t>
        <a:bodyPr/>
        <a:lstStyle/>
        <a:p>
          <a:endParaRPr lang="es-ES"/>
        </a:p>
      </dgm:t>
    </dgm:pt>
    <dgm:pt modelId="{3FD11B9F-A2CC-4865-8E1B-D9E738D09E14}" type="pres">
      <dgm:prSet presAssocID="{353663EB-CD8D-4063-A018-F11AFF9A23F2}" presName="connectorText" presStyleLbl="sibTrans2D1" presStyleIdx="4" presStyleCnt="10"/>
      <dgm:spPr/>
      <dgm:t>
        <a:bodyPr/>
        <a:lstStyle/>
        <a:p>
          <a:endParaRPr lang="es-ES"/>
        </a:p>
      </dgm:t>
    </dgm:pt>
    <dgm:pt modelId="{3A4CF8B7-426A-418D-94ED-5BED62ED1858}" type="pres">
      <dgm:prSet presAssocID="{4DA40FBF-4DD1-4982-94EE-7869594EAB3B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FF2059-588E-4B35-B780-03F0A44AD649}" type="pres">
      <dgm:prSet presAssocID="{E6189B1E-A838-43B9-8AE8-BE40D76D2392}" presName="sibTrans" presStyleLbl="sibTrans2D1" presStyleIdx="5" presStyleCnt="10"/>
      <dgm:spPr/>
      <dgm:t>
        <a:bodyPr/>
        <a:lstStyle/>
        <a:p>
          <a:endParaRPr lang="es-ES"/>
        </a:p>
      </dgm:t>
    </dgm:pt>
    <dgm:pt modelId="{6AC6DBE9-BD3E-4877-9594-7F1388BEF263}" type="pres">
      <dgm:prSet presAssocID="{E6189B1E-A838-43B9-8AE8-BE40D76D2392}" presName="connectorText" presStyleLbl="sibTrans2D1" presStyleIdx="5" presStyleCnt="10"/>
      <dgm:spPr/>
      <dgm:t>
        <a:bodyPr/>
        <a:lstStyle/>
        <a:p>
          <a:endParaRPr lang="es-ES"/>
        </a:p>
      </dgm:t>
    </dgm:pt>
    <dgm:pt modelId="{396ECE4E-6E31-4650-86F0-8BB52C9C1201}" type="pres">
      <dgm:prSet presAssocID="{F87E6A60-FCB9-4058-A4CD-57E5B570FBF3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214C944-65F0-44D4-8B1C-2B36BB1BBCC0}" type="pres">
      <dgm:prSet presAssocID="{1F5B49BF-14D8-4825-AFBF-3FB7FDFC3A09}" presName="sibTrans" presStyleLbl="sibTrans2D1" presStyleIdx="6" presStyleCnt="10"/>
      <dgm:spPr/>
      <dgm:t>
        <a:bodyPr/>
        <a:lstStyle/>
        <a:p>
          <a:endParaRPr lang="es-ES"/>
        </a:p>
      </dgm:t>
    </dgm:pt>
    <dgm:pt modelId="{B8A6E95F-CD8E-4D78-98A4-C15CD2A085FD}" type="pres">
      <dgm:prSet presAssocID="{1F5B49BF-14D8-4825-AFBF-3FB7FDFC3A09}" presName="connectorText" presStyleLbl="sibTrans2D1" presStyleIdx="6" presStyleCnt="10"/>
      <dgm:spPr/>
      <dgm:t>
        <a:bodyPr/>
        <a:lstStyle/>
        <a:p>
          <a:endParaRPr lang="es-ES"/>
        </a:p>
      </dgm:t>
    </dgm:pt>
    <dgm:pt modelId="{6C3F713B-26AD-49DE-846E-582BC4DCBD0F}" type="pres">
      <dgm:prSet presAssocID="{5EEF46B0-B152-49F0-8009-67F7E5EA7A95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B04CFD4-2C07-438F-A064-12B3FE9119D0}" type="pres">
      <dgm:prSet presAssocID="{016EB70C-40AF-42A8-B93D-F8FDB918C55B}" presName="sibTrans" presStyleLbl="sibTrans2D1" presStyleIdx="7" presStyleCnt="10"/>
      <dgm:spPr/>
      <dgm:t>
        <a:bodyPr/>
        <a:lstStyle/>
        <a:p>
          <a:endParaRPr lang="es-ES"/>
        </a:p>
      </dgm:t>
    </dgm:pt>
    <dgm:pt modelId="{F32ACEC5-BC7F-4557-8C08-E2F56B138891}" type="pres">
      <dgm:prSet presAssocID="{016EB70C-40AF-42A8-B93D-F8FDB918C55B}" presName="connectorText" presStyleLbl="sibTrans2D1" presStyleIdx="7" presStyleCnt="10"/>
      <dgm:spPr/>
      <dgm:t>
        <a:bodyPr/>
        <a:lstStyle/>
        <a:p>
          <a:endParaRPr lang="es-ES"/>
        </a:p>
      </dgm:t>
    </dgm:pt>
    <dgm:pt modelId="{74EFA96F-10AF-4A81-A81E-D129D33272D3}" type="pres">
      <dgm:prSet presAssocID="{B794C7A9-CA7C-4450-B037-DBFE29A75090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D521B4A-6CF8-4B84-90C4-DC2FFF86A8DE}" type="pres">
      <dgm:prSet presAssocID="{A9A4C6D5-1E87-42B8-A87B-A8E64CA28876}" presName="sibTrans" presStyleLbl="sibTrans2D1" presStyleIdx="8" presStyleCnt="10"/>
      <dgm:spPr/>
      <dgm:t>
        <a:bodyPr/>
        <a:lstStyle/>
        <a:p>
          <a:endParaRPr lang="es-ES"/>
        </a:p>
      </dgm:t>
    </dgm:pt>
    <dgm:pt modelId="{7A031D00-2121-40A3-9D89-21DB1A6B6501}" type="pres">
      <dgm:prSet presAssocID="{A9A4C6D5-1E87-42B8-A87B-A8E64CA28876}" presName="connectorText" presStyleLbl="sibTrans2D1" presStyleIdx="8" presStyleCnt="10"/>
      <dgm:spPr/>
      <dgm:t>
        <a:bodyPr/>
        <a:lstStyle/>
        <a:p>
          <a:endParaRPr lang="es-ES"/>
        </a:p>
      </dgm:t>
    </dgm:pt>
    <dgm:pt modelId="{2C58547D-3091-4BA6-80F9-B7B3F0AB28A9}" type="pres">
      <dgm:prSet presAssocID="{7199D673-99C6-4B5A-BEA1-4EC36052B97E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42D829-E44B-468C-B16E-A578F68DB13B}" type="pres">
      <dgm:prSet presAssocID="{EC344FD9-B1B3-4CEC-BC32-8F21663474E8}" presName="sibTrans" presStyleLbl="sibTrans2D1" presStyleIdx="9" presStyleCnt="10"/>
      <dgm:spPr/>
      <dgm:t>
        <a:bodyPr/>
        <a:lstStyle/>
        <a:p>
          <a:endParaRPr lang="es-ES"/>
        </a:p>
      </dgm:t>
    </dgm:pt>
    <dgm:pt modelId="{12B43696-019F-4301-899B-7C5D16E45C71}" type="pres">
      <dgm:prSet presAssocID="{EC344FD9-B1B3-4CEC-BC32-8F21663474E8}" presName="connectorText" presStyleLbl="sibTrans2D1" presStyleIdx="9" presStyleCnt="10"/>
      <dgm:spPr/>
      <dgm:t>
        <a:bodyPr/>
        <a:lstStyle/>
        <a:p>
          <a:endParaRPr lang="es-ES"/>
        </a:p>
      </dgm:t>
    </dgm:pt>
    <dgm:pt modelId="{200D28EF-7ADC-4AFE-B921-3719C1A764B9}" type="pres">
      <dgm:prSet presAssocID="{1C4DA709-937C-49DD-A437-FBF403480B74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A91548A-723B-46B5-8DF5-4B59A8019F0B}" type="presOf" srcId="{B794C7A9-CA7C-4450-B037-DBFE29A75090}" destId="{74EFA96F-10AF-4A81-A81E-D129D33272D3}" srcOrd="0" destOrd="0" presId="urn:microsoft.com/office/officeart/2005/8/layout/process5"/>
    <dgm:cxn modelId="{30D61D60-B8AB-4B49-9FA1-2B40EF0CF617}" srcId="{E9962F6F-405E-4FD1-9D56-A545E7D2CEBA}" destId="{040B23D4-BAD9-4804-9FC1-843C79D2A889}" srcOrd="2" destOrd="0" parTransId="{24ED88CD-F746-4487-8906-5DDB8E2E9269}" sibTransId="{20390535-FFA9-41C3-9281-9DB8CA9EA7A9}"/>
    <dgm:cxn modelId="{526A6222-CCC9-4A13-B1DF-447FB663521F}" type="presOf" srcId="{040B23D4-BAD9-4804-9FC1-843C79D2A889}" destId="{827524C0-7A0A-4539-8723-95A6B8A9768E}" srcOrd="0" destOrd="0" presId="urn:microsoft.com/office/officeart/2005/8/layout/process5"/>
    <dgm:cxn modelId="{19D36467-BF98-4930-AFC2-43C51EDFDE05}" srcId="{E9962F6F-405E-4FD1-9D56-A545E7D2CEBA}" destId="{F87E6A60-FCB9-4058-A4CD-57E5B570FBF3}" srcOrd="6" destOrd="0" parTransId="{ECC0ADF0-A4C2-47D2-94F9-922BEF624691}" sibTransId="{1F5B49BF-14D8-4825-AFBF-3FB7FDFC3A09}"/>
    <dgm:cxn modelId="{234F534B-2290-4D90-BB2D-15517AC94360}" type="presOf" srcId="{8315EFD2-7C68-4B1E-997C-DA850AD0E3A8}" destId="{34C15188-EC49-4EC5-A4B9-3A50D4A99AB1}" srcOrd="1" destOrd="0" presId="urn:microsoft.com/office/officeart/2005/8/layout/process5"/>
    <dgm:cxn modelId="{474E78CA-FD4A-4288-BCC9-A2D3CC8CB910}" type="presOf" srcId="{EC344FD9-B1B3-4CEC-BC32-8F21663474E8}" destId="{12B43696-019F-4301-899B-7C5D16E45C71}" srcOrd="1" destOrd="0" presId="urn:microsoft.com/office/officeart/2005/8/layout/process5"/>
    <dgm:cxn modelId="{BA9C45B7-98BE-4DF2-8903-449CA21397E5}" srcId="{E9962F6F-405E-4FD1-9D56-A545E7D2CEBA}" destId="{EFB04F60-699A-4F07-A496-D020B1C2DD94}" srcOrd="0" destOrd="0" parTransId="{3B43BA28-AB0F-49C8-9CCF-4DE2E32ADC1E}" sibTransId="{8315EFD2-7C68-4B1E-997C-DA850AD0E3A8}"/>
    <dgm:cxn modelId="{2DAE1194-8366-42BB-B9BF-CB054EDE3B78}" type="presOf" srcId="{7199D673-99C6-4B5A-BEA1-4EC36052B97E}" destId="{2C58547D-3091-4BA6-80F9-B7B3F0AB28A9}" srcOrd="0" destOrd="0" presId="urn:microsoft.com/office/officeart/2005/8/layout/process5"/>
    <dgm:cxn modelId="{96A2965C-82C2-4F2A-9AA3-9E72D94FE49A}" type="presOf" srcId="{1F5B49BF-14D8-4825-AFBF-3FB7FDFC3A09}" destId="{7214C944-65F0-44D4-8B1C-2B36BB1BBCC0}" srcOrd="0" destOrd="0" presId="urn:microsoft.com/office/officeart/2005/8/layout/process5"/>
    <dgm:cxn modelId="{A6502107-4CBF-45E1-9461-C7F29C577125}" type="presOf" srcId="{20390535-FFA9-41C3-9281-9DB8CA9EA7A9}" destId="{42F2257E-39B6-41D8-9739-4AAC98EB822E}" srcOrd="1" destOrd="0" presId="urn:microsoft.com/office/officeart/2005/8/layout/process5"/>
    <dgm:cxn modelId="{B4D6E158-EDC0-4F0C-82ED-9801B1AD1A54}" type="presOf" srcId="{016EB70C-40AF-42A8-B93D-F8FDB918C55B}" destId="{F32ACEC5-BC7F-4557-8C08-E2F56B138891}" srcOrd="1" destOrd="0" presId="urn:microsoft.com/office/officeart/2005/8/layout/process5"/>
    <dgm:cxn modelId="{F98DE8F5-0B23-4BD5-8FEA-B5CC087FEA0D}" srcId="{E9962F6F-405E-4FD1-9D56-A545E7D2CEBA}" destId="{B794C7A9-CA7C-4450-B037-DBFE29A75090}" srcOrd="8" destOrd="0" parTransId="{055F9960-D881-4096-B3EE-16D430BB41BF}" sibTransId="{A9A4C6D5-1E87-42B8-A87B-A8E64CA28876}"/>
    <dgm:cxn modelId="{DE96609B-E2CC-4B95-A7A1-A30573529864}" type="presOf" srcId="{EFB04F60-699A-4F07-A496-D020B1C2DD94}" destId="{2012D1E2-4B6D-4ACC-9B01-159D0023EB27}" srcOrd="0" destOrd="0" presId="urn:microsoft.com/office/officeart/2005/8/layout/process5"/>
    <dgm:cxn modelId="{D69F260F-8A33-455C-A2E5-AAF63A629446}" type="presOf" srcId="{F87E6A60-FCB9-4058-A4CD-57E5B570FBF3}" destId="{396ECE4E-6E31-4650-86F0-8BB52C9C1201}" srcOrd="0" destOrd="0" presId="urn:microsoft.com/office/officeart/2005/8/layout/process5"/>
    <dgm:cxn modelId="{FD8AD683-1428-4EAD-9888-A6A98DCAAC6C}" type="presOf" srcId="{5EEF46B0-B152-49F0-8009-67F7E5EA7A95}" destId="{6C3F713B-26AD-49DE-846E-582BC4DCBD0F}" srcOrd="0" destOrd="0" presId="urn:microsoft.com/office/officeart/2005/8/layout/process5"/>
    <dgm:cxn modelId="{5601FA95-A771-42B4-846B-D693258FF721}" type="presOf" srcId="{8315EFD2-7C68-4B1E-997C-DA850AD0E3A8}" destId="{AF2152DA-989A-4A32-BED1-2D5F1FE66B33}" srcOrd="0" destOrd="0" presId="urn:microsoft.com/office/officeart/2005/8/layout/process5"/>
    <dgm:cxn modelId="{6BD77F74-6469-4DA0-B171-82E41F63A43E}" srcId="{E9962F6F-405E-4FD1-9D56-A545E7D2CEBA}" destId="{35FC454C-CBE7-435D-8AD2-DF1520CA82F0}" srcOrd="4" destOrd="0" parTransId="{6B073F6C-2F08-425E-B4CE-792B5441718E}" sibTransId="{353663EB-CD8D-4063-A018-F11AFF9A23F2}"/>
    <dgm:cxn modelId="{D4E8FDEC-918F-480B-BEC3-3359F7D1D77C}" type="presOf" srcId="{353663EB-CD8D-4063-A018-F11AFF9A23F2}" destId="{D97FCCF1-1E3C-4E45-B569-A6D1FBF6A728}" srcOrd="0" destOrd="0" presId="urn:microsoft.com/office/officeart/2005/8/layout/process5"/>
    <dgm:cxn modelId="{507F4122-994F-4FAB-91B0-436E431E9C0D}" type="presOf" srcId="{1C4DA709-937C-49DD-A437-FBF403480B74}" destId="{200D28EF-7ADC-4AFE-B921-3719C1A764B9}" srcOrd="0" destOrd="0" presId="urn:microsoft.com/office/officeart/2005/8/layout/process5"/>
    <dgm:cxn modelId="{C1DCE01D-0219-42D1-98B1-6B2FD16448DF}" type="presOf" srcId="{A9A4C6D5-1E87-42B8-A87B-A8E64CA28876}" destId="{7A031D00-2121-40A3-9D89-21DB1A6B6501}" srcOrd="1" destOrd="0" presId="urn:microsoft.com/office/officeart/2005/8/layout/process5"/>
    <dgm:cxn modelId="{741DEC05-4499-4260-9A0A-7CB317A018D3}" type="presOf" srcId="{A9A4C6D5-1E87-42B8-A87B-A8E64CA28876}" destId="{4D521B4A-6CF8-4B84-90C4-DC2FFF86A8DE}" srcOrd="0" destOrd="0" presId="urn:microsoft.com/office/officeart/2005/8/layout/process5"/>
    <dgm:cxn modelId="{C5D3419C-9BC1-486B-8C2A-49CF347061B5}" type="presOf" srcId="{2371B262-69A4-4965-BB55-89064FBF11B9}" destId="{2124F347-6A97-496A-B6D5-59A699EBDDF0}" srcOrd="1" destOrd="0" presId="urn:microsoft.com/office/officeart/2005/8/layout/process5"/>
    <dgm:cxn modelId="{3C521557-B11C-476D-8E7E-635D9D03C438}" type="presOf" srcId="{E9962F6F-405E-4FD1-9D56-A545E7D2CEBA}" destId="{9E40EBCC-BA9D-4BC4-B088-10267F638ECA}" srcOrd="0" destOrd="0" presId="urn:microsoft.com/office/officeart/2005/8/layout/process5"/>
    <dgm:cxn modelId="{7DD79C35-3E3B-4E7A-8471-17D9F43EF9B1}" type="presOf" srcId="{970FF58D-20F4-4701-82E6-4D70C0890800}" destId="{AD77BCC9-C448-407D-B228-060B11529027}" srcOrd="0" destOrd="0" presId="urn:microsoft.com/office/officeart/2005/8/layout/process5"/>
    <dgm:cxn modelId="{89DC60B5-1FB1-452E-AB68-776BA88DF719}" type="presOf" srcId="{1F5B49BF-14D8-4825-AFBF-3FB7FDFC3A09}" destId="{B8A6E95F-CD8E-4D78-98A4-C15CD2A085FD}" srcOrd="1" destOrd="0" presId="urn:microsoft.com/office/officeart/2005/8/layout/process5"/>
    <dgm:cxn modelId="{52AFDF91-129F-4056-B30C-A017E265FC30}" type="presOf" srcId="{35FC454C-CBE7-435D-8AD2-DF1520CA82F0}" destId="{65E66DEE-80DD-47C8-9499-D0DDF287AD08}" srcOrd="0" destOrd="0" presId="urn:microsoft.com/office/officeart/2005/8/layout/process5"/>
    <dgm:cxn modelId="{251C2C3F-B1F4-4D57-836B-F31E2496B911}" type="presOf" srcId="{109CCED8-4ABF-4666-8920-AFD8D87D384A}" destId="{71E4696F-28BE-48D9-8200-400982E254C4}" srcOrd="0" destOrd="0" presId="urn:microsoft.com/office/officeart/2005/8/layout/process5"/>
    <dgm:cxn modelId="{4287AFF3-ECF7-4034-A7C6-1EFDB977DF07}" type="presOf" srcId="{4DA40FBF-4DD1-4982-94EE-7869594EAB3B}" destId="{3A4CF8B7-426A-418D-94ED-5BED62ED1858}" srcOrd="0" destOrd="0" presId="urn:microsoft.com/office/officeart/2005/8/layout/process5"/>
    <dgm:cxn modelId="{4388D607-3282-4D34-9710-4153C728C162}" srcId="{E9962F6F-405E-4FD1-9D56-A545E7D2CEBA}" destId="{1C4DA709-937C-49DD-A437-FBF403480B74}" srcOrd="10" destOrd="0" parTransId="{F40FD6CE-4B09-467B-985B-FE77A4A7A2E9}" sibTransId="{3F2AAFBE-062B-4118-9440-00D5C4F6D4D1}"/>
    <dgm:cxn modelId="{62F9A1ED-00CD-4F21-83BE-3C3C150B13A4}" srcId="{E9962F6F-405E-4FD1-9D56-A545E7D2CEBA}" destId="{4DA40FBF-4DD1-4982-94EE-7869594EAB3B}" srcOrd="5" destOrd="0" parTransId="{D65DA55C-8558-46B6-9A8C-ED06FFEBE76F}" sibTransId="{E6189B1E-A838-43B9-8AE8-BE40D76D2392}"/>
    <dgm:cxn modelId="{0739FE30-4E9C-4602-A91F-088479F14081}" srcId="{E9962F6F-405E-4FD1-9D56-A545E7D2CEBA}" destId="{109CCED8-4ABF-4666-8920-AFD8D87D384A}" srcOrd="3" destOrd="0" parTransId="{5E429239-86F2-4151-824B-C90BBAF89896}" sibTransId="{2371B262-69A4-4965-BB55-89064FBF11B9}"/>
    <dgm:cxn modelId="{5139C1D3-86CC-46FD-92DB-170054DD9512}" srcId="{E9962F6F-405E-4FD1-9D56-A545E7D2CEBA}" destId="{5EEF46B0-B152-49F0-8009-67F7E5EA7A95}" srcOrd="7" destOrd="0" parTransId="{3D1F98DE-62E8-48CD-9BF3-00E015E65E89}" sibTransId="{016EB70C-40AF-42A8-B93D-F8FDB918C55B}"/>
    <dgm:cxn modelId="{7FD3AEB4-250A-4015-9EF7-92BF35671934}" type="presOf" srcId="{AAA17B60-094B-4C1D-95DE-71584059F029}" destId="{1E45ED75-FDBA-4716-AC43-409D854FF0F1}" srcOrd="1" destOrd="0" presId="urn:microsoft.com/office/officeart/2005/8/layout/process5"/>
    <dgm:cxn modelId="{22B66473-5959-43BE-9574-0D6950C3A7A1}" srcId="{E9962F6F-405E-4FD1-9D56-A545E7D2CEBA}" destId="{7199D673-99C6-4B5A-BEA1-4EC36052B97E}" srcOrd="9" destOrd="0" parTransId="{43F0D90E-9F33-4ACB-9924-C9A39E7525BB}" sibTransId="{EC344FD9-B1B3-4CEC-BC32-8F21663474E8}"/>
    <dgm:cxn modelId="{362BC5FB-9442-4CB6-872A-758233CF4F54}" type="presOf" srcId="{20390535-FFA9-41C3-9281-9DB8CA9EA7A9}" destId="{06A179C1-B76F-45F7-A6F5-2743CC20A4BF}" srcOrd="0" destOrd="0" presId="urn:microsoft.com/office/officeart/2005/8/layout/process5"/>
    <dgm:cxn modelId="{DF05E8AA-950E-4FAA-A298-1A65CC55C721}" srcId="{E9962F6F-405E-4FD1-9D56-A545E7D2CEBA}" destId="{970FF58D-20F4-4701-82E6-4D70C0890800}" srcOrd="1" destOrd="0" parTransId="{C6DBAF00-D332-4E3A-B29A-9D3186827A8B}" sibTransId="{AAA17B60-094B-4C1D-95DE-71584059F029}"/>
    <dgm:cxn modelId="{B555CC6A-81A4-4C39-9B0B-865AC86291F3}" type="presOf" srcId="{AAA17B60-094B-4C1D-95DE-71584059F029}" destId="{9D8FD2B7-48B2-4D1D-8A90-78DB65DE2368}" srcOrd="0" destOrd="0" presId="urn:microsoft.com/office/officeart/2005/8/layout/process5"/>
    <dgm:cxn modelId="{7CD9E59E-8140-44AA-BC62-441289095EB1}" type="presOf" srcId="{E6189B1E-A838-43B9-8AE8-BE40D76D2392}" destId="{6AC6DBE9-BD3E-4877-9594-7F1388BEF263}" srcOrd="1" destOrd="0" presId="urn:microsoft.com/office/officeart/2005/8/layout/process5"/>
    <dgm:cxn modelId="{827D8744-0FC8-482F-80F7-A177F0F94FA6}" type="presOf" srcId="{EC344FD9-B1B3-4CEC-BC32-8F21663474E8}" destId="{F342D829-E44B-468C-B16E-A578F68DB13B}" srcOrd="0" destOrd="0" presId="urn:microsoft.com/office/officeart/2005/8/layout/process5"/>
    <dgm:cxn modelId="{7A475E8A-7486-4CE6-881F-F4A6B71E2E5B}" type="presOf" srcId="{2371B262-69A4-4965-BB55-89064FBF11B9}" destId="{2F7B7A30-C365-4989-ABB0-9C1A70A7976D}" srcOrd="0" destOrd="0" presId="urn:microsoft.com/office/officeart/2005/8/layout/process5"/>
    <dgm:cxn modelId="{0F07FA15-D7E9-4ED3-AF0D-57BFE7132D00}" type="presOf" srcId="{016EB70C-40AF-42A8-B93D-F8FDB918C55B}" destId="{3B04CFD4-2C07-438F-A064-12B3FE9119D0}" srcOrd="0" destOrd="0" presId="urn:microsoft.com/office/officeart/2005/8/layout/process5"/>
    <dgm:cxn modelId="{6F514E89-20CC-4D27-AE9E-68F24860BE6E}" type="presOf" srcId="{353663EB-CD8D-4063-A018-F11AFF9A23F2}" destId="{3FD11B9F-A2CC-4865-8E1B-D9E738D09E14}" srcOrd="1" destOrd="0" presId="urn:microsoft.com/office/officeart/2005/8/layout/process5"/>
    <dgm:cxn modelId="{732C7816-0EEE-479C-A33D-4539E72CCC2C}" type="presOf" srcId="{E6189B1E-A838-43B9-8AE8-BE40D76D2392}" destId="{FCFF2059-588E-4B35-B780-03F0A44AD649}" srcOrd="0" destOrd="0" presId="urn:microsoft.com/office/officeart/2005/8/layout/process5"/>
    <dgm:cxn modelId="{BD5F165B-2095-479F-AA16-0BB8844C205D}" type="presParOf" srcId="{9E40EBCC-BA9D-4BC4-B088-10267F638ECA}" destId="{2012D1E2-4B6D-4ACC-9B01-159D0023EB27}" srcOrd="0" destOrd="0" presId="urn:microsoft.com/office/officeart/2005/8/layout/process5"/>
    <dgm:cxn modelId="{C15FBEFE-0DF4-4AA8-B66C-C4AC15D83C8A}" type="presParOf" srcId="{9E40EBCC-BA9D-4BC4-B088-10267F638ECA}" destId="{AF2152DA-989A-4A32-BED1-2D5F1FE66B33}" srcOrd="1" destOrd="0" presId="urn:microsoft.com/office/officeart/2005/8/layout/process5"/>
    <dgm:cxn modelId="{A52F374E-DDE3-4504-ADFC-174601839FE0}" type="presParOf" srcId="{AF2152DA-989A-4A32-BED1-2D5F1FE66B33}" destId="{34C15188-EC49-4EC5-A4B9-3A50D4A99AB1}" srcOrd="0" destOrd="0" presId="urn:microsoft.com/office/officeart/2005/8/layout/process5"/>
    <dgm:cxn modelId="{A5F0489B-0DA4-4C4B-9650-2D35AC968509}" type="presParOf" srcId="{9E40EBCC-BA9D-4BC4-B088-10267F638ECA}" destId="{AD77BCC9-C448-407D-B228-060B11529027}" srcOrd="2" destOrd="0" presId="urn:microsoft.com/office/officeart/2005/8/layout/process5"/>
    <dgm:cxn modelId="{BEEBC8F5-A1DB-49B6-80A2-46704BDD4F0C}" type="presParOf" srcId="{9E40EBCC-BA9D-4BC4-B088-10267F638ECA}" destId="{9D8FD2B7-48B2-4D1D-8A90-78DB65DE2368}" srcOrd="3" destOrd="0" presId="urn:microsoft.com/office/officeart/2005/8/layout/process5"/>
    <dgm:cxn modelId="{102055D1-A532-43A3-BEC8-973596E4B9C0}" type="presParOf" srcId="{9D8FD2B7-48B2-4D1D-8A90-78DB65DE2368}" destId="{1E45ED75-FDBA-4716-AC43-409D854FF0F1}" srcOrd="0" destOrd="0" presId="urn:microsoft.com/office/officeart/2005/8/layout/process5"/>
    <dgm:cxn modelId="{63B78D14-9713-4316-8824-9EB60D6888C2}" type="presParOf" srcId="{9E40EBCC-BA9D-4BC4-B088-10267F638ECA}" destId="{827524C0-7A0A-4539-8723-95A6B8A9768E}" srcOrd="4" destOrd="0" presId="urn:microsoft.com/office/officeart/2005/8/layout/process5"/>
    <dgm:cxn modelId="{3BE64AE8-6894-4683-A6E5-65A0EDBA632D}" type="presParOf" srcId="{9E40EBCC-BA9D-4BC4-B088-10267F638ECA}" destId="{06A179C1-B76F-45F7-A6F5-2743CC20A4BF}" srcOrd="5" destOrd="0" presId="urn:microsoft.com/office/officeart/2005/8/layout/process5"/>
    <dgm:cxn modelId="{FC4D6B5B-A986-4E5C-A013-3B5E6CD69EDE}" type="presParOf" srcId="{06A179C1-B76F-45F7-A6F5-2743CC20A4BF}" destId="{42F2257E-39B6-41D8-9739-4AAC98EB822E}" srcOrd="0" destOrd="0" presId="urn:microsoft.com/office/officeart/2005/8/layout/process5"/>
    <dgm:cxn modelId="{962CFB65-1C56-446F-9E57-3EE6BAA4317A}" type="presParOf" srcId="{9E40EBCC-BA9D-4BC4-B088-10267F638ECA}" destId="{71E4696F-28BE-48D9-8200-400982E254C4}" srcOrd="6" destOrd="0" presId="urn:microsoft.com/office/officeart/2005/8/layout/process5"/>
    <dgm:cxn modelId="{22BD5521-195D-4372-926B-102D689E1073}" type="presParOf" srcId="{9E40EBCC-BA9D-4BC4-B088-10267F638ECA}" destId="{2F7B7A30-C365-4989-ABB0-9C1A70A7976D}" srcOrd="7" destOrd="0" presId="urn:microsoft.com/office/officeart/2005/8/layout/process5"/>
    <dgm:cxn modelId="{95EAA8BC-D5AF-4C7A-A647-FA95E4DF919A}" type="presParOf" srcId="{2F7B7A30-C365-4989-ABB0-9C1A70A7976D}" destId="{2124F347-6A97-496A-B6D5-59A699EBDDF0}" srcOrd="0" destOrd="0" presId="urn:microsoft.com/office/officeart/2005/8/layout/process5"/>
    <dgm:cxn modelId="{A1AA478E-8226-449E-9CF8-5969CC6DAEB3}" type="presParOf" srcId="{9E40EBCC-BA9D-4BC4-B088-10267F638ECA}" destId="{65E66DEE-80DD-47C8-9499-D0DDF287AD08}" srcOrd="8" destOrd="0" presId="urn:microsoft.com/office/officeart/2005/8/layout/process5"/>
    <dgm:cxn modelId="{E688D431-6037-4739-B00A-9D43B02D4F5E}" type="presParOf" srcId="{9E40EBCC-BA9D-4BC4-B088-10267F638ECA}" destId="{D97FCCF1-1E3C-4E45-B569-A6D1FBF6A728}" srcOrd="9" destOrd="0" presId="urn:microsoft.com/office/officeart/2005/8/layout/process5"/>
    <dgm:cxn modelId="{46ECECD7-511F-4BE2-9D6E-87FB8C05F6CE}" type="presParOf" srcId="{D97FCCF1-1E3C-4E45-B569-A6D1FBF6A728}" destId="{3FD11B9F-A2CC-4865-8E1B-D9E738D09E14}" srcOrd="0" destOrd="0" presId="urn:microsoft.com/office/officeart/2005/8/layout/process5"/>
    <dgm:cxn modelId="{0A3E6B76-187D-414E-8114-05D26CF30764}" type="presParOf" srcId="{9E40EBCC-BA9D-4BC4-B088-10267F638ECA}" destId="{3A4CF8B7-426A-418D-94ED-5BED62ED1858}" srcOrd="10" destOrd="0" presId="urn:microsoft.com/office/officeart/2005/8/layout/process5"/>
    <dgm:cxn modelId="{C0BC1E0C-BDCD-46C0-8FBA-55900920E0B4}" type="presParOf" srcId="{9E40EBCC-BA9D-4BC4-B088-10267F638ECA}" destId="{FCFF2059-588E-4B35-B780-03F0A44AD649}" srcOrd="11" destOrd="0" presId="urn:microsoft.com/office/officeart/2005/8/layout/process5"/>
    <dgm:cxn modelId="{294FCCD5-118A-42EE-AF1E-6861BCA157D8}" type="presParOf" srcId="{FCFF2059-588E-4B35-B780-03F0A44AD649}" destId="{6AC6DBE9-BD3E-4877-9594-7F1388BEF263}" srcOrd="0" destOrd="0" presId="urn:microsoft.com/office/officeart/2005/8/layout/process5"/>
    <dgm:cxn modelId="{546E7179-866F-43AE-843E-93D07C10D039}" type="presParOf" srcId="{9E40EBCC-BA9D-4BC4-B088-10267F638ECA}" destId="{396ECE4E-6E31-4650-86F0-8BB52C9C1201}" srcOrd="12" destOrd="0" presId="urn:microsoft.com/office/officeart/2005/8/layout/process5"/>
    <dgm:cxn modelId="{EF7B239D-75DE-4D58-88BE-B92564EA8251}" type="presParOf" srcId="{9E40EBCC-BA9D-4BC4-B088-10267F638ECA}" destId="{7214C944-65F0-44D4-8B1C-2B36BB1BBCC0}" srcOrd="13" destOrd="0" presId="urn:microsoft.com/office/officeart/2005/8/layout/process5"/>
    <dgm:cxn modelId="{5069D939-04F6-468A-8D3E-7EC8D9296844}" type="presParOf" srcId="{7214C944-65F0-44D4-8B1C-2B36BB1BBCC0}" destId="{B8A6E95F-CD8E-4D78-98A4-C15CD2A085FD}" srcOrd="0" destOrd="0" presId="urn:microsoft.com/office/officeart/2005/8/layout/process5"/>
    <dgm:cxn modelId="{BD42C68C-2A2C-4F58-8EF6-D743B08373EE}" type="presParOf" srcId="{9E40EBCC-BA9D-4BC4-B088-10267F638ECA}" destId="{6C3F713B-26AD-49DE-846E-582BC4DCBD0F}" srcOrd="14" destOrd="0" presId="urn:microsoft.com/office/officeart/2005/8/layout/process5"/>
    <dgm:cxn modelId="{9A2CC0A2-E2C7-4768-A93B-20C9FF77EC33}" type="presParOf" srcId="{9E40EBCC-BA9D-4BC4-B088-10267F638ECA}" destId="{3B04CFD4-2C07-438F-A064-12B3FE9119D0}" srcOrd="15" destOrd="0" presId="urn:microsoft.com/office/officeart/2005/8/layout/process5"/>
    <dgm:cxn modelId="{5DC04F44-F623-4B61-B1A4-D4A37231BC2D}" type="presParOf" srcId="{3B04CFD4-2C07-438F-A064-12B3FE9119D0}" destId="{F32ACEC5-BC7F-4557-8C08-E2F56B138891}" srcOrd="0" destOrd="0" presId="urn:microsoft.com/office/officeart/2005/8/layout/process5"/>
    <dgm:cxn modelId="{D608C78E-0F0F-4595-8165-06EC8829A2D6}" type="presParOf" srcId="{9E40EBCC-BA9D-4BC4-B088-10267F638ECA}" destId="{74EFA96F-10AF-4A81-A81E-D129D33272D3}" srcOrd="16" destOrd="0" presId="urn:microsoft.com/office/officeart/2005/8/layout/process5"/>
    <dgm:cxn modelId="{D73A60AA-EA7E-49A0-8771-4AE5314D1D54}" type="presParOf" srcId="{9E40EBCC-BA9D-4BC4-B088-10267F638ECA}" destId="{4D521B4A-6CF8-4B84-90C4-DC2FFF86A8DE}" srcOrd="17" destOrd="0" presId="urn:microsoft.com/office/officeart/2005/8/layout/process5"/>
    <dgm:cxn modelId="{AFEA65EF-3908-4C19-A5B0-7975AF7CA4F8}" type="presParOf" srcId="{4D521B4A-6CF8-4B84-90C4-DC2FFF86A8DE}" destId="{7A031D00-2121-40A3-9D89-21DB1A6B6501}" srcOrd="0" destOrd="0" presId="urn:microsoft.com/office/officeart/2005/8/layout/process5"/>
    <dgm:cxn modelId="{632ED24C-A1C2-4202-B965-8FDEAE1ED01F}" type="presParOf" srcId="{9E40EBCC-BA9D-4BC4-B088-10267F638ECA}" destId="{2C58547D-3091-4BA6-80F9-B7B3F0AB28A9}" srcOrd="18" destOrd="0" presId="urn:microsoft.com/office/officeart/2005/8/layout/process5"/>
    <dgm:cxn modelId="{BDEF8DD9-633B-4261-8CB1-B4D115FF81D3}" type="presParOf" srcId="{9E40EBCC-BA9D-4BC4-B088-10267F638ECA}" destId="{F342D829-E44B-468C-B16E-A578F68DB13B}" srcOrd="19" destOrd="0" presId="urn:microsoft.com/office/officeart/2005/8/layout/process5"/>
    <dgm:cxn modelId="{32BF517D-6550-447A-B61D-2DFC9D6D5FE4}" type="presParOf" srcId="{F342D829-E44B-468C-B16E-A578F68DB13B}" destId="{12B43696-019F-4301-899B-7C5D16E45C71}" srcOrd="0" destOrd="0" presId="urn:microsoft.com/office/officeart/2005/8/layout/process5"/>
    <dgm:cxn modelId="{3D3A1FD2-6A44-4B63-BFD5-0874C809FACB}" type="presParOf" srcId="{9E40EBCC-BA9D-4BC4-B088-10267F638ECA}" destId="{200D28EF-7ADC-4AFE-B921-3719C1A764B9}" srcOrd="2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2185CAE-A868-4653-A3E5-0F8147FC74D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EB69EBC-E5DD-4F4B-979C-7D648E1E0A8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Inversión</a:t>
          </a:r>
          <a:endParaRPr lang="es-ES" dirty="0">
            <a:solidFill>
              <a:schemeClr val="tx1"/>
            </a:solidFill>
          </a:endParaRPr>
        </a:p>
      </dgm:t>
    </dgm:pt>
    <dgm:pt modelId="{DEC897C2-E643-4464-AAE6-CB3CFA2A3F31}" type="parTrans" cxnId="{3E18F898-C59C-4801-ABBD-6A1FCA122D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6FFA30-FE27-4E99-A31B-EBA8A90B6B83}" type="sibTrans" cxnId="{3E18F898-C59C-4801-ABBD-6A1FCA122D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7C6E-D3BC-4109-BF40-C9B8825AE6C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Beneficios económicos</a:t>
          </a:r>
          <a:endParaRPr lang="es-ES" dirty="0">
            <a:solidFill>
              <a:schemeClr val="tx1"/>
            </a:solidFill>
          </a:endParaRPr>
        </a:p>
      </dgm:t>
    </dgm:pt>
    <dgm:pt modelId="{68317370-196F-4E86-AB8A-31ACA41F559F}" type="parTrans" cxnId="{5F2C6E66-2B71-4B1D-8188-812582B1D4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04F688-DF84-42AC-8EEF-988DFC3A77BF}" type="sibTrans" cxnId="{5F2C6E66-2B71-4B1D-8188-812582B1D4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2EBD28-A763-4A9A-9201-7344E96B7BD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Relaciones comerciales sólidas</a:t>
          </a:r>
          <a:endParaRPr lang="es-ES" dirty="0">
            <a:solidFill>
              <a:schemeClr val="tx1"/>
            </a:solidFill>
          </a:endParaRPr>
        </a:p>
      </dgm:t>
    </dgm:pt>
    <dgm:pt modelId="{A4A13B18-8E6B-49C9-83DF-64BB262A23DB}" type="parTrans" cxnId="{9EBC31EE-102E-4FAE-A481-4C103EDA28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822F9A-CFD8-4EE1-8A17-AF5E6B3065AF}" type="sibTrans" cxnId="{9EBC31EE-102E-4FAE-A481-4C103EDA28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0D8350-3C3A-4042-8D03-98FC477D884C}" type="pres">
      <dgm:prSet presAssocID="{C2185CAE-A868-4653-A3E5-0F8147FC74DA}" presName="Name0" presStyleCnt="0">
        <dgm:presLayoutVars>
          <dgm:dir/>
          <dgm:animLvl val="lvl"/>
          <dgm:resizeHandles val="exact"/>
        </dgm:presLayoutVars>
      </dgm:prSet>
      <dgm:spPr/>
    </dgm:pt>
    <dgm:pt modelId="{A88E987C-92F6-424F-B00E-0FE060543BAB}" type="pres">
      <dgm:prSet presAssocID="{EEB69EBC-E5DD-4F4B-979C-7D648E1E0A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70077-623A-4712-8D11-8374DAA6F767}" type="pres">
      <dgm:prSet presAssocID="{1B6FFA30-FE27-4E99-A31B-EBA8A90B6B83}" presName="parTxOnlySpace" presStyleCnt="0"/>
      <dgm:spPr/>
    </dgm:pt>
    <dgm:pt modelId="{049DD237-180F-47D1-9990-F94DC1E6D60B}" type="pres">
      <dgm:prSet presAssocID="{40A97C6E-D3BC-4109-BF40-C9B8825AE6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FC933-F816-4E06-AD81-EA3F2467FC1D}" type="pres">
      <dgm:prSet presAssocID="{E004F688-DF84-42AC-8EEF-988DFC3A77BF}" presName="parTxOnlySpace" presStyleCnt="0"/>
      <dgm:spPr/>
    </dgm:pt>
    <dgm:pt modelId="{6A43AACA-8BEB-4885-9371-EDE831CFB40C}" type="pres">
      <dgm:prSet presAssocID="{E42EBD28-A763-4A9A-9201-7344E96B7B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2C6E66-2B71-4B1D-8188-812582B1D422}" srcId="{C2185CAE-A868-4653-A3E5-0F8147FC74DA}" destId="{40A97C6E-D3BC-4109-BF40-C9B8825AE6C3}" srcOrd="1" destOrd="0" parTransId="{68317370-196F-4E86-AB8A-31ACA41F559F}" sibTransId="{E004F688-DF84-42AC-8EEF-988DFC3A77BF}"/>
    <dgm:cxn modelId="{FB38C720-EBF1-42F8-806C-A321F163F97D}" type="presOf" srcId="{C2185CAE-A868-4653-A3E5-0F8147FC74DA}" destId="{170D8350-3C3A-4042-8D03-98FC477D884C}" srcOrd="0" destOrd="0" presId="urn:microsoft.com/office/officeart/2005/8/layout/chevron1"/>
    <dgm:cxn modelId="{0900B687-BDD4-4259-864C-8BC460B2C4A5}" type="presOf" srcId="{EEB69EBC-E5DD-4F4B-979C-7D648E1E0A88}" destId="{A88E987C-92F6-424F-B00E-0FE060543BAB}" srcOrd="0" destOrd="0" presId="urn:microsoft.com/office/officeart/2005/8/layout/chevron1"/>
    <dgm:cxn modelId="{DAAD6A80-9DB4-4745-A047-6FD4622C0C33}" type="presOf" srcId="{E42EBD28-A763-4A9A-9201-7344E96B7BDF}" destId="{6A43AACA-8BEB-4885-9371-EDE831CFB40C}" srcOrd="0" destOrd="0" presId="urn:microsoft.com/office/officeart/2005/8/layout/chevron1"/>
    <dgm:cxn modelId="{F8EFFCEC-C962-49A3-9EE5-E24DAA0074A6}" type="presOf" srcId="{40A97C6E-D3BC-4109-BF40-C9B8825AE6C3}" destId="{049DD237-180F-47D1-9990-F94DC1E6D60B}" srcOrd="0" destOrd="0" presId="urn:microsoft.com/office/officeart/2005/8/layout/chevron1"/>
    <dgm:cxn modelId="{9EBC31EE-102E-4FAE-A481-4C103EDA2850}" srcId="{C2185CAE-A868-4653-A3E5-0F8147FC74DA}" destId="{E42EBD28-A763-4A9A-9201-7344E96B7BDF}" srcOrd="2" destOrd="0" parTransId="{A4A13B18-8E6B-49C9-83DF-64BB262A23DB}" sibTransId="{95822F9A-CFD8-4EE1-8A17-AF5E6B3065AF}"/>
    <dgm:cxn modelId="{3E18F898-C59C-4801-ABBD-6A1FCA122D77}" srcId="{C2185CAE-A868-4653-A3E5-0F8147FC74DA}" destId="{EEB69EBC-E5DD-4F4B-979C-7D648E1E0A88}" srcOrd="0" destOrd="0" parTransId="{DEC897C2-E643-4464-AAE6-CB3CFA2A3F31}" sibTransId="{1B6FFA30-FE27-4E99-A31B-EBA8A90B6B83}"/>
    <dgm:cxn modelId="{56344A2E-5E97-4308-9529-0F5B0AE0D637}" type="presParOf" srcId="{170D8350-3C3A-4042-8D03-98FC477D884C}" destId="{A88E987C-92F6-424F-B00E-0FE060543BAB}" srcOrd="0" destOrd="0" presId="urn:microsoft.com/office/officeart/2005/8/layout/chevron1"/>
    <dgm:cxn modelId="{E7951127-1695-4409-9F7D-0C0161402C82}" type="presParOf" srcId="{170D8350-3C3A-4042-8D03-98FC477D884C}" destId="{BE370077-623A-4712-8D11-8374DAA6F767}" srcOrd="1" destOrd="0" presId="urn:microsoft.com/office/officeart/2005/8/layout/chevron1"/>
    <dgm:cxn modelId="{7A1EAE9D-CC02-4A0B-BC2B-CC1740275A8C}" type="presParOf" srcId="{170D8350-3C3A-4042-8D03-98FC477D884C}" destId="{049DD237-180F-47D1-9990-F94DC1E6D60B}" srcOrd="2" destOrd="0" presId="urn:microsoft.com/office/officeart/2005/8/layout/chevron1"/>
    <dgm:cxn modelId="{E13DEF5D-D934-4666-BD6A-78323842488A}" type="presParOf" srcId="{170D8350-3C3A-4042-8D03-98FC477D884C}" destId="{DA0FC933-F816-4E06-AD81-EA3F2467FC1D}" srcOrd="3" destOrd="0" presId="urn:microsoft.com/office/officeart/2005/8/layout/chevron1"/>
    <dgm:cxn modelId="{BA9AE335-E85C-4A90-AD29-E031901ECE9D}" type="presParOf" srcId="{170D8350-3C3A-4042-8D03-98FC477D884C}" destId="{6A43AACA-8BEB-4885-9371-EDE831CFB40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2185CAE-A868-4653-A3E5-0F8147FC74D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EB69EBC-E5DD-4F4B-979C-7D648E1E0A88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Geografía </a:t>
          </a:r>
          <a:endParaRPr lang="es-ES" sz="2000" dirty="0">
            <a:solidFill>
              <a:schemeClr val="tx1"/>
            </a:solidFill>
          </a:endParaRPr>
        </a:p>
      </dgm:t>
    </dgm:pt>
    <dgm:pt modelId="{DEC897C2-E643-4464-AAE6-CB3CFA2A3F31}" type="parTrans" cxnId="{3E18F898-C59C-4801-ABBD-6A1FCA122D7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B6FFA30-FE27-4E99-A31B-EBA8A90B6B83}" type="sibTrans" cxnId="{3E18F898-C59C-4801-ABBD-6A1FCA122D77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40A97C6E-D3BC-4109-BF40-C9B8825AE6C3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Cultura </a:t>
          </a:r>
          <a:endParaRPr lang="es-ES" sz="2000" dirty="0">
            <a:solidFill>
              <a:schemeClr val="tx1"/>
            </a:solidFill>
          </a:endParaRPr>
        </a:p>
      </dgm:t>
    </dgm:pt>
    <dgm:pt modelId="{68317370-196F-4E86-AB8A-31ACA41F559F}" type="parTrans" cxnId="{5F2C6E66-2B71-4B1D-8188-812582B1D42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004F688-DF84-42AC-8EEF-988DFC3A77BF}" type="sibTrans" cxnId="{5F2C6E66-2B71-4B1D-8188-812582B1D422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E42EBD28-A763-4A9A-9201-7344E96B7BDF}">
      <dgm:prSet phldrT="[Texto]"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Economía y política</a:t>
          </a:r>
          <a:endParaRPr lang="es-ES" sz="2000" dirty="0">
            <a:solidFill>
              <a:schemeClr val="tx1"/>
            </a:solidFill>
          </a:endParaRPr>
        </a:p>
      </dgm:t>
    </dgm:pt>
    <dgm:pt modelId="{A4A13B18-8E6B-49C9-83DF-64BB262A23DB}" type="parTrans" cxnId="{9EBC31EE-102E-4FAE-A481-4C103EDA285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95822F9A-CFD8-4EE1-8A17-AF5E6B3065AF}" type="sibTrans" cxnId="{9EBC31EE-102E-4FAE-A481-4C103EDA2850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D35B9F79-234B-4094-8020-CEFFE1C3CAE0}">
      <dgm:prSet custT="1"/>
      <dgm:spPr/>
      <dgm:t>
        <a:bodyPr/>
        <a:lstStyle/>
        <a:p>
          <a:r>
            <a:rPr lang="es-ES" sz="2000" dirty="0" smtClean="0">
              <a:solidFill>
                <a:schemeClr val="tx1"/>
              </a:solidFill>
            </a:rPr>
            <a:t>Análisis interno y externo de la empresa</a:t>
          </a:r>
          <a:endParaRPr lang="es-ES" sz="2000" dirty="0">
            <a:solidFill>
              <a:schemeClr val="tx1"/>
            </a:solidFill>
          </a:endParaRPr>
        </a:p>
      </dgm:t>
    </dgm:pt>
    <dgm:pt modelId="{4C7BCA61-9A05-4B7D-8023-770B8FB773DA}" type="parTrans" cxnId="{1E8F4A06-E637-4C1F-AD3D-6CBE40F9A61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60740C84-6572-4537-89B9-8F79E311C210}" type="sibTrans" cxnId="{1E8F4A06-E637-4C1F-AD3D-6CBE40F9A613}">
      <dgm:prSet/>
      <dgm:spPr/>
      <dgm:t>
        <a:bodyPr/>
        <a:lstStyle/>
        <a:p>
          <a:endParaRPr lang="es-ES" sz="2000">
            <a:solidFill>
              <a:schemeClr val="tx1"/>
            </a:solidFill>
          </a:endParaRPr>
        </a:p>
      </dgm:t>
    </dgm:pt>
    <dgm:pt modelId="{170D8350-3C3A-4042-8D03-98FC477D884C}" type="pres">
      <dgm:prSet presAssocID="{C2185CAE-A868-4653-A3E5-0F8147FC74DA}" presName="Name0" presStyleCnt="0">
        <dgm:presLayoutVars>
          <dgm:dir/>
          <dgm:animLvl val="lvl"/>
          <dgm:resizeHandles val="exact"/>
        </dgm:presLayoutVars>
      </dgm:prSet>
      <dgm:spPr/>
    </dgm:pt>
    <dgm:pt modelId="{A88E987C-92F6-424F-B00E-0FE060543BAB}" type="pres">
      <dgm:prSet presAssocID="{EEB69EBC-E5DD-4F4B-979C-7D648E1E0A88}" presName="parTxOnly" presStyleLbl="node1" presStyleIdx="0" presStyleCnt="4" custLinFactX="84134" custLinFactNeighborX="100000" custLinFactNeighborY="-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70077-623A-4712-8D11-8374DAA6F767}" type="pres">
      <dgm:prSet presAssocID="{1B6FFA30-FE27-4E99-A31B-EBA8A90B6B83}" presName="parTxOnlySpace" presStyleCnt="0"/>
      <dgm:spPr/>
    </dgm:pt>
    <dgm:pt modelId="{049DD237-180F-47D1-9990-F94DC1E6D60B}" type="pres">
      <dgm:prSet presAssocID="{40A97C6E-D3BC-4109-BF40-C9B8825AE6C3}" presName="parTxOnly" presStyleLbl="node1" presStyleIdx="1" presStyleCnt="4" custLinFactX="83179" custLinFactNeighborX="100000" custLinFactNeighborY="-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FC933-F816-4E06-AD81-EA3F2467FC1D}" type="pres">
      <dgm:prSet presAssocID="{E004F688-DF84-42AC-8EEF-988DFC3A77BF}" presName="parTxOnlySpace" presStyleCnt="0"/>
      <dgm:spPr/>
    </dgm:pt>
    <dgm:pt modelId="{6A43AACA-8BEB-4885-9371-EDE831CFB40C}" type="pres">
      <dgm:prSet presAssocID="{E42EBD28-A763-4A9A-9201-7344E96B7BDF}" presName="parTxOnly" presStyleLbl="node1" presStyleIdx="2" presStyleCnt="4" custLinFactX="85434" custLinFactNeighborX="100000" custLinFactNeighborY="-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D5278B-5003-457D-99C1-82052B2D2C96}" type="pres">
      <dgm:prSet presAssocID="{95822F9A-CFD8-4EE1-8A17-AF5E6B3065AF}" presName="parTxOnlySpace" presStyleCnt="0"/>
      <dgm:spPr/>
    </dgm:pt>
    <dgm:pt modelId="{A194E742-DCAB-4EA3-9CC1-98EBE32AB7F4}" type="pres">
      <dgm:prSet presAssocID="{D35B9F79-234B-4094-8020-CEFFE1C3CAE0}" presName="parTxOnly" presStyleLbl="node1" presStyleIdx="3" presStyleCnt="4" custLinFactX="-234910" custLinFactNeighborX="-300000" custLinFactNeighborY="-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D155D4-A018-499A-881E-09DC7C421A48}" type="presOf" srcId="{D35B9F79-234B-4094-8020-CEFFE1C3CAE0}" destId="{A194E742-DCAB-4EA3-9CC1-98EBE32AB7F4}" srcOrd="0" destOrd="0" presId="urn:microsoft.com/office/officeart/2005/8/layout/chevron1"/>
    <dgm:cxn modelId="{A02E8601-9397-4916-BAE8-C8CDFBEB6CB2}" type="presOf" srcId="{EEB69EBC-E5DD-4F4B-979C-7D648E1E0A88}" destId="{A88E987C-92F6-424F-B00E-0FE060543BAB}" srcOrd="0" destOrd="0" presId="urn:microsoft.com/office/officeart/2005/8/layout/chevron1"/>
    <dgm:cxn modelId="{959E9AC3-CC49-4052-A91A-A71F97DF1B3C}" type="presOf" srcId="{40A97C6E-D3BC-4109-BF40-C9B8825AE6C3}" destId="{049DD237-180F-47D1-9990-F94DC1E6D60B}" srcOrd="0" destOrd="0" presId="urn:microsoft.com/office/officeart/2005/8/layout/chevron1"/>
    <dgm:cxn modelId="{9EBC31EE-102E-4FAE-A481-4C103EDA2850}" srcId="{C2185CAE-A868-4653-A3E5-0F8147FC74DA}" destId="{E42EBD28-A763-4A9A-9201-7344E96B7BDF}" srcOrd="2" destOrd="0" parTransId="{A4A13B18-8E6B-49C9-83DF-64BB262A23DB}" sibTransId="{95822F9A-CFD8-4EE1-8A17-AF5E6B3065AF}"/>
    <dgm:cxn modelId="{1E8F4A06-E637-4C1F-AD3D-6CBE40F9A613}" srcId="{C2185CAE-A868-4653-A3E5-0F8147FC74DA}" destId="{D35B9F79-234B-4094-8020-CEFFE1C3CAE0}" srcOrd="3" destOrd="0" parTransId="{4C7BCA61-9A05-4B7D-8023-770B8FB773DA}" sibTransId="{60740C84-6572-4537-89B9-8F79E311C210}"/>
    <dgm:cxn modelId="{CE5D4611-7937-4814-AC8D-DCAC532B54C9}" type="presOf" srcId="{C2185CAE-A868-4653-A3E5-0F8147FC74DA}" destId="{170D8350-3C3A-4042-8D03-98FC477D884C}" srcOrd="0" destOrd="0" presId="urn:microsoft.com/office/officeart/2005/8/layout/chevron1"/>
    <dgm:cxn modelId="{5F2C6E66-2B71-4B1D-8188-812582B1D422}" srcId="{C2185CAE-A868-4653-A3E5-0F8147FC74DA}" destId="{40A97C6E-D3BC-4109-BF40-C9B8825AE6C3}" srcOrd="1" destOrd="0" parTransId="{68317370-196F-4E86-AB8A-31ACA41F559F}" sibTransId="{E004F688-DF84-42AC-8EEF-988DFC3A77BF}"/>
    <dgm:cxn modelId="{3E18F898-C59C-4801-ABBD-6A1FCA122D77}" srcId="{C2185CAE-A868-4653-A3E5-0F8147FC74DA}" destId="{EEB69EBC-E5DD-4F4B-979C-7D648E1E0A88}" srcOrd="0" destOrd="0" parTransId="{DEC897C2-E643-4464-AAE6-CB3CFA2A3F31}" sibTransId="{1B6FFA30-FE27-4E99-A31B-EBA8A90B6B83}"/>
    <dgm:cxn modelId="{49697380-FE6A-440E-817F-45ECCD06B0C3}" type="presOf" srcId="{E42EBD28-A763-4A9A-9201-7344E96B7BDF}" destId="{6A43AACA-8BEB-4885-9371-EDE831CFB40C}" srcOrd="0" destOrd="0" presId="urn:microsoft.com/office/officeart/2005/8/layout/chevron1"/>
    <dgm:cxn modelId="{4BDBC938-2CF4-4E2E-B292-764620006621}" type="presParOf" srcId="{170D8350-3C3A-4042-8D03-98FC477D884C}" destId="{A88E987C-92F6-424F-B00E-0FE060543BAB}" srcOrd="0" destOrd="0" presId="urn:microsoft.com/office/officeart/2005/8/layout/chevron1"/>
    <dgm:cxn modelId="{64281BB3-B4E7-4DD8-A590-7C40544FE6AE}" type="presParOf" srcId="{170D8350-3C3A-4042-8D03-98FC477D884C}" destId="{BE370077-623A-4712-8D11-8374DAA6F767}" srcOrd="1" destOrd="0" presId="urn:microsoft.com/office/officeart/2005/8/layout/chevron1"/>
    <dgm:cxn modelId="{781C2DD6-2576-4FE7-A866-8028B4468525}" type="presParOf" srcId="{170D8350-3C3A-4042-8D03-98FC477D884C}" destId="{049DD237-180F-47D1-9990-F94DC1E6D60B}" srcOrd="2" destOrd="0" presId="urn:microsoft.com/office/officeart/2005/8/layout/chevron1"/>
    <dgm:cxn modelId="{4FA8389F-B48D-4536-838B-60FA4619EF65}" type="presParOf" srcId="{170D8350-3C3A-4042-8D03-98FC477D884C}" destId="{DA0FC933-F816-4E06-AD81-EA3F2467FC1D}" srcOrd="3" destOrd="0" presId="urn:microsoft.com/office/officeart/2005/8/layout/chevron1"/>
    <dgm:cxn modelId="{C6DF41F8-1BDE-48F4-8354-4158B24EBC85}" type="presParOf" srcId="{170D8350-3C3A-4042-8D03-98FC477D884C}" destId="{6A43AACA-8BEB-4885-9371-EDE831CFB40C}" srcOrd="4" destOrd="0" presId="urn:microsoft.com/office/officeart/2005/8/layout/chevron1"/>
    <dgm:cxn modelId="{51A66FDC-9D92-4DEF-A7D6-23E5F4575A30}" type="presParOf" srcId="{170D8350-3C3A-4042-8D03-98FC477D884C}" destId="{C0D5278B-5003-457D-99C1-82052B2D2C96}" srcOrd="5" destOrd="0" presId="urn:microsoft.com/office/officeart/2005/8/layout/chevron1"/>
    <dgm:cxn modelId="{F935653E-16C8-4C01-A750-A51CADA4E368}" type="presParOf" srcId="{170D8350-3C3A-4042-8D03-98FC477D884C}" destId="{A194E742-DCAB-4EA3-9CC1-98EBE32AB7F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C2185CAE-A868-4653-A3E5-0F8147FC74D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EB69EBC-E5DD-4F4B-979C-7D648E1E0A8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Embajada de Japón</a:t>
          </a:r>
          <a:endParaRPr lang="es-ES" dirty="0">
            <a:solidFill>
              <a:schemeClr val="tx1"/>
            </a:solidFill>
          </a:endParaRPr>
        </a:p>
      </dgm:t>
    </dgm:pt>
    <dgm:pt modelId="{DEC897C2-E643-4464-AAE6-CB3CFA2A3F31}" type="parTrans" cxnId="{3E18F898-C59C-4801-ABBD-6A1FCA122D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B6FFA30-FE27-4E99-A31B-EBA8A90B6B83}" type="sibTrans" cxnId="{3E18F898-C59C-4801-ABBD-6A1FCA122D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42EBD28-A763-4A9A-9201-7344E96B7BDF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C.C. Hispano Japonesas</a:t>
          </a:r>
          <a:endParaRPr lang="es-ES" dirty="0">
            <a:solidFill>
              <a:schemeClr val="tx1"/>
            </a:solidFill>
          </a:endParaRPr>
        </a:p>
      </dgm:t>
    </dgm:pt>
    <dgm:pt modelId="{A4A13B18-8E6B-49C9-83DF-64BB262A23DB}" type="parTrans" cxnId="{9EBC31EE-102E-4FAE-A481-4C103EDA28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822F9A-CFD8-4EE1-8A17-AF5E6B3065AF}" type="sibTrans" cxnId="{9EBC31EE-102E-4FAE-A481-4C103EDA285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A97C6E-D3BC-4109-BF40-C9B8825AE6C3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CCIEJ</a:t>
          </a:r>
          <a:endParaRPr lang="es-ES" dirty="0">
            <a:solidFill>
              <a:schemeClr val="tx1"/>
            </a:solidFill>
          </a:endParaRPr>
        </a:p>
      </dgm:t>
    </dgm:pt>
    <dgm:pt modelId="{E004F688-DF84-42AC-8EEF-988DFC3A77BF}" type="sibTrans" cxnId="{5F2C6E66-2B71-4B1D-8188-812582B1D4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8317370-196F-4E86-AB8A-31ACA41F559F}" type="parTrans" cxnId="{5F2C6E66-2B71-4B1D-8188-812582B1D4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0D8350-3C3A-4042-8D03-98FC477D884C}" type="pres">
      <dgm:prSet presAssocID="{C2185CAE-A868-4653-A3E5-0F8147FC74DA}" presName="Name0" presStyleCnt="0">
        <dgm:presLayoutVars>
          <dgm:dir/>
          <dgm:animLvl val="lvl"/>
          <dgm:resizeHandles val="exact"/>
        </dgm:presLayoutVars>
      </dgm:prSet>
      <dgm:spPr/>
    </dgm:pt>
    <dgm:pt modelId="{A88E987C-92F6-424F-B00E-0FE060543BAB}" type="pres">
      <dgm:prSet presAssocID="{EEB69EBC-E5DD-4F4B-979C-7D648E1E0A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70077-623A-4712-8D11-8374DAA6F767}" type="pres">
      <dgm:prSet presAssocID="{1B6FFA30-FE27-4E99-A31B-EBA8A90B6B83}" presName="parTxOnlySpace" presStyleCnt="0"/>
      <dgm:spPr/>
    </dgm:pt>
    <dgm:pt modelId="{049DD237-180F-47D1-9990-F94DC1E6D60B}" type="pres">
      <dgm:prSet presAssocID="{40A97C6E-D3BC-4109-BF40-C9B8825AE6C3}" presName="parTxOnly" presStyleLbl="node1" presStyleIdx="1" presStyleCnt="3" custLinFactY="100000" custLinFactNeighborX="-9762" custLinFactNeighborY="1947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FC933-F816-4E06-AD81-EA3F2467FC1D}" type="pres">
      <dgm:prSet presAssocID="{E004F688-DF84-42AC-8EEF-988DFC3A77BF}" presName="parTxOnlySpace" presStyleCnt="0"/>
      <dgm:spPr/>
    </dgm:pt>
    <dgm:pt modelId="{6A43AACA-8BEB-4885-9371-EDE831CFB40C}" type="pres">
      <dgm:prSet presAssocID="{E42EBD28-A763-4A9A-9201-7344E96B7B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E18F898-C59C-4801-ABBD-6A1FCA122D77}" srcId="{C2185CAE-A868-4653-A3E5-0F8147FC74DA}" destId="{EEB69EBC-E5DD-4F4B-979C-7D648E1E0A88}" srcOrd="0" destOrd="0" parTransId="{DEC897C2-E643-4464-AAE6-CB3CFA2A3F31}" sibTransId="{1B6FFA30-FE27-4E99-A31B-EBA8A90B6B83}"/>
    <dgm:cxn modelId="{9EBC31EE-102E-4FAE-A481-4C103EDA2850}" srcId="{C2185CAE-A868-4653-A3E5-0F8147FC74DA}" destId="{E42EBD28-A763-4A9A-9201-7344E96B7BDF}" srcOrd="2" destOrd="0" parTransId="{A4A13B18-8E6B-49C9-83DF-64BB262A23DB}" sibTransId="{95822F9A-CFD8-4EE1-8A17-AF5E6B3065AF}"/>
    <dgm:cxn modelId="{DC4E4B75-67FD-45B5-987F-6D8B7DF439AE}" type="presOf" srcId="{EEB69EBC-E5DD-4F4B-979C-7D648E1E0A88}" destId="{A88E987C-92F6-424F-B00E-0FE060543BAB}" srcOrd="0" destOrd="0" presId="urn:microsoft.com/office/officeart/2005/8/layout/chevron1"/>
    <dgm:cxn modelId="{B32F7BBD-80F6-4FD7-88AB-54A7C72CF04C}" type="presOf" srcId="{E42EBD28-A763-4A9A-9201-7344E96B7BDF}" destId="{6A43AACA-8BEB-4885-9371-EDE831CFB40C}" srcOrd="0" destOrd="0" presId="urn:microsoft.com/office/officeart/2005/8/layout/chevron1"/>
    <dgm:cxn modelId="{16745B0E-CE88-48DD-B7E3-C16B51F6763A}" type="presOf" srcId="{C2185CAE-A868-4653-A3E5-0F8147FC74DA}" destId="{170D8350-3C3A-4042-8D03-98FC477D884C}" srcOrd="0" destOrd="0" presId="urn:microsoft.com/office/officeart/2005/8/layout/chevron1"/>
    <dgm:cxn modelId="{637D96E5-595B-4A8B-8F1F-881B97DE0126}" type="presOf" srcId="{40A97C6E-D3BC-4109-BF40-C9B8825AE6C3}" destId="{049DD237-180F-47D1-9990-F94DC1E6D60B}" srcOrd="0" destOrd="0" presId="urn:microsoft.com/office/officeart/2005/8/layout/chevron1"/>
    <dgm:cxn modelId="{5F2C6E66-2B71-4B1D-8188-812582B1D422}" srcId="{C2185CAE-A868-4653-A3E5-0F8147FC74DA}" destId="{40A97C6E-D3BC-4109-BF40-C9B8825AE6C3}" srcOrd="1" destOrd="0" parTransId="{68317370-196F-4E86-AB8A-31ACA41F559F}" sibTransId="{E004F688-DF84-42AC-8EEF-988DFC3A77BF}"/>
    <dgm:cxn modelId="{2B81B454-FAB3-48D6-BE43-AA8A0C3EE1D6}" type="presParOf" srcId="{170D8350-3C3A-4042-8D03-98FC477D884C}" destId="{A88E987C-92F6-424F-B00E-0FE060543BAB}" srcOrd="0" destOrd="0" presId="urn:microsoft.com/office/officeart/2005/8/layout/chevron1"/>
    <dgm:cxn modelId="{4F022400-895B-4D60-A5CC-B4B490E29568}" type="presParOf" srcId="{170D8350-3C3A-4042-8D03-98FC477D884C}" destId="{BE370077-623A-4712-8D11-8374DAA6F767}" srcOrd="1" destOrd="0" presId="urn:microsoft.com/office/officeart/2005/8/layout/chevron1"/>
    <dgm:cxn modelId="{EAFB02CC-53D4-48D5-A102-2DB7B70D8F80}" type="presParOf" srcId="{170D8350-3C3A-4042-8D03-98FC477D884C}" destId="{049DD237-180F-47D1-9990-F94DC1E6D60B}" srcOrd="2" destOrd="0" presId="urn:microsoft.com/office/officeart/2005/8/layout/chevron1"/>
    <dgm:cxn modelId="{8074DF6F-405D-4C93-9BE7-8608B6D94A0A}" type="presParOf" srcId="{170D8350-3C3A-4042-8D03-98FC477D884C}" destId="{DA0FC933-F816-4E06-AD81-EA3F2467FC1D}" srcOrd="3" destOrd="0" presId="urn:microsoft.com/office/officeart/2005/8/layout/chevron1"/>
    <dgm:cxn modelId="{6F3FD518-9E88-4A5A-9966-57F36B8C9658}" type="presParOf" srcId="{170D8350-3C3A-4042-8D03-98FC477D884C}" destId="{6A43AACA-8BEB-4885-9371-EDE831CFB40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2185CAE-A868-4653-A3E5-0F8147FC74D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EB69EBC-E5DD-4F4B-979C-7D648E1E0A88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PRODUCTIVO</a:t>
          </a:r>
          <a:endParaRPr lang="es-ES" sz="1800" dirty="0">
            <a:solidFill>
              <a:schemeClr val="tx1"/>
            </a:solidFill>
          </a:endParaRPr>
        </a:p>
      </dgm:t>
    </dgm:pt>
    <dgm:pt modelId="{DEC897C2-E643-4464-AAE6-CB3CFA2A3F31}" type="parTrans" cxnId="{3E18F898-C59C-4801-ABBD-6A1FCA122D77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B6FFA30-FE27-4E99-A31B-EBA8A90B6B83}" type="sibTrans" cxnId="{3E18F898-C59C-4801-ABBD-6A1FCA122D77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40A97C6E-D3BC-4109-BF40-C9B8825AE6C3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INDUSTRIALIZACION</a:t>
          </a:r>
          <a:endParaRPr lang="es-ES" sz="1800" dirty="0">
            <a:solidFill>
              <a:schemeClr val="tx1"/>
            </a:solidFill>
          </a:endParaRPr>
        </a:p>
      </dgm:t>
    </dgm:pt>
    <dgm:pt modelId="{68317370-196F-4E86-AB8A-31ACA41F559F}" type="parTrans" cxnId="{5F2C6E66-2B71-4B1D-8188-812582B1D42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004F688-DF84-42AC-8EEF-988DFC3A77BF}" type="sibTrans" cxnId="{5F2C6E66-2B71-4B1D-8188-812582B1D422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E42EBD28-A763-4A9A-9201-7344E96B7BDF}">
      <dgm:prSet phldrT="[Texto]" custT="1"/>
      <dgm:spPr/>
      <dgm:t>
        <a:bodyPr/>
        <a:lstStyle/>
        <a:p>
          <a:r>
            <a:rPr lang="es-ES" sz="1800" dirty="0" smtClean="0">
              <a:solidFill>
                <a:schemeClr val="tx1"/>
              </a:solidFill>
            </a:rPr>
            <a:t>EMPAQUETADO</a:t>
          </a:r>
          <a:endParaRPr lang="es-ES" sz="1800" dirty="0">
            <a:solidFill>
              <a:schemeClr val="tx1"/>
            </a:solidFill>
          </a:endParaRPr>
        </a:p>
      </dgm:t>
    </dgm:pt>
    <dgm:pt modelId="{A4A13B18-8E6B-49C9-83DF-64BB262A23DB}" type="parTrans" cxnId="{9EBC31EE-102E-4FAE-A481-4C103EDA285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95822F9A-CFD8-4EE1-8A17-AF5E6B3065AF}" type="sibTrans" cxnId="{9EBC31EE-102E-4FAE-A481-4C103EDA2850}">
      <dgm:prSet/>
      <dgm:spPr/>
      <dgm:t>
        <a:bodyPr/>
        <a:lstStyle/>
        <a:p>
          <a:endParaRPr lang="es-ES" sz="1800">
            <a:solidFill>
              <a:schemeClr val="tx1"/>
            </a:solidFill>
          </a:endParaRPr>
        </a:p>
      </dgm:t>
    </dgm:pt>
    <dgm:pt modelId="{170D8350-3C3A-4042-8D03-98FC477D884C}" type="pres">
      <dgm:prSet presAssocID="{C2185CAE-A868-4653-A3E5-0F8147FC74DA}" presName="Name0" presStyleCnt="0">
        <dgm:presLayoutVars>
          <dgm:dir/>
          <dgm:animLvl val="lvl"/>
          <dgm:resizeHandles val="exact"/>
        </dgm:presLayoutVars>
      </dgm:prSet>
      <dgm:spPr/>
    </dgm:pt>
    <dgm:pt modelId="{A88E987C-92F6-424F-B00E-0FE060543BAB}" type="pres">
      <dgm:prSet presAssocID="{EEB69EBC-E5DD-4F4B-979C-7D648E1E0A8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70077-623A-4712-8D11-8374DAA6F767}" type="pres">
      <dgm:prSet presAssocID="{1B6FFA30-FE27-4E99-A31B-EBA8A90B6B83}" presName="parTxOnlySpace" presStyleCnt="0"/>
      <dgm:spPr/>
    </dgm:pt>
    <dgm:pt modelId="{049DD237-180F-47D1-9990-F94DC1E6D60B}" type="pres">
      <dgm:prSet presAssocID="{40A97C6E-D3BC-4109-BF40-C9B8825AE6C3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FC933-F816-4E06-AD81-EA3F2467FC1D}" type="pres">
      <dgm:prSet presAssocID="{E004F688-DF84-42AC-8EEF-988DFC3A77BF}" presName="parTxOnlySpace" presStyleCnt="0"/>
      <dgm:spPr/>
    </dgm:pt>
    <dgm:pt modelId="{6A43AACA-8BEB-4885-9371-EDE831CFB40C}" type="pres">
      <dgm:prSet presAssocID="{E42EBD28-A763-4A9A-9201-7344E96B7BDF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2C6E66-2B71-4B1D-8188-812582B1D422}" srcId="{C2185CAE-A868-4653-A3E5-0F8147FC74DA}" destId="{40A97C6E-D3BC-4109-BF40-C9B8825AE6C3}" srcOrd="1" destOrd="0" parTransId="{68317370-196F-4E86-AB8A-31ACA41F559F}" sibTransId="{E004F688-DF84-42AC-8EEF-988DFC3A77BF}"/>
    <dgm:cxn modelId="{FB38C720-EBF1-42F8-806C-A321F163F97D}" type="presOf" srcId="{C2185CAE-A868-4653-A3E5-0F8147FC74DA}" destId="{170D8350-3C3A-4042-8D03-98FC477D884C}" srcOrd="0" destOrd="0" presId="urn:microsoft.com/office/officeart/2005/8/layout/chevron1"/>
    <dgm:cxn modelId="{0900B687-BDD4-4259-864C-8BC460B2C4A5}" type="presOf" srcId="{EEB69EBC-E5DD-4F4B-979C-7D648E1E0A88}" destId="{A88E987C-92F6-424F-B00E-0FE060543BAB}" srcOrd="0" destOrd="0" presId="urn:microsoft.com/office/officeart/2005/8/layout/chevron1"/>
    <dgm:cxn modelId="{DAAD6A80-9DB4-4745-A047-6FD4622C0C33}" type="presOf" srcId="{E42EBD28-A763-4A9A-9201-7344E96B7BDF}" destId="{6A43AACA-8BEB-4885-9371-EDE831CFB40C}" srcOrd="0" destOrd="0" presId="urn:microsoft.com/office/officeart/2005/8/layout/chevron1"/>
    <dgm:cxn modelId="{F8EFFCEC-C962-49A3-9EE5-E24DAA0074A6}" type="presOf" srcId="{40A97C6E-D3BC-4109-BF40-C9B8825AE6C3}" destId="{049DD237-180F-47D1-9990-F94DC1E6D60B}" srcOrd="0" destOrd="0" presId="urn:microsoft.com/office/officeart/2005/8/layout/chevron1"/>
    <dgm:cxn modelId="{9EBC31EE-102E-4FAE-A481-4C103EDA2850}" srcId="{C2185CAE-A868-4653-A3E5-0F8147FC74DA}" destId="{E42EBD28-A763-4A9A-9201-7344E96B7BDF}" srcOrd="2" destOrd="0" parTransId="{A4A13B18-8E6B-49C9-83DF-64BB262A23DB}" sibTransId="{95822F9A-CFD8-4EE1-8A17-AF5E6B3065AF}"/>
    <dgm:cxn modelId="{3E18F898-C59C-4801-ABBD-6A1FCA122D77}" srcId="{C2185CAE-A868-4653-A3E5-0F8147FC74DA}" destId="{EEB69EBC-E5DD-4F4B-979C-7D648E1E0A88}" srcOrd="0" destOrd="0" parTransId="{DEC897C2-E643-4464-AAE6-CB3CFA2A3F31}" sibTransId="{1B6FFA30-FE27-4E99-A31B-EBA8A90B6B83}"/>
    <dgm:cxn modelId="{56344A2E-5E97-4308-9529-0F5B0AE0D637}" type="presParOf" srcId="{170D8350-3C3A-4042-8D03-98FC477D884C}" destId="{A88E987C-92F6-424F-B00E-0FE060543BAB}" srcOrd="0" destOrd="0" presId="urn:microsoft.com/office/officeart/2005/8/layout/chevron1"/>
    <dgm:cxn modelId="{E7951127-1695-4409-9F7D-0C0161402C82}" type="presParOf" srcId="{170D8350-3C3A-4042-8D03-98FC477D884C}" destId="{BE370077-623A-4712-8D11-8374DAA6F767}" srcOrd="1" destOrd="0" presId="urn:microsoft.com/office/officeart/2005/8/layout/chevron1"/>
    <dgm:cxn modelId="{7A1EAE9D-CC02-4A0B-BC2B-CC1740275A8C}" type="presParOf" srcId="{170D8350-3C3A-4042-8D03-98FC477D884C}" destId="{049DD237-180F-47D1-9990-F94DC1E6D60B}" srcOrd="2" destOrd="0" presId="urn:microsoft.com/office/officeart/2005/8/layout/chevron1"/>
    <dgm:cxn modelId="{E13DEF5D-D934-4666-BD6A-78323842488A}" type="presParOf" srcId="{170D8350-3C3A-4042-8D03-98FC477D884C}" destId="{DA0FC933-F816-4E06-AD81-EA3F2467FC1D}" srcOrd="3" destOrd="0" presId="urn:microsoft.com/office/officeart/2005/8/layout/chevron1"/>
    <dgm:cxn modelId="{BA9AE335-E85C-4A90-AD29-E031901ECE9D}" type="presParOf" srcId="{170D8350-3C3A-4042-8D03-98FC477D884C}" destId="{6A43AACA-8BEB-4885-9371-EDE831CFB40C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185CAE-A868-4653-A3E5-0F8147FC74DA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EEB69EBC-E5DD-4F4B-979C-7D648E1E0A88}">
      <dgm:prSet phldrT="[Texto]" custT="1"/>
      <dgm:spPr/>
      <dgm:t>
        <a:bodyPr/>
        <a:lstStyle/>
        <a:p>
          <a:r>
            <a:rPr lang="es-ES" sz="2100" dirty="0" smtClean="0">
              <a:solidFill>
                <a:schemeClr val="tx1"/>
              </a:solidFill>
            </a:rPr>
            <a:t>TRANSPORTE</a:t>
          </a:r>
          <a:endParaRPr lang="es-ES" sz="2100" dirty="0">
            <a:solidFill>
              <a:schemeClr val="tx1"/>
            </a:solidFill>
          </a:endParaRPr>
        </a:p>
      </dgm:t>
    </dgm:pt>
    <dgm:pt modelId="{DEC897C2-E643-4464-AAE6-CB3CFA2A3F31}" type="parTrans" cxnId="{3E18F898-C59C-4801-ABBD-6A1FCA122D77}">
      <dgm:prSet/>
      <dgm:spPr/>
      <dgm:t>
        <a:bodyPr/>
        <a:lstStyle/>
        <a:p>
          <a:endParaRPr lang="es-ES" sz="2100">
            <a:solidFill>
              <a:schemeClr val="tx1"/>
            </a:solidFill>
          </a:endParaRPr>
        </a:p>
      </dgm:t>
    </dgm:pt>
    <dgm:pt modelId="{1B6FFA30-FE27-4E99-A31B-EBA8A90B6B83}" type="sibTrans" cxnId="{3E18F898-C59C-4801-ABBD-6A1FCA122D77}">
      <dgm:prSet/>
      <dgm:spPr/>
      <dgm:t>
        <a:bodyPr/>
        <a:lstStyle/>
        <a:p>
          <a:endParaRPr lang="es-ES" sz="2100">
            <a:solidFill>
              <a:schemeClr val="tx1"/>
            </a:solidFill>
          </a:endParaRPr>
        </a:p>
      </dgm:t>
    </dgm:pt>
    <dgm:pt modelId="{40A97C6E-D3BC-4109-BF40-C9B8825AE6C3}">
      <dgm:prSet phldrT="[Texto]" custT="1"/>
      <dgm:spPr/>
      <dgm:t>
        <a:bodyPr/>
        <a:lstStyle/>
        <a:p>
          <a:r>
            <a:rPr lang="es-ES" sz="2100" dirty="0" smtClean="0">
              <a:solidFill>
                <a:schemeClr val="tx1"/>
              </a:solidFill>
            </a:rPr>
            <a:t>ADUANA</a:t>
          </a:r>
          <a:endParaRPr lang="es-ES" sz="2100" dirty="0">
            <a:solidFill>
              <a:schemeClr val="tx1"/>
            </a:solidFill>
          </a:endParaRPr>
        </a:p>
      </dgm:t>
    </dgm:pt>
    <dgm:pt modelId="{68317370-196F-4E86-AB8A-31ACA41F559F}" type="parTrans" cxnId="{5F2C6E66-2B71-4B1D-8188-812582B1D422}">
      <dgm:prSet/>
      <dgm:spPr/>
      <dgm:t>
        <a:bodyPr/>
        <a:lstStyle/>
        <a:p>
          <a:endParaRPr lang="es-ES" sz="2100">
            <a:solidFill>
              <a:schemeClr val="tx1"/>
            </a:solidFill>
          </a:endParaRPr>
        </a:p>
      </dgm:t>
    </dgm:pt>
    <dgm:pt modelId="{E004F688-DF84-42AC-8EEF-988DFC3A77BF}" type="sibTrans" cxnId="{5F2C6E66-2B71-4B1D-8188-812582B1D422}">
      <dgm:prSet/>
      <dgm:spPr/>
      <dgm:t>
        <a:bodyPr/>
        <a:lstStyle/>
        <a:p>
          <a:endParaRPr lang="es-ES" sz="2100">
            <a:solidFill>
              <a:schemeClr val="tx1"/>
            </a:solidFill>
          </a:endParaRPr>
        </a:p>
      </dgm:t>
    </dgm:pt>
    <dgm:pt modelId="{E42EBD28-A763-4A9A-9201-7344E96B7BDF}">
      <dgm:prSet phldrT="[Texto]" custT="1"/>
      <dgm:spPr/>
      <dgm:t>
        <a:bodyPr/>
        <a:lstStyle/>
        <a:p>
          <a:r>
            <a:rPr lang="es-ES" sz="2100" dirty="0" smtClean="0">
              <a:solidFill>
                <a:schemeClr val="tx1"/>
              </a:solidFill>
            </a:rPr>
            <a:t>TRÁNSITO</a:t>
          </a:r>
          <a:endParaRPr lang="es-ES" sz="2100" dirty="0">
            <a:solidFill>
              <a:schemeClr val="tx1"/>
            </a:solidFill>
          </a:endParaRPr>
        </a:p>
      </dgm:t>
    </dgm:pt>
    <dgm:pt modelId="{A4A13B18-8E6B-49C9-83DF-64BB262A23DB}" type="parTrans" cxnId="{9EBC31EE-102E-4FAE-A481-4C103EDA2850}">
      <dgm:prSet/>
      <dgm:spPr/>
      <dgm:t>
        <a:bodyPr/>
        <a:lstStyle/>
        <a:p>
          <a:endParaRPr lang="es-ES" sz="2100">
            <a:solidFill>
              <a:schemeClr val="tx1"/>
            </a:solidFill>
          </a:endParaRPr>
        </a:p>
      </dgm:t>
    </dgm:pt>
    <dgm:pt modelId="{95822F9A-CFD8-4EE1-8A17-AF5E6B3065AF}" type="sibTrans" cxnId="{9EBC31EE-102E-4FAE-A481-4C103EDA2850}">
      <dgm:prSet/>
      <dgm:spPr/>
      <dgm:t>
        <a:bodyPr/>
        <a:lstStyle/>
        <a:p>
          <a:endParaRPr lang="es-ES" sz="2100">
            <a:solidFill>
              <a:schemeClr val="tx1"/>
            </a:solidFill>
          </a:endParaRPr>
        </a:p>
      </dgm:t>
    </dgm:pt>
    <dgm:pt modelId="{D35B9F79-234B-4094-8020-CEFFE1C3CAE0}">
      <dgm:prSet custT="1"/>
      <dgm:spPr/>
      <dgm:t>
        <a:bodyPr/>
        <a:lstStyle/>
        <a:p>
          <a:r>
            <a:rPr lang="es-ES" sz="2100" dirty="0" smtClean="0">
              <a:solidFill>
                <a:schemeClr val="tx1"/>
              </a:solidFill>
            </a:rPr>
            <a:t>EMBARQUE</a:t>
          </a:r>
          <a:endParaRPr lang="es-ES" sz="2100" dirty="0">
            <a:solidFill>
              <a:schemeClr val="tx1"/>
            </a:solidFill>
          </a:endParaRPr>
        </a:p>
      </dgm:t>
    </dgm:pt>
    <dgm:pt modelId="{4C7BCA61-9A05-4B7D-8023-770B8FB773DA}" type="parTrans" cxnId="{1E8F4A06-E637-4C1F-AD3D-6CBE40F9A613}">
      <dgm:prSet/>
      <dgm:spPr/>
      <dgm:t>
        <a:bodyPr/>
        <a:lstStyle/>
        <a:p>
          <a:endParaRPr lang="es-ES" sz="2100">
            <a:solidFill>
              <a:schemeClr val="tx1"/>
            </a:solidFill>
          </a:endParaRPr>
        </a:p>
      </dgm:t>
    </dgm:pt>
    <dgm:pt modelId="{60740C84-6572-4537-89B9-8F79E311C210}" type="sibTrans" cxnId="{1E8F4A06-E637-4C1F-AD3D-6CBE40F9A613}">
      <dgm:prSet/>
      <dgm:spPr/>
      <dgm:t>
        <a:bodyPr/>
        <a:lstStyle/>
        <a:p>
          <a:endParaRPr lang="es-ES" sz="2100">
            <a:solidFill>
              <a:schemeClr val="tx1"/>
            </a:solidFill>
          </a:endParaRPr>
        </a:p>
      </dgm:t>
    </dgm:pt>
    <dgm:pt modelId="{170D8350-3C3A-4042-8D03-98FC477D884C}" type="pres">
      <dgm:prSet presAssocID="{C2185CAE-A868-4653-A3E5-0F8147FC74DA}" presName="Name0" presStyleCnt="0">
        <dgm:presLayoutVars>
          <dgm:dir/>
          <dgm:animLvl val="lvl"/>
          <dgm:resizeHandles val="exact"/>
        </dgm:presLayoutVars>
      </dgm:prSet>
      <dgm:spPr/>
    </dgm:pt>
    <dgm:pt modelId="{A88E987C-92F6-424F-B00E-0FE060543BAB}" type="pres">
      <dgm:prSet presAssocID="{EEB69EBC-E5DD-4F4B-979C-7D648E1E0A88}" presName="parTxOnly" presStyleLbl="node1" presStyleIdx="0" presStyleCnt="4" custLinFactX="84134" custLinFactNeighborX="100000" custLinFactNeighborY="-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370077-623A-4712-8D11-8374DAA6F767}" type="pres">
      <dgm:prSet presAssocID="{1B6FFA30-FE27-4E99-A31B-EBA8A90B6B83}" presName="parTxOnlySpace" presStyleCnt="0"/>
      <dgm:spPr/>
    </dgm:pt>
    <dgm:pt modelId="{049DD237-180F-47D1-9990-F94DC1E6D60B}" type="pres">
      <dgm:prSet presAssocID="{40A97C6E-D3BC-4109-BF40-C9B8825AE6C3}" presName="parTxOnly" presStyleLbl="node1" presStyleIdx="1" presStyleCnt="4" custLinFactX="83179" custLinFactNeighborX="100000" custLinFactNeighborY="-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0FC933-F816-4E06-AD81-EA3F2467FC1D}" type="pres">
      <dgm:prSet presAssocID="{E004F688-DF84-42AC-8EEF-988DFC3A77BF}" presName="parTxOnlySpace" presStyleCnt="0"/>
      <dgm:spPr/>
    </dgm:pt>
    <dgm:pt modelId="{6A43AACA-8BEB-4885-9371-EDE831CFB40C}" type="pres">
      <dgm:prSet presAssocID="{E42EBD28-A763-4A9A-9201-7344E96B7BDF}" presName="parTxOnly" presStyleLbl="node1" presStyleIdx="2" presStyleCnt="4" custLinFactX="85434" custLinFactNeighborX="100000" custLinFactNeighborY="-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0D5278B-5003-457D-99C1-82052B2D2C96}" type="pres">
      <dgm:prSet presAssocID="{95822F9A-CFD8-4EE1-8A17-AF5E6B3065AF}" presName="parTxOnlySpace" presStyleCnt="0"/>
      <dgm:spPr/>
    </dgm:pt>
    <dgm:pt modelId="{A194E742-DCAB-4EA3-9CC1-98EBE32AB7F4}" type="pres">
      <dgm:prSet presAssocID="{D35B9F79-234B-4094-8020-CEFFE1C3CAE0}" presName="parTxOnly" presStyleLbl="node1" presStyleIdx="3" presStyleCnt="4" custLinFactX="-234910" custLinFactNeighborX="-300000" custLinFactNeighborY="-52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8D155D4-A018-499A-881E-09DC7C421A48}" type="presOf" srcId="{D35B9F79-234B-4094-8020-CEFFE1C3CAE0}" destId="{A194E742-DCAB-4EA3-9CC1-98EBE32AB7F4}" srcOrd="0" destOrd="0" presId="urn:microsoft.com/office/officeart/2005/8/layout/chevron1"/>
    <dgm:cxn modelId="{A02E8601-9397-4916-BAE8-C8CDFBEB6CB2}" type="presOf" srcId="{EEB69EBC-E5DD-4F4B-979C-7D648E1E0A88}" destId="{A88E987C-92F6-424F-B00E-0FE060543BAB}" srcOrd="0" destOrd="0" presId="urn:microsoft.com/office/officeart/2005/8/layout/chevron1"/>
    <dgm:cxn modelId="{959E9AC3-CC49-4052-A91A-A71F97DF1B3C}" type="presOf" srcId="{40A97C6E-D3BC-4109-BF40-C9B8825AE6C3}" destId="{049DD237-180F-47D1-9990-F94DC1E6D60B}" srcOrd="0" destOrd="0" presId="urn:microsoft.com/office/officeart/2005/8/layout/chevron1"/>
    <dgm:cxn modelId="{9EBC31EE-102E-4FAE-A481-4C103EDA2850}" srcId="{C2185CAE-A868-4653-A3E5-0F8147FC74DA}" destId="{E42EBD28-A763-4A9A-9201-7344E96B7BDF}" srcOrd="2" destOrd="0" parTransId="{A4A13B18-8E6B-49C9-83DF-64BB262A23DB}" sibTransId="{95822F9A-CFD8-4EE1-8A17-AF5E6B3065AF}"/>
    <dgm:cxn modelId="{1E8F4A06-E637-4C1F-AD3D-6CBE40F9A613}" srcId="{C2185CAE-A868-4653-A3E5-0F8147FC74DA}" destId="{D35B9F79-234B-4094-8020-CEFFE1C3CAE0}" srcOrd="3" destOrd="0" parTransId="{4C7BCA61-9A05-4B7D-8023-770B8FB773DA}" sibTransId="{60740C84-6572-4537-89B9-8F79E311C210}"/>
    <dgm:cxn modelId="{CE5D4611-7937-4814-AC8D-DCAC532B54C9}" type="presOf" srcId="{C2185CAE-A868-4653-A3E5-0F8147FC74DA}" destId="{170D8350-3C3A-4042-8D03-98FC477D884C}" srcOrd="0" destOrd="0" presId="urn:microsoft.com/office/officeart/2005/8/layout/chevron1"/>
    <dgm:cxn modelId="{5F2C6E66-2B71-4B1D-8188-812582B1D422}" srcId="{C2185CAE-A868-4653-A3E5-0F8147FC74DA}" destId="{40A97C6E-D3BC-4109-BF40-C9B8825AE6C3}" srcOrd="1" destOrd="0" parTransId="{68317370-196F-4E86-AB8A-31ACA41F559F}" sibTransId="{E004F688-DF84-42AC-8EEF-988DFC3A77BF}"/>
    <dgm:cxn modelId="{3E18F898-C59C-4801-ABBD-6A1FCA122D77}" srcId="{C2185CAE-A868-4653-A3E5-0F8147FC74DA}" destId="{EEB69EBC-E5DD-4F4B-979C-7D648E1E0A88}" srcOrd="0" destOrd="0" parTransId="{DEC897C2-E643-4464-AAE6-CB3CFA2A3F31}" sibTransId="{1B6FFA30-FE27-4E99-A31B-EBA8A90B6B83}"/>
    <dgm:cxn modelId="{49697380-FE6A-440E-817F-45ECCD06B0C3}" type="presOf" srcId="{E42EBD28-A763-4A9A-9201-7344E96B7BDF}" destId="{6A43AACA-8BEB-4885-9371-EDE831CFB40C}" srcOrd="0" destOrd="0" presId="urn:microsoft.com/office/officeart/2005/8/layout/chevron1"/>
    <dgm:cxn modelId="{4BDBC938-2CF4-4E2E-B292-764620006621}" type="presParOf" srcId="{170D8350-3C3A-4042-8D03-98FC477D884C}" destId="{A88E987C-92F6-424F-B00E-0FE060543BAB}" srcOrd="0" destOrd="0" presId="urn:microsoft.com/office/officeart/2005/8/layout/chevron1"/>
    <dgm:cxn modelId="{64281BB3-B4E7-4DD8-A590-7C40544FE6AE}" type="presParOf" srcId="{170D8350-3C3A-4042-8D03-98FC477D884C}" destId="{BE370077-623A-4712-8D11-8374DAA6F767}" srcOrd="1" destOrd="0" presId="urn:microsoft.com/office/officeart/2005/8/layout/chevron1"/>
    <dgm:cxn modelId="{781C2DD6-2576-4FE7-A866-8028B4468525}" type="presParOf" srcId="{170D8350-3C3A-4042-8D03-98FC477D884C}" destId="{049DD237-180F-47D1-9990-F94DC1E6D60B}" srcOrd="2" destOrd="0" presId="urn:microsoft.com/office/officeart/2005/8/layout/chevron1"/>
    <dgm:cxn modelId="{4FA8389F-B48D-4536-838B-60FA4619EF65}" type="presParOf" srcId="{170D8350-3C3A-4042-8D03-98FC477D884C}" destId="{DA0FC933-F816-4E06-AD81-EA3F2467FC1D}" srcOrd="3" destOrd="0" presId="urn:microsoft.com/office/officeart/2005/8/layout/chevron1"/>
    <dgm:cxn modelId="{C6DF41F8-1BDE-48F4-8354-4158B24EBC85}" type="presParOf" srcId="{170D8350-3C3A-4042-8D03-98FC477D884C}" destId="{6A43AACA-8BEB-4885-9371-EDE831CFB40C}" srcOrd="4" destOrd="0" presId="urn:microsoft.com/office/officeart/2005/8/layout/chevron1"/>
    <dgm:cxn modelId="{51A66FDC-9D92-4DEF-A7D6-23E5F4575A30}" type="presParOf" srcId="{170D8350-3C3A-4042-8D03-98FC477D884C}" destId="{C0D5278B-5003-457D-99C1-82052B2D2C96}" srcOrd="5" destOrd="0" presId="urn:microsoft.com/office/officeart/2005/8/layout/chevron1"/>
    <dgm:cxn modelId="{F935653E-16C8-4C01-A750-A51CADA4E368}" type="presParOf" srcId="{170D8350-3C3A-4042-8D03-98FC477D884C}" destId="{A194E742-DCAB-4EA3-9CC1-98EBE32AB7F4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D02877-1041-4C75-BDA7-E969554B81A7}" type="doc">
      <dgm:prSet loTypeId="urn:microsoft.com/office/officeart/2005/8/layout/hList3" loCatId="list" qsTypeId="urn:microsoft.com/office/officeart/2005/8/quickstyle/simple5" qsCatId="simple" csTypeId="urn:microsoft.com/office/officeart/2005/8/colors/accent2_1" csCatId="accent2" phldr="1"/>
      <dgm:spPr/>
      <dgm:t>
        <a:bodyPr/>
        <a:lstStyle/>
        <a:p>
          <a:endParaRPr lang="es-CO"/>
        </a:p>
      </dgm:t>
    </dgm:pt>
    <dgm:pt modelId="{9D139917-3DCD-4579-B6B6-77CB2A13275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Analizar el proceso de internacionalización del brócoli congelado IQF hacia el mercado japonés dentro del periodo de 2013 – 2017</a:t>
          </a:r>
          <a:endParaRPr lang="es-CO" b="1" dirty="0">
            <a:solidFill>
              <a:schemeClr val="tx1"/>
            </a:solidFill>
          </a:endParaRPr>
        </a:p>
      </dgm:t>
    </dgm:pt>
    <dgm:pt modelId="{B90D1BD1-8662-4ED4-9F82-23C404DE699E}" type="parTrans" cxnId="{FE664495-38F9-46E1-9D9E-9CF5A937AF5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795B927E-CD5E-4B2E-9884-3A8389DD03DC}" type="sibTrans" cxnId="{FE664495-38F9-46E1-9D9E-9CF5A937AF5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00DE1D94-2469-437F-A55C-788B97522E03}">
      <dgm:prSet phldrT="[Texto]" custT="1"/>
      <dgm:spPr/>
      <dgm:t>
        <a:bodyPr/>
        <a:lstStyle/>
        <a:p>
          <a:pPr algn="l"/>
          <a:r>
            <a:rPr lang="es-ES" sz="2000" smtClean="0"/>
            <a:t>Determinar la capacidad de producción de brócoli</a:t>
          </a:r>
        </a:p>
        <a:p>
          <a:pPr algn="l"/>
          <a:endParaRPr lang="es-ES" sz="2000" smtClean="0"/>
        </a:p>
        <a:p>
          <a:pPr algn="l"/>
          <a:endParaRPr lang="es-ES" sz="2000" smtClean="0"/>
        </a:p>
        <a:p>
          <a:pPr algn="l"/>
          <a:endParaRPr lang="es-CO" sz="2000" dirty="0"/>
        </a:p>
      </dgm:t>
    </dgm:pt>
    <dgm:pt modelId="{8C247453-5182-4B9C-A10F-1FE4C7C6035B}" type="parTrans" cxnId="{34479F1D-7199-4ED0-A0F6-C0385BC5978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7E1197E-0ACB-45D5-A0E9-FAE20FBE22DD}" type="sibTrans" cxnId="{34479F1D-7199-4ED0-A0F6-C0385BC5978D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835F9CD2-BDDB-4349-8780-B2315571AD9D}">
      <dgm:prSet phldrT="[Texto]" custT="1"/>
      <dgm:spPr/>
      <dgm:t>
        <a:bodyPr/>
        <a:lstStyle/>
        <a:p>
          <a:pPr algn="l"/>
          <a:r>
            <a:rPr lang="es-ES" sz="1900" dirty="0" smtClean="0"/>
            <a:t>Evaluar las exportaciones de brócoli ecuatoriano hacia el mercado japonés y sus certificaciones</a:t>
          </a:r>
        </a:p>
        <a:p>
          <a:pPr algn="l"/>
          <a:endParaRPr lang="es-ES" sz="1900" dirty="0" smtClean="0"/>
        </a:p>
        <a:p>
          <a:pPr algn="l"/>
          <a:endParaRPr lang="es-ES" sz="1900" dirty="0" smtClean="0"/>
        </a:p>
        <a:p>
          <a:pPr algn="l"/>
          <a:endParaRPr lang="es-CO" sz="1900" dirty="0"/>
        </a:p>
      </dgm:t>
    </dgm:pt>
    <dgm:pt modelId="{F1CD177A-1B50-4730-894E-695E186D81BA}" type="parTrans" cxnId="{C547FFC9-AEA1-4760-A4F0-E4AAD2E3F04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FEC1049-9803-472C-B14F-62CECCC551F8}" type="sibTrans" cxnId="{C547FFC9-AEA1-4760-A4F0-E4AAD2E3F043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1CE2623C-8B26-44CA-B247-AA6815BA4ED5}">
      <dgm:prSet phldrT="[Texto]" custT="1"/>
      <dgm:spPr/>
      <dgm:t>
        <a:bodyPr/>
        <a:lstStyle/>
        <a:p>
          <a:pPr algn="l"/>
          <a:r>
            <a:rPr lang="es-ES" sz="2000" dirty="0" smtClean="0"/>
            <a:t>Describir la tramitología y logística</a:t>
          </a:r>
        </a:p>
        <a:p>
          <a:pPr algn="l"/>
          <a:endParaRPr lang="es-ES" sz="2000" dirty="0" smtClean="0"/>
        </a:p>
        <a:p>
          <a:pPr algn="l"/>
          <a:endParaRPr lang="es-CO" sz="2000" dirty="0"/>
        </a:p>
      </dgm:t>
    </dgm:pt>
    <dgm:pt modelId="{9A5CEE76-340B-49D8-9FB0-592D78D551D0}" type="parTrans" cxnId="{89350CDF-8B8B-4D6B-AA86-6E2A7A2EF34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40CBCDDC-1021-4854-B5D9-C00592D9D8BB}" type="sibTrans" cxnId="{89350CDF-8B8B-4D6B-AA86-6E2A7A2EF34B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D82874C8-2CB2-48AC-BD6A-EECCA8001BD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C8B9F3E-C8EA-4AD9-8841-0299B977920A}" type="parTrans" cxnId="{236B04B3-3168-4886-A19F-044EAB3CDBA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60DC9FB9-641C-406D-B554-03E0F4626CF3}" type="sibTrans" cxnId="{236B04B3-3168-4886-A19F-044EAB3CDBA9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B823CC84-FC03-4C4F-ACF4-4616274871D9}">
      <dgm:prSet custT="1"/>
      <dgm:spPr/>
      <dgm:t>
        <a:bodyPr/>
        <a:lstStyle/>
        <a:p>
          <a:pPr algn="l"/>
          <a:r>
            <a:rPr lang="es-ES" sz="2000" smtClean="0"/>
            <a:t>Realizar el proceso de internacionalización</a:t>
          </a:r>
        </a:p>
        <a:p>
          <a:pPr algn="l"/>
          <a:endParaRPr lang="es-ES" sz="2000" smtClean="0"/>
        </a:p>
        <a:p>
          <a:pPr algn="l"/>
          <a:endParaRPr lang="es-ES" sz="2000" smtClean="0"/>
        </a:p>
        <a:p>
          <a:pPr algn="l"/>
          <a:endParaRPr lang="es-CO" sz="2000" dirty="0"/>
        </a:p>
      </dgm:t>
    </dgm:pt>
    <dgm:pt modelId="{EA17D923-CECF-40C1-8BD2-57ACA903700D}" type="parTrans" cxnId="{BAF857BB-8409-4A24-A874-AAEEA6677A7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E5837984-B76E-4B4A-B3A3-685E2856FAC3}" type="sibTrans" cxnId="{BAF857BB-8409-4A24-A874-AAEEA6677A7F}">
      <dgm:prSet/>
      <dgm:spPr/>
      <dgm:t>
        <a:bodyPr/>
        <a:lstStyle/>
        <a:p>
          <a:endParaRPr lang="es-CO">
            <a:solidFill>
              <a:schemeClr val="tx1"/>
            </a:solidFill>
          </a:endParaRPr>
        </a:p>
      </dgm:t>
    </dgm:pt>
    <dgm:pt modelId="{C72278A2-876B-471E-B6C1-D76D7E83BFB8}" type="pres">
      <dgm:prSet presAssocID="{AED02877-1041-4C75-BDA7-E969554B81A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50AB805-8331-4D2F-8E3A-BE92CF7DE0F9}" type="pres">
      <dgm:prSet presAssocID="{9D139917-3DCD-4579-B6B6-77CB2A132754}" presName="roof" presStyleLbl="dkBgShp" presStyleIdx="0" presStyleCnt="2" custLinFactNeighborX="-3803"/>
      <dgm:spPr/>
      <dgm:t>
        <a:bodyPr/>
        <a:lstStyle/>
        <a:p>
          <a:endParaRPr lang="es-CO"/>
        </a:p>
      </dgm:t>
    </dgm:pt>
    <dgm:pt modelId="{5DDAD4FB-8B65-43C0-BC86-BFA4647F777D}" type="pres">
      <dgm:prSet presAssocID="{9D139917-3DCD-4579-B6B6-77CB2A132754}" presName="pillars" presStyleCnt="0"/>
      <dgm:spPr/>
      <dgm:t>
        <a:bodyPr/>
        <a:lstStyle/>
        <a:p>
          <a:endParaRPr lang="es-ES"/>
        </a:p>
      </dgm:t>
    </dgm:pt>
    <dgm:pt modelId="{AAAE9EF1-BB89-4F2E-AAE1-025687F5BB63}" type="pres">
      <dgm:prSet presAssocID="{9D139917-3DCD-4579-B6B6-77CB2A132754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9CA52E7-218A-4600-9041-18340289AF3D}" type="pres">
      <dgm:prSet presAssocID="{835F9CD2-BDDB-4349-8780-B2315571AD9D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877CA68-87F0-4778-BAA0-FE85E63934CF}" type="pres">
      <dgm:prSet presAssocID="{1CE2623C-8B26-44CA-B247-AA6815BA4ED5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5222303-99C4-4061-BB7C-1B553B4B7F80}" type="pres">
      <dgm:prSet presAssocID="{B823CC84-FC03-4C4F-ACF4-4616274871D9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DA0D3C4-EB57-4BDD-A7BC-7F7CB3194A87}" type="pres">
      <dgm:prSet presAssocID="{9D139917-3DCD-4579-B6B6-77CB2A132754}" presName="base" presStyleLbl="dkBgShp" presStyleIdx="1" presStyleCnt="2"/>
      <dgm:spPr/>
      <dgm:t>
        <a:bodyPr/>
        <a:lstStyle/>
        <a:p>
          <a:endParaRPr lang="es-ES"/>
        </a:p>
      </dgm:t>
    </dgm:pt>
  </dgm:ptLst>
  <dgm:cxnLst>
    <dgm:cxn modelId="{4F472CDF-95AE-4400-9E93-EFEC8831720D}" type="presOf" srcId="{00DE1D94-2469-437F-A55C-788B97522E03}" destId="{AAAE9EF1-BB89-4F2E-AAE1-025687F5BB63}" srcOrd="0" destOrd="0" presId="urn:microsoft.com/office/officeart/2005/8/layout/hList3"/>
    <dgm:cxn modelId="{89350CDF-8B8B-4D6B-AA86-6E2A7A2EF34B}" srcId="{9D139917-3DCD-4579-B6B6-77CB2A132754}" destId="{1CE2623C-8B26-44CA-B247-AA6815BA4ED5}" srcOrd="2" destOrd="0" parTransId="{9A5CEE76-340B-49D8-9FB0-592D78D551D0}" sibTransId="{40CBCDDC-1021-4854-B5D9-C00592D9D8BB}"/>
    <dgm:cxn modelId="{EBD3A6AC-F87B-4C84-A36F-FE3979465176}" type="presOf" srcId="{835F9CD2-BDDB-4349-8780-B2315571AD9D}" destId="{99CA52E7-218A-4600-9041-18340289AF3D}" srcOrd="0" destOrd="0" presId="urn:microsoft.com/office/officeart/2005/8/layout/hList3"/>
    <dgm:cxn modelId="{34479F1D-7199-4ED0-A0F6-C0385BC5978D}" srcId="{9D139917-3DCD-4579-B6B6-77CB2A132754}" destId="{00DE1D94-2469-437F-A55C-788B97522E03}" srcOrd="0" destOrd="0" parTransId="{8C247453-5182-4B9C-A10F-1FE4C7C6035B}" sibTransId="{B7E1197E-0ACB-45D5-A0E9-FAE20FBE22DD}"/>
    <dgm:cxn modelId="{236B04B3-3168-4886-A19F-044EAB3CDBA9}" srcId="{AED02877-1041-4C75-BDA7-E969554B81A7}" destId="{D82874C8-2CB2-48AC-BD6A-EECCA8001BD5}" srcOrd="1" destOrd="0" parTransId="{AC8B9F3E-C8EA-4AD9-8841-0299B977920A}" sibTransId="{60DC9FB9-641C-406D-B554-03E0F4626CF3}"/>
    <dgm:cxn modelId="{6103FCD4-33BF-4403-8F14-0ACCEE660CBD}" type="presOf" srcId="{9D139917-3DCD-4579-B6B6-77CB2A132754}" destId="{850AB805-8331-4D2F-8E3A-BE92CF7DE0F9}" srcOrd="0" destOrd="0" presId="urn:microsoft.com/office/officeart/2005/8/layout/hList3"/>
    <dgm:cxn modelId="{78389EA9-E47B-4CD9-9EEA-D62729553DCA}" type="presOf" srcId="{B823CC84-FC03-4C4F-ACF4-4616274871D9}" destId="{85222303-99C4-4061-BB7C-1B553B4B7F80}" srcOrd="0" destOrd="0" presId="urn:microsoft.com/office/officeart/2005/8/layout/hList3"/>
    <dgm:cxn modelId="{FE664495-38F9-46E1-9D9E-9CF5A937AF53}" srcId="{AED02877-1041-4C75-BDA7-E969554B81A7}" destId="{9D139917-3DCD-4579-B6B6-77CB2A132754}" srcOrd="0" destOrd="0" parTransId="{B90D1BD1-8662-4ED4-9F82-23C404DE699E}" sibTransId="{795B927E-CD5E-4B2E-9884-3A8389DD03DC}"/>
    <dgm:cxn modelId="{08B67D01-5BAA-460F-9A74-4E442F8EBA8E}" type="presOf" srcId="{AED02877-1041-4C75-BDA7-E969554B81A7}" destId="{C72278A2-876B-471E-B6C1-D76D7E83BFB8}" srcOrd="0" destOrd="0" presId="urn:microsoft.com/office/officeart/2005/8/layout/hList3"/>
    <dgm:cxn modelId="{C547FFC9-AEA1-4760-A4F0-E4AAD2E3F043}" srcId="{9D139917-3DCD-4579-B6B6-77CB2A132754}" destId="{835F9CD2-BDDB-4349-8780-B2315571AD9D}" srcOrd="1" destOrd="0" parTransId="{F1CD177A-1B50-4730-894E-695E186D81BA}" sibTransId="{EFEC1049-9803-472C-B14F-62CECCC551F8}"/>
    <dgm:cxn modelId="{BAF857BB-8409-4A24-A874-AAEEA6677A7F}" srcId="{9D139917-3DCD-4579-B6B6-77CB2A132754}" destId="{B823CC84-FC03-4C4F-ACF4-4616274871D9}" srcOrd="3" destOrd="0" parTransId="{EA17D923-CECF-40C1-8BD2-57ACA903700D}" sibTransId="{E5837984-B76E-4B4A-B3A3-685E2856FAC3}"/>
    <dgm:cxn modelId="{D3A27743-B905-4D41-880C-D730E8608241}" type="presOf" srcId="{1CE2623C-8B26-44CA-B247-AA6815BA4ED5}" destId="{B877CA68-87F0-4778-BAA0-FE85E63934CF}" srcOrd="0" destOrd="0" presId="urn:microsoft.com/office/officeart/2005/8/layout/hList3"/>
    <dgm:cxn modelId="{5042183B-9B29-48D7-AEE5-978F10E15789}" type="presParOf" srcId="{C72278A2-876B-471E-B6C1-D76D7E83BFB8}" destId="{850AB805-8331-4D2F-8E3A-BE92CF7DE0F9}" srcOrd="0" destOrd="0" presId="urn:microsoft.com/office/officeart/2005/8/layout/hList3"/>
    <dgm:cxn modelId="{8EDEFA7F-6D62-4C58-9A3F-3AB89EB92A16}" type="presParOf" srcId="{C72278A2-876B-471E-B6C1-D76D7E83BFB8}" destId="{5DDAD4FB-8B65-43C0-BC86-BFA4647F777D}" srcOrd="1" destOrd="0" presId="urn:microsoft.com/office/officeart/2005/8/layout/hList3"/>
    <dgm:cxn modelId="{C6835843-4E01-4EC0-9C38-8DA0A58A5C5B}" type="presParOf" srcId="{5DDAD4FB-8B65-43C0-BC86-BFA4647F777D}" destId="{AAAE9EF1-BB89-4F2E-AAE1-025687F5BB63}" srcOrd="0" destOrd="0" presId="urn:microsoft.com/office/officeart/2005/8/layout/hList3"/>
    <dgm:cxn modelId="{B974C2CE-EDD4-4758-B6DF-28F6D6910C98}" type="presParOf" srcId="{5DDAD4FB-8B65-43C0-BC86-BFA4647F777D}" destId="{99CA52E7-218A-4600-9041-18340289AF3D}" srcOrd="1" destOrd="0" presId="urn:microsoft.com/office/officeart/2005/8/layout/hList3"/>
    <dgm:cxn modelId="{38A53692-88AC-4B93-9561-BD70A1DC28CA}" type="presParOf" srcId="{5DDAD4FB-8B65-43C0-BC86-BFA4647F777D}" destId="{B877CA68-87F0-4778-BAA0-FE85E63934CF}" srcOrd="2" destOrd="0" presId="urn:microsoft.com/office/officeart/2005/8/layout/hList3"/>
    <dgm:cxn modelId="{BF8815C0-2FBD-4165-AEEC-0C4B35EEA96D}" type="presParOf" srcId="{5DDAD4FB-8B65-43C0-BC86-BFA4647F777D}" destId="{85222303-99C4-4061-BB7C-1B553B4B7F80}" srcOrd="3" destOrd="0" presId="urn:microsoft.com/office/officeart/2005/8/layout/hList3"/>
    <dgm:cxn modelId="{06C57B3A-EF9C-47C5-A777-36699EED54D5}" type="presParOf" srcId="{C72278A2-876B-471E-B6C1-D76D7E83BFB8}" destId="{EDA0D3C4-EB57-4BDD-A7BC-7F7CB3194A8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850C3E06-EC60-417A-8670-31923C8DB8AD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s-ES"/>
        </a:p>
      </dgm:t>
    </dgm:pt>
    <dgm:pt modelId="{18CC3513-B00C-4150-BDDC-AEDA84C904D5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producción de brócoli en la provincia de Cotopaxi desde el 2013 al 2017 ha aumentado en un 15% debido a sus condiciones climáticas que esta provincia presenta.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DC14371-4433-4119-B753-C3352B906C7D}" type="parTrans" cxnId="{4E070AF5-93DB-4F16-A515-2B1FF8A98E36}">
      <dgm:prSet/>
      <dgm:spPr/>
      <dgm:t>
        <a:bodyPr/>
        <a:lstStyle/>
        <a:p>
          <a:endParaRPr lang="es-ES"/>
        </a:p>
      </dgm:t>
    </dgm:pt>
    <dgm:pt modelId="{32134304-D447-4938-8BE7-3A00A4A32896}" type="sibTrans" cxnId="{4E070AF5-93DB-4F16-A515-2B1FF8A98E36}">
      <dgm:prSet/>
      <dgm:spPr/>
      <dgm:t>
        <a:bodyPr/>
        <a:lstStyle/>
        <a:p>
          <a:endParaRPr lang="es-ES"/>
        </a:p>
      </dgm:t>
    </dgm:pt>
    <dgm:pt modelId="{74FF3629-D853-42BC-9D7C-3641B02ADEDA}">
      <dgm:prSet phldrT="[Texto]"/>
      <dgm:spPr/>
      <dgm:t>
        <a:bodyPr/>
        <a:lstStyle/>
        <a:p>
          <a:r>
            <a:rPr lang="es-E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exportaciones desde el 2013 al 2017 han incrementado en un 53,46% lo que se refiere a un valor FOB de $ 33911.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F15F62-2548-4B8E-934A-CF04189A19AA}" type="parTrans" cxnId="{379F9FE2-3FFA-44AA-8414-E2DE96CB3848}">
      <dgm:prSet/>
      <dgm:spPr/>
      <dgm:t>
        <a:bodyPr/>
        <a:lstStyle/>
        <a:p>
          <a:endParaRPr lang="es-ES"/>
        </a:p>
      </dgm:t>
    </dgm:pt>
    <dgm:pt modelId="{6693D97E-9722-4411-8D98-542C3093430F}" type="sibTrans" cxnId="{379F9FE2-3FFA-44AA-8414-E2DE96CB3848}">
      <dgm:prSet/>
      <dgm:spPr/>
      <dgm:t>
        <a:bodyPr/>
        <a:lstStyle/>
        <a:p>
          <a:endParaRPr lang="es-ES"/>
        </a:p>
      </dgm:t>
    </dgm:pt>
    <dgm:pt modelId="{5CCAAF86-4B1B-4D27-B07E-B71DB96C0E6E}">
      <dgm:prSet phldrT="[Texto]"/>
      <dgm:spPr/>
      <dgm:t>
        <a:bodyPr/>
        <a:lstStyle/>
        <a:p>
          <a:r>
            <a:rPr lang="es-EC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Japón es el principal socio importador de brócoli ecuatoriano, sin embargo, el Ecuador se posiciona quinto en el ranking de exportadores de brócoli a territorio nipón con un 5,21% frente a su competencia que es la Republica China con el 56,65%.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B1FF46-C660-4A0F-A397-BB51C3D47CE2}" type="parTrans" cxnId="{F16E934F-D673-42A8-9FD3-6342021D739B}">
      <dgm:prSet/>
      <dgm:spPr/>
      <dgm:t>
        <a:bodyPr/>
        <a:lstStyle/>
        <a:p>
          <a:endParaRPr lang="es-ES"/>
        </a:p>
      </dgm:t>
    </dgm:pt>
    <dgm:pt modelId="{47BB382D-38B7-42C2-BC01-807EF34C9B15}" type="sibTrans" cxnId="{F16E934F-D673-42A8-9FD3-6342021D739B}">
      <dgm:prSet/>
      <dgm:spPr/>
      <dgm:t>
        <a:bodyPr/>
        <a:lstStyle/>
        <a:p>
          <a:endParaRPr lang="es-ES"/>
        </a:p>
      </dgm:t>
    </dgm:pt>
    <dgm:pt modelId="{372B3167-94FF-4B07-AA80-52E13920C4C4}" type="pres">
      <dgm:prSet presAssocID="{850C3E06-EC60-417A-8670-31923C8DB8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585F7B5C-6455-4CBB-A453-E56DAE1B4010}" type="pres">
      <dgm:prSet presAssocID="{850C3E06-EC60-417A-8670-31923C8DB8AD}" presName="Name1" presStyleCnt="0"/>
      <dgm:spPr/>
    </dgm:pt>
    <dgm:pt modelId="{0D606ABE-8684-4656-97A4-F33BD6CCB141}" type="pres">
      <dgm:prSet presAssocID="{850C3E06-EC60-417A-8670-31923C8DB8AD}" presName="cycle" presStyleCnt="0"/>
      <dgm:spPr/>
    </dgm:pt>
    <dgm:pt modelId="{6688841C-28BA-49BD-AA92-E1BFEFD4B88A}" type="pres">
      <dgm:prSet presAssocID="{850C3E06-EC60-417A-8670-31923C8DB8AD}" presName="srcNode" presStyleLbl="node1" presStyleIdx="0" presStyleCnt="3"/>
      <dgm:spPr/>
    </dgm:pt>
    <dgm:pt modelId="{1957EC16-2428-4B11-8758-541544472CA1}" type="pres">
      <dgm:prSet presAssocID="{850C3E06-EC60-417A-8670-31923C8DB8AD}" presName="conn" presStyleLbl="parChTrans1D2" presStyleIdx="0" presStyleCnt="1"/>
      <dgm:spPr/>
      <dgm:t>
        <a:bodyPr/>
        <a:lstStyle/>
        <a:p>
          <a:endParaRPr lang="es-ES"/>
        </a:p>
      </dgm:t>
    </dgm:pt>
    <dgm:pt modelId="{4AF43575-0BE1-47C8-99B0-A468F1276A59}" type="pres">
      <dgm:prSet presAssocID="{850C3E06-EC60-417A-8670-31923C8DB8AD}" presName="extraNode" presStyleLbl="node1" presStyleIdx="0" presStyleCnt="3"/>
      <dgm:spPr/>
    </dgm:pt>
    <dgm:pt modelId="{20A867B3-6AB9-4A1E-B7FE-922AF9BD5CE8}" type="pres">
      <dgm:prSet presAssocID="{850C3E06-EC60-417A-8670-31923C8DB8AD}" presName="dstNode" presStyleLbl="node1" presStyleIdx="0" presStyleCnt="3"/>
      <dgm:spPr/>
    </dgm:pt>
    <dgm:pt modelId="{7F9B92F8-C8A2-4591-B8D5-37193B97DBCB}" type="pres">
      <dgm:prSet presAssocID="{18CC3513-B00C-4150-BDDC-AEDA84C904D5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90D9BC-C1CA-4808-82DE-A6D530284941}" type="pres">
      <dgm:prSet presAssocID="{18CC3513-B00C-4150-BDDC-AEDA84C904D5}" presName="accent_1" presStyleCnt="0"/>
      <dgm:spPr/>
    </dgm:pt>
    <dgm:pt modelId="{C51602EB-2711-4537-9601-C2E6DCED2EAB}" type="pres">
      <dgm:prSet presAssocID="{18CC3513-B00C-4150-BDDC-AEDA84C904D5}" presName="accentRepeatNode" presStyleLbl="solidFgAcc1" presStyleIdx="0" presStyleCnt="3"/>
      <dgm:spPr/>
    </dgm:pt>
    <dgm:pt modelId="{2B0D7F21-31BD-45FC-8B27-CB3FAF6CDB6A}" type="pres">
      <dgm:prSet presAssocID="{74FF3629-D853-42BC-9D7C-3641B02ADEDA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7CB100A-97EC-43CD-A7AE-A182953E4E58}" type="pres">
      <dgm:prSet presAssocID="{74FF3629-D853-42BC-9D7C-3641B02ADEDA}" presName="accent_2" presStyleCnt="0"/>
      <dgm:spPr/>
    </dgm:pt>
    <dgm:pt modelId="{7A04C812-2D4B-4BBD-90E6-9667109EAEBF}" type="pres">
      <dgm:prSet presAssocID="{74FF3629-D853-42BC-9D7C-3641B02ADEDA}" presName="accentRepeatNode" presStyleLbl="solidFgAcc1" presStyleIdx="1" presStyleCnt="3"/>
      <dgm:spPr/>
    </dgm:pt>
    <dgm:pt modelId="{5426525A-186A-4AF6-BD80-1CA57A0DC796}" type="pres">
      <dgm:prSet presAssocID="{5CCAAF86-4B1B-4D27-B07E-B71DB96C0E6E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04E225-7542-493A-AEF1-AF8F9343230A}" type="pres">
      <dgm:prSet presAssocID="{5CCAAF86-4B1B-4D27-B07E-B71DB96C0E6E}" presName="accent_3" presStyleCnt="0"/>
      <dgm:spPr/>
    </dgm:pt>
    <dgm:pt modelId="{CB6E5AE8-E4BA-4520-97DD-42ED52F1B996}" type="pres">
      <dgm:prSet presAssocID="{5CCAAF86-4B1B-4D27-B07E-B71DB96C0E6E}" presName="accentRepeatNode" presStyleLbl="solidFgAcc1" presStyleIdx="2" presStyleCnt="3"/>
      <dgm:spPr/>
    </dgm:pt>
  </dgm:ptLst>
  <dgm:cxnLst>
    <dgm:cxn modelId="{A0AA6C09-0855-4923-878A-17B2CC45EE97}" type="presOf" srcId="{18CC3513-B00C-4150-BDDC-AEDA84C904D5}" destId="{7F9B92F8-C8A2-4591-B8D5-37193B97DBCB}" srcOrd="0" destOrd="0" presId="urn:microsoft.com/office/officeart/2008/layout/VerticalCurvedList"/>
    <dgm:cxn modelId="{995D4435-C6EA-49F6-8422-3C466A707576}" type="presOf" srcId="{74FF3629-D853-42BC-9D7C-3641B02ADEDA}" destId="{2B0D7F21-31BD-45FC-8B27-CB3FAF6CDB6A}" srcOrd="0" destOrd="0" presId="urn:microsoft.com/office/officeart/2008/layout/VerticalCurvedList"/>
    <dgm:cxn modelId="{4E070AF5-93DB-4F16-A515-2B1FF8A98E36}" srcId="{850C3E06-EC60-417A-8670-31923C8DB8AD}" destId="{18CC3513-B00C-4150-BDDC-AEDA84C904D5}" srcOrd="0" destOrd="0" parTransId="{7DC14371-4433-4119-B753-C3352B906C7D}" sibTransId="{32134304-D447-4938-8BE7-3A00A4A32896}"/>
    <dgm:cxn modelId="{F16E934F-D673-42A8-9FD3-6342021D739B}" srcId="{850C3E06-EC60-417A-8670-31923C8DB8AD}" destId="{5CCAAF86-4B1B-4D27-B07E-B71DB96C0E6E}" srcOrd="2" destOrd="0" parTransId="{0EB1FF46-C660-4A0F-A397-BB51C3D47CE2}" sibTransId="{47BB382D-38B7-42C2-BC01-807EF34C9B15}"/>
    <dgm:cxn modelId="{379F9FE2-3FFA-44AA-8414-E2DE96CB3848}" srcId="{850C3E06-EC60-417A-8670-31923C8DB8AD}" destId="{74FF3629-D853-42BC-9D7C-3641B02ADEDA}" srcOrd="1" destOrd="0" parTransId="{A5F15F62-2548-4B8E-934A-CF04189A19AA}" sibTransId="{6693D97E-9722-4411-8D98-542C3093430F}"/>
    <dgm:cxn modelId="{E52B723A-5E92-489B-A164-3D70E20D2B59}" type="presOf" srcId="{850C3E06-EC60-417A-8670-31923C8DB8AD}" destId="{372B3167-94FF-4B07-AA80-52E13920C4C4}" srcOrd="0" destOrd="0" presId="urn:microsoft.com/office/officeart/2008/layout/VerticalCurvedList"/>
    <dgm:cxn modelId="{9085B89C-D88F-4DD9-9F28-34BDAC5A57DF}" type="presOf" srcId="{32134304-D447-4938-8BE7-3A00A4A32896}" destId="{1957EC16-2428-4B11-8758-541544472CA1}" srcOrd="0" destOrd="0" presId="urn:microsoft.com/office/officeart/2008/layout/VerticalCurvedList"/>
    <dgm:cxn modelId="{EF1AC554-1A55-4BF0-9962-09320F2B45FD}" type="presOf" srcId="{5CCAAF86-4B1B-4D27-B07E-B71DB96C0E6E}" destId="{5426525A-186A-4AF6-BD80-1CA57A0DC796}" srcOrd="0" destOrd="0" presId="urn:microsoft.com/office/officeart/2008/layout/VerticalCurvedList"/>
    <dgm:cxn modelId="{8BF12039-B707-42B0-8F19-93CD06D8C9EC}" type="presParOf" srcId="{372B3167-94FF-4B07-AA80-52E13920C4C4}" destId="{585F7B5C-6455-4CBB-A453-E56DAE1B4010}" srcOrd="0" destOrd="0" presId="urn:microsoft.com/office/officeart/2008/layout/VerticalCurvedList"/>
    <dgm:cxn modelId="{C56C7B85-D63D-4A17-94AC-A25BF9895BDE}" type="presParOf" srcId="{585F7B5C-6455-4CBB-A453-E56DAE1B4010}" destId="{0D606ABE-8684-4656-97A4-F33BD6CCB141}" srcOrd="0" destOrd="0" presId="urn:microsoft.com/office/officeart/2008/layout/VerticalCurvedList"/>
    <dgm:cxn modelId="{621AC7C2-A64F-4E4F-8542-3556B02D4626}" type="presParOf" srcId="{0D606ABE-8684-4656-97A4-F33BD6CCB141}" destId="{6688841C-28BA-49BD-AA92-E1BFEFD4B88A}" srcOrd="0" destOrd="0" presId="urn:microsoft.com/office/officeart/2008/layout/VerticalCurvedList"/>
    <dgm:cxn modelId="{68C18E00-D8C3-4932-9245-5F7642B9491B}" type="presParOf" srcId="{0D606ABE-8684-4656-97A4-F33BD6CCB141}" destId="{1957EC16-2428-4B11-8758-541544472CA1}" srcOrd="1" destOrd="0" presId="urn:microsoft.com/office/officeart/2008/layout/VerticalCurvedList"/>
    <dgm:cxn modelId="{2BFA5A26-9182-4E46-BDBD-5E4059BDB981}" type="presParOf" srcId="{0D606ABE-8684-4656-97A4-F33BD6CCB141}" destId="{4AF43575-0BE1-47C8-99B0-A468F1276A59}" srcOrd="2" destOrd="0" presId="urn:microsoft.com/office/officeart/2008/layout/VerticalCurvedList"/>
    <dgm:cxn modelId="{90BC355D-4F7C-419B-BF2C-88377D2ADD86}" type="presParOf" srcId="{0D606ABE-8684-4656-97A4-F33BD6CCB141}" destId="{20A867B3-6AB9-4A1E-B7FE-922AF9BD5CE8}" srcOrd="3" destOrd="0" presId="urn:microsoft.com/office/officeart/2008/layout/VerticalCurvedList"/>
    <dgm:cxn modelId="{851655AC-0A21-4CC4-841D-1FB2004D021E}" type="presParOf" srcId="{585F7B5C-6455-4CBB-A453-E56DAE1B4010}" destId="{7F9B92F8-C8A2-4591-B8D5-37193B97DBCB}" srcOrd="1" destOrd="0" presId="urn:microsoft.com/office/officeart/2008/layout/VerticalCurvedList"/>
    <dgm:cxn modelId="{D6EF4335-7E01-4AFD-8517-DA25725C0731}" type="presParOf" srcId="{585F7B5C-6455-4CBB-A453-E56DAE1B4010}" destId="{3D90D9BC-C1CA-4808-82DE-A6D530284941}" srcOrd="2" destOrd="0" presId="urn:microsoft.com/office/officeart/2008/layout/VerticalCurvedList"/>
    <dgm:cxn modelId="{98337277-4743-43B2-8EB8-2C73BA17AE1B}" type="presParOf" srcId="{3D90D9BC-C1CA-4808-82DE-A6D530284941}" destId="{C51602EB-2711-4537-9601-C2E6DCED2EAB}" srcOrd="0" destOrd="0" presId="urn:microsoft.com/office/officeart/2008/layout/VerticalCurvedList"/>
    <dgm:cxn modelId="{5D47E581-7551-42B5-8AF1-AC4C018C6E75}" type="presParOf" srcId="{585F7B5C-6455-4CBB-A453-E56DAE1B4010}" destId="{2B0D7F21-31BD-45FC-8B27-CB3FAF6CDB6A}" srcOrd="3" destOrd="0" presId="urn:microsoft.com/office/officeart/2008/layout/VerticalCurvedList"/>
    <dgm:cxn modelId="{92E64721-4BA2-4546-BEBC-3616C3024C20}" type="presParOf" srcId="{585F7B5C-6455-4CBB-A453-E56DAE1B4010}" destId="{07CB100A-97EC-43CD-A7AE-A182953E4E58}" srcOrd="4" destOrd="0" presId="urn:microsoft.com/office/officeart/2008/layout/VerticalCurvedList"/>
    <dgm:cxn modelId="{03004205-3D6C-4EA6-B3B6-A94BDB8454DD}" type="presParOf" srcId="{07CB100A-97EC-43CD-A7AE-A182953E4E58}" destId="{7A04C812-2D4B-4BBD-90E6-9667109EAEBF}" srcOrd="0" destOrd="0" presId="urn:microsoft.com/office/officeart/2008/layout/VerticalCurvedList"/>
    <dgm:cxn modelId="{C3BD8D30-996F-4B60-BF3C-028F94411E61}" type="presParOf" srcId="{585F7B5C-6455-4CBB-A453-E56DAE1B4010}" destId="{5426525A-186A-4AF6-BD80-1CA57A0DC796}" srcOrd="5" destOrd="0" presId="urn:microsoft.com/office/officeart/2008/layout/VerticalCurvedList"/>
    <dgm:cxn modelId="{6DA00D41-8AD8-48A0-BD20-4905BFBEC378}" type="presParOf" srcId="{585F7B5C-6455-4CBB-A453-E56DAE1B4010}" destId="{3704E225-7542-493A-AEF1-AF8F9343230A}" srcOrd="6" destOrd="0" presId="urn:microsoft.com/office/officeart/2008/layout/VerticalCurvedList"/>
    <dgm:cxn modelId="{17013B3A-4CCE-445D-9667-305FD3166637}" type="presParOf" srcId="{3704E225-7542-493A-AEF1-AF8F9343230A}" destId="{CB6E5AE8-E4BA-4520-97DD-42ED52F1B99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4051D7-8DFE-4749-A40A-09513BDBE90B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6C4578AF-226E-4C8F-B0F6-21EA69EFDB06}">
      <dgm:prSet phldrT="[Texto]"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los clúster industriales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CC122-1977-4828-A315-BC1AEF9B137E}" type="parTrans" cxnId="{1927901C-5240-41C0-BE0A-9B597219500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0A964-5E5A-49CC-81D5-A05133964BF2}" type="sibTrans" cxnId="{1927901C-5240-41C0-BE0A-9B597219500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868F8-9E24-4922-98CF-1CBA11486BBD}">
      <dgm:prSet phldrT="[Texto]"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Waits 2002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8DE2D-7740-4E33-A6A7-81CA833B9190}" type="parTrans" cxnId="{A7590B7E-49A5-46CC-9185-979CF52F735B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32820-200F-4E47-90FB-290AD1F95D07}" type="sibTrans" cxnId="{A7590B7E-49A5-46CC-9185-979CF52F735B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4D4AE-34F3-4E7C-A96F-614E4F7CF87B}">
      <dgm:prSet phldrT="[Texto]"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redes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F5EEE-45B5-4887-91BF-B84547260B21}" type="parTrans" cxnId="{002D852B-0DFA-4ED8-943C-E681A76F96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9AAA7-72B3-4F8C-A25F-C8133CABE123}" type="sibTrans" cxnId="{002D852B-0DFA-4ED8-943C-E681A76F96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22566-28EC-4CC6-AE5E-12CC31DC6E7C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Johanson y Mattson (1998) 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1E8DF-A7A2-480D-AE7C-0D58F64EB0F5}" type="parTrans" cxnId="{C79E143F-AC2B-4A8F-92B2-C3218B9EDC92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C813F-733B-4D71-9B52-A76F6989F660}" type="sibTrans" cxnId="{C79E143F-AC2B-4A8F-92B2-C3218B9EDC92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DA00A-E823-4D63-B8C4-4C9F8FE5AB36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Proceso de internacionalización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BE062-C79E-41A0-AAF4-3C867710EBD0}" type="parTrans" cxnId="{C844B072-74AF-4770-922D-F7BEAAEE214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E8E0F-55A9-4D90-B6F3-0A0022104111}" type="sibTrans" cxnId="{C844B072-74AF-4770-922D-F7BEAAEE214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BEC8D-2E1E-41F0-ACB1-4A27AA88717F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Entidades relacionadas ubicadas en un área geográfica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BCAE0-19A8-4CC5-84AD-129729EB1046}" type="parTrans" cxnId="{ABAEAD09-275F-4D7D-B3A8-666EFB5EDEE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2AA1E-8DD3-46DE-8047-4F662203B508}" type="sibTrans" cxnId="{ABAEAD09-275F-4D7D-B3A8-666EFB5EDEE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69D61-774C-4916-A681-1E34739F2633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Vital al hablar de asociatividad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8620C-A153-4D3A-8254-A852F35578FC}" type="parTrans" cxnId="{BCC281D2-7D4E-4FE1-A695-02635F2C39C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55E69-0B34-4E3B-98C1-9F5DE94E30C3}" type="sibTrans" cxnId="{BCC281D2-7D4E-4FE1-A695-02635F2C39C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97503-5206-4F26-9541-84E3CAC9677B}">
      <dgm:prSet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Proveen ventajas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904D8-A088-4E00-8541-0428B1FDDEFB}" type="parTrans" cxnId="{443C50EF-9F48-4D9B-9577-6001FE6A0B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2FA95-E9D3-4265-A560-3BA749CEF1D3}" type="sibTrans" cxnId="{443C50EF-9F48-4D9B-9577-6001FE6A0B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EF4E2-A9FA-4CA2-8FF4-B89D113D5070}">
      <dgm:prSet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Oportunidad de entrar a nuevos mercados 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6D8A7-F03B-41A8-873E-F1C38D026386}" type="parTrans" cxnId="{534F3C47-CEB8-410A-9B39-0435DCC5717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B9331-5EB7-4446-A9D9-C4393560251A}" type="sibTrans" cxnId="{534F3C47-CEB8-410A-9B39-0435DCC5717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2EDD6-CAB4-437B-88AE-E194B17AE5BD}">
      <dgm:prSet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 de contactos internacionales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0F6C-00AF-454B-9C63-8AAA6A8F3A08}" type="parTrans" cxnId="{4EBC3717-ED7F-4DE0-A394-26E55C9B238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5DE0E-1AC8-496D-A9F1-5F03B9BA6A10}" type="sibTrans" cxnId="{4EBC3717-ED7F-4DE0-A394-26E55C9B238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4FFF8-10E5-4F62-BE04-D25D5B264293}" type="pres">
      <dgm:prSet presAssocID="{BE4051D7-8DFE-4749-A40A-09513BDBE90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82047D3-678C-4971-B9A3-8ABBF4E7F66B}" type="pres">
      <dgm:prSet presAssocID="{6C4578AF-226E-4C8F-B0F6-21EA69EFDB06}" presName="horFlow" presStyleCnt="0"/>
      <dgm:spPr/>
      <dgm:t>
        <a:bodyPr/>
        <a:lstStyle/>
        <a:p>
          <a:endParaRPr lang="es-ES"/>
        </a:p>
      </dgm:t>
    </dgm:pt>
    <dgm:pt modelId="{7CFB920B-2C50-41F9-B7FF-F71A11F356C4}" type="pres">
      <dgm:prSet presAssocID="{6C4578AF-226E-4C8F-B0F6-21EA69EFDB06}" presName="bigChev" presStyleLbl="node1" presStyleIdx="0" presStyleCnt="2"/>
      <dgm:spPr/>
      <dgm:t>
        <a:bodyPr/>
        <a:lstStyle/>
        <a:p>
          <a:endParaRPr lang="es-ES"/>
        </a:p>
      </dgm:t>
    </dgm:pt>
    <dgm:pt modelId="{6C235E57-6444-49BC-88C6-8280785AD945}" type="pres">
      <dgm:prSet presAssocID="{7058DE2D-7740-4E33-A6A7-81CA833B9190}" presName="parTrans" presStyleCnt="0"/>
      <dgm:spPr/>
      <dgm:t>
        <a:bodyPr/>
        <a:lstStyle/>
        <a:p>
          <a:endParaRPr lang="es-ES"/>
        </a:p>
      </dgm:t>
    </dgm:pt>
    <dgm:pt modelId="{2F6DE579-7285-42AD-8575-43A787004B20}" type="pres">
      <dgm:prSet presAssocID="{DA6868F8-9E24-4922-98CF-1CBA11486BBD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6AA1F-9B9F-4E0A-83A0-E38CF6AEB120}" type="pres">
      <dgm:prSet presAssocID="{31D32820-200F-4E47-90FB-290AD1F95D07}" presName="sibTrans" presStyleCnt="0"/>
      <dgm:spPr/>
      <dgm:t>
        <a:bodyPr/>
        <a:lstStyle/>
        <a:p>
          <a:endParaRPr lang="es-ES"/>
        </a:p>
      </dgm:t>
    </dgm:pt>
    <dgm:pt modelId="{B7E674AA-61C8-4C3B-8EEB-6FEFF8A3751C}" type="pres">
      <dgm:prSet presAssocID="{D85BEC8D-2E1E-41F0-ACB1-4A27AA88717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17D762-5CE8-4C05-8C4D-E6EDEF849EE1}" type="pres">
      <dgm:prSet presAssocID="{7402AA1E-8DD3-46DE-8047-4F662203B508}" presName="sibTrans" presStyleCnt="0"/>
      <dgm:spPr/>
      <dgm:t>
        <a:bodyPr/>
        <a:lstStyle/>
        <a:p>
          <a:endParaRPr lang="es-ES"/>
        </a:p>
      </dgm:t>
    </dgm:pt>
    <dgm:pt modelId="{B5356E93-D49E-4820-962F-D5B7C162E882}" type="pres">
      <dgm:prSet presAssocID="{C0669D61-774C-4916-A681-1E34739F2633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E212B9-5DBF-4E5D-9712-167811E65569}" type="pres">
      <dgm:prSet presAssocID="{A9455E69-0B34-4E3B-98C1-9F5DE94E30C3}" presName="sibTrans" presStyleCnt="0"/>
      <dgm:spPr/>
      <dgm:t>
        <a:bodyPr/>
        <a:lstStyle/>
        <a:p>
          <a:endParaRPr lang="es-ES"/>
        </a:p>
      </dgm:t>
    </dgm:pt>
    <dgm:pt modelId="{77D99C67-C82D-41F1-BC0F-B51E7C0AC3F5}" type="pres">
      <dgm:prSet presAssocID="{A6B97503-5206-4F26-9541-84E3CAC9677B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9FB6C8-49FD-437A-9418-FFBA5CC433CD}" type="pres">
      <dgm:prSet presAssocID="{6C4578AF-226E-4C8F-B0F6-21EA69EFDB06}" presName="vSp" presStyleCnt="0"/>
      <dgm:spPr/>
      <dgm:t>
        <a:bodyPr/>
        <a:lstStyle/>
        <a:p>
          <a:endParaRPr lang="es-ES"/>
        </a:p>
      </dgm:t>
    </dgm:pt>
    <dgm:pt modelId="{9E26DE01-466B-4D55-9009-A621648CA029}" type="pres">
      <dgm:prSet presAssocID="{8904D4AE-34F3-4E7C-A96F-614E4F7CF87B}" presName="horFlow" presStyleCnt="0"/>
      <dgm:spPr/>
      <dgm:t>
        <a:bodyPr/>
        <a:lstStyle/>
        <a:p>
          <a:endParaRPr lang="es-ES"/>
        </a:p>
      </dgm:t>
    </dgm:pt>
    <dgm:pt modelId="{8589CE85-7B87-4403-A824-D0B3C7EC655A}" type="pres">
      <dgm:prSet presAssocID="{8904D4AE-34F3-4E7C-A96F-614E4F7CF87B}" presName="bigChev" presStyleLbl="node1" presStyleIdx="1" presStyleCnt="2"/>
      <dgm:spPr/>
      <dgm:t>
        <a:bodyPr/>
        <a:lstStyle/>
        <a:p>
          <a:endParaRPr lang="es-ES"/>
        </a:p>
      </dgm:t>
    </dgm:pt>
    <dgm:pt modelId="{F3A96889-6D7F-4665-9874-E5A7B7E62A08}" type="pres">
      <dgm:prSet presAssocID="{8271E8DF-A7A2-480D-AE7C-0D58F64EB0F5}" presName="parTrans" presStyleCnt="0"/>
      <dgm:spPr/>
      <dgm:t>
        <a:bodyPr/>
        <a:lstStyle/>
        <a:p>
          <a:endParaRPr lang="es-ES"/>
        </a:p>
      </dgm:t>
    </dgm:pt>
    <dgm:pt modelId="{A3B897D0-D143-4B8C-841B-399EDA73F73E}" type="pres">
      <dgm:prSet presAssocID="{0A622566-28EC-4CC6-AE5E-12CC31DC6E7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9065F5-09AB-409B-BDAD-21728FE970DB}" type="pres">
      <dgm:prSet presAssocID="{479C813F-733B-4D71-9B52-A76F6989F660}" presName="sibTrans" presStyleCnt="0"/>
      <dgm:spPr/>
      <dgm:t>
        <a:bodyPr/>
        <a:lstStyle/>
        <a:p>
          <a:endParaRPr lang="es-ES"/>
        </a:p>
      </dgm:t>
    </dgm:pt>
    <dgm:pt modelId="{5D560261-0B1A-48DE-8561-ADF31100BF01}" type="pres">
      <dgm:prSet presAssocID="{34C2EDD6-CAB4-437B-88AE-E194B17AE5BD}" presName="node" presStyleLbl="alignAccFollowNode1" presStyleIdx="5" presStyleCnt="8" custLinFactX="144060" custLinFactNeighborX="200000" custLinFactNeighborY="-28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F9EDED-19C8-4817-B1BB-3F78135AF97F}" type="pres">
      <dgm:prSet presAssocID="{55E5DE0E-1AC8-496D-A9F1-5F03B9BA6A10}" presName="sibTrans" presStyleCnt="0"/>
      <dgm:spPr/>
      <dgm:t>
        <a:bodyPr/>
        <a:lstStyle/>
        <a:p>
          <a:endParaRPr lang="es-ES"/>
        </a:p>
      </dgm:t>
    </dgm:pt>
    <dgm:pt modelId="{1D8B41D2-EFAA-4FC3-87B1-765B91487083}" type="pres">
      <dgm:prSet presAssocID="{EA8DA00A-E823-4D63-B8C4-4C9F8FE5AB36}" presName="node" presStyleLbl="alignAccFollowNode1" presStyleIdx="6" presStyleCnt="8" custLinFactNeighborX="-4051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265861-C519-44A5-AFD7-D6CD97EF2B5C}" type="pres">
      <dgm:prSet presAssocID="{3A2E8E0F-55A9-4D90-B6F3-0A0022104111}" presName="sibTrans" presStyleCnt="0"/>
      <dgm:spPr/>
      <dgm:t>
        <a:bodyPr/>
        <a:lstStyle/>
        <a:p>
          <a:endParaRPr lang="es-ES"/>
        </a:p>
      </dgm:t>
    </dgm:pt>
    <dgm:pt modelId="{DB6D3854-C6C7-453E-94E7-10A211BDADAE}" type="pres">
      <dgm:prSet presAssocID="{52CEF4E2-A9FA-4CA2-8FF4-B89D113D5070}" presName="node" presStyleLbl="alignAccFollowNode1" presStyleIdx="7" presStyleCnt="8" custLinFactX="-144362" custLinFactNeighborX="-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02D852B-0DFA-4ED8-943C-E681A76F9675}" srcId="{BE4051D7-8DFE-4749-A40A-09513BDBE90B}" destId="{8904D4AE-34F3-4E7C-A96F-614E4F7CF87B}" srcOrd="1" destOrd="0" parTransId="{506F5EEE-45B5-4887-91BF-B84547260B21}" sibTransId="{59C9AAA7-72B3-4F8C-A25F-C8133CABE123}"/>
    <dgm:cxn modelId="{C3F4E235-6AD4-47CC-BCA9-C4FF70E24A71}" type="presOf" srcId="{D85BEC8D-2E1E-41F0-ACB1-4A27AA88717F}" destId="{B7E674AA-61C8-4C3B-8EEB-6FEFF8A3751C}" srcOrd="0" destOrd="0" presId="urn:microsoft.com/office/officeart/2005/8/layout/lProcess3"/>
    <dgm:cxn modelId="{C79E143F-AC2B-4A8F-92B2-C3218B9EDC92}" srcId="{8904D4AE-34F3-4E7C-A96F-614E4F7CF87B}" destId="{0A622566-28EC-4CC6-AE5E-12CC31DC6E7C}" srcOrd="0" destOrd="0" parTransId="{8271E8DF-A7A2-480D-AE7C-0D58F64EB0F5}" sibTransId="{479C813F-733B-4D71-9B52-A76F6989F660}"/>
    <dgm:cxn modelId="{0F5A7C4E-8306-4402-8ECF-82A2D722BC8B}" type="presOf" srcId="{34C2EDD6-CAB4-437B-88AE-E194B17AE5BD}" destId="{5D560261-0B1A-48DE-8561-ADF31100BF01}" srcOrd="0" destOrd="0" presId="urn:microsoft.com/office/officeart/2005/8/layout/lProcess3"/>
    <dgm:cxn modelId="{428B5547-CFB0-4159-A3E5-064D6F16A93C}" type="presOf" srcId="{BE4051D7-8DFE-4749-A40A-09513BDBE90B}" destId="{2304FFF8-10E5-4F62-BE04-D25D5B264293}" srcOrd="0" destOrd="0" presId="urn:microsoft.com/office/officeart/2005/8/layout/lProcess3"/>
    <dgm:cxn modelId="{406AEB56-FA4A-4F02-8ABD-81EA84760370}" type="presOf" srcId="{52CEF4E2-A9FA-4CA2-8FF4-B89D113D5070}" destId="{DB6D3854-C6C7-453E-94E7-10A211BDADAE}" srcOrd="0" destOrd="0" presId="urn:microsoft.com/office/officeart/2005/8/layout/lProcess3"/>
    <dgm:cxn modelId="{4EBC3717-ED7F-4DE0-A394-26E55C9B2380}" srcId="{8904D4AE-34F3-4E7C-A96F-614E4F7CF87B}" destId="{34C2EDD6-CAB4-437B-88AE-E194B17AE5BD}" srcOrd="1" destOrd="0" parTransId="{38C60F6C-00AF-454B-9C63-8AAA6A8F3A08}" sibTransId="{55E5DE0E-1AC8-496D-A9F1-5F03B9BA6A10}"/>
    <dgm:cxn modelId="{E1DE73B1-6FF1-42CB-8B5D-A10004F40197}" type="presOf" srcId="{DA6868F8-9E24-4922-98CF-1CBA11486BBD}" destId="{2F6DE579-7285-42AD-8575-43A787004B20}" srcOrd="0" destOrd="0" presId="urn:microsoft.com/office/officeart/2005/8/layout/lProcess3"/>
    <dgm:cxn modelId="{42047637-705E-4448-A85C-DCDEC8F5B9EC}" type="presOf" srcId="{C0669D61-774C-4916-A681-1E34739F2633}" destId="{B5356E93-D49E-4820-962F-D5B7C162E882}" srcOrd="0" destOrd="0" presId="urn:microsoft.com/office/officeart/2005/8/layout/lProcess3"/>
    <dgm:cxn modelId="{9B641A7C-8444-4123-A91C-96E3790EB100}" type="presOf" srcId="{6C4578AF-226E-4C8F-B0F6-21EA69EFDB06}" destId="{7CFB920B-2C50-41F9-B7FF-F71A11F356C4}" srcOrd="0" destOrd="0" presId="urn:microsoft.com/office/officeart/2005/8/layout/lProcess3"/>
    <dgm:cxn modelId="{BCD483AF-9483-4F47-BF86-74AD0BC0EF56}" type="presOf" srcId="{0A622566-28EC-4CC6-AE5E-12CC31DC6E7C}" destId="{A3B897D0-D143-4B8C-841B-399EDA73F73E}" srcOrd="0" destOrd="0" presId="urn:microsoft.com/office/officeart/2005/8/layout/lProcess3"/>
    <dgm:cxn modelId="{C844B072-74AF-4770-922D-F7BEAAEE2143}" srcId="{8904D4AE-34F3-4E7C-A96F-614E4F7CF87B}" destId="{EA8DA00A-E823-4D63-B8C4-4C9F8FE5AB36}" srcOrd="2" destOrd="0" parTransId="{86ABE062-C79E-41A0-AAF4-3C867710EBD0}" sibTransId="{3A2E8E0F-55A9-4D90-B6F3-0A0022104111}"/>
    <dgm:cxn modelId="{534F3C47-CEB8-410A-9B39-0435DCC57173}" srcId="{8904D4AE-34F3-4E7C-A96F-614E4F7CF87B}" destId="{52CEF4E2-A9FA-4CA2-8FF4-B89D113D5070}" srcOrd="3" destOrd="0" parTransId="{4EC6D8A7-F03B-41A8-873E-F1C38D026386}" sibTransId="{416B9331-5EB7-4446-A9D9-C4393560251A}"/>
    <dgm:cxn modelId="{A7590B7E-49A5-46CC-9185-979CF52F735B}" srcId="{6C4578AF-226E-4C8F-B0F6-21EA69EFDB06}" destId="{DA6868F8-9E24-4922-98CF-1CBA11486BBD}" srcOrd="0" destOrd="0" parTransId="{7058DE2D-7740-4E33-A6A7-81CA833B9190}" sibTransId="{31D32820-200F-4E47-90FB-290AD1F95D07}"/>
    <dgm:cxn modelId="{BEBFDC08-CE1C-4FDA-BA35-0DCC79E28DE6}" type="presOf" srcId="{EA8DA00A-E823-4D63-B8C4-4C9F8FE5AB36}" destId="{1D8B41D2-EFAA-4FC3-87B1-765B91487083}" srcOrd="0" destOrd="0" presId="urn:microsoft.com/office/officeart/2005/8/layout/lProcess3"/>
    <dgm:cxn modelId="{1927901C-5240-41C0-BE0A-9B5972195000}" srcId="{BE4051D7-8DFE-4749-A40A-09513BDBE90B}" destId="{6C4578AF-226E-4C8F-B0F6-21EA69EFDB06}" srcOrd="0" destOrd="0" parTransId="{80CCC122-1977-4828-A315-BC1AEF9B137E}" sibTransId="{68B0A964-5E5A-49CC-81D5-A05133964BF2}"/>
    <dgm:cxn modelId="{565C56FF-B5C0-4FE0-8384-61B13B47F104}" type="presOf" srcId="{8904D4AE-34F3-4E7C-A96F-614E4F7CF87B}" destId="{8589CE85-7B87-4403-A824-D0B3C7EC655A}" srcOrd="0" destOrd="0" presId="urn:microsoft.com/office/officeart/2005/8/layout/lProcess3"/>
    <dgm:cxn modelId="{BCC281D2-7D4E-4FE1-A695-02635F2C39C0}" srcId="{6C4578AF-226E-4C8F-B0F6-21EA69EFDB06}" destId="{C0669D61-774C-4916-A681-1E34739F2633}" srcOrd="2" destOrd="0" parTransId="{D0C8620C-A153-4D3A-8254-A852F35578FC}" sibTransId="{A9455E69-0B34-4E3B-98C1-9F5DE94E30C3}"/>
    <dgm:cxn modelId="{443C50EF-9F48-4D9B-9577-6001FE6A0B75}" srcId="{6C4578AF-226E-4C8F-B0F6-21EA69EFDB06}" destId="{A6B97503-5206-4F26-9541-84E3CAC9677B}" srcOrd="3" destOrd="0" parTransId="{7EF904D8-A088-4E00-8541-0428B1FDDEFB}" sibTransId="{D5D2FA95-E9D3-4265-A560-3BA749CEF1D3}"/>
    <dgm:cxn modelId="{ABAEAD09-275F-4D7D-B3A8-666EFB5EDEE0}" srcId="{6C4578AF-226E-4C8F-B0F6-21EA69EFDB06}" destId="{D85BEC8D-2E1E-41F0-ACB1-4A27AA88717F}" srcOrd="1" destOrd="0" parTransId="{11CBCAE0-19A8-4CC5-84AD-129729EB1046}" sibTransId="{7402AA1E-8DD3-46DE-8047-4F662203B508}"/>
    <dgm:cxn modelId="{9BEAEF7B-CB6B-4F55-90FA-C5DA28B5A3AC}" type="presOf" srcId="{A6B97503-5206-4F26-9541-84E3CAC9677B}" destId="{77D99C67-C82D-41F1-BC0F-B51E7C0AC3F5}" srcOrd="0" destOrd="0" presId="urn:microsoft.com/office/officeart/2005/8/layout/lProcess3"/>
    <dgm:cxn modelId="{7ACFD3D8-A785-4085-B05D-0A5F5182F516}" type="presParOf" srcId="{2304FFF8-10E5-4F62-BE04-D25D5B264293}" destId="{282047D3-678C-4971-B9A3-8ABBF4E7F66B}" srcOrd="0" destOrd="0" presId="urn:microsoft.com/office/officeart/2005/8/layout/lProcess3"/>
    <dgm:cxn modelId="{114EC91C-44A0-4A5C-B812-3ED3305960D8}" type="presParOf" srcId="{282047D3-678C-4971-B9A3-8ABBF4E7F66B}" destId="{7CFB920B-2C50-41F9-B7FF-F71A11F356C4}" srcOrd="0" destOrd="0" presId="urn:microsoft.com/office/officeart/2005/8/layout/lProcess3"/>
    <dgm:cxn modelId="{09D826A0-C58C-4B48-9122-561D9EC41CC4}" type="presParOf" srcId="{282047D3-678C-4971-B9A3-8ABBF4E7F66B}" destId="{6C235E57-6444-49BC-88C6-8280785AD945}" srcOrd="1" destOrd="0" presId="urn:microsoft.com/office/officeart/2005/8/layout/lProcess3"/>
    <dgm:cxn modelId="{0F57EF1C-604B-4F3F-A86E-6A6261D80B96}" type="presParOf" srcId="{282047D3-678C-4971-B9A3-8ABBF4E7F66B}" destId="{2F6DE579-7285-42AD-8575-43A787004B20}" srcOrd="2" destOrd="0" presId="urn:microsoft.com/office/officeart/2005/8/layout/lProcess3"/>
    <dgm:cxn modelId="{87D056C2-2472-49ED-BAE5-73C4BB927B88}" type="presParOf" srcId="{282047D3-678C-4971-B9A3-8ABBF4E7F66B}" destId="{F6F6AA1F-9B9F-4E0A-83A0-E38CF6AEB120}" srcOrd="3" destOrd="0" presId="urn:microsoft.com/office/officeart/2005/8/layout/lProcess3"/>
    <dgm:cxn modelId="{601489BF-D7A0-4D1D-9FF0-D7AEAA280EE8}" type="presParOf" srcId="{282047D3-678C-4971-B9A3-8ABBF4E7F66B}" destId="{B7E674AA-61C8-4C3B-8EEB-6FEFF8A3751C}" srcOrd="4" destOrd="0" presId="urn:microsoft.com/office/officeart/2005/8/layout/lProcess3"/>
    <dgm:cxn modelId="{65959B0A-2456-4EC7-92F5-E9A9EB1CB352}" type="presParOf" srcId="{282047D3-678C-4971-B9A3-8ABBF4E7F66B}" destId="{9417D762-5CE8-4C05-8C4D-E6EDEF849EE1}" srcOrd="5" destOrd="0" presId="urn:microsoft.com/office/officeart/2005/8/layout/lProcess3"/>
    <dgm:cxn modelId="{7838697C-EAAE-4409-A42D-58D5FDE843A2}" type="presParOf" srcId="{282047D3-678C-4971-B9A3-8ABBF4E7F66B}" destId="{B5356E93-D49E-4820-962F-D5B7C162E882}" srcOrd="6" destOrd="0" presId="urn:microsoft.com/office/officeart/2005/8/layout/lProcess3"/>
    <dgm:cxn modelId="{207E21D1-532F-43D2-87E4-CF7A6D248879}" type="presParOf" srcId="{282047D3-678C-4971-B9A3-8ABBF4E7F66B}" destId="{E3E212B9-5DBF-4E5D-9712-167811E65569}" srcOrd="7" destOrd="0" presId="urn:microsoft.com/office/officeart/2005/8/layout/lProcess3"/>
    <dgm:cxn modelId="{4C7AE502-B9FA-4896-9002-94B8EAD1CCC3}" type="presParOf" srcId="{282047D3-678C-4971-B9A3-8ABBF4E7F66B}" destId="{77D99C67-C82D-41F1-BC0F-B51E7C0AC3F5}" srcOrd="8" destOrd="0" presId="urn:microsoft.com/office/officeart/2005/8/layout/lProcess3"/>
    <dgm:cxn modelId="{0B635B6A-4BE3-4714-AE7C-33042081DEB2}" type="presParOf" srcId="{2304FFF8-10E5-4F62-BE04-D25D5B264293}" destId="{4C9FB6C8-49FD-437A-9418-FFBA5CC433CD}" srcOrd="1" destOrd="0" presId="urn:microsoft.com/office/officeart/2005/8/layout/lProcess3"/>
    <dgm:cxn modelId="{7DCAB807-7CE8-4B5B-B93C-4EAAF240E1C1}" type="presParOf" srcId="{2304FFF8-10E5-4F62-BE04-D25D5B264293}" destId="{9E26DE01-466B-4D55-9009-A621648CA029}" srcOrd="2" destOrd="0" presId="urn:microsoft.com/office/officeart/2005/8/layout/lProcess3"/>
    <dgm:cxn modelId="{AAF363BE-FA87-41EA-93D0-1C343745E7F3}" type="presParOf" srcId="{9E26DE01-466B-4D55-9009-A621648CA029}" destId="{8589CE85-7B87-4403-A824-D0B3C7EC655A}" srcOrd="0" destOrd="0" presId="urn:microsoft.com/office/officeart/2005/8/layout/lProcess3"/>
    <dgm:cxn modelId="{C67BE517-3487-4DD1-8928-AEBF9DD96A29}" type="presParOf" srcId="{9E26DE01-466B-4D55-9009-A621648CA029}" destId="{F3A96889-6D7F-4665-9874-E5A7B7E62A08}" srcOrd="1" destOrd="0" presId="urn:microsoft.com/office/officeart/2005/8/layout/lProcess3"/>
    <dgm:cxn modelId="{FE1462A3-554D-45E4-AEA4-D744F313D940}" type="presParOf" srcId="{9E26DE01-466B-4D55-9009-A621648CA029}" destId="{A3B897D0-D143-4B8C-841B-399EDA73F73E}" srcOrd="2" destOrd="0" presId="urn:microsoft.com/office/officeart/2005/8/layout/lProcess3"/>
    <dgm:cxn modelId="{7588CA8C-513A-4C46-9168-CCEE53D3268C}" type="presParOf" srcId="{9E26DE01-466B-4D55-9009-A621648CA029}" destId="{879065F5-09AB-409B-BDAD-21728FE970DB}" srcOrd="3" destOrd="0" presId="urn:microsoft.com/office/officeart/2005/8/layout/lProcess3"/>
    <dgm:cxn modelId="{E1738B82-E5E1-45A7-AFA3-DD06E4AA53A9}" type="presParOf" srcId="{9E26DE01-466B-4D55-9009-A621648CA029}" destId="{5D560261-0B1A-48DE-8561-ADF31100BF01}" srcOrd="4" destOrd="0" presId="urn:microsoft.com/office/officeart/2005/8/layout/lProcess3"/>
    <dgm:cxn modelId="{B29367BE-D14C-4379-B185-60E65CB5B036}" type="presParOf" srcId="{9E26DE01-466B-4D55-9009-A621648CA029}" destId="{16F9EDED-19C8-4817-B1BB-3F78135AF97F}" srcOrd="5" destOrd="0" presId="urn:microsoft.com/office/officeart/2005/8/layout/lProcess3"/>
    <dgm:cxn modelId="{FEF9A63D-E10A-47D5-B304-C1C4786A1023}" type="presParOf" srcId="{9E26DE01-466B-4D55-9009-A621648CA029}" destId="{1D8B41D2-EFAA-4FC3-87B1-765B91487083}" srcOrd="6" destOrd="0" presId="urn:microsoft.com/office/officeart/2005/8/layout/lProcess3"/>
    <dgm:cxn modelId="{710CFF63-AD73-403A-881E-A0C8323411CC}" type="presParOf" srcId="{9E26DE01-466B-4D55-9009-A621648CA029}" destId="{01265861-C519-44A5-AFD7-D6CD97EF2B5C}" srcOrd="7" destOrd="0" presId="urn:microsoft.com/office/officeart/2005/8/layout/lProcess3"/>
    <dgm:cxn modelId="{B8F02238-7D71-481E-A81B-07926A58645C}" type="presParOf" srcId="{9E26DE01-466B-4D55-9009-A621648CA029}" destId="{DB6D3854-C6C7-453E-94E7-10A211BDADAE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4051D7-8DFE-4749-A40A-09513BDBE90B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6C4578AF-226E-4C8F-B0F6-21EA69EFDB06}">
      <dgm:prSet phldrT="[Texto]"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internacionalización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CCC122-1977-4828-A315-BC1AEF9B137E}" type="parTrans" cxnId="{1927901C-5240-41C0-BE0A-9B597219500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B0A964-5E5A-49CC-81D5-A05133964BF2}" type="sibTrans" cxnId="{1927901C-5240-41C0-BE0A-9B597219500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6868F8-9E24-4922-98CF-1CBA11486BBD}">
      <dgm:prSet phldrT="[Texto]"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</a:t>
          </a:r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Madsen y Servais, 2007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58DE2D-7740-4E33-A6A7-81CA833B9190}" type="parTrans" cxnId="{A7590B7E-49A5-46CC-9185-979CF52F735B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1D32820-200F-4E47-90FB-290AD1F95D07}" type="sibTrans" cxnId="{A7590B7E-49A5-46CC-9185-979CF52F735B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04D4AE-34F3-4E7C-A96F-614E4F7CF87B}">
      <dgm:prSet phldrT="[Texto]"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ventaja comparativa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6F5EEE-45B5-4887-91BF-B84547260B21}" type="parTrans" cxnId="{002D852B-0DFA-4ED8-943C-E681A76F96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C9AAA7-72B3-4F8C-A25F-C8133CABE123}" type="sibTrans" cxnId="{002D852B-0DFA-4ED8-943C-E681A76F96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622566-28EC-4CC6-AE5E-12CC31DC6E7C}">
      <dgm:prSet phldrT="[Texto]"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David Ricardo</a:t>
          </a:r>
        </a:p>
        <a:p>
          <a:r>
            <a:rPr lang="es-CO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Siglo XIX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71E8DF-A7A2-480D-AE7C-0D58F64EB0F5}" type="parTrans" cxnId="{C79E143F-AC2B-4A8F-92B2-C3218B9EDC92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9C813F-733B-4D71-9B52-A76F6989F660}" type="sibTrans" cxnId="{C79E143F-AC2B-4A8F-92B2-C3218B9EDC92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8DA00A-E823-4D63-B8C4-4C9F8FE5AB36}">
      <dgm:prSet phldrT="[Texto]"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Costes relativos bajos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ABE062-C79E-41A0-AAF4-3C867710EBD0}" type="parTrans" cxnId="{C844B072-74AF-4770-922D-F7BEAAEE214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E8E0F-55A9-4D90-B6F3-0A0022104111}" type="sibTrans" cxnId="{C844B072-74AF-4770-922D-F7BEAAEE214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85BEC8D-2E1E-41F0-ACB1-4A27AA88717F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</a:t>
          </a:r>
          <a:r>
            <a:rPr lang="en-US" sz="16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iseño y desarrollo</a:t>
          </a:r>
          <a:endParaRPr lang="es-E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CBCAE0-19A8-4CC5-84AD-129729EB1046}" type="parTrans" cxnId="{ABAEAD09-275F-4D7D-B3A8-666EFB5EDEE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02AA1E-8DD3-46DE-8047-4F662203B508}" type="sibTrans" cxnId="{ABAEAD09-275F-4D7D-B3A8-666EFB5EDEE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669D61-774C-4916-A681-1E34739F2633}">
      <dgm:prSet custT="1"/>
      <dgm:spPr/>
      <dgm:t>
        <a:bodyPr/>
        <a:lstStyle/>
        <a:p>
          <a:r>
            <a:rPr lang="es-EC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Proceso de ingreso</a:t>
          </a:r>
          <a:endParaRPr lang="es-EC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0C8620C-A153-4D3A-8254-A852F35578FC}" type="parTrans" cxnId="{BCC281D2-7D4E-4FE1-A695-02635F2C39C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455E69-0B34-4E3B-98C1-9F5DE94E30C3}" type="sibTrans" cxnId="{BCC281D2-7D4E-4FE1-A695-02635F2C39C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B97503-5206-4F26-9541-84E3CAC9677B}">
      <dgm:prSet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Mercado internacional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EF904D8-A088-4E00-8541-0428B1FDDEFB}" type="parTrans" cxnId="{443C50EF-9F48-4D9B-9577-6001FE6A0B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D2FA95-E9D3-4265-A560-3BA749CEF1D3}" type="sibTrans" cxnId="{443C50EF-9F48-4D9B-9577-6001FE6A0B75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CEF4E2-A9FA-4CA2-8FF4-B89D113D5070}">
      <dgm:prSet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Especializarse en producir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EC6D8A7-F03B-41A8-873E-F1C38D026386}" type="parTrans" cxnId="{534F3C47-CEB8-410A-9B39-0435DCC5717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6B9331-5EB7-4446-A9D9-C4393560251A}" type="sibTrans" cxnId="{534F3C47-CEB8-410A-9B39-0435DCC57173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C2EDD6-CAB4-437B-88AE-E194B17AE5BD}">
      <dgm:prSet custT="1"/>
      <dgm:spPr/>
      <dgm:t>
        <a:bodyPr/>
        <a:lstStyle/>
        <a:p>
          <a:r>
            <a:rPr lang="es-CO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Más eficientes</a:t>
          </a:r>
          <a:endParaRPr lang="es-CO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8C60F6C-00AF-454B-9C63-8AAA6A8F3A08}" type="parTrans" cxnId="{4EBC3717-ED7F-4DE0-A394-26E55C9B238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5E5DE0E-1AC8-496D-A9F1-5F03B9BA6A10}" type="sibTrans" cxnId="{4EBC3717-ED7F-4DE0-A394-26E55C9B2380}">
      <dgm:prSet/>
      <dgm:spPr/>
      <dgm:t>
        <a:bodyPr/>
        <a:lstStyle/>
        <a:p>
          <a:endParaRPr lang="es-CO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04FFF8-10E5-4F62-BE04-D25D5B264293}" type="pres">
      <dgm:prSet presAssocID="{BE4051D7-8DFE-4749-A40A-09513BDBE90B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82047D3-678C-4971-B9A3-8ABBF4E7F66B}" type="pres">
      <dgm:prSet presAssocID="{6C4578AF-226E-4C8F-B0F6-21EA69EFDB06}" presName="horFlow" presStyleCnt="0"/>
      <dgm:spPr/>
      <dgm:t>
        <a:bodyPr/>
        <a:lstStyle/>
        <a:p>
          <a:endParaRPr lang="es-ES"/>
        </a:p>
      </dgm:t>
    </dgm:pt>
    <dgm:pt modelId="{7CFB920B-2C50-41F9-B7FF-F71A11F356C4}" type="pres">
      <dgm:prSet presAssocID="{6C4578AF-226E-4C8F-B0F6-21EA69EFDB06}" presName="bigChev" presStyleLbl="node1" presStyleIdx="0" presStyleCnt="2"/>
      <dgm:spPr/>
      <dgm:t>
        <a:bodyPr/>
        <a:lstStyle/>
        <a:p>
          <a:endParaRPr lang="es-ES"/>
        </a:p>
      </dgm:t>
    </dgm:pt>
    <dgm:pt modelId="{6C235E57-6444-49BC-88C6-8280785AD945}" type="pres">
      <dgm:prSet presAssocID="{7058DE2D-7740-4E33-A6A7-81CA833B9190}" presName="parTrans" presStyleCnt="0"/>
      <dgm:spPr/>
      <dgm:t>
        <a:bodyPr/>
        <a:lstStyle/>
        <a:p>
          <a:endParaRPr lang="es-ES"/>
        </a:p>
      </dgm:t>
    </dgm:pt>
    <dgm:pt modelId="{2F6DE579-7285-42AD-8575-43A787004B20}" type="pres">
      <dgm:prSet presAssocID="{DA6868F8-9E24-4922-98CF-1CBA11486BBD}" presName="node" presStyleLbl="alignAccFollow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6AA1F-9B9F-4E0A-83A0-E38CF6AEB120}" type="pres">
      <dgm:prSet presAssocID="{31D32820-200F-4E47-90FB-290AD1F95D07}" presName="sibTrans" presStyleCnt="0"/>
      <dgm:spPr/>
      <dgm:t>
        <a:bodyPr/>
        <a:lstStyle/>
        <a:p>
          <a:endParaRPr lang="es-ES"/>
        </a:p>
      </dgm:t>
    </dgm:pt>
    <dgm:pt modelId="{B7E674AA-61C8-4C3B-8EEB-6FEFF8A3751C}" type="pres">
      <dgm:prSet presAssocID="{D85BEC8D-2E1E-41F0-ACB1-4A27AA88717F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17D762-5CE8-4C05-8C4D-E6EDEF849EE1}" type="pres">
      <dgm:prSet presAssocID="{7402AA1E-8DD3-46DE-8047-4F662203B508}" presName="sibTrans" presStyleCnt="0"/>
      <dgm:spPr/>
      <dgm:t>
        <a:bodyPr/>
        <a:lstStyle/>
        <a:p>
          <a:endParaRPr lang="es-ES"/>
        </a:p>
      </dgm:t>
    </dgm:pt>
    <dgm:pt modelId="{B5356E93-D49E-4820-962F-D5B7C162E882}" type="pres">
      <dgm:prSet presAssocID="{C0669D61-774C-4916-A681-1E34739F2633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3E212B9-5DBF-4E5D-9712-167811E65569}" type="pres">
      <dgm:prSet presAssocID="{A9455E69-0B34-4E3B-98C1-9F5DE94E30C3}" presName="sibTrans" presStyleCnt="0"/>
      <dgm:spPr/>
      <dgm:t>
        <a:bodyPr/>
        <a:lstStyle/>
        <a:p>
          <a:endParaRPr lang="es-ES"/>
        </a:p>
      </dgm:t>
    </dgm:pt>
    <dgm:pt modelId="{77D99C67-C82D-41F1-BC0F-B51E7C0AC3F5}" type="pres">
      <dgm:prSet presAssocID="{A6B97503-5206-4F26-9541-84E3CAC9677B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9FB6C8-49FD-437A-9418-FFBA5CC433CD}" type="pres">
      <dgm:prSet presAssocID="{6C4578AF-226E-4C8F-B0F6-21EA69EFDB06}" presName="vSp" presStyleCnt="0"/>
      <dgm:spPr/>
      <dgm:t>
        <a:bodyPr/>
        <a:lstStyle/>
        <a:p>
          <a:endParaRPr lang="es-ES"/>
        </a:p>
      </dgm:t>
    </dgm:pt>
    <dgm:pt modelId="{9E26DE01-466B-4D55-9009-A621648CA029}" type="pres">
      <dgm:prSet presAssocID="{8904D4AE-34F3-4E7C-A96F-614E4F7CF87B}" presName="horFlow" presStyleCnt="0"/>
      <dgm:spPr/>
      <dgm:t>
        <a:bodyPr/>
        <a:lstStyle/>
        <a:p>
          <a:endParaRPr lang="es-ES"/>
        </a:p>
      </dgm:t>
    </dgm:pt>
    <dgm:pt modelId="{8589CE85-7B87-4403-A824-D0B3C7EC655A}" type="pres">
      <dgm:prSet presAssocID="{8904D4AE-34F3-4E7C-A96F-614E4F7CF87B}" presName="bigChev" presStyleLbl="node1" presStyleIdx="1" presStyleCnt="2"/>
      <dgm:spPr/>
      <dgm:t>
        <a:bodyPr/>
        <a:lstStyle/>
        <a:p>
          <a:endParaRPr lang="es-ES"/>
        </a:p>
      </dgm:t>
    </dgm:pt>
    <dgm:pt modelId="{F3A96889-6D7F-4665-9874-E5A7B7E62A08}" type="pres">
      <dgm:prSet presAssocID="{8271E8DF-A7A2-480D-AE7C-0D58F64EB0F5}" presName="parTrans" presStyleCnt="0"/>
      <dgm:spPr/>
      <dgm:t>
        <a:bodyPr/>
        <a:lstStyle/>
        <a:p>
          <a:endParaRPr lang="es-ES"/>
        </a:p>
      </dgm:t>
    </dgm:pt>
    <dgm:pt modelId="{A3B897D0-D143-4B8C-841B-399EDA73F73E}" type="pres">
      <dgm:prSet presAssocID="{0A622566-28EC-4CC6-AE5E-12CC31DC6E7C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879065F5-09AB-409B-BDAD-21728FE970DB}" type="pres">
      <dgm:prSet presAssocID="{479C813F-733B-4D71-9B52-A76F6989F660}" presName="sibTrans" presStyleCnt="0"/>
      <dgm:spPr/>
      <dgm:t>
        <a:bodyPr/>
        <a:lstStyle/>
        <a:p>
          <a:endParaRPr lang="es-ES"/>
        </a:p>
      </dgm:t>
    </dgm:pt>
    <dgm:pt modelId="{5D560261-0B1A-48DE-8561-ADF31100BF01}" type="pres">
      <dgm:prSet presAssocID="{34C2EDD6-CAB4-437B-88AE-E194B17AE5BD}" presName="node" presStyleLbl="alignAccFollowNode1" presStyleIdx="5" presStyleCnt="8" custLinFactX="144060" custLinFactNeighborX="200000" custLinFactNeighborY="-283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6F9EDED-19C8-4817-B1BB-3F78135AF97F}" type="pres">
      <dgm:prSet presAssocID="{55E5DE0E-1AC8-496D-A9F1-5F03B9BA6A10}" presName="sibTrans" presStyleCnt="0"/>
      <dgm:spPr/>
      <dgm:t>
        <a:bodyPr/>
        <a:lstStyle/>
        <a:p>
          <a:endParaRPr lang="es-ES"/>
        </a:p>
      </dgm:t>
    </dgm:pt>
    <dgm:pt modelId="{1D8B41D2-EFAA-4FC3-87B1-765B91487083}" type="pres">
      <dgm:prSet presAssocID="{EA8DA00A-E823-4D63-B8C4-4C9F8FE5AB36}" presName="node" presStyleLbl="alignAccFollowNode1" presStyleIdx="6" presStyleCnt="8" custLinFactNeighborX="-4051" custLinFactNeighborY="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265861-C519-44A5-AFD7-D6CD97EF2B5C}" type="pres">
      <dgm:prSet presAssocID="{3A2E8E0F-55A9-4D90-B6F3-0A0022104111}" presName="sibTrans" presStyleCnt="0"/>
      <dgm:spPr/>
      <dgm:t>
        <a:bodyPr/>
        <a:lstStyle/>
        <a:p>
          <a:endParaRPr lang="es-ES"/>
        </a:p>
      </dgm:t>
    </dgm:pt>
    <dgm:pt modelId="{DB6D3854-C6C7-453E-94E7-10A211BDADAE}" type="pres">
      <dgm:prSet presAssocID="{52CEF4E2-A9FA-4CA2-8FF4-B89D113D5070}" presName="node" presStyleLbl="alignAccFollowNode1" presStyleIdx="7" presStyleCnt="8" custLinFactX="-144362" custLinFactNeighborX="-200000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002D852B-0DFA-4ED8-943C-E681A76F9675}" srcId="{BE4051D7-8DFE-4749-A40A-09513BDBE90B}" destId="{8904D4AE-34F3-4E7C-A96F-614E4F7CF87B}" srcOrd="1" destOrd="0" parTransId="{506F5EEE-45B5-4887-91BF-B84547260B21}" sibTransId="{59C9AAA7-72B3-4F8C-A25F-C8133CABE123}"/>
    <dgm:cxn modelId="{C3F4E235-6AD4-47CC-BCA9-C4FF70E24A71}" type="presOf" srcId="{D85BEC8D-2E1E-41F0-ACB1-4A27AA88717F}" destId="{B7E674AA-61C8-4C3B-8EEB-6FEFF8A3751C}" srcOrd="0" destOrd="0" presId="urn:microsoft.com/office/officeart/2005/8/layout/lProcess3"/>
    <dgm:cxn modelId="{C79E143F-AC2B-4A8F-92B2-C3218B9EDC92}" srcId="{8904D4AE-34F3-4E7C-A96F-614E4F7CF87B}" destId="{0A622566-28EC-4CC6-AE5E-12CC31DC6E7C}" srcOrd="0" destOrd="0" parTransId="{8271E8DF-A7A2-480D-AE7C-0D58F64EB0F5}" sibTransId="{479C813F-733B-4D71-9B52-A76F6989F660}"/>
    <dgm:cxn modelId="{0F5A7C4E-8306-4402-8ECF-82A2D722BC8B}" type="presOf" srcId="{34C2EDD6-CAB4-437B-88AE-E194B17AE5BD}" destId="{5D560261-0B1A-48DE-8561-ADF31100BF01}" srcOrd="0" destOrd="0" presId="urn:microsoft.com/office/officeart/2005/8/layout/lProcess3"/>
    <dgm:cxn modelId="{428B5547-CFB0-4159-A3E5-064D6F16A93C}" type="presOf" srcId="{BE4051D7-8DFE-4749-A40A-09513BDBE90B}" destId="{2304FFF8-10E5-4F62-BE04-D25D5B264293}" srcOrd="0" destOrd="0" presId="urn:microsoft.com/office/officeart/2005/8/layout/lProcess3"/>
    <dgm:cxn modelId="{406AEB56-FA4A-4F02-8ABD-81EA84760370}" type="presOf" srcId="{52CEF4E2-A9FA-4CA2-8FF4-B89D113D5070}" destId="{DB6D3854-C6C7-453E-94E7-10A211BDADAE}" srcOrd="0" destOrd="0" presId="urn:microsoft.com/office/officeart/2005/8/layout/lProcess3"/>
    <dgm:cxn modelId="{4EBC3717-ED7F-4DE0-A394-26E55C9B2380}" srcId="{8904D4AE-34F3-4E7C-A96F-614E4F7CF87B}" destId="{34C2EDD6-CAB4-437B-88AE-E194B17AE5BD}" srcOrd="1" destOrd="0" parTransId="{38C60F6C-00AF-454B-9C63-8AAA6A8F3A08}" sibTransId="{55E5DE0E-1AC8-496D-A9F1-5F03B9BA6A10}"/>
    <dgm:cxn modelId="{E1DE73B1-6FF1-42CB-8B5D-A10004F40197}" type="presOf" srcId="{DA6868F8-9E24-4922-98CF-1CBA11486BBD}" destId="{2F6DE579-7285-42AD-8575-43A787004B20}" srcOrd="0" destOrd="0" presId="urn:microsoft.com/office/officeart/2005/8/layout/lProcess3"/>
    <dgm:cxn modelId="{42047637-705E-4448-A85C-DCDEC8F5B9EC}" type="presOf" srcId="{C0669D61-774C-4916-A681-1E34739F2633}" destId="{B5356E93-D49E-4820-962F-D5B7C162E882}" srcOrd="0" destOrd="0" presId="urn:microsoft.com/office/officeart/2005/8/layout/lProcess3"/>
    <dgm:cxn modelId="{9B641A7C-8444-4123-A91C-96E3790EB100}" type="presOf" srcId="{6C4578AF-226E-4C8F-B0F6-21EA69EFDB06}" destId="{7CFB920B-2C50-41F9-B7FF-F71A11F356C4}" srcOrd="0" destOrd="0" presId="urn:microsoft.com/office/officeart/2005/8/layout/lProcess3"/>
    <dgm:cxn modelId="{BCD483AF-9483-4F47-BF86-74AD0BC0EF56}" type="presOf" srcId="{0A622566-28EC-4CC6-AE5E-12CC31DC6E7C}" destId="{A3B897D0-D143-4B8C-841B-399EDA73F73E}" srcOrd="0" destOrd="0" presId="urn:microsoft.com/office/officeart/2005/8/layout/lProcess3"/>
    <dgm:cxn modelId="{C844B072-74AF-4770-922D-F7BEAAEE2143}" srcId="{8904D4AE-34F3-4E7C-A96F-614E4F7CF87B}" destId="{EA8DA00A-E823-4D63-B8C4-4C9F8FE5AB36}" srcOrd="2" destOrd="0" parTransId="{86ABE062-C79E-41A0-AAF4-3C867710EBD0}" sibTransId="{3A2E8E0F-55A9-4D90-B6F3-0A0022104111}"/>
    <dgm:cxn modelId="{534F3C47-CEB8-410A-9B39-0435DCC57173}" srcId="{8904D4AE-34F3-4E7C-A96F-614E4F7CF87B}" destId="{52CEF4E2-A9FA-4CA2-8FF4-B89D113D5070}" srcOrd="3" destOrd="0" parTransId="{4EC6D8A7-F03B-41A8-873E-F1C38D026386}" sibTransId="{416B9331-5EB7-4446-A9D9-C4393560251A}"/>
    <dgm:cxn modelId="{A7590B7E-49A5-46CC-9185-979CF52F735B}" srcId="{6C4578AF-226E-4C8F-B0F6-21EA69EFDB06}" destId="{DA6868F8-9E24-4922-98CF-1CBA11486BBD}" srcOrd="0" destOrd="0" parTransId="{7058DE2D-7740-4E33-A6A7-81CA833B9190}" sibTransId="{31D32820-200F-4E47-90FB-290AD1F95D07}"/>
    <dgm:cxn modelId="{BEBFDC08-CE1C-4FDA-BA35-0DCC79E28DE6}" type="presOf" srcId="{EA8DA00A-E823-4D63-B8C4-4C9F8FE5AB36}" destId="{1D8B41D2-EFAA-4FC3-87B1-765B91487083}" srcOrd="0" destOrd="0" presId="urn:microsoft.com/office/officeart/2005/8/layout/lProcess3"/>
    <dgm:cxn modelId="{1927901C-5240-41C0-BE0A-9B5972195000}" srcId="{BE4051D7-8DFE-4749-A40A-09513BDBE90B}" destId="{6C4578AF-226E-4C8F-B0F6-21EA69EFDB06}" srcOrd="0" destOrd="0" parTransId="{80CCC122-1977-4828-A315-BC1AEF9B137E}" sibTransId="{68B0A964-5E5A-49CC-81D5-A05133964BF2}"/>
    <dgm:cxn modelId="{565C56FF-B5C0-4FE0-8384-61B13B47F104}" type="presOf" srcId="{8904D4AE-34F3-4E7C-A96F-614E4F7CF87B}" destId="{8589CE85-7B87-4403-A824-D0B3C7EC655A}" srcOrd="0" destOrd="0" presId="urn:microsoft.com/office/officeart/2005/8/layout/lProcess3"/>
    <dgm:cxn modelId="{BCC281D2-7D4E-4FE1-A695-02635F2C39C0}" srcId="{6C4578AF-226E-4C8F-B0F6-21EA69EFDB06}" destId="{C0669D61-774C-4916-A681-1E34739F2633}" srcOrd="2" destOrd="0" parTransId="{D0C8620C-A153-4D3A-8254-A852F35578FC}" sibTransId="{A9455E69-0B34-4E3B-98C1-9F5DE94E30C3}"/>
    <dgm:cxn modelId="{443C50EF-9F48-4D9B-9577-6001FE6A0B75}" srcId="{6C4578AF-226E-4C8F-B0F6-21EA69EFDB06}" destId="{A6B97503-5206-4F26-9541-84E3CAC9677B}" srcOrd="3" destOrd="0" parTransId="{7EF904D8-A088-4E00-8541-0428B1FDDEFB}" sibTransId="{D5D2FA95-E9D3-4265-A560-3BA749CEF1D3}"/>
    <dgm:cxn modelId="{ABAEAD09-275F-4D7D-B3A8-666EFB5EDEE0}" srcId="{6C4578AF-226E-4C8F-B0F6-21EA69EFDB06}" destId="{D85BEC8D-2E1E-41F0-ACB1-4A27AA88717F}" srcOrd="1" destOrd="0" parTransId="{11CBCAE0-19A8-4CC5-84AD-129729EB1046}" sibTransId="{7402AA1E-8DD3-46DE-8047-4F662203B508}"/>
    <dgm:cxn modelId="{9BEAEF7B-CB6B-4F55-90FA-C5DA28B5A3AC}" type="presOf" srcId="{A6B97503-5206-4F26-9541-84E3CAC9677B}" destId="{77D99C67-C82D-41F1-BC0F-B51E7C0AC3F5}" srcOrd="0" destOrd="0" presId="urn:microsoft.com/office/officeart/2005/8/layout/lProcess3"/>
    <dgm:cxn modelId="{7ACFD3D8-A785-4085-B05D-0A5F5182F516}" type="presParOf" srcId="{2304FFF8-10E5-4F62-BE04-D25D5B264293}" destId="{282047D3-678C-4971-B9A3-8ABBF4E7F66B}" srcOrd="0" destOrd="0" presId="urn:microsoft.com/office/officeart/2005/8/layout/lProcess3"/>
    <dgm:cxn modelId="{114EC91C-44A0-4A5C-B812-3ED3305960D8}" type="presParOf" srcId="{282047D3-678C-4971-B9A3-8ABBF4E7F66B}" destId="{7CFB920B-2C50-41F9-B7FF-F71A11F356C4}" srcOrd="0" destOrd="0" presId="urn:microsoft.com/office/officeart/2005/8/layout/lProcess3"/>
    <dgm:cxn modelId="{09D826A0-C58C-4B48-9122-561D9EC41CC4}" type="presParOf" srcId="{282047D3-678C-4971-B9A3-8ABBF4E7F66B}" destId="{6C235E57-6444-49BC-88C6-8280785AD945}" srcOrd="1" destOrd="0" presId="urn:microsoft.com/office/officeart/2005/8/layout/lProcess3"/>
    <dgm:cxn modelId="{0F57EF1C-604B-4F3F-A86E-6A6261D80B96}" type="presParOf" srcId="{282047D3-678C-4971-B9A3-8ABBF4E7F66B}" destId="{2F6DE579-7285-42AD-8575-43A787004B20}" srcOrd="2" destOrd="0" presId="urn:microsoft.com/office/officeart/2005/8/layout/lProcess3"/>
    <dgm:cxn modelId="{87D056C2-2472-49ED-BAE5-73C4BB927B88}" type="presParOf" srcId="{282047D3-678C-4971-B9A3-8ABBF4E7F66B}" destId="{F6F6AA1F-9B9F-4E0A-83A0-E38CF6AEB120}" srcOrd="3" destOrd="0" presId="urn:microsoft.com/office/officeart/2005/8/layout/lProcess3"/>
    <dgm:cxn modelId="{601489BF-D7A0-4D1D-9FF0-D7AEAA280EE8}" type="presParOf" srcId="{282047D3-678C-4971-B9A3-8ABBF4E7F66B}" destId="{B7E674AA-61C8-4C3B-8EEB-6FEFF8A3751C}" srcOrd="4" destOrd="0" presId="urn:microsoft.com/office/officeart/2005/8/layout/lProcess3"/>
    <dgm:cxn modelId="{65959B0A-2456-4EC7-92F5-E9A9EB1CB352}" type="presParOf" srcId="{282047D3-678C-4971-B9A3-8ABBF4E7F66B}" destId="{9417D762-5CE8-4C05-8C4D-E6EDEF849EE1}" srcOrd="5" destOrd="0" presId="urn:microsoft.com/office/officeart/2005/8/layout/lProcess3"/>
    <dgm:cxn modelId="{7838697C-EAAE-4409-A42D-58D5FDE843A2}" type="presParOf" srcId="{282047D3-678C-4971-B9A3-8ABBF4E7F66B}" destId="{B5356E93-D49E-4820-962F-D5B7C162E882}" srcOrd="6" destOrd="0" presId="urn:microsoft.com/office/officeart/2005/8/layout/lProcess3"/>
    <dgm:cxn modelId="{207E21D1-532F-43D2-87E4-CF7A6D248879}" type="presParOf" srcId="{282047D3-678C-4971-B9A3-8ABBF4E7F66B}" destId="{E3E212B9-5DBF-4E5D-9712-167811E65569}" srcOrd="7" destOrd="0" presId="urn:microsoft.com/office/officeart/2005/8/layout/lProcess3"/>
    <dgm:cxn modelId="{4C7AE502-B9FA-4896-9002-94B8EAD1CCC3}" type="presParOf" srcId="{282047D3-678C-4971-B9A3-8ABBF4E7F66B}" destId="{77D99C67-C82D-41F1-BC0F-B51E7C0AC3F5}" srcOrd="8" destOrd="0" presId="urn:microsoft.com/office/officeart/2005/8/layout/lProcess3"/>
    <dgm:cxn modelId="{0B635B6A-4BE3-4714-AE7C-33042081DEB2}" type="presParOf" srcId="{2304FFF8-10E5-4F62-BE04-D25D5B264293}" destId="{4C9FB6C8-49FD-437A-9418-FFBA5CC433CD}" srcOrd="1" destOrd="0" presId="urn:microsoft.com/office/officeart/2005/8/layout/lProcess3"/>
    <dgm:cxn modelId="{7DCAB807-7CE8-4B5B-B93C-4EAAF240E1C1}" type="presParOf" srcId="{2304FFF8-10E5-4F62-BE04-D25D5B264293}" destId="{9E26DE01-466B-4D55-9009-A621648CA029}" srcOrd="2" destOrd="0" presId="urn:microsoft.com/office/officeart/2005/8/layout/lProcess3"/>
    <dgm:cxn modelId="{AAF363BE-FA87-41EA-93D0-1C343745E7F3}" type="presParOf" srcId="{9E26DE01-466B-4D55-9009-A621648CA029}" destId="{8589CE85-7B87-4403-A824-D0B3C7EC655A}" srcOrd="0" destOrd="0" presId="urn:microsoft.com/office/officeart/2005/8/layout/lProcess3"/>
    <dgm:cxn modelId="{C67BE517-3487-4DD1-8928-AEBF9DD96A29}" type="presParOf" srcId="{9E26DE01-466B-4D55-9009-A621648CA029}" destId="{F3A96889-6D7F-4665-9874-E5A7B7E62A08}" srcOrd="1" destOrd="0" presId="urn:microsoft.com/office/officeart/2005/8/layout/lProcess3"/>
    <dgm:cxn modelId="{FE1462A3-554D-45E4-AEA4-D744F313D940}" type="presParOf" srcId="{9E26DE01-466B-4D55-9009-A621648CA029}" destId="{A3B897D0-D143-4B8C-841B-399EDA73F73E}" srcOrd="2" destOrd="0" presId="urn:microsoft.com/office/officeart/2005/8/layout/lProcess3"/>
    <dgm:cxn modelId="{7588CA8C-513A-4C46-9168-CCEE53D3268C}" type="presParOf" srcId="{9E26DE01-466B-4D55-9009-A621648CA029}" destId="{879065F5-09AB-409B-BDAD-21728FE970DB}" srcOrd="3" destOrd="0" presId="urn:microsoft.com/office/officeart/2005/8/layout/lProcess3"/>
    <dgm:cxn modelId="{E1738B82-E5E1-45A7-AFA3-DD06E4AA53A9}" type="presParOf" srcId="{9E26DE01-466B-4D55-9009-A621648CA029}" destId="{5D560261-0B1A-48DE-8561-ADF31100BF01}" srcOrd="4" destOrd="0" presId="urn:microsoft.com/office/officeart/2005/8/layout/lProcess3"/>
    <dgm:cxn modelId="{B29367BE-D14C-4379-B185-60E65CB5B036}" type="presParOf" srcId="{9E26DE01-466B-4D55-9009-A621648CA029}" destId="{16F9EDED-19C8-4817-B1BB-3F78135AF97F}" srcOrd="5" destOrd="0" presId="urn:microsoft.com/office/officeart/2005/8/layout/lProcess3"/>
    <dgm:cxn modelId="{FEF9A63D-E10A-47D5-B304-C1C4786A1023}" type="presParOf" srcId="{9E26DE01-466B-4D55-9009-A621648CA029}" destId="{1D8B41D2-EFAA-4FC3-87B1-765B91487083}" srcOrd="6" destOrd="0" presId="urn:microsoft.com/office/officeart/2005/8/layout/lProcess3"/>
    <dgm:cxn modelId="{710CFF63-AD73-403A-881E-A0C8323411CC}" type="presParOf" srcId="{9E26DE01-466B-4D55-9009-A621648CA029}" destId="{01265861-C519-44A5-AFD7-D6CD97EF2B5C}" srcOrd="7" destOrd="0" presId="urn:microsoft.com/office/officeart/2005/8/layout/lProcess3"/>
    <dgm:cxn modelId="{B8F02238-7D71-481E-A81B-07926A58645C}" type="presParOf" srcId="{9E26DE01-466B-4D55-9009-A621648CA029}" destId="{DB6D3854-C6C7-453E-94E7-10A211BDADAE}" srcOrd="8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8F29295-10C9-4174-88E7-6FC7FB2182AD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FEFC7A1-4081-41A6-820B-8499136C84C4}">
      <dgm:prSet phldrT="[Texto]" custT="1"/>
      <dgm:spPr/>
      <dgm:t>
        <a:bodyPr/>
        <a:lstStyle/>
        <a:p>
          <a:endParaRPr lang="es-ES" sz="200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producción de brócoli se concentra en dos provincias: Cotopaxi y Pichincha</a:t>
          </a:r>
        </a:p>
        <a:p>
          <a:endParaRPr lang="es-EC" sz="25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D5AAC5C-8904-46C0-8D8F-A092E8F09E1C}" type="parTrans" cxnId="{96BEA670-4889-4C54-BA5F-A3B691F3F69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0B05035-65AD-44E6-B4CE-FFD53C3218DE}" type="sibTrans" cxnId="{96BEA670-4889-4C54-BA5F-A3B691F3F696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73B37E-E25F-4FF2-8367-2024763FF411}">
      <dgm:prSet phldrT="[Texto]" custT="1"/>
      <dgm:spPr/>
      <dgm:t>
        <a:bodyPr/>
        <a:lstStyle/>
        <a:p>
          <a:r>
            <a:rPr lang="es-ES" sz="24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esquema de monocultivo en sus tierras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83B327-1809-492C-847B-930EA425B096}" type="parTrans" cxnId="{C5BF375B-4969-4BAA-808F-4DF94A9052B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547529-7D71-4384-8F08-D50C14E0D9CB}" type="sibTrans" cxnId="{C5BF375B-4969-4BAA-808F-4DF94A9052B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30B8E6-4D0E-454F-B24C-AF6AB7FDB24A}">
      <dgm:prSet custT="1"/>
      <dgm:spPr/>
      <dgm:t>
        <a:bodyPr/>
        <a:lstStyle/>
        <a:p>
          <a:r>
            <a:rPr lang="es-E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Ventaja competitiva muy destacable frente a su competencia: México y China</a:t>
          </a:r>
          <a:endParaRPr lang="es-EC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C2090F-B7DB-4523-8954-6AD1A5B5F1FD}" type="parTrans" cxnId="{7E618591-45A4-47C3-AAA1-3150D857E69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371EA55-D1C2-4C81-A9C6-F3398956563F}" type="sibTrans" cxnId="{7E618591-45A4-47C3-AAA1-3150D857E69A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DA455-E9E6-4AC9-8428-B0F0246E91A2}" type="pres">
      <dgm:prSet presAssocID="{08F29295-10C9-4174-88E7-6FC7FB2182A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2502D96-AC25-4B52-BFD9-9E154D746594}" type="pres">
      <dgm:prSet presAssocID="{5FEFC7A1-4081-41A6-820B-8499136C84C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7A0F9C-C06C-464E-868A-8B9D65F32A58}" type="pres">
      <dgm:prSet presAssocID="{30B05035-65AD-44E6-B4CE-FFD53C3218DE}" presName="sibTrans" presStyleCnt="0"/>
      <dgm:spPr/>
      <dgm:t>
        <a:bodyPr/>
        <a:lstStyle/>
        <a:p>
          <a:endParaRPr lang="es-ES"/>
        </a:p>
      </dgm:t>
    </dgm:pt>
    <dgm:pt modelId="{890A9371-27AE-4317-AB8D-422254AB335A}" type="pres">
      <dgm:prSet presAssocID="{6D73B37E-E25F-4FF2-8367-2024763FF41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71734-FAD1-48EB-B26F-3873D749382E}" type="pres">
      <dgm:prSet presAssocID="{DB547529-7D71-4384-8F08-D50C14E0D9CB}" presName="sibTrans" presStyleCnt="0"/>
      <dgm:spPr/>
      <dgm:t>
        <a:bodyPr/>
        <a:lstStyle/>
        <a:p>
          <a:endParaRPr lang="es-ES"/>
        </a:p>
      </dgm:t>
    </dgm:pt>
    <dgm:pt modelId="{43B2F239-D0A8-4C68-B821-FDD02D8556CB}" type="pres">
      <dgm:prSet presAssocID="{1530B8E6-4D0E-454F-B24C-AF6AB7FDB24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A752A0E4-A6C7-44EA-92E7-648F8A5987D6}" type="presOf" srcId="{08F29295-10C9-4174-88E7-6FC7FB2182AD}" destId="{123DA455-E9E6-4AC9-8428-B0F0246E91A2}" srcOrd="0" destOrd="0" presId="urn:microsoft.com/office/officeart/2005/8/layout/default"/>
    <dgm:cxn modelId="{C5BF375B-4969-4BAA-808F-4DF94A9052B1}" srcId="{08F29295-10C9-4174-88E7-6FC7FB2182AD}" destId="{6D73B37E-E25F-4FF2-8367-2024763FF411}" srcOrd="1" destOrd="0" parTransId="{9983B327-1809-492C-847B-930EA425B096}" sibTransId="{DB547529-7D71-4384-8F08-D50C14E0D9CB}"/>
    <dgm:cxn modelId="{96BEA670-4889-4C54-BA5F-A3B691F3F696}" srcId="{08F29295-10C9-4174-88E7-6FC7FB2182AD}" destId="{5FEFC7A1-4081-41A6-820B-8499136C84C4}" srcOrd="0" destOrd="0" parTransId="{9D5AAC5C-8904-46C0-8D8F-A092E8F09E1C}" sibTransId="{30B05035-65AD-44E6-B4CE-FFD53C3218DE}"/>
    <dgm:cxn modelId="{7E618591-45A4-47C3-AAA1-3150D857E69A}" srcId="{08F29295-10C9-4174-88E7-6FC7FB2182AD}" destId="{1530B8E6-4D0E-454F-B24C-AF6AB7FDB24A}" srcOrd="2" destOrd="0" parTransId="{DDC2090F-B7DB-4523-8954-6AD1A5B5F1FD}" sibTransId="{E371EA55-D1C2-4C81-A9C6-F3398956563F}"/>
    <dgm:cxn modelId="{4752AD19-3F5D-412A-BD54-F3F929D076DE}" type="presOf" srcId="{1530B8E6-4D0E-454F-B24C-AF6AB7FDB24A}" destId="{43B2F239-D0A8-4C68-B821-FDD02D8556CB}" srcOrd="0" destOrd="0" presId="urn:microsoft.com/office/officeart/2005/8/layout/default"/>
    <dgm:cxn modelId="{4D8CD7AD-CF3A-4A52-A9F9-EE47848AA903}" type="presOf" srcId="{5FEFC7A1-4081-41A6-820B-8499136C84C4}" destId="{82502D96-AC25-4B52-BFD9-9E154D746594}" srcOrd="0" destOrd="0" presId="urn:microsoft.com/office/officeart/2005/8/layout/default"/>
    <dgm:cxn modelId="{89CAC70B-707A-467B-8F00-EDBA8E2BF2DE}" type="presOf" srcId="{6D73B37E-E25F-4FF2-8367-2024763FF411}" destId="{890A9371-27AE-4317-AB8D-422254AB335A}" srcOrd="0" destOrd="0" presId="urn:microsoft.com/office/officeart/2005/8/layout/default"/>
    <dgm:cxn modelId="{85A26542-098C-4516-818E-5190924160BF}" type="presParOf" srcId="{123DA455-E9E6-4AC9-8428-B0F0246E91A2}" destId="{82502D96-AC25-4B52-BFD9-9E154D746594}" srcOrd="0" destOrd="0" presId="urn:microsoft.com/office/officeart/2005/8/layout/default"/>
    <dgm:cxn modelId="{BE74465A-5F71-44A7-B3CA-9FD71C72FA91}" type="presParOf" srcId="{123DA455-E9E6-4AC9-8428-B0F0246E91A2}" destId="{B27A0F9C-C06C-464E-868A-8B9D65F32A58}" srcOrd="1" destOrd="0" presId="urn:microsoft.com/office/officeart/2005/8/layout/default"/>
    <dgm:cxn modelId="{7F297D5E-35F1-4493-A034-6223F2FC98CF}" type="presParOf" srcId="{123DA455-E9E6-4AC9-8428-B0F0246E91A2}" destId="{890A9371-27AE-4317-AB8D-422254AB335A}" srcOrd="2" destOrd="0" presId="urn:microsoft.com/office/officeart/2005/8/layout/default"/>
    <dgm:cxn modelId="{0D2F2B52-35ED-4105-B88B-FD73CF3C88A4}" type="presParOf" srcId="{123DA455-E9E6-4AC9-8428-B0F0246E91A2}" destId="{D9A71734-FAD1-48EB-B26F-3873D749382E}" srcOrd="3" destOrd="0" presId="urn:microsoft.com/office/officeart/2005/8/layout/default"/>
    <dgm:cxn modelId="{490C8ED9-3FC0-43D2-AF07-4CA948450BCF}" type="presParOf" srcId="{123DA455-E9E6-4AC9-8428-B0F0246E91A2}" destId="{43B2F239-D0A8-4C68-B821-FDD02D8556C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6FFC8C-1D18-4E7C-A454-4E62B86D1F7B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F322AAA1-5822-4A4D-B879-8F37C0F0FFBC}">
      <dgm:prSet phldrT="[Texto]"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Producto orgánico</a:t>
          </a:r>
          <a:endParaRPr lang="es-EC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90334A-E6FF-4520-8F36-899A15A5C977}" type="parTrans" cxnId="{0EFEF35A-136A-47EB-A018-0198F1C9CE4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CEBF024-4166-4DD7-A82D-E5B4A5B79F5C}" type="sibTrans" cxnId="{0EFEF35A-136A-47EB-A018-0198F1C9CE4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FE683-DC45-40DB-85B4-D8521C5581CF}">
      <dgm:prSet phldrT="[Texto]"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Durante todo el año y acceso a riego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184950-DB5A-432B-B0F2-B7CCA2D2CE2B}" type="parTrans" cxnId="{CCAD926B-4EFD-4005-B1B9-893E1CC8238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A248C4-C6DA-403D-A6EA-5751DED8A831}" type="sibTrans" cxnId="{CCAD926B-4EFD-4005-B1B9-893E1CC82381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311744-93F0-4008-91B9-2C06FA386403}">
      <dgm:prSet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Estándares de calidad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23D2E5-1968-4880-AF41-BF9F668F0F86}" type="parTrans" cxnId="{3E3F2712-6E5B-40F7-AF2D-78931BEB39B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D7DF1C5-03AB-4992-B98C-FBA4C5EE45FD}" type="sibTrans" cxnId="{3E3F2712-6E5B-40F7-AF2D-78931BEB39B0}">
      <dgm:prSet/>
      <dgm:spPr/>
      <dgm:t>
        <a:bodyPr/>
        <a:lstStyle/>
        <a:p>
          <a:endParaRPr lang="es-EC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5B49960-16FF-4CF3-AF44-23DA347DCDDA}">
      <dgm:prSet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 IQF</a:t>
          </a:r>
          <a:endParaRPr lang="es-ES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1A87C4-C44F-48ED-8E08-F870012FCA7F}" type="parTrans" cxnId="{4F05BBC7-0CAB-494C-A8E1-A90DC62B74B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0567A6-043A-40BF-A2C5-6AB7DA33C8F0}" type="sibTrans" cxnId="{4F05BBC7-0CAB-494C-A8E1-A90DC62B74BF}">
      <dgm:prSet/>
      <dgm:spPr/>
      <dgm:t>
        <a:bodyPr/>
        <a:lstStyle/>
        <a:p>
          <a:endParaRPr lang="es-ES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DDF6D6-9CDF-4D31-8F7B-2F490C200FE9}" type="pres">
      <dgm:prSet presAssocID="{856FFC8C-1D18-4E7C-A454-4E62B86D1F7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93EAA6E-BE34-47AD-B23F-777F3DF08974}" type="pres">
      <dgm:prSet presAssocID="{F322AAA1-5822-4A4D-B879-8F37C0F0FFBC}" presName="node" presStyleLbl="node1" presStyleIdx="0" presStyleCnt="4" custScaleY="10002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C7DECE8-261E-41BB-B0AE-DDCD1FCACF05}" type="pres">
      <dgm:prSet presAssocID="{CCEBF024-4166-4DD7-A82D-E5B4A5B79F5C}" presName="sibTrans" presStyleCnt="0"/>
      <dgm:spPr/>
      <dgm:t>
        <a:bodyPr/>
        <a:lstStyle/>
        <a:p>
          <a:endParaRPr lang="es-ES"/>
        </a:p>
      </dgm:t>
    </dgm:pt>
    <dgm:pt modelId="{9F989DE5-E8B6-4F99-AA3E-FCE21EF1CAA0}" type="pres">
      <dgm:prSet presAssocID="{71DFE683-DC45-40DB-85B4-D8521C5581C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BD6679-A7BE-4CD1-85F4-0B98F96372CD}" type="pres">
      <dgm:prSet presAssocID="{09A248C4-C6DA-403D-A6EA-5751DED8A831}" presName="sibTrans" presStyleCnt="0"/>
      <dgm:spPr/>
      <dgm:t>
        <a:bodyPr/>
        <a:lstStyle/>
        <a:p>
          <a:endParaRPr lang="es-ES"/>
        </a:p>
      </dgm:t>
    </dgm:pt>
    <dgm:pt modelId="{DECE9D7D-BA55-4F88-9EFC-B44DBE72A235}" type="pres">
      <dgm:prSet presAssocID="{26311744-93F0-4008-91B9-2C06FA38640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03751F6-EEF8-40B1-A832-3006E217CD5B}" type="pres">
      <dgm:prSet presAssocID="{BD7DF1C5-03AB-4992-B98C-FBA4C5EE45FD}" presName="sibTrans" presStyleCnt="0"/>
      <dgm:spPr/>
    </dgm:pt>
    <dgm:pt modelId="{35AB048B-C91C-49F9-A061-1D94A64B964B}" type="pres">
      <dgm:prSet presAssocID="{95B49960-16FF-4CF3-AF44-23DA347DCDD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3D83DB-50C6-4F84-997B-33BE3274D320}" type="presOf" srcId="{95B49960-16FF-4CF3-AF44-23DA347DCDDA}" destId="{35AB048B-C91C-49F9-A061-1D94A64B964B}" srcOrd="0" destOrd="0" presId="urn:microsoft.com/office/officeart/2005/8/layout/default"/>
    <dgm:cxn modelId="{C904247E-1CE1-4937-8331-2272371CB759}" type="presOf" srcId="{26311744-93F0-4008-91B9-2C06FA386403}" destId="{DECE9D7D-BA55-4F88-9EFC-B44DBE72A235}" srcOrd="0" destOrd="0" presId="urn:microsoft.com/office/officeart/2005/8/layout/default"/>
    <dgm:cxn modelId="{62334967-099E-44F9-8728-9A0A64DB3626}" type="presOf" srcId="{F322AAA1-5822-4A4D-B879-8F37C0F0FFBC}" destId="{593EAA6E-BE34-47AD-B23F-777F3DF08974}" srcOrd="0" destOrd="0" presId="urn:microsoft.com/office/officeart/2005/8/layout/default"/>
    <dgm:cxn modelId="{B8589DA7-160B-4D52-B8C0-5CCCA76F3125}" type="presOf" srcId="{71DFE683-DC45-40DB-85B4-D8521C5581CF}" destId="{9F989DE5-E8B6-4F99-AA3E-FCE21EF1CAA0}" srcOrd="0" destOrd="0" presId="urn:microsoft.com/office/officeart/2005/8/layout/default"/>
    <dgm:cxn modelId="{40A3D892-5790-4950-B10D-77844F696436}" type="presOf" srcId="{856FFC8C-1D18-4E7C-A454-4E62B86D1F7B}" destId="{C4DDF6D6-9CDF-4D31-8F7B-2F490C200FE9}" srcOrd="0" destOrd="0" presId="urn:microsoft.com/office/officeart/2005/8/layout/default"/>
    <dgm:cxn modelId="{4F05BBC7-0CAB-494C-A8E1-A90DC62B74BF}" srcId="{856FFC8C-1D18-4E7C-A454-4E62B86D1F7B}" destId="{95B49960-16FF-4CF3-AF44-23DA347DCDDA}" srcOrd="3" destOrd="0" parTransId="{E51A87C4-C44F-48ED-8E08-F870012FCA7F}" sibTransId="{8C0567A6-043A-40BF-A2C5-6AB7DA33C8F0}"/>
    <dgm:cxn modelId="{0EFEF35A-136A-47EB-A018-0198F1C9CE40}" srcId="{856FFC8C-1D18-4E7C-A454-4E62B86D1F7B}" destId="{F322AAA1-5822-4A4D-B879-8F37C0F0FFBC}" srcOrd="0" destOrd="0" parTransId="{2D90334A-E6FF-4520-8F36-899A15A5C977}" sibTransId="{CCEBF024-4166-4DD7-A82D-E5B4A5B79F5C}"/>
    <dgm:cxn modelId="{CCAD926B-4EFD-4005-B1B9-893E1CC82381}" srcId="{856FFC8C-1D18-4E7C-A454-4E62B86D1F7B}" destId="{71DFE683-DC45-40DB-85B4-D8521C5581CF}" srcOrd="1" destOrd="0" parTransId="{6E184950-DB5A-432B-B0F2-B7CCA2D2CE2B}" sibTransId="{09A248C4-C6DA-403D-A6EA-5751DED8A831}"/>
    <dgm:cxn modelId="{3E3F2712-6E5B-40F7-AF2D-78931BEB39B0}" srcId="{856FFC8C-1D18-4E7C-A454-4E62B86D1F7B}" destId="{26311744-93F0-4008-91B9-2C06FA386403}" srcOrd="2" destOrd="0" parTransId="{1A23D2E5-1968-4880-AF41-BF9F668F0F86}" sibTransId="{BD7DF1C5-03AB-4992-B98C-FBA4C5EE45FD}"/>
    <dgm:cxn modelId="{2E479299-95F6-4D3F-A518-3F55587A43C1}" type="presParOf" srcId="{C4DDF6D6-9CDF-4D31-8F7B-2F490C200FE9}" destId="{593EAA6E-BE34-47AD-B23F-777F3DF08974}" srcOrd="0" destOrd="0" presId="urn:microsoft.com/office/officeart/2005/8/layout/default"/>
    <dgm:cxn modelId="{C8A87313-7C82-475D-9335-5C0AD6F238DC}" type="presParOf" srcId="{C4DDF6D6-9CDF-4D31-8F7B-2F490C200FE9}" destId="{8C7DECE8-261E-41BB-B0AE-DDCD1FCACF05}" srcOrd="1" destOrd="0" presId="urn:microsoft.com/office/officeart/2005/8/layout/default"/>
    <dgm:cxn modelId="{B28AC911-4687-4A2F-8FB0-AB97906F407C}" type="presParOf" srcId="{C4DDF6D6-9CDF-4D31-8F7B-2F490C200FE9}" destId="{9F989DE5-E8B6-4F99-AA3E-FCE21EF1CAA0}" srcOrd="2" destOrd="0" presId="urn:microsoft.com/office/officeart/2005/8/layout/default"/>
    <dgm:cxn modelId="{9738F958-BA0F-42D3-910A-6E534D3574AE}" type="presParOf" srcId="{C4DDF6D6-9CDF-4D31-8F7B-2F490C200FE9}" destId="{4DBD6679-A7BE-4CD1-85F4-0B98F96372CD}" srcOrd="3" destOrd="0" presId="urn:microsoft.com/office/officeart/2005/8/layout/default"/>
    <dgm:cxn modelId="{E243DD49-A264-4216-B0F2-D2C293B5E94B}" type="presParOf" srcId="{C4DDF6D6-9CDF-4D31-8F7B-2F490C200FE9}" destId="{DECE9D7D-BA55-4F88-9EFC-B44DBE72A235}" srcOrd="4" destOrd="0" presId="urn:microsoft.com/office/officeart/2005/8/layout/default"/>
    <dgm:cxn modelId="{34F3D23E-F486-497F-9A15-D1E5071F42A1}" type="presParOf" srcId="{C4DDF6D6-9CDF-4D31-8F7B-2F490C200FE9}" destId="{203751F6-EEF8-40B1-A832-3006E217CD5B}" srcOrd="5" destOrd="0" presId="urn:microsoft.com/office/officeart/2005/8/layout/default"/>
    <dgm:cxn modelId="{4F0A419A-A303-4FAB-989B-04754D20B655}" type="presParOf" srcId="{C4DDF6D6-9CDF-4D31-8F7B-2F490C200FE9}" destId="{35AB048B-C91C-49F9-A061-1D94A64B964B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855B386-0C67-4021-9A51-9B829E219C3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760F701-76DF-43E3-AF14-AF113A201417}">
      <dgm:prSet phldrT="[Texto]"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investigación: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</a:p>
        <a:p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(Cualitativa: Fuentes bibliográficas Cuantitativa:  Recolección de datos).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D5BE632-FEB0-4831-92BA-546A57ABC564}" type="parTrans" cxnId="{31DAB3EE-0F49-4B0A-A09D-5EBCF995582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29BE959-DBCF-4E4E-A326-1C11EDEDB0CF}" type="sibTrans" cxnId="{31DAB3EE-0F49-4B0A-A09D-5EBCF995582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69D253-FB3A-4877-92C0-34902CC86190}">
      <dgm:prSet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Tipología de investigación: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 (Situación actual )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F6D331-8FCF-4A73-BBE3-FA9474C0A7F6}" type="parTrans" cxnId="{9F36C494-FF68-4BEA-99F6-9A8954B8363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85A3D4-D084-448E-A0E1-CF8BE7CC6055}" type="sibTrans" cxnId="{9F36C494-FF68-4BEA-99F6-9A8954B83637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16B7CC-FCDA-4983-98B3-D022F6B260E2}">
      <dgm:prSet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su finalidad: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Aplicada</a:t>
          </a:r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(Solución de problemas)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9C6F12E-5DD8-4A10-AEBF-BB91CC33451B}" type="parTrans" cxnId="{5E0FF4A0-6EA1-4FB7-A0EE-B1DCBDC8BCE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47AA7E-693D-4603-8A7E-D28446AA115F}" type="sibTrans" cxnId="{5E0FF4A0-6EA1-4FB7-A0EE-B1DCBDC8BCE3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E6815C-6C22-4A7E-A31C-DE47DB625EA2}">
      <dgm:prSet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información: 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Mixta</a:t>
          </a:r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(Bases de datos y entrevistas)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9B9EEC0-3D21-4A42-8705-87783B33C20D}" type="parTrans" cxnId="{86C97A5A-38A8-4AE5-A674-7C23B9B1EF6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FC36DF-3B4B-48E6-850E-F7210F72D4F4}" type="sibTrans" cxnId="{86C97A5A-38A8-4AE5-A674-7C23B9B1EF61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D93E19-2E08-473F-ABC1-192AC359121A}">
      <dgm:prSet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las variables: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investigación No Experimental (Sin manipulación de variables)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89E820-C8F4-401A-B968-8A1D31D839BF}" type="parTrans" cxnId="{9437AFB7-8F58-424A-92E7-8EB356FECCF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9FCBD-E3C7-4F63-8050-8110A9C0AB9E}" type="sibTrans" cxnId="{9437AFB7-8F58-424A-92E7-8EB356FECCFA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772BE-6F52-42A3-BB77-DB90CE7F6292}">
      <dgm:prSet/>
      <dgm:spPr/>
      <dgm:t>
        <a:bodyPr/>
        <a:lstStyle/>
        <a:p>
          <a:r>
            <a:rPr lang="es-EC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Procedimiento para recolección de datos: </a:t>
          </a:r>
          <a:r>
            <a:rPr lang="es-EC" b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Bases de datos</a:t>
          </a:r>
          <a:endParaRPr lang="es-EC" b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01A0A54-1A52-4C97-8790-33B82BAAB763}" type="parTrans" cxnId="{70FCDFB1-012B-4F14-82C5-E31759B0350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0EABF27-5254-4D44-8A10-B631011BD9C1}" type="sibTrans" cxnId="{70FCDFB1-012B-4F14-82C5-E31759B0350E}">
      <dgm:prSet/>
      <dgm:spPr/>
      <dgm:t>
        <a:bodyPr/>
        <a:lstStyle/>
        <a:p>
          <a:endParaRPr lang="es-EC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AF23D6-71BD-4698-A269-C29721B8EFE6}" type="pres">
      <dgm:prSet presAssocID="{2855B386-0C67-4021-9A51-9B829E219C3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DF5A6F8E-4144-4867-8CF7-73D2515DF15D}" type="pres">
      <dgm:prSet presAssocID="{7760F701-76DF-43E3-AF14-AF113A201417}" presName="compNode" presStyleCnt="0"/>
      <dgm:spPr/>
    </dgm:pt>
    <dgm:pt modelId="{A4C2ED98-8DBE-4260-AA21-9FAA160DFAC8}" type="pres">
      <dgm:prSet presAssocID="{7760F701-76DF-43E3-AF14-AF113A201417}" presName="pictRect" presStyleLbl="node1" presStyleIdx="0" presStyleCnt="6" custScaleX="79740" custScaleY="772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4B464B2B-67D8-4661-927D-EE18BBE0A5A1}" type="pres">
      <dgm:prSet presAssocID="{7760F701-76DF-43E3-AF14-AF113A201417}" presName="textRect" presStyleLbl="revTx" presStyleIdx="0" presStyleCnt="6" custScaleX="112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4E0B3D-E10A-4D61-98DB-F7C20877C137}" type="pres">
      <dgm:prSet presAssocID="{F29BE959-DBCF-4E4E-A326-1C11EDEDB0C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BC1171D4-FDA0-40F8-829C-BFC75E4E4550}" type="pres">
      <dgm:prSet presAssocID="{C869D253-FB3A-4877-92C0-34902CC86190}" presName="compNode" presStyleCnt="0"/>
      <dgm:spPr/>
    </dgm:pt>
    <dgm:pt modelId="{6488C7A0-7E93-4225-9F50-F48F847BA3C2}" type="pres">
      <dgm:prSet presAssocID="{C869D253-FB3A-4877-92C0-34902CC86190}" presName="pictRect" presStyleLbl="node1" presStyleIdx="1" presStyleCnt="6" custScaleX="79740" custScaleY="7720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FF36C02-8FE0-4890-BC1A-1D3BACC0FA35}" type="pres">
      <dgm:prSet presAssocID="{C869D253-FB3A-4877-92C0-34902CC86190}" presName="textRect" presStyleLbl="revTx" presStyleIdx="1" presStyleCnt="6" custScaleX="11170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B5D1F87-B8D8-41A3-AB8C-FDCAC45B1995}" type="pres">
      <dgm:prSet presAssocID="{A585A3D4-D084-448E-A0E1-CF8BE7CC605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C7C3B78-B9DD-4BD6-B0B7-E6C7952CE593}" type="pres">
      <dgm:prSet presAssocID="{AA16B7CC-FCDA-4983-98B3-D022F6B260E2}" presName="compNode" presStyleCnt="0"/>
      <dgm:spPr/>
    </dgm:pt>
    <dgm:pt modelId="{F240F681-2E9C-4DF4-AF1B-03E4A8298337}" type="pres">
      <dgm:prSet presAssocID="{AA16B7CC-FCDA-4983-98B3-D022F6B260E2}" presName="pictRect" presStyleLbl="node1" presStyleIdx="2" presStyleCnt="6" custScaleX="79740" custScaleY="772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E91420A5-3761-47BE-8326-5AD75E41C0EB}" type="pres">
      <dgm:prSet presAssocID="{AA16B7CC-FCDA-4983-98B3-D022F6B260E2}" presName="textRec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F1B0F06-D296-432E-B672-C9BB8F110B8B}" type="pres">
      <dgm:prSet presAssocID="{DE47AA7E-693D-4603-8A7E-D28446AA115F}" presName="sibTrans" presStyleLbl="sibTrans2D1" presStyleIdx="0" presStyleCnt="0"/>
      <dgm:spPr/>
      <dgm:t>
        <a:bodyPr/>
        <a:lstStyle/>
        <a:p>
          <a:endParaRPr lang="es-ES"/>
        </a:p>
      </dgm:t>
    </dgm:pt>
    <dgm:pt modelId="{F8C67B5B-BBCC-4446-B5C5-46E5310ED0CB}" type="pres">
      <dgm:prSet presAssocID="{15E6815C-6C22-4A7E-A31C-DE47DB625EA2}" presName="compNode" presStyleCnt="0"/>
      <dgm:spPr/>
    </dgm:pt>
    <dgm:pt modelId="{F29BA083-9AD3-4BF7-9C71-4E6D4372C43C}" type="pres">
      <dgm:prSet presAssocID="{15E6815C-6C22-4A7E-A31C-DE47DB625EA2}" presName="pictRect" presStyleLbl="node1" presStyleIdx="3" presStyleCnt="6" custScaleX="79740" custScaleY="772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884CA313-2606-4CBC-A707-3F878E426C2A}" type="pres">
      <dgm:prSet presAssocID="{15E6815C-6C22-4A7E-A31C-DE47DB625EA2}" presName="textRec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DCCE9B-35FF-4837-8E06-CBB4CF7BC47D}" type="pres">
      <dgm:prSet presAssocID="{4DFC36DF-3B4B-48E6-850E-F7210F72D4F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C22F6AE1-E08B-42DC-B04D-9006529C91B8}" type="pres">
      <dgm:prSet presAssocID="{5AD93E19-2E08-473F-ABC1-192AC359121A}" presName="compNode" presStyleCnt="0"/>
      <dgm:spPr/>
    </dgm:pt>
    <dgm:pt modelId="{6C5674E2-399C-4D4C-9BE6-4307EBF86503}" type="pres">
      <dgm:prSet presAssocID="{5AD93E19-2E08-473F-ABC1-192AC359121A}" presName="pictRect" presStyleLbl="node1" presStyleIdx="4" presStyleCnt="6" custScaleX="79740" custScaleY="77200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61B18F6A-B16B-47D0-BB16-2883A902D69A}" type="pres">
      <dgm:prSet presAssocID="{5AD93E19-2E08-473F-ABC1-192AC359121A}" presName="textRec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709FAB8-531A-45A8-8B13-2BC16EB08F22}" type="pres">
      <dgm:prSet presAssocID="{6B49FCBD-E3C7-4F63-8050-8110A9C0AB9E}" presName="sibTrans" presStyleLbl="sibTrans2D1" presStyleIdx="0" presStyleCnt="0"/>
      <dgm:spPr/>
      <dgm:t>
        <a:bodyPr/>
        <a:lstStyle/>
        <a:p>
          <a:endParaRPr lang="es-ES"/>
        </a:p>
      </dgm:t>
    </dgm:pt>
    <dgm:pt modelId="{6ADFC4F8-7CB2-488D-BFCA-763558CF8A62}" type="pres">
      <dgm:prSet presAssocID="{D17772BE-6F52-42A3-BB77-DB90CE7F6292}" presName="compNode" presStyleCnt="0"/>
      <dgm:spPr/>
    </dgm:pt>
    <dgm:pt modelId="{864B4BEC-BE15-43D5-98CF-4AC90C705205}" type="pres">
      <dgm:prSet presAssocID="{D17772BE-6F52-42A3-BB77-DB90CE7F6292}" presName="pictRect" presStyleLbl="node1" presStyleIdx="5" presStyleCnt="6" custScaleX="79740" custScaleY="77200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s-ES"/>
        </a:p>
      </dgm:t>
    </dgm:pt>
    <dgm:pt modelId="{748BFFC5-BE95-4EF7-B28A-CA1F80D5CDB6}" type="pres">
      <dgm:prSet presAssocID="{D17772BE-6F52-42A3-BB77-DB90CE7F6292}" presName="textRec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82C774A-D89D-4A72-80F3-3E12E547F83F}" type="presOf" srcId="{7760F701-76DF-43E3-AF14-AF113A201417}" destId="{4B464B2B-67D8-4661-927D-EE18BBE0A5A1}" srcOrd="0" destOrd="0" presId="urn:microsoft.com/office/officeart/2005/8/layout/pList1"/>
    <dgm:cxn modelId="{2D28B384-8E78-4978-8F2C-22E3458D55DA}" type="presOf" srcId="{4DFC36DF-3B4B-48E6-850E-F7210F72D4F4}" destId="{ABDCCE9B-35FF-4837-8E06-CBB4CF7BC47D}" srcOrd="0" destOrd="0" presId="urn:microsoft.com/office/officeart/2005/8/layout/pList1"/>
    <dgm:cxn modelId="{696F8977-0871-4FF3-84B5-7EEAF41AF141}" type="presOf" srcId="{F29BE959-DBCF-4E4E-A326-1C11EDEDB0CF}" destId="{FE4E0B3D-E10A-4D61-98DB-F7C20877C137}" srcOrd="0" destOrd="0" presId="urn:microsoft.com/office/officeart/2005/8/layout/pList1"/>
    <dgm:cxn modelId="{86C97A5A-38A8-4AE5-A674-7C23B9B1EF61}" srcId="{2855B386-0C67-4021-9A51-9B829E219C3D}" destId="{15E6815C-6C22-4A7E-A31C-DE47DB625EA2}" srcOrd="3" destOrd="0" parTransId="{E9B9EEC0-3D21-4A42-8705-87783B33C20D}" sibTransId="{4DFC36DF-3B4B-48E6-850E-F7210F72D4F4}"/>
    <dgm:cxn modelId="{BF56755F-2B85-4033-8C48-D7DE586BD70D}" type="presOf" srcId="{C869D253-FB3A-4877-92C0-34902CC86190}" destId="{6FF36C02-8FE0-4890-BC1A-1D3BACC0FA35}" srcOrd="0" destOrd="0" presId="urn:microsoft.com/office/officeart/2005/8/layout/pList1"/>
    <dgm:cxn modelId="{5E0FF4A0-6EA1-4FB7-A0EE-B1DCBDC8BCE3}" srcId="{2855B386-0C67-4021-9A51-9B829E219C3D}" destId="{AA16B7CC-FCDA-4983-98B3-D022F6B260E2}" srcOrd="2" destOrd="0" parTransId="{29C6F12E-5DD8-4A10-AEBF-BB91CC33451B}" sibTransId="{DE47AA7E-693D-4603-8A7E-D28446AA115F}"/>
    <dgm:cxn modelId="{A4349781-F947-4F6A-BA11-4E57523455A0}" type="presOf" srcId="{2855B386-0C67-4021-9A51-9B829E219C3D}" destId="{ADAF23D6-71BD-4698-A269-C29721B8EFE6}" srcOrd="0" destOrd="0" presId="urn:microsoft.com/office/officeart/2005/8/layout/pList1"/>
    <dgm:cxn modelId="{591B95B9-5BFC-4D90-AD20-6B66A6B4112D}" type="presOf" srcId="{DE47AA7E-693D-4603-8A7E-D28446AA115F}" destId="{4F1B0F06-D296-432E-B672-C9BB8F110B8B}" srcOrd="0" destOrd="0" presId="urn:microsoft.com/office/officeart/2005/8/layout/pList1"/>
    <dgm:cxn modelId="{70FCDFB1-012B-4F14-82C5-E31759B0350E}" srcId="{2855B386-0C67-4021-9A51-9B829E219C3D}" destId="{D17772BE-6F52-42A3-BB77-DB90CE7F6292}" srcOrd="5" destOrd="0" parTransId="{501A0A54-1A52-4C97-8790-33B82BAAB763}" sibTransId="{C0EABF27-5254-4D44-8A10-B631011BD9C1}"/>
    <dgm:cxn modelId="{31DAB3EE-0F49-4B0A-A09D-5EBCF9955823}" srcId="{2855B386-0C67-4021-9A51-9B829E219C3D}" destId="{7760F701-76DF-43E3-AF14-AF113A201417}" srcOrd="0" destOrd="0" parTransId="{1D5BE632-FEB0-4831-92BA-546A57ABC564}" sibTransId="{F29BE959-DBCF-4E4E-A326-1C11EDEDB0CF}"/>
    <dgm:cxn modelId="{7A0C0763-C875-479B-A2ED-993655EE532A}" type="presOf" srcId="{A585A3D4-D084-448E-A0E1-CF8BE7CC6055}" destId="{1B5D1F87-B8D8-41A3-AB8C-FDCAC45B1995}" srcOrd="0" destOrd="0" presId="urn:microsoft.com/office/officeart/2005/8/layout/pList1"/>
    <dgm:cxn modelId="{5112B534-2F0E-4053-8A2C-6000C2E97BB5}" type="presOf" srcId="{5AD93E19-2E08-473F-ABC1-192AC359121A}" destId="{61B18F6A-B16B-47D0-BB16-2883A902D69A}" srcOrd="0" destOrd="0" presId="urn:microsoft.com/office/officeart/2005/8/layout/pList1"/>
    <dgm:cxn modelId="{F8CC197D-4338-45A1-9397-61DED01FBBE3}" type="presOf" srcId="{6B49FCBD-E3C7-4F63-8050-8110A9C0AB9E}" destId="{2709FAB8-531A-45A8-8B13-2BC16EB08F22}" srcOrd="0" destOrd="0" presId="urn:microsoft.com/office/officeart/2005/8/layout/pList1"/>
    <dgm:cxn modelId="{70D67935-2754-463F-892C-A301EC97224C}" type="presOf" srcId="{AA16B7CC-FCDA-4983-98B3-D022F6B260E2}" destId="{E91420A5-3761-47BE-8326-5AD75E41C0EB}" srcOrd="0" destOrd="0" presId="urn:microsoft.com/office/officeart/2005/8/layout/pList1"/>
    <dgm:cxn modelId="{9437AFB7-8F58-424A-92E7-8EB356FECCFA}" srcId="{2855B386-0C67-4021-9A51-9B829E219C3D}" destId="{5AD93E19-2E08-473F-ABC1-192AC359121A}" srcOrd="4" destOrd="0" parTransId="{DB89E820-C8F4-401A-B968-8A1D31D839BF}" sibTransId="{6B49FCBD-E3C7-4F63-8050-8110A9C0AB9E}"/>
    <dgm:cxn modelId="{9F36C494-FF68-4BEA-99F6-9A8954B83637}" srcId="{2855B386-0C67-4021-9A51-9B829E219C3D}" destId="{C869D253-FB3A-4877-92C0-34902CC86190}" srcOrd="1" destOrd="0" parTransId="{39F6D331-8FCF-4A73-BBE3-FA9474C0A7F6}" sibTransId="{A585A3D4-D084-448E-A0E1-CF8BE7CC6055}"/>
    <dgm:cxn modelId="{082F7D76-42DA-4C16-9DD4-9FA4231BE851}" type="presOf" srcId="{D17772BE-6F52-42A3-BB77-DB90CE7F6292}" destId="{748BFFC5-BE95-4EF7-B28A-CA1F80D5CDB6}" srcOrd="0" destOrd="0" presId="urn:microsoft.com/office/officeart/2005/8/layout/pList1"/>
    <dgm:cxn modelId="{0E34C77D-8ADF-4462-893A-C849FE078C9E}" type="presOf" srcId="{15E6815C-6C22-4A7E-A31C-DE47DB625EA2}" destId="{884CA313-2606-4CBC-A707-3F878E426C2A}" srcOrd="0" destOrd="0" presId="urn:microsoft.com/office/officeart/2005/8/layout/pList1"/>
    <dgm:cxn modelId="{DB72ACDC-CFF7-452F-9A6E-DE693C68C711}" type="presParOf" srcId="{ADAF23D6-71BD-4698-A269-C29721B8EFE6}" destId="{DF5A6F8E-4144-4867-8CF7-73D2515DF15D}" srcOrd="0" destOrd="0" presId="urn:microsoft.com/office/officeart/2005/8/layout/pList1"/>
    <dgm:cxn modelId="{1D7751D6-6492-4DBC-9F08-22F4C477BC57}" type="presParOf" srcId="{DF5A6F8E-4144-4867-8CF7-73D2515DF15D}" destId="{A4C2ED98-8DBE-4260-AA21-9FAA160DFAC8}" srcOrd="0" destOrd="0" presId="urn:microsoft.com/office/officeart/2005/8/layout/pList1"/>
    <dgm:cxn modelId="{485C3962-D53E-4172-BDD8-53D15BED2E74}" type="presParOf" srcId="{DF5A6F8E-4144-4867-8CF7-73D2515DF15D}" destId="{4B464B2B-67D8-4661-927D-EE18BBE0A5A1}" srcOrd="1" destOrd="0" presId="urn:microsoft.com/office/officeart/2005/8/layout/pList1"/>
    <dgm:cxn modelId="{5AAD19E3-6E90-4819-9BCA-DA126C96FA70}" type="presParOf" srcId="{ADAF23D6-71BD-4698-A269-C29721B8EFE6}" destId="{FE4E0B3D-E10A-4D61-98DB-F7C20877C137}" srcOrd="1" destOrd="0" presId="urn:microsoft.com/office/officeart/2005/8/layout/pList1"/>
    <dgm:cxn modelId="{5A62D216-FFFE-465B-8EAA-7136A50054B6}" type="presParOf" srcId="{ADAF23D6-71BD-4698-A269-C29721B8EFE6}" destId="{BC1171D4-FDA0-40F8-829C-BFC75E4E4550}" srcOrd="2" destOrd="0" presId="urn:microsoft.com/office/officeart/2005/8/layout/pList1"/>
    <dgm:cxn modelId="{D7E09F83-56AA-4A76-BCBB-8BD073CEF203}" type="presParOf" srcId="{BC1171D4-FDA0-40F8-829C-BFC75E4E4550}" destId="{6488C7A0-7E93-4225-9F50-F48F847BA3C2}" srcOrd="0" destOrd="0" presId="urn:microsoft.com/office/officeart/2005/8/layout/pList1"/>
    <dgm:cxn modelId="{902652CB-7B8A-44C6-B158-6E32B8E83CF4}" type="presParOf" srcId="{BC1171D4-FDA0-40F8-829C-BFC75E4E4550}" destId="{6FF36C02-8FE0-4890-BC1A-1D3BACC0FA35}" srcOrd="1" destOrd="0" presId="urn:microsoft.com/office/officeart/2005/8/layout/pList1"/>
    <dgm:cxn modelId="{7D7B7B93-1CB9-441D-872C-051A9D57845B}" type="presParOf" srcId="{ADAF23D6-71BD-4698-A269-C29721B8EFE6}" destId="{1B5D1F87-B8D8-41A3-AB8C-FDCAC45B1995}" srcOrd="3" destOrd="0" presId="urn:microsoft.com/office/officeart/2005/8/layout/pList1"/>
    <dgm:cxn modelId="{C55BFF03-E43E-453E-B9DD-058E8A2F0713}" type="presParOf" srcId="{ADAF23D6-71BD-4698-A269-C29721B8EFE6}" destId="{DC7C3B78-B9DD-4BD6-B0B7-E6C7952CE593}" srcOrd="4" destOrd="0" presId="urn:microsoft.com/office/officeart/2005/8/layout/pList1"/>
    <dgm:cxn modelId="{5500A7F4-74E9-4906-AD4C-1466598C12F0}" type="presParOf" srcId="{DC7C3B78-B9DD-4BD6-B0B7-E6C7952CE593}" destId="{F240F681-2E9C-4DF4-AF1B-03E4A8298337}" srcOrd="0" destOrd="0" presId="urn:microsoft.com/office/officeart/2005/8/layout/pList1"/>
    <dgm:cxn modelId="{E43FBB0D-EF26-4680-B62A-3FC3B90E2A38}" type="presParOf" srcId="{DC7C3B78-B9DD-4BD6-B0B7-E6C7952CE593}" destId="{E91420A5-3761-47BE-8326-5AD75E41C0EB}" srcOrd="1" destOrd="0" presId="urn:microsoft.com/office/officeart/2005/8/layout/pList1"/>
    <dgm:cxn modelId="{9B2B8FE4-8D12-425E-AB00-87F95D97C008}" type="presParOf" srcId="{ADAF23D6-71BD-4698-A269-C29721B8EFE6}" destId="{4F1B0F06-D296-432E-B672-C9BB8F110B8B}" srcOrd="5" destOrd="0" presId="urn:microsoft.com/office/officeart/2005/8/layout/pList1"/>
    <dgm:cxn modelId="{3FAAA597-A2CE-4A98-A5CD-FCEE7AC000CB}" type="presParOf" srcId="{ADAF23D6-71BD-4698-A269-C29721B8EFE6}" destId="{F8C67B5B-BBCC-4446-B5C5-46E5310ED0CB}" srcOrd="6" destOrd="0" presId="urn:microsoft.com/office/officeart/2005/8/layout/pList1"/>
    <dgm:cxn modelId="{CE4007B9-9A5C-4B29-83EA-F9F496BAD5F5}" type="presParOf" srcId="{F8C67B5B-BBCC-4446-B5C5-46E5310ED0CB}" destId="{F29BA083-9AD3-4BF7-9C71-4E6D4372C43C}" srcOrd="0" destOrd="0" presId="urn:microsoft.com/office/officeart/2005/8/layout/pList1"/>
    <dgm:cxn modelId="{E6C80EA4-4B78-4EC6-B099-4982E5A6523B}" type="presParOf" srcId="{F8C67B5B-BBCC-4446-B5C5-46E5310ED0CB}" destId="{884CA313-2606-4CBC-A707-3F878E426C2A}" srcOrd="1" destOrd="0" presId="urn:microsoft.com/office/officeart/2005/8/layout/pList1"/>
    <dgm:cxn modelId="{BAF05FB7-D9E0-473D-B539-5D7741E903AF}" type="presParOf" srcId="{ADAF23D6-71BD-4698-A269-C29721B8EFE6}" destId="{ABDCCE9B-35FF-4837-8E06-CBB4CF7BC47D}" srcOrd="7" destOrd="0" presId="urn:microsoft.com/office/officeart/2005/8/layout/pList1"/>
    <dgm:cxn modelId="{20941575-A11B-42C8-92FB-BE327837834F}" type="presParOf" srcId="{ADAF23D6-71BD-4698-A269-C29721B8EFE6}" destId="{C22F6AE1-E08B-42DC-B04D-9006529C91B8}" srcOrd="8" destOrd="0" presId="urn:microsoft.com/office/officeart/2005/8/layout/pList1"/>
    <dgm:cxn modelId="{D3C54261-ADB2-4E16-B5CD-71AEC533CAA3}" type="presParOf" srcId="{C22F6AE1-E08B-42DC-B04D-9006529C91B8}" destId="{6C5674E2-399C-4D4C-9BE6-4307EBF86503}" srcOrd="0" destOrd="0" presId="urn:microsoft.com/office/officeart/2005/8/layout/pList1"/>
    <dgm:cxn modelId="{E2109F15-0B01-47ED-8CF4-43B45E98DC39}" type="presParOf" srcId="{C22F6AE1-E08B-42DC-B04D-9006529C91B8}" destId="{61B18F6A-B16B-47D0-BB16-2883A902D69A}" srcOrd="1" destOrd="0" presId="urn:microsoft.com/office/officeart/2005/8/layout/pList1"/>
    <dgm:cxn modelId="{3EF61984-914B-4485-AB9D-F142DF621B43}" type="presParOf" srcId="{ADAF23D6-71BD-4698-A269-C29721B8EFE6}" destId="{2709FAB8-531A-45A8-8B13-2BC16EB08F22}" srcOrd="9" destOrd="0" presId="urn:microsoft.com/office/officeart/2005/8/layout/pList1"/>
    <dgm:cxn modelId="{8B9EC261-C95E-4D94-9137-187F7B33FC20}" type="presParOf" srcId="{ADAF23D6-71BD-4698-A269-C29721B8EFE6}" destId="{6ADFC4F8-7CB2-488D-BFCA-763558CF8A62}" srcOrd="10" destOrd="0" presId="urn:microsoft.com/office/officeart/2005/8/layout/pList1"/>
    <dgm:cxn modelId="{4F6DF8C2-70E3-423D-9287-54E7CA5C353F}" type="presParOf" srcId="{6ADFC4F8-7CB2-488D-BFCA-763558CF8A62}" destId="{864B4BEC-BE15-43D5-98CF-4AC90C705205}" srcOrd="0" destOrd="0" presId="urn:microsoft.com/office/officeart/2005/8/layout/pList1"/>
    <dgm:cxn modelId="{E1714F4F-409F-405E-B638-D66E7E7543F6}" type="presParOf" srcId="{6ADFC4F8-7CB2-488D-BFCA-763558CF8A62}" destId="{748BFFC5-BE95-4EF7-B28A-CA1F80D5CDB6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0DDDD74-9E2A-4B22-B663-ACF68C9198E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93EE35D8-AA3E-4BE8-B737-E4CEA5961D25}">
      <dgm:prSet phldrT="[Texto]" custT="1"/>
      <dgm:spPr/>
      <dgm:t>
        <a:bodyPr/>
        <a:lstStyle/>
        <a:p>
          <a:r>
            <a:rPr lang="es-E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Cadena productiva en 1990</a:t>
          </a:r>
          <a:endParaRPr lang="es-E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4DBD0E0-6B07-4F1F-8B28-F75A27A35712}" type="parTrans" cxnId="{19E8FBB9-8774-4A0B-8755-A720CC74D1D9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578B23-7D49-45E9-B3F6-2901D1C9CB0F}" type="sibTrans" cxnId="{19E8FBB9-8774-4A0B-8755-A720CC74D1D9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20BBBC-F536-43BA-9D5E-BED558149B1A}">
      <dgm:prSet phldrT="[Texto]" custT="1"/>
      <dgm:spPr/>
      <dgm:t>
        <a:bodyPr/>
        <a:lstStyle/>
        <a:p>
          <a:r>
            <a:rPr lang="es-ES" sz="23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Segundo producto no tradicional</a:t>
          </a:r>
          <a:endParaRPr lang="es-E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E55ECB-891B-4CAA-AA4A-533DCE840A92}" type="parTrans" cxnId="{2AE62C04-C962-4D41-8F1A-47FBB86CEA86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92AB65-9AD9-4E94-BA65-36B1312F9DC0}" type="sibTrans" cxnId="{2AE62C04-C962-4D41-8F1A-47FBB86CEA86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147CA03-A348-42FB-8FE5-E121D3E4AEA3}">
      <dgm:prSet phldrT="[Texto]" custT="1"/>
      <dgm:spPr/>
      <dgm:t>
        <a:bodyPr/>
        <a:lstStyle/>
        <a:p>
          <a:r>
            <a:rPr lang="es-ES" sz="2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Región andina</a:t>
          </a:r>
          <a:endParaRPr lang="es-E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74B090-698D-4F14-A278-1A20870D1EFD}" type="parTrans" cxnId="{84B2882A-81AE-4DC0-8AC8-1D0A8722A668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1C81B-DC26-41B7-A94D-4FDA6F4ACB02}" type="sibTrans" cxnId="{84B2882A-81AE-4DC0-8AC8-1D0A8722A668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125294-89E5-4EFB-81CF-68406B4E6223}">
      <dgm:prSet phldrT="[Texto]" custT="1"/>
      <dgm:spPr/>
      <dgm:t>
        <a:bodyPr/>
        <a:lstStyle/>
        <a:p>
          <a:r>
            <a:rPr lang="es-ES" sz="2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60 -65 días</a:t>
          </a:r>
          <a:endParaRPr lang="es-E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00EAF-55BB-4987-9587-B6F5AFBB870A}" type="parTrans" cxnId="{19D55A45-6FE0-44D0-8859-F2BCDFDBCA44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20E0F-6EA2-44DC-8B1A-6233AC39F526}" type="sibTrans" cxnId="{19D55A45-6FE0-44D0-8859-F2BCDFDBCA44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C742348-046D-4262-94FE-D7F1705DEA01}">
      <dgm:prSet phldrT="[Texto]" custT="1"/>
      <dgm:spPr/>
      <dgm:t>
        <a:bodyPr/>
        <a:lstStyle/>
        <a:p>
          <a:r>
            <a:rPr lang="es-ES" sz="23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Cinco fases: crecimiento, inducción floral, formación de pellas, floración, fructificación</a:t>
          </a:r>
          <a:endParaRPr lang="es-ES" sz="23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A287B17-083F-4F08-A114-929CD9B8CAA0}" type="parTrans" cxnId="{2ED5E3F2-5200-44C7-9B35-50EC77530942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49BFF9-F6BC-4A35-ACB0-F3427F200C2F}" type="sibTrans" cxnId="{2ED5E3F2-5200-44C7-9B35-50EC77530942}">
      <dgm:prSet/>
      <dgm:spPr/>
      <dgm:t>
        <a:bodyPr/>
        <a:lstStyle/>
        <a:p>
          <a:endParaRPr lang="es-ES" sz="230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E0E40C-5181-4360-B044-F11F88F28591}" type="pres">
      <dgm:prSet presAssocID="{40DDDD74-9E2A-4B22-B663-ACF68C9198E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7EE6F7F5-9B2C-44B8-85C0-D3C1615EDB7B}" type="pres">
      <dgm:prSet presAssocID="{40DDDD74-9E2A-4B22-B663-ACF68C9198E9}" presName="Name1" presStyleCnt="0"/>
      <dgm:spPr/>
    </dgm:pt>
    <dgm:pt modelId="{5AC422A6-8D8A-4A3C-BDBF-0524E3CF7337}" type="pres">
      <dgm:prSet presAssocID="{40DDDD74-9E2A-4B22-B663-ACF68C9198E9}" presName="cycle" presStyleCnt="0"/>
      <dgm:spPr/>
    </dgm:pt>
    <dgm:pt modelId="{1EF34A6B-07D8-4CB3-B102-1D5A5DDBFB94}" type="pres">
      <dgm:prSet presAssocID="{40DDDD74-9E2A-4B22-B663-ACF68C9198E9}" presName="srcNode" presStyleLbl="node1" presStyleIdx="0" presStyleCnt="5"/>
      <dgm:spPr/>
    </dgm:pt>
    <dgm:pt modelId="{A85641E2-229E-418C-A045-C835B1249CC9}" type="pres">
      <dgm:prSet presAssocID="{40DDDD74-9E2A-4B22-B663-ACF68C9198E9}" presName="conn" presStyleLbl="parChTrans1D2" presStyleIdx="0" presStyleCnt="1"/>
      <dgm:spPr/>
      <dgm:t>
        <a:bodyPr/>
        <a:lstStyle/>
        <a:p>
          <a:endParaRPr lang="es-ES"/>
        </a:p>
      </dgm:t>
    </dgm:pt>
    <dgm:pt modelId="{B6EA3063-422A-49D6-80AF-FC1A7D0EE0FD}" type="pres">
      <dgm:prSet presAssocID="{40DDDD74-9E2A-4B22-B663-ACF68C9198E9}" presName="extraNode" presStyleLbl="node1" presStyleIdx="0" presStyleCnt="5"/>
      <dgm:spPr/>
    </dgm:pt>
    <dgm:pt modelId="{FC934722-CC0D-45FD-9044-06400DF620D1}" type="pres">
      <dgm:prSet presAssocID="{40DDDD74-9E2A-4B22-B663-ACF68C9198E9}" presName="dstNode" presStyleLbl="node1" presStyleIdx="0" presStyleCnt="5"/>
      <dgm:spPr/>
    </dgm:pt>
    <dgm:pt modelId="{D3EAB33E-1FDD-4822-A3DE-2AF478D30155}" type="pres">
      <dgm:prSet presAssocID="{93EE35D8-AA3E-4BE8-B737-E4CEA5961D25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C2FB321-2A4F-4D85-906E-46CA0ABBAE2E}" type="pres">
      <dgm:prSet presAssocID="{93EE35D8-AA3E-4BE8-B737-E4CEA5961D25}" presName="accent_1" presStyleCnt="0"/>
      <dgm:spPr/>
    </dgm:pt>
    <dgm:pt modelId="{524AC7C4-0B96-43BE-AEF3-DE4F348A2E99}" type="pres">
      <dgm:prSet presAssocID="{93EE35D8-AA3E-4BE8-B737-E4CEA5961D25}" presName="accentRepeatNode" presStyleLbl="solidFgAcc1" presStyleIdx="0" presStyleCnt="5"/>
      <dgm:spPr/>
    </dgm:pt>
    <dgm:pt modelId="{CAF2CD27-D984-41CA-BC2B-EB7FD27D7856}" type="pres">
      <dgm:prSet presAssocID="{2D20BBBC-F536-43BA-9D5E-BED558149B1A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93C819-2805-47EB-9BCE-444EB5862F69}" type="pres">
      <dgm:prSet presAssocID="{2D20BBBC-F536-43BA-9D5E-BED558149B1A}" presName="accent_2" presStyleCnt="0"/>
      <dgm:spPr/>
    </dgm:pt>
    <dgm:pt modelId="{7E8755E0-1637-4FFE-90F8-CF262B11F4E9}" type="pres">
      <dgm:prSet presAssocID="{2D20BBBC-F536-43BA-9D5E-BED558149B1A}" presName="accentRepeatNode" presStyleLbl="solidFgAcc1" presStyleIdx="1" presStyleCnt="5"/>
      <dgm:spPr/>
    </dgm:pt>
    <dgm:pt modelId="{DAD1B3AD-C840-42AB-9F90-3338D7781EC0}" type="pres">
      <dgm:prSet presAssocID="{E147CA03-A348-42FB-8FE5-E121D3E4AEA3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D31A342-DA0C-43E4-AE6F-9A3B0D636415}" type="pres">
      <dgm:prSet presAssocID="{E147CA03-A348-42FB-8FE5-E121D3E4AEA3}" presName="accent_3" presStyleCnt="0"/>
      <dgm:spPr/>
    </dgm:pt>
    <dgm:pt modelId="{4FA59341-DEAB-4C91-B400-7153CD561345}" type="pres">
      <dgm:prSet presAssocID="{E147CA03-A348-42FB-8FE5-E121D3E4AEA3}" presName="accentRepeatNode" presStyleLbl="solidFgAcc1" presStyleIdx="2" presStyleCnt="5"/>
      <dgm:spPr/>
    </dgm:pt>
    <dgm:pt modelId="{240B4050-E630-49EE-B673-63CCE335C1DF}" type="pres">
      <dgm:prSet presAssocID="{19125294-89E5-4EFB-81CF-68406B4E6223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25F0D12-952F-4027-826D-9D7B59B14B14}" type="pres">
      <dgm:prSet presAssocID="{19125294-89E5-4EFB-81CF-68406B4E6223}" presName="accent_4" presStyleCnt="0"/>
      <dgm:spPr/>
    </dgm:pt>
    <dgm:pt modelId="{10A5E55D-0E78-4B1E-ABA1-96EA441F7229}" type="pres">
      <dgm:prSet presAssocID="{19125294-89E5-4EFB-81CF-68406B4E6223}" presName="accentRepeatNode" presStyleLbl="solidFgAcc1" presStyleIdx="3" presStyleCnt="5"/>
      <dgm:spPr/>
    </dgm:pt>
    <dgm:pt modelId="{F59AE8C9-6BF3-49D0-BABB-A2F3E52FCCED}" type="pres">
      <dgm:prSet presAssocID="{DC742348-046D-4262-94FE-D7F1705DEA0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55D86B7-BFEA-40CE-BC58-0315207A0975}" type="pres">
      <dgm:prSet presAssocID="{DC742348-046D-4262-94FE-D7F1705DEA01}" presName="accent_5" presStyleCnt="0"/>
      <dgm:spPr/>
    </dgm:pt>
    <dgm:pt modelId="{933E873F-55E6-46F8-B86B-C3F2AA22F776}" type="pres">
      <dgm:prSet presAssocID="{DC742348-046D-4262-94FE-D7F1705DEA01}" presName="accentRepeatNode" presStyleLbl="solidFgAcc1" presStyleIdx="4" presStyleCnt="5"/>
      <dgm:spPr/>
    </dgm:pt>
  </dgm:ptLst>
  <dgm:cxnLst>
    <dgm:cxn modelId="{F52493E1-63E6-487B-BE97-AF37865A2A83}" type="presOf" srcId="{93EE35D8-AA3E-4BE8-B737-E4CEA5961D25}" destId="{D3EAB33E-1FDD-4822-A3DE-2AF478D30155}" srcOrd="0" destOrd="0" presId="urn:microsoft.com/office/officeart/2008/layout/VerticalCurvedList"/>
    <dgm:cxn modelId="{74DA86A4-16BB-4F16-A547-7DCC1611F85C}" type="presOf" srcId="{E147CA03-A348-42FB-8FE5-E121D3E4AEA3}" destId="{DAD1B3AD-C840-42AB-9F90-3338D7781EC0}" srcOrd="0" destOrd="0" presId="urn:microsoft.com/office/officeart/2008/layout/VerticalCurvedList"/>
    <dgm:cxn modelId="{82D131E5-95FC-4EFF-ACFB-DC02C8BF381F}" type="presOf" srcId="{40DDDD74-9E2A-4B22-B663-ACF68C9198E9}" destId="{F7E0E40C-5181-4360-B044-F11F88F28591}" srcOrd="0" destOrd="0" presId="urn:microsoft.com/office/officeart/2008/layout/VerticalCurvedList"/>
    <dgm:cxn modelId="{2ED5E3F2-5200-44C7-9B35-50EC77530942}" srcId="{40DDDD74-9E2A-4B22-B663-ACF68C9198E9}" destId="{DC742348-046D-4262-94FE-D7F1705DEA01}" srcOrd="4" destOrd="0" parTransId="{7A287B17-083F-4F08-A114-929CD9B8CAA0}" sibTransId="{5A49BFF9-F6BC-4A35-ACB0-F3427F200C2F}"/>
    <dgm:cxn modelId="{19B60596-F058-4D84-95AC-2663EDD9A515}" type="presOf" srcId="{19125294-89E5-4EFB-81CF-68406B4E6223}" destId="{240B4050-E630-49EE-B673-63CCE335C1DF}" srcOrd="0" destOrd="0" presId="urn:microsoft.com/office/officeart/2008/layout/VerticalCurvedList"/>
    <dgm:cxn modelId="{19E8FBB9-8774-4A0B-8755-A720CC74D1D9}" srcId="{40DDDD74-9E2A-4B22-B663-ACF68C9198E9}" destId="{93EE35D8-AA3E-4BE8-B737-E4CEA5961D25}" srcOrd="0" destOrd="0" parTransId="{14DBD0E0-6B07-4F1F-8B28-F75A27A35712}" sibTransId="{A5578B23-7D49-45E9-B3F6-2901D1C9CB0F}"/>
    <dgm:cxn modelId="{19D55A45-6FE0-44D0-8859-F2BCDFDBCA44}" srcId="{40DDDD74-9E2A-4B22-B663-ACF68C9198E9}" destId="{19125294-89E5-4EFB-81CF-68406B4E6223}" srcOrd="3" destOrd="0" parTransId="{71E00EAF-55BB-4987-9587-B6F5AFBB870A}" sibTransId="{FA920E0F-6EA2-44DC-8B1A-6233AC39F526}"/>
    <dgm:cxn modelId="{2AE62C04-C962-4D41-8F1A-47FBB86CEA86}" srcId="{40DDDD74-9E2A-4B22-B663-ACF68C9198E9}" destId="{2D20BBBC-F536-43BA-9D5E-BED558149B1A}" srcOrd="1" destOrd="0" parTransId="{C3E55ECB-891B-4CAA-AA4A-533DCE840A92}" sibTransId="{9492AB65-9AD9-4E94-BA65-36B1312F9DC0}"/>
    <dgm:cxn modelId="{84B2882A-81AE-4DC0-8AC8-1D0A8722A668}" srcId="{40DDDD74-9E2A-4B22-B663-ACF68C9198E9}" destId="{E147CA03-A348-42FB-8FE5-E121D3E4AEA3}" srcOrd="2" destOrd="0" parTransId="{1A74B090-698D-4F14-A278-1A20870D1EFD}" sibTransId="{4761C81B-DC26-41B7-A94D-4FDA6F4ACB02}"/>
    <dgm:cxn modelId="{0715D7AD-08AA-4DDA-ADE3-77A53960B7BB}" type="presOf" srcId="{A5578B23-7D49-45E9-B3F6-2901D1C9CB0F}" destId="{A85641E2-229E-418C-A045-C835B1249CC9}" srcOrd="0" destOrd="0" presId="urn:microsoft.com/office/officeart/2008/layout/VerticalCurvedList"/>
    <dgm:cxn modelId="{7A118603-A134-49AA-B7A1-905254667DA1}" type="presOf" srcId="{2D20BBBC-F536-43BA-9D5E-BED558149B1A}" destId="{CAF2CD27-D984-41CA-BC2B-EB7FD27D7856}" srcOrd="0" destOrd="0" presId="urn:microsoft.com/office/officeart/2008/layout/VerticalCurvedList"/>
    <dgm:cxn modelId="{C879D010-444C-4A2D-9916-55ECF72DA7D4}" type="presOf" srcId="{DC742348-046D-4262-94FE-D7F1705DEA01}" destId="{F59AE8C9-6BF3-49D0-BABB-A2F3E52FCCED}" srcOrd="0" destOrd="0" presId="urn:microsoft.com/office/officeart/2008/layout/VerticalCurvedList"/>
    <dgm:cxn modelId="{5D0E7384-A5C8-42F9-91BF-92B0AAE75DC9}" type="presParOf" srcId="{F7E0E40C-5181-4360-B044-F11F88F28591}" destId="{7EE6F7F5-9B2C-44B8-85C0-D3C1615EDB7B}" srcOrd="0" destOrd="0" presId="urn:microsoft.com/office/officeart/2008/layout/VerticalCurvedList"/>
    <dgm:cxn modelId="{783614D8-617F-4D36-BFDA-F51605BD5200}" type="presParOf" srcId="{7EE6F7F5-9B2C-44B8-85C0-D3C1615EDB7B}" destId="{5AC422A6-8D8A-4A3C-BDBF-0524E3CF7337}" srcOrd="0" destOrd="0" presId="urn:microsoft.com/office/officeart/2008/layout/VerticalCurvedList"/>
    <dgm:cxn modelId="{82A35568-F684-4F03-B2BB-42B74CB9966E}" type="presParOf" srcId="{5AC422A6-8D8A-4A3C-BDBF-0524E3CF7337}" destId="{1EF34A6B-07D8-4CB3-B102-1D5A5DDBFB94}" srcOrd="0" destOrd="0" presId="urn:microsoft.com/office/officeart/2008/layout/VerticalCurvedList"/>
    <dgm:cxn modelId="{12209BE3-81D5-45AB-8C29-955EE1CD5B82}" type="presParOf" srcId="{5AC422A6-8D8A-4A3C-BDBF-0524E3CF7337}" destId="{A85641E2-229E-418C-A045-C835B1249CC9}" srcOrd="1" destOrd="0" presId="urn:microsoft.com/office/officeart/2008/layout/VerticalCurvedList"/>
    <dgm:cxn modelId="{BDFE0080-C1F2-485A-984F-FE8765D5368E}" type="presParOf" srcId="{5AC422A6-8D8A-4A3C-BDBF-0524E3CF7337}" destId="{B6EA3063-422A-49D6-80AF-FC1A7D0EE0FD}" srcOrd="2" destOrd="0" presId="urn:microsoft.com/office/officeart/2008/layout/VerticalCurvedList"/>
    <dgm:cxn modelId="{22406C5C-8700-43B8-A902-84A75D7E48ED}" type="presParOf" srcId="{5AC422A6-8D8A-4A3C-BDBF-0524E3CF7337}" destId="{FC934722-CC0D-45FD-9044-06400DF620D1}" srcOrd="3" destOrd="0" presId="urn:microsoft.com/office/officeart/2008/layout/VerticalCurvedList"/>
    <dgm:cxn modelId="{85C76029-A62B-48EE-84A2-821200DEE8AE}" type="presParOf" srcId="{7EE6F7F5-9B2C-44B8-85C0-D3C1615EDB7B}" destId="{D3EAB33E-1FDD-4822-A3DE-2AF478D30155}" srcOrd="1" destOrd="0" presId="urn:microsoft.com/office/officeart/2008/layout/VerticalCurvedList"/>
    <dgm:cxn modelId="{71812726-1D89-4A7E-80C1-E7107DCDADF3}" type="presParOf" srcId="{7EE6F7F5-9B2C-44B8-85C0-D3C1615EDB7B}" destId="{6C2FB321-2A4F-4D85-906E-46CA0ABBAE2E}" srcOrd="2" destOrd="0" presId="urn:microsoft.com/office/officeart/2008/layout/VerticalCurvedList"/>
    <dgm:cxn modelId="{70D5BF86-1D24-4E4A-945D-A512C40D3DF8}" type="presParOf" srcId="{6C2FB321-2A4F-4D85-906E-46CA0ABBAE2E}" destId="{524AC7C4-0B96-43BE-AEF3-DE4F348A2E99}" srcOrd="0" destOrd="0" presId="urn:microsoft.com/office/officeart/2008/layout/VerticalCurvedList"/>
    <dgm:cxn modelId="{CAD07E6F-7AB5-4056-B7DD-BCB910CEB976}" type="presParOf" srcId="{7EE6F7F5-9B2C-44B8-85C0-D3C1615EDB7B}" destId="{CAF2CD27-D984-41CA-BC2B-EB7FD27D7856}" srcOrd="3" destOrd="0" presId="urn:microsoft.com/office/officeart/2008/layout/VerticalCurvedList"/>
    <dgm:cxn modelId="{DC3E924E-2EEF-4911-91C4-5961839FA57E}" type="presParOf" srcId="{7EE6F7F5-9B2C-44B8-85C0-D3C1615EDB7B}" destId="{0893C819-2805-47EB-9BCE-444EB5862F69}" srcOrd="4" destOrd="0" presId="urn:microsoft.com/office/officeart/2008/layout/VerticalCurvedList"/>
    <dgm:cxn modelId="{5E7717DB-93AB-4958-BD1F-419F1E508433}" type="presParOf" srcId="{0893C819-2805-47EB-9BCE-444EB5862F69}" destId="{7E8755E0-1637-4FFE-90F8-CF262B11F4E9}" srcOrd="0" destOrd="0" presId="urn:microsoft.com/office/officeart/2008/layout/VerticalCurvedList"/>
    <dgm:cxn modelId="{E59666CC-654B-4602-A0CA-D8415EB07898}" type="presParOf" srcId="{7EE6F7F5-9B2C-44B8-85C0-D3C1615EDB7B}" destId="{DAD1B3AD-C840-42AB-9F90-3338D7781EC0}" srcOrd="5" destOrd="0" presId="urn:microsoft.com/office/officeart/2008/layout/VerticalCurvedList"/>
    <dgm:cxn modelId="{5F17C2D9-FA62-4303-98CE-1F3FB96316C6}" type="presParOf" srcId="{7EE6F7F5-9B2C-44B8-85C0-D3C1615EDB7B}" destId="{7D31A342-DA0C-43E4-AE6F-9A3B0D636415}" srcOrd="6" destOrd="0" presId="urn:microsoft.com/office/officeart/2008/layout/VerticalCurvedList"/>
    <dgm:cxn modelId="{4DC7FD21-1862-4A4C-84B6-9173CCC8B23A}" type="presParOf" srcId="{7D31A342-DA0C-43E4-AE6F-9A3B0D636415}" destId="{4FA59341-DEAB-4C91-B400-7153CD561345}" srcOrd="0" destOrd="0" presId="urn:microsoft.com/office/officeart/2008/layout/VerticalCurvedList"/>
    <dgm:cxn modelId="{0BD3B10C-349D-4701-848F-645F9B5C1FE5}" type="presParOf" srcId="{7EE6F7F5-9B2C-44B8-85C0-D3C1615EDB7B}" destId="{240B4050-E630-49EE-B673-63CCE335C1DF}" srcOrd="7" destOrd="0" presId="urn:microsoft.com/office/officeart/2008/layout/VerticalCurvedList"/>
    <dgm:cxn modelId="{4F37AFA9-012A-49C4-8A0D-92AB9B9434D3}" type="presParOf" srcId="{7EE6F7F5-9B2C-44B8-85C0-D3C1615EDB7B}" destId="{125F0D12-952F-4027-826D-9D7B59B14B14}" srcOrd="8" destOrd="0" presId="urn:microsoft.com/office/officeart/2008/layout/VerticalCurvedList"/>
    <dgm:cxn modelId="{A399922C-9CE3-4BB5-9C4E-59AE1C2D8C69}" type="presParOf" srcId="{125F0D12-952F-4027-826D-9D7B59B14B14}" destId="{10A5E55D-0E78-4B1E-ABA1-96EA441F7229}" srcOrd="0" destOrd="0" presId="urn:microsoft.com/office/officeart/2008/layout/VerticalCurvedList"/>
    <dgm:cxn modelId="{4B009FDF-E696-4872-AB30-4E5C3B151445}" type="presParOf" srcId="{7EE6F7F5-9B2C-44B8-85C0-D3C1615EDB7B}" destId="{F59AE8C9-6BF3-49D0-BABB-A2F3E52FCCED}" srcOrd="9" destOrd="0" presId="urn:microsoft.com/office/officeart/2008/layout/VerticalCurvedList"/>
    <dgm:cxn modelId="{B0A38ED2-E5A0-4665-9B13-8DD757BF5E40}" type="presParOf" srcId="{7EE6F7F5-9B2C-44B8-85C0-D3C1615EDB7B}" destId="{F55D86B7-BFEA-40CE-BC58-0315207A0975}" srcOrd="10" destOrd="0" presId="urn:microsoft.com/office/officeart/2008/layout/VerticalCurvedList"/>
    <dgm:cxn modelId="{F1AAFDC3-05A6-484A-8624-89B200CA5E40}" type="presParOf" srcId="{F55D86B7-BFEA-40CE-BC58-0315207A0975}" destId="{933E873F-55E6-46F8-B86B-C3F2AA22F77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FDB10A1-4868-4F75-A81C-0E06A52A04E0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FCB3F3C-ECB3-47B3-8598-2259C6E0E987}">
      <dgm:prSet phldrT="[Texto]" custT="1"/>
      <dgm:spPr/>
      <dgm:t>
        <a:bodyPr/>
        <a:lstStyle/>
        <a:p>
          <a:r>
            <a:rPr lang="en-US" sz="2400" b="1" dirty="0" smtClean="0">
              <a:solidFill>
                <a:schemeClr val="tx1"/>
              </a:solidFill>
            </a:rPr>
            <a:t>BRC Global Standard for Food Safety </a:t>
          </a:r>
          <a:endParaRPr lang="es-ES" sz="2400" dirty="0">
            <a:solidFill>
              <a:schemeClr val="tx1"/>
            </a:solidFill>
          </a:endParaRPr>
        </a:p>
      </dgm:t>
    </dgm:pt>
    <dgm:pt modelId="{CAAA694F-FD69-41BA-9533-BC22312C3F3C}" type="parTrans" cxnId="{C4D7592C-EA3E-4E0C-9D1D-6AACFBCFB12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ADC88D2-1E19-45B6-8827-9261657BD0F2}" type="sibTrans" cxnId="{C4D7592C-EA3E-4E0C-9D1D-6AACFBCFB12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E0AD814-7DA5-4808-8C56-78FDCFEE5788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BASC (</a:t>
          </a:r>
          <a:r>
            <a:rPr lang="es-EC" sz="2400" b="0" dirty="0" smtClean="0">
              <a:solidFill>
                <a:schemeClr val="tx1"/>
              </a:solidFill>
            </a:rPr>
            <a:t>Alianza Empresarial para un Comercio Seguro</a:t>
          </a:r>
          <a:r>
            <a:rPr lang="es-EC" sz="2400" b="1" dirty="0" smtClean="0">
              <a:solidFill>
                <a:schemeClr val="tx1"/>
              </a:solidFill>
            </a:rPr>
            <a:t>) </a:t>
          </a:r>
          <a:endParaRPr lang="es-ES" sz="2400" dirty="0">
            <a:solidFill>
              <a:schemeClr val="tx1"/>
            </a:solidFill>
          </a:endParaRPr>
        </a:p>
      </dgm:t>
    </dgm:pt>
    <dgm:pt modelId="{E656FC32-E289-46B8-9F36-FD19EE2D1472}" type="parTrans" cxnId="{C6FFFAC5-E101-48E1-AFCD-D90491459313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1A42615-3D5B-4946-8838-39D798891834}" type="sibTrans" cxnId="{C6FFFAC5-E101-48E1-AFCD-D90491459313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27D4D3A-2FC2-425F-8CE9-52884471CACB}">
      <dgm:prSet phldrT="[Texto]" custT="1"/>
      <dgm:spPr/>
      <dgm:t>
        <a:bodyPr/>
        <a:lstStyle/>
        <a:p>
          <a:r>
            <a:rPr lang="es-EC" sz="2400" b="1" dirty="0" smtClean="0">
              <a:solidFill>
                <a:schemeClr val="tx1"/>
              </a:solidFill>
            </a:rPr>
            <a:t>IFS (</a:t>
          </a:r>
          <a:r>
            <a:rPr lang="es-EC" sz="2400" b="0" dirty="0" smtClean="0">
              <a:solidFill>
                <a:schemeClr val="tx1"/>
              </a:solidFill>
            </a:rPr>
            <a:t>International Featured Standards</a:t>
          </a:r>
          <a:r>
            <a:rPr lang="es-EC" sz="2400" b="1" dirty="0" smtClean="0">
              <a:solidFill>
                <a:schemeClr val="tx1"/>
              </a:solidFill>
            </a:rPr>
            <a:t>)</a:t>
          </a:r>
          <a:endParaRPr lang="es-ES" sz="2400" dirty="0">
            <a:solidFill>
              <a:schemeClr val="tx1"/>
            </a:solidFill>
          </a:endParaRPr>
        </a:p>
      </dgm:t>
    </dgm:pt>
    <dgm:pt modelId="{43363F4D-A79D-407F-89A0-EBCA5DE68FDA}" type="parTrans" cxnId="{5EE1FA35-D3ED-4040-BB05-7D8221D37A5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689419C-0CA0-4EBA-BFAB-DD1124E61EE9}" type="sibTrans" cxnId="{5EE1FA35-D3ED-4040-BB05-7D8221D37A5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F637BC9C-1147-4515-A7D3-B8434DF29E0B}">
      <dgm:prSet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Seguridad alimentaria </a:t>
          </a:r>
          <a:endParaRPr lang="es-ES" sz="2400" dirty="0">
            <a:solidFill>
              <a:schemeClr val="tx1"/>
            </a:solidFill>
          </a:endParaRPr>
        </a:p>
      </dgm:t>
    </dgm:pt>
    <dgm:pt modelId="{8ED3F16C-A961-43CC-B8A8-177D066F6E98}" type="parTrans" cxnId="{1DB37403-290D-4CED-BA96-C7180D7BF1E1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92A39FA-4421-45E7-94B4-C7EB619C2BA2}" type="sibTrans" cxnId="{1DB37403-290D-4CED-BA96-C7180D7BF1E1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1E34BB0E-00D9-4395-B300-8DA9FA3FFA92}">
      <dgm:prSet custT="1"/>
      <dgm:spPr/>
      <dgm:t>
        <a:bodyPr/>
        <a:lstStyle/>
        <a:p>
          <a:r>
            <a:rPr lang="es-EC" sz="2400" dirty="0" smtClean="0">
              <a:solidFill>
                <a:schemeClr val="tx1"/>
              </a:solidFill>
            </a:rPr>
            <a:t>Gestión de control y Seguridad </a:t>
          </a:r>
          <a:endParaRPr lang="es-ES" sz="2400" dirty="0">
            <a:solidFill>
              <a:schemeClr val="tx1"/>
            </a:solidFill>
          </a:endParaRPr>
        </a:p>
      </dgm:t>
    </dgm:pt>
    <dgm:pt modelId="{48397E91-610E-4D94-91A9-268507EC797F}" type="parTrans" cxnId="{24834731-4917-44BA-8F2F-8E3A3D73F795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E626D66-8B7C-4092-919A-DDCC76179153}" type="sibTrans" cxnId="{24834731-4917-44BA-8F2F-8E3A3D73F795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DE975C7D-68C0-423E-ACFF-39293163B49E}">
      <dgm:prSet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Cadena de suministro</a:t>
          </a:r>
          <a:endParaRPr lang="es-ES" sz="2400" dirty="0">
            <a:solidFill>
              <a:schemeClr val="tx1"/>
            </a:solidFill>
          </a:endParaRPr>
        </a:p>
      </dgm:t>
    </dgm:pt>
    <dgm:pt modelId="{491E91BA-0A9A-48F2-B131-4926A238AD2E}" type="parTrans" cxnId="{316CC3B5-2B23-492F-9663-DA2ABE22C2A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3D9FC2E0-8CE8-48B1-97E7-1D7A895F09FB}" type="sibTrans" cxnId="{316CC3B5-2B23-492F-9663-DA2ABE22C2A2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8C2895D7-7D79-45B2-9B31-CAECFAD5FA08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HACCP (</a:t>
          </a:r>
          <a:r>
            <a:rPr lang="es-ES" sz="2400" b="0" dirty="0" smtClean="0">
              <a:solidFill>
                <a:schemeClr val="tx1"/>
              </a:solidFill>
            </a:rPr>
            <a:t>Análisis de Peligros y Puntos Críticos de Control</a:t>
          </a:r>
          <a:r>
            <a:rPr lang="es-ES" sz="2400" b="1" dirty="0" smtClean="0">
              <a:solidFill>
                <a:schemeClr val="tx1"/>
              </a:solidFill>
            </a:rPr>
            <a:t>)</a:t>
          </a:r>
          <a:endParaRPr lang="es-ES" sz="2400" dirty="0">
            <a:solidFill>
              <a:schemeClr val="tx1"/>
            </a:solidFill>
          </a:endParaRPr>
        </a:p>
      </dgm:t>
    </dgm:pt>
    <dgm:pt modelId="{1BFE774D-F461-4A5A-8A4A-C70F4F74ADD3}" type="parTrans" cxnId="{BE51F511-0610-48B7-88E3-BB8F3E7E14F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D060E175-E0A3-4718-9FA3-EC2ED45EE4A2}" type="sibTrans" cxnId="{BE51F511-0610-48B7-88E3-BB8F3E7E14F6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E20A5E9E-C939-4059-8FC9-B2407933A91D}">
      <dgm:prSet phldrT="[Texto]" custT="1"/>
      <dgm:spPr/>
      <dgm:t>
        <a:bodyPr/>
        <a:lstStyle/>
        <a:p>
          <a:r>
            <a:rPr lang="es-ES" sz="2400" b="1" dirty="0" smtClean="0">
              <a:solidFill>
                <a:schemeClr val="tx1"/>
              </a:solidFill>
            </a:rPr>
            <a:t>BPM</a:t>
          </a:r>
          <a:endParaRPr lang="es-ES" sz="2400" dirty="0">
            <a:solidFill>
              <a:schemeClr val="tx1"/>
            </a:solidFill>
          </a:endParaRPr>
        </a:p>
      </dgm:t>
    </dgm:pt>
    <dgm:pt modelId="{B8B0DE60-899D-427E-B9FD-D3D4264BACC2}" type="parTrans" cxnId="{22B54E2F-A94D-4E75-A289-1931D9D1578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09D7DB69-27DC-4983-B8DD-DADD909F3475}" type="sibTrans" cxnId="{22B54E2F-A94D-4E75-A289-1931D9D15789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72897888-C8C2-4727-89DC-CFB2EB7F1112}">
      <dgm:prSet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Inocuidad alimentaria</a:t>
          </a:r>
          <a:endParaRPr lang="es-ES" sz="2400" dirty="0">
            <a:solidFill>
              <a:schemeClr val="tx1"/>
            </a:solidFill>
          </a:endParaRPr>
        </a:p>
      </dgm:t>
    </dgm:pt>
    <dgm:pt modelId="{5B2ED44B-A29F-4F2E-B407-5067E4E17E5B}" type="parTrans" cxnId="{76C4EBC2-1B8D-4BAB-A94D-6544C53944BC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ADC5EF0-448E-4C0E-B991-8452AEA11112}" type="sibTrans" cxnId="{76C4EBC2-1B8D-4BAB-A94D-6544C53944BC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61317BBC-F7F5-4A6E-AEF5-73D1889D7F8E}">
      <dgm:prSet custT="1"/>
      <dgm:spPr/>
      <dgm:t>
        <a:bodyPr/>
        <a:lstStyle/>
        <a:p>
          <a:r>
            <a:rPr lang="es-ES" sz="2400" dirty="0" smtClean="0">
              <a:solidFill>
                <a:schemeClr val="tx1"/>
              </a:solidFill>
            </a:rPr>
            <a:t>Higiene y la manipulación</a:t>
          </a:r>
          <a:endParaRPr lang="es-ES" sz="2400" dirty="0">
            <a:solidFill>
              <a:schemeClr val="tx1"/>
            </a:solidFill>
          </a:endParaRPr>
        </a:p>
      </dgm:t>
    </dgm:pt>
    <dgm:pt modelId="{E799697A-15C1-40AD-9F64-ACF06179C7B0}" type="parTrans" cxnId="{A9B28083-CE60-4B11-89F6-280C6E2D2B07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A6B8146E-64A2-4824-B903-49DF2A3BB203}" type="sibTrans" cxnId="{A9B28083-CE60-4B11-89F6-280C6E2D2B07}">
      <dgm:prSet/>
      <dgm:spPr/>
      <dgm:t>
        <a:bodyPr/>
        <a:lstStyle/>
        <a:p>
          <a:endParaRPr lang="es-ES" sz="2400">
            <a:solidFill>
              <a:schemeClr val="tx1"/>
            </a:solidFill>
          </a:endParaRPr>
        </a:p>
      </dgm:t>
    </dgm:pt>
    <dgm:pt modelId="{49C0B1E1-5699-4358-80A7-F1C9284ADDD0}" type="pres">
      <dgm:prSet presAssocID="{9FDB10A1-4868-4F75-A81C-0E06A52A04E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A118881-2ACD-4186-A150-D82652D61F8E}" type="pres">
      <dgm:prSet presAssocID="{DFCB3F3C-ECB3-47B3-8598-2259C6E0E987}" presName="parentLin" presStyleCnt="0"/>
      <dgm:spPr/>
    </dgm:pt>
    <dgm:pt modelId="{9435F61F-D73D-4F20-9D3D-1A98CDBEF371}" type="pres">
      <dgm:prSet presAssocID="{DFCB3F3C-ECB3-47B3-8598-2259C6E0E987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97CE0436-C301-42B3-AA18-447474594124}" type="pres">
      <dgm:prSet presAssocID="{DFCB3F3C-ECB3-47B3-8598-2259C6E0E987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485ABB-A725-4000-A74A-68392F220C7E}" type="pres">
      <dgm:prSet presAssocID="{DFCB3F3C-ECB3-47B3-8598-2259C6E0E987}" presName="negativeSpace" presStyleCnt="0"/>
      <dgm:spPr/>
    </dgm:pt>
    <dgm:pt modelId="{58782A1C-0062-4124-B2FC-AAF35F39BDD5}" type="pres">
      <dgm:prSet presAssocID="{DFCB3F3C-ECB3-47B3-8598-2259C6E0E987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0E4AB6-573C-455D-9978-D20F869CD496}" type="pres">
      <dgm:prSet presAssocID="{8ADC88D2-1E19-45B6-8827-9261657BD0F2}" presName="spaceBetweenRectangles" presStyleCnt="0"/>
      <dgm:spPr/>
    </dgm:pt>
    <dgm:pt modelId="{EFCC85D4-FD53-4FFE-B7B6-F59DAA7175A0}" type="pres">
      <dgm:prSet presAssocID="{0E0AD814-7DA5-4808-8C56-78FDCFEE5788}" presName="parentLin" presStyleCnt="0"/>
      <dgm:spPr/>
    </dgm:pt>
    <dgm:pt modelId="{18CE2366-EE82-46E4-8E95-3D68A9A2B7D8}" type="pres">
      <dgm:prSet presAssocID="{0E0AD814-7DA5-4808-8C56-78FDCFEE5788}" presName="parentLeftMargin" presStyleLbl="node1" presStyleIdx="0" presStyleCnt="5"/>
      <dgm:spPr/>
      <dgm:t>
        <a:bodyPr/>
        <a:lstStyle/>
        <a:p>
          <a:endParaRPr lang="es-ES"/>
        </a:p>
      </dgm:t>
    </dgm:pt>
    <dgm:pt modelId="{85BD03F0-9EEA-4CCC-8BE7-12EEDA749776}" type="pres">
      <dgm:prSet presAssocID="{0E0AD814-7DA5-4808-8C56-78FDCFEE578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E69041-3983-4F2C-89AF-CB8BD7F0361C}" type="pres">
      <dgm:prSet presAssocID="{0E0AD814-7DA5-4808-8C56-78FDCFEE5788}" presName="negativeSpace" presStyleCnt="0"/>
      <dgm:spPr/>
    </dgm:pt>
    <dgm:pt modelId="{3F269059-6661-4F15-A402-A7F8AB31B605}" type="pres">
      <dgm:prSet presAssocID="{0E0AD814-7DA5-4808-8C56-78FDCFEE5788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6FDA5A-389F-4F7F-B76A-1FB0BD3F7B08}" type="pres">
      <dgm:prSet presAssocID="{81A42615-3D5B-4946-8838-39D798891834}" presName="spaceBetweenRectangles" presStyleCnt="0"/>
      <dgm:spPr/>
    </dgm:pt>
    <dgm:pt modelId="{2079C8AD-C10A-4D9F-8691-143FCDDC02EA}" type="pres">
      <dgm:prSet presAssocID="{727D4D3A-2FC2-425F-8CE9-52884471CACB}" presName="parentLin" presStyleCnt="0"/>
      <dgm:spPr/>
    </dgm:pt>
    <dgm:pt modelId="{FF727AA7-02DA-428A-B302-8A44DE1A2098}" type="pres">
      <dgm:prSet presAssocID="{727D4D3A-2FC2-425F-8CE9-52884471CACB}" presName="parentLeftMargin" presStyleLbl="node1" presStyleIdx="1" presStyleCnt="5"/>
      <dgm:spPr/>
      <dgm:t>
        <a:bodyPr/>
        <a:lstStyle/>
        <a:p>
          <a:endParaRPr lang="es-ES"/>
        </a:p>
      </dgm:t>
    </dgm:pt>
    <dgm:pt modelId="{30A054DC-103D-408D-B8F4-5C8CF9DE2215}" type="pres">
      <dgm:prSet presAssocID="{727D4D3A-2FC2-425F-8CE9-52884471CAC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5BCD1A-CE4B-4E5C-8AC2-D2A635610646}" type="pres">
      <dgm:prSet presAssocID="{727D4D3A-2FC2-425F-8CE9-52884471CACB}" presName="negativeSpace" presStyleCnt="0"/>
      <dgm:spPr/>
    </dgm:pt>
    <dgm:pt modelId="{897A26BF-E1BF-404E-8787-D4A4872192E7}" type="pres">
      <dgm:prSet presAssocID="{727D4D3A-2FC2-425F-8CE9-52884471CACB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CDBE45C-16F8-4792-B582-645CF66113D8}" type="pres">
      <dgm:prSet presAssocID="{0689419C-0CA0-4EBA-BFAB-DD1124E61EE9}" presName="spaceBetweenRectangles" presStyleCnt="0"/>
      <dgm:spPr/>
    </dgm:pt>
    <dgm:pt modelId="{91F1DBF8-F469-4644-9C6F-A478D1AC4459}" type="pres">
      <dgm:prSet presAssocID="{8C2895D7-7D79-45B2-9B31-CAECFAD5FA08}" presName="parentLin" presStyleCnt="0"/>
      <dgm:spPr/>
    </dgm:pt>
    <dgm:pt modelId="{CDDE4584-31A9-4201-B4CD-359F6274A2ED}" type="pres">
      <dgm:prSet presAssocID="{8C2895D7-7D79-45B2-9B31-CAECFAD5FA08}" presName="parentLeftMargin" presStyleLbl="node1" presStyleIdx="2" presStyleCnt="5"/>
      <dgm:spPr/>
      <dgm:t>
        <a:bodyPr/>
        <a:lstStyle/>
        <a:p>
          <a:endParaRPr lang="es-ES"/>
        </a:p>
      </dgm:t>
    </dgm:pt>
    <dgm:pt modelId="{A4DD7586-E3D1-4D99-9C07-E162245070BE}" type="pres">
      <dgm:prSet presAssocID="{8C2895D7-7D79-45B2-9B31-CAECFAD5FA08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52DCA3-E244-4572-B659-A2326ECCF52F}" type="pres">
      <dgm:prSet presAssocID="{8C2895D7-7D79-45B2-9B31-CAECFAD5FA08}" presName="negativeSpace" presStyleCnt="0"/>
      <dgm:spPr/>
    </dgm:pt>
    <dgm:pt modelId="{F0189045-F98C-4804-809B-6F00F981CBC8}" type="pres">
      <dgm:prSet presAssocID="{8C2895D7-7D79-45B2-9B31-CAECFAD5FA08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194ADDE-70CA-4FE2-BD3A-F466A058AC33}" type="pres">
      <dgm:prSet presAssocID="{D060E175-E0A3-4718-9FA3-EC2ED45EE4A2}" presName="spaceBetweenRectangles" presStyleCnt="0"/>
      <dgm:spPr/>
    </dgm:pt>
    <dgm:pt modelId="{E0916A5C-2507-4464-8402-438DDC7BFA91}" type="pres">
      <dgm:prSet presAssocID="{E20A5E9E-C939-4059-8FC9-B2407933A91D}" presName="parentLin" presStyleCnt="0"/>
      <dgm:spPr/>
    </dgm:pt>
    <dgm:pt modelId="{BDEFD2CA-621D-4DBC-BA02-23BC065E40B7}" type="pres">
      <dgm:prSet presAssocID="{E20A5E9E-C939-4059-8FC9-B2407933A91D}" presName="parentLeftMargin" presStyleLbl="node1" presStyleIdx="3" presStyleCnt="5"/>
      <dgm:spPr/>
      <dgm:t>
        <a:bodyPr/>
        <a:lstStyle/>
        <a:p>
          <a:endParaRPr lang="es-ES"/>
        </a:p>
      </dgm:t>
    </dgm:pt>
    <dgm:pt modelId="{E39DAFBE-7345-49D9-A929-3C3DA3241DDF}" type="pres">
      <dgm:prSet presAssocID="{E20A5E9E-C939-4059-8FC9-B2407933A91D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9BA13FA-68F0-42B0-AE5C-C6E5ACC34791}" type="pres">
      <dgm:prSet presAssocID="{E20A5E9E-C939-4059-8FC9-B2407933A91D}" presName="negativeSpace" presStyleCnt="0"/>
      <dgm:spPr/>
    </dgm:pt>
    <dgm:pt modelId="{39557FDB-2D7F-493F-B9A5-BD095FE89DD3}" type="pres">
      <dgm:prSet presAssocID="{E20A5E9E-C939-4059-8FC9-B2407933A91D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F59AA45-A026-44D6-ADCB-170A39A252B1}" type="presOf" srcId="{8C2895D7-7D79-45B2-9B31-CAECFAD5FA08}" destId="{A4DD7586-E3D1-4D99-9C07-E162245070BE}" srcOrd="1" destOrd="0" presId="urn:microsoft.com/office/officeart/2005/8/layout/list1"/>
    <dgm:cxn modelId="{D2151041-1022-48CF-BAE3-344E050FF4E9}" type="presOf" srcId="{72897888-C8C2-4727-89DC-CFB2EB7F1112}" destId="{F0189045-F98C-4804-809B-6F00F981CBC8}" srcOrd="0" destOrd="0" presId="urn:microsoft.com/office/officeart/2005/8/layout/list1"/>
    <dgm:cxn modelId="{E99A899F-1F2A-43C4-B42C-168462FD1E2F}" type="presOf" srcId="{0E0AD814-7DA5-4808-8C56-78FDCFEE5788}" destId="{18CE2366-EE82-46E4-8E95-3D68A9A2B7D8}" srcOrd="0" destOrd="0" presId="urn:microsoft.com/office/officeart/2005/8/layout/list1"/>
    <dgm:cxn modelId="{6D3F83DF-0185-4900-91C2-513F4574DDA5}" type="presOf" srcId="{61317BBC-F7F5-4A6E-AEF5-73D1889D7F8E}" destId="{39557FDB-2D7F-493F-B9A5-BD095FE89DD3}" srcOrd="0" destOrd="0" presId="urn:microsoft.com/office/officeart/2005/8/layout/list1"/>
    <dgm:cxn modelId="{5F9B2FB7-7BE4-441B-9718-C0EF17E2D7AC}" type="presOf" srcId="{DFCB3F3C-ECB3-47B3-8598-2259C6E0E987}" destId="{97CE0436-C301-42B3-AA18-447474594124}" srcOrd="1" destOrd="0" presId="urn:microsoft.com/office/officeart/2005/8/layout/list1"/>
    <dgm:cxn modelId="{432A0ABC-4E03-4F00-AD3A-AB7895F3FF73}" type="presOf" srcId="{DE975C7D-68C0-423E-ACFF-39293163B49E}" destId="{897A26BF-E1BF-404E-8787-D4A4872192E7}" srcOrd="0" destOrd="0" presId="urn:microsoft.com/office/officeart/2005/8/layout/list1"/>
    <dgm:cxn modelId="{316CC3B5-2B23-492F-9663-DA2ABE22C2A2}" srcId="{727D4D3A-2FC2-425F-8CE9-52884471CACB}" destId="{DE975C7D-68C0-423E-ACFF-39293163B49E}" srcOrd="0" destOrd="0" parTransId="{491E91BA-0A9A-48F2-B131-4926A238AD2E}" sibTransId="{3D9FC2E0-8CE8-48B1-97E7-1D7A895F09FB}"/>
    <dgm:cxn modelId="{BE51F511-0610-48B7-88E3-BB8F3E7E14F6}" srcId="{9FDB10A1-4868-4F75-A81C-0E06A52A04E0}" destId="{8C2895D7-7D79-45B2-9B31-CAECFAD5FA08}" srcOrd="3" destOrd="0" parTransId="{1BFE774D-F461-4A5A-8A4A-C70F4F74ADD3}" sibTransId="{D060E175-E0A3-4718-9FA3-EC2ED45EE4A2}"/>
    <dgm:cxn modelId="{22B54E2F-A94D-4E75-A289-1931D9D15789}" srcId="{9FDB10A1-4868-4F75-A81C-0E06A52A04E0}" destId="{E20A5E9E-C939-4059-8FC9-B2407933A91D}" srcOrd="4" destOrd="0" parTransId="{B8B0DE60-899D-427E-B9FD-D3D4264BACC2}" sibTransId="{09D7DB69-27DC-4983-B8DD-DADD909F3475}"/>
    <dgm:cxn modelId="{8D96DCB9-E0A9-4141-95A8-00BD98B96E34}" type="presOf" srcId="{F637BC9C-1147-4515-A7D3-B8434DF29E0B}" destId="{58782A1C-0062-4124-B2FC-AAF35F39BDD5}" srcOrd="0" destOrd="0" presId="urn:microsoft.com/office/officeart/2005/8/layout/list1"/>
    <dgm:cxn modelId="{5EE1FA35-D3ED-4040-BB05-7D8221D37A52}" srcId="{9FDB10A1-4868-4F75-A81C-0E06A52A04E0}" destId="{727D4D3A-2FC2-425F-8CE9-52884471CACB}" srcOrd="2" destOrd="0" parTransId="{43363F4D-A79D-407F-89A0-EBCA5DE68FDA}" sibTransId="{0689419C-0CA0-4EBA-BFAB-DD1124E61EE9}"/>
    <dgm:cxn modelId="{15EFE9DE-F1E6-4B24-9799-ABD04E8D2603}" type="presOf" srcId="{9FDB10A1-4868-4F75-A81C-0E06A52A04E0}" destId="{49C0B1E1-5699-4358-80A7-F1C9284ADDD0}" srcOrd="0" destOrd="0" presId="urn:microsoft.com/office/officeart/2005/8/layout/list1"/>
    <dgm:cxn modelId="{C10AF2CB-55F9-46CC-A957-F1442A67ED8C}" type="presOf" srcId="{0E0AD814-7DA5-4808-8C56-78FDCFEE5788}" destId="{85BD03F0-9EEA-4CCC-8BE7-12EEDA749776}" srcOrd="1" destOrd="0" presId="urn:microsoft.com/office/officeart/2005/8/layout/list1"/>
    <dgm:cxn modelId="{1DB37403-290D-4CED-BA96-C7180D7BF1E1}" srcId="{DFCB3F3C-ECB3-47B3-8598-2259C6E0E987}" destId="{F637BC9C-1147-4515-A7D3-B8434DF29E0B}" srcOrd="0" destOrd="0" parTransId="{8ED3F16C-A961-43CC-B8A8-177D066F6E98}" sibTransId="{092A39FA-4421-45E7-94B4-C7EB619C2BA2}"/>
    <dgm:cxn modelId="{B14BCE04-DBC0-4108-8661-0A77B4DE678D}" type="presOf" srcId="{8C2895D7-7D79-45B2-9B31-CAECFAD5FA08}" destId="{CDDE4584-31A9-4201-B4CD-359F6274A2ED}" srcOrd="0" destOrd="0" presId="urn:microsoft.com/office/officeart/2005/8/layout/list1"/>
    <dgm:cxn modelId="{68DAE76D-B01F-4598-9139-C72C10033CE6}" type="presOf" srcId="{DFCB3F3C-ECB3-47B3-8598-2259C6E0E987}" destId="{9435F61F-D73D-4F20-9D3D-1A98CDBEF371}" srcOrd="0" destOrd="0" presId="urn:microsoft.com/office/officeart/2005/8/layout/list1"/>
    <dgm:cxn modelId="{24834731-4917-44BA-8F2F-8E3A3D73F795}" srcId="{0E0AD814-7DA5-4808-8C56-78FDCFEE5788}" destId="{1E34BB0E-00D9-4395-B300-8DA9FA3FFA92}" srcOrd="0" destOrd="0" parTransId="{48397E91-610E-4D94-91A9-268507EC797F}" sibTransId="{7E626D66-8B7C-4092-919A-DDCC76179153}"/>
    <dgm:cxn modelId="{50C248F7-4F6F-4D2D-A62B-9FC2D083A9C3}" type="presOf" srcId="{727D4D3A-2FC2-425F-8CE9-52884471CACB}" destId="{FF727AA7-02DA-428A-B302-8A44DE1A2098}" srcOrd="0" destOrd="0" presId="urn:microsoft.com/office/officeart/2005/8/layout/list1"/>
    <dgm:cxn modelId="{C6FFFAC5-E101-48E1-AFCD-D90491459313}" srcId="{9FDB10A1-4868-4F75-A81C-0E06A52A04E0}" destId="{0E0AD814-7DA5-4808-8C56-78FDCFEE5788}" srcOrd="1" destOrd="0" parTransId="{E656FC32-E289-46B8-9F36-FD19EE2D1472}" sibTransId="{81A42615-3D5B-4946-8838-39D798891834}"/>
    <dgm:cxn modelId="{C4D7592C-EA3E-4E0C-9D1D-6AACFBCFB129}" srcId="{9FDB10A1-4868-4F75-A81C-0E06A52A04E0}" destId="{DFCB3F3C-ECB3-47B3-8598-2259C6E0E987}" srcOrd="0" destOrd="0" parTransId="{CAAA694F-FD69-41BA-9533-BC22312C3F3C}" sibTransId="{8ADC88D2-1E19-45B6-8827-9261657BD0F2}"/>
    <dgm:cxn modelId="{76C4EBC2-1B8D-4BAB-A94D-6544C53944BC}" srcId="{8C2895D7-7D79-45B2-9B31-CAECFAD5FA08}" destId="{72897888-C8C2-4727-89DC-CFB2EB7F1112}" srcOrd="0" destOrd="0" parTransId="{5B2ED44B-A29F-4F2E-B407-5067E4E17E5B}" sibTransId="{6ADC5EF0-448E-4C0E-B991-8452AEA11112}"/>
    <dgm:cxn modelId="{4AD3D639-B2A2-403E-8BF5-3CEA5DE3C635}" type="presOf" srcId="{E20A5E9E-C939-4059-8FC9-B2407933A91D}" destId="{E39DAFBE-7345-49D9-A929-3C3DA3241DDF}" srcOrd="1" destOrd="0" presId="urn:microsoft.com/office/officeart/2005/8/layout/list1"/>
    <dgm:cxn modelId="{D523CE27-55D5-4D05-8502-FE8D51EF53D1}" type="presOf" srcId="{727D4D3A-2FC2-425F-8CE9-52884471CACB}" destId="{30A054DC-103D-408D-B8F4-5C8CF9DE2215}" srcOrd="1" destOrd="0" presId="urn:microsoft.com/office/officeart/2005/8/layout/list1"/>
    <dgm:cxn modelId="{283BC6C4-3AF9-485C-93AF-ABCFA0BB3BA1}" type="presOf" srcId="{E20A5E9E-C939-4059-8FC9-B2407933A91D}" destId="{BDEFD2CA-621D-4DBC-BA02-23BC065E40B7}" srcOrd="0" destOrd="0" presId="urn:microsoft.com/office/officeart/2005/8/layout/list1"/>
    <dgm:cxn modelId="{8DA1D9B3-42FF-4A94-941C-33ACC100ABB4}" type="presOf" srcId="{1E34BB0E-00D9-4395-B300-8DA9FA3FFA92}" destId="{3F269059-6661-4F15-A402-A7F8AB31B605}" srcOrd="0" destOrd="0" presId="urn:microsoft.com/office/officeart/2005/8/layout/list1"/>
    <dgm:cxn modelId="{A9B28083-CE60-4B11-89F6-280C6E2D2B07}" srcId="{E20A5E9E-C939-4059-8FC9-B2407933A91D}" destId="{61317BBC-F7F5-4A6E-AEF5-73D1889D7F8E}" srcOrd="0" destOrd="0" parTransId="{E799697A-15C1-40AD-9F64-ACF06179C7B0}" sibTransId="{A6B8146E-64A2-4824-B903-49DF2A3BB203}"/>
    <dgm:cxn modelId="{C90A0689-305B-4B71-9933-6F07A6A5B472}" type="presParOf" srcId="{49C0B1E1-5699-4358-80A7-F1C9284ADDD0}" destId="{2A118881-2ACD-4186-A150-D82652D61F8E}" srcOrd="0" destOrd="0" presId="urn:microsoft.com/office/officeart/2005/8/layout/list1"/>
    <dgm:cxn modelId="{DBC2058B-2582-4E06-81A8-25C287F6267B}" type="presParOf" srcId="{2A118881-2ACD-4186-A150-D82652D61F8E}" destId="{9435F61F-D73D-4F20-9D3D-1A98CDBEF371}" srcOrd="0" destOrd="0" presId="urn:microsoft.com/office/officeart/2005/8/layout/list1"/>
    <dgm:cxn modelId="{48BCD78A-7E48-481B-B0F6-D8CF118AF120}" type="presParOf" srcId="{2A118881-2ACD-4186-A150-D82652D61F8E}" destId="{97CE0436-C301-42B3-AA18-447474594124}" srcOrd="1" destOrd="0" presId="urn:microsoft.com/office/officeart/2005/8/layout/list1"/>
    <dgm:cxn modelId="{9969B729-66A2-4134-8493-0253ABE87FFA}" type="presParOf" srcId="{49C0B1E1-5699-4358-80A7-F1C9284ADDD0}" destId="{D0485ABB-A725-4000-A74A-68392F220C7E}" srcOrd="1" destOrd="0" presId="urn:microsoft.com/office/officeart/2005/8/layout/list1"/>
    <dgm:cxn modelId="{41C25241-EFE6-4760-8843-64D8421C46FF}" type="presParOf" srcId="{49C0B1E1-5699-4358-80A7-F1C9284ADDD0}" destId="{58782A1C-0062-4124-B2FC-AAF35F39BDD5}" srcOrd="2" destOrd="0" presId="urn:microsoft.com/office/officeart/2005/8/layout/list1"/>
    <dgm:cxn modelId="{925492A4-37F8-4CFA-A6F0-7F05F665FEDF}" type="presParOf" srcId="{49C0B1E1-5699-4358-80A7-F1C9284ADDD0}" destId="{6D0E4AB6-573C-455D-9978-D20F869CD496}" srcOrd="3" destOrd="0" presId="urn:microsoft.com/office/officeart/2005/8/layout/list1"/>
    <dgm:cxn modelId="{0E19E770-C7DF-45E3-BE8C-DEA2B8E509CF}" type="presParOf" srcId="{49C0B1E1-5699-4358-80A7-F1C9284ADDD0}" destId="{EFCC85D4-FD53-4FFE-B7B6-F59DAA7175A0}" srcOrd="4" destOrd="0" presId="urn:microsoft.com/office/officeart/2005/8/layout/list1"/>
    <dgm:cxn modelId="{DEA8E0FD-D605-42CB-80DD-F83C3991D9C2}" type="presParOf" srcId="{EFCC85D4-FD53-4FFE-B7B6-F59DAA7175A0}" destId="{18CE2366-EE82-46E4-8E95-3D68A9A2B7D8}" srcOrd="0" destOrd="0" presId="urn:microsoft.com/office/officeart/2005/8/layout/list1"/>
    <dgm:cxn modelId="{961C2A13-3673-48F0-9916-0DE803FB5A65}" type="presParOf" srcId="{EFCC85D4-FD53-4FFE-B7B6-F59DAA7175A0}" destId="{85BD03F0-9EEA-4CCC-8BE7-12EEDA749776}" srcOrd="1" destOrd="0" presId="urn:microsoft.com/office/officeart/2005/8/layout/list1"/>
    <dgm:cxn modelId="{0AD60854-205A-438B-84A0-58DFAEC45C03}" type="presParOf" srcId="{49C0B1E1-5699-4358-80A7-F1C9284ADDD0}" destId="{8BE69041-3983-4F2C-89AF-CB8BD7F0361C}" srcOrd="5" destOrd="0" presId="urn:microsoft.com/office/officeart/2005/8/layout/list1"/>
    <dgm:cxn modelId="{6B929D75-033B-4A98-A702-A2CDBDEAE518}" type="presParOf" srcId="{49C0B1E1-5699-4358-80A7-F1C9284ADDD0}" destId="{3F269059-6661-4F15-A402-A7F8AB31B605}" srcOrd="6" destOrd="0" presId="urn:microsoft.com/office/officeart/2005/8/layout/list1"/>
    <dgm:cxn modelId="{700FCBE4-E7E3-4243-BED4-3A6EEC862F56}" type="presParOf" srcId="{49C0B1E1-5699-4358-80A7-F1C9284ADDD0}" destId="{4C6FDA5A-389F-4F7F-B76A-1FB0BD3F7B08}" srcOrd="7" destOrd="0" presId="urn:microsoft.com/office/officeart/2005/8/layout/list1"/>
    <dgm:cxn modelId="{2023E9D3-D417-4FD0-88C6-5E9734FA4841}" type="presParOf" srcId="{49C0B1E1-5699-4358-80A7-F1C9284ADDD0}" destId="{2079C8AD-C10A-4D9F-8691-143FCDDC02EA}" srcOrd="8" destOrd="0" presId="urn:microsoft.com/office/officeart/2005/8/layout/list1"/>
    <dgm:cxn modelId="{7A37AAC4-CA69-451B-A77C-580908CF6607}" type="presParOf" srcId="{2079C8AD-C10A-4D9F-8691-143FCDDC02EA}" destId="{FF727AA7-02DA-428A-B302-8A44DE1A2098}" srcOrd="0" destOrd="0" presId="urn:microsoft.com/office/officeart/2005/8/layout/list1"/>
    <dgm:cxn modelId="{C6F3B2BD-40D1-4AB0-BE24-5466E131B767}" type="presParOf" srcId="{2079C8AD-C10A-4D9F-8691-143FCDDC02EA}" destId="{30A054DC-103D-408D-B8F4-5C8CF9DE2215}" srcOrd="1" destOrd="0" presId="urn:microsoft.com/office/officeart/2005/8/layout/list1"/>
    <dgm:cxn modelId="{EC6E013E-EDDD-41CF-9289-486E174D206D}" type="presParOf" srcId="{49C0B1E1-5699-4358-80A7-F1C9284ADDD0}" destId="{2A5BCD1A-CE4B-4E5C-8AC2-D2A635610646}" srcOrd="9" destOrd="0" presId="urn:microsoft.com/office/officeart/2005/8/layout/list1"/>
    <dgm:cxn modelId="{24C127CF-9431-4E26-9DC5-CC83E759098B}" type="presParOf" srcId="{49C0B1E1-5699-4358-80A7-F1C9284ADDD0}" destId="{897A26BF-E1BF-404E-8787-D4A4872192E7}" srcOrd="10" destOrd="0" presId="urn:microsoft.com/office/officeart/2005/8/layout/list1"/>
    <dgm:cxn modelId="{ABEB4223-E895-46CD-97A6-233057361EB1}" type="presParOf" srcId="{49C0B1E1-5699-4358-80A7-F1C9284ADDD0}" destId="{9CDBE45C-16F8-4792-B582-645CF66113D8}" srcOrd="11" destOrd="0" presId="urn:microsoft.com/office/officeart/2005/8/layout/list1"/>
    <dgm:cxn modelId="{7451FB3B-9128-4FA5-8CDA-6F080F72CCB4}" type="presParOf" srcId="{49C0B1E1-5699-4358-80A7-F1C9284ADDD0}" destId="{91F1DBF8-F469-4644-9C6F-A478D1AC4459}" srcOrd="12" destOrd="0" presId="urn:microsoft.com/office/officeart/2005/8/layout/list1"/>
    <dgm:cxn modelId="{DF9C91F9-CE22-4DF9-BA47-FE102EAA6DA2}" type="presParOf" srcId="{91F1DBF8-F469-4644-9C6F-A478D1AC4459}" destId="{CDDE4584-31A9-4201-B4CD-359F6274A2ED}" srcOrd="0" destOrd="0" presId="urn:microsoft.com/office/officeart/2005/8/layout/list1"/>
    <dgm:cxn modelId="{4042E049-3C64-48C0-AD17-69E361E73CDF}" type="presParOf" srcId="{91F1DBF8-F469-4644-9C6F-A478D1AC4459}" destId="{A4DD7586-E3D1-4D99-9C07-E162245070BE}" srcOrd="1" destOrd="0" presId="urn:microsoft.com/office/officeart/2005/8/layout/list1"/>
    <dgm:cxn modelId="{2AF16B44-8710-4273-B22C-C7B85E56A2D6}" type="presParOf" srcId="{49C0B1E1-5699-4358-80A7-F1C9284ADDD0}" destId="{5D52DCA3-E244-4572-B659-A2326ECCF52F}" srcOrd="13" destOrd="0" presId="urn:microsoft.com/office/officeart/2005/8/layout/list1"/>
    <dgm:cxn modelId="{F8CF938B-5539-41CC-88DC-82D92E13F133}" type="presParOf" srcId="{49C0B1E1-5699-4358-80A7-F1C9284ADDD0}" destId="{F0189045-F98C-4804-809B-6F00F981CBC8}" srcOrd="14" destOrd="0" presId="urn:microsoft.com/office/officeart/2005/8/layout/list1"/>
    <dgm:cxn modelId="{A7C0C54B-0EA3-43B0-9E21-F6F1C169F840}" type="presParOf" srcId="{49C0B1E1-5699-4358-80A7-F1C9284ADDD0}" destId="{3194ADDE-70CA-4FE2-BD3A-F466A058AC33}" srcOrd="15" destOrd="0" presId="urn:microsoft.com/office/officeart/2005/8/layout/list1"/>
    <dgm:cxn modelId="{D969FA46-A003-40AF-B87D-158230C5D768}" type="presParOf" srcId="{49C0B1E1-5699-4358-80A7-F1C9284ADDD0}" destId="{E0916A5C-2507-4464-8402-438DDC7BFA91}" srcOrd="16" destOrd="0" presId="urn:microsoft.com/office/officeart/2005/8/layout/list1"/>
    <dgm:cxn modelId="{B04F71FF-2461-491C-A08E-BDCFDCDB0FEC}" type="presParOf" srcId="{E0916A5C-2507-4464-8402-438DDC7BFA91}" destId="{BDEFD2CA-621D-4DBC-BA02-23BC065E40B7}" srcOrd="0" destOrd="0" presId="urn:microsoft.com/office/officeart/2005/8/layout/list1"/>
    <dgm:cxn modelId="{829526F4-665C-49C4-A34D-7184F7FF4CDC}" type="presParOf" srcId="{E0916A5C-2507-4464-8402-438DDC7BFA91}" destId="{E39DAFBE-7345-49D9-A929-3C3DA3241DDF}" srcOrd="1" destOrd="0" presId="urn:microsoft.com/office/officeart/2005/8/layout/list1"/>
    <dgm:cxn modelId="{B7A42227-3130-4A69-9822-B47D4F076F33}" type="presParOf" srcId="{49C0B1E1-5699-4358-80A7-F1C9284ADDD0}" destId="{19BA13FA-68F0-42B0-AE5C-C6E5ACC34791}" srcOrd="17" destOrd="0" presId="urn:microsoft.com/office/officeart/2005/8/layout/list1"/>
    <dgm:cxn modelId="{F91A0B2C-0CB8-479D-85D8-25806CAA3195}" type="presParOf" srcId="{49C0B1E1-5699-4358-80A7-F1C9284ADDD0}" destId="{39557FDB-2D7F-493F-B9A5-BD095FE89DD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A47B87-E578-4AA2-B1FD-8EF09B34663A}">
      <dsp:nvSpPr>
        <dsp:cNvPr id="0" name=""/>
        <dsp:cNvSpPr/>
      </dsp:nvSpPr>
      <dsp:spPr>
        <a:xfrm>
          <a:off x="0" y="890587"/>
          <a:ext cx="3000374" cy="1800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Fertilidad del suelo</a:t>
          </a:r>
          <a:endParaRPr lang="es-ES" sz="4700" kern="1200" dirty="0"/>
        </a:p>
      </dsp:txBody>
      <dsp:txXfrm>
        <a:off x="0" y="890587"/>
        <a:ext cx="3000374" cy="1800225"/>
      </dsp:txXfrm>
    </dsp:sp>
    <dsp:sp modelId="{1EAE53A5-E305-45EF-84F3-B29A8C2BF6E8}">
      <dsp:nvSpPr>
        <dsp:cNvPr id="0" name=""/>
        <dsp:cNvSpPr/>
      </dsp:nvSpPr>
      <dsp:spPr>
        <a:xfrm>
          <a:off x="3300412" y="890587"/>
          <a:ext cx="3000374" cy="1800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No Químicos</a:t>
          </a:r>
          <a:endParaRPr lang="es-ES" sz="4700" kern="1200" dirty="0"/>
        </a:p>
      </dsp:txBody>
      <dsp:txXfrm>
        <a:off x="3300412" y="890587"/>
        <a:ext cx="3000374" cy="1800225"/>
      </dsp:txXfrm>
    </dsp:sp>
    <dsp:sp modelId="{5D4BFA29-0991-4722-B804-F63019B06D28}">
      <dsp:nvSpPr>
        <dsp:cNvPr id="0" name=""/>
        <dsp:cNvSpPr/>
      </dsp:nvSpPr>
      <dsp:spPr>
        <a:xfrm>
          <a:off x="6600824" y="890587"/>
          <a:ext cx="3000374" cy="180022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700" kern="1200" dirty="0" smtClean="0"/>
            <a:t>Proceso productivo</a:t>
          </a:r>
          <a:endParaRPr lang="es-ES" sz="4700" kern="1200" dirty="0"/>
        </a:p>
      </dsp:txBody>
      <dsp:txXfrm>
        <a:off x="6600824" y="890587"/>
        <a:ext cx="3000374" cy="180022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DF8AA-2820-4A42-8740-FD609DC7DE37}">
      <dsp:nvSpPr>
        <dsp:cNvPr id="0" name=""/>
        <dsp:cNvSpPr/>
      </dsp:nvSpPr>
      <dsp:spPr>
        <a:xfrm>
          <a:off x="1707881" y="0"/>
          <a:ext cx="2987843" cy="746960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PERFIL DEL CONSUMIDOR</a:t>
          </a:r>
          <a:endParaRPr lang="es-ES" sz="2400" b="1" kern="1200" dirty="0"/>
        </a:p>
      </dsp:txBody>
      <dsp:txXfrm>
        <a:off x="1729759" y="21878"/>
        <a:ext cx="2944087" cy="703204"/>
      </dsp:txXfrm>
    </dsp:sp>
    <dsp:sp modelId="{AF47484D-92C8-4FE6-95BF-C8C78D952BA3}">
      <dsp:nvSpPr>
        <dsp:cNvPr id="0" name=""/>
        <dsp:cNvSpPr/>
      </dsp:nvSpPr>
      <dsp:spPr>
        <a:xfrm rot="5400000">
          <a:off x="3136444" y="812319"/>
          <a:ext cx="130718" cy="130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6780A7-AE8A-4C61-8F9D-C5E5BF0D3FFC}">
      <dsp:nvSpPr>
        <dsp:cNvPr id="0" name=""/>
        <dsp:cNvSpPr/>
      </dsp:nvSpPr>
      <dsp:spPr>
        <a:xfrm>
          <a:off x="1707881" y="1008397"/>
          <a:ext cx="2987843" cy="746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Producto orgánicos: proteínas</a:t>
          </a:r>
          <a:endParaRPr lang="es-ES" sz="2400" kern="1200" dirty="0"/>
        </a:p>
      </dsp:txBody>
      <dsp:txXfrm>
        <a:off x="1729759" y="1030275"/>
        <a:ext cx="2944087" cy="703204"/>
      </dsp:txXfrm>
    </dsp:sp>
    <dsp:sp modelId="{5A8963CF-8568-452A-972A-9EADD6CE7636}">
      <dsp:nvSpPr>
        <dsp:cNvPr id="0" name=""/>
        <dsp:cNvSpPr/>
      </dsp:nvSpPr>
      <dsp:spPr>
        <a:xfrm rot="5400000">
          <a:off x="3136444" y="1820716"/>
          <a:ext cx="130718" cy="130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8460C-4B99-408B-9B57-8E38EC8C123D}">
      <dsp:nvSpPr>
        <dsp:cNvPr id="0" name=""/>
        <dsp:cNvSpPr/>
      </dsp:nvSpPr>
      <dsp:spPr>
        <a:xfrm>
          <a:off x="1707881" y="2016794"/>
          <a:ext cx="2987843" cy="746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Calidad: importados</a:t>
          </a:r>
          <a:endParaRPr lang="es-ES" sz="2400" kern="1200" dirty="0"/>
        </a:p>
      </dsp:txBody>
      <dsp:txXfrm>
        <a:off x="1729759" y="2038672"/>
        <a:ext cx="2944087" cy="703204"/>
      </dsp:txXfrm>
    </dsp:sp>
    <dsp:sp modelId="{5AE78E62-93B4-41EB-BCCC-FC898887CDF4}">
      <dsp:nvSpPr>
        <dsp:cNvPr id="0" name=""/>
        <dsp:cNvSpPr/>
      </dsp:nvSpPr>
      <dsp:spPr>
        <a:xfrm rot="5400000">
          <a:off x="3136444" y="2829113"/>
          <a:ext cx="130718" cy="130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189A89-BB0B-4C95-AEB5-30B5E18E2D8D}">
      <dsp:nvSpPr>
        <dsp:cNvPr id="0" name=""/>
        <dsp:cNvSpPr/>
      </dsp:nvSpPr>
      <dsp:spPr>
        <a:xfrm>
          <a:off x="1707881" y="3025191"/>
          <a:ext cx="2987843" cy="746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Salud</a:t>
          </a:r>
          <a:endParaRPr lang="es-ES" sz="2400" kern="1200" dirty="0"/>
        </a:p>
      </dsp:txBody>
      <dsp:txXfrm>
        <a:off x="1729759" y="3047069"/>
        <a:ext cx="2944087" cy="703204"/>
      </dsp:txXfrm>
    </dsp:sp>
    <dsp:sp modelId="{659E715E-E5B4-4656-A272-F6C1F328B252}">
      <dsp:nvSpPr>
        <dsp:cNvPr id="0" name=""/>
        <dsp:cNvSpPr/>
      </dsp:nvSpPr>
      <dsp:spPr>
        <a:xfrm rot="5400000">
          <a:off x="3136444" y="3837511"/>
          <a:ext cx="130718" cy="130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98C8F0-FF1C-403C-B0AB-2154D16951C3}">
      <dsp:nvSpPr>
        <dsp:cNvPr id="0" name=""/>
        <dsp:cNvSpPr/>
      </dsp:nvSpPr>
      <dsp:spPr>
        <a:xfrm>
          <a:off x="1707881" y="4033588"/>
          <a:ext cx="2987843" cy="746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Sinceridad</a:t>
          </a:r>
          <a:endParaRPr lang="es-ES" sz="2400" kern="1200" dirty="0"/>
        </a:p>
      </dsp:txBody>
      <dsp:txXfrm>
        <a:off x="1729759" y="4055466"/>
        <a:ext cx="2944087" cy="703204"/>
      </dsp:txXfrm>
    </dsp:sp>
    <dsp:sp modelId="{484E2EA2-5814-4F13-BEDC-9C44D90A4521}">
      <dsp:nvSpPr>
        <dsp:cNvPr id="0" name=""/>
        <dsp:cNvSpPr/>
      </dsp:nvSpPr>
      <dsp:spPr>
        <a:xfrm>
          <a:off x="5114023" y="0"/>
          <a:ext cx="2987843" cy="746960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Negociación</a:t>
          </a:r>
          <a:endParaRPr lang="es-ES" sz="2400" b="1" kern="1200" dirty="0"/>
        </a:p>
      </dsp:txBody>
      <dsp:txXfrm>
        <a:off x="5135901" y="21878"/>
        <a:ext cx="2944087" cy="703204"/>
      </dsp:txXfrm>
    </dsp:sp>
    <dsp:sp modelId="{7B7A5560-F195-4C1A-BDE8-DF96E7A49BB5}">
      <dsp:nvSpPr>
        <dsp:cNvPr id="0" name=""/>
        <dsp:cNvSpPr/>
      </dsp:nvSpPr>
      <dsp:spPr>
        <a:xfrm rot="5400000">
          <a:off x="6542585" y="812319"/>
          <a:ext cx="130718" cy="130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3068A-6965-4C56-B75D-92487FF978E3}">
      <dsp:nvSpPr>
        <dsp:cNvPr id="0" name=""/>
        <dsp:cNvSpPr/>
      </dsp:nvSpPr>
      <dsp:spPr>
        <a:xfrm>
          <a:off x="5114023" y="1008397"/>
          <a:ext cx="2987843" cy="746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Largo plazo</a:t>
          </a:r>
          <a:endParaRPr lang="es-ES" sz="2400" kern="1200" dirty="0"/>
        </a:p>
      </dsp:txBody>
      <dsp:txXfrm>
        <a:off x="5135901" y="1030275"/>
        <a:ext cx="2944087" cy="703204"/>
      </dsp:txXfrm>
    </dsp:sp>
    <dsp:sp modelId="{3313BDB6-42E8-4284-A94E-375038682CAF}">
      <dsp:nvSpPr>
        <dsp:cNvPr id="0" name=""/>
        <dsp:cNvSpPr/>
      </dsp:nvSpPr>
      <dsp:spPr>
        <a:xfrm rot="5400000">
          <a:off x="6542585" y="1820716"/>
          <a:ext cx="130718" cy="130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F212C-257B-4B36-8309-4A3DDA1ECA78}">
      <dsp:nvSpPr>
        <dsp:cNvPr id="0" name=""/>
        <dsp:cNvSpPr/>
      </dsp:nvSpPr>
      <dsp:spPr>
        <a:xfrm>
          <a:off x="5114023" y="2016794"/>
          <a:ext cx="2987843" cy="746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Confianza</a:t>
          </a:r>
          <a:endParaRPr lang="es-ES" sz="2400" kern="1200" dirty="0"/>
        </a:p>
      </dsp:txBody>
      <dsp:txXfrm>
        <a:off x="5135901" y="2038672"/>
        <a:ext cx="2944087" cy="703204"/>
      </dsp:txXfrm>
    </dsp:sp>
    <dsp:sp modelId="{794D0051-F47F-4C20-B08A-195B88406ABC}">
      <dsp:nvSpPr>
        <dsp:cNvPr id="0" name=""/>
        <dsp:cNvSpPr/>
      </dsp:nvSpPr>
      <dsp:spPr>
        <a:xfrm rot="5400000">
          <a:off x="6542585" y="2829113"/>
          <a:ext cx="130718" cy="130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CA6DE8-153E-429A-8033-F781C6D21C71}">
      <dsp:nvSpPr>
        <dsp:cNvPr id="0" name=""/>
        <dsp:cNvSpPr/>
      </dsp:nvSpPr>
      <dsp:spPr>
        <a:xfrm>
          <a:off x="5114023" y="3025191"/>
          <a:ext cx="2987843" cy="746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FCL</a:t>
          </a:r>
          <a:endParaRPr lang="es-ES" sz="2400" kern="1200" dirty="0"/>
        </a:p>
      </dsp:txBody>
      <dsp:txXfrm>
        <a:off x="5135901" y="3047069"/>
        <a:ext cx="2944087" cy="703204"/>
      </dsp:txXfrm>
    </dsp:sp>
    <dsp:sp modelId="{4D12AE79-3F3E-459C-A585-1B1D8614FA9A}">
      <dsp:nvSpPr>
        <dsp:cNvPr id="0" name=""/>
        <dsp:cNvSpPr/>
      </dsp:nvSpPr>
      <dsp:spPr>
        <a:xfrm rot="5400000">
          <a:off x="6542585" y="3837511"/>
          <a:ext cx="130718" cy="130718"/>
        </a:xfrm>
        <a:prstGeom prst="rightArrow">
          <a:avLst>
            <a:gd name="adj1" fmla="val 667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521B61-A00C-45A2-8258-FEE2CCA71705}">
      <dsp:nvSpPr>
        <dsp:cNvPr id="0" name=""/>
        <dsp:cNvSpPr/>
      </dsp:nvSpPr>
      <dsp:spPr>
        <a:xfrm>
          <a:off x="5114023" y="4033588"/>
          <a:ext cx="2987843" cy="746960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Contradocumentos</a:t>
          </a:r>
          <a:endParaRPr lang="es-ES" sz="2400" kern="1200" dirty="0"/>
        </a:p>
      </dsp:txBody>
      <dsp:txXfrm>
        <a:off x="5135901" y="4055466"/>
        <a:ext cx="2944087" cy="70320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03C70C-D124-4A24-936F-6550CCE6CBFE}">
      <dsp:nvSpPr>
        <dsp:cNvPr id="0" name=""/>
        <dsp:cNvSpPr/>
      </dsp:nvSpPr>
      <dsp:spPr>
        <a:xfrm>
          <a:off x="4068277" y="601"/>
          <a:ext cx="6102416" cy="23446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Factura comercial, lista de empaque, documento de transporte (B/L), permiso fitosanitario y registro sanitario.</a:t>
          </a:r>
          <a:endParaRPr lang="es-ES" sz="23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277" y="293680"/>
        <a:ext cx="5223180" cy="1758472"/>
      </dsp:txXfrm>
    </dsp:sp>
    <dsp:sp modelId="{78B75145-7A8F-4AE6-80B8-D903E310D9F1}">
      <dsp:nvSpPr>
        <dsp:cNvPr id="0" name=""/>
        <dsp:cNvSpPr/>
      </dsp:nvSpPr>
      <dsp:spPr>
        <a:xfrm>
          <a:off x="0" y="601"/>
          <a:ext cx="4068277" cy="234463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Exportación</a:t>
          </a:r>
          <a:endParaRPr lang="es-ES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55" y="115056"/>
        <a:ext cx="3839367" cy="2115720"/>
      </dsp:txXfrm>
    </dsp:sp>
    <dsp:sp modelId="{BE9D0C2C-0504-4F83-9921-47B74E9D6013}">
      <dsp:nvSpPr>
        <dsp:cNvPr id="0" name=""/>
        <dsp:cNvSpPr/>
      </dsp:nvSpPr>
      <dsp:spPr>
        <a:xfrm>
          <a:off x="4068277" y="2579694"/>
          <a:ext cx="6102416" cy="2344630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Controles de higiene y sanidad de la fábrica exportadora</a:t>
          </a:r>
          <a:endParaRPr lang="es-ES" sz="2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Condiciones de higiene en la fabricación y procesamiento </a:t>
          </a:r>
          <a:endParaRPr lang="es-ES" sz="2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3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Certificación JAS</a:t>
          </a:r>
          <a:endParaRPr lang="es-ES" sz="23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68277" y="2872773"/>
        <a:ext cx="5223180" cy="1758472"/>
      </dsp:txXfrm>
    </dsp:sp>
    <dsp:sp modelId="{2BCC12A8-EA4C-4C7E-B1FE-58854F13127B}">
      <dsp:nvSpPr>
        <dsp:cNvPr id="0" name=""/>
        <dsp:cNvSpPr/>
      </dsp:nvSpPr>
      <dsp:spPr>
        <a:xfrm>
          <a:off x="0" y="2579694"/>
          <a:ext cx="4068277" cy="234463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Importación</a:t>
          </a:r>
          <a:endParaRPr lang="es-ES" sz="5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4455" y="2694149"/>
        <a:ext cx="3839367" cy="211572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F6A84-ACDA-40BE-9A23-2214AD28B20B}">
      <dsp:nvSpPr>
        <dsp:cNvPr id="0" name=""/>
        <dsp:cNvSpPr/>
      </dsp:nvSpPr>
      <dsp:spPr>
        <a:xfrm>
          <a:off x="0" y="0"/>
          <a:ext cx="9601200" cy="1839928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583F7C-4F97-46FD-82D7-BD42288B80CC}">
      <dsp:nvSpPr>
        <dsp:cNvPr id="0" name=""/>
        <dsp:cNvSpPr/>
      </dsp:nvSpPr>
      <dsp:spPr>
        <a:xfrm>
          <a:off x="288036" y="245323"/>
          <a:ext cx="2820352" cy="13492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0517A6-7843-4327-AE7F-801ABAB62CD8}">
      <dsp:nvSpPr>
        <dsp:cNvPr id="0" name=""/>
        <dsp:cNvSpPr/>
      </dsp:nvSpPr>
      <dsp:spPr>
        <a:xfrm rot="10800000">
          <a:off x="288036" y="1839928"/>
          <a:ext cx="2820352" cy="22488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Ubicación: Lasso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Experiencia: 25 años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1 auditoria anual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Alta responsabilidad social y ambiental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/>
        </a:p>
      </dsp:txBody>
      <dsp:txXfrm rot="10800000">
        <a:off x="357194" y="1839928"/>
        <a:ext cx="2682036" cy="2179644"/>
      </dsp:txXfrm>
    </dsp:sp>
    <dsp:sp modelId="{3EBBADE9-4DEF-485A-B489-BE38444F34B7}">
      <dsp:nvSpPr>
        <dsp:cNvPr id="0" name=""/>
        <dsp:cNvSpPr/>
      </dsp:nvSpPr>
      <dsp:spPr>
        <a:xfrm>
          <a:off x="3390423" y="245323"/>
          <a:ext cx="2820352" cy="13492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CADB78-E07F-45D3-8CC0-1DF50F4EC78A}">
      <dsp:nvSpPr>
        <dsp:cNvPr id="0" name=""/>
        <dsp:cNvSpPr/>
      </dsp:nvSpPr>
      <dsp:spPr>
        <a:xfrm rot="10800000">
          <a:off x="3390423" y="1839928"/>
          <a:ext cx="2820352" cy="22488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Ubicación: Latacunga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Experiencia: 30 años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3 auditorias anuales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Alta responsabilidad social y ambiental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err="1" smtClean="0"/>
            <a:t>Nintanga</a:t>
          </a:r>
          <a:r>
            <a:rPr lang="es-ES" sz="1900" kern="1200" dirty="0" smtClean="0"/>
            <a:t> extensión </a:t>
          </a:r>
          <a:endParaRPr lang="es-ES" sz="1900" kern="1200" dirty="0"/>
        </a:p>
      </dsp:txBody>
      <dsp:txXfrm rot="10800000">
        <a:off x="3459581" y="1839928"/>
        <a:ext cx="2682036" cy="2179644"/>
      </dsp:txXfrm>
    </dsp:sp>
    <dsp:sp modelId="{D2CDB22C-5AB0-4E1D-9D52-52F3EE82B437}">
      <dsp:nvSpPr>
        <dsp:cNvPr id="0" name=""/>
        <dsp:cNvSpPr/>
      </dsp:nvSpPr>
      <dsp:spPr>
        <a:xfrm>
          <a:off x="6492811" y="245323"/>
          <a:ext cx="2820352" cy="134928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D59BFB-F769-4898-8488-790C642FD1A8}">
      <dsp:nvSpPr>
        <dsp:cNvPr id="0" name=""/>
        <dsp:cNvSpPr/>
      </dsp:nvSpPr>
      <dsp:spPr>
        <a:xfrm rot="10800000">
          <a:off x="6492811" y="1839928"/>
          <a:ext cx="2820352" cy="2248802"/>
        </a:xfrm>
        <a:prstGeom prst="round2SameRect">
          <a:avLst>
            <a:gd name="adj1" fmla="val 10500"/>
            <a:gd name="adj2" fmla="val 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Ubicación: </a:t>
          </a:r>
          <a:r>
            <a:rPr lang="es-ES" sz="1900" kern="1200" dirty="0" err="1" smtClean="0"/>
            <a:t>Machachi</a:t>
          </a:r>
          <a:endParaRPr lang="es-ES" sz="1900" kern="1200" dirty="0" smtClean="0"/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Experiencia: 28 años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3 auditorias anuales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Alta responsabilidad social y ambiental</a:t>
          </a:r>
        </a:p>
      </dsp:txBody>
      <dsp:txXfrm rot="10800000">
        <a:off x="6561969" y="1839928"/>
        <a:ext cx="2682036" cy="21796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D1E2-4B6D-4ACC-9B01-159D0023EB27}">
      <dsp:nvSpPr>
        <dsp:cNvPr id="0" name=""/>
        <dsp:cNvSpPr/>
      </dsp:nvSpPr>
      <dsp:spPr>
        <a:xfrm>
          <a:off x="4251" y="21631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Siembra Y Cosecha</a:t>
          </a:r>
          <a:endParaRPr lang="es-ES" sz="2100" kern="1200" dirty="0"/>
        </a:p>
      </dsp:txBody>
      <dsp:txXfrm>
        <a:off x="36921" y="54301"/>
        <a:ext cx="1793712" cy="1050091"/>
      </dsp:txXfrm>
    </dsp:sp>
    <dsp:sp modelId="{AF2152DA-989A-4A32-BED1-2D5F1FE66B33}">
      <dsp:nvSpPr>
        <dsp:cNvPr id="0" name=""/>
        <dsp:cNvSpPr/>
      </dsp:nvSpPr>
      <dsp:spPr>
        <a:xfrm>
          <a:off x="2026901" y="348825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>
        <a:off x="2026901" y="441034"/>
        <a:ext cx="275883" cy="276627"/>
      </dsp:txXfrm>
    </dsp:sp>
    <dsp:sp modelId="{AD77BCC9-C448-407D-B228-060B11529027}">
      <dsp:nvSpPr>
        <dsp:cNvPr id="0" name=""/>
        <dsp:cNvSpPr/>
      </dsp:nvSpPr>
      <dsp:spPr>
        <a:xfrm>
          <a:off x="2606925" y="21631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883235"/>
            <a:satOff val="2876"/>
            <a:lumOff val="1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Arribo a las instalaciones</a:t>
          </a:r>
          <a:endParaRPr lang="es-ES" sz="2100" kern="1200" dirty="0"/>
        </a:p>
      </dsp:txBody>
      <dsp:txXfrm>
        <a:off x="2639595" y="54301"/>
        <a:ext cx="1793712" cy="1050091"/>
      </dsp:txXfrm>
    </dsp:sp>
    <dsp:sp modelId="{9D8FD2B7-48B2-4D1D-8A90-78DB65DE2368}">
      <dsp:nvSpPr>
        <dsp:cNvPr id="0" name=""/>
        <dsp:cNvSpPr/>
      </dsp:nvSpPr>
      <dsp:spPr>
        <a:xfrm>
          <a:off x="4629575" y="348825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981373"/>
            <a:satOff val="3195"/>
            <a:lumOff val="11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>
        <a:off x="4629575" y="441034"/>
        <a:ext cx="275883" cy="276627"/>
      </dsp:txXfrm>
    </dsp:sp>
    <dsp:sp modelId="{827524C0-7A0A-4539-8723-95A6B8A9768E}">
      <dsp:nvSpPr>
        <dsp:cNvPr id="0" name=""/>
        <dsp:cNvSpPr/>
      </dsp:nvSpPr>
      <dsp:spPr>
        <a:xfrm>
          <a:off x="5209599" y="21631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1766471"/>
            <a:satOff val="5752"/>
            <a:lumOff val="2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Control de calidad</a:t>
          </a:r>
          <a:endParaRPr lang="es-ES" sz="2100" kern="1200" dirty="0"/>
        </a:p>
      </dsp:txBody>
      <dsp:txXfrm>
        <a:off x="5242269" y="54301"/>
        <a:ext cx="1793712" cy="1050091"/>
      </dsp:txXfrm>
    </dsp:sp>
    <dsp:sp modelId="{06A179C1-B76F-45F7-A6F5-2743CC20A4BF}">
      <dsp:nvSpPr>
        <dsp:cNvPr id="0" name=""/>
        <dsp:cNvSpPr/>
      </dsp:nvSpPr>
      <dsp:spPr>
        <a:xfrm>
          <a:off x="7232248" y="348825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1962746"/>
            <a:satOff val="6391"/>
            <a:lumOff val="22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>
        <a:off x="7232248" y="441034"/>
        <a:ext cx="275883" cy="276627"/>
      </dsp:txXfrm>
    </dsp:sp>
    <dsp:sp modelId="{71E4696F-28BE-48D9-8200-400982E254C4}">
      <dsp:nvSpPr>
        <dsp:cNvPr id="0" name=""/>
        <dsp:cNvSpPr/>
      </dsp:nvSpPr>
      <dsp:spPr>
        <a:xfrm>
          <a:off x="7812273" y="21631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2649707"/>
            <a:satOff val="8627"/>
            <a:lumOff val="3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Corte de cabezuelas</a:t>
          </a:r>
          <a:endParaRPr lang="es-ES" sz="2100" kern="1200" dirty="0"/>
        </a:p>
      </dsp:txBody>
      <dsp:txXfrm>
        <a:off x="7844943" y="54301"/>
        <a:ext cx="1793712" cy="1050091"/>
      </dsp:txXfrm>
    </dsp:sp>
    <dsp:sp modelId="{2F7B7A30-C365-4989-ABB0-9C1A70A7976D}">
      <dsp:nvSpPr>
        <dsp:cNvPr id="0" name=""/>
        <dsp:cNvSpPr/>
      </dsp:nvSpPr>
      <dsp:spPr>
        <a:xfrm rot="5400000">
          <a:off x="8544740" y="1267197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 rot="-5400000">
        <a:off x="8603486" y="1300660"/>
        <a:ext cx="276627" cy="275883"/>
      </dsp:txXfrm>
    </dsp:sp>
    <dsp:sp modelId="{65E66DEE-80DD-47C8-9499-D0DDF287AD08}">
      <dsp:nvSpPr>
        <dsp:cNvPr id="0" name=""/>
        <dsp:cNvSpPr/>
      </dsp:nvSpPr>
      <dsp:spPr>
        <a:xfrm>
          <a:off x="7812273" y="1880684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3532942"/>
            <a:satOff val="11503"/>
            <a:lumOff val="4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Limpieza y clasificación</a:t>
          </a:r>
          <a:endParaRPr lang="es-ES" sz="2100" kern="1200" dirty="0"/>
        </a:p>
      </dsp:txBody>
      <dsp:txXfrm>
        <a:off x="7844943" y="1913354"/>
        <a:ext cx="1793712" cy="1050091"/>
      </dsp:txXfrm>
    </dsp:sp>
    <dsp:sp modelId="{D97FCCF1-1E3C-4E45-B569-A6D1FBF6A728}">
      <dsp:nvSpPr>
        <dsp:cNvPr id="0" name=""/>
        <dsp:cNvSpPr/>
      </dsp:nvSpPr>
      <dsp:spPr>
        <a:xfrm rot="10800000">
          <a:off x="7254557" y="2207877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3925491"/>
            <a:satOff val="12781"/>
            <a:lumOff val="444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 rot="10800000">
        <a:off x="7372793" y="2300086"/>
        <a:ext cx="275883" cy="276627"/>
      </dsp:txXfrm>
    </dsp:sp>
    <dsp:sp modelId="{3A4CF8B7-426A-418D-94ED-5BED62ED1858}">
      <dsp:nvSpPr>
        <dsp:cNvPr id="0" name=""/>
        <dsp:cNvSpPr/>
      </dsp:nvSpPr>
      <dsp:spPr>
        <a:xfrm>
          <a:off x="5209599" y="1880684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Cocinado a Vapor</a:t>
          </a:r>
          <a:endParaRPr lang="es-ES" sz="2100" kern="1200" dirty="0"/>
        </a:p>
      </dsp:txBody>
      <dsp:txXfrm>
        <a:off x="5242269" y="1913354"/>
        <a:ext cx="1793712" cy="1050091"/>
      </dsp:txXfrm>
    </dsp:sp>
    <dsp:sp modelId="{FCFF2059-588E-4B35-B780-03F0A44AD649}">
      <dsp:nvSpPr>
        <dsp:cNvPr id="0" name=""/>
        <dsp:cNvSpPr/>
      </dsp:nvSpPr>
      <dsp:spPr>
        <a:xfrm rot="10800000">
          <a:off x="4651883" y="2207877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4906864"/>
            <a:satOff val="15977"/>
            <a:lumOff val="55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 rot="10800000">
        <a:off x="4770119" y="2300086"/>
        <a:ext cx="275883" cy="276627"/>
      </dsp:txXfrm>
    </dsp:sp>
    <dsp:sp modelId="{396ECE4E-6E31-4650-86F0-8BB52C9C1201}">
      <dsp:nvSpPr>
        <dsp:cNvPr id="0" name=""/>
        <dsp:cNvSpPr/>
      </dsp:nvSpPr>
      <dsp:spPr>
        <a:xfrm>
          <a:off x="2606925" y="1880684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5299413"/>
            <a:satOff val="17255"/>
            <a:lumOff val="6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Proceso IQF</a:t>
          </a:r>
          <a:endParaRPr lang="es-ES" sz="2100" kern="1200" dirty="0"/>
        </a:p>
      </dsp:txBody>
      <dsp:txXfrm>
        <a:off x="2639595" y="1913354"/>
        <a:ext cx="1793712" cy="1050091"/>
      </dsp:txXfrm>
    </dsp:sp>
    <dsp:sp modelId="{7214C944-65F0-44D4-8B1C-2B36BB1BBCC0}">
      <dsp:nvSpPr>
        <dsp:cNvPr id="0" name=""/>
        <dsp:cNvSpPr/>
      </dsp:nvSpPr>
      <dsp:spPr>
        <a:xfrm rot="10800000">
          <a:off x="2049209" y="2207877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 rot="10800000">
        <a:off x="2167445" y="2300086"/>
        <a:ext cx="275883" cy="276627"/>
      </dsp:txXfrm>
    </dsp:sp>
    <dsp:sp modelId="{6C3F713B-26AD-49DE-846E-582BC4DCBD0F}">
      <dsp:nvSpPr>
        <dsp:cNvPr id="0" name=""/>
        <dsp:cNvSpPr/>
      </dsp:nvSpPr>
      <dsp:spPr>
        <a:xfrm>
          <a:off x="4251" y="1880684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6182649"/>
            <a:satOff val="20131"/>
            <a:lumOff val="7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Empaquetado</a:t>
          </a:r>
          <a:endParaRPr lang="es-ES" sz="2100" kern="1200" dirty="0"/>
        </a:p>
      </dsp:txBody>
      <dsp:txXfrm>
        <a:off x="36921" y="1913354"/>
        <a:ext cx="1793712" cy="1050091"/>
      </dsp:txXfrm>
    </dsp:sp>
    <dsp:sp modelId="{3B04CFD4-2C07-438F-A064-12B3FE9119D0}">
      <dsp:nvSpPr>
        <dsp:cNvPr id="0" name=""/>
        <dsp:cNvSpPr/>
      </dsp:nvSpPr>
      <dsp:spPr>
        <a:xfrm rot="5400000">
          <a:off x="736718" y="3126250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6869610"/>
            <a:satOff val="22367"/>
            <a:lumOff val="77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 rot="-5400000">
        <a:off x="795464" y="3159713"/>
        <a:ext cx="276627" cy="275883"/>
      </dsp:txXfrm>
    </dsp:sp>
    <dsp:sp modelId="{74EFA96F-10AF-4A81-A81E-D129D33272D3}">
      <dsp:nvSpPr>
        <dsp:cNvPr id="0" name=""/>
        <dsp:cNvSpPr/>
      </dsp:nvSpPr>
      <dsp:spPr>
        <a:xfrm>
          <a:off x="4251" y="3739737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7065884"/>
            <a:satOff val="23006"/>
            <a:lumOff val="8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Cuartos fríos</a:t>
          </a:r>
          <a:endParaRPr lang="es-ES" sz="2100" kern="1200" dirty="0"/>
        </a:p>
      </dsp:txBody>
      <dsp:txXfrm>
        <a:off x="36921" y="3772407"/>
        <a:ext cx="1793712" cy="1050091"/>
      </dsp:txXfrm>
    </dsp:sp>
    <dsp:sp modelId="{4D521B4A-6CF8-4B84-90C4-DC2FFF86A8DE}">
      <dsp:nvSpPr>
        <dsp:cNvPr id="0" name=""/>
        <dsp:cNvSpPr/>
      </dsp:nvSpPr>
      <dsp:spPr>
        <a:xfrm>
          <a:off x="2026901" y="4066930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7850982"/>
            <a:satOff val="25563"/>
            <a:lumOff val="888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>
        <a:off x="2026901" y="4159139"/>
        <a:ext cx="275883" cy="276627"/>
      </dsp:txXfrm>
    </dsp:sp>
    <dsp:sp modelId="{2C58547D-3091-4BA6-80F9-B7B3F0AB28A9}">
      <dsp:nvSpPr>
        <dsp:cNvPr id="0" name=""/>
        <dsp:cNvSpPr/>
      </dsp:nvSpPr>
      <dsp:spPr>
        <a:xfrm>
          <a:off x="2606925" y="3739737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7949119"/>
            <a:satOff val="25882"/>
            <a:lumOff val="9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/>
            <a:t>Empaque</a:t>
          </a:r>
          <a:endParaRPr lang="es-ES" sz="2100" kern="1200" dirty="0"/>
        </a:p>
      </dsp:txBody>
      <dsp:txXfrm>
        <a:off x="2639595" y="3772407"/>
        <a:ext cx="1793712" cy="1050091"/>
      </dsp:txXfrm>
    </dsp:sp>
    <dsp:sp modelId="{F342D829-E44B-468C-B16E-A578F68DB13B}">
      <dsp:nvSpPr>
        <dsp:cNvPr id="0" name=""/>
        <dsp:cNvSpPr/>
      </dsp:nvSpPr>
      <dsp:spPr>
        <a:xfrm>
          <a:off x="4629575" y="4066930"/>
          <a:ext cx="394119" cy="4610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700" kern="1200">
            <a:solidFill>
              <a:schemeClr val="tx1"/>
            </a:solidFill>
          </a:endParaRPr>
        </a:p>
      </dsp:txBody>
      <dsp:txXfrm>
        <a:off x="4629575" y="4159139"/>
        <a:ext cx="275883" cy="276627"/>
      </dsp:txXfrm>
    </dsp:sp>
    <dsp:sp modelId="{200D28EF-7ADC-4AFE-B921-3719C1A764B9}">
      <dsp:nvSpPr>
        <dsp:cNvPr id="0" name=""/>
        <dsp:cNvSpPr/>
      </dsp:nvSpPr>
      <dsp:spPr>
        <a:xfrm>
          <a:off x="5209599" y="3739737"/>
          <a:ext cx="1859052" cy="1115431"/>
        </a:xfrm>
        <a:prstGeom prst="roundRect">
          <a:avLst>
            <a:gd name="adj" fmla="val 10000"/>
          </a:avLst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1905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smtClean="0"/>
            <a:t>Distribución</a:t>
          </a:r>
          <a:endParaRPr lang="es-ES" sz="2100" kern="1200" dirty="0"/>
        </a:p>
      </dsp:txBody>
      <dsp:txXfrm>
        <a:off x="5242269" y="3772407"/>
        <a:ext cx="1793712" cy="105009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987C-92F6-424F-B00E-0FE060543BAB}">
      <dsp:nvSpPr>
        <dsp:cNvPr id="0" name=""/>
        <dsp:cNvSpPr/>
      </dsp:nvSpPr>
      <dsp:spPr>
        <a:xfrm>
          <a:off x="2648" y="0"/>
          <a:ext cx="3226712" cy="125599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Inversión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630648" y="0"/>
        <a:ext cx="1970713" cy="1255999"/>
      </dsp:txXfrm>
    </dsp:sp>
    <dsp:sp modelId="{049DD237-180F-47D1-9990-F94DC1E6D60B}">
      <dsp:nvSpPr>
        <dsp:cNvPr id="0" name=""/>
        <dsp:cNvSpPr/>
      </dsp:nvSpPr>
      <dsp:spPr>
        <a:xfrm>
          <a:off x="2906689" y="0"/>
          <a:ext cx="3226712" cy="1255999"/>
        </a:xfrm>
        <a:prstGeom prst="chevron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Beneficios económicos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3534689" y="0"/>
        <a:ext cx="1970713" cy="1255999"/>
      </dsp:txXfrm>
    </dsp:sp>
    <dsp:sp modelId="{6A43AACA-8BEB-4885-9371-EDE831CFB40C}">
      <dsp:nvSpPr>
        <dsp:cNvPr id="0" name=""/>
        <dsp:cNvSpPr/>
      </dsp:nvSpPr>
      <dsp:spPr>
        <a:xfrm>
          <a:off x="5810731" y="0"/>
          <a:ext cx="3226712" cy="1255999"/>
        </a:xfrm>
        <a:prstGeom prst="chevron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2014" tIns="37338" rIns="37338" bIns="37338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>
              <a:solidFill>
                <a:schemeClr val="tx1"/>
              </a:solidFill>
            </a:rPr>
            <a:t>Relaciones comerciales sólidas</a:t>
          </a:r>
          <a:endParaRPr lang="es-ES" sz="2800" kern="1200" dirty="0">
            <a:solidFill>
              <a:schemeClr val="tx1"/>
            </a:solidFill>
          </a:endParaRPr>
        </a:p>
      </dsp:txBody>
      <dsp:txXfrm>
        <a:off x="6438731" y="0"/>
        <a:ext cx="1970713" cy="12559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987C-92F6-424F-B00E-0FE060543BAB}">
      <dsp:nvSpPr>
        <dsp:cNvPr id="0" name=""/>
        <dsp:cNvSpPr/>
      </dsp:nvSpPr>
      <dsp:spPr>
        <a:xfrm>
          <a:off x="2661028" y="414014"/>
          <a:ext cx="2821702" cy="11286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Geografía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3225368" y="414014"/>
        <a:ext cx="1693022" cy="1128680"/>
      </dsp:txXfrm>
    </dsp:sp>
    <dsp:sp modelId="{049DD237-180F-47D1-9990-F94DC1E6D60B}">
      <dsp:nvSpPr>
        <dsp:cNvPr id="0" name=""/>
        <dsp:cNvSpPr/>
      </dsp:nvSpPr>
      <dsp:spPr>
        <a:xfrm>
          <a:off x="5173613" y="414014"/>
          <a:ext cx="2821702" cy="1128680"/>
        </a:xfrm>
        <a:prstGeom prst="chevron">
          <a:avLst/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Cultura 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5737953" y="414014"/>
        <a:ext cx="1693022" cy="1128680"/>
      </dsp:txXfrm>
    </dsp:sp>
    <dsp:sp modelId="{6A43AACA-8BEB-4885-9371-EDE831CFB40C}">
      <dsp:nvSpPr>
        <dsp:cNvPr id="0" name=""/>
        <dsp:cNvSpPr/>
      </dsp:nvSpPr>
      <dsp:spPr>
        <a:xfrm>
          <a:off x="7628290" y="414014"/>
          <a:ext cx="2821702" cy="1128680"/>
        </a:xfrm>
        <a:prstGeom prst="chevron">
          <a:avLst/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Economía y política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8192630" y="414014"/>
        <a:ext cx="1693022" cy="1128680"/>
      </dsp:txXfrm>
    </dsp:sp>
    <dsp:sp modelId="{A194E742-DCAB-4EA3-9CC1-98EBE32AB7F4}">
      <dsp:nvSpPr>
        <dsp:cNvPr id="0" name=""/>
        <dsp:cNvSpPr/>
      </dsp:nvSpPr>
      <dsp:spPr>
        <a:xfrm>
          <a:off x="148472" y="414014"/>
          <a:ext cx="2821702" cy="1128680"/>
        </a:xfrm>
        <a:prstGeom prst="chevron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solidFill>
                <a:schemeClr val="tx1"/>
              </a:solidFill>
            </a:rPr>
            <a:t>Análisis interno y externo de la empresa</a:t>
          </a:r>
          <a:endParaRPr lang="es-ES" sz="2000" kern="1200" dirty="0">
            <a:solidFill>
              <a:schemeClr val="tx1"/>
            </a:solidFill>
          </a:endParaRPr>
        </a:p>
      </dsp:txBody>
      <dsp:txXfrm>
        <a:off x="712812" y="414014"/>
        <a:ext cx="1693022" cy="1128680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987C-92F6-424F-B00E-0FE060543BAB}">
      <dsp:nvSpPr>
        <dsp:cNvPr id="0" name=""/>
        <dsp:cNvSpPr/>
      </dsp:nvSpPr>
      <dsp:spPr>
        <a:xfrm>
          <a:off x="2666" y="0"/>
          <a:ext cx="3248347" cy="1228287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chemeClr val="tx1"/>
              </a:solidFill>
            </a:rPr>
            <a:t>Embajada de Japón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616810" y="0"/>
        <a:ext cx="2020060" cy="1228287"/>
      </dsp:txXfrm>
    </dsp:sp>
    <dsp:sp modelId="{049DD237-180F-47D1-9990-F94DC1E6D60B}">
      <dsp:nvSpPr>
        <dsp:cNvPr id="0" name=""/>
        <dsp:cNvSpPr/>
      </dsp:nvSpPr>
      <dsp:spPr>
        <a:xfrm>
          <a:off x="2894468" y="0"/>
          <a:ext cx="3248347" cy="1228287"/>
        </a:xfrm>
        <a:prstGeom prst="chevron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chemeClr val="tx1"/>
              </a:solidFill>
            </a:rPr>
            <a:t>CCIEJ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3508612" y="0"/>
        <a:ext cx="2020060" cy="1228287"/>
      </dsp:txXfrm>
    </dsp:sp>
    <dsp:sp modelId="{6A43AACA-8BEB-4885-9371-EDE831CFB40C}">
      <dsp:nvSpPr>
        <dsp:cNvPr id="0" name=""/>
        <dsp:cNvSpPr/>
      </dsp:nvSpPr>
      <dsp:spPr>
        <a:xfrm>
          <a:off x="5849692" y="0"/>
          <a:ext cx="3248347" cy="1228287"/>
        </a:xfrm>
        <a:prstGeom prst="chevron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6015" tIns="38672" rIns="38672" bIns="38672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solidFill>
                <a:schemeClr val="tx1"/>
              </a:solidFill>
            </a:rPr>
            <a:t>C.C. Hispano Japonesas</a:t>
          </a:r>
          <a:endParaRPr lang="es-ES" sz="2900" kern="1200" dirty="0">
            <a:solidFill>
              <a:schemeClr val="tx1"/>
            </a:solidFill>
          </a:endParaRPr>
        </a:p>
      </dsp:txBody>
      <dsp:txXfrm>
        <a:off x="6463836" y="0"/>
        <a:ext cx="2020060" cy="1228287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987C-92F6-424F-B00E-0FE060543BAB}">
      <dsp:nvSpPr>
        <dsp:cNvPr id="0" name=""/>
        <dsp:cNvSpPr/>
      </dsp:nvSpPr>
      <dsp:spPr>
        <a:xfrm>
          <a:off x="2945" y="0"/>
          <a:ext cx="3588856" cy="127555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PRODUCTIVO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640723" y="0"/>
        <a:ext cx="2313300" cy="1275556"/>
      </dsp:txXfrm>
    </dsp:sp>
    <dsp:sp modelId="{049DD237-180F-47D1-9990-F94DC1E6D60B}">
      <dsp:nvSpPr>
        <dsp:cNvPr id="0" name=""/>
        <dsp:cNvSpPr/>
      </dsp:nvSpPr>
      <dsp:spPr>
        <a:xfrm>
          <a:off x="3232916" y="0"/>
          <a:ext cx="3588856" cy="1275556"/>
        </a:xfrm>
        <a:prstGeom prst="chevron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INDUSTRIALIZACION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3870694" y="0"/>
        <a:ext cx="2313300" cy="1275556"/>
      </dsp:txXfrm>
    </dsp:sp>
    <dsp:sp modelId="{6A43AACA-8BEB-4885-9371-EDE831CFB40C}">
      <dsp:nvSpPr>
        <dsp:cNvPr id="0" name=""/>
        <dsp:cNvSpPr/>
      </dsp:nvSpPr>
      <dsp:spPr>
        <a:xfrm>
          <a:off x="6462887" y="0"/>
          <a:ext cx="3588856" cy="1275556"/>
        </a:xfrm>
        <a:prstGeom prst="chevron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chemeClr val="tx1"/>
              </a:solidFill>
            </a:rPr>
            <a:t>EMPAQUETADO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7100665" y="0"/>
        <a:ext cx="2313300" cy="127555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E987C-92F6-424F-B00E-0FE060543BAB}">
      <dsp:nvSpPr>
        <dsp:cNvPr id="0" name=""/>
        <dsp:cNvSpPr/>
      </dsp:nvSpPr>
      <dsp:spPr>
        <a:xfrm>
          <a:off x="2661028" y="414014"/>
          <a:ext cx="2821702" cy="1128680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TRANSPORTE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3225368" y="414014"/>
        <a:ext cx="1693022" cy="1128680"/>
      </dsp:txXfrm>
    </dsp:sp>
    <dsp:sp modelId="{049DD237-180F-47D1-9990-F94DC1E6D60B}">
      <dsp:nvSpPr>
        <dsp:cNvPr id="0" name=""/>
        <dsp:cNvSpPr/>
      </dsp:nvSpPr>
      <dsp:spPr>
        <a:xfrm>
          <a:off x="5173613" y="414014"/>
          <a:ext cx="2821702" cy="1128680"/>
        </a:xfrm>
        <a:prstGeom prst="chevron">
          <a:avLst/>
        </a:prstGeom>
        <a:solidFill>
          <a:schemeClr val="accent5">
            <a:hueOff val="2944118"/>
            <a:satOff val="9586"/>
            <a:lumOff val="333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ADUANA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5737953" y="414014"/>
        <a:ext cx="1693022" cy="1128680"/>
      </dsp:txXfrm>
    </dsp:sp>
    <dsp:sp modelId="{6A43AACA-8BEB-4885-9371-EDE831CFB40C}">
      <dsp:nvSpPr>
        <dsp:cNvPr id="0" name=""/>
        <dsp:cNvSpPr/>
      </dsp:nvSpPr>
      <dsp:spPr>
        <a:xfrm>
          <a:off x="7628290" y="414014"/>
          <a:ext cx="2821702" cy="1128680"/>
        </a:xfrm>
        <a:prstGeom prst="chevron">
          <a:avLst/>
        </a:prstGeom>
        <a:solidFill>
          <a:schemeClr val="accent5">
            <a:hueOff val="5888237"/>
            <a:satOff val="19172"/>
            <a:lumOff val="666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TRÁNSITO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8192630" y="414014"/>
        <a:ext cx="1693022" cy="1128680"/>
      </dsp:txXfrm>
    </dsp:sp>
    <dsp:sp modelId="{A194E742-DCAB-4EA3-9CC1-98EBE32AB7F4}">
      <dsp:nvSpPr>
        <dsp:cNvPr id="0" name=""/>
        <dsp:cNvSpPr/>
      </dsp:nvSpPr>
      <dsp:spPr>
        <a:xfrm>
          <a:off x="148472" y="414014"/>
          <a:ext cx="2821702" cy="1128680"/>
        </a:xfrm>
        <a:prstGeom prst="chevron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kern="1200" dirty="0" smtClean="0">
              <a:solidFill>
                <a:schemeClr val="tx1"/>
              </a:solidFill>
            </a:rPr>
            <a:t>EMBARQUE</a:t>
          </a:r>
          <a:endParaRPr lang="es-ES" sz="2100" kern="1200" dirty="0">
            <a:solidFill>
              <a:schemeClr val="tx1"/>
            </a:solidFill>
          </a:endParaRPr>
        </a:p>
      </dsp:txBody>
      <dsp:txXfrm>
        <a:off x="712812" y="414014"/>
        <a:ext cx="1693022" cy="11286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AB805-8331-4D2F-8E3A-BE92CF7DE0F9}">
      <dsp:nvSpPr>
        <dsp:cNvPr id="0" name=""/>
        <dsp:cNvSpPr/>
      </dsp:nvSpPr>
      <dsp:spPr>
        <a:xfrm>
          <a:off x="0" y="0"/>
          <a:ext cx="11190514" cy="1614569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b="1" kern="1200" dirty="0" smtClean="0">
              <a:solidFill>
                <a:schemeClr val="tx1"/>
              </a:solidFill>
            </a:rPr>
            <a:t>Analizar el proceso de internacionalización del brócoli congelado IQF hacia el mercado japonés dentro del periodo de 2013 – 2017</a:t>
          </a:r>
          <a:endParaRPr lang="es-CO" sz="3400" b="1" kern="1200" dirty="0">
            <a:solidFill>
              <a:schemeClr val="tx1"/>
            </a:solidFill>
          </a:endParaRPr>
        </a:p>
      </dsp:txBody>
      <dsp:txXfrm>
        <a:off x="0" y="0"/>
        <a:ext cx="11190514" cy="1614569"/>
      </dsp:txXfrm>
    </dsp:sp>
    <dsp:sp modelId="{AAAE9EF1-BB89-4F2E-AAE1-025687F5BB63}">
      <dsp:nvSpPr>
        <dsp:cNvPr id="0" name=""/>
        <dsp:cNvSpPr/>
      </dsp:nvSpPr>
      <dsp:spPr>
        <a:xfrm>
          <a:off x="0" y="1614569"/>
          <a:ext cx="2797628" cy="3390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Determinar la capacidad de producción de brócoli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/>
        </a:p>
      </dsp:txBody>
      <dsp:txXfrm>
        <a:off x="0" y="1614569"/>
        <a:ext cx="2797628" cy="3390595"/>
      </dsp:txXfrm>
    </dsp:sp>
    <dsp:sp modelId="{99CA52E7-218A-4600-9041-18340289AF3D}">
      <dsp:nvSpPr>
        <dsp:cNvPr id="0" name=""/>
        <dsp:cNvSpPr/>
      </dsp:nvSpPr>
      <dsp:spPr>
        <a:xfrm>
          <a:off x="2797628" y="1614569"/>
          <a:ext cx="2797628" cy="3390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Evaluar las exportaciones de brócoli ecuatoriano hacia el mercado japonés y sus certificaciones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900" kern="1200" dirty="0" smtClean="0"/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900" kern="1200" dirty="0"/>
        </a:p>
      </dsp:txBody>
      <dsp:txXfrm>
        <a:off x="2797628" y="1614569"/>
        <a:ext cx="2797628" cy="3390595"/>
      </dsp:txXfrm>
    </dsp:sp>
    <dsp:sp modelId="{B877CA68-87F0-4778-BAA0-FE85E63934CF}">
      <dsp:nvSpPr>
        <dsp:cNvPr id="0" name=""/>
        <dsp:cNvSpPr/>
      </dsp:nvSpPr>
      <dsp:spPr>
        <a:xfrm>
          <a:off x="5595257" y="1614569"/>
          <a:ext cx="2797628" cy="3390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Describir la tramitología y logística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/>
        </a:p>
      </dsp:txBody>
      <dsp:txXfrm>
        <a:off x="5595257" y="1614569"/>
        <a:ext cx="2797628" cy="3390595"/>
      </dsp:txXfrm>
    </dsp:sp>
    <dsp:sp modelId="{85222303-99C4-4061-BB7C-1B553B4B7F80}">
      <dsp:nvSpPr>
        <dsp:cNvPr id="0" name=""/>
        <dsp:cNvSpPr/>
      </dsp:nvSpPr>
      <dsp:spPr>
        <a:xfrm>
          <a:off x="8392886" y="1614569"/>
          <a:ext cx="2797628" cy="33905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4000"/>
                <a:satMod val="103000"/>
                <a:lumMod val="102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hade val="100000"/>
                <a:satMod val="110000"/>
                <a:lumMod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78000"/>
                <a:satMod val="120000"/>
                <a:lumMod val="99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/>
            <a:t>Realizar el proceso de internacionalización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smtClean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2000" kern="1200" dirty="0"/>
        </a:p>
      </dsp:txBody>
      <dsp:txXfrm>
        <a:off x="8392886" y="1614569"/>
        <a:ext cx="2797628" cy="3390595"/>
      </dsp:txXfrm>
    </dsp:sp>
    <dsp:sp modelId="{EDA0D3C4-EB57-4BDD-A7BC-7F7CB3194A87}">
      <dsp:nvSpPr>
        <dsp:cNvPr id="0" name=""/>
        <dsp:cNvSpPr/>
      </dsp:nvSpPr>
      <dsp:spPr>
        <a:xfrm>
          <a:off x="0" y="5005164"/>
          <a:ext cx="11190514" cy="376732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57EC16-2428-4B11-8758-541544472CA1}">
      <dsp:nvSpPr>
        <dsp:cNvPr id="0" name=""/>
        <dsp:cNvSpPr/>
      </dsp:nvSpPr>
      <dsp:spPr>
        <a:xfrm>
          <a:off x="-6292261" y="-962856"/>
          <a:ext cx="7492323" cy="7492323"/>
        </a:xfrm>
        <a:prstGeom prst="blockArc">
          <a:avLst>
            <a:gd name="adj1" fmla="val 18900000"/>
            <a:gd name="adj2" fmla="val 2700000"/>
            <a:gd name="adj3" fmla="val 288"/>
          </a:avLst>
        </a:prstGeom>
        <a:noFill/>
        <a:ln w="34925" cap="flat" cmpd="sng" algn="in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B92F8-C8A2-4591-B8D5-37193B97DBCB}">
      <dsp:nvSpPr>
        <dsp:cNvPr id="0" name=""/>
        <dsp:cNvSpPr/>
      </dsp:nvSpPr>
      <dsp:spPr>
        <a:xfrm>
          <a:off x="772645" y="556661"/>
          <a:ext cx="9834577" cy="1113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6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 producción de brócoli en la provincia de Cotopaxi desde el 2013 al 2017 ha aumentado en un 15% debido a sus condiciones climáticas que esta provincia presenta.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645" y="556661"/>
        <a:ext cx="9834577" cy="1113322"/>
      </dsp:txXfrm>
    </dsp:sp>
    <dsp:sp modelId="{C51602EB-2711-4537-9601-C2E6DCED2EAB}">
      <dsp:nvSpPr>
        <dsp:cNvPr id="0" name=""/>
        <dsp:cNvSpPr/>
      </dsp:nvSpPr>
      <dsp:spPr>
        <a:xfrm>
          <a:off x="76819" y="417495"/>
          <a:ext cx="1391652" cy="1391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0D7F21-31BD-45FC-8B27-CB3FAF6CDB6A}">
      <dsp:nvSpPr>
        <dsp:cNvPr id="0" name=""/>
        <dsp:cNvSpPr/>
      </dsp:nvSpPr>
      <dsp:spPr>
        <a:xfrm>
          <a:off x="1177338" y="2226644"/>
          <a:ext cx="9429884" cy="1113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6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Las exportaciones desde el 2013 al 2017 han incrementado en un 53,46% lo que se refiere a un valor FOB de $ 33911.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7338" y="2226644"/>
        <a:ext cx="9429884" cy="1113322"/>
      </dsp:txXfrm>
    </dsp:sp>
    <dsp:sp modelId="{7A04C812-2D4B-4BBD-90E6-9667109EAEBF}">
      <dsp:nvSpPr>
        <dsp:cNvPr id="0" name=""/>
        <dsp:cNvSpPr/>
      </dsp:nvSpPr>
      <dsp:spPr>
        <a:xfrm>
          <a:off x="481511" y="2087478"/>
          <a:ext cx="1391652" cy="1391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26525A-186A-4AF6-BD80-1CA57A0DC796}">
      <dsp:nvSpPr>
        <dsp:cNvPr id="0" name=""/>
        <dsp:cNvSpPr/>
      </dsp:nvSpPr>
      <dsp:spPr>
        <a:xfrm>
          <a:off x="772645" y="3896627"/>
          <a:ext cx="9834577" cy="1113322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3699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Japón es el principal socio importador de brócoli ecuatoriano, sin embargo, el Ecuador se posiciona quinto en el ranking de exportadores de brócoli a territorio nipón con un 5,21% frente a su competencia que es la Republica China con el 56,65%.</a:t>
          </a:r>
          <a:endParaRPr lang="es-ES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72645" y="3896627"/>
        <a:ext cx="9834577" cy="1113322"/>
      </dsp:txXfrm>
    </dsp:sp>
    <dsp:sp modelId="{CB6E5AE8-E4BA-4520-97DD-42ED52F1B996}">
      <dsp:nvSpPr>
        <dsp:cNvPr id="0" name=""/>
        <dsp:cNvSpPr/>
      </dsp:nvSpPr>
      <dsp:spPr>
        <a:xfrm>
          <a:off x="76819" y="3757461"/>
          <a:ext cx="1391652" cy="139165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B920B-2C50-41F9-B7FF-F71A11F356C4}">
      <dsp:nvSpPr>
        <dsp:cNvPr id="0" name=""/>
        <dsp:cNvSpPr/>
      </dsp:nvSpPr>
      <dsp:spPr>
        <a:xfrm>
          <a:off x="1404" y="1211328"/>
          <a:ext cx="2804570" cy="112182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los clúster industriales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318" y="1211328"/>
        <a:ext cx="1682742" cy="1121828"/>
      </dsp:txXfrm>
    </dsp:sp>
    <dsp:sp modelId="{2F6DE579-7285-42AD-8575-43A787004B20}">
      <dsp:nvSpPr>
        <dsp:cNvPr id="0" name=""/>
        <dsp:cNvSpPr/>
      </dsp:nvSpPr>
      <dsp:spPr>
        <a:xfrm>
          <a:off x="2441380" y="1306683"/>
          <a:ext cx="2327793" cy="931117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Waits 2002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6939" y="1306683"/>
        <a:ext cx="1396676" cy="931117"/>
      </dsp:txXfrm>
    </dsp:sp>
    <dsp:sp modelId="{B7E674AA-61C8-4C3B-8EEB-6FEFF8A3751C}">
      <dsp:nvSpPr>
        <dsp:cNvPr id="0" name=""/>
        <dsp:cNvSpPr/>
      </dsp:nvSpPr>
      <dsp:spPr>
        <a:xfrm>
          <a:off x="4443282" y="1306683"/>
          <a:ext cx="2327793" cy="931117"/>
        </a:xfrm>
        <a:prstGeom prst="chevron">
          <a:avLst/>
        </a:prstGeom>
        <a:solidFill>
          <a:schemeClr val="accent2">
            <a:tint val="40000"/>
            <a:alpha val="90000"/>
            <a:hueOff val="-5118"/>
            <a:satOff val="-7810"/>
            <a:lumOff val="-807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5118"/>
              <a:satOff val="-7810"/>
              <a:lumOff val="-8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Entidades relacionadas ubicadas en un área geográfica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8841" y="1306683"/>
        <a:ext cx="1396676" cy="931117"/>
      </dsp:txXfrm>
    </dsp:sp>
    <dsp:sp modelId="{B5356E93-D49E-4820-962F-D5B7C162E882}">
      <dsp:nvSpPr>
        <dsp:cNvPr id="0" name=""/>
        <dsp:cNvSpPr/>
      </dsp:nvSpPr>
      <dsp:spPr>
        <a:xfrm>
          <a:off x="6445184" y="1306683"/>
          <a:ext cx="2327793" cy="931117"/>
        </a:xfrm>
        <a:prstGeom prst="chevron">
          <a:avLst/>
        </a:prstGeom>
        <a:solidFill>
          <a:schemeClr val="accent2">
            <a:tint val="40000"/>
            <a:alpha val="90000"/>
            <a:hueOff val="-10235"/>
            <a:satOff val="-15619"/>
            <a:lumOff val="-1613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10235"/>
              <a:satOff val="-15619"/>
              <a:lumOff val="-16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Vital al hablar de asociatividad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0743" y="1306683"/>
        <a:ext cx="1396676" cy="931117"/>
      </dsp:txXfrm>
    </dsp:sp>
    <dsp:sp modelId="{77D99C67-C82D-41F1-BC0F-B51E7C0AC3F5}">
      <dsp:nvSpPr>
        <dsp:cNvPr id="0" name=""/>
        <dsp:cNvSpPr/>
      </dsp:nvSpPr>
      <dsp:spPr>
        <a:xfrm>
          <a:off x="8447086" y="1306683"/>
          <a:ext cx="2327793" cy="931117"/>
        </a:xfrm>
        <a:prstGeom prst="chevron">
          <a:avLst/>
        </a:prstGeom>
        <a:solidFill>
          <a:schemeClr val="accent2">
            <a:tint val="40000"/>
            <a:alpha val="90000"/>
            <a:hueOff val="-15353"/>
            <a:satOff val="-23429"/>
            <a:lumOff val="-2420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15353"/>
              <a:satOff val="-23429"/>
              <a:lumOff val="-24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Proveen ventajas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2645" y="1306683"/>
        <a:ext cx="1396676" cy="931117"/>
      </dsp:txXfrm>
    </dsp:sp>
    <dsp:sp modelId="{8589CE85-7B87-4403-A824-D0B3C7EC655A}">
      <dsp:nvSpPr>
        <dsp:cNvPr id="0" name=""/>
        <dsp:cNvSpPr/>
      </dsp:nvSpPr>
      <dsp:spPr>
        <a:xfrm>
          <a:off x="1404" y="2490212"/>
          <a:ext cx="2804570" cy="1121828"/>
        </a:xfrm>
        <a:prstGeom prst="chevron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redes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318" y="2490212"/>
        <a:ext cx="1682742" cy="1121828"/>
      </dsp:txXfrm>
    </dsp:sp>
    <dsp:sp modelId="{A3B897D0-D143-4B8C-841B-399EDA73F73E}">
      <dsp:nvSpPr>
        <dsp:cNvPr id="0" name=""/>
        <dsp:cNvSpPr/>
      </dsp:nvSpPr>
      <dsp:spPr>
        <a:xfrm>
          <a:off x="2441380" y="2585567"/>
          <a:ext cx="2327793" cy="931117"/>
        </a:xfrm>
        <a:prstGeom prst="chevron">
          <a:avLst/>
        </a:prstGeom>
        <a:solidFill>
          <a:schemeClr val="accent2">
            <a:tint val="40000"/>
            <a:alpha val="90000"/>
            <a:hueOff val="-20470"/>
            <a:satOff val="-31238"/>
            <a:lumOff val="-3226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20470"/>
              <a:satOff val="-31238"/>
              <a:lumOff val="-32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Johanson y Mattson (1998) 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6939" y="2585567"/>
        <a:ext cx="1396676" cy="931117"/>
      </dsp:txXfrm>
    </dsp:sp>
    <dsp:sp modelId="{5D560261-0B1A-48DE-8561-ADF31100BF01}">
      <dsp:nvSpPr>
        <dsp:cNvPr id="0" name=""/>
        <dsp:cNvSpPr/>
      </dsp:nvSpPr>
      <dsp:spPr>
        <a:xfrm>
          <a:off x="8448483" y="2559170"/>
          <a:ext cx="2327793" cy="931117"/>
        </a:xfrm>
        <a:prstGeom prst="chevron">
          <a:avLst/>
        </a:prstGeom>
        <a:solidFill>
          <a:schemeClr val="accent2">
            <a:tint val="40000"/>
            <a:alpha val="90000"/>
            <a:hueOff val="-25588"/>
            <a:satOff val="-39048"/>
            <a:lumOff val="-4033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25588"/>
              <a:satOff val="-39048"/>
              <a:lumOff val="-4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Red de contactos internacionales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4042" y="2559170"/>
        <a:ext cx="1396676" cy="931117"/>
      </dsp:txXfrm>
    </dsp:sp>
    <dsp:sp modelId="{1D8B41D2-EFAA-4FC3-87B1-765B91487083}">
      <dsp:nvSpPr>
        <dsp:cNvPr id="0" name=""/>
        <dsp:cNvSpPr/>
      </dsp:nvSpPr>
      <dsp:spPr>
        <a:xfrm>
          <a:off x="6431982" y="2585567"/>
          <a:ext cx="2327793" cy="931117"/>
        </a:xfrm>
        <a:prstGeom prst="chevron">
          <a:avLst/>
        </a:prstGeom>
        <a:solidFill>
          <a:schemeClr val="accent2">
            <a:tint val="40000"/>
            <a:alpha val="90000"/>
            <a:hueOff val="-30705"/>
            <a:satOff val="-46857"/>
            <a:lumOff val="-4839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30705"/>
              <a:satOff val="-46857"/>
              <a:lumOff val="-48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Proceso de internacionalización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7541" y="2585567"/>
        <a:ext cx="1396676" cy="931117"/>
      </dsp:txXfrm>
    </dsp:sp>
    <dsp:sp modelId="{DB6D3854-C6C7-453E-94E7-10A211BDADAE}">
      <dsp:nvSpPr>
        <dsp:cNvPr id="0" name=""/>
        <dsp:cNvSpPr/>
      </dsp:nvSpPr>
      <dsp:spPr>
        <a:xfrm>
          <a:off x="4434855" y="2585567"/>
          <a:ext cx="2327793" cy="931117"/>
        </a:xfrm>
        <a:prstGeom prst="chevron">
          <a:avLst/>
        </a:prstGeom>
        <a:solidFill>
          <a:schemeClr val="accent2">
            <a:tint val="40000"/>
            <a:alpha val="90000"/>
            <a:hueOff val="-35823"/>
            <a:satOff val="-54667"/>
            <a:lumOff val="-5646"/>
            <a:alphaOff val="0"/>
          </a:schemeClr>
        </a:solidFill>
        <a:ln w="34925" cap="flat" cmpd="sng" algn="in">
          <a:solidFill>
            <a:schemeClr val="accent2">
              <a:tint val="40000"/>
              <a:alpha val="90000"/>
              <a:hueOff val="-35823"/>
              <a:satOff val="-54667"/>
              <a:lumOff val="-564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Oportunidad de entrar a nuevos mercados 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14" y="2585567"/>
        <a:ext cx="1396676" cy="931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FB920B-2C50-41F9-B7FF-F71A11F356C4}">
      <dsp:nvSpPr>
        <dsp:cNvPr id="0" name=""/>
        <dsp:cNvSpPr/>
      </dsp:nvSpPr>
      <dsp:spPr>
        <a:xfrm>
          <a:off x="1404" y="1211328"/>
          <a:ext cx="2804570" cy="112182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de internacionalización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318" y="1211328"/>
        <a:ext cx="1682742" cy="1121828"/>
      </dsp:txXfrm>
    </dsp:sp>
    <dsp:sp modelId="{2F6DE579-7285-42AD-8575-43A787004B20}">
      <dsp:nvSpPr>
        <dsp:cNvPr id="0" name=""/>
        <dsp:cNvSpPr/>
      </dsp:nvSpPr>
      <dsp:spPr>
        <a:xfrm>
          <a:off x="2441380" y="1306683"/>
          <a:ext cx="2327793" cy="931117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Según </a:t>
          </a: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Madsen y Servais, 2007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6939" y="1306683"/>
        <a:ext cx="1396676" cy="931117"/>
      </dsp:txXfrm>
    </dsp:sp>
    <dsp:sp modelId="{B7E674AA-61C8-4C3B-8EEB-6FEFF8A3751C}">
      <dsp:nvSpPr>
        <dsp:cNvPr id="0" name=""/>
        <dsp:cNvSpPr/>
      </dsp:nvSpPr>
      <dsp:spPr>
        <a:xfrm>
          <a:off x="4443282" y="1306683"/>
          <a:ext cx="2327793" cy="931117"/>
        </a:xfrm>
        <a:prstGeom prst="chevron">
          <a:avLst/>
        </a:prstGeom>
        <a:solidFill>
          <a:schemeClr val="accent4">
            <a:tint val="40000"/>
            <a:alpha val="90000"/>
            <a:hueOff val="715812"/>
            <a:satOff val="2030"/>
            <a:lumOff val="2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715812"/>
              <a:satOff val="2030"/>
              <a:lumOff val="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D</a:t>
          </a:r>
          <a:r>
            <a:rPr lang="en-US" sz="16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iseño y desarrollo</a:t>
          </a:r>
          <a:endParaRPr lang="es-E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8841" y="1306683"/>
        <a:ext cx="1396676" cy="931117"/>
      </dsp:txXfrm>
    </dsp:sp>
    <dsp:sp modelId="{B5356E93-D49E-4820-962F-D5B7C162E882}">
      <dsp:nvSpPr>
        <dsp:cNvPr id="0" name=""/>
        <dsp:cNvSpPr/>
      </dsp:nvSpPr>
      <dsp:spPr>
        <a:xfrm>
          <a:off x="6445184" y="1306683"/>
          <a:ext cx="2327793" cy="931117"/>
        </a:xfrm>
        <a:prstGeom prst="chevron">
          <a:avLst/>
        </a:prstGeom>
        <a:solidFill>
          <a:schemeClr val="accent4">
            <a:tint val="40000"/>
            <a:alpha val="90000"/>
            <a:hueOff val="1431625"/>
            <a:satOff val="4059"/>
            <a:lumOff val="5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1431625"/>
              <a:satOff val="4059"/>
              <a:lumOff val="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Proceso de ingreso</a:t>
          </a:r>
          <a:endParaRPr lang="es-EC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910743" y="1306683"/>
        <a:ext cx="1396676" cy="931117"/>
      </dsp:txXfrm>
    </dsp:sp>
    <dsp:sp modelId="{77D99C67-C82D-41F1-BC0F-B51E7C0AC3F5}">
      <dsp:nvSpPr>
        <dsp:cNvPr id="0" name=""/>
        <dsp:cNvSpPr/>
      </dsp:nvSpPr>
      <dsp:spPr>
        <a:xfrm>
          <a:off x="8447086" y="1306683"/>
          <a:ext cx="2327793" cy="931117"/>
        </a:xfrm>
        <a:prstGeom prst="chevron">
          <a:avLst/>
        </a:prstGeom>
        <a:solidFill>
          <a:schemeClr val="accent4">
            <a:tint val="40000"/>
            <a:alpha val="90000"/>
            <a:hueOff val="2147437"/>
            <a:satOff val="6089"/>
            <a:lumOff val="7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2147437"/>
              <a:satOff val="6089"/>
              <a:lumOff val="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Mercado internacional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2645" y="1306683"/>
        <a:ext cx="1396676" cy="931117"/>
      </dsp:txXfrm>
    </dsp:sp>
    <dsp:sp modelId="{8589CE85-7B87-4403-A824-D0B3C7EC655A}">
      <dsp:nvSpPr>
        <dsp:cNvPr id="0" name=""/>
        <dsp:cNvSpPr/>
      </dsp:nvSpPr>
      <dsp:spPr>
        <a:xfrm>
          <a:off x="1404" y="2490212"/>
          <a:ext cx="2804570" cy="1121828"/>
        </a:xfrm>
        <a:prstGeom prst="chevron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Teoría ventaja comparativa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2318" y="2490212"/>
        <a:ext cx="1682742" cy="1121828"/>
      </dsp:txXfrm>
    </dsp:sp>
    <dsp:sp modelId="{A3B897D0-D143-4B8C-841B-399EDA73F73E}">
      <dsp:nvSpPr>
        <dsp:cNvPr id="0" name=""/>
        <dsp:cNvSpPr/>
      </dsp:nvSpPr>
      <dsp:spPr>
        <a:xfrm>
          <a:off x="2441380" y="2585567"/>
          <a:ext cx="2327793" cy="931117"/>
        </a:xfrm>
        <a:prstGeom prst="chevron">
          <a:avLst/>
        </a:prstGeom>
        <a:solidFill>
          <a:schemeClr val="accent4">
            <a:tint val="40000"/>
            <a:alpha val="90000"/>
            <a:hueOff val="2863250"/>
            <a:satOff val="8118"/>
            <a:lumOff val="10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2863250"/>
              <a:satOff val="8118"/>
              <a:lumOff val="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David Ricardo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Siglo XIX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06939" y="2585567"/>
        <a:ext cx="1396676" cy="931117"/>
      </dsp:txXfrm>
    </dsp:sp>
    <dsp:sp modelId="{5D560261-0B1A-48DE-8561-ADF31100BF01}">
      <dsp:nvSpPr>
        <dsp:cNvPr id="0" name=""/>
        <dsp:cNvSpPr/>
      </dsp:nvSpPr>
      <dsp:spPr>
        <a:xfrm>
          <a:off x="8448483" y="2559170"/>
          <a:ext cx="2327793" cy="931117"/>
        </a:xfrm>
        <a:prstGeom prst="chevron">
          <a:avLst/>
        </a:prstGeom>
        <a:solidFill>
          <a:schemeClr val="accent4">
            <a:tint val="40000"/>
            <a:alpha val="90000"/>
            <a:hueOff val="3579062"/>
            <a:satOff val="10148"/>
            <a:lumOff val="12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3579062"/>
              <a:satOff val="10148"/>
              <a:lumOff val="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Más eficientes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914042" y="2559170"/>
        <a:ext cx="1396676" cy="931117"/>
      </dsp:txXfrm>
    </dsp:sp>
    <dsp:sp modelId="{1D8B41D2-EFAA-4FC3-87B1-765B91487083}">
      <dsp:nvSpPr>
        <dsp:cNvPr id="0" name=""/>
        <dsp:cNvSpPr/>
      </dsp:nvSpPr>
      <dsp:spPr>
        <a:xfrm>
          <a:off x="6431982" y="2585567"/>
          <a:ext cx="2327793" cy="931117"/>
        </a:xfrm>
        <a:prstGeom prst="chevron">
          <a:avLst/>
        </a:prstGeom>
        <a:solidFill>
          <a:schemeClr val="accent4">
            <a:tint val="40000"/>
            <a:alpha val="90000"/>
            <a:hueOff val="4294874"/>
            <a:satOff val="12177"/>
            <a:lumOff val="15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4294874"/>
              <a:satOff val="12177"/>
              <a:lumOff val="1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Costes relativos bajos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7541" y="2585567"/>
        <a:ext cx="1396676" cy="931117"/>
      </dsp:txXfrm>
    </dsp:sp>
    <dsp:sp modelId="{DB6D3854-C6C7-453E-94E7-10A211BDADAE}">
      <dsp:nvSpPr>
        <dsp:cNvPr id="0" name=""/>
        <dsp:cNvSpPr/>
      </dsp:nvSpPr>
      <dsp:spPr>
        <a:xfrm>
          <a:off x="4434855" y="2585567"/>
          <a:ext cx="2327793" cy="931117"/>
        </a:xfrm>
        <a:prstGeom prst="chevron">
          <a:avLst/>
        </a:prstGeom>
        <a:solidFill>
          <a:schemeClr val="accent4">
            <a:tint val="40000"/>
            <a:alpha val="90000"/>
            <a:hueOff val="5010687"/>
            <a:satOff val="14207"/>
            <a:lumOff val="17"/>
            <a:alphaOff val="0"/>
          </a:schemeClr>
        </a:solidFill>
        <a:ln w="34925" cap="flat" cmpd="sng" algn="in">
          <a:solidFill>
            <a:schemeClr val="accent4">
              <a:tint val="40000"/>
              <a:alpha val="90000"/>
              <a:hueOff val="5010687"/>
              <a:satOff val="14207"/>
              <a:lumOff val="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10160" rIns="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Especializarse en producir</a:t>
          </a:r>
          <a:endParaRPr lang="es-CO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900414" y="2585567"/>
        <a:ext cx="1396676" cy="93111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502D96-AC25-4B52-BFD9-9E154D746594}">
      <dsp:nvSpPr>
        <dsp:cNvPr id="0" name=""/>
        <dsp:cNvSpPr/>
      </dsp:nvSpPr>
      <dsp:spPr>
        <a:xfrm>
          <a:off x="991810" y="457"/>
          <a:ext cx="2890953" cy="17345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smtClean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 producción de brócoli se concentra en dos provincias: Cotopaxi y Pichincha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5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91810" y="457"/>
        <a:ext cx="2890953" cy="1734571"/>
      </dsp:txXfrm>
    </dsp:sp>
    <dsp:sp modelId="{890A9371-27AE-4317-AB8D-422254AB335A}">
      <dsp:nvSpPr>
        <dsp:cNvPr id="0" name=""/>
        <dsp:cNvSpPr/>
      </dsp:nvSpPr>
      <dsp:spPr>
        <a:xfrm>
          <a:off x="4171859" y="457"/>
          <a:ext cx="2890953" cy="1734571"/>
        </a:xfrm>
        <a:prstGeom prst="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El esquema de monocultivo en sus tierras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71859" y="457"/>
        <a:ext cx="2890953" cy="1734571"/>
      </dsp:txXfrm>
    </dsp:sp>
    <dsp:sp modelId="{43B2F239-D0A8-4C68-B821-FDD02D8556CB}">
      <dsp:nvSpPr>
        <dsp:cNvPr id="0" name=""/>
        <dsp:cNvSpPr/>
      </dsp:nvSpPr>
      <dsp:spPr>
        <a:xfrm>
          <a:off x="7351907" y="457"/>
          <a:ext cx="2890953" cy="1734571"/>
        </a:xfrm>
        <a:prstGeom prst="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Ventaja competitiva muy destacable frente a su competencia: México y China</a:t>
          </a:r>
          <a:endParaRPr lang="es-EC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51907" y="457"/>
        <a:ext cx="2890953" cy="17345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EAA6E-BE34-47AD-B23F-777F3DF08974}">
      <dsp:nvSpPr>
        <dsp:cNvPr id="0" name=""/>
        <dsp:cNvSpPr/>
      </dsp:nvSpPr>
      <dsp:spPr>
        <a:xfrm>
          <a:off x="3332" y="95441"/>
          <a:ext cx="2644110" cy="158681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Producto orgánico</a:t>
          </a:r>
          <a:endParaRPr lang="es-EC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2" y="95441"/>
        <a:ext cx="2644110" cy="1586815"/>
      </dsp:txXfrm>
    </dsp:sp>
    <dsp:sp modelId="{9F989DE5-E8B6-4F99-AA3E-FCE21EF1CAA0}">
      <dsp:nvSpPr>
        <dsp:cNvPr id="0" name=""/>
        <dsp:cNvSpPr/>
      </dsp:nvSpPr>
      <dsp:spPr>
        <a:xfrm>
          <a:off x="2911854" y="95616"/>
          <a:ext cx="2644110" cy="1586466"/>
        </a:xfrm>
        <a:prstGeom prst="rect">
          <a:avLst/>
        </a:prstGeom>
        <a:solidFill>
          <a:schemeClr val="accent4">
            <a:hueOff val="1601170"/>
            <a:satOff val="6061"/>
            <a:lumOff val="-39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Durante todo el año y acceso a riego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1854" y="95616"/>
        <a:ext cx="2644110" cy="1586466"/>
      </dsp:txXfrm>
    </dsp:sp>
    <dsp:sp modelId="{DECE9D7D-BA55-4F88-9EFC-B44DBE72A235}">
      <dsp:nvSpPr>
        <dsp:cNvPr id="0" name=""/>
        <dsp:cNvSpPr/>
      </dsp:nvSpPr>
      <dsp:spPr>
        <a:xfrm>
          <a:off x="5820375" y="95616"/>
          <a:ext cx="2644110" cy="1586466"/>
        </a:xfrm>
        <a:prstGeom prst="rect">
          <a:avLst/>
        </a:prstGeom>
        <a:solidFill>
          <a:schemeClr val="accent4">
            <a:hueOff val="3202340"/>
            <a:satOff val="12121"/>
            <a:lumOff val="-785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Estándares de calidad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820375" y="95616"/>
        <a:ext cx="2644110" cy="1586466"/>
      </dsp:txXfrm>
    </dsp:sp>
    <dsp:sp modelId="{35AB048B-C91C-49F9-A061-1D94A64B964B}">
      <dsp:nvSpPr>
        <dsp:cNvPr id="0" name=""/>
        <dsp:cNvSpPr/>
      </dsp:nvSpPr>
      <dsp:spPr>
        <a:xfrm>
          <a:off x="8728896" y="95616"/>
          <a:ext cx="2644110" cy="1586466"/>
        </a:xfrm>
        <a:prstGeom prst="rect">
          <a:avLst/>
        </a:prstGeom>
        <a:solidFill>
          <a:schemeClr val="accent4">
            <a:hueOff val="4803510"/>
            <a:satOff val="18182"/>
            <a:lumOff val="-1177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Proceso IQF</a:t>
          </a:r>
          <a:endParaRPr lang="es-ES" sz="2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728896" y="95616"/>
        <a:ext cx="2644110" cy="15864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2ED98-8DBE-4260-AA21-9FAA160DFAC8}">
      <dsp:nvSpPr>
        <dsp:cNvPr id="0" name=""/>
        <dsp:cNvSpPr/>
      </dsp:nvSpPr>
      <dsp:spPr>
        <a:xfrm>
          <a:off x="1295734" y="1397"/>
          <a:ext cx="2278944" cy="1520176"/>
        </a:xfrm>
        <a:prstGeom prst="round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464B2B-67D8-4661-927D-EE18BBE0A5A1}">
      <dsp:nvSpPr>
        <dsp:cNvPr id="0" name=""/>
        <dsp:cNvSpPr/>
      </dsp:nvSpPr>
      <dsp:spPr>
        <a:xfrm>
          <a:off x="828013" y="1746056"/>
          <a:ext cx="3214386" cy="106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Enfoque de investigación: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Mixto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(Cualitativa: Fuentes bibliográficas Cuantitativa:  Recolección de datos).</a:t>
          </a:r>
          <a:endParaRPr lang="es-EC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8013" y="1746056"/>
        <a:ext cx="3214386" cy="1060306"/>
      </dsp:txXfrm>
    </dsp:sp>
    <dsp:sp modelId="{6488C7A0-7E93-4225-9F50-F48F847BA3C2}">
      <dsp:nvSpPr>
        <dsp:cNvPr id="0" name=""/>
        <dsp:cNvSpPr/>
      </dsp:nvSpPr>
      <dsp:spPr>
        <a:xfrm>
          <a:off x="4785135" y="1397"/>
          <a:ext cx="2278944" cy="1520176"/>
        </a:xfrm>
        <a:prstGeom prst="round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F36C02-8FE0-4890-BC1A-1D3BACC0FA35}">
      <dsp:nvSpPr>
        <dsp:cNvPr id="0" name=""/>
        <dsp:cNvSpPr/>
      </dsp:nvSpPr>
      <dsp:spPr>
        <a:xfrm>
          <a:off x="4328317" y="1746056"/>
          <a:ext cx="3192580" cy="106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Tipología de investigación: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Descriptivo (Situación actual )</a:t>
          </a:r>
          <a:endParaRPr lang="es-EC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28317" y="1746056"/>
        <a:ext cx="3192580" cy="1060306"/>
      </dsp:txXfrm>
    </dsp:sp>
    <dsp:sp modelId="{F240F681-2E9C-4DF4-AF1B-03E4A8298337}">
      <dsp:nvSpPr>
        <dsp:cNvPr id="0" name=""/>
        <dsp:cNvSpPr/>
      </dsp:nvSpPr>
      <dsp:spPr>
        <a:xfrm>
          <a:off x="8096327" y="1397"/>
          <a:ext cx="2278944" cy="1520176"/>
        </a:xfrm>
        <a:prstGeom prst="round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1420A5-3761-47BE-8326-5AD75E41C0EB}">
      <dsp:nvSpPr>
        <dsp:cNvPr id="0" name=""/>
        <dsp:cNvSpPr/>
      </dsp:nvSpPr>
      <dsp:spPr>
        <a:xfrm>
          <a:off x="7806815" y="1746056"/>
          <a:ext cx="2857969" cy="106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su finalidad: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Aplicada</a:t>
          </a: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(Solución de problemas)</a:t>
          </a:r>
          <a:endParaRPr lang="es-EC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06815" y="1746056"/>
        <a:ext cx="2857969" cy="1060306"/>
      </dsp:txXfrm>
    </dsp:sp>
    <dsp:sp modelId="{F29BA083-9AD3-4BF7-9C71-4E6D4372C43C}">
      <dsp:nvSpPr>
        <dsp:cNvPr id="0" name=""/>
        <dsp:cNvSpPr/>
      </dsp:nvSpPr>
      <dsp:spPr>
        <a:xfrm>
          <a:off x="1463040" y="3092160"/>
          <a:ext cx="2278944" cy="1520176"/>
        </a:xfrm>
        <a:prstGeom prst="round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4CA313-2606-4CBC-A707-3F878E426C2A}">
      <dsp:nvSpPr>
        <dsp:cNvPr id="0" name=""/>
        <dsp:cNvSpPr/>
      </dsp:nvSpPr>
      <dsp:spPr>
        <a:xfrm>
          <a:off x="1173528" y="4836819"/>
          <a:ext cx="2857969" cy="106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las fuentes de información: 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Mixta</a:t>
          </a: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(Bases de datos y entrevistas)</a:t>
          </a:r>
          <a:endParaRPr lang="es-EC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73528" y="4836819"/>
        <a:ext cx="2857969" cy="1060306"/>
      </dsp:txXfrm>
    </dsp:sp>
    <dsp:sp modelId="{6C5674E2-399C-4D4C-9BE6-4307EBF86503}">
      <dsp:nvSpPr>
        <dsp:cNvPr id="0" name=""/>
        <dsp:cNvSpPr/>
      </dsp:nvSpPr>
      <dsp:spPr>
        <a:xfrm>
          <a:off x="4606927" y="3092160"/>
          <a:ext cx="2278944" cy="1520176"/>
        </a:xfrm>
        <a:prstGeom prst="round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B18F6A-B16B-47D0-BB16-2883A902D69A}">
      <dsp:nvSpPr>
        <dsp:cNvPr id="0" name=""/>
        <dsp:cNvSpPr/>
      </dsp:nvSpPr>
      <dsp:spPr>
        <a:xfrm>
          <a:off x="4317414" y="4836819"/>
          <a:ext cx="2857969" cy="106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Por el control de las variables: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Diseño de investigación No Experimental (Sin manipulación de variables)</a:t>
          </a:r>
          <a:endParaRPr lang="es-EC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17414" y="4836819"/>
        <a:ext cx="2857969" cy="1060306"/>
      </dsp:txXfrm>
    </dsp:sp>
    <dsp:sp modelId="{864B4BEC-BE15-43D5-98CF-4AC90C705205}">
      <dsp:nvSpPr>
        <dsp:cNvPr id="0" name=""/>
        <dsp:cNvSpPr/>
      </dsp:nvSpPr>
      <dsp:spPr>
        <a:xfrm>
          <a:off x="7750813" y="3092160"/>
          <a:ext cx="2278944" cy="1520176"/>
        </a:xfrm>
        <a:prstGeom prst="round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8BFFC5-BE95-4EF7-B28A-CA1F80D5CDB6}">
      <dsp:nvSpPr>
        <dsp:cNvPr id="0" name=""/>
        <dsp:cNvSpPr/>
      </dsp:nvSpPr>
      <dsp:spPr>
        <a:xfrm>
          <a:off x="7461301" y="4836819"/>
          <a:ext cx="2857969" cy="10603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Procedimiento para recolección de datos: </a:t>
          </a:r>
          <a:r>
            <a:rPr lang="es-EC" sz="1600" b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Bases de datos</a:t>
          </a:r>
          <a:endParaRPr lang="es-EC" sz="1600" b="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461301" y="4836819"/>
        <a:ext cx="2857969" cy="10603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641E2-229E-418C-A045-C835B1249CC9}">
      <dsp:nvSpPr>
        <dsp:cNvPr id="0" name=""/>
        <dsp:cNvSpPr/>
      </dsp:nvSpPr>
      <dsp:spPr>
        <a:xfrm>
          <a:off x="-6208281" y="-949770"/>
          <a:ext cx="7390066" cy="7390066"/>
        </a:xfrm>
        <a:prstGeom prst="blockArc">
          <a:avLst>
            <a:gd name="adj1" fmla="val 18900000"/>
            <a:gd name="adj2" fmla="val 2700000"/>
            <a:gd name="adj3" fmla="val 292"/>
          </a:avLst>
        </a:prstGeom>
        <a:noFill/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EAB33E-1FDD-4822-A3DE-2AF478D30155}">
      <dsp:nvSpPr>
        <dsp:cNvPr id="0" name=""/>
        <dsp:cNvSpPr/>
      </dsp:nvSpPr>
      <dsp:spPr>
        <a:xfrm>
          <a:off x="516357" y="343048"/>
          <a:ext cx="7268390" cy="68653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9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Cadena productiva en 1990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57" y="343048"/>
        <a:ext cx="7268390" cy="686535"/>
      </dsp:txXfrm>
    </dsp:sp>
    <dsp:sp modelId="{524AC7C4-0B96-43BE-AEF3-DE4F348A2E99}">
      <dsp:nvSpPr>
        <dsp:cNvPr id="0" name=""/>
        <dsp:cNvSpPr/>
      </dsp:nvSpPr>
      <dsp:spPr>
        <a:xfrm>
          <a:off x="87273" y="257231"/>
          <a:ext cx="858169" cy="858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F2CD27-D984-41CA-BC2B-EB7FD27D7856}">
      <dsp:nvSpPr>
        <dsp:cNvPr id="0" name=""/>
        <dsp:cNvSpPr/>
      </dsp:nvSpPr>
      <dsp:spPr>
        <a:xfrm>
          <a:off x="1008309" y="1372521"/>
          <a:ext cx="6776438" cy="686535"/>
        </a:xfrm>
        <a:prstGeom prst="rect">
          <a:avLst/>
        </a:prstGeom>
        <a:solidFill>
          <a:schemeClr val="accent5">
            <a:hueOff val="2208089"/>
            <a:satOff val="7189"/>
            <a:lumOff val="25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9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Segundo producto no tradicional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309" y="1372521"/>
        <a:ext cx="6776438" cy="686535"/>
      </dsp:txXfrm>
    </dsp:sp>
    <dsp:sp modelId="{7E8755E0-1637-4FFE-90F8-CF262B11F4E9}">
      <dsp:nvSpPr>
        <dsp:cNvPr id="0" name=""/>
        <dsp:cNvSpPr/>
      </dsp:nvSpPr>
      <dsp:spPr>
        <a:xfrm>
          <a:off x="579224" y="1286704"/>
          <a:ext cx="858169" cy="858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2208089"/>
              <a:satOff val="7189"/>
              <a:lumOff val="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D1B3AD-C840-42AB-9F90-3338D7781EC0}">
      <dsp:nvSpPr>
        <dsp:cNvPr id="0" name=""/>
        <dsp:cNvSpPr/>
      </dsp:nvSpPr>
      <dsp:spPr>
        <a:xfrm>
          <a:off x="1159298" y="2401995"/>
          <a:ext cx="6625449" cy="686535"/>
        </a:xfrm>
        <a:prstGeom prst="rect">
          <a:avLst/>
        </a:prstGeom>
        <a:solidFill>
          <a:schemeClr val="accent5">
            <a:hueOff val="4416178"/>
            <a:satOff val="14379"/>
            <a:lumOff val="5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9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Región andina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9298" y="2401995"/>
        <a:ext cx="6625449" cy="686535"/>
      </dsp:txXfrm>
    </dsp:sp>
    <dsp:sp modelId="{4FA59341-DEAB-4C91-B400-7153CD561345}">
      <dsp:nvSpPr>
        <dsp:cNvPr id="0" name=""/>
        <dsp:cNvSpPr/>
      </dsp:nvSpPr>
      <dsp:spPr>
        <a:xfrm>
          <a:off x="730213" y="2316178"/>
          <a:ext cx="858169" cy="858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4416178"/>
              <a:satOff val="14379"/>
              <a:lumOff val="5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B4050-E630-49EE-B673-63CCE335C1DF}">
      <dsp:nvSpPr>
        <dsp:cNvPr id="0" name=""/>
        <dsp:cNvSpPr/>
      </dsp:nvSpPr>
      <dsp:spPr>
        <a:xfrm>
          <a:off x="1008309" y="3431468"/>
          <a:ext cx="6776438" cy="686535"/>
        </a:xfrm>
        <a:prstGeom prst="rect">
          <a:avLst/>
        </a:prstGeom>
        <a:solidFill>
          <a:schemeClr val="accent5">
            <a:hueOff val="6624266"/>
            <a:satOff val="21568"/>
            <a:lumOff val="75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9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60 -65 días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08309" y="3431468"/>
        <a:ext cx="6776438" cy="686535"/>
      </dsp:txXfrm>
    </dsp:sp>
    <dsp:sp modelId="{10A5E55D-0E78-4B1E-ABA1-96EA441F7229}">
      <dsp:nvSpPr>
        <dsp:cNvPr id="0" name=""/>
        <dsp:cNvSpPr/>
      </dsp:nvSpPr>
      <dsp:spPr>
        <a:xfrm>
          <a:off x="579224" y="3345652"/>
          <a:ext cx="858169" cy="858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6624266"/>
              <a:satOff val="21568"/>
              <a:lumOff val="7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9AE8C9-6BF3-49D0-BABB-A2F3E52FCCED}">
      <dsp:nvSpPr>
        <dsp:cNvPr id="0" name=""/>
        <dsp:cNvSpPr/>
      </dsp:nvSpPr>
      <dsp:spPr>
        <a:xfrm>
          <a:off x="516357" y="4460942"/>
          <a:ext cx="7268390" cy="686535"/>
        </a:xfrm>
        <a:prstGeom prst="rect">
          <a:avLst/>
        </a:prstGeom>
        <a:solidFill>
          <a:schemeClr val="accent5">
            <a:hueOff val="8832355"/>
            <a:satOff val="28758"/>
            <a:lumOff val="1000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4937" tIns="58420" rIns="58420" bIns="5842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Cinco fases: crecimiento, inducción floral, formación de pellas, floración, fructificación</a:t>
          </a:r>
          <a:endParaRPr lang="es-ES" sz="23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16357" y="4460942"/>
        <a:ext cx="7268390" cy="686535"/>
      </dsp:txXfrm>
    </dsp:sp>
    <dsp:sp modelId="{933E873F-55E6-46F8-B86B-C3F2AA22F776}">
      <dsp:nvSpPr>
        <dsp:cNvPr id="0" name=""/>
        <dsp:cNvSpPr/>
      </dsp:nvSpPr>
      <dsp:spPr>
        <a:xfrm>
          <a:off x="87273" y="4375125"/>
          <a:ext cx="858169" cy="85816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8832355"/>
              <a:satOff val="28758"/>
              <a:lumOff val="100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782A1C-0062-4124-B2FC-AAF35F39BDD5}">
      <dsp:nvSpPr>
        <dsp:cNvPr id="0" name=""/>
        <dsp:cNvSpPr/>
      </dsp:nvSpPr>
      <dsp:spPr>
        <a:xfrm>
          <a:off x="0" y="287246"/>
          <a:ext cx="11261558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022" tIns="354076" rIns="8740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chemeClr val="tx1"/>
              </a:solidFill>
            </a:rPr>
            <a:t>Seguridad alimentaria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287246"/>
        <a:ext cx="11261558" cy="843412"/>
      </dsp:txXfrm>
    </dsp:sp>
    <dsp:sp modelId="{97CE0436-C301-42B3-AA18-447474594124}">
      <dsp:nvSpPr>
        <dsp:cNvPr id="0" name=""/>
        <dsp:cNvSpPr/>
      </dsp:nvSpPr>
      <dsp:spPr>
        <a:xfrm>
          <a:off x="563077" y="36326"/>
          <a:ext cx="7883090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62" tIns="0" rIns="2979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solidFill>
                <a:schemeClr val="tx1"/>
              </a:solidFill>
            </a:rPr>
            <a:t>BRC Global Standard for Food Safety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7575" y="60824"/>
        <a:ext cx="7834094" cy="452844"/>
      </dsp:txXfrm>
    </dsp:sp>
    <dsp:sp modelId="{3F269059-6661-4F15-A402-A7F8AB31B605}">
      <dsp:nvSpPr>
        <dsp:cNvPr id="0" name=""/>
        <dsp:cNvSpPr/>
      </dsp:nvSpPr>
      <dsp:spPr>
        <a:xfrm>
          <a:off x="0" y="1473379"/>
          <a:ext cx="11261558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022" tIns="354076" rIns="8740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solidFill>
                <a:schemeClr val="tx1"/>
              </a:solidFill>
            </a:rPr>
            <a:t>Gestión de control y Seguridad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1473379"/>
        <a:ext cx="11261558" cy="843412"/>
      </dsp:txXfrm>
    </dsp:sp>
    <dsp:sp modelId="{85BD03F0-9EEA-4CCC-8BE7-12EEDA749776}">
      <dsp:nvSpPr>
        <dsp:cNvPr id="0" name=""/>
        <dsp:cNvSpPr/>
      </dsp:nvSpPr>
      <dsp:spPr>
        <a:xfrm>
          <a:off x="563077" y="1222459"/>
          <a:ext cx="7883090" cy="5018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62" tIns="0" rIns="2979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BASC (</a:t>
          </a:r>
          <a:r>
            <a:rPr lang="es-EC" sz="2400" b="0" kern="1200" dirty="0" smtClean="0">
              <a:solidFill>
                <a:schemeClr val="tx1"/>
              </a:solidFill>
            </a:rPr>
            <a:t>Alianza Empresarial para un Comercio Seguro</a:t>
          </a:r>
          <a:r>
            <a:rPr lang="es-EC" sz="2400" b="1" kern="1200" dirty="0" smtClean="0">
              <a:solidFill>
                <a:schemeClr val="tx1"/>
              </a:solidFill>
            </a:rPr>
            <a:t>) 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7575" y="1246957"/>
        <a:ext cx="7834094" cy="452844"/>
      </dsp:txXfrm>
    </dsp:sp>
    <dsp:sp modelId="{897A26BF-E1BF-404E-8787-D4A4872192E7}">
      <dsp:nvSpPr>
        <dsp:cNvPr id="0" name=""/>
        <dsp:cNvSpPr/>
      </dsp:nvSpPr>
      <dsp:spPr>
        <a:xfrm>
          <a:off x="0" y="2659511"/>
          <a:ext cx="11261558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022" tIns="354076" rIns="8740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</a:rPr>
            <a:t>Cadena de suministro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2659511"/>
        <a:ext cx="11261558" cy="843412"/>
      </dsp:txXfrm>
    </dsp:sp>
    <dsp:sp modelId="{30A054DC-103D-408D-B8F4-5C8CF9DE2215}">
      <dsp:nvSpPr>
        <dsp:cNvPr id="0" name=""/>
        <dsp:cNvSpPr/>
      </dsp:nvSpPr>
      <dsp:spPr>
        <a:xfrm>
          <a:off x="563077" y="2408591"/>
          <a:ext cx="7883090" cy="5018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62" tIns="0" rIns="2979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solidFill>
                <a:schemeClr val="tx1"/>
              </a:solidFill>
            </a:rPr>
            <a:t>IFS (</a:t>
          </a:r>
          <a:r>
            <a:rPr lang="es-EC" sz="2400" b="0" kern="1200" dirty="0" smtClean="0">
              <a:solidFill>
                <a:schemeClr val="tx1"/>
              </a:solidFill>
            </a:rPr>
            <a:t>International Featured Standards</a:t>
          </a:r>
          <a:r>
            <a:rPr lang="es-EC" sz="2400" b="1" kern="1200" dirty="0" smtClean="0">
              <a:solidFill>
                <a:schemeClr val="tx1"/>
              </a:solidFill>
            </a:rPr>
            <a:t>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7575" y="2433089"/>
        <a:ext cx="7834094" cy="452844"/>
      </dsp:txXfrm>
    </dsp:sp>
    <dsp:sp modelId="{F0189045-F98C-4804-809B-6F00F981CBC8}">
      <dsp:nvSpPr>
        <dsp:cNvPr id="0" name=""/>
        <dsp:cNvSpPr/>
      </dsp:nvSpPr>
      <dsp:spPr>
        <a:xfrm>
          <a:off x="0" y="3845644"/>
          <a:ext cx="11261558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022" tIns="354076" rIns="8740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</a:rPr>
            <a:t>Inocuidad alimentaria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3845644"/>
        <a:ext cx="11261558" cy="843412"/>
      </dsp:txXfrm>
    </dsp:sp>
    <dsp:sp modelId="{A4DD7586-E3D1-4D99-9C07-E162245070BE}">
      <dsp:nvSpPr>
        <dsp:cNvPr id="0" name=""/>
        <dsp:cNvSpPr/>
      </dsp:nvSpPr>
      <dsp:spPr>
        <a:xfrm>
          <a:off x="563077" y="3594724"/>
          <a:ext cx="7883090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62" tIns="0" rIns="2979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HACCP (</a:t>
          </a:r>
          <a:r>
            <a:rPr lang="es-ES" sz="2400" b="0" kern="1200" dirty="0" smtClean="0">
              <a:solidFill>
                <a:schemeClr val="tx1"/>
              </a:solidFill>
            </a:rPr>
            <a:t>Análisis de Peligros y Puntos Críticos de Control</a:t>
          </a:r>
          <a:r>
            <a:rPr lang="es-ES" sz="2400" b="1" kern="1200" dirty="0" smtClean="0">
              <a:solidFill>
                <a:schemeClr val="tx1"/>
              </a:solidFill>
            </a:rPr>
            <a:t>)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7575" y="3619222"/>
        <a:ext cx="7834094" cy="452844"/>
      </dsp:txXfrm>
    </dsp:sp>
    <dsp:sp modelId="{39557FDB-2D7F-493F-B9A5-BD095FE89DD3}">
      <dsp:nvSpPr>
        <dsp:cNvPr id="0" name=""/>
        <dsp:cNvSpPr/>
      </dsp:nvSpPr>
      <dsp:spPr>
        <a:xfrm>
          <a:off x="0" y="5031776"/>
          <a:ext cx="11261558" cy="8434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4022" tIns="354076" rIns="874022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400" kern="1200" dirty="0" smtClean="0">
              <a:solidFill>
                <a:schemeClr val="tx1"/>
              </a:solidFill>
            </a:rPr>
            <a:t>Higiene y la manipulación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0" y="5031776"/>
        <a:ext cx="11261558" cy="843412"/>
      </dsp:txXfrm>
    </dsp:sp>
    <dsp:sp modelId="{E39DAFBE-7345-49D9-A929-3C3DA3241DDF}">
      <dsp:nvSpPr>
        <dsp:cNvPr id="0" name=""/>
        <dsp:cNvSpPr/>
      </dsp:nvSpPr>
      <dsp:spPr>
        <a:xfrm>
          <a:off x="563077" y="4780856"/>
          <a:ext cx="7883090" cy="50184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7962" tIns="0" rIns="29796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>
              <a:solidFill>
                <a:schemeClr val="tx1"/>
              </a:solidFill>
            </a:rPr>
            <a:t>BPM</a:t>
          </a:r>
          <a:endParaRPr lang="es-ES" sz="2400" kern="1200" dirty="0">
            <a:solidFill>
              <a:schemeClr val="tx1"/>
            </a:solidFill>
          </a:endParaRPr>
        </a:p>
      </dsp:txBody>
      <dsp:txXfrm>
        <a:off x="587575" y="4805354"/>
        <a:ext cx="7834094" cy="4528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0.67766</cdr:x>
      <cdr:y>0.15026</cdr:y>
    </cdr:from>
    <cdr:to>
      <cdr:x>0.9364</cdr:x>
      <cdr:y>0.29265</cdr:y>
    </cdr:to>
    <cdr:sp macro="" textlink="">
      <cdr:nvSpPr>
        <cdr:cNvPr id="2" name="Onda 1"/>
        <cdr:cNvSpPr/>
      </cdr:nvSpPr>
      <cdr:spPr>
        <a:xfrm xmlns:a="http://schemas.openxmlformats.org/drawingml/2006/main">
          <a:off x="3430850" y="575588"/>
          <a:ext cx="1309988" cy="545451"/>
        </a:xfrm>
        <a:prstGeom xmlns:a="http://schemas.openxmlformats.org/drawingml/2006/main" prst="wave">
          <a:avLst/>
        </a:prstGeom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dirty="0" smtClean="0"/>
            <a:t>114271</a:t>
          </a:r>
          <a:endParaRPr lang="es-ES" sz="16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0396899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89451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5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5330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268007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2236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9251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99459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2691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03563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86699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1417B2CB-9A4B-4FC5-876E-5016B5D9766A}" type="datetimeFigureOut">
              <a:rPr lang="es-CO" smtClean="0"/>
              <a:t>06/02/2019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3C6F1294-E620-4A59-A87D-66649C47C87E}" type="slidenum">
              <a:rPr lang="es-CO" smtClean="0"/>
              <a:t>‹Nº›</a:t>
            </a:fld>
            <a:endParaRPr lang="es-CO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5078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15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Layout" Target="../diagrams/layout17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12" Type="http://schemas.openxmlformats.org/officeDocument/2006/relationships/diagramData" Target="../diagrams/data17.xml"/><Relationship Id="rId2" Type="http://schemas.openxmlformats.org/officeDocument/2006/relationships/diagramData" Target="../diagrams/data15.xml"/><Relationship Id="rId16" Type="http://schemas.microsoft.com/office/2007/relationships/diagramDrawing" Target="../diagrams/drawing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Colors" Target="../diagrams/colors17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image" Target="../media/image5.jpeg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image" Target="../media/image6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7" Type="http://schemas.openxmlformats.org/officeDocument/2006/relationships/image" Target="../media/image13.pn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8293" y="2460808"/>
            <a:ext cx="9144000" cy="2021982"/>
          </a:xfrm>
        </p:spPr>
        <p:txBody>
          <a:bodyPr>
            <a:normAutofit fontScale="90000"/>
          </a:bodyPr>
          <a:lstStyle/>
          <a:p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000" dirty="0"/>
              <a:t/>
            </a:r>
            <a:br>
              <a:rPr lang="es-CO" sz="4000" dirty="0"/>
            </a:br>
            <a:r>
              <a:rPr lang="es-CO" sz="2700" dirty="0" smtClean="0"/>
              <a:t>carrera de COMERCIO EXTERIOR Y NEGOCIACIÓN INTERNACIONAL</a:t>
            </a:r>
            <a:r>
              <a:rPr lang="es-CO" sz="4000" dirty="0" smtClean="0"/>
              <a:t/>
            </a:r>
            <a:br>
              <a:rPr lang="es-CO" sz="4000" dirty="0" smtClean="0"/>
            </a:br>
            <a:r>
              <a:rPr lang="es-CO" sz="4400" dirty="0" smtClean="0"/>
              <a:t/>
            </a:r>
            <a:br>
              <a:rPr lang="es-CO" sz="4400" dirty="0" smtClean="0"/>
            </a:br>
            <a:r>
              <a:rPr lang="es-CO" sz="3100" b="1" dirty="0" smtClean="0"/>
              <a:t>TEMA: </a:t>
            </a:r>
            <a:r>
              <a:rPr lang="es-ES" sz="2800" b="1" dirty="0"/>
              <a:t>ANÁLISIS DEL PROCESO DE INTERNACIONALIZACIÓN DEL BRÓCOLI </a:t>
            </a:r>
            <a:r>
              <a:rPr lang="es-ES" sz="2800" b="1" dirty="0" smtClean="0"/>
              <a:t>IQF </a:t>
            </a:r>
            <a:r>
              <a:rPr lang="es-ES" sz="2800" b="1" dirty="0"/>
              <a:t>HACIA EL MERCADO </a:t>
            </a:r>
            <a:r>
              <a:rPr lang="es-ES" sz="2800" b="1" dirty="0" smtClean="0"/>
              <a:t>JAPONÉS </a:t>
            </a:r>
            <a:r>
              <a:rPr lang="es-ES" sz="2800" b="1" dirty="0"/>
              <a:t>DENTRO DEL PERIODO 2013 – 2017</a:t>
            </a:r>
            <a:endParaRPr lang="es-CO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04887" y="5001562"/>
            <a:ext cx="9144000" cy="1655762"/>
          </a:xfrm>
        </p:spPr>
        <p:txBody>
          <a:bodyPr/>
          <a:lstStyle/>
          <a:p>
            <a:r>
              <a:rPr lang="es-CO" b="1" dirty="0" smtClean="0"/>
              <a:t>INTEGRANTES: </a:t>
            </a:r>
            <a:r>
              <a:rPr lang="es-CO" dirty="0" smtClean="0"/>
              <a:t>VANESSA FLORES</a:t>
            </a:r>
          </a:p>
          <a:p>
            <a:r>
              <a:rPr lang="es-CO" dirty="0" smtClean="0"/>
              <a:t>                                 PAOLA GUALLASAMÍN</a:t>
            </a:r>
          </a:p>
          <a:p>
            <a:r>
              <a:rPr lang="es-CO" dirty="0" smtClean="0"/>
              <a:t>                </a:t>
            </a:r>
            <a:r>
              <a:rPr lang="es-CO" b="1" dirty="0" smtClean="0"/>
              <a:t>TUTOR: </a:t>
            </a:r>
            <a:r>
              <a:rPr lang="es-CO" dirty="0" smtClean="0"/>
              <a:t>FRANCISCO AGUAS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9144" r="7612"/>
          <a:stretch/>
        </p:blipFill>
        <p:spPr>
          <a:xfrm>
            <a:off x="4258492" y="205837"/>
            <a:ext cx="5564716" cy="191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4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76263" y="250919"/>
            <a:ext cx="10403059" cy="917917"/>
          </a:xfrm>
        </p:spPr>
        <p:txBody>
          <a:bodyPr/>
          <a:lstStyle/>
          <a:p>
            <a:r>
              <a:rPr lang="es-ES" b="1" dirty="0" smtClean="0"/>
              <a:t>Evolución de las exportaciones de brócoli</a:t>
            </a:r>
            <a:endParaRPr lang="en-US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374766"/>
              </p:ext>
            </p:extLst>
          </p:nvPr>
        </p:nvGraphicFramePr>
        <p:xfrm>
          <a:off x="876263" y="2070166"/>
          <a:ext cx="5348075" cy="361600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79005">
                  <a:extLst>
                    <a:ext uri="{9D8B030D-6E8A-4147-A177-3AD203B41FA5}">
                      <a16:colId xmlns:a16="http://schemas.microsoft.com/office/drawing/2014/main" xmlns="" val="2682664103"/>
                    </a:ext>
                  </a:extLst>
                </a:gridCol>
                <a:gridCol w="1846711">
                  <a:extLst>
                    <a:ext uri="{9D8B030D-6E8A-4147-A177-3AD203B41FA5}">
                      <a16:colId xmlns:a16="http://schemas.microsoft.com/office/drawing/2014/main" xmlns="" val="3410861075"/>
                    </a:ext>
                  </a:extLst>
                </a:gridCol>
                <a:gridCol w="2422359">
                  <a:extLst>
                    <a:ext uri="{9D8B030D-6E8A-4147-A177-3AD203B41FA5}">
                      <a16:colId xmlns:a16="http://schemas.microsoft.com/office/drawing/2014/main" xmlns="" val="3532624117"/>
                    </a:ext>
                  </a:extLst>
                </a:gridCol>
              </a:tblGrid>
              <a:tr h="5708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Valor Fob 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chemeClr val="tx1"/>
                          </a:solidFill>
                          <a:effectLst/>
                        </a:rPr>
                        <a:t>Toneladas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129212839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63431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47298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81637150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71236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53671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00223906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82747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59945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6075385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83626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60655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46507308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97342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65782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55309828"/>
                  </a:ext>
                </a:extLst>
              </a:tr>
              <a:tr h="50753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398382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287351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69268156"/>
                  </a:ext>
                </a:extLst>
              </a:tr>
            </a:tbl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876263" y="5940083"/>
            <a:ext cx="8522194" cy="9179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800" b="1" dirty="0" smtClean="0"/>
              <a:t>Fuente: </a:t>
            </a:r>
            <a:r>
              <a:rPr lang="es-ES" sz="1800" dirty="0" smtClean="0"/>
              <a:t>Banco Central del Ecuador</a:t>
            </a:r>
            <a:endParaRPr lang="en-US" sz="1800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694584149"/>
              </p:ext>
            </p:extLst>
          </p:nvPr>
        </p:nvGraphicFramePr>
        <p:xfrm>
          <a:off x="6400800" y="1356339"/>
          <a:ext cx="5678905" cy="4891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962734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95136" y="268705"/>
            <a:ext cx="10387264" cy="854242"/>
          </a:xfrm>
        </p:spPr>
        <p:txBody>
          <a:bodyPr>
            <a:noAutofit/>
          </a:bodyPr>
          <a:lstStyle/>
          <a:p>
            <a:r>
              <a:rPr lang="es-EC" sz="3200" b="1" dirty="0"/>
              <a:t>Destino de las exportaciones ecuatorianas de </a:t>
            </a:r>
            <a:r>
              <a:rPr lang="es-EC" sz="3200" b="1" dirty="0" smtClean="0"/>
              <a:t>brócoli 2017</a:t>
            </a:r>
            <a:r>
              <a:rPr lang="en-US" sz="3200" dirty="0"/>
              <a:t/>
            </a:r>
            <a:br>
              <a:rPr lang="en-US" sz="3200" dirty="0"/>
            </a:br>
            <a:endParaRPr lang="es-ES" sz="32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/>
          <a:srcRect l="39600" t="41056" r="38827" b="30208"/>
          <a:stretch/>
        </p:blipFill>
        <p:spPr>
          <a:xfrm>
            <a:off x="1195136" y="1122947"/>
            <a:ext cx="5325980" cy="3988797"/>
          </a:xfrm>
          <a:prstGeom prst="rect">
            <a:avLst/>
          </a:prstGeom>
        </p:spPr>
      </p:pic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155316"/>
              </p:ext>
            </p:extLst>
          </p:nvPr>
        </p:nvGraphicFramePr>
        <p:xfrm>
          <a:off x="7234992" y="1001796"/>
          <a:ext cx="4347408" cy="425432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79086">
                  <a:extLst>
                    <a:ext uri="{9D8B030D-6E8A-4147-A177-3AD203B41FA5}">
                      <a16:colId xmlns:a16="http://schemas.microsoft.com/office/drawing/2014/main" xmlns="" val="2409230119"/>
                    </a:ext>
                  </a:extLst>
                </a:gridCol>
                <a:gridCol w="2368322">
                  <a:extLst>
                    <a:ext uri="{9D8B030D-6E8A-4147-A177-3AD203B41FA5}">
                      <a16:colId xmlns:a16="http://schemas.microsoft.com/office/drawing/2014/main" xmlns="" val="1016532297"/>
                    </a:ext>
                  </a:extLst>
                </a:gridCol>
              </a:tblGrid>
              <a:tr h="778329"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PAIS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400" dirty="0" smtClean="0">
                          <a:solidFill>
                            <a:schemeClr val="tx1"/>
                          </a:solidFill>
                        </a:rPr>
                        <a:t>VALOR (Millones de dólares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46527270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JAPÓN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35043,12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6553843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EEUU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34069,70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19250357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ALEMANIA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9734,20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7692370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HOLANDA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3893,68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4110726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CANADÁ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2925,36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13256444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REINO UNIDO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2920,26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987880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BÉLGICA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2915,16</a:t>
                      </a:r>
                      <a:endParaRPr lang="en-US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5776853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OTROS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dirty="0" smtClean="0"/>
                        <a:t>5840,52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57166712"/>
                  </a:ext>
                </a:extLst>
              </a:tr>
              <a:tr h="381263">
                <a:tc>
                  <a:txBody>
                    <a:bodyPr/>
                    <a:lstStyle/>
                    <a:p>
                      <a:r>
                        <a:rPr lang="es-EC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97342,00</a:t>
                      </a:r>
                      <a:endParaRPr lang="en-US" sz="1600" dirty="0" smtClean="0">
                        <a:solidFill>
                          <a:srgbClr val="C4591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199024"/>
                  </a:ext>
                </a:extLst>
              </a:tr>
            </a:tbl>
          </a:graphicData>
        </a:graphic>
      </p:graphicFrame>
      <p:graphicFrame>
        <p:nvGraphicFramePr>
          <p:cNvPr id="16" name="Tab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6553670"/>
              </p:ext>
            </p:extLst>
          </p:nvPr>
        </p:nvGraphicFramePr>
        <p:xfrm>
          <a:off x="1195136" y="5481122"/>
          <a:ext cx="7066548" cy="125848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66637">
                  <a:extLst>
                    <a:ext uri="{9D8B030D-6E8A-4147-A177-3AD203B41FA5}">
                      <a16:colId xmlns:a16="http://schemas.microsoft.com/office/drawing/2014/main" xmlns="" val="1110875141"/>
                    </a:ext>
                  </a:extLst>
                </a:gridCol>
                <a:gridCol w="1766637">
                  <a:extLst>
                    <a:ext uri="{9D8B030D-6E8A-4147-A177-3AD203B41FA5}">
                      <a16:colId xmlns:a16="http://schemas.microsoft.com/office/drawing/2014/main" xmlns="" val="3061507076"/>
                    </a:ext>
                  </a:extLst>
                </a:gridCol>
                <a:gridCol w="1766637">
                  <a:extLst>
                    <a:ext uri="{9D8B030D-6E8A-4147-A177-3AD203B41FA5}">
                      <a16:colId xmlns:a16="http://schemas.microsoft.com/office/drawing/2014/main" xmlns="" val="2448917381"/>
                    </a:ext>
                  </a:extLst>
                </a:gridCol>
                <a:gridCol w="1766637">
                  <a:extLst>
                    <a:ext uri="{9D8B030D-6E8A-4147-A177-3AD203B41FA5}">
                      <a16:colId xmlns:a16="http://schemas.microsoft.com/office/drawing/2014/main" xmlns="" val="3423190902"/>
                    </a:ext>
                  </a:extLst>
                </a:gridCol>
              </a:tblGrid>
              <a:tr h="419495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RANGO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PAÍS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PORCENTAJE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TONELADAS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97090280"/>
                  </a:ext>
                </a:extLst>
              </a:tr>
              <a:tr h="419495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CHINA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56,65%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381033,77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3403756"/>
                  </a:ext>
                </a:extLst>
              </a:tr>
              <a:tr h="419495"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ECUADOR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5,21%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>
                          <a:solidFill>
                            <a:schemeClr val="tx1"/>
                          </a:solidFill>
                        </a:rPr>
                        <a:t>35043,00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737965609"/>
                  </a:ext>
                </a:extLst>
              </a:tr>
            </a:tbl>
          </a:graphicData>
        </a:graphic>
      </p:graphicFrame>
      <p:graphicFrame>
        <p:nvGraphicFramePr>
          <p:cNvPr id="17" name="Tab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79262"/>
              </p:ext>
            </p:extLst>
          </p:nvPr>
        </p:nvGraphicFramePr>
        <p:xfrm>
          <a:off x="8598568" y="5481116"/>
          <a:ext cx="2983832" cy="12584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1916">
                  <a:extLst>
                    <a:ext uri="{9D8B030D-6E8A-4147-A177-3AD203B41FA5}">
                      <a16:colId xmlns:a16="http://schemas.microsoft.com/office/drawing/2014/main" xmlns="" val="354422989"/>
                    </a:ext>
                  </a:extLst>
                </a:gridCol>
                <a:gridCol w="1491916">
                  <a:extLst>
                    <a:ext uri="{9D8B030D-6E8A-4147-A177-3AD203B41FA5}">
                      <a16:colId xmlns:a16="http://schemas.microsoft.com/office/drawing/2014/main" xmlns="" val="2288630077"/>
                    </a:ext>
                  </a:extLst>
                </a:gridCol>
              </a:tblGrid>
              <a:tr h="629245"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DEMANDA 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TONELADAS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6097872"/>
                  </a:ext>
                </a:extLst>
              </a:tr>
              <a:tr h="629245">
                <a:tc>
                  <a:txBody>
                    <a:bodyPr/>
                    <a:lstStyle/>
                    <a:p>
                      <a:r>
                        <a:rPr lang="es-EC" sz="2000" b="1" dirty="0" smtClean="0"/>
                        <a:t>JAPÓN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2000" dirty="0" smtClean="0"/>
                        <a:t>672610,36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1240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82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2632" y="76200"/>
            <a:ext cx="9601200" cy="870284"/>
          </a:xfrm>
        </p:spPr>
        <p:txBody>
          <a:bodyPr/>
          <a:lstStyle/>
          <a:p>
            <a:r>
              <a:rPr lang="es-EC" b="1" dirty="0" smtClean="0"/>
              <a:t>CERTIFICACIONES</a:t>
            </a:r>
            <a:endParaRPr lang="en-US" b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73479338"/>
              </p:ext>
            </p:extLst>
          </p:nvPr>
        </p:nvGraphicFramePr>
        <p:xfrm>
          <a:off x="770021" y="946484"/>
          <a:ext cx="11261558" cy="5911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61064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599" y="685800"/>
            <a:ext cx="10403305" cy="1485900"/>
          </a:xfrm>
        </p:spPr>
        <p:txBody>
          <a:bodyPr/>
          <a:lstStyle/>
          <a:p>
            <a:r>
              <a:rPr lang="es-EC" b="1" dirty="0" smtClean="0"/>
              <a:t>CERTIFICACIÓN JAS </a:t>
            </a:r>
            <a:r>
              <a:rPr lang="es-EC" dirty="0" smtClean="0"/>
              <a:t>(</a:t>
            </a:r>
            <a:r>
              <a:rPr lang="es-ES" dirty="0" smtClean="0"/>
              <a:t>Japanese </a:t>
            </a:r>
            <a:r>
              <a:rPr lang="es-ES" dirty="0"/>
              <a:t>Agricultural </a:t>
            </a:r>
            <a:r>
              <a:rPr lang="es-ES" dirty="0" smtClean="0"/>
              <a:t>Standard)</a:t>
            </a:r>
            <a:endParaRPr lang="en-U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5550483"/>
              </p:ext>
            </p:extLst>
          </p:nvPr>
        </p:nvGraphicFramePr>
        <p:xfrm>
          <a:off x="1371599" y="3826042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Llamada de flecha hacia arriba 5"/>
          <p:cNvSpPr/>
          <p:nvPr/>
        </p:nvSpPr>
        <p:spPr>
          <a:xfrm>
            <a:off x="2610851" y="1708484"/>
            <a:ext cx="7122695" cy="2117558"/>
          </a:xfrm>
          <a:prstGeom prst="upArrowCallou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>
                <a:solidFill>
                  <a:schemeClr val="tx1"/>
                </a:solidFill>
              </a:rPr>
              <a:t>Certificación orgánica para productos agrícolas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073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413084"/>
            <a:ext cx="9601200" cy="902368"/>
          </a:xfrm>
        </p:spPr>
        <p:txBody>
          <a:bodyPr/>
          <a:lstStyle/>
          <a:p>
            <a:r>
              <a:rPr lang="es-EC" b="1" dirty="0" smtClean="0"/>
              <a:t>CULTURA JAPONESA</a:t>
            </a:r>
            <a:endParaRPr lang="en-US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6316568"/>
              </p:ext>
            </p:extLst>
          </p:nvPr>
        </p:nvGraphicFramePr>
        <p:xfrm>
          <a:off x="2061411" y="1892968"/>
          <a:ext cx="9809748" cy="4780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Resultado de imagen para brocoli congelad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076" y="3128210"/>
            <a:ext cx="2288669" cy="171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esultado de imagen para japones negociac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068" y="120896"/>
            <a:ext cx="4162091" cy="160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789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127" y="284747"/>
            <a:ext cx="11189368" cy="806116"/>
          </a:xfrm>
        </p:spPr>
        <p:txBody>
          <a:bodyPr>
            <a:normAutofit/>
          </a:bodyPr>
          <a:lstStyle/>
          <a:p>
            <a:r>
              <a:rPr lang="es-EC" sz="3600" b="1" dirty="0" smtClean="0"/>
              <a:t>REQUISITOS PARA LA EXPORTACIÓN DE BRÓCOLI IQF</a:t>
            </a:r>
            <a:endParaRPr lang="en-US" sz="36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175032"/>
              </p:ext>
            </p:extLst>
          </p:nvPr>
        </p:nvGraphicFramePr>
        <p:xfrm>
          <a:off x="1475875" y="1283369"/>
          <a:ext cx="10170694" cy="49249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47339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34353"/>
            <a:ext cx="9601200" cy="822158"/>
          </a:xfrm>
        </p:spPr>
        <p:txBody>
          <a:bodyPr/>
          <a:lstStyle/>
          <a:p>
            <a:r>
              <a:rPr lang="es-EC" b="1" dirty="0" smtClean="0"/>
              <a:t>PROPUESTA</a:t>
            </a:r>
            <a:endParaRPr lang="en-US" b="1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371600" y="956511"/>
            <a:ext cx="9601200" cy="8221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b="1" dirty="0" smtClean="0"/>
              <a:t>ANTECEDENTES</a:t>
            </a:r>
            <a:endParaRPr lang="en-US" sz="2800" b="1" dirty="0"/>
          </a:p>
        </p:txBody>
      </p:sp>
      <p:graphicFrame>
        <p:nvGraphicFramePr>
          <p:cNvPr id="12" name="Marcador de conteni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366654"/>
              </p:ext>
            </p:extLst>
          </p:nvPr>
        </p:nvGraphicFramePr>
        <p:xfrm>
          <a:off x="1371600" y="1778669"/>
          <a:ext cx="9601200" cy="4088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5867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dirty="0" smtClean="0"/>
              <a:t>Antecedentes</a:t>
            </a:r>
            <a:endParaRPr lang="es-ES" sz="4000" dirty="0"/>
          </a:p>
        </p:txBody>
      </p:sp>
      <p:graphicFrame>
        <p:nvGraphicFramePr>
          <p:cNvPr id="4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0627489"/>
              </p:ext>
            </p:extLst>
          </p:nvPr>
        </p:nvGraphicFramePr>
        <p:xfrm>
          <a:off x="1371600" y="1537062"/>
          <a:ext cx="9675578" cy="48768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2654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091" y="411304"/>
            <a:ext cx="9601200" cy="1485900"/>
          </a:xfrm>
        </p:spPr>
        <p:txBody>
          <a:bodyPr/>
          <a:lstStyle/>
          <a:p>
            <a:r>
              <a:rPr lang="es-ES" dirty="0" smtClean="0"/>
              <a:t>Objetivos 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385994"/>
              </p:ext>
            </p:extLst>
          </p:nvPr>
        </p:nvGraphicFramePr>
        <p:xfrm>
          <a:off x="1600199" y="1126541"/>
          <a:ext cx="9040092" cy="125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118753" y="2382541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Factores a considerar </a:t>
            </a:r>
            <a:endParaRPr lang="es-ES" dirty="0"/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58503"/>
              </p:ext>
            </p:extLst>
          </p:nvPr>
        </p:nvGraphicFramePr>
        <p:xfrm>
          <a:off x="1280453" y="2705291"/>
          <a:ext cx="10449993" cy="207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>
          <a:xfrm>
            <a:off x="1118753" y="4353778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Toma de contacto</a:t>
            </a:r>
            <a:endParaRPr lang="es-ES" dirty="0"/>
          </a:p>
        </p:txBody>
      </p:sp>
      <p:graphicFrame>
        <p:nvGraphicFramePr>
          <p:cNvPr id="8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85217385"/>
              </p:ext>
            </p:extLst>
          </p:nvPr>
        </p:nvGraphicFramePr>
        <p:xfrm>
          <a:off x="1446066" y="5096727"/>
          <a:ext cx="9100706" cy="1228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Nube 8"/>
          <p:cNvSpPr/>
          <p:nvPr/>
        </p:nvSpPr>
        <p:spPr>
          <a:xfrm>
            <a:off x="10110355" y="4501865"/>
            <a:ext cx="1922318" cy="955964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/>
              <a:t>paciencia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5606991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39091" y="685694"/>
            <a:ext cx="9601200" cy="1485900"/>
          </a:xfrm>
        </p:spPr>
        <p:txBody>
          <a:bodyPr/>
          <a:lstStyle/>
          <a:p>
            <a:r>
              <a:rPr lang="es-ES" dirty="0" smtClean="0"/>
              <a:t>Procesos</a:t>
            </a:r>
            <a:endParaRPr lang="es-ES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1545090"/>
              </p:ext>
            </p:extLst>
          </p:nvPr>
        </p:nvGraphicFramePr>
        <p:xfrm>
          <a:off x="1236742" y="1734731"/>
          <a:ext cx="10054689" cy="12755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1039091" y="356175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/>
              <a:t>Factores a considerar </a:t>
            </a:r>
            <a:endParaRPr lang="es-ES" dirty="0"/>
          </a:p>
        </p:txBody>
      </p:sp>
      <p:graphicFrame>
        <p:nvGraphicFramePr>
          <p:cNvPr id="6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0517179"/>
              </p:ext>
            </p:extLst>
          </p:nvPr>
        </p:nvGraphicFramePr>
        <p:xfrm>
          <a:off x="1039091" y="4304700"/>
          <a:ext cx="10449993" cy="2074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98365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0910" y="301352"/>
            <a:ext cx="10515600" cy="1325563"/>
          </a:xfrm>
        </p:spPr>
        <p:txBody>
          <a:bodyPr>
            <a:normAutofit/>
          </a:bodyPr>
          <a:lstStyle/>
          <a:p>
            <a:r>
              <a:rPr lang="es-CO" sz="6000" b="1" dirty="0" smtClean="0">
                <a:solidFill>
                  <a:schemeClr val="tx1"/>
                </a:solidFill>
              </a:rPr>
              <a:t>OBJETIVOS</a:t>
            </a:r>
            <a:endParaRPr lang="es-CO" sz="60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420535"/>
              </p:ext>
            </p:extLst>
          </p:nvPr>
        </p:nvGraphicFramePr>
        <p:xfrm>
          <a:off x="1371600" y="2286000"/>
          <a:ext cx="9601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677480001"/>
              </p:ext>
            </p:extLst>
          </p:nvPr>
        </p:nvGraphicFramePr>
        <p:xfrm>
          <a:off x="827314" y="1385751"/>
          <a:ext cx="11190515" cy="5381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Resultado de imagen para produccion agricola de brocoli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34" y="4711031"/>
            <a:ext cx="2529024" cy="16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13"/>
          <a:srcRect l="13359" t="20357" r="14098" b="11424"/>
          <a:stretch/>
        </p:blipFill>
        <p:spPr>
          <a:xfrm>
            <a:off x="3686913" y="4711031"/>
            <a:ext cx="2360301" cy="1671161"/>
          </a:xfrm>
          <a:prstGeom prst="rect">
            <a:avLst/>
          </a:prstGeom>
        </p:spPr>
      </p:pic>
      <p:pic>
        <p:nvPicPr>
          <p:cNvPr id="1030" name="Picture 6" descr="Resultado de imagen para DOCUMENTO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74" y="4711031"/>
            <a:ext cx="2167625" cy="16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sultado de imagen para proceso de internacionalizacion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4" b="8482"/>
          <a:stretch/>
        </p:blipFill>
        <p:spPr bwMode="auto">
          <a:xfrm>
            <a:off x="9551935" y="4711031"/>
            <a:ext cx="2190335" cy="1671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7233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5812" t="19323" r="34691" b="26276"/>
          <a:stretch/>
        </p:blipFill>
        <p:spPr>
          <a:xfrm>
            <a:off x="3036195" y="138573"/>
            <a:ext cx="6516710" cy="6757259"/>
          </a:xfrm>
          <a:prstGeom prst="rect">
            <a:avLst/>
          </a:prstGeom>
        </p:spPr>
      </p:pic>
      <p:sp>
        <p:nvSpPr>
          <p:cNvPr id="7" name="Flecha derecha 6"/>
          <p:cNvSpPr/>
          <p:nvPr/>
        </p:nvSpPr>
        <p:spPr>
          <a:xfrm>
            <a:off x="1039969" y="1034738"/>
            <a:ext cx="1996225" cy="1155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Trading (volumen)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9" name="Flecha derecha 8"/>
          <p:cNvSpPr/>
          <p:nvPr/>
        </p:nvSpPr>
        <p:spPr>
          <a:xfrm>
            <a:off x="1872267" y="1892390"/>
            <a:ext cx="1996225" cy="1155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P</a:t>
            </a:r>
            <a:r>
              <a:rPr lang="es-MX" b="1" dirty="0" smtClean="0">
                <a:solidFill>
                  <a:schemeClr val="tx1"/>
                </a:solidFill>
              </a:rPr>
              <a:t>roductos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0" name="Flecha derecha 9"/>
          <p:cNvSpPr/>
          <p:nvPr/>
        </p:nvSpPr>
        <p:spPr>
          <a:xfrm>
            <a:off x="1039968" y="2750042"/>
            <a:ext cx="1996225" cy="1155879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chemeClr val="tx1"/>
                </a:solidFill>
              </a:rPr>
              <a:t>S</a:t>
            </a:r>
            <a:r>
              <a:rPr lang="es-MX" b="1" dirty="0" smtClean="0">
                <a:solidFill>
                  <a:schemeClr val="tx1"/>
                </a:solidFill>
              </a:rPr>
              <a:t>ector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9655132" y="138573"/>
            <a:ext cx="2387420" cy="113574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 smtClean="0">
                <a:solidFill>
                  <a:schemeClr val="tx1"/>
                </a:solidFill>
              </a:rPr>
              <a:t>3 áreas metropolitanas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2" name="Llamada de flecha a la izquierda 11"/>
          <p:cNvSpPr/>
          <p:nvPr/>
        </p:nvSpPr>
        <p:spPr>
          <a:xfrm>
            <a:off x="8628844" y="1744081"/>
            <a:ext cx="3013657" cy="1452495"/>
          </a:xfrm>
          <a:prstGeom prst="leftArrow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Garantía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Facilidad de pago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b="1" dirty="0" smtClean="0">
                <a:solidFill>
                  <a:schemeClr val="tx1"/>
                </a:solidFill>
              </a:rPr>
              <a:t>Información</a:t>
            </a:r>
          </a:p>
          <a:p>
            <a:pPr algn="ctr"/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13" name="Nube 12"/>
          <p:cNvSpPr/>
          <p:nvPr/>
        </p:nvSpPr>
        <p:spPr>
          <a:xfrm>
            <a:off x="4847285" y="3054219"/>
            <a:ext cx="2772178" cy="76830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b="1" dirty="0" smtClean="0"/>
              <a:t>Responsabilidad y propiedad</a:t>
            </a:r>
            <a:endParaRPr lang="es-MX" b="1" dirty="0"/>
          </a:p>
        </p:txBody>
      </p:sp>
      <p:sp>
        <p:nvSpPr>
          <p:cNvPr id="16" name="Pergamino vertical 15"/>
          <p:cNvSpPr/>
          <p:nvPr/>
        </p:nvSpPr>
        <p:spPr>
          <a:xfrm>
            <a:off x="946599" y="4561938"/>
            <a:ext cx="2050962" cy="1677877"/>
          </a:xfrm>
          <a:prstGeom prst="vertic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 smtClean="0">
                <a:solidFill>
                  <a:schemeClr val="tx1"/>
                </a:solidFill>
              </a:rPr>
              <a:t>Normativas complejas</a:t>
            </a:r>
            <a:endParaRPr lang="es-MX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5099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26310" t="24428" r="27070" b="39480"/>
          <a:stretch/>
        </p:blipFill>
        <p:spPr>
          <a:xfrm>
            <a:off x="754920" y="792956"/>
            <a:ext cx="11341286" cy="558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828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0546" y="428124"/>
            <a:ext cx="9601200" cy="1485900"/>
          </a:xfrm>
        </p:spPr>
        <p:txBody>
          <a:bodyPr/>
          <a:lstStyle/>
          <a:p>
            <a:r>
              <a:rPr lang="es-EC" b="1" dirty="0" smtClean="0"/>
              <a:t>CONCLUSIONES</a:t>
            </a:r>
            <a:endParaRPr lang="en-US" b="1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633097794"/>
              </p:ext>
            </p:extLst>
          </p:nvPr>
        </p:nvGraphicFramePr>
        <p:xfrm>
          <a:off x="1331496" y="1171074"/>
          <a:ext cx="10684042" cy="55666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51367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esultado de imagen para gracias">
            <a:extLst>
              <a:ext uri="{FF2B5EF4-FFF2-40B4-BE49-F238E27FC236}">
                <a16:creationId xmlns:a16="http://schemas.microsoft.com/office/drawing/2014/main" xmlns="" id="{233CA94F-0244-4F54-902C-D5F37A59E3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028" name="Picture 4" descr="Resultado de imagen para gracias">
            <a:extLst>
              <a:ext uri="{FF2B5EF4-FFF2-40B4-BE49-F238E27FC236}">
                <a16:creationId xmlns:a16="http://schemas.microsoft.com/office/drawing/2014/main" xmlns="" id="{56E8B72A-79AF-4A1C-A563-D9F4A3A29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096" y="1650307"/>
            <a:ext cx="6757265" cy="3862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 descr="https://scontent.fuio3-1.fna.fbcdn.net/v/t1.15752-9/49900375_1899561140170295_7865203206337331200_n.jpg?_nc_cat=105&amp;_nc_ht=scontent.fuio3-1.fna&amp;oh=a40da89fcc985b389c9dba2df6c61324&amp;oe=5CCA909B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3248" r="10139" b="12917"/>
          <a:stretch/>
        </p:blipFill>
        <p:spPr bwMode="auto">
          <a:xfrm>
            <a:off x="8438327" y="752902"/>
            <a:ext cx="3324865" cy="56569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156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6000" b="1" dirty="0" smtClean="0"/>
              <a:t>TEORÍAS DE SOPORTE</a:t>
            </a:r>
            <a:endParaRPr lang="es-CO" sz="6000" b="1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3843229"/>
              </p:ext>
            </p:extLst>
          </p:nvPr>
        </p:nvGraphicFramePr>
        <p:xfrm>
          <a:off x="838200" y="3066596"/>
          <a:ext cx="10776284" cy="482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Marcador de contenid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0326060"/>
              </p:ext>
            </p:extLst>
          </p:nvPr>
        </p:nvGraphicFramePr>
        <p:xfrm>
          <a:off x="838200" y="541723"/>
          <a:ext cx="10776284" cy="4823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93480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3246" y="269348"/>
            <a:ext cx="9603275" cy="476216"/>
          </a:xfrm>
        </p:spPr>
        <p:txBody>
          <a:bodyPr>
            <a:noAutofit/>
          </a:bodyPr>
          <a:lstStyle/>
          <a:p>
            <a:r>
              <a:rPr lang="es-EC" b="1" dirty="0"/>
              <a:t>MARCO REFERENCIAL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81728" y="951548"/>
            <a:ext cx="94275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dirty="0"/>
              <a:t>El brócoli constituye el segundo producto de agro-exportación procedente de la región andina</a:t>
            </a:r>
            <a:endParaRPr lang="es-ES" sz="2800" dirty="0"/>
          </a:p>
        </p:txBody>
      </p:sp>
      <p:sp>
        <p:nvSpPr>
          <p:cNvPr id="5" name="Rectángulo 4"/>
          <p:cNvSpPr/>
          <p:nvPr/>
        </p:nvSpPr>
        <p:spPr>
          <a:xfrm>
            <a:off x="710697" y="4211700"/>
            <a:ext cx="10500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C" sz="2400" dirty="0"/>
              <a:t>El fomento de las relaciones comerciales es el principal objetivo de los países</a:t>
            </a:r>
            <a:endParaRPr lang="es-ES" sz="24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42624082"/>
              </p:ext>
            </p:extLst>
          </p:nvPr>
        </p:nvGraphicFramePr>
        <p:xfrm>
          <a:off x="710697" y="2194513"/>
          <a:ext cx="11234672" cy="1735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17763914"/>
              </p:ext>
            </p:extLst>
          </p:nvPr>
        </p:nvGraphicFramePr>
        <p:xfrm>
          <a:off x="781728" y="4955065"/>
          <a:ext cx="11376340" cy="1777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Resultado de imagen para brocoli congelado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936" y="316402"/>
            <a:ext cx="1784748" cy="1784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4369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89183" y="240906"/>
            <a:ext cx="10515600" cy="8664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4400" b="1" dirty="0" smtClean="0"/>
              <a:t>METODOLOGÍA</a:t>
            </a:r>
            <a:endParaRPr lang="es-EC" sz="4400" b="1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39870130"/>
              </p:ext>
            </p:extLst>
          </p:nvPr>
        </p:nvGraphicFramePr>
        <p:xfrm>
          <a:off x="699201" y="995409"/>
          <a:ext cx="11492799" cy="5898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6633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92777" y="437605"/>
            <a:ext cx="9601200" cy="1116874"/>
          </a:xfrm>
        </p:spPr>
        <p:txBody>
          <a:bodyPr/>
          <a:lstStyle/>
          <a:p>
            <a:r>
              <a:rPr lang="es-CO" b="1" dirty="0" smtClean="0"/>
              <a:t>ANTECEDENTES</a:t>
            </a:r>
            <a:endParaRPr lang="es-CO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3117049"/>
              </p:ext>
            </p:extLst>
          </p:nvPr>
        </p:nvGraphicFramePr>
        <p:xfrm>
          <a:off x="992777" y="1367474"/>
          <a:ext cx="7862465" cy="54905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Imagen 4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0" t="14746" r="6867" b="18428"/>
          <a:stretch/>
        </p:blipFill>
        <p:spPr bwMode="auto">
          <a:xfrm>
            <a:off x="7765961" y="1777285"/>
            <a:ext cx="3691157" cy="364965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2438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8697" y="443532"/>
            <a:ext cx="9601200" cy="1485900"/>
          </a:xfrm>
        </p:spPr>
        <p:txBody>
          <a:bodyPr/>
          <a:lstStyle/>
          <a:p>
            <a:r>
              <a:rPr lang="es-EC" b="1" dirty="0" smtClean="0"/>
              <a:t>PRODUCCIÓN (Toneladas)</a:t>
            </a:r>
            <a:endParaRPr lang="en-US" b="1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val="1293999109"/>
              </p:ext>
            </p:extLst>
          </p:nvPr>
        </p:nvGraphicFramePr>
        <p:xfrm>
          <a:off x="895245" y="1575330"/>
          <a:ext cx="5336741" cy="383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16776"/>
              </p:ext>
            </p:extLst>
          </p:nvPr>
        </p:nvGraphicFramePr>
        <p:xfrm>
          <a:off x="781793" y="5796132"/>
          <a:ext cx="5196068" cy="74168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299017">
                  <a:extLst>
                    <a:ext uri="{9D8B030D-6E8A-4147-A177-3AD203B41FA5}">
                      <a16:colId xmlns:a16="http://schemas.microsoft.com/office/drawing/2014/main" xmlns="" val="3033092091"/>
                    </a:ext>
                  </a:extLst>
                </a:gridCol>
                <a:gridCol w="1299017">
                  <a:extLst>
                    <a:ext uri="{9D8B030D-6E8A-4147-A177-3AD203B41FA5}">
                      <a16:colId xmlns:a16="http://schemas.microsoft.com/office/drawing/2014/main" xmlns="" val="3418134038"/>
                    </a:ext>
                  </a:extLst>
                </a:gridCol>
                <a:gridCol w="1299017">
                  <a:extLst>
                    <a:ext uri="{9D8B030D-6E8A-4147-A177-3AD203B41FA5}">
                      <a16:colId xmlns:a16="http://schemas.microsoft.com/office/drawing/2014/main" xmlns="" val="1776848811"/>
                    </a:ext>
                  </a:extLst>
                </a:gridCol>
                <a:gridCol w="1299017">
                  <a:extLst>
                    <a:ext uri="{9D8B030D-6E8A-4147-A177-3AD203B41FA5}">
                      <a16:colId xmlns:a16="http://schemas.microsoft.com/office/drawing/2014/main" xmlns="" val="27415155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COTOPAXI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PICHINCHA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OTRAS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TOTAL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14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51350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11791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14149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77290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630895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465562"/>
              </p:ext>
            </p:extLst>
          </p:nvPr>
        </p:nvGraphicFramePr>
        <p:xfrm>
          <a:off x="6231986" y="5827244"/>
          <a:ext cx="5852164" cy="7416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463041">
                  <a:extLst>
                    <a:ext uri="{9D8B030D-6E8A-4147-A177-3AD203B41FA5}">
                      <a16:colId xmlns:a16="http://schemas.microsoft.com/office/drawing/2014/main" xmlns="" val="3033092091"/>
                    </a:ext>
                  </a:extLst>
                </a:gridCol>
                <a:gridCol w="1463041">
                  <a:extLst>
                    <a:ext uri="{9D8B030D-6E8A-4147-A177-3AD203B41FA5}">
                      <a16:colId xmlns:a16="http://schemas.microsoft.com/office/drawing/2014/main" xmlns="" val="3418134038"/>
                    </a:ext>
                  </a:extLst>
                </a:gridCol>
                <a:gridCol w="1463041">
                  <a:extLst>
                    <a:ext uri="{9D8B030D-6E8A-4147-A177-3AD203B41FA5}">
                      <a16:colId xmlns:a16="http://schemas.microsoft.com/office/drawing/2014/main" xmlns="" val="1776848811"/>
                    </a:ext>
                  </a:extLst>
                </a:gridCol>
                <a:gridCol w="1463041">
                  <a:extLst>
                    <a:ext uri="{9D8B030D-6E8A-4147-A177-3AD203B41FA5}">
                      <a16:colId xmlns:a16="http://schemas.microsoft.com/office/drawing/2014/main" xmlns="" val="366250146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COTOPAXI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PICHINCHA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OTRAS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TOTAL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1410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76561,57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17140,65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20568,78</a:t>
                      </a:r>
                      <a:endParaRPr lang="en-US" sz="17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/>
                        <a:t>114271</a:t>
                      </a:r>
                      <a:endParaRPr lang="en-US" sz="1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10630895"/>
                  </a:ext>
                </a:extLst>
              </a:tr>
            </a:tbl>
          </a:graphicData>
        </a:graphic>
      </p:graphicFrame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729940180"/>
              </p:ext>
            </p:extLst>
          </p:nvPr>
        </p:nvGraphicFramePr>
        <p:xfrm>
          <a:off x="6654573" y="1575330"/>
          <a:ext cx="5062810" cy="38306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Onda 9"/>
          <p:cNvSpPr/>
          <p:nvPr/>
        </p:nvSpPr>
        <p:spPr>
          <a:xfrm>
            <a:off x="4770206" y="2150918"/>
            <a:ext cx="1152612" cy="519546"/>
          </a:xfrm>
          <a:prstGeom prst="wav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77,290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81786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 DE PRODUCCION</a:t>
            </a:r>
            <a:endParaRPr lang="en-US" dirty="0"/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/>
          </p:nvPr>
        </p:nvGraphicFramePr>
        <p:xfrm>
          <a:off x="3519267" y="1557087"/>
          <a:ext cx="5305866" cy="34430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/>
          </p:nvPr>
        </p:nvGraphicFramePr>
        <p:xfrm>
          <a:off x="1484142" y="5261708"/>
          <a:ext cx="9376116" cy="13512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62686">
                  <a:extLst>
                    <a:ext uri="{9D8B030D-6E8A-4147-A177-3AD203B41FA5}">
                      <a16:colId xmlns="" xmlns:a16="http://schemas.microsoft.com/office/drawing/2014/main" val="1921108909"/>
                    </a:ext>
                  </a:extLst>
                </a:gridCol>
                <a:gridCol w="1562686">
                  <a:extLst>
                    <a:ext uri="{9D8B030D-6E8A-4147-A177-3AD203B41FA5}">
                      <a16:colId xmlns="" xmlns:a16="http://schemas.microsoft.com/office/drawing/2014/main" val="548481132"/>
                    </a:ext>
                  </a:extLst>
                </a:gridCol>
                <a:gridCol w="1562686">
                  <a:extLst>
                    <a:ext uri="{9D8B030D-6E8A-4147-A177-3AD203B41FA5}">
                      <a16:colId xmlns="" xmlns:a16="http://schemas.microsoft.com/office/drawing/2014/main" val="1471071371"/>
                    </a:ext>
                  </a:extLst>
                </a:gridCol>
                <a:gridCol w="1562686">
                  <a:extLst>
                    <a:ext uri="{9D8B030D-6E8A-4147-A177-3AD203B41FA5}">
                      <a16:colId xmlns="" xmlns:a16="http://schemas.microsoft.com/office/drawing/2014/main" val="2744042703"/>
                    </a:ext>
                  </a:extLst>
                </a:gridCol>
                <a:gridCol w="1562686">
                  <a:extLst>
                    <a:ext uri="{9D8B030D-6E8A-4147-A177-3AD203B41FA5}">
                      <a16:colId xmlns="" xmlns:a16="http://schemas.microsoft.com/office/drawing/2014/main" val="3332617642"/>
                    </a:ext>
                  </a:extLst>
                </a:gridCol>
                <a:gridCol w="1562686">
                  <a:extLst>
                    <a:ext uri="{9D8B030D-6E8A-4147-A177-3AD203B41FA5}">
                      <a16:colId xmlns="" xmlns:a16="http://schemas.microsoft.com/office/drawing/2014/main" val="15559002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COSTO DE PRODUCCION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FERTILIZACION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SIEMBRA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COSECHA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PREPARACION DEL TERRENO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035340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2012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$480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$448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$432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$240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$1600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206191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2017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$660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$616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$594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$330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700" dirty="0" smtClean="0">
                          <a:solidFill>
                            <a:schemeClr val="tx1"/>
                          </a:solidFill>
                        </a:rPr>
                        <a:t>$2200</a:t>
                      </a:r>
                      <a:endParaRPr lang="en-US" sz="17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20627525"/>
                  </a:ext>
                </a:extLst>
              </a:tr>
            </a:tbl>
          </a:graphicData>
        </a:graphic>
      </p:graphicFrame>
      <p:sp>
        <p:nvSpPr>
          <p:cNvPr id="6" name="Nube 5"/>
          <p:cNvSpPr/>
          <p:nvPr/>
        </p:nvSpPr>
        <p:spPr>
          <a:xfrm>
            <a:off x="9403773" y="1319645"/>
            <a:ext cx="1891146" cy="1184564"/>
          </a:xfrm>
          <a:prstGeom prst="cloud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1 KG  IQF $1,20</a:t>
            </a:r>
            <a:endParaRPr lang="es-E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41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6179" y="193431"/>
            <a:ext cx="9601200" cy="1485900"/>
          </a:xfrm>
        </p:spPr>
        <p:txBody>
          <a:bodyPr/>
          <a:lstStyle/>
          <a:p>
            <a:r>
              <a:rPr lang="es-EC" b="1" dirty="0" smtClean="0"/>
              <a:t>PRINCIPALES PRODUCTORES DE BRÓCOLI A NIVEL MUNDIAL 2017</a:t>
            </a:r>
            <a:endParaRPr lang="en-US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656524"/>
              </p:ext>
            </p:extLst>
          </p:nvPr>
        </p:nvGraphicFramePr>
        <p:xfrm>
          <a:off x="1897183" y="1876278"/>
          <a:ext cx="9610188" cy="47548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203396">
                  <a:extLst>
                    <a:ext uri="{9D8B030D-6E8A-4147-A177-3AD203B41FA5}">
                      <a16:colId xmlns:a16="http://schemas.microsoft.com/office/drawing/2014/main" xmlns="" val="893081783"/>
                    </a:ext>
                  </a:extLst>
                </a:gridCol>
                <a:gridCol w="3203396">
                  <a:extLst>
                    <a:ext uri="{9D8B030D-6E8A-4147-A177-3AD203B41FA5}">
                      <a16:colId xmlns:a16="http://schemas.microsoft.com/office/drawing/2014/main" xmlns="" val="3277735786"/>
                    </a:ext>
                  </a:extLst>
                </a:gridCol>
                <a:gridCol w="3203396">
                  <a:extLst>
                    <a:ext uri="{9D8B030D-6E8A-4147-A177-3AD203B41FA5}">
                      <a16:colId xmlns:a16="http://schemas.microsoft.com/office/drawing/2014/main" xmlns="" val="2886247702"/>
                    </a:ext>
                  </a:extLst>
                </a:gridCol>
              </a:tblGrid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PAIS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PORCENTAJE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MILLONES</a:t>
                      </a:r>
                      <a:r>
                        <a:rPr lang="es-EC" baseline="0" dirty="0" smtClean="0"/>
                        <a:t> DE </a:t>
                      </a:r>
                      <a:r>
                        <a:rPr lang="es-EC" dirty="0" smtClean="0"/>
                        <a:t>TONELADAS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89038525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China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22,40%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5,42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12011762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Bélgica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16,30%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3,944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2253017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España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12,10%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2,93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16128959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México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8,80%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2,13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6209448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Holanda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6,00%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1,45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38363428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Polonia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4,80%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1,16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26482199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Francia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3,10%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0,75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77040845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Ecuador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3,00%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0,73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02112563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Egipto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2,40%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0,58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43794307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Estados Unidos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1,80%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0,44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01093012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Otras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19,3%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4,67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41630239"/>
                  </a:ext>
                </a:extLst>
              </a:tr>
              <a:tr h="327480">
                <a:tc>
                  <a:txBody>
                    <a:bodyPr/>
                    <a:lstStyle/>
                    <a:p>
                      <a:r>
                        <a:rPr lang="es-EC" dirty="0" smtClean="0"/>
                        <a:t>TOTAL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100,00%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24,2</a:t>
                      </a:r>
                      <a:endParaRPr lang="en-US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88287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6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TM10001105[[fn=Recorte]]</Template>
  <TotalTime>3620</TotalTime>
  <Words>929</Words>
  <Application>Microsoft Office PowerPoint</Application>
  <PresentationFormat>Panorámica</PresentationFormat>
  <Paragraphs>303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8" baseType="lpstr">
      <vt:lpstr>Arial</vt:lpstr>
      <vt:lpstr>Calibri</vt:lpstr>
      <vt:lpstr>Franklin Gothic Book</vt:lpstr>
      <vt:lpstr>Times New Roman</vt:lpstr>
      <vt:lpstr>Crop</vt:lpstr>
      <vt:lpstr>      carrera de COMERCIO EXTERIOR Y NEGOCIACIÓN INTERNACIONAL  TEMA: ANÁLISIS DEL PROCESO DE INTERNACIONALIZACIÓN DEL BRÓCOLI IQF HACIA EL MERCADO JAPONÉS DENTRO DEL PERIODO 2013 – 2017</vt:lpstr>
      <vt:lpstr>OBJETIVOS</vt:lpstr>
      <vt:lpstr>TEORÍAS DE SOPORTE</vt:lpstr>
      <vt:lpstr>MARCO REFERENCIAL</vt:lpstr>
      <vt:lpstr>Presentación de PowerPoint</vt:lpstr>
      <vt:lpstr>ANTECEDENTES</vt:lpstr>
      <vt:lpstr>PRODUCCIÓN (Toneladas)</vt:lpstr>
      <vt:lpstr>COSTO DE PRODUCCION</vt:lpstr>
      <vt:lpstr>PRINCIPALES PRODUCTORES DE BRÓCOLI A NIVEL MUNDIAL 2017</vt:lpstr>
      <vt:lpstr>Evolución de las exportaciones de brócoli</vt:lpstr>
      <vt:lpstr>Destino de las exportaciones ecuatorianas de brócoli 2017 </vt:lpstr>
      <vt:lpstr>CERTIFICACIONES</vt:lpstr>
      <vt:lpstr>CERTIFICACIÓN JAS (Japanese Agricultural Standard)</vt:lpstr>
      <vt:lpstr>CULTURA JAPONESA</vt:lpstr>
      <vt:lpstr>REQUISITOS PARA LA EXPORTACIÓN DE BRÓCOLI IQF</vt:lpstr>
      <vt:lpstr>PROPUESTA</vt:lpstr>
      <vt:lpstr>Antecedentes</vt:lpstr>
      <vt:lpstr>Objetivos </vt:lpstr>
      <vt:lpstr>Procesos</vt:lpstr>
      <vt:lpstr>Presentación de PowerPoint</vt:lpstr>
      <vt:lpstr>Presentación de PowerPoint</vt:lpstr>
      <vt:lpstr>CONCLUSIONES</vt:lpstr>
      <vt:lpstr>Presentación de PowerPoint</vt:lpstr>
    </vt:vector>
  </TitlesOfParts>
  <Company>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COMERCIO EXTERIOR Y NEGOCIACIÓN INTERNACIONAL  TEMA: PROCESO DE INTERNACIONALIZACIÓN DEL BRÓCOLI IQF ECUATORIANO HACIA EL MERCADO DE JAPÓN 2013 - 2017</dc:title>
  <dc:creator>vanessa flores</dc:creator>
  <cp:lastModifiedBy>PC2</cp:lastModifiedBy>
  <cp:revision>111</cp:revision>
  <dcterms:created xsi:type="dcterms:W3CDTF">2019-01-13T20:39:17Z</dcterms:created>
  <dcterms:modified xsi:type="dcterms:W3CDTF">2019-02-06T19:17:30Z</dcterms:modified>
</cp:coreProperties>
</file>