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90" r:id="rId3"/>
    <p:sldId id="377" r:id="rId4"/>
    <p:sldId id="378" r:id="rId5"/>
    <p:sldId id="311" r:id="rId6"/>
    <p:sldId id="312" r:id="rId7"/>
    <p:sldId id="379" r:id="rId8"/>
    <p:sldId id="367" r:id="rId9"/>
    <p:sldId id="417" r:id="rId10"/>
    <p:sldId id="268" r:id="rId11"/>
    <p:sldId id="369" r:id="rId12"/>
    <p:sldId id="318" r:id="rId13"/>
    <p:sldId id="356" r:id="rId14"/>
    <p:sldId id="392" r:id="rId15"/>
    <p:sldId id="393" r:id="rId16"/>
    <p:sldId id="394" r:id="rId17"/>
    <p:sldId id="395" r:id="rId18"/>
    <p:sldId id="396" r:id="rId19"/>
    <p:sldId id="381" r:id="rId20"/>
    <p:sldId id="401" r:id="rId21"/>
    <p:sldId id="403" r:id="rId22"/>
    <p:sldId id="405" r:id="rId23"/>
    <p:sldId id="404" r:id="rId24"/>
    <p:sldId id="406" r:id="rId25"/>
    <p:sldId id="418" r:id="rId26"/>
    <p:sldId id="399" r:id="rId27"/>
    <p:sldId id="384" r:id="rId28"/>
    <p:sldId id="386" r:id="rId29"/>
    <p:sldId id="407" r:id="rId30"/>
    <p:sldId id="408" r:id="rId31"/>
    <p:sldId id="400" r:id="rId32"/>
    <p:sldId id="409" r:id="rId33"/>
    <p:sldId id="410" r:id="rId34"/>
    <p:sldId id="411" r:id="rId35"/>
    <p:sldId id="412" r:id="rId36"/>
    <p:sldId id="413" r:id="rId37"/>
    <p:sldId id="414" r:id="rId38"/>
    <p:sldId id="380" r:id="rId39"/>
    <p:sldId id="415" r:id="rId40"/>
    <p:sldId id="416" r:id="rId41"/>
    <p:sldId id="364" r:id="rId42"/>
    <p:sldId id="391" r:id="rId43"/>
  </p:sldIdLst>
  <p:sldSz cx="9144000" cy="6858000" type="screen4x3"/>
  <p:notesSz cx="9979025" cy="6834188"/>
  <p:defaultTextStyle>
    <a:defPPr>
      <a:defRPr lang="es-UY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53">
          <p15:clr>
            <a:srgbClr val="A4A3A4"/>
          </p15:clr>
        </p15:guide>
        <p15:guide id="2" pos="3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chel" initials="RKE" lastIdx="54" clrIdx="0"/>
  <p:cmAuthor id="1" name="Rodrigo Fonseca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99" autoAdjust="0"/>
  </p:normalViewPr>
  <p:slideViewPr>
    <p:cSldViewPr>
      <p:cViewPr varScale="1">
        <p:scale>
          <a:sx n="65" d="100"/>
          <a:sy n="65" d="100"/>
        </p:scale>
        <p:origin x="9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590" y="-102"/>
      </p:cViewPr>
      <p:guideLst>
        <p:guide orient="horz" pos="2153"/>
        <p:guide pos="3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cap="none" spc="50" normalizeH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 Light (Títulos)"/>
                <a:ea typeface="+mj-ea"/>
                <a:cs typeface="+mj-cs"/>
              </a:defRPr>
            </a:pPr>
            <a:r>
              <a:rPr lang="es-ES" sz="1400" b="0">
                <a:effectLst/>
                <a:latin typeface="+mj-lt"/>
              </a:rPr>
              <a:t>Razones</a:t>
            </a:r>
            <a:r>
              <a:rPr lang="es-ES" sz="1400" b="0" baseline="0">
                <a:effectLst/>
                <a:latin typeface="+mj-lt"/>
              </a:rPr>
              <a:t> por las que la herramienta aplica investigación reproducible</a:t>
            </a:r>
            <a:endParaRPr lang="en-US" sz="1800" b="0">
              <a:latin typeface="+mj-lt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0" i="0" u="none" strike="noStrike" kern="1200" cap="none" spc="50" normalizeH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 Light (Títulos)"/>
              <a:ea typeface="+mj-ea"/>
              <a:cs typeface="+mj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6.5241105810678768E-2"/>
          <c:y val="0.18493809176984705"/>
          <c:w val="0.90799490392168136"/>
          <c:h val="0.63460710166798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Frecuencia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Ayuda a replicar el estudio</c:v>
                </c:pt>
                <c:pt idx="1">
                  <c:v>Mantiene similitud entre replicaciones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D9-49FB-86D2-B6C449280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678374816"/>
        <c:axId val="1678371072"/>
      </c:barChart>
      <c:catAx>
        <c:axId val="167837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78371072"/>
        <c:crosses val="autoZero"/>
        <c:auto val="1"/>
        <c:lblAlgn val="ctr"/>
        <c:lblOffset val="100"/>
        <c:noMultiLvlLbl val="0"/>
      </c:catAx>
      <c:valAx>
        <c:axId val="167837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7837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Fases de investigación agilizados</a:t>
            </a:r>
            <a:r>
              <a:rPr lang="en-US" baseline="0"/>
              <a:t> por la herramienta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Frecuencia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Resultados</c:v>
                </c:pt>
                <c:pt idx="1">
                  <c:v>Observación, prueba y experimento</c:v>
                </c:pt>
                <c:pt idx="2">
                  <c:v>Definición del problema</c:v>
                </c:pt>
                <c:pt idx="3">
                  <c:v>Hipótesis</c:v>
                </c:pt>
                <c:pt idx="4">
                  <c:v>Razonamiento y deducción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31-4FDB-995A-D15ED4839C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678374816"/>
        <c:axId val="1678371072"/>
      </c:barChart>
      <c:catAx>
        <c:axId val="167837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78371072"/>
        <c:crosses val="autoZero"/>
        <c:auto val="1"/>
        <c:lblAlgn val="ctr"/>
        <c:lblOffset val="100"/>
        <c:noMultiLvlLbl val="0"/>
      </c:catAx>
      <c:valAx>
        <c:axId val="167837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7837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Formas en que ayuda la herramienta en el caso de estudio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Frecuencia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Automatización de análisis de datos y resultados</c:v>
                </c:pt>
                <c:pt idx="1">
                  <c:v>Optimización de tiempo empleado en el estudio 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86-49C4-B773-AB9B65926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678374816"/>
        <c:axId val="1678371072"/>
      </c:barChart>
      <c:catAx>
        <c:axId val="167837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78371072"/>
        <c:crosses val="autoZero"/>
        <c:auto val="1"/>
        <c:lblAlgn val="ctr"/>
        <c:lblOffset val="100"/>
        <c:noMultiLvlLbl val="0"/>
      </c:catAx>
      <c:valAx>
        <c:axId val="167837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7837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EC"/>
              <a:t>Beneficios de la herramienta según</a:t>
            </a:r>
            <a:r>
              <a:rPr lang="es-EC" baseline="0"/>
              <a:t> escala de Likert</a:t>
            </a:r>
            <a:endParaRPr lang="es-EC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Literal a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Muy de acuerdo</c:v>
                </c:pt>
                <c:pt idx="1">
                  <c:v>De acuerdo</c:v>
                </c:pt>
                <c:pt idx="2">
                  <c:v>Indiferente</c:v>
                </c:pt>
                <c:pt idx="3">
                  <c:v>Desacuerdo</c:v>
                </c:pt>
                <c:pt idx="4">
                  <c:v>Muy en desacuerdo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C4-4BA9-B275-4D979ADE10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810342256"/>
        <c:axId val="1810334768"/>
      </c:barChart>
      <c:catAx>
        <c:axId val="181034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810334768"/>
        <c:crosses val="autoZero"/>
        <c:auto val="1"/>
        <c:lblAlgn val="ctr"/>
        <c:lblOffset val="100"/>
        <c:noMultiLvlLbl val="0"/>
      </c:catAx>
      <c:valAx>
        <c:axId val="181033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81034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EC"/>
              <a:t>Beneficios de la herramienta según</a:t>
            </a:r>
            <a:r>
              <a:rPr lang="es-EC" baseline="0"/>
              <a:t> escala de Likert</a:t>
            </a:r>
            <a:endParaRPr lang="es-EC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Literal b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Muy de acuerdo</c:v>
                </c:pt>
                <c:pt idx="1">
                  <c:v>De acuerdo</c:v>
                </c:pt>
                <c:pt idx="2">
                  <c:v>Indiferente</c:v>
                </c:pt>
                <c:pt idx="3">
                  <c:v>Desacuerdo</c:v>
                </c:pt>
                <c:pt idx="4">
                  <c:v>Muy en desacuerdo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9B-41E1-98FC-F4E75CDF4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810342256"/>
        <c:axId val="1810334768"/>
      </c:barChart>
      <c:catAx>
        <c:axId val="181034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810334768"/>
        <c:crosses val="autoZero"/>
        <c:auto val="1"/>
        <c:lblAlgn val="ctr"/>
        <c:lblOffset val="100"/>
        <c:noMultiLvlLbl val="0"/>
      </c:catAx>
      <c:valAx>
        <c:axId val="181033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81034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EC"/>
              <a:t>Beneficios de la herramienta según</a:t>
            </a:r>
            <a:r>
              <a:rPr lang="es-EC" baseline="0"/>
              <a:t> escala de Likert</a:t>
            </a:r>
            <a:endParaRPr lang="es-EC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Literal c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Muy de acuerdo</c:v>
                </c:pt>
                <c:pt idx="1">
                  <c:v>De acuerdo</c:v>
                </c:pt>
                <c:pt idx="2">
                  <c:v>Indiferente</c:v>
                </c:pt>
                <c:pt idx="3">
                  <c:v>Desacuerdo</c:v>
                </c:pt>
                <c:pt idx="4">
                  <c:v>Muy en desacuerdo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B5-49B0-95B9-0E4A352FA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810342256"/>
        <c:axId val="1810334768"/>
      </c:barChart>
      <c:catAx>
        <c:axId val="181034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810334768"/>
        <c:crosses val="autoZero"/>
        <c:auto val="1"/>
        <c:lblAlgn val="ctr"/>
        <c:lblOffset val="100"/>
        <c:noMultiLvlLbl val="0"/>
      </c:catAx>
      <c:valAx>
        <c:axId val="181033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81034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EC"/>
              <a:t>Beneficios de la herramienta según</a:t>
            </a:r>
            <a:r>
              <a:rPr lang="es-EC" baseline="0"/>
              <a:t> escala de Likert</a:t>
            </a:r>
            <a:endParaRPr lang="es-EC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Literal d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Muy de acuerdo</c:v>
                </c:pt>
                <c:pt idx="1">
                  <c:v>De acuerdo</c:v>
                </c:pt>
                <c:pt idx="2">
                  <c:v>Indiferente</c:v>
                </c:pt>
                <c:pt idx="3">
                  <c:v>Desacuerdo</c:v>
                </c:pt>
                <c:pt idx="4">
                  <c:v>Muy en desacuerdo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69-474B-8BAF-FFE34AC3C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810342256"/>
        <c:axId val="1810334768"/>
      </c:barChart>
      <c:catAx>
        <c:axId val="181034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810334768"/>
        <c:crosses val="autoZero"/>
        <c:auto val="1"/>
        <c:lblAlgn val="ctr"/>
        <c:lblOffset val="100"/>
        <c:noMultiLvlLbl val="0"/>
      </c:catAx>
      <c:valAx>
        <c:axId val="181033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81034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EC"/>
              <a:t>Beneficios de la herramienta según</a:t>
            </a:r>
            <a:r>
              <a:rPr lang="es-EC" baseline="0"/>
              <a:t> escala de Likert</a:t>
            </a:r>
            <a:endParaRPr lang="es-EC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Literal e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Muy de acuerdo</c:v>
                </c:pt>
                <c:pt idx="1">
                  <c:v>De acuerdo</c:v>
                </c:pt>
                <c:pt idx="2">
                  <c:v>Indiferente</c:v>
                </c:pt>
                <c:pt idx="3">
                  <c:v>Desacuerdo</c:v>
                </c:pt>
                <c:pt idx="4">
                  <c:v>Muy en desacuerdo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1A-4EC3-8EF4-AC4698CAB0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810342256"/>
        <c:axId val="1810334768"/>
      </c:barChart>
      <c:catAx>
        <c:axId val="181034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810334768"/>
        <c:crosses val="autoZero"/>
        <c:auto val="1"/>
        <c:lblAlgn val="ctr"/>
        <c:lblOffset val="100"/>
        <c:noMultiLvlLbl val="0"/>
      </c:catAx>
      <c:valAx>
        <c:axId val="181033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81034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19C211-2621-4101-827B-38D20A2E0BA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ACEA937-0A37-4428-BD23-F5154D84710E}">
      <dgm:prSet phldrT="[Texto]"/>
      <dgm:spPr/>
      <dgm:t>
        <a:bodyPr/>
        <a:lstStyle/>
        <a:p>
          <a:r>
            <a:rPr lang="es-ES" smtClean="0">
              <a:solidFill>
                <a:schemeClr val="tx1"/>
              </a:solidFill>
            </a:rPr>
            <a:t>Adquisición de datos</a:t>
          </a:r>
          <a:endParaRPr lang="es-ES" dirty="0">
            <a:solidFill>
              <a:schemeClr val="tx1"/>
            </a:solidFill>
          </a:endParaRPr>
        </a:p>
      </dgm:t>
    </dgm:pt>
    <dgm:pt modelId="{0961F830-E85E-4A0D-9D3B-98009EBF8CE3}" type="parTrans" cxnId="{2878D5ED-A13D-4194-840C-44579D764B9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5B526A7-E148-4302-A468-39BBD2AB5164}" type="sibTrans" cxnId="{2878D5ED-A13D-4194-840C-44579D764B9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C03454F-6FFB-4319-B4AE-84126DACBDED}">
      <dgm:prSet phldrT="[Texto]"/>
      <dgm:spPr/>
      <dgm:t>
        <a:bodyPr/>
        <a:lstStyle/>
        <a:p>
          <a:r>
            <a:rPr lang="es-ES" smtClean="0">
              <a:solidFill>
                <a:schemeClr val="tx1"/>
              </a:solidFill>
            </a:rPr>
            <a:t>Procesamiento de datos</a:t>
          </a:r>
          <a:endParaRPr lang="es-ES" dirty="0">
            <a:solidFill>
              <a:schemeClr val="tx1"/>
            </a:solidFill>
          </a:endParaRPr>
        </a:p>
      </dgm:t>
    </dgm:pt>
    <dgm:pt modelId="{5055A54D-DA96-4E3F-86F7-C6D692B23A05}" type="parTrans" cxnId="{B18B65A4-F732-4E8B-BB83-6C8A8958003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6034AD6-89C6-4F34-AEB1-F1FC05605D27}" type="sibTrans" cxnId="{B18B65A4-F732-4E8B-BB83-6C8A8958003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AF6E21E-E23A-4485-B145-1514B9FA3338}">
      <dgm:prSet phldrT="[Texto]"/>
      <dgm:spPr/>
      <dgm:t>
        <a:bodyPr/>
        <a:lstStyle/>
        <a:p>
          <a:r>
            <a:rPr lang="es-ES" smtClean="0">
              <a:solidFill>
                <a:schemeClr val="tx1"/>
              </a:solidFill>
            </a:rPr>
            <a:t>Análisis de datos</a:t>
          </a:r>
          <a:endParaRPr lang="es-ES" dirty="0">
            <a:solidFill>
              <a:schemeClr val="tx1"/>
            </a:solidFill>
          </a:endParaRPr>
        </a:p>
      </dgm:t>
    </dgm:pt>
    <dgm:pt modelId="{5ACB475B-A152-4540-A7AE-9BFC2343CE84}" type="parTrans" cxnId="{14CDDBF7-7B1B-4F13-89E1-FB1BA4DF47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95DB0BA-3E9C-47D0-B346-FEF3C355104F}" type="sibTrans" cxnId="{14CDDBF7-7B1B-4F13-89E1-FB1BA4DF47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F84D21-5E52-498A-BB3A-5000A708AEE9}" type="pres">
      <dgm:prSet presAssocID="{1419C211-2621-4101-827B-38D20A2E0BA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5DE5D10-0753-4333-AA76-9B3EED3734AC}" type="pres">
      <dgm:prSet presAssocID="{1419C211-2621-4101-827B-38D20A2E0BAA}" presName="arrow" presStyleLbl="bgShp" presStyleIdx="0" presStyleCn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/>
        </a:p>
      </dgm:t>
    </dgm:pt>
    <dgm:pt modelId="{CDD5D436-23B2-4A15-8D5C-C6CF8747F485}" type="pres">
      <dgm:prSet presAssocID="{1419C211-2621-4101-827B-38D20A2E0BAA}" presName="linearProcess" presStyleCnt="0"/>
      <dgm:spPr/>
      <dgm:t>
        <a:bodyPr/>
        <a:lstStyle/>
        <a:p>
          <a:endParaRPr lang="es-ES"/>
        </a:p>
      </dgm:t>
    </dgm:pt>
    <dgm:pt modelId="{5A430403-C5B1-4626-A83D-2FE329AB547F}" type="pres">
      <dgm:prSet presAssocID="{0ACEA937-0A37-4428-BD23-F5154D84710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70A07C-87A9-40E1-85CB-EB1B547A6DC5}" type="pres">
      <dgm:prSet presAssocID="{65B526A7-E148-4302-A468-39BBD2AB5164}" presName="sibTrans" presStyleCnt="0"/>
      <dgm:spPr/>
      <dgm:t>
        <a:bodyPr/>
        <a:lstStyle/>
        <a:p>
          <a:endParaRPr lang="es-ES"/>
        </a:p>
      </dgm:t>
    </dgm:pt>
    <dgm:pt modelId="{DE9A94D4-7D38-4938-A185-46EB1BD17D2F}" type="pres">
      <dgm:prSet presAssocID="{7C03454F-6FFB-4319-B4AE-84126DACBDE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9AA225-594A-4C1A-ADE5-33CC51EA9725}" type="pres">
      <dgm:prSet presAssocID="{16034AD6-89C6-4F34-AEB1-F1FC05605D27}" presName="sibTrans" presStyleCnt="0"/>
      <dgm:spPr/>
      <dgm:t>
        <a:bodyPr/>
        <a:lstStyle/>
        <a:p>
          <a:endParaRPr lang="es-ES"/>
        </a:p>
      </dgm:t>
    </dgm:pt>
    <dgm:pt modelId="{FA93E3D0-1968-4B02-9AD0-28917F63050A}" type="pres">
      <dgm:prSet presAssocID="{AAF6E21E-E23A-4485-B145-1514B9FA333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18B65A4-F732-4E8B-BB83-6C8A8958003A}" srcId="{1419C211-2621-4101-827B-38D20A2E0BAA}" destId="{7C03454F-6FFB-4319-B4AE-84126DACBDED}" srcOrd="1" destOrd="0" parTransId="{5055A54D-DA96-4E3F-86F7-C6D692B23A05}" sibTransId="{16034AD6-89C6-4F34-AEB1-F1FC05605D27}"/>
    <dgm:cxn modelId="{14CDDBF7-7B1B-4F13-89E1-FB1BA4DF478E}" srcId="{1419C211-2621-4101-827B-38D20A2E0BAA}" destId="{AAF6E21E-E23A-4485-B145-1514B9FA3338}" srcOrd="2" destOrd="0" parTransId="{5ACB475B-A152-4540-A7AE-9BFC2343CE84}" sibTransId="{E95DB0BA-3E9C-47D0-B346-FEF3C355104F}"/>
    <dgm:cxn modelId="{514A3D78-4654-4DD3-A957-1CF2D6622526}" type="presOf" srcId="{7C03454F-6FFB-4319-B4AE-84126DACBDED}" destId="{DE9A94D4-7D38-4938-A185-46EB1BD17D2F}" srcOrd="0" destOrd="0" presId="urn:microsoft.com/office/officeart/2005/8/layout/hProcess9"/>
    <dgm:cxn modelId="{AD7EF3D3-7039-4CAC-9C23-C53A015DF5CE}" type="presOf" srcId="{1419C211-2621-4101-827B-38D20A2E0BAA}" destId="{90F84D21-5E52-498A-BB3A-5000A708AEE9}" srcOrd="0" destOrd="0" presId="urn:microsoft.com/office/officeart/2005/8/layout/hProcess9"/>
    <dgm:cxn modelId="{2878D5ED-A13D-4194-840C-44579D764B92}" srcId="{1419C211-2621-4101-827B-38D20A2E0BAA}" destId="{0ACEA937-0A37-4428-BD23-F5154D84710E}" srcOrd="0" destOrd="0" parTransId="{0961F830-E85E-4A0D-9D3B-98009EBF8CE3}" sibTransId="{65B526A7-E148-4302-A468-39BBD2AB5164}"/>
    <dgm:cxn modelId="{4AF2BC0B-DD26-4F13-8EB9-71198400460F}" type="presOf" srcId="{0ACEA937-0A37-4428-BD23-F5154D84710E}" destId="{5A430403-C5B1-4626-A83D-2FE329AB547F}" srcOrd="0" destOrd="0" presId="urn:microsoft.com/office/officeart/2005/8/layout/hProcess9"/>
    <dgm:cxn modelId="{F338A459-49E4-4B50-A241-6AE5811686D3}" type="presOf" srcId="{AAF6E21E-E23A-4485-B145-1514B9FA3338}" destId="{FA93E3D0-1968-4B02-9AD0-28917F63050A}" srcOrd="0" destOrd="0" presId="urn:microsoft.com/office/officeart/2005/8/layout/hProcess9"/>
    <dgm:cxn modelId="{0050E897-6656-47F4-BB5C-D5BC93E64D77}" type="presParOf" srcId="{90F84D21-5E52-498A-BB3A-5000A708AEE9}" destId="{95DE5D10-0753-4333-AA76-9B3EED3734AC}" srcOrd="0" destOrd="0" presId="urn:microsoft.com/office/officeart/2005/8/layout/hProcess9"/>
    <dgm:cxn modelId="{46BEF20C-B1A8-44F6-AB05-0C1CA2F88263}" type="presParOf" srcId="{90F84D21-5E52-498A-BB3A-5000A708AEE9}" destId="{CDD5D436-23B2-4A15-8D5C-C6CF8747F485}" srcOrd="1" destOrd="0" presId="urn:microsoft.com/office/officeart/2005/8/layout/hProcess9"/>
    <dgm:cxn modelId="{E891EF65-14E7-4EFE-8A03-9C5A0231461C}" type="presParOf" srcId="{CDD5D436-23B2-4A15-8D5C-C6CF8747F485}" destId="{5A430403-C5B1-4626-A83D-2FE329AB547F}" srcOrd="0" destOrd="0" presId="urn:microsoft.com/office/officeart/2005/8/layout/hProcess9"/>
    <dgm:cxn modelId="{CB23C222-D8CB-49C4-A83D-12646BB2F83F}" type="presParOf" srcId="{CDD5D436-23B2-4A15-8D5C-C6CF8747F485}" destId="{FE70A07C-87A9-40E1-85CB-EB1B547A6DC5}" srcOrd="1" destOrd="0" presId="urn:microsoft.com/office/officeart/2005/8/layout/hProcess9"/>
    <dgm:cxn modelId="{00E46D1F-2D7E-4175-9264-EFD85A4E308A}" type="presParOf" srcId="{CDD5D436-23B2-4A15-8D5C-C6CF8747F485}" destId="{DE9A94D4-7D38-4938-A185-46EB1BD17D2F}" srcOrd="2" destOrd="0" presId="urn:microsoft.com/office/officeart/2005/8/layout/hProcess9"/>
    <dgm:cxn modelId="{78793269-88E7-4BF4-B750-0A283E24AA0B}" type="presParOf" srcId="{CDD5D436-23B2-4A15-8D5C-C6CF8747F485}" destId="{1D9AA225-594A-4C1A-ADE5-33CC51EA9725}" srcOrd="3" destOrd="0" presId="urn:microsoft.com/office/officeart/2005/8/layout/hProcess9"/>
    <dgm:cxn modelId="{80C71960-54EA-4015-AFF3-7E82E68A4CCC}" type="presParOf" srcId="{CDD5D436-23B2-4A15-8D5C-C6CF8747F485}" destId="{FA93E3D0-1968-4B02-9AD0-28917F63050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7DF055-CC31-4DCD-9906-1A79C4E8546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CE1652C-F876-4ED2-B516-33C7590E0100}">
      <dgm:prSet phldrT="[Texto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Investigación del problema</a:t>
          </a:r>
          <a:endParaRPr lang="es-ES" dirty="0">
            <a:solidFill>
              <a:schemeClr val="tx1"/>
            </a:solidFill>
          </a:endParaRPr>
        </a:p>
      </dgm:t>
    </dgm:pt>
    <dgm:pt modelId="{C4F3A8A0-902F-48A3-86F3-E9AB1808072A}" type="parTrans" cxnId="{4E682F77-293F-497B-AE0D-917D4EE5F52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C8C684-0E4F-4854-AEEE-886798BB0B68}" type="sibTrans" cxnId="{4E682F77-293F-497B-AE0D-917D4EE5F52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8B2FB3A-B151-4FB5-996D-1522B2DC485C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Diseño del tratamiento</a:t>
          </a:r>
          <a:endParaRPr lang="es-ES" dirty="0">
            <a:solidFill>
              <a:schemeClr val="tx1"/>
            </a:solidFill>
          </a:endParaRPr>
        </a:p>
      </dgm:t>
    </dgm:pt>
    <dgm:pt modelId="{2E20BB6A-1FB2-4128-ABD4-69BACA5A024B}" type="parTrans" cxnId="{903F6590-B23B-46EE-BE8A-150D3A99EF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41644B3-9608-46EB-BAE5-4F116009D952}" type="sibTrans" cxnId="{903F6590-B23B-46EE-BE8A-150D3A99EF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754FF35-BF40-4C69-BDB3-F80B522F35E9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Validación del tratamiento</a:t>
          </a:r>
          <a:endParaRPr lang="es-ES" dirty="0">
            <a:solidFill>
              <a:schemeClr val="tx1"/>
            </a:solidFill>
          </a:endParaRPr>
        </a:p>
      </dgm:t>
    </dgm:pt>
    <dgm:pt modelId="{87C66994-5EDC-436E-B01E-6ADF30A846B6}" type="parTrans" cxnId="{492949B8-9387-4122-9B5A-DED91B72AD5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B9C457A-8AA2-4FF8-9BB7-B45FBF06983C}" type="sibTrans" cxnId="{492949B8-9387-4122-9B5A-DED91B72AD5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37CA10E-B4F6-4A87-910C-EA1975910B97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Implementación del tratamiento</a:t>
          </a:r>
          <a:endParaRPr lang="es-ES" dirty="0">
            <a:solidFill>
              <a:schemeClr val="tx1"/>
            </a:solidFill>
          </a:endParaRPr>
        </a:p>
      </dgm:t>
    </dgm:pt>
    <dgm:pt modelId="{16076231-9BE8-4289-8DDE-489CEB5A8EF8}" type="parTrans" cxnId="{38CE8302-561E-4522-851F-9D55227127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141AC96-36FB-4527-9980-813B0C54E711}" type="sibTrans" cxnId="{38CE8302-561E-4522-851F-9D55227127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687D36-E664-4CE6-ABF3-7004E1719972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Evaluación de la implementación</a:t>
          </a:r>
          <a:endParaRPr lang="es-ES" dirty="0">
            <a:solidFill>
              <a:schemeClr val="tx1"/>
            </a:solidFill>
          </a:endParaRPr>
        </a:p>
      </dgm:t>
    </dgm:pt>
    <dgm:pt modelId="{DA9C78F2-EE28-464E-B3F6-3EFE42FE0BBF}" type="parTrans" cxnId="{B0F74023-DECB-4366-99E6-1F92DB9583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FA201E6-1C9B-4062-9093-AFC9A2159F8F}" type="sibTrans" cxnId="{B0F74023-DECB-4366-99E6-1F92DB9583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45FE846-F7B6-4F62-B5FD-6B4D9BB4E36B}" type="pres">
      <dgm:prSet presAssocID="{547DF055-CC31-4DCD-9906-1A79C4E8546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F479EB1-BB66-49AA-84F1-87E540707C57}" type="pres">
      <dgm:prSet presAssocID="{7CE1652C-F876-4ED2-B516-33C7590E010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0FD456-22E5-4692-A3EE-F5E6283178D0}" type="pres">
      <dgm:prSet presAssocID="{7CE1652C-F876-4ED2-B516-33C7590E0100}" presName="spNode" presStyleCnt="0"/>
      <dgm:spPr/>
    </dgm:pt>
    <dgm:pt modelId="{FA1A0D7F-FDAC-43B7-90D1-09262816B8A1}" type="pres">
      <dgm:prSet presAssocID="{3FC8C684-0E4F-4854-AEEE-886798BB0B68}" presName="sibTrans" presStyleLbl="sibTrans1D1" presStyleIdx="0" presStyleCnt="5"/>
      <dgm:spPr/>
      <dgm:t>
        <a:bodyPr/>
        <a:lstStyle/>
        <a:p>
          <a:endParaRPr lang="es-ES"/>
        </a:p>
      </dgm:t>
    </dgm:pt>
    <dgm:pt modelId="{C06479E8-6381-49BC-81CB-BBF635E73E44}" type="pres">
      <dgm:prSet presAssocID="{28B2FB3A-B151-4FB5-996D-1522B2DC485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6D6603-4DD9-40ED-8B8E-BCF3C5FBFDE3}" type="pres">
      <dgm:prSet presAssocID="{28B2FB3A-B151-4FB5-996D-1522B2DC485C}" presName="spNode" presStyleCnt="0"/>
      <dgm:spPr/>
    </dgm:pt>
    <dgm:pt modelId="{66064831-A164-44ED-87FB-0B04266384CD}" type="pres">
      <dgm:prSet presAssocID="{E41644B3-9608-46EB-BAE5-4F116009D952}" presName="sibTrans" presStyleLbl="sibTrans1D1" presStyleIdx="1" presStyleCnt="5"/>
      <dgm:spPr/>
      <dgm:t>
        <a:bodyPr/>
        <a:lstStyle/>
        <a:p>
          <a:endParaRPr lang="es-ES"/>
        </a:p>
      </dgm:t>
    </dgm:pt>
    <dgm:pt modelId="{F64547F6-E933-4D41-904A-29E8F94A4D35}" type="pres">
      <dgm:prSet presAssocID="{9754FF35-BF40-4C69-BDB3-F80B522F35E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49E147-F0B0-4E2B-896E-DEA139C4B3B2}" type="pres">
      <dgm:prSet presAssocID="{9754FF35-BF40-4C69-BDB3-F80B522F35E9}" presName="spNode" presStyleCnt="0"/>
      <dgm:spPr/>
    </dgm:pt>
    <dgm:pt modelId="{98A5BCBF-B394-4DBF-B5E5-4F2E1E0EAA25}" type="pres">
      <dgm:prSet presAssocID="{4B9C457A-8AA2-4FF8-9BB7-B45FBF06983C}" presName="sibTrans" presStyleLbl="sibTrans1D1" presStyleIdx="2" presStyleCnt="5"/>
      <dgm:spPr/>
      <dgm:t>
        <a:bodyPr/>
        <a:lstStyle/>
        <a:p>
          <a:endParaRPr lang="es-ES"/>
        </a:p>
      </dgm:t>
    </dgm:pt>
    <dgm:pt modelId="{5CA600B4-1172-4AE7-B432-BEFEF77E203D}" type="pres">
      <dgm:prSet presAssocID="{E37CA10E-B4F6-4A87-910C-EA1975910B9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705B0A-C495-42E3-BAF0-2656129E3F37}" type="pres">
      <dgm:prSet presAssocID="{E37CA10E-B4F6-4A87-910C-EA1975910B97}" presName="spNode" presStyleCnt="0"/>
      <dgm:spPr/>
    </dgm:pt>
    <dgm:pt modelId="{4F139051-4BB8-490B-A950-02C3EB1F4BAE}" type="pres">
      <dgm:prSet presAssocID="{F141AC96-36FB-4527-9980-813B0C54E711}" presName="sibTrans" presStyleLbl="sibTrans1D1" presStyleIdx="3" presStyleCnt="5"/>
      <dgm:spPr/>
      <dgm:t>
        <a:bodyPr/>
        <a:lstStyle/>
        <a:p>
          <a:endParaRPr lang="es-ES"/>
        </a:p>
      </dgm:t>
    </dgm:pt>
    <dgm:pt modelId="{83B5C3F3-3F8C-4DC6-BD2C-DB1F09911A1E}" type="pres">
      <dgm:prSet presAssocID="{5D687D36-E664-4CE6-ABF3-7004E171997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8D05C8-450E-4FAE-8600-016670F4C459}" type="pres">
      <dgm:prSet presAssocID="{5D687D36-E664-4CE6-ABF3-7004E1719972}" presName="spNode" presStyleCnt="0"/>
      <dgm:spPr/>
    </dgm:pt>
    <dgm:pt modelId="{698F437B-9776-4D97-999B-6C69ED8263AD}" type="pres">
      <dgm:prSet presAssocID="{4FA201E6-1C9B-4062-9093-AFC9A2159F8F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B0F74023-DECB-4366-99E6-1F92DB958300}" srcId="{547DF055-CC31-4DCD-9906-1A79C4E8546A}" destId="{5D687D36-E664-4CE6-ABF3-7004E1719972}" srcOrd="4" destOrd="0" parTransId="{DA9C78F2-EE28-464E-B3F6-3EFE42FE0BBF}" sibTransId="{4FA201E6-1C9B-4062-9093-AFC9A2159F8F}"/>
    <dgm:cxn modelId="{492949B8-9387-4122-9B5A-DED91B72AD53}" srcId="{547DF055-CC31-4DCD-9906-1A79C4E8546A}" destId="{9754FF35-BF40-4C69-BDB3-F80B522F35E9}" srcOrd="2" destOrd="0" parTransId="{87C66994-5EDC-436E-B01E-6ADF30A846B6}" sibTransId="{4B9C457A-8AA2-4FF8-9BB7-B45FBF06983C}"/>
    <dgm:cxn modelId="{B815C470-45A6-4BB9-A428-9D446BCC2706}" type="presOf" srcId="{5D687D36-E664-4CE6-ABF3-7004E1719972}" destId="{83B5C3F3-3F8C-4DC6-BD2C-DB1F09911A1E}" srcOrd="0" destOrd="0" presId="urn:microsoft.com/office/officeart/2005/8/layout/cycle5"/>
    <dgm:cxn modelId="{FBFE950E-F01C-4708-BB5D-3B63DA17D89E}" type="presOf" srcId="{4B9C457A-8AA2-4FF8-9BB7-B45FBF06983C}" destId="{98A5BCBF-B394-4DBF-B5E5-4F2E1E0EAA25}" srcOrd="0" destOrd="0" presId="urn:microsoft.com/office/officeart/2005/8/layout/cycle5"/>
    <dgm:cxn modelId="{10C36F66-12F7-4FF9-ADC3-DAAFF2E4F6FF}" type="presOf" srcId="{28B2FB3A-B151-4FB5-996D-1522B2DC485C}" destId="{C06479E8-6381-49BC-81CB-BBF635E73E44}" srcOrd="0" destOrd="0" presId="urn:microsoft.com/office/officeart/2005/8/layout/cycle5"/>
    <dgm:cxn modelId="{073D95AD-F3F8-415C-B824-8C578E1089CB}" type="presOf" srcId="{3FC8C684-0E4F-4854-AEEE-886798BB0B68}" destId="{FA1A0D7F-FDAC-43B7-90D1-09262816B8A1}" srcOrd="0" destOrd="0" presId="urn:microsoft.com/office/officeart/2005/8/layout/cycle5"/>
    <dgm:cxn modelId="{30728C92-92A7-44CC-A8DE-14B3B98E7E2C}" type="presOf" srcId="{4FA201E6-1C9B-4062-9093-AFC9A2159F8F}" destId="{698F437B-9776-4D97-999B-6C69ED8263AD}" srcOrd="0" destOrd="0" presId="urn:microsoft.com/office/officeart/2005/8/layout/cycle5"/>
    <dgm:cxn modelId="{830EA840-3C67-469D-8BEB-0638C3BB79B9}" type="presOf" srcId="{E37CA10E-B4F6-4A87-910C-EA1975910B97}" destId="{5CA600B4-1172-4AE7-B432-BEFEF77E203D}" srcOrd="0" destOrd="0" presId="urn:microsoft.com/office/officeart/2005/8/layout/cycle5"/>
    <dgm:cxn modelId="{38CE8302-561E-4522-851F-9D5522712798}" srcId="{547DF055-CC31-4DCD-9906-1A79C4E8546A}" destId="{E37CA10E-B4F6-4A87-910C-EA1975910B97}" srcOrd="3" destOrd="0" parTransId="{16076231-9BE8-4289-8DDE-489CEB5A8EF8}" sibTransId="{F141AC96-36FB-4527-9980-813B0C54E711}"/>
    <dgm:cxn modelId="{B6156F4D-BBD8-4592-B497-0670A0FB5A05}" type="presOf" srcId="{E41644B3-9608-46EB-BAE5-4F116009D952}" destId="{66064831-A164-44ED-87FB-0B04266384CD}" srcOrd="0" destOrd="0" presId="urn:microsoft.com/office/officeart/2005/8/layout/cycle5"/>
    <dgm:cxn modelId="{903F6590-B23B-46EE-BE8A-150D3A99EF8F}" srcId="{547DF055-CC31-4DCD-9906-1A79C4E8546A}" destId="{28B2FB3A-B151-4FB5-996D-1522B2DC485C}" srcOrd="1" destOrd="0" parTransId="{2E20BB6A-1FB2-4128-ABD4-69BACA5A024B}" sibTransId="{E41644B3-9608-46EB-BAE5-4F116009D952}"/>
    <dgm:cxn modelId="{4E682F77-293F-497B-AE0D-917D4EE5F52E}" srcId="{547DF055-CC31-4DCD-9906-1A79C4E8546A}" destId="{7CE1652C-F876-4ED2-B516-33C7590E0100}" srcOrd="0" destOrd="0" parTransId="{C4F3A8A0-902F-48A3-86F3-E9AB1808072A}" sibTransId="{3FC8C684-0E4F-4854-AEEE-886798BB0B68}"/>
    <dgm:cxn modelId="{825CE9B6-D289-4778-B747-2B88C8FC732E}" type="presOf" srcId="{7CE1652C-F876-4ED2-B516-33C7590E0100}" destId="{2F479EB1-BB66-49AA-84F1-87E540707C57}" srcOrd="0" destOrd="0" presId="urn:microsoft.com/office/officeart/2005/8/layout/cycle5"/>
    <dgm:cxn modelId="{51354385-7FB1-4B5F-8C4C-9672401608AD}" type="presOf" srcId="{F141AC96-36FB-4527-9980-813B0C54E711}" destId="{4F139051-4BB8-490B-A950-02C3EB1F4BAE}" srcOrd="0" destOrd="0" presId="urn:microsoft.com/office/officeart/2005/8/layout/cycle5"/>
    <dgm:cxn modelId="{61F71C60-94EE-47D2-A01C-AEFCA643334D}" type="presOf" srcId="{9754FF35-BF40-4C69-BDB3-F80B522F35E9}" destId="{F64547F6-E933-4D41-904A-29E8F94A4D35}" srcOrd="0" destOrd="0" presId="urn:microsoft.com/office/officeart/2005/8/layout/cycle5"/>
    <dgm:cxn modelId="{4E43EE8E-9C25-48C4-BFE2-F7017B6E604F}" type="presOf" srcId="{547DF055-CC31-4DCD-9906-1A79C4E8546A}" destId="{945FE846-F7B6-4F62-B5FD-6B4D9BB4E36B}" srcOrd="0" destOrd="0" presId="urn:microsoft.com/office/officeart/2005/8/layout/cycle5"/>
    <dgm:cxn modelId="{E776F47A-2F1D-46D2-AC34-73E0681714E2}" type="presParOf" srcId="{945FE846-F7B6-4F62-B5FD-6B4D9BB4E36B}" destId="{2F479EB1-BB66-49AA-84F1-87E540707C57}" srcOrd="0" destOrd="0" presId="urn:microsoft.com/office/officeart/2005/8/layout/cycle5"/>
    <dgm:cxn modelId="{B2F761F1-87DA-45BF-875C-405B4E4F0BD4}" type="presParOf" srcId="{945FE846-F7B6-4F62-B5FD-6B4D9BB4E36B}" destId="{F90FD456-22E5-4692-A3EE-F5E6283178D0}" srcOrd="1" destOrd="0" presId="urn:microsoft.com/office/officeart/2005/8/layout/cycle5"/>
    <dgm:cxn modelId="{9ED39758-DE37-4462-86D7-1319ED35479E}" type="presParOf" srcId="{945FE846-F7B6-4F62-B5FD-6B4D9BB4E36B}" destId="{FA1A0D7F-FDAC-43B7-90D1-09262816B8A1}" srcOrd="2" destOrd="0" presId="urn:microsoft.com/office/officeart/2005/8/layout/cycle5"/>
    <dgm:cxn modelId="{B23AB2F7-703D-4563-8DD3-CBBFED56F62A}" type="presParOf" srcId="{945FE846-F7B6-4F62-B5FD-6B4D9BB4E36B}" destId="{C06479E8-6381-49BC-81CB-BBF635E73E44}" srcOrd="3" destOrd="0" presId="urn:microsoft.com/office/officeart/2005/8/layout/cycle5"/>
    <dgm:cxn modelId="{626B706F-67A2-4C88-B6B5-ACAC3D983E07}" type="presParOf" srcId="{945FE846-F7B6-4F62-B5FD-6B4D9BB4E36B}" destId="{146D6603-4DD9-40ED-8B8E-BCF3C5FBFDE3}" srcOrd="4" destOrd="0" presId="urn:microsoft.com/office/officeart/2005/8/layout/cycle5"/>
    <dgm:cxn modelId="{0334E418-3FB9-4E7F-A1B9-DAD8C72D9617}" type="presParOf" srcId="{945FE846-F7B6-4F62-B5FD-6B4D9BB4E36B}" destId="{66064831-A164-44ED-87FB-0B04266384CD}" srcOrd="5" destOrd="0" presId="urn:microsoft.com/office/officeart/2005/8/layout/cycle5"/>
    <dgm:cxn modelId="{05576E73-7017-42D7-9C62-423F1786CF8A}" type="presParOf" srcId="{945FE846-F7B6-4F62-B5FD-6B4D9BB4E36B}" destId="{F64547F6-E933-4D41-904A-29E8F94A4D35}" srcOrd="6" destOrd="0" presId="urn:microsoft.com/office/officeart/2005/8/layout/cycle5"/>
    <dgm:cxn modelId="{CB89C083-693B-4B14-8205-9FF93B59134C}" type="presParOf" srcId="{945FE846-F7B6-4F62-B5FD-6B4D9BB4E36B}" destId="{C049E147-F0B0-4E2B-896E-DEA139C4B3B2}" srcOrd="7" destOrd="0" presId="urn:microsoft.com/office/officeart/2005/8/layout/cycle5"/>
    <dgm:cxn modelId="{329F733D-D156-4D73-BCF0-97DCD86686D3}" type="presParOf" srcId="{945FE846-F7B6-4F62-B5FD-6B4D9BB4E36B}" destId="{98A5BCBF-B394-4DBF-B5E5-4F2E1E0EAA25}" srcOrd="8" destOrd="0" presId="urn:microsoft.com/office/officeart/2005/8/layout/cycle5"/>
    <dgm:cxn modelId="{B8DD4A7F-7393-44FD-8E14-5265FF260ABC}" type="presParOf" srcId="{945FE846-F7B6-4F62-B5FD-6B4D9BB4E36B}" destId="{5CA600B4-1172-4AE7-B432-BEFEF77E203D}" srcOrd="9" destOrd="0" presId="urn:microsoft.com/office/officeart/2005/8/layout/cycle5"/>
    <dgm:cxn modelId="{D2D15931-8CA7-4061-9905-EF0B813072A3}" type="presParOf" srcId="{945FE846-F7B6-4F62-B5FD-6B4D9BB4E36B}" destId="{98705B0A-C495-42E3-BAF0-2656129E3F37}" srcOrd="10" destOrd="0" presId="urn:microsoft.com/office/officeart/2005/8/layout/cycle5"/>
    <dgm:cxn modelId="{A85132A7-DB1D-4679-B5B0-7E1B3FE91A7F}" type="presParOf" srcId="{945FE846-F7B6-4F62-B5FD-6B4D9BB4E36B}" destId="{4F139051-4BB8-490B-A950-02C3EB1F4BAE}" srcOrd="11" destOrd="0" presId="urn:microsoft.com/office/officeart/2005/8/layout/cycle5"/>
    <dgm:cxn modelId="{9CAB26E4-5719-4C9D-A295-2B42FD86F9E4}" type="presParOf" srcId="{945FE846-F7B6-4F62-B5FD-6B4D9BB4E36B}" destId="{83B5C3F3-3F8C-4DC6-BD2C-DB1F09911A1E}" srcOrd="12" destOrd="0" presId="urn:microsoft.com/office/officeart/2005/8/layout/cycle5"/>
    <dgm:cxn modelId="{745EE99F-D6BF-4CD2-A855-622D71C5C131}" type="presParOf" srcId="{945FE846-F7B6-4F62-B5FD-6B4D9BB4E36B}" destId="{8A8D05C8-450E-4FAE-8600-016670F4C459}" srcOrd="13" destOrd="0" presId="urn:microsoft.com/office/officeart/2005/8/layout/cycle5"/>
    <dgm:cxn modelId="{DB8CE628-DDFA-4B5F-BB99-1422EBE10ED6}" type="presParOf" srcId="{945FE846-F7B6-4F62-B5FD-6B4D9BB4E36B}" destId="{698F437B-9776-4D97-999B-6C69ED8263AD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7DF055-CC31-4DCD-9906-1A79C4E8546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CE1652C-F876-4ED2-B516-33C7590E0100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Investigación del problema</a:t>
          </a:r>
          <a:endParaRPr lang="es-ES" dirty="0">
            <a:solidFill>
              <a:schemeClr val="tx1"/>
            </a:solidFill>
          </a:endParaRPr>
        </a:p>
      </dgm:t>
    </dgm:pt>
    <dgm:pt modelId="{C4F3A8A0-902F-48A3-86F3-E9AB1808072A}" type="parTrans" cxnId="{4E682F77-293F-497B-AE0D-917D4EE5F52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C8C684-0E4F-4854-AEEE-886798BB0B68}" type="sibTrans" cxnId="{4E682F77-293F-497B-AE0D-917D4EE5F52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8B2FB3A-B151-4FB5-996D-1522B2DC485C}">
      <dgm:prSet phldrT="[Texto]"/>
      <dgm:spPr>
        <a:solidFill>
          <a:schemeClr val="accent3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Diseño del tratamiento</a:t>
          </a:r>
          <a:endParaRPr lang="es-ES" dirty="0">
            <a:solidFill>
              <a:schemeClr val="tx1"/>
            </a:solidFill>
          </a:endParaRPr>
        </a:p>
      </dgm:t>
    </dgm:pt>
    <dgm:pt modelId="{2E20BB6A-1FB2-4128-ABD4-69BACA5A024B}" type="parTrans" cxnId="{903F6590-B23B-46EE-BE8A-150D3A99EF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41644B3-9608-46EB-BAE5-4F116009D952}" type="sibTrans" cxnId="{903F6590-B23B-46EE-BE8A-150D3A99EF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754FF35-BF40-4C69-BDB3-F80B522F35E9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Validación del tratamiento</a:t>
          </a:r>
          <a:endParaRPr lang="es-ES" dirty="0">
            <a:solidFill>
              <a:schemeClr val="tx1"/>
            </a:solidFill>
          </a:endParaRPr>
        </a:p>
      </dgm:t>
    </dgm:pt>
    <dgm:pt modelId="{87C66994-5EDC-436E-B01E-6ADF30A846B6}" type="parTrans" cxnId="{492949B8-9387-4122-9B5A-DED91B72AD5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B9C457A-8AA2-4FF8-9BB7-B45FBF06983C}" type="sibTrans" cxnId="{492949B8-9387-4122-9B5A-DED91B72AD5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37CA10E-B4F6-4A87-910C-EA1975910B97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Implementación del tratamiento</a:t>
          </a:r>
          <a:endParaRPr lang="es-ES" dirty="0">
            <a:solidFill>
              <a:schemeClr val="tx1"/>
            </a:solidFill>
          </a:endParaRPr>
        </a:p>
      </dgm:t>
    </dgm:pt>
    <dgm:pt modelId="{16076231-9BE8-4289-8DDE-489CEB5A8EF8}" type="parTrans" cxnId="{38CE8302-561E-4522-851F-9D55227127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141AC96-36FB-4527-9980-813B0C54E711}" type="sibTrans" cxnId="{38CE8302-561E-4522-851F-9D55227127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687D36-E664-4CE6-ABF3-7004E1719972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Evaluación de la implementación</a:t>
          </a:r>
          <a:endParaRPr lang="es-ES" dirty="0">
            <a:solidFill>
              <a:schemeClr val="tx1"/>
            </a:solidFill>
          </a:endParaRPr>
        </a:p>
      </dgm:t>
    </dgm:pt>
    <dgm:pt modelId="{DA9C78F2-EE28-464E-B3F6-3EFE42FE0BBF}" type="parTrans" cxnId="{B0F74023-DECB-4366-99E6-1F92DB9583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FA201E6-1C9B-4062-9093-AFC9A2159F8F}" type="sibTrans" cxnId="{B0F74023-DECB-4366-99E6-1F92DB9583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45FE846-F7B6-4F62-B5FD-6B4D9BB4E36B}" type="pres">
      <dgm:prSet presAssocID="{547DF055-CC31-4DCD-9906-1A79C4E8546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F479EB1-BB66-49AA-84F1-87E540707C57}" type="pres">
      <dgm:prSet presAssocID="{7CE1652C-F876-4ED2-B516-33C7590E010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0FD456-22E5-4692-A3EE-F5E6283178D0}" type="pres">
      <dgm:prSet presAssocID="{7CE1652C-F876-4ED2-B516-33C7590E0100}" presName="spNode" presStyleCnt="0"/>
      <dgm:spPr/>
    </dgm:pt>
    <dgm:pt modelId="{FA1A0D7F-FDAC-43B7-90D1-09262816B8A1}" type="pres">
      <dgm:prSet presAssocID="{3FC8C684-0E4F-4854-AEEE-886798BB0B68}" presName="sibTrans" presStyleLbl="sibTrans1D1" presStyleIdx="0" presStyleCnt="5"/>
      <dgm:spPr/>
      <dgm:t>
        <a:bodyPr/>
        <a:lstStyle/>
        <a:p>
          <a:endParaRPr lang="es-ES"/>
        </a:p>
      </dgm:t>
    </dgm:pt>
    <dgm:pt modelId="{C06479E8-6381-49BC-81CB-BBF635E73E44}" type="pres">
      <dgm:prSet presAssocID="{28B2FB3A-B151-4FB5-996D-1522B2DC485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6D6603-4DD9-40ED-8B8E-BCF3C5FBFDE3}" type="pres">
      <dgm:prSet presAssocID="{28B2FB3A-B151-4FB5-996D-1522B2DC485C}" presName="spNode" presStyleCnt="0"/>
      <dgm:spPr/>
    </dgm:pt>
    <dgm:pt modelId="{66064831-A164-44ED-87FB-0B04266384CD}" type="pres">
      <dgm:prSet presAssocID="{E41644B3-9608-46EB-BAE5-4F116009D952}" presName="sibTrans" presStyleLbl="sibTrans1D1" presStyleIdx="1" presStyleCnt="5"/>
      <dgm:spPr/>
      <dgm:t>
        <a:bodyPr/>
        <a:lstStyle/>
        <a:p>
          <a:endParaRPr lang="es-ES"/>
        </a:p>
      </dgm:t>
    </dgm:pt>
    <dgm:pt modelId="{F64547F6-E933-4D41-904A-29E8F94A4D35}" type="pres">
      <dgm:prSet presAssocID="{9754FF35-BF40-4C69-BDB3-F80B522F35E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49E147-F0B0-4E2B-896E-DEA139C4B3B2}" type="pres">
      <dgm:prSet presAssocID="{9754FF35-BF40-4C69-BDB3-F80B522F35E9}" presName="spNode" presStyleCnt="0"/>
      <dgm:spPr/>
    </dgm:pt>
    <dgm:pt modelId="{98A5BCBF-B394-4DBF-B5E5-4F2E1E0EAA25}" type="pres">
      <dgm:prSet presAssocID="{4B9C457A-8AA2-4FF8-9BB7-B45FBF06983C}" presName="sibTrans" presStyleLbl="sibTrans1D1" presStyleIdx="2" presStyleCnt="5"/>
      <dgm:spPr/>
      <dgm:t>
        <a:bodyPr/>
        <a:lstStyle/>
        <a:p>
          <a:endParaRPr lang="es-ES"/>
        </a:p>
      </dgm:t>
    </dgm:pt>
    <dgm:pt modelId="{5CA600B4-1172-4AE7-B432-BEFEF77E203D}" type="pres">
      <dgm:prSet presAssocID="{E37CA10E-B4F6-4A87-910C-EA1975910B9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705B0A-C495-42E3-BAF0-2656129E3F37}" type="pres">
      <dgm:prSet presAssocID="{E37CA10E-B4F6-4A87-910C-EA1975910B97}" presName="spNode" presStyleCnt="0"/>
      <dgm:spPr/>
    </dgm:pt>
    <dgm:pt modelId="{4F139051-4BB8-490B-A950-02C3EB1F4BAE}" type="pres">
      <dgm:prSet presAssocID="{F141AC96-36FB-4527-9980-813B0C54E711}" presName="sibTrans" presStyleLbl="sibTrans1D1" presStyleIdx="3" presStyleCnt="5"/>
      <dgm:spPr/>
      <dgm:t>
        <a:bodyPr/>
        <a:lstStyle/>
        <a:p>
          <a:endParaRPr lang="es-ES"/>
        </a:p>
      </dgm:t>
    </dgm:pt>
    <dgm:pt modelId="{83B5C3F3-3F8C-4DC6-BD2C-DB1F09911A1E}" type="pres">
      <dgm:prSet presAssocID="{5D687D36-E664-4CE6-ABF3-7004E171997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8D05C8-450E-4FAE-8600-016670F4C459}" type="pres">
      <dgm:prSet presAssocID="{5D687D36-E664-4CE6-ABF3-7004E1719972}" presName="spNode" presStyleCnt="0"/>
      <dgm:spPr/>
    </dgm:pt>
    <dgm:pt modelId="{698F437B-9776-4D97-999B-6C69ED8263AD}" type="pres">
      <dgm:prSet presAssocID="{4FA201E6-1C9B-4062-9093-AFC9A2159F8F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B0F74023-DECB-4366-99E6-1F92DB958300}" srcId="{547DF055-CC31-4DCD-9906-1A79C4E8546A}" destId="{5D687D36-E664-4CE6-ABF3-7004E1719972}" srcOrd="4" destOrd="0" parTransId="{DA9C78F2-EE28-464E-B3F6-3EFE42FE0BBF}" sibTransId="{4FA201E6-1C9B-4062-9093-AFC9A2159F8F}"/>
    <dgm:cxn modelId="{492949B8-9387-4122-9B5A-DED91B72AD53}" srcId="{547DF055-CC31-4DCD-9906-1A79C4E8546A}" destId="{9754FF35-BF40-4C69-BDB3-F80B522F35E9}" srcOrd="2" destOrd="0" parTransId="{87C66994-5EDC-436E-B01E-6ADF30A846B6}" sibTransId="{4B9C457A-8AA2-4FF8-9BB7-B45FBF06983C}"/>
    <dgm:cxn modelId="{B815C470-45A6-4BB9-A428-9D446BCC2706}" type="presOf" srcId="{5D687D36-E664-4CE6-ABF3-7004E1719972}" destId="{83B5C3F3-3F8C-4DC6-BD2C-DB1F09911A1E}" srcOrd="0" destOrd="0" presId="urn:microsoft.com/office/officeart/2005/8/layout/cycle5"/>
    <dgm:cxn modelId="{FBFE950E-F01C-4708-BB5D-3B63DA17D89E}" type="presOf" srcId="{4B9C457A-8AA2-4FF8-9BB7-B45FBF06983C}" destId="{98A5BCBF-B394-4DBF-B5E5-4F2E1E0EAA25}" srcOrd="0" destOrd="0" presId="urn:microsoft.com/office/officeart/2005/8/layout/cycle5"/>
    <dgm:cxn modelId="{10C36F66-12F7-4FF9-ADC3-DAAFF2E4F6FF}" type="presOf" srcId="{28B2FB3A-B151-4FB5-996D-1522B2DC485C}" destId="{C06479E8-6381-49BC-81CB-BBF635E73E44}" srcOrd="0" destOrd="0" presId="urn:microsoft.com/office/officeart/2005/8/layout/cycle5"/>
    <dgm:cxn modelId="{073D95AD-F3F8-415C-B824-8C578E1089CB}" type="presOf" srcId="{3FC8C684-0E4F-4854-AEEE-886798BB0B68}" destId="{FA1A0D7F-FDAC-43B7-90D1-09262816B8A1}" srcOrd="0" destOrd="0" presId="urn:microsoft.com/office/officeart/2005/8/layout/cycle5"/>
    <dgm:cxn modelId="{30728C92-92A7-44CC-A8DE-14B3B98E7E2C}" type="presOf" srcId="{4FA201E6-1C9B-4062-9093-AFC9A2159F8F}" destId="{698F437B-9776-4D97-999B-6C69ED8263AD}" srcOrd="0" destOrd="0" presId="urn:microsoft.com/office/officeart/2005/8/layout/cycle5"/>
    <dgm:cxn modelId="{830EA840-3C67-469D-8BEB-0638C3BB79B9}" type="presOf" srcId="{E37CA10E-B4F6-4A87-910C-EA1975910B97}" destId="{5CA600B4-1172-4AE7-B432-BEFEF77E203D}" srcOrd="0" destOrd="0" presId="urn:microsoft.com/office/officeart/2005/8/layout/cycle5"/>
    <dgm:cxn modelId="{38CE8302-561E-4522-851F-9D5522712798}" srcId="{547DF055-CC31-4DCD-9906-1A79C4E8546A}" destId="{E37CA10E-B4F6-4A87-910C-EA1975910B97}" srcOrd="3" destOrd="0" parTransId="{16076231-9BE8-4289-8DDE-489CEB5A8EF8}" sibTransId="{F141AC96-36FB-4527-9980-813B0C54E711}"/>
    <dgm:cxn modelId="{B6156F4D-BBD8-4592-B497-0670A0FB5A05}" type="presOf" srcId="{E41644B3-9608-46EB-BAE5-4F116009D952}" destId="{66064831-A164-44ED-87FB-0B04266384CD}" srcOrd="0" destOrd="0" presId="urn:microsoft.com/office/officeart/2005/8/layout/cycle5"/>
    <dgm:cxn modelId="{903F6590-B23B-46EE-BE8A-150D3A99EF8F}" srcId="{547DF055-CC31-4DCD-9906-1A79C4E8546A}" destId="{28B2FB3A-B151-4FB5-996D-1522B2DC485C}" srcOrd="1" destOrd="0" parTransId="{2E20BB6A-1FB2-4128-ABD4-69BACA5A024B}" sibTransId="{E41644B3-9608-46EB-BAE5-4F116009D952}"/>
    <dgm:cxn modelId="{4E682F77-293F-497B-AE0D-917D4EE5F52E}" srcId="{547DF055-CC31-4DCD-9906-1A79C4E8546A}" destId="{7CE1652C-F876-4ED2-B516-33C7590E0100}" srcOrd="0" destOrd="0" parTransId="{C4F3A8A0-902F-48A3-86F3-E9AB1808072A}" sibTransId="{3FC8C684-0E4F-4854-AEEE-886798BB0B68}"/>
    <dgm:cxn modelId="{825CE9B6-D289-4778-B747-2B88C8FC732E}" type="presOf" srcId="{7CE1652C-F876-4ED2-B516-33C7590E0100}" destId="{2F479EB1-BB66-49AA-84F1-87E540707C57}" srcOrd="0" destOrd="0" presId="urn:microsoft.com/office/officeart/2005/8/layout/cycle5"/>
    <dgm:cxn modelId="{51354385-7FB1-4B5F-8C4C-9672401608AD}" type="presOf" srcId="{F141AC96-36FB-4527-9980-813B0C54E711}" destId="{4F139051-4BB8-490B-A950-02C3EB1F4BAE}" srcOrd="0" destOrd="0" presId="urn:microsoft.com/office/officeart/2005/8/layout/cycle5"/>
    <dgm:cxn modelId="{61F71C60-94EE-47D2-A01C-AEFCA643334D}" type="presOf" srcId="{9754FF35-BF40-4C69-BDB3-F80B522F35E9}" destId="{F64547F6-E933-4D41-904A-29E8F94A4D35}" srcOrd="0" destOrd="0" presId="urn:microsoft.com/office/officeart/2005/8/layout/cycle5"/>
    <dgm:cxn modelId="{4E43EE8E-9C25-48C4-BFE2-F7017B6E604F}" type="presOf" srcId="{547DF055-CC31-4DCD-9906-1A79C4E8546A}" destId="{945FE846-F7B6-4F62-B5FD-6B4D9BB4E36B}" srcOrd="0" destOrd="0" presId="urn:microsoft.com/office/officeart/2005/8/layout/cycle5"/>
    <dgm:cxn modelId="{E776F47A-2F1D-46D2-AC34-73E0681714E2}" type="presParOf" srcId="{945FE846-F7B6-4F62-B5FD-6B4D9BB4E36B}" destId="{2F479EB1-BB66-49AA-84F1-87E540707C57}" srcOrd="0" destOrd="0" presId="urn:microsoft.com/office/officeart/2005/8/layout/cycle5"/>
    <dgm:cxn modelId="{B2F761F1-87DA-45BF-875C-405B4E4F0BD4}" type="presParOf" srcId="{945FE846-F7B6-4F62-B5FD-6B4D9BB4E36B}" destId="{F90FD456-22E5-4692-A3EE-F5E6283178D0}" srcOrd="1" destOrd="0" presId="urn:microsoft.com/office/officeart/2005/8/layout/cycle5"/>
    <dgm:cxn modelId="{9ED39758-DE37-4462-86D7-1319ED35479E}" type="presParOf" srcId="{945FE846-F7B6-4F62-B5FD-6B4D9BB4E36B}" destId="{FA1A0D7F-FDAC-43B7-90D1-09262816B8A1}" srcOrd="2" destOrd="0" presId="urn:microsoft.com/office/officeart/2005/8/layout/cycle5"/>
    <dgm:cxn modelId="{B23AB2F7-703D-4563-8DD3-CBBFED56F62A}" type="presParOf" srcId="{945FE846-F7B6-4F62-B5FD-6B4D9BB4E36B}" destId="{C06479E8-6381-49BC-81CB-BBF635E73E44}" srcOrd="3" destOrd="0" presId="urn:microsoft.com/office/officeart/2005/8/layout/cycle5"/>
    <dgm:cxn modelId="{626B706F-67A2-4C88-B6B5-ACAC3D983E07}" type="presParOf" srcId="{945FE846-F7B6-4F62-B5FD-6B4D9BB4E36B}" destId="{146D6603-4DD9-40ED-8B8E-BCF3C5FBFDE3}" srcOrd="4" destOrd="0" presId="urn:microsoft.com/office/officeart/2005/8/layout/cycle5"/>
    <dgm:cxn modelId="{0334E418-3FB9-4E7F-A1B9-DAD8C72D9617}" type="presParOf" srcId="{945FE846-F7B6-4F62-B5FD-6B4D9BB4E36B}" destId="{66064831-A164-44ED-87FB-0B04266384CD}" srcOrd="5" destOrd="0" presId="urn:microsoft.com/office/officeart/2005/8/layout/cycle5"/>
    <dgm:cxn modelId="{05576E73-7017-42D7-9C62-423F1786CF8A}" type="presParOf" srcId="{945FE846-F7B6-4F62-B5FD-6B4D9BB4E36B}" destId="{F64547F6-E933-4D41-904A-29E8F94A4D35}" srcOrd="6" destOrd="0" presId="urn:microsoft.com/office/officeart/2005/8/layout/cycle5"/>
    <dgm:cxn modelId="{CB89C083-693B-4B14-8205-9FF93B59134C}" type="presParOf" srcId="{945FE846-F7B6-4F62-B5FD-6B4D9BB4E36B}" destId="{C049E147-F0B0-4E2B-896E-DEA139C4B3B2}" srcOrd="7" destOrd="0" presId="urn:microsoft.com/office/officeart/2005/8/layout/cycle5"/>
    <dgm:cxn modelId="{329F733D-D156-4D73-BCF0-97DCD86686D3}" type="presParOf" srcId="{945FE846-F7B6-4F62-B5FD-6B4D9BB4E36B}" destId="{98A5BCBF-B394-4DBF-B5E5-4F2E1E0EAA25}" srcOrd="8" destOrd="0" presId="urn:microsoft.com/office/officeart/2005/8/layout/cycle5"/>
    <dgm:cxn modelId="{B8DD4A7F-7393-44FD-8E14-5265FF260ABC}" type="presParOf" srcId="{945FE846-F7B6-4F62-B5FD-6B4D9BB4E36B}" destId="{5CA600B4-1172-4AE7-B432-BEFEF77E203D}" srcOrd="9" destOrd="0" presId="urn:microsoft.com/office/officeart/2005/8/layout/cycle5"/>
    <dgm:cxn modelId="{D2D15931-8CA7-4061-9905-EF0B813072A3}" type="presParOf" srcId="{945FE846-F7B6-4F62-B5FD-6B4D9BB4E36B}" destId="{98705B0A-C495-42E3-BAF0-2656129E3F37}" srcOrd="10" destOrd="0" presId="urn:microsoft.com/office/officeart/2005/8/layout/cycle5"/>
    <dgm:cxn modelId="{A85132A7-DB1D-4679-B5B0-7E1B3FE91A7F}" type="presParOf" srcId="{945FE846-F7B6-4F62-B5FD-6B4D9BB4E36B}" destId="{4F139051-4BB8-490B-A950-02C3EB1F4BAE}" srcOrd="11" destOrd="0" presId="urn:microsoft.com/office/officeart/2005/8/layout/cycle5"/>
    <dgm:cxn modelId="{9CAB26E4-5719-4C9D-A295-2B42FD86F9E4}" type="presParOf" srcId="{945FE846-F7B6-4F62-B5FD-6B4D9BB4E36B}" destId="{83B5C3F3-3F8C-4DC6-BD2C-DB1F09911A1E}" srcOrd="12" destOrd="0" presId="urn:microsoft.com/office/officeart/2005/8/layout/cycle5"/>
    <dgm:cxn modelId="{745EE99F-D6BF-4CD2-A855-622D71C5C131}" type="presParOf" srcId="{945FE846-F7B6-4F62-B5FD-6B4D9BB4E36B}" destId="{8A8D05C8-450E-4FAE-8600-016670F4C459}" srcOrd="13" destOrd="0" presId="urn:microsoft.com/office/officeart/2005/8/layout/cycle5"/>
    <dgm:cxn modelId="{DB8CE628-DDFA-4B5F-BB99-1422EBE10ED6}" type="presParOf" srcId="{945FE846-F7B6-4F62-B5FD-6B4D9BB4E36B}" destId="{698F437B-9776-4D97-999B-6C69ED8263AD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7DF055-CC31-4DCD-9906-1A79C4E8546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CE1652C-F876-4ED2-B516-33C7590E0100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Investigación del problema</a:t>
          </a:r>
          <a:endParaRPr lang="es-ES" dirty="0">
            <a:solidFill>
              <a:schemeClr val="tx1"/>
            </a:solidFill>
          </a:endParaRPr>
        </a:p>
      </dgm:t>
    </dgm:pt>
    <dgm:pt modelId="{C4F3A8A0-902F-48A3-86F3-E9AB1808072A}" type="parTrans" cxnId="{4E682F77-293F-497B-AE0D-917D4EE5F52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C8C684-0E4F-4854-AEEE-886798BB0B68}" type="sibTrans" cxnId="{4E682F77-293F-497B-AE0D-917D4EE5F52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8B2FB3A-B151-4FB5-996D-1522B2DC485C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Diseño del tratamiento</a:t>
          </a:r>
          <a:endParaRPr lang="es-ES" dirty="0">
            <a:solidFill>
              <a:schemeClr val="tx1"/>
            </a:solidFill>
          </a:endParaRPr>
        </a:p>
      </dgm:t>
    </dgm:pt>
    <dgm:pt modelId="{2E20BB6A-1FB2-4128-ABD4-69BACA5A024B}" type="parTrans" cxnId="{903F6590-B23B-46EE-BE8A-150D3A99EF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41644B3-9608-46EB-BAE5-4F116009D952}" type="sibTrans" cxnId="{903F6590-B23B-46EE-BE8A-150D3A99EF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754FF35-BF40-4C69-BDB3-F80B522F35E9}">
      <dgm:prSet phldrT="[Texto]"/>
      <dgm:spPr>
        <a:solidFill>
          <a:schemeClr val="accent3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Validación del tratamiento</a:t>
          </a:r>
          <a:endParaRPr lang="es-ES" dirty="0">
            <a:solidFill>
              <a:schemeClr val="tx1"/>
            </a:solidFill>
          </a:endParaRPr>
        </a:p>
      </dgm:t>
    </dgm:pt>
    <dgm:pt modelId="{87C66994-5EDC-436E-B01E-6ADF30A846B6}" type="parTrans" cxnId="{492949B8-9387-4122-9B5A-DED91B72AD5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B9C457A-8AA2-4FF8-9BB7-B45FBF06983C}" type="sibTrans" cxnId="{492949B8-9387-4122-9B5A-DED91B72AD5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37CA10E-B4F6-4A87-910C-EA1975910B97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Implementación del tratamiento</a:t>
          </a:r>
          <a:endParaRPr lang="es-ES" dirty="0">
            <a:solidFill>
              <a:schemeClr val="tx1"/>
            </a:solidFill>
          </a:endParaRPr>
        </a:p>
      </dgm:t>
    </dgm:pt>
    <dgm:pt modelId="{16076231-9BE8-4289-8DDE-489CEB5A8EF8}" type="parTrans" cxnId="{38CE8302-561E-4522-851F-9D55227127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141AC96-36FB-4527-9980-813B0C54E711}" type="sibTrans" cxnId="{38CE8302-561E-4522-851F-9D55227127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687D36-E664-4CE6-ABF3-7004E1719972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Evaluación de la implementación</a:t>
          </a:r>
          <a:endParaRPr lang="es-ES" dirty="0">
            <a:solidFill>
              <a:schemeClr val="tx1"/>
            </a:solidFill>
          </a:endParaRPr>
        </a:p>
      </dgm:t>
    </dgm:pt>
    <dgm:pt modelId="{DA9C78F2-EE28-464E-B3F6-3EFE42FE0BBF}" type="parTrans" cxnId="{B0F74023-DECB-4366-99E6-1F92DB9583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FA201E6-1C9B-4062-9093-AFC9A2159F8F}" type="sibTrans" cxnId="{B0F74023-DECB-4366-99E6-1F92DB9583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45FE846-F7B6-4F62-B5FD-6B4D9BB4E36B}" type="pres">
      <dgm:prSet presAssocID="{547DF055-CC31-4DCD-9906-1A79C4E8546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F479EB1-BB66-49AA-84F1-87E540707C57}" type="pres">
      <dgm:prSet presAssocID="{7CE1652C-F876-4ED2-B516-33C7590E010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0FD456-22E5-4692-A3EE-F5E6283178D0}" type="pres">
      <dgm:prSet presAssocID="{7CE1652C-F876-4ED2-B516-33C7590E0100}" presName="spNode" presStyleCnt="0"/>
      <dgm:spPr/>
    </dgm:pt>
    <dgm:pt modelId="{FA1A0D7F-FDAC-43B7-90D1-09262816B8A1}" type="pres">
      <dgm:prSet presAssocID="{3FC8C684-0E4F-4854-AEEE-886798BB0B68}" presName="sibTrans" presStyleLbl="sibTrans1D1" presStyleIdx="0" presStyleCnt="5"/>
      <dgm:spPr/>
      <dgm:t>
        <a:bodyPr/>
        <a:lstStyle/>
        <a:p>
          <a:endParaRPr lang="es-ES"/>
        </a:p>
      </dgm:t>
    </dgm:pt>
    <dgm:pt modelId="{C06479E8-6381-49BC-81CB-BBF635E73E44}" type="pres">
      <dgm:prSet presAssocID="{28B2FB3A-B151-4FB5-996D-1522B2DC485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6D6603-4DD9-40ED-8B8E-BCF3C5FBFDE3}" type="pres">
      <dgm:prSet presAssocID="{28B2FB3A-B151-4FB5-996D-1522B2DC485C}" presName="spNode" presStyleCnt="0"/>
      <dgm:spPr/>
    </dgm:pt>
    <dgm:pt modelId="{66064831-A164-44ED-87FB-0B04266384CD}" type="pres">
      <dgm:prSet presAssocID="{E41644B3-9608-46EB-BAE5-4F116009D952}" presName="sibTrans" presStyleLbl="sibTrans1D1" presStyleIdx="1" presStyleCnt="5"/>
      <dgm:spPr/>
      <dgm:t>
        <a:bodyPr/>
        <a:lstStyle/>
        <a:p>
          <a:endParaRPr lang="es-ES"/>
        </a:p>
      </dgm:t>
    </dgm:pt>
    <dgm:pt modelId="{F64547F6-E933-4D41-904A-29E8F94A4D35}" type="pres">
      <dgm:prSet presAssocID="{9754FF35-BF40-4C69-BDB3-F80B522F35E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49E147-F0B0-4E2B-896E-DEA139C4B3B2}" type="pres">
      <dgm:prSet presAssocID="{9754FF35-BF40-4C69-BDB3-F80B522F35E9}" presName="spNode" presStyleCnt="0"/>
      <dgm:spPr/>
    </dgm:pt>
    <dgm:pt modelId="{98A5BCBF-B394-4DBF-B5E5-4F2E1E0EAA25}" type="pres">
      <dgm:prSet presAssocID="{4B9C457A-8AA2-4FF8-9BB7-B45FBF06983C}" presName="sibTrans" presStyleLbl="sibTrans1D1" presStyleIdx="2" presStyleCnt="5"/>
      <dgm:spPr/>
      <dgm:t>
        <a:bodyPr/>
        <a:lstStyle/>
        <a:p>
          <a:endParaRPr lang="es-ES"/>
        </a:p>
      </dgm:t>
    </dgm:pt>
    <dgm:pt modelId="{5CA600B4-1172-4AE7-B432-BEFEF77E203D}" type="pres">
      <dgm:prSet presAssocID="{E37CA10E-B4F6-4A87-910C-EA1975910B9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705B0A-C495-42E3-BAF0-2656129E3F37}" type="pres">
      <dgm:prSet presAssocID="{E37CA10E-B4F6-4A87-910C-EA1975910B97}" presName="spNode" presStyleCnt="0"/>
      <dgm:spPr/>
    </dgm:pt>
    <dgm:pt modelId="{4F139051-4BB8-490B-A950-02C3EB1F4BAE}" type="pres">
      <dgm:prSet presAssocID="{F141AC96-36FB-4527-9980-813B0C54E711}" presName="sibTrans" presStyleLbl="sibTrans1D1" presStyleIdx="3" presStyleCnt="5"/>
      <dgm:spPr/>
      <dgm:t>
        <a:bodyPr/>
        <a:lstStyle/>
        <a:p>
          <a:endParaRPr lang="es-ES"/>
        </a:p>
      </dgm:t>
    </dgm:pt>
    <dgm:pt modelId="{83B5C3F3-3F8C-4DC6-BD2C-DB1F09911A1E}" type="pres">
      <dgm:prSet presAssocID="{5D687D36-E664-4CE6-ABF3-7004E171997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8D05C8-450E-4FAE-8600-016670F4C459}" type="pres">
      <dgm:prSet presAssocID="{5D687D36-E664-4CE6-ABF3-7004E1719972}" presName="spNode" presStyleCnt="0"/>
      <dgm:spPr/>
    </dgm:pt>
    <dgm:pt modelId="{698F437B-9776-4D97-999B-6C69ED8263AD}" type="pres">
      <dgm:prSet presAssocID="{4FA201E6-1C9B-4062-9093-AFC9A2159F8F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B0F74023-DECB-4366-99E6-1F92DB958300}" srcId="{547DF055-CC31-4DCD-9906-1A79C4E8546A}" destId="{5D687D36-E664-4CE6-ABF3-7004E1719972}" srcOrd="4" destOrd="0" parTransId="{DA9C78F2-EE28-464E-B3F6-3EFE42FE0BBF}" sibTransId="{4FA201E6-1C9B-4062-9093-AFC9A2159F8F}"/>
    <dgm:cxn modelId="{492949B8-9387-4122-9B5A-DED91B72AD53}" srcId="{547DF055-CC31-4DCD-9906-1A79C4E8546A}" destId="{9754FF35-BF40-4C69-BDB3-F80B522F35E9}" srcOrd="2" destOrd="0" parTransId="{87C66994-5EDC-436E-B01E-6ADF30A846B6}" sibTransId="{4B9C457A-8AA2-4FF8-9BB7-B45FBF06983C}"/>
    <dgm:cxn modelId="{B815C470-45A6-4BB9-A428-9D446BCC2706}" type="presOf" srcId="{5D687D36-E664-4CE6-ABF3-7004E1719972}" destId="{83B5C3F3-3F8C-4DC6-BD2C-DB1F09911A1E}" srcOrd="0" destOrd="0" presId="urn:microsoft.com/office/officeart/2005/8/layout/cycle5"/>
    <dgm:cxn modelId="{FBFE950E-F01C-4708-BB5D-3B63DA17D89E}" type="presOf" srcId="{4B9C457A-8AA2-4FF8-9BB7-B45FBF06983C}" destId="{98A5BCBF-B394-4DBF-B5E5-4F2E1E0EAA25}" srcOrd="0" destOrd="0" presId="urn:microsoft.com/office/officeart/2005/8/layout/cycle5"/>
    <dgm:cxn modelId="{10C36F66-12F7-4FF9-ADC3-DAAFF2E4F6FF}" type="presOf" srcId="{28B2FB3A-B151-4FB5-996D-1522B2DC485C}" destId="{C06479E8-6381-49BC-81CB-BBF635E73E44}" srcOrd="0" destOrd="0" presId="urn:microsoft.com/office/officeart/2005/8/layout/cycle5"/>
    <dgm:cxn modelId="{073D95AD-F3F8-415C-B824-8C578E1089CB}" type="presOf" srcId="{3FC8C684-0E4F-4854-AEEE-886798BB0B68}" destId="{FA1A0D7F-FDAC-43B7-90D1-09262816B8A1}" srcOrd="0" destOrd="0" presId="urn:microsoft.com/office/officeart/2005/8/layout/cycle5"/>
    <dgm:cxn modelId="{30728C92-92A7-44CC-A8DE-14B3B98E7E2C}" type="presOf" srcId="{4FA201E6-1C9B-4062-9093-AFC9A2159F8F}" destId="{698F437B-9776-4D97-999B-6C69ED8263AD}" srcOrd="0" destOrd="0" presId="urn:microsoft.com/office/officeart/2005/8/layout/cycle5"/>
    <dgm:cxn modelId="{830EA840-3C67-469D-8BEB-0638C3BB79B9}" type="presOf" srcId="{E37CA10E-B4F6-4A87-910C-EA1975910B97}" destId="{5CA600B4-1172-4AE7-B432-BEFEF77E203D}" srcOrd="0" destOrd="0" presId="urn:microsoft.com/office/officeart/2005/8/layout/cycle5"/>
    <dgm:cxn modelId="{38CE8302-561E-4522-851F-9D5522712798}" srcId="{547DF055-CC31-4DCD-9906-1A79C4E8546A}" destId="{E37CA10E-B4F6-4A87-910C-EA1975910B97}" srcOrd="3" destOrd="0" parTransId="{16076231-9BE8-4289-8DDE-489CEB5A8EF8}" sibTransId="{F141AC96-36FB-4527-9980-813B0C54E711}"/>
    <dgm:cxn modelId="{B6156F4D-BBD8-4592-B497-0670A0FB5A05}" type="presOf" srcId="{E41644B3-9608-46EB-BAE5-4F116009D952}" destId="{66064831-A164-44ED-87FB-0B04266384CD}" srcOrd="0" destOrd="0" presId="urn:microsoft.com/office/officeart/2005/8/layout/cycle5"/>
    <dgm:cxn modelId="{903F6590-B23B-46EE-BE8A-150D3A99EF8F}" srcId="{547DF055-CC31-4DCD-9906-1A79C4E8546A}" destId="{28B2FB3A-B151-4FB5-996D-1522B2DC485C}" srcOrd="1" destOrd="0" parTransId="{2E20BB6A-1FB2-4128-ABD4-69BACA5A024B}" sibTransId="{E41644B3-9608-46EB-BAE5-4F116009D952}"/>
    <dgm:cxn modelId="{4E682F77-293F-497B-AE0D-917D4EE5F52E}" srcId="{547DF055-CC31-4DCD-9906-1A79C4E8546A}" destId="{7CE1652C-F876-4ED2-B516-33C7590E0100}" srcOrd="0" destOrd="0" parTransId="{C4F3A8A0-902F-48A3-86F3-E9AB1808072A}" sibTransId="{3FC8C684-0E4F-4854-AEEE-886798BB0B68}"/>
    <dgm:cxn modelId="{825CE9B6-D289-4778-B747-2B88C8FC732E}" type="presOf" srcId="{7CE1652C-F876-4ED2-B516-33C7590E0100}" destId="{2F479EB1-BB66-49AA-84F1-87E540707C57}" srcOrd="0" destOrd="0" presId="urn:microsoft.com/office/officeart/2005/8/layout/cycle5"/>
    <dgm:cxn modelId="{51354385-7FB1-4B5F-8C4C-9672401608AD}" type="presOf" srcId="{F141AC96-36FB-4527-9980-813B0C54E711}" destId="{4F139051-4BB8-490B-A950-02C3EB1F4BAE}" srcOrd="0" destOrd="0" presId="urn:microsoft.com/office/officeart/2005/8/layout/cycle5"/>
    <dgm:cxn modelId="{61F71C60-94EE-47D2-A01C-AEFCA643334D}" type="presOf" srcId="{9754FF35-BF40-4C69-BDB3-F80B522F35E9}" destId="{F64547F6-E933-4D41-904A-29E8F94A4D35}" srcOrd="0" destOrd="0" presId="urn:microsoft.com/office/officeart/2005/8/layout/cycle5"/>
    <dgm:cxn modelId="{4E43EE8E-9C25-48C4-BFE2-F7017B6E604F}" type="presOf" srcId="{547DF055-CC31-4DCD-9906-1A79C4E8546A}" destId="{945FE846-F7B6-4F62-B5FD-6B4D9BB4E36B}" srcOrd="0" destOrd="0" presId="urn:microsoft.com/office/officeart/2005/8/layout/cycle5"/>
    <dgm:cxn modelId="{E776F47A-2F1D-46D2-AC34-73E0681714E2}" type="presParOf" srcId="{945FE846-F7B6-4F62-B5FD-6B4D9BB4E36B}" destId="{2F479EB1-BB66-49AA-84F1-87E540707C57}" srcOrd="0" destOrd="0" presId="urn:microsoft.com/office/officeart/2005/8/layout/cycle5"/>
    <dgm:cxn modelId="{B2F761F1-87DA-45BF-875C-405B4E4F0BD4}" type="presParOf" srcId="{945FE846-F7B6-4F62-B5FD-6B4D9BB4E36B}" destId="{F90FD456-22E5-4692-A3EE-F5E6283178D0}" srcOrd="1" destOrd="0" presId="urn:microsoft.com/office/officeart/2005/8/layout/cycle5"/>
    <dgm:cxn modelId="{9ED39758-DE37-4462-86D7-1319ED35479E}" type="presParOf" srcId="{945FE846-F7B6-4F62-B5FD-6B4D9BB4E36B}" destId="{FA1A0D7F-FDAC-43B7-90D1-09262816B8A1}" srcOrd="2" destOrd="0" presId="urn:microsoft.com/office/officeart/2005/8/layout/cycle5"/>
    <dgm:cxn modelId="{B23AB2F7-703D-4563-8DD3-CBBFED56F62A}" type="presParOf" srcId="{945FE846-F7B6-4F62-B5FD-6B4D9BB4E36B}" destId="{C06479E8-6381-49BC-81CB-BBF635E73E44}" srcOrd="3" destOrd="0" presId="urn:microsoft.com/office/officeart/2005/8/layout/cycle5"/>
    <dgm:cxn modelId="{626B706F-67A2-4C88-B6B5-ACAC3D983E07}" type="presParOf" srcId="{945FE846-F7B6-4F62-B5FD-6B4D9BB4E36B}" destId="{146D6603-4DD9-40ED-8B8E-BCF3C5FBFDE3}" srcOrd="4" destOrd="0" presId="urn:microsoft.com/office/officeart/2005/8/layout/cycle5"/>
    <dgm:cxn modelId="{0334E418-3FB9-4E7F-A1B9-DAD8C72D9617}" type="presParOf" srcId="{945FE846-F7B6-4F62-B5FD-6B4D9BB4E36B}" destId="{66064831-A164-44ED-87FB-0B04266384CD}" srcOrd="5" destOrd="0" presId="urn:microsoft.com/office/officeart/2005/8/layout/cycle5"/>
    <dgm:cxn modelId="{05576E73-7017-42D7-9C62-423F1786CF8A}" type="presParOf" srcId="{945FE846-F7B6-4F62-B5FD-6B4D9BB4E36B}" destId="{F64547F6-E933-4D41-904A-29E8F94A4D35}" srcOrd="6" destOrd="0" presId="urn:microsoft.com/office/officeart/2005/8/layout/cycle5"/>
    <dgm:cxn modelId="{CB89C083-693B-4B14-8205-9FF93B59134C}" type="presParOf" srcId="{945FE846-F7B6-4F62-B5FD-6B4D9BB4E36B}" destId="{C049E147-F0B0-4E2B-896E-DEA139C4B3B2}" srcOrd="7" destOrd="0" presId="urn:microsoft.com/office/officeart/2005/8/layout/cycle5"/>
    <dgm:cxn modelId="{329F733D-D156-4D73-BCF0-97DCD86686D3}" type="presParOf" srcId="{945FE846-F7B6-4F62-B5FD-6B4D9BB4E36B}" destId="{98A5BCBF-B394-4DBF-B5E5-4F2E1E0EAA25}" srcOrd="8" destOrd="0" presId="urn:microsoft.com/office/officeart/2005/8/layout/cycle5"/>
    <dgm:cxn modelId="{B8DD4A7F-7393-44FD-8E14-5265FF260ABC}" type="presParOf" srcId="{945FE846-F7B6-4F62-B5FD-6B4D9BB4E36B}" destId="{5CA600B4-1172-4AE7-B432-BEFEF77E203D}" srcOrd="9" destOrd="0" presId="urn:microsoft.com/office/officeart/2005/8/layout/cycle5"/>
    <dgm:cxn modelId="{D2D15931-8CA7-4061-9905-EF0B813072A3}" type="presParOf" srcId="{945FE846-F7B6-4F62-B5FD-6B4D9BB4E36B}" destId="{98705B0A-C495-42E3-BAF0-2656129E3F37}" srcOrd="10" destOrd="0" presId="urn:microsoft.com/office/officeart/2005/8/layout/cycle5"/>
    <dgm:cxn modelId="{A85132A7-DB1D-4679-B5B0-7E1B3FE91A7F}" type="presParOf" srcId="{945FE846-F7B6-4F62-B5FD-6B4D9BB4E36B}" destId="{4F139051-4BB8-490B-A950-02C3EB1F4BAE}" srcOrd="11" destOrd="0" presId="urn:microsoft.com/office/officeart/2005/8/layout/cycle5"/>
    <dgm:cxn modelId="{9CAB26E4-5719-4C9D-A295-2B42FD86F9E4}" type="presParOf" srcId="{945FE846-F7B6-4F62-B5FD-6B4D9BB4E36B}" destId="{83B5C3F3-3F8C-4DC6-BD2C-DB1F09911A1E}" srcOrd="12" destOrd="0" presId="urn:microsoft.com/office/officeart/2005/8/layout/cycle5"/>
    <dgm:cxn modelId="{745EE99F-D6BF-4CD2-A855-622D71C5C131}" type="presParOf" srcId="{945FE846-F7B6-4F62-B5FD-6B4D9BB4E36B}" destId="{8A8D05C8-450E-4FAE-8600-016670F4C459}" srcOrd="13" destOrd="0" presId="urn:microsoft.com/office/officeart/2005/8/layout/cycle5"/>
    <dgm:cxn modelId="{DB8CE628-DDFA-4B5F-BB99-1422EBE10ED6}" type="presParOf" srcId="{945FE846-F7B6-4F62-B5FD-6B4D9BB4E36B}" destId="{698F437B-9776-4D97-999B-6C69ED8263AD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7DF055-CC31-4DCD-9906-1A79C4E8546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CE1652C-F876-4ED2-B516-33C7590E0100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Investigación del problema</a:t>
          </a:r>
          <a:endParaRPr lang="es-ES" dirty="0">
            <a:solidFill>
              <a:schemeClr val="tx1"/>
            </a:solidFill>
          </a:endParaRPr>
        </a:p>
      </dgm:t>
    </dgm:pt>
    <dgm:pt modelId="{C4F3A8A0-902F-48A3-86F3-E9AB1808072A}" type="parTrans" cxnId="{4E682F77-293F-497B-AE0D-917D4EE5F52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C8C684-0E4F-4854-AEEE-886798BB0B68}" type="sibTrans" cxnId="{4E682F77-293F-497B-AE0D-917D4EE5F52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8B2FB3A-B151-4FB5-996D-1522B2DC485C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Diseño del tratamiento</a:t>
          </a:r>
          <a:endParaRPr lang="es-ES" dirty="0">
            <a:solidFill>
              <a:schemeClr val="tx1"/>
            </a:solidFill>
          </a:endParaRPr>
        </a:p>
      </dgm:t>
    </dgm:pt>
    <dgm:pt modelId="{2E20BB6A-1FB2-4128-ABD4-69BACA5A024B}" type="parTrans" cxnId="{903F6590-B23B-46EE-BE8A-150D3A99EF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41644B3-9608-46EB-BAE5-4F116009D952}" type="sibTrans" cxnId="{903F6590-B23B-46EE-BE8A-150D3A99EF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754FF35-BF40-4C69-BDB3-F80B522F35E9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Validación del tratamiento</a:t>
          </a:r>
          <a:endParaRPr lang="es-ES" dirty="0">
            <a:solidFill>
              <a:schemeClr val="tx1"/>
            </a:solidFill>
          </a:endParaRPr>
        </a:p>
      </dgm:t>
    </dgm:pt>
    <dgm:pt modelId="{87C66994-5EDC-436E-B01E-6ADF30A846B6}" type="parTrans" cxnId="{492949B8-9387-4122-9B5A-DED91B72AD5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B9C457A-8AA2-4FF8-9BB7-B45FBF06983C}" type="sibTrans" cxnId="{492949B8-9387-4122-9B5A-DED91B72AD5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37CA10E-B4F6-4A87-910C-EA1975910B97}">
      <dgm:prSet phldrT="[Texto]"/>
      <dgm:spPr>
        <a:solidFill>
          <a:schemeClr val="accent3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Implementación del tratamiento</a:t>
          </a:r>
          <a:endParaRPr lang="es-ES" dirty="0">
            <a:solidFill>
              <a:schemeClr val="tx1"/>
            </a:solidFill>
          </a:endParaRPr>
        </a:p>
      </dgm:t>
    </dgm:pt>
    <dgm:pt modelId="{16076231-9BE8-4289-8DDE-489CEB5A8EF8}" type="parTrans" cxnId="{38CE8302-561E-4522-851F-9D55227127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141AC96-36FB-4527-9980-813B0C54E711}" type="sibTrans" cxnId="{38CE8302-561E-4522-851F-9D55227127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687D36-E664-4CE6-ABF3-7004E1719972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Evaluación de la implementación</a:t>
          </a:r>
          <a:endParaRPr lang="es-ES" dirty="0">
            <a:solidFill>
              <a:schemeClr val="tx1"/>
            </a:solidFill>
          </a:endParaRPr>
        </a:p>
      </dgm:t>
    </dgm:pt>
    <dgm:pt modelId="{DA9C78F2-EE28-464E-B3F6-3EFE42FE0BBF}" type="parTrans" cxnId="{B0F74023-DECB-4366-99E6-1F92DB9583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FA201E6-1C9B-4062-9093-AFC9A2159F8F}" type="sibTrans" cxnId="{B0F74023-DECB-4366-99E6-1F92DB9583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45FE846-F7B6-4F62-B5FD-6B4D9BB4E36B}" type="pres">
      <dgm:prSet presAssocID="{547DF055-CC31-4DCD-9906-1A79C4E8546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F479EB1-BB66-49AA-84F1-87E540707C57}" type="pres">
      <dgm:prSet presAssocID="{7CE1652C-F876-4ED2-B516-33C7590E010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0FD456-22E5-4692-A3EE-F5E6283178D0}" type="pres">
      <dgm:prSet presAssocID="{7CE1652C-F876-4ED2-B516-33C7590E0100}" presName="spNode" presStyleCnt="0"/>
      <dgm:spPr/>
    </dgm:pt>
    <dgm:pt modelId="{FA1A0D7F-FDAC-43B7-90D1-09262816B8A1}" type="pres">
      <dgm:prSet presAssocID="{3FC8C684-0E4F-4854-AEEE-886798BB0B68}" presName="sibTrans" presStyleLbl="sibTrans1D1" presStyleIdx="0" presStyleCnt="5"/>
      <dgm:spPr/>
      <dgm:t>
        <a:bodyPr/>
        <a:lstStyle/>
        <a:p>
          <a:endParaRPr lang="es-ES"/>
        </a:p>
      </dgm:t>
    </dgm:pt>
    <dgm:pt modelId="{C06479E8-6381-49BC-81CB-BBF635E73E44}" type="pres">
      <dgm:prSet presAssocID="{28B2FB3A-B151-4FB5-996D-1522B2DC485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6D6603-4DD9-40ED-8B8E-BCF3C5FBFDE3}" type="pres">
      <dgm:prSet presAssocID="{28B2FB3A-B151-4FB5-996D-1522B2DC485C}" presName="spNode" presStyleCnt="0"/>
      <dgm:spPr/>
    </dgm:pt>
    <dgm:pt modelId="{66064831-A164-44ED-87FB-0B04266384CD}" type="pres">
      <dgm:prSet presAssocID="{E41644B3-9608-46EB-BAE5-4F116009D952}" presName="sibTrans" presStyleLbl="sibTrans1D1" presStyleIdx="1" presStyleCnt="5"/>
      <dgm:spPr/>
      <dgm:t>
        <a:bodyPr/>
        <a:lstStyle/>
        <a:p>
          <a:endParaRPr lang="es-ES"/>
        </a:p>
      </dgm:t>
    </dgm:pt>
    <dgm:pt modelId="{F64547F6-E933-4D41-904A-29E8F94A4D35}" type="pres">
      <dgm:prSet presAssocID="{9754FF35-BF40-4C69-BDB3-F80B522F35E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49E147-F0B0-4E2B-896E-DEA139C4B3B2}" type="pres">
      <dgm:prSet presAssocID="{9754FF35-BF40-4C69-BDB3-F80B522F35E9}" presName="spNode" presStyleCnt="0"/>
      <dgm:spPr/>
    </dgm:pt>
    <dgm:pt modelId="{98A5BCBF-B394-4DBF-B5E5-4F2E1E0EAA25}" type="pres">
      <dgm:prSet presAssocID="{4B9C457A-8AA2-4FF8-9BB7-B45FBF06983C}" presName="sibTrans" presStyleLbl="sibTrans1D1" presStyleIdx="2" presStyleCnt="5"/>
      <dgm:spPr/>
      <dgm:t>
        <a:bodyPr/>
        <a:lstStyle/>
        <a:p>
          <a:endParaRPr lang="es-ES"/>
        </a:p>
      </dgm:t>
    </dgm:pt>
    <dgm:pt modelId="{5CA600B4-1172-4AE7-B432-BEFEF77E203D}" type="pres">
      <dgm:prSet presAssocID="{E37CA10E-B4F6-4A87-910C-EA1975910B9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705B0A-C495-42E3-BAF0-2656129E3F37}" type="pres">
      <dgm:prSet presAssocID="{E37CA10E-B4F6-4A87-910C-EA1975910B97}" presName="spNode" presStyleCnt="0"/>
      <dgm:spPr/>
    </dgm:pt>
    <dgm:pt modelId="{4F139051-4BB8-490B-A950-02C3EB1F4BAE}" type="pres">
      <dgm:prSet presAssocID="{F141AC96-36FB-4527-9980-813B0C54E711}" presName="sibTrans" presStyleLbl="sibTrans1D1" presStyleIdx="3" presStyleCnt="5"/>
      <dgm:spPr/>
      <dgm:t>
        <a:bodyPr/>
        <a:lstStyle/>
        <a:p>
          <a:endParaRPr lang="es-ES"/>
        </a:p>
      </dgm:t>
    </dgm:pt>
    <dgm:pt modelId="{83B5C3F3-3F8C-4DC6-BD2C-DB1F09911A1E}" type="pres">
      <dgm:prSet presAssocID="{5D687D36-E664-4CE6-ABF3-7004E171997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8D05C8-450E-4FAE-8600-016670F4C459}" type="pres">
      <dgm:prSet presAssocID="{5D687D36-E664-4CE6-ABF3-7004E1719972}" presName="spNode" presStyleCnt="0"/>
      <dgm:spPr/>
    </dgm:pt>
    <dgm:pt modelId="{698F437B-9776-4D97-999B-6C69ED8263AD}" type="pres">
      <dgm:prSet presAssocID="{4FA201E6-1C9B-4062-9093-AFC9A2159F8F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B0F74023-DECB-4366-99E6-1F92DB958300}" srcId="{547DF055-CC31-4DCD-9906-1A79C4E8546A}" destId="{5D687D36-E664-4CE6-ABF3-7004E1719972}" srcOrd="4" destOrd="0" parTransId="{DA9C78F2-EE28-464E-B3F6-3EFE42FE0BBF}" sibTransId="{4FA201E6-1C9B-4062-9093-AFC9A2159F8F}"/>
    <dgm:cxn modelId="{492949B8-9387-4122-9B5A-DED91B72AD53}" srcId="{547DF055-CC31-4DCD-9906-1A79C4E8546A}" destId="{9754FF35-BF40-4C69-BDB3-F80B522F35E9}" srcOrd="2" destOrd="0" parTransId="{87C66994-5EDC-436E-B01E-6ADF30A846B6}" sibTransId="{4B9C457A-8AA2-4FF8-9BB7-B45FBF06983C}"/>
    <dgm:cxn modelId="{B815C470-45A6-4BB9-A428-9D446BCC2706}" type="presOf" srcId="{5D687D36-E664-4CE6-ABF3-7004E1719972}" destId="{83B5C3F3-3F8C-4DC6-BD2C-DB1F09911A1E}" srcOrd="0" destOrd="0" presId="urn:microsoft.com/office/officeart/2005/8/layout/cycle5"/>
    <dgm:cxn modelId="{FBFE950E-F01C-4708-BB5D-3B63DA17D89E}" type="presOf" srcId="{4B9C457A-8AA2-4FF8-9BB7-B45FBF06983C}" destId="{98A5BCBF-B394-4DBF-B5E5-4F2E1E0EAA25}" srcOrd="0" destOrd="0" presId="urn:microsoft.com/office/officeart/2005/8/layout/cycle5"/>
    <dgm:cxn modelId="{10C36F66-12F7-4FF9-ADC3-DAAFF2E4F6FF}" type="presOf" srcId="{28B2FB3A-B151-4FB5-996D-1522B2DC485C}" destId="{C06479E8-6381-49BC-81CB-BBF635E73E44}" srcOrd="0" destOrd="0" presId="urn:microsoft.com/office/officeart/2005/8/layout/cycle5"/>
    <dgm:cxn modelId="{073D95AD-F3F8-415C-B824-8C578E1089CB}" type="presOf" srcId="{3FC8C684-0E4F-4854-AEEE-886798BB0B68}" destId="{FA1A0D7F-FDAC-43B7-90D1-09262816B8A1}" srcOrd="0" destOrd="0" presId="urn:microsoft.com/office/officeart/2005/8/layout/cycle5"/>
    <dgm:cxn modelId="{30728C92-92A7-44CC-A8DE-14B3B98E7E2C}" type="presOf" srcId="{4FA201E6-1C9B-4062-9093-AFC9A2159F8F}" destId="{698F437B-9776-4D97-999B-6C69ED8263AD}" srcOrd="0" destOrd="0" presId="urn:microsoft.com/office/officeart/2005/8/layout/cycle5"/>
    <dgm:cxn modelId="{830EA840-3C67-469D-8BEB-0638C3BB79B9}" type="presOf" srcId="{E37CA10E-B4F6-4A87-910C-EA1975910B97}" destId="{5CA600B4-1172-4AE7-B432-BEFEF77E203D}" srcOrd="0" destOrd="0" presId="urn:microsoft.com/office/officeart/2005/8/layout/cycle5"/>
    <dgm:cxn modelId="{38CE8302-561E-4522-851F-9D5522712798}" srcId="{547DF055-CC31-4DCD-9906-1A79C4E8546A}" destId="{E37CA10E-B4F6-4A87-910C-EA1975910B97}" srcOrd="3" destOrd="0" parTransId="{16076231-9BE8-4289-8DDE-489CEB5A8EF8}" sibTransId="{F141AC96-36FB-4527-9980-813B0C54E711}"/>
    <dgm:cxn modelId="{B6156F4D-BBD8-4592-B497-0670A0FB5A05}" type="presOf" srcId="{E41644B3-9608-46EB-BAE5-4F116009D952}" destId="{66064831-A164-44ED-87FB-0B04266384CD}" srcOrd="0" destOrd="0" presId="urn:microsoft.com/office/officeart/2005/8/layout/cycle5"/>
    <dgm:cxn modelId="{903F6590-B23B-46EE-BE8A-150D3A99EF8F}" srcId="{547DF055-CC31-4DCD-9906-1A79C4E8546A}" destId="{28B2FB3A-B151-4FB5-996D-1522B2DC485C}" srcOrd="1" destOrd="0" parTransId="{2E20BB6A-1FB2-4128-ABD4-69BACA5A024B}" sibTransId="{E41644B3-9608-46EB-BAE5-4F116009D952}"/>
    <dgm:cxn modelId="{4E682F77-293F-497B-AE0D-917D4EE5F52E}" srcId="{547DF055-CC31-4DCD-9906-1A79C4E8546A}" destId="{7CE1652C-F876-4ED2-B516-33C7590E0100}" srcOrd="0" destOrd="0" parTransId="{C4F3A8A0-902F-48A3-86F3-E9AB1808072A}" sibTransId="{3FC8C684-0E4F-4854-AEEE-886798BB0B68}"/>
    <dgm:cxn modelId="{825CE9B6-D289-4778-B747-2B88C8FC732E}" type="presOf" srcId="{7CE1652C-F876-4ED2-B516-33C7590E0100}" destId="{2F479EB1-BB66-49AA-84F1-87E540707C57}" srcOrd="0" destOrd="0" presId="urn:microsoft.com/office/officeart/2005/8/layout/cycle5"/>
    <dgm:cxn modelId="{51354385-7FB1-4B5F-8C4C-9672401608AD}" type="presOf" srcId="{F141AC96-36FB-4527-9980-813B0C54E711}" destId="{4F139051-4BB8-490B-A950-02C3EB1F4BAE}" srcOrd="0" destOrd="0" presId="urn:microsoft.com/office/officeart/2005/8/layout/cycle5"/>
    <dgm:cxn modelId="{61F71C60-94EE-47D2-A01C-AEFCA643334D}" type="presOf" srcId="{9754FF35-BF40-4C69-BDB3-F80B522F35E9}" destId="{F64547F6-E933-4D41-904A-29E8F94A4D35}" srcOrd="0" destOrd="0" presId="urn:microsoft.com/office/officeart/2005/8/layout/cycle5"/>
    <dgm:cxn modelId="{4E43EE8E-9C25-48C4-BFE2-F7017B6E604F}" type="presOf" srcId="{547DF055-CC31-4DCD-9906-1A79C4E8546A}" destId="{945FE846-F7B6-4F62-B5FD-6B4D9BB4E36B}" srcOrd="0" destOrd="0" presId="urn:microsoft.com/office/officeart/2005/8/layout/cycle5"/>
    <dgm:cxn modelId="{E776F47A-2F1D-46D2-AC34-73E0681714E2}" type="presParOf" srcId="{945FE846-F7B6-4F62-B5FD-6B4D9BB4E36B}" destId="{2F479EB1-BB66-49AA-84F1-87E540707C57}" srcOrd="0" destOrd="0" presId="urn:microsoft.com/office/officeart/2005/8/layout/cycle5"/>
    <dgm:cxn modelId="{B2F761F1-87DA-45BF-875C-405B4E4F0BD4}" type="presParOf" srcId="{945FE846-F7B6-4F62-B5FD-6B4D9BB4E36B}" destId="{F90FD456-22E5-4692-A3EE-F5E6283178D0}" srcOrd="1" destOrd="0" presId="urn:microsoft.com/office/officeart/2005/8/layout/cycle5"/>
    <dgm:cxn modelId="{9ED39758-DE37-4462-86D7-1319ED35479E}" type="presParOf" srcId="{945FE846-F7B6-4F62-B5FD-6B4D9BB4E36B}" destId="{FA1A0D7F-FDAC-43B7-90D1-09262816B8A1}" srcOrd="2" destOrd="0" presId="urn:microsoft.com/office/officeart/2005/8/layout/cycle5"/>
    <dgm:cxn modelId="{B23AB2F7-703D-4563-8DD3-CBBFED56F62A}" type="presParOf" srcId="{945FE846-F7B6-4F62-B5FD-6B4D9BB4E36B}" destId="{C06479E8-6381-49BC-81CB-BBF635E73E44}" srcOrd="3" destOrd="0" presId="urn:microsoft.com/office/officeart/2005/8/layout/cycle5"/>
    <dgm:cxn modelId="{626B706F-67A2-4C88-B6B5-ACAC3D983E07}" type="presParOf" srcId="{945FE846-F7B6-4F62-B5FD-6B4D9BB4E36B}" destId="{146D6603-4DD9-40ED-8B8E-BCF3C5FBFDE3}" srcOrd="4" destOrd="0" presId="urn:microsoft.com/office/officeart/2005/8/layout/cycle5"/>
    <dgm:cxn modelId="{0334E418-3FB9-4E7F-A1B9-DAD8C72D9617}" type="presParOf" srcId="{945FE846-F7B6-4F62-B5FD-6B4D9BB4E36B}" destId="{66064831-A164-44ED-87FB-0B04266384CD}" srcOrd="5" destOrd="0" presId="urn:microsoft.com/office/officeart/2005/8/layout/cycle5"/>
    <dgm:cxn modelId="{05576E73-7017-42D7-9C62-423F1786CF8A}" type="presParOf" srcId="{945FE846-F7B6-4F62-B5FD-6B4D9BB4E36B}" destId="{F64547F6-E933-4D41-904A-29E8F94A4D35}" srcOrd="6" destOrd="0" presId="urn:microsoft.com/office/officeart/2005/8/layout/cycle5"/>
    <dgm:cxn modelId="{CB89C083-693B-4B14-8205-9FF93B59134C}" type="presParOf" srcId="{945FE846-F7B6-4F62-B5FD-6B4D9BB4E36B}" destId="{C049E147-F0B0-4E2B-896E-DEA139C4B3B2}" srcOrd="7" destOrd="0" presId="urn:microsoft.com/office/officeart/2005/8/layout/cycle5"/>
    <dgm:cxn modelId="{329F733D-D156-4D73-BCF0-97DCD86686D3}" type="presParOf" srcId="{945FE846-F7B6-4F62-B5FD-6B4D9BB4E36B}" destId="{98A5BCBF-B394-4DBF-B5E5-4F2E1E0EAA25}" srcOrd="8" destOrd="0" presId="urn:microsoft.com/office/officeart/2005/8/layout/cycle5"/>
    <dgm:cxn modelId="{B8DD4A7F-7393-44FD-8E14-5265FF260ABC}" type="presParOf" srcId="{945FE846-F7B6-4F62-B5FD-6B4D9BB4E36B}" destId="{5CA600B4-1172-4AE7-B432-BEFEF77E203D}" srcOrd="9" destOrd="0" presId="urn:microsoft.com/office/officeart/2005/8/layout/cycle5"/>
    <dgm:cxn modelId="{D2D15931-8CA7-4061-9905-EF0B813072A3}" type="presParOf" srcId="{945FE846-F7B6-4F62-B5FD-6B4D9BB4E36B}" destId="{98705B0A-C495-42E3-BAF0-2656129E3F37}" srcOrd="10" destOrd="0" presId="urn:microsoft.com/office/officeart/2005/8/layout/cycle5"/>
    <dgm:cxn modelId="{A85132A7-DB1D-4679-B5B0-7E1B3FE91A7F}" type="presParOf" srcId="{945FE846-F7B6-4F62-B5FD-6B4D9BB4E36B}" destId="{4F139051-4BB8-490B-A950-02C3EB1F4BAE}" srcOrd="11" destOrd="0" presId="urn:microsoft.com/office/officeart/2005/8/layout/cycle5"/>
    <dgm:cxn modelId="{9CAB26E4-5719-4C9D-A295-2B42FD86F9E4}" type="presParOf" srcId="{945FE846-F7B6-4F62-B5FD-6B4D9BB4E36B}" destId="{83B5C3F3-3F8C-4DC6-BD2C-DB1F09911A1E}" srcOrd="12" destOrd="0" presId="urn:microsoft.com/office/officeart/2005/8/layout/cycle5"/>
    <dgm:cxn modelId="{745EE99F-D6BF-4CD2-A855-622D71C5C131}" type="presParOf" srcId="{945FE846-F7B6-4F62-B5FD-6B4D9BB4E36B}" destId="{8A8D05C8-450E-4FAE-8600-016670F4C459}" srcOrd="13" destOrd="0" presId="urn:microsoft.com/office/officeart/2005/8/layout/cycle5"/>
    <dgm:cxn modelId="{DB8CE628-DDFA-4B5F-BB99-1422EBE10ED6}" type="presParOf" srcId="{945FE846-F7B6-4F62-B5FD-6B4D9BB4E36B}" destId="{698F437B-9776-4D97-999B-6C69ED8263AD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7DF055-CC31-4DCD-9906-1A79C4E8546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CE1652C-F876-4ED2-B516-33C7590E0100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Investigación del problema</a:t>
          </a:r>
          <a:endParaRPr lang="es-ES" dirty="0">
            <a:solidFill>
              <a:schemeClr val="tx1"/>
            </a:solidFill>
          </a:endParaRPr>
        </a:p>
      </dgm:t>
    </dgm:pt>
    <dgm:pt modelId="{C4F3A8A0-902F-48A3-86F3-E9AB1808072A}" type="parTrans" cxnId="{4E682F77-293F-497B-AE0D-917D4EE5F52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C8C684-0E4F-4854-AEEE-886798BB0B68}" type="sibTrans" cxnId="{4E682F77-293F-497B-AE0D-917D4EE5F52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8B2FB3A-B151-4FB5-996D-1522B2DC485C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Diseño del tratamiento</a:t>
          </a:r>
          <a:endParaRPr lang="es-ES" dirty="0">
            <a:solidFill>
              <a:schemeClr val="tx1"/>
            </a:solidFill>
          </a:endParaRPr>
        </a:p>
      </dgm:t>
    </dgm:pt>
    <dgm:pt modelId="{2E20BB6A-1FB2-4128-ABD4-69BACA5A024B}" type="parTrans" cxnId="{903F6590-B23B-46EE-BE8A-150D3A99EF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41644B3-9608-46EB-BAE5-4F116009D952}" type="sibTrans" cxnId="{903F6590-B23B-46EE-BE8A-150D3A99EF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754FF35-BF40-4C69-BDB3-F80B522F35E9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Validación del tratamiento</a:t>
          </a:r>
          <a:endParaRPr lang="es-ES" dirty="0">
            <a:solidFill>
              <a:schemeClr val="tx1"/>
            </a:solidFill>
          </a:endParaRPr>
        </a:p>
      </dgm:t>
    </dgm:pt>
    <dgm:pt modelId="{87C66994-5EDC-436E-B01E-6ADF30A846B6}" type="parTrans" cxnId="{492949B8-9387-4122-9B5A-DED91B72AD5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B9C457A-8AA2-4FF8-9BB7-B45FBF06983C}" type="sibTrans" cxnId="{492949B8-9387-4122-9B5A-DED91B72AD5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37CA10E-B4F6-4A87-910C-EA1975910B97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Implementación del tratamiento</a:t>
          </a:r>
          <a:endParaRPr lang="es-ES" dirty="0">
            <a:solidFill>
              <a:schemeClr val="tx1"/>
            </a:solidFill>
          </a:endParaRPr>
        </a:p>
      </dgm:t>
    </dgm:pt>
    <dgm:pt modelId="{16076231-9BE8-4289-8DDE-489CEB5A8EF8}" type="parTrans" cxnId="{38CE8302-561E-4522-851F-9D55227127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141AC96-36FB-4527-9980-813B0C54E711}" type="sibTrans" cxnId="{38CE8302-561E-4522-851F-9D55227127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687D36-E664-4CE6-ABF3-7004E1719972}">
      <dgm:prSet phldrT="[Texto]"/>
      <dgm:spPr>
        <a:solidFill>
          <a:schemeClr val="accent3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Evaluación de la implementación</a:t>
          </a:r>
          <a:endParaRPr lang="es-ES" dirty="0">
            <a:solidFill>
              <a:schemeClr val="tx1"/>
            </a:solidFill>
          </a:endParaRPr>
        </a:p>
      </dgm:t>
    </dgm:pt>
    <dgm:pt modelId="{DA9C78F2-EE28-464E-B3F6-3EFE42FE0BBF}" type="parTrans" cxnId="{B0F74023-DECB-4366-99E6-1F92DB9583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FA201E6-1C9B-4062-9093-AFC9A2159F8F}" type="sibTrans" cxnId="{B0F74023-DECB-4366-99E6-1F92DB9583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45FE846-F7B6-4F62-B5FD-6B4D9BB4E36B}" type="pres">
      <dgm:prSet presAssocID="{547DF055-CC31-4DCD-9906-1A79C4E8546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F479EB1-BB66-49AA-84F1-87E540707C57}" type="pres">
      <dgm:prSet presAssocID="{7CE1652C-F876-4ED2-B516-33C7590E010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0FD456-22E5-4692-A3EE-F5E6283178D0}" type="pres">
      <dgm:prSet presAssocID="{7CE1652C-F876-4ED2-B516-33C7590E0100}" presName="spNode" presStyleCnt="0"/>
      <dgm:spPr/>
    </dgm:pt>
    <dgm:pt modelId="{FA1A0D7F-FDAC-43B7-90D1-09262816B8A1}" type="pres">
      <dgm:prSet presAssocID="{3FC8C684-0E4F-4854-AEEE-886798BB0B68}" presName="sibTrans" presStyleLbl="sibTrans1D1" presStyleIdx="0" presStyleCnt="5"/>
      <dgm:spPr/>
      <dgm:t>
        <a:bodyPr/>
        <a:lstStyle/>
        <a:p>
          <a:endParaRPr lang="es-ES"/>
        </a:p>
      </dgm:t>
    </dgm:pt>
    <dgm:pt modelId="{C06479E8-6381-49BC-81CB-BBF635E73E44}" type="pres">
      <dgm:prSet presAssocID="{28B2FB3A-B151-4FB5-996D-1522B2DC485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6D6603-4DD9-40ED-8B8E-BCF3C5FBFDE3}" type="pres">
      <dgm:prSet presAssocID="{28B2FB3A-B151-4FB5-996D-1522B2DC485C}" presName="spNode" presStyleCnt="0"/>
      <dgm:spPr/>
    </dgm:pt>
    <dgm:pt modelId="{66064831-A164-44ED-87FB-0B04266384CD}" type="pres">
      <dgm:prSet presAssocID="{E41644B3-9608-46EB-BAE5-4F116009D952}" presName="sibTrans" presStyleLbl="sibTrans1D1" presStyleIdx="1" presStyleCnt="5"/>
      <dgm:spPr/>
      <dgm:t>
        <a:bodyPr/>
        <a:lstStyle/>
        <a:p>
          <a:endParaRPr lang="es-ES"/>
        </a:p>
      </dgm:t>
    </dgm:pt>
    <dgm:pt modelId="{F64547F6-E933-4D41-904A-29E8F94A4D35}" type="pres">
      <dgm:prSet presAssocID="{9754FF35-BF40-4C69-BDB3-F80B522F35E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49E147-F0B0-4E2B-896E-DEA139C4B3B2}" type="pres">
      <dgm:prSet presAssocID="{9754FF35-BF40-4C69-BDB3-F80B522F35E9}" presName="spNode" presStyleCnt="0"/>
      <dgm:spPr/>
    </dgm:pt>
    <dgm:pt modelId="{98A5BCBF-B394-4DBF-B5E5-4F2E1E0EAA25}" type="pres">
      <dgm:prSet presAssocID="{4B9C457A-8AA2-4FF8-9BB7-B45FBF06983C}" presName="sibTrans" presStyleLbl="sibTrans1D1" presStyleIdx="2" presStyleCnt="5"/>
      <dgm:spPr/>
      <dgm:t>
        <a:bodyPr/>
        <a:lstStyle/>
        <a:p>
          <a:endParaRPr lang="es-ES"/>
        </a:p>
      </dgm:t>
    </dgm:pt>
    <dgm:pt modelId="{5CA600B4-1172-4AE7-B432-BEFEF77E203D}" type="pres">
      <dgm:prSet presAssocID="{E37CA10E-B4F6-4A87-910C-EA1975910B9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705B0A-C495-42E3-BAF0-2656129E3F37}" type="pres">
      <dgm:prSet presAssocID="{E37CA10E-B4F6-4A87-910C-EA1975910B97}" presName="spNode" presStyleCnt="0"/>
      <dgm:spPr/>
    </dgm:pt>
    <dgm:pt modelId="{4F139051-4BB8-490B-A950-02C3EB1F4BAE}" type="pres">
      <dgm:prSet presAssocID="{F141AC96-36FB-4527-9980-813B0C54E711}" presName="sibTrans" presStyleLbl="sibTrans1D1" presStyleIdx="3" presStyleCnt="5"/>
      <dgm:spPr/>
      <dgm:t>
        <a:bodyPr/>
        <a:lstStyle/>
        <a:p>
          <a:endParaRPr lang="es-ES"/>
        </a:p>
      </dgm:t>
    </dgm:pt>
    <dgm:pt modelId="{83B5C3F3-3F8C-4DC6-BD2C-DB1F09911A1E}" type="pres">
      <dgm:prSet presAssocID="{5D687D36-E664-4CE6-ABF3-7004E171997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8D05C8-450E-4FAE-8600-016670F4C459}" type="pres">
      <dgm:prSet presAssocID="{5D687D36-E664-4CE6-ABF3-7004E1719972}" presName="spNode" presStyleCnt="0"/>
      <dgm:spPr/>
    </dgm:pt>
    <dgm:pt modelId="{698F437B-9776-4D97-999B-6C69ED8263AD}" type="pres">
      <dgm:prSet presAssocID="{4FA201E6-1C9B-4062-9093-AFC9A2159F8F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B0F74023-DECB-4366-99E6-1F92DB958300}" srcId="{547DF055-CC31-4DCD-9906-1A79C4E8546A}" destId="{5D687D36-E664-4CE6-ABF3-7004E1719972}" srcOrd="4" destOrd="0" parTransId="{DA9C78F2-EE28-464E-B3F6-3EFE42FE0BBF}" sibTransId="{4FA201E6-1C9B-4062-9093-AFC9A2159F8F}"/>
    <dgm:cxn modelId="{492949B8-9387-4122-9B5A-DED91B72AD53}" srcId="{547DF055-CC31-4DCD-9906-1A79C4E8546A}" destId="{9754FF35-BF40-4C69-BDB3-F80B522F35E9}" srcOrd="2" destOrd="0" parTransId="{87C66994-5EDC-436E-B01E-6ADF30A846B6}" sibTransId="{4B9C457A-8AA2-4FF8-9BB7-B45FBF06983C}"/>
    <dgm:cxn modelId="{B815C470-45A6-4BB9-A428-9D446BCC2706}" type="presOf" srcId="{5D687D36-E664-4CE6-ABF3-7004E1719972}" destId="{83B5C3F3-3F8C-4DC6-BD2C-DB1F09911A1E}" srcOrd="0" destOrd="0" presId="urn:microsoft.com/office/officeart/2005/8/layout/cycle5"/>
    <dgm:cxn modelId="{FBFE950E-F01C-4708-BB5D-3B63DA17D89E}" type="presOf" srcId="{4B9C457A-8AA2-4FF8-9BB7-B45FBF06983C}" destId="{98A5BCBF-B394-4DBF-B5E5-4F2E1E0EAA25}" srcOrd="0" destOrd="0" presId="urn:microsoft.com/office/officeart/2005/8/layout/cycle5"/>
    <dgm:cxn modelId="{10C36F66-12F7-4FF9-ADC3-DAAFF2E4F6FF}" type="presOf" srcId="{28B2FB3A-B151-4FB5-996D-1522B2DC485C}" destId="{C06479E8-6381-49BC-81CB-BBF635E73E44}" srcOrd="0" destOrd="0" presId="urn:microsoft.com/office/officeart/2005/8/layout/cycle5"/>
    <dgm:cxn modelId="{073D95AD-F3F8-415C-B824-8C578E1089CB}" type="presOf" srcId="{3FC8C684-0E4F-4854-AEEE-886798BB0B68}" destId="{FA1A0D7F-FDAC-43B7-90D1-09262816B8A1}" srcOrd="0" destOrd="0" presId="urn:microsoft.com/office/officeart/2005/8/layout/cycle5"/>
    <dgm:cxn modelId="{30728C92-92A7-44CC-A8DE-14B3B98E7E2C}" type="presOf" srcId="{4FA201E6-1C9B-4062-9093-AFC9A2159F8F}" destId="{698F437B-9776-4D97-999B-6C69ED8263AD}" srcOrd="0" destOrd="0" presId="urn:microsoft.com/office/officeart/2005/8/layout/cycle5"/>
    <dgm:cxn modelId="{830EA840-3C67-469D-8BEB-0638C3BB79B9}" type="presOf" srcId="{E37CA10E-B4F6-4A87-910C-EA1975910B97}" destId="{5CA600B4-1172-4AE7-B432-BEFEF77E203D}" srcOrd="0" destOrd="0" presId="urn:microsoft.com/office/officeart/2005/8/layout/cycle5"/>
    <dgm:cxn modelId="{38CE8302-561E-4522-851F-9D5522712798}" srcId="{547DF055-CC31-4DCD-9906-1A79C4E8546A}" destId="{E37CA10E-B4F6-4A87-910C-EA1975910B97}" srcOrd="3" destOrd="0" parTransId="{16076231-9BE8-4289-8DDE-489CEB5A8EF8}" sibTransId="{F141AC96-36FB-4527-9980-813B0C54E711}"/>
    <dgm:cxn modelId="{B6156F4D-BBD8-4592-B497-0670A0FB5A05}" type="presOf" srcId="{E41644B3-9608-46EB-BAE5-4F116009D952}" destId="{66064831-A164-44ED-87FB-0B04266384CD}" srcOrd="0" destOrd="0" presId="urn:microsoft.com/office/officeart/2005/8/layout/cycle5"/>
    <dgm:cxn modelId="{903F6590-B23B-46EE-BE8A-150D3A99EF8F}" srcId="{547DF055-CC31-4DCD-9906-1A79C4E8546A}" destId="{28B2FB3A-B151-4FB5-996D-1522B2DC485C}" srcOrd="1" destOrd="0" parTransId="{2E20BB6A-1FB2-4128-ABD4-69BACA5A024B}" sibTransId="{E41644B3-9608-46EB-BAE5-4F116009D952}"/>
    <dgm:cxn modelId="{4E682F77-293F-497B-AE0D-917D4EE5F52E}" srcId="{547DF055-CC31-4DCD-9906-1A79C4E8546A}" destId="{7CE1652C-F876-4ED2-B516-33C7590E0100}" srcOrd="0" destOrd="0" parTransId="{C4F3A8A0-902F-48A3-86F3-E9AB1808072A}" sibTransId="{3FC8C684-0E4F-4854-AEEE-886798BB0B68}"/>
    <dgm:cxn modelId="{825CE9B6-D289-4778-B747-2B88C8FC732E}" type="presOf" srcId="{7CE1652C-F876-4ED2-B516-33C7590E0100}" destId="{2F479EB1-BB66-49AA-84F1-87E540707C57}" srcOrd="0" destOrd="0" presId="urn:microsoft.com/office/officeart/2005/8/layout/cycle5"/>
    <dgm:cxn modelId="{51354385-7FB1-4B5F-8C4C-9672401608AD}" type="presOf" srcId="{F141AC96-36FB-4527-9980-813B0C54E711}" destId="{4F139051-4BB8-490B-A950-02C3EB1F4BAE}" srcOrd="0" destOrd="0" presId="urn:microsoft.com/office/officeart/2005/8/layout/cycle5"/>
    <dgm:cxn modelId="{61F71C60-94EE-47D2-A01C-AEFCA643334D}" type="presOf" srcId="{9754FF35-BF40-4C69-BDB3-F80B522F35E9}" destId="{F64547F6-E933-4D41-904A-29E8F94A4D35}" srcOrd="0" destOrd="0" presId="urn:microsoft.com/office/officeart/2005/8/layout/cycle5"/>
    <dgm:cxn modelId="{4E43EE8E-9C25-48C4-BFE2-F7017B6E604F}" type="presOf" srcId="{547DF055-CC31-4DCD-9906-1A79C4E8546A}" destId="{945FE846-F7B6-4F62-B5FD-6B4D9BB4E36B}" srcOrd="0" destOrd="0" presId="urn:microsoft.com/office/officeart/2005/8/layout/cycle5"/>
    <dgm:cxn modelId="{E776F47A-2F1D-46D2-AC34-73E0681714E2}" type="presParOf" srcId="{945FE846-F7B6-4F62-B5FD-6B4D9BB4E36B}" destId="{2F479EB1-BB66-49AA-84F1-87E540707C57}" srcOrd="0" destOrd="0" presId="urn:microsoft.com/office/officeart/2005/8/layout/cycle5"/>
    <dgm:cxn modelId="{B2F761F1-87DA-45BF-875C-405B4E4F0BD4}" type="presParOf" srcId="{945FE846-F7B6-4F62-B5FD-6B4D9BB4E36B}" destId="{F90FD456-22E5-4692-A3EE-F5E6283178D0}" srcOrd="1" destOrd="0" presId="urn:microsoft.com/office/officeart/2005/8/layout/cycle5"/>
    <dgm:cxn modelId="{9ED39758-DE37-4462-86D7-1319ED35479E}" type="presParOf" srcId="{945FE846-F7B6-4F62-B5FD-6B4D9BB4E36B}" destId="{FA1A0D7F-FDAC-43B7-90D1-09262816B8A1}" srcOrd="2" destOrd="0" presId="urn:microsoft.com/office/officeart/2005/8/layout/cycle5"/>
    <dgm:cxn modelId="{B23AB2F7-703D-4563-8DD3-CBBFED56F62A}" type="presParOf" srcId="{945FE846-F7B6-4F62-B5FD-6B4D9BB4E36B}" destId="{C06479E8-6381-49BC-81CB-BBF635E73E44}" srcOrd="3" destOrd="0" presId="urn:microsoft.com/office/officeart/2005/8/layout/cycle5"/>
    <dgm:cxn modelId="{626B706F-67A2-4C88-B6B5-ACAC3D983E07}" type="presParOf" srcId="{945FE846-F7B6-4F62-B5FD-6B4D9BB4E36B}" destId="{146D6603-4DD9-40ED-8B8E-BCF3C5FBFDE3}" srcOrd="4" destOrd="0" presId="urn:microsoft.com/office/officeart/2005/8/layout/cycle5"/>
    <dgm:cxn modelId="{0334E418-3FB9-4E7F-A1B9-DAD8C72D9617}" type="presParOf" srcId="{945FE846-F7B6-4F62-B5FD-6B4D9BB4E36B}" destId="{66064831-A164-44ED-87FB-0B04266384CD}" srcOrd="5" destOrd="0" presId="urn:microsoft.com/office/officeart/2005/8/layout/cycle5"/>
    <dgm:cxn modelId="{05576E73-7017-42D7-9C62-423F1786CF8A}" type="presParOf" srcId="{945FE846-F7B6-4F62-B5FD-6B4D9BB4E36B}" destId="{F64547F6-E933-4D41-904A-29E8F94A4D35}" srcOrd="6" destOrd="0" presId="urn:microsoft.com/office/officeart/2005/8/layout/cycle5"/>
    <dgm:cxn modelId="{CB89C083-693B-4B14-8205-9FF93B59134C}" type="presParOf" srcId="{945FE846-F7B6-4F62-B5FD-6B4D9BB4E36B}" destId="{C049E147-F0B0-4E2B-896E-DEA139C4B3B2}" srcOrd="7" destOrd="0" presId="urn:microsoft.com/office/officeart/2005/8/layout/cycle5"/>
    <dgm:cxn modelId="{329F733D-D156-4D73-BCF0-97DCD86686D3}" type="presParOf" srcId="{945FE846-F7B6-4F62-B5FD-6B4D9BB4E36B}" destId="{98A5BCBF-B394-4DBF-B5E5-4F2E1E0EAA25}" srcOrd="8" destOrd="0" presId="urn:microsoft.com/office/officeart/2005/8/layout/cycle5"/>
    <dgm:cxn modelId="{B8DD4A7F-7393-44FD-8E14-5265FF260ABC}" type="presParOf" srcId="{945FE846-F7B6-4F62-B5FD-6B4D9BB4E36B}" destId="{5CA600B4-1172-4AE7-B432-BEFEF77E203D}" srcOrd="9" destOrd="0" presId="urn:microsoft.com/office/officeart/2005/8/layout/cycle5"/>
    <dgm:cxn modelId="{D2D15931-8CA7-4061-9905-EF0B813072A3}" type="presParOf" srcId="{945FE846-F7B6-4F62-B5FD-6B4D9BB4E36B}" destId="{98705B0A-C495-42E3-BAF0-2656129E3F37}" srcOrd="10" destOrd="0" presId="urn:microsoft.com/office/officeart/2005/8/layout/cycle5"/>
    <dgm:cxn modelId="{A85132A7-DB1D-4679-B5B0-7E1B3FE91A7F}" type="presParOf" srcId="{945FE846-F7B6-4F62-B5FD-6B4D9BB4E36B}" destId="{4F139051-4BB8-490B-A950-02C3EB1F4BAE}" srcOrd="11" destOrd="0" presId="urn:microsoft.com/office/officeart/2005/8/layout/cycle5"/>
    <dgm:cxn modelId="{9CAB26E4-5719-4C9D-A295-2B42FD86F9E4}" type="presParOf" srcId="{945FE846-F7B6-4F62-B5FD-6B4D9BB4E36B}" destId="{83B5C3F3-3F8C-4DC6-BD2C-DB1F09911A1E}" srcOrd="12" destOrd="0" presId="urn:microsoft.com/office/officeart/2005/8/layout/cycle5"/>
    <dgm:cxn modelId="{745EE99F-D6BF-4CD2-A855-622D71C5C131}" type="presParOf" srcId="{945FE846-F7B6-4F62-B5FD-6B4D9BB4E36B}" destId="{8A8D05C8-450E-4FAE-8600-016670F4C459}" srcOrd="13" destOrd="0" presId="urn:microsoft.com/office/officeart/2005/8/layout/cycle5"/>
    <dgm:cxn modelId="{DB8CE628-DDFA-4B5F-BB99-1422EBE10ED6}" type="presParOf" srcId="{945FE846-F7B6-4F62-B5FD-6B4D9BB4E36B}" destId="{698F437B-9776-4D97-999B-6C69ED8263AD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E5D10-0753-4333-AA76-9B3EED3734AC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</dsp:sp>
    <dsp:sp modelId="{5A430403-C5B1-4626-A83D-2FE329AB547F}">
      <dsp:nvSpPr>
        <dsp:cNvPr id="0" name=""/>
        <dsp:cNvSpPr/>
      </dsp:nvSpPr>
      <dsp:spPr>
        <a:xfrm>
          <a:off x="6548" y="1219199"/>
          <a:ext cx="196215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smtClean="0">
              <a:solidFill>
                <a:schemeClr val="tx1"/>
              </a:solidFill>
            </a:rPr>
            <a:t>Adquisición de datos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85903" y="1298554"/>
        <a:ext cx="1803440" cy="1466890"/>
      </dsp:txXfrm>
    </dsp:sp>
    <dsp:sp modelId="{DE9A94D4-7D38-4938-A185-46EB1BD17D2F}">
      <dsp:nvSpPr>
        <dsp:cNvPr id="0" name=""/>
        <dsp:cNvSpPr/>
      </dsp:nvSpPr>
      <dsp:spPr>
        <a:xfrm>
          <a:off x="2066925" y="1219199"/>
          <a:ext cx="196215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smtClean="0">
              <a:solidFill>
                <a:schemeClr val="tx1"/>
              </a:solidFill>
            </a:rPr>
            <a:t>Procesamiento de datos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2146280" y="1298554"/>
        <a:ext cx="1803440" cy="1466890"/>
      </dsp:txXfrm>
    </dsp:sp>
    <dsp:sp modelId="{FA93E3D0-1968-4B02-9AD0-28917F63050A}">
      <dsp:nvSpPr>
        <dsp:cNvPr id="0" name=""/>
        <dsp:cNvSpPr/>
      </dsp:nvSpPr>
      <dsp:spPr>
        <a:xfrm>
          <a:off x="4127301" y="1219199"/>
          <a:ext cx="196215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smtClean="0">
              <a:solidFill>
                <a:schemeClr val="tx1"/>
              </a:solidFill>
            </a:rPr>
            <a:t>Análisis de datos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4206656" y="1298554"/>
        <a:ext cx="1803440" cy="146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79EB1-BB66-49AA-84F1-87E540707C57}">
      <dsp:nvSpPr>
        <dsp:cNvPr id="0" name=""/>
        <dsp:cNvSpPr/>
      </dsp:nvSpPr>
      <dsp:spPr>
        <a:xfrm>
          <a:off x="2632022" y="2381"/>
          <a:ext cx="1503541" cy="977301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</a:rPr>
            <a:t>Investigación del problema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2679730" y="50089"/>
        <a:ext cx="1408125" cy="881885"/>
      </dsp:txXfrm>
    </dsp:sp>
    <dsp:sp modelId="{FA1A0D7F-FDAC-43B7-90D1-09262816B8A1}">
      <dsp:nvSpPr>
        <dsp:cNvPr id="0" name=""/>
        <dsp:cNvSpPr/>
      </dsp:nvSpPr>
      <dsp:spPr>
        <a:xfrm>
          <a:off x="1432333" y="491032"/>
          <a:ext cx="3902920" cy="3902920"/>
        </a:xfrm>
        <a:custGeom>
          <a:avLst/>
          <a:gdLst/>
          <a:ahLst/>
          <a:cxnLst/>
          <a:rect l="0" t="0" r="0" b="0"/>
          <a:pathLst>
            <a:path>
              <a:moveTo>
                <a:pt x="2904389" y="248485"/>
              </a:moveTo>
              <a:arcTo wR="1951460" hR="1951460" stAng="17953798" swAng="12109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479E8-6381-49BC-81CB-BBF635E73E44}">
      <dsp:nvSpPr>
        <dsp:cNvPr id="0" name=""/>
        <dsp:cNvSpPr/>
      </dsp:nvSpPr>
      <dsp:spPr>
        <a:xfrm>
          <a:off x="4487971" y="1350807"/>
          <a:ext cx="1503541" cy="977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</a:rPr>
            <a:t>Diseño del tratamiento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4535679" y="1398515"/>
        <a:ext cx="1408125" cy="881885"/>
      </dsp:txXfrm>
    </dsp:sp>
    <dsp:sp modelId="{66064831-A164-44ED-87FB-0B04266384CD}">
      <dsp:nvSpPr>
        <dsp:cNvPr id="0" name=""/>
        <dsp:cNvSpPr/>
      </dsp:nvSpPr>
      <dsp:spPr>
        <a:xfrm>
          <a:off x="1432333" y="491032"/>
          <a:ext cx="3902920" cy="3902920"/>
        </a:xfrm>
        <a:custGeom>
          <a:avLst/>
          <a:gdLst/>
          <a:ahLst/>
          <a:cxnLst/>
          <a:rect l="0" t="0" r="0" b="0"/>
          <a:pathLst>
            <a:path>
              <a:moveTo>
                <a:pt x="3898231" y="2086653"/>
              </a:moveTo>
              <a:arcTo wR="1951460" hR="1951460" stAng="21838352" swAng="13592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547F6-E933-4D41-904A-29E8F94A4D35}">
      <dsp:nvSpPr>
        <dsp:cNvPr id="0" name=""/>
        <dsp:cNvSpPr/>
      </dsp:nvSpPr>
      <dsp:spPr>
        <a:xfrm>
          <a:off x="3779062" y="3532605"/>
          <a:ext cx="1503541" cy="977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</a:rPr>
            <a:t>Validación del tratamiento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3826770" y="3580313"/>
        <a:ext cx="1408125" cy="881885"/>
      </dsp:txXfrm>
    </dsp:sp>
    <dsp:sp modelId="{98A5BCBF-B394-4DBF-B5E5-4F2E1E0EAA25}">
      <dsp:nvSpPr>
        <dsp:cNvPr id="0" name=""/>
        <dsp:cNvSpPr/>
      </dsp:nvSpPr>
      <dsp:spPr>
        <a:xfrm>
          <a:off x="1432333" y="491032"/>
          <a:ext cx="3902920" cy="3902920"/>
        </a:xfrm>
        <a:custGeom>
          <a:avLst/>
          <a:gdLst/>
          <a:ahLst/>
          <a:cxnLst/>
          <a:rect l="0" t="0" r="0" b="0"/>
          <a:pathLst>
            <a:path>
              <a:moveTo>
                <a:pt x="2190771" y="3888190"/>
              </a:moveTo>
              <a:arcTo wR="1951460" hR="1951460" stAng="4977359" swAng="84528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A600B4-1172-4AE7-B432-BEFEF77E203D}">
      <dsp:nvSpPr>
        <dsp:cNvPr id="0" name=""/>
        <dsp:cNvSpPr/>
      </dsp:nvSpPr>
      <dsp:spPr>
        <a:xfrm>
          <a:off x="1484983" y="3532605"/>
          <a:ext cx="1503541" cy="977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</a:rPr>
            <a:t>Implementación del tratamiento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1532691" y="3580313"/>
        <a:ext cx="1408125" cy="881885"/>
      </dsp:txXfrm>
    </dsp:sp>
    <dsp:sp modelId="{4F139051-4BB8-490B-A950-02C3EB1F4BAE}">
      <dsp:nvSpPr>
        <dsp:cNvPr id="0" name=""/>
        <dsp:cNvSpPr/>
      </dsp:nvSpPr>
      <dsp:spPr>
        <a:xfrm>
          <a:off x="1432333" y="491032"/>
          <a:ext cx="3902920" cy="3902920"/>
        </a:xfrm>
        <a:custGeom>
          <a:avLst/>
          <a:gdLst/>
          <a:ahLst/>
          <a:cxnLst/>
          <a:rect l="0" t="0" r="0" b="0"/>
          <a:pathLst>
            <a:path>
              <a:moveTo>
                <a:pt x="206968" y="2826072"/>
              </a:moveTo>
              <a:arcTo wR="1951460" hR="1951460" stAng="9202367" swAng="13592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5C3F3-3F8C-4DC6-BD2C-DB1F09911A1E}">
      <dsp:nvSpPr>
        <dsp:cNvPr id="0" name=""/>
        <dsp:cNvSpPr/>
      </dsp:nvSpPr>
      <dsp:spPr>
        <a:xfrm>
          <a:off x="776074" y="1350807"/>
          <a:ext cx="1503541" cy="977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</a:rPr>
            <a:t>Evaluación de la implementación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823782" y="1398515"/>
        <a:ext cx="1408125" cy="881885"/>
      </dsp:txXfrm>
    </dsp:sp>
    <dsp:sp modelId="{698F437B-9776-4D97-999B-6C69ED8263AD}">
      <dsp:nvSpPr>
        <dsp:cNvPr id="0" name=""/>
        <dsp:cNvSpPr/>
      </dsp:nvSpPr>
      <dsp:spPr>
        <a:xfrm>
          <a:off x="1432333" y="491032"/>
          <a:ext cx="3902920" cy="3902920"/>
        </a:xfrm>
        <a:custGeom>
          <a:avLst/>
          <a:gdLst/>
          <a:ahLst/>
          <a:cxnLst/>
          <a:rect l="0" t="0" r="0" b="0"/>
          <a:pathLst>
            <a:path>
              <a:moveTo>
                <a:pt x="469491" y="681828"/>
              </a:moveTo>
              <a:arcTo wR="1951460" hR="1951460" stAng="13235239" swAng="12109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79EB1-BB66-49AA-84F1-87E540707C57}">
      <dsp:nvSpPr>
        <dsp:cNvPr id="0" name=""/>
        <dsp:cNvSpPr/>
      </dsp:nvSpPr>
      <dsp:spPr>
        <a:xfrm>
          <a:off x="2632022" y="2381"/>
          <a:ext cx="1503541" cy="977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</a:rPr>
            <a:t>Investigación del problema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2679730" y="50089"/>
        <a:ext cx="1408125" cy="881885"/>
      </dsp:txXfrm>
    </dsp:sp>
    <dsp:sp modelId="{FA1A0D7F-FDAC-43B7-90D1-09262816B8A1}">
      <dsp:nvSpPr>
        <dsp:cNvPr id="0" name=""/>
        <dsp:cNvSpPr/>
      </dsp:nvSpPr>
      <dsp:spPr>
        <a:xfrm>
          <a:off x="1432333" y="491032"/>
          <a:ext cx="3902920" cy="3902920"/>
        </a:xfrm>
        <a:custGeom>
          <a:avLst/>
          <a:gdLst/>
          <a:ahLst/>
          <a:cxnLst/>
          <a:rect l="0" t="0" r="0" b="0"/>
          <a:pathLst>
            <a:path>
              <a:moveTo>
                <a:pt x="2904389" y="248485"/>
              </a:moveTo>
              <a:arcTo wR="1951460" hR="1951460" stAng="17953798" swAng="12109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479E8-6381-49BC-81CB-BBF635E73E44}">
      <dsp:nvSpPr>
        <dsp:cNvPr id="0" name=""/>
        <dsp:cNvSpPr/>
      </dsp:nvSpPr>
      <dsp:spPr>
        <a:xfrm>
          <a:off x="4487971" y="1350807"/>
          <a:ext cx="1503541" cy="977301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</a:rPr>
            <a:t>Diseño del tratamiento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4535679" y="1398515"/>
        <a:ext cx="1408125" cy="881885"/>
      </dsp:txXfrm>
    </dsp:sp>
    <dsp:sp modelId="{66064831-A164-44ED-87FB-0B04266384CD}">
      <dsp:nvSpPr>
        <dsp:cNvPr id="0" name=""/>
        <dsp:cNvSpPr/>
      </dsp:nvSpPr>
      <dsp:spPr>
        <a:xfrm>
          <a:off x="1432333" y="491032"/>
          <a:ext cx="3902920" cy="3902920"/>
        </a:xfrm>
        <a:custGeom>
          <a:avLst/>
          <a:gdLst/>
          <a:ahLst/>
          <a:cxnLst/>
          <a:rect l="0" t="0" r="0" b="0"/>
          <a:pathLst>
            <a:path>
              <a:moveTo>
                <a:pt x="3898231" y="2086653"/>
              </a:moveTo>
              <a:arcTo wR="1951460" hR="1951460" stAng="21838352" swAng="13592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547F6-E933-4D41-904A-29E8F94A4D35}">
      <dsp:nvSpPr>
        <dsp:cNvPr id="0" name=""/>
        <dsp:cNvSpPr/>
      </dsp:nvSpPr>
      <dsp:spPr>
        <a:xfrm>
          <a:off x="3779062" y="3532605"/>
          <a:ext cx="1503541" cy="977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</a:rPr>
            <a:t>Validación del tratamiento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3826770" y="3580313"/>
        <a:ext cx="1408125" cy="881885"/>
      </dsp:txXfrm>
    </dsp:sp>
    <dsp:sp modelId="{98A5BCBF-B394-4DBF-B5E5-4F2E1E0EAA25}">
      <dsp:nvSpPr>
        <dsp:cNvPr id="0" name=""/>
        <dsp:cNvSpPr/>
      </dsp:nvSpPr>
      <dsp:spPr>
        <a:xfrm>
          <a:off x="1432333" y="491032"/>
          <a:ext cx="3902920" cy="3902920"/>
        </a:xfrm>
        <a:custGeom>
          <a:avLst/>
          <a:gdLst/>
          <a:ahLst/>
          <a:cxnLst/>
          <a:rect l="0" t="0" r="0" b="0"/>
          <a:pathLst>
            <a:path>
              <a:moveTo>
                <a:pt x="2190771" y="3888190"/>
              </a:moveTo>
              <a:arcTo wR="1951460" hR="1951460" stAng="4977359" swAng="84528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A600B4-1172-4AE7-B432-BEFEF77E203D}">
      <dsp:nvSpPr>
        <dsp:cNvPr id="0" name=""/>
        <dsp:cNvSpPr/>
      </dsp:nvSpPr>
      <dsp:spPr>
        <a:xfrm>
          <a:off x="1484983" y="3532605"/>
          <a:ext cx="1503541" cy="977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</a:rPr>
            <a:t>Implementación del tratamiento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1532691" y="3580313"/>
        <a:ext cx="1408125" cy="881885"/>
      </dsp:txXfrm>
    </dsp:sp>
    <dsp:sp modelId="{4F139051-4BB8-490B-A950-02C3EB1F4BAE}">
      <dsp:nvSpPr>
        <dsp:cNvPr id="0" name=""/>
        <dsp:cNvSpPr/>
      </dsp:nvSpPr>
      <dsp:spPr>
        <a:xfrm>
          <a:off x="1432333" y="491032"/>
          <a:ext cx="3902920" cy="3902920"/>
        </a:xfrm>
        <a:custGeom>
          <a:avLst/>
          <a:gdLst/>
          <a:ahLst/>
          <a:cxnLst/>
          <a:rect l="0" t="0" r="0" b="0"/>
          <a:pathLst>
            <a:path>
              <a:moveTo>
                <a:pt x="206968" y="2826072"/>
              </a:moveTo>
              <a:arcTo wR="1951460" hR="1951460" stAng="9202367" swAng="13592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5C3F3-3F8C-4DC6-BD2C-DB1F09911A1E}">
      <dsp:nvSpPr>
        <dsp:cNvPr id="0" name=""/>
        <dsp:cNvSpPr/>
      </dsp:nvSpPr>
      <dsp:spPr>
        <a:xfrm>
          <a:off x="776074" y="1350807"/>
          <a:ext cx="1503541" cy="977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</a:rPr>
            <a:t>Evaluación de la implementación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823782" y="1398515"/>
        <a:ext cx="1408125" cy="881885"/>
      </dsp:txXfrm>
    </dsp:sp>
    <dsp:sp modelId="{698F437B-9776-4D97-999B-6C69ED8263AD}">
      <dsp:nvSpPr>
        <dsp:cNvPr id="0" name=""/>
        <dsp:cNvSpPr/>
      </dsp:nvSpPr>
      <dsp:spPr>
        <a:xfrm>
          <a:off x="1432333" y="491032"/>
          <a:ext cx="3902920" cy="3902920"/>
        </a:xfrm>
        <a:custGeom>
          <a:avLst/>
          <a:gdLst/>
          <a:ahLst/>
          <a:cxnLst/>
          <a:rect l="0" t="0" r="0" b="0"/>
          <a:pathLst>
            <a:path>
              <a:moveTo>
                <a:pt x="469491" y="681828"/>
              </a:moveTo>
              <a:arcTo wR="1951460" hR="1951460" stAng="13235239" swAng="12109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79EB1-BB66-49AA-84F1-87E540707C57}">
      <dsp:nvSpPr>
        <dsp:cNvPr id="0" name=""/>
        <dsp:cNvSpPr/>
      </dsp:nvSpPr>
      <dsp:spPr>
        <a:xfrm>
          <a:off x="2632022" y="2381"/>
          <a:ext cx="1503541" cy="977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</a:rPr>
            <a:t>Investigación del problema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2679730" y="50089"/>
        <a:ext cx="1408125" cy="881885"/>
      </dsp:txXfrm>
    </dsp:sp>
    <dsp:sp modelId="{FA1A0D7F-FDAC-43B7-90D1-09262816B8A1}">
      <dsp:nvSpPr>
        <dsp:cNvPr id="0" name=""/>
        <dsp:cNvSpPr/>
      </dsp:nvSpPr>
      <dsp:spPr>
        <a:xfrm>
          <a:off x="1432333" y="491032"/>
          <a:ext cx="3902920" cy="3902920"/>
        </a:xfrm>
        <a:custGeom>
          <a:avLst/>
          <a:gdLst/>
          <a:ahLst/>
          <a:cxnLst/>
          <a:rect l="0" t="0" r="0" b="0"/>
          <a:pathLst>
            <a:path>
              <a:moveTo>
                <a:pt x="2904389" y="248485"/>
              </a:moveTo>
              <a:arcTo wR="1951460" hR="1951460" stAng="17953798" swAng="12109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479E8-6381-49BC-81CB-BBF635E73E44}">
      <dsp:nvSpPr>
        <dsp:cNvPr id="0" name=""/>
        <dsp:cNvSpPr/>
      </dsp:nvSpPr>
      <dsp:spPr>
        <a:xfrm>
          <a:off x="4487971" y="1350807"/>
          <a:ext cx="1503541" cy="977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</a:rPr>
            <a:t>Diseño del tratamiento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4535679" y="1398515"/>
        <a:ext cx="1408125" cy="881885"/>
      </dsp:txXfrm>
    </dsp:sp>
    <dsp:sp modelId="{66064831-A164-44ED-87FB-0B04266384CD}">
      <dsp:nvSpPr>
        <dsp:cNvPr id="0" name=""/>
        <dsp:cNvSpPr/>
      </dsp:nvSpPr>
      <dsp:spPr>
        <a:xfrm>
          <a:off x="1432333" y="491032"/>
          <a:ext cx="3902920" cy="3902920"/>
        </a:xfrm>
        <a:custGeom>
          <a:avLst/>
          <a:gdLst/>
          <a:ahLst/>
          <a:cxnLst/>
          <a:rect l="0" t="0" r="0" b="0"/>
          <a:pathLst>
            <a:path>
              <a:moveTo>
                <a:pt x="3898231" y="2086653"/>
              </a:moveTo>
              <a:arcTo wR="1951460" hR="1951460" stAng="21838352" swAng="13592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547F6-E933-4D41-904A-29E8F94A4D35}">
      <dsp:nvSpPr>
        <dsp:cNvPr id="0" name=""/>
        <dsp:cNvSpPr/>
      </dsp:nvSpPr>
      <dsp:spPr>
        <a:xfrm>
          <a:off x="3779062" y="3532605"/>
          <a:ext cx="1503541" cy="977301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</a:rPr>
            <a:t>Validación del tratamiento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3826770" y="3580313"/>
        <a:ext cx="1408125" cy="881885"/>
      </dsp:txXfrm>
    </dsp:sp>
    <dsp:sp modelId="{98A5BCBF-B394-4DBF-B5E5-4F2E1E0EAA25}">
      <dsp:nvSpPr>
        <dsp:cNvPr id="0" name=""/>
        <dsp:cNvSpPr/>
      </dsp:nvSpPr>
      <dsp:spPr>
        <a:xfrm>
          <a:off x="1432333" y="491032"/>
          <a:ext cx="3902920" cy="3902920"/>
        </a:xfrm>
        <a:custGeom>
          <a:avLst/>
          <a:gdLst/>
          <a:ahLst/>
          <a:cxnLst/>
          <a:rect l="0" t="0" r="0" b="0"/>
          <a:pathLst>
            <a:path>
              <a:moveTo>
                <a:pt x="2190771" y="3888190"/>
              </a:moveTo>
              <a:arcTo wR="1951460" hR="1951460" stAng="4977359" swAng="84528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A600B4-1172-4AE7-B432-BEFEF77E203D}">
      <dsp:nvSpPr>
        <dsp:cNvPr id="0" name=""/>
        <dsp:cNvSpPr/>
      </dsp:nvSpPr>
      <dsp:spPr>
        <a:xfrm>
          <a:off x="1484983" y="3532605"/>
          <a:ext cx="1503541" cy="977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</a:rPr>
            <a:t>Implementación del tratamiento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1532691" y="3580313"/>
        <a:ext cx="1408125" cy="881885"/>
      </dsp:txXfrm>
    </dsp:sp>
    <dsp:sp modelId="{4F139051-4BB8-490B-A950-02C3EB1F4BAE}">
      <dsp:nvSpPr>
        <dsp:cNvPr id="0" name=""/>
        <dsp:cNvSpPr/>
      </dsp:nvSpPr>
      <dsp:spPr>
        <a:xfrm>
          <a:off x="1432333" y="491032"/>
          <a:ext cx="3902920" cy="3902920"/>
        </a:xfrm>
        <a:custGeom>
          <a:avLst/>
          <a:gdLst/>
          <a:ahLst/>
          <a:cxnLst/>
          <a:rect l="0" t="0" r="0" b="0"/>
          <a:pathLst>
            <a:path>
              <a:moveTo>
                <a:pt x="206968" y="2826072"/>
              </a:moveTo>
              <a:arcTo wR="1951460" hR="1951460" stAng="9202367" swAng="13592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5C3F3-3F8C-4DC6-BD2C-DB1F09911A1E}">
      <dsp:nvSpPr>
        <dsp:cNvPr id="0" name=""/>
        <dsp:cNvSpPr/>
      </dsp:nvSpPr>
      <dsp:spPr>
        <a:xfrm>
          <a:off x="776074" y="1350807"/>
          <a:ext cx="1503541" cy="977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</a:rPr>
            <a:t>Evaluación de la implementación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823782" y="1398515"/>
        <a:ext cx="1408125" cy="881885"/>
      </dsp:txXfrm>
    </dsp:sp>
    <dsp:sp modelId="{698F437B-9776-4D97-999B-6C69ED8263AD}">
      <dsp:nvSpPr>
        <dsp:cNvPr id="0" name=""/>
        <dsp:cNvSpPr/>
      </dsp:nvSpPr>
      <dsp:spPr>
        <a:xfrm>
          <a:off x="1432333" y="491032"/>
          <a:ext cx="3902920" cy="3902920"/>
        </a:xfrm>
        <a:custGeom>
          <a:avLst/>
          <a:gdLst/>
          <a:ahLst/>
          <a:cxnLst/>
          <a:rect l="0" t="0" r="0" b="0"/>
          <a:pathLst>
            <a:path>
              <a:moveTo>
                <a:pt x="469491" y="681828"/>
              </a:moveTo>
              <a:arcTo wR="1951460" hR="1951460" stAng="13235239" swAng="12109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79EB1-BB66-49AA-84F1-87E540707C57}">
      <dsp:nvSpPr>
        <dsp:cNvPr id="0" name=""/>
        <dsp:cNvSpPr/>
      </dsp:nvSpPr>
      <dsp:spPr>
        <a:xfrm>
          <a:off x="2632022" y="2381"/>
          <a:ext cx="1503541" cy="977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</a:rPr>
            <a:t>Investigación del problema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2679730" y="50089"/>
        <a:ext cx="1408125" cy="881885"/>
      </dsp:txXfrm>
    </dsp:sp>
    <dsp:sp modelId="{FA1A0D7F-FDAC-43B7-90D1-09262816B8A1}">
      <dsp:nvSpPr>
        <dsp:cNvPr id="0" name=""/>
        <dsp:cNvSpPr/>
      </dsp:nvSpPr>
      <dsp:spPr>
        <a:xfrm>
          <a:off x="1432333" y="491032"/>
          <a:ext cx="3902920" cy="3902920"/>
        </a:xfrm>
        <a:custGeom>
          <a:avLst/>
          <a:gdLst/>
          <a:ahLst/>
          <a:cxnLst/>
          <a:rect l="0" t="0" r="0" b="0"/>
          <a:pathLst>
            <a:path>
              <a:moveTo>
                <a:pt x="2904389" y="248485"/>
              </a:moveTo>
              <a:arcTo wR="1951460" hR="1951460" stAng="17953798" swAng="12109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479E8-6381-49BC-81CB-BBF635E73E44}">
      <dsp:nvSpPr>
        <dsp:cNvPr id="0" name=""/>
        <dsp:cNvSpPr/>
      </dsp:nvSpPr>
      <dsp:spPr>
        <a:xfrm>
          <a:off x="4487971" y="1350807"/>
          <a:ext cx="1503541" cy="977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</a:rPr>
            <a:t>Diseño del tratamiento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4535679" y="1398515"/>
        <a:ext cx="1408125" cy="881885"/>
      </dsp:txXfrm>
    </dsp:sp>
    <dsp:sp modelId="{66064831-A164-44ED-87FB-0B04266384CD}">
      <dsp:nvSpPr>
        <dsp:cNvPr id="0" name=""/>
        <dsp:cNvSpPr/>
      </dsp:nvSpPr>
      <dsp:spPr>
        <a:xfrm>
          <a:off x="1432333" y="491032"/>
          <a:ext cx="3902920" cy="3902920"/>
        </a:xfrm>
        <a:custGeom>
          <a:avLst/>
          <a:gdLst/>
          <a:ahLst/>
          <a:cxnLst/>
          <a:rect l="0" t="0" r="0" b="0"/>
          <a:pathLst>
            <a:path>
              <a:moveTo>
                <a:pt x="3898231" y="2086653"/>
              </a:moveTo>
              <a:arcTo wR="1951460" hR="1951460" stAng="21838352" swAng="13592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547F6-E933-4D41-904A-29E8F94A4D35}">
      <dsp:nvSpPr>
        <dsp:cNvPr id="0" name=""/>
        <dsp:cNvSpPr/>
      </dsp:nvSpPr>
      <dsp:spPr>
        <a:xfrm>
          <a:off x="3779062" y="3532605"/>
          <a:ext cx="1503541" cy="977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</a:rPr>
            <a:t>Validación del tratamiento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3826770" y="3580313"/>
        <a:ext cx="1408125" cy="881885"/>
      </dsp:txXfrm>
    </dsp:sp>
    <dsp:sp modelId="{98A5BCBF-B394-4DBF-B5E5-4F2E1E0EAA25}">
      <dsp:nvSpPr>
        <dsp:cNvPr id="0" name=""/>
        <dsp:cNvSpPr/>
      </dsp:nvSpPr>
      <dsp:spPr>
        <a:xfrm>
          <a:off x="1432333" y="491032"/>
          <a:ext cx="3902920" cy="3902920"/>
        </a:xfrm>
        <a:custGeom>
          <a:avLst/>
          <a:gdLst/>
          <a:ahLst/>
          <a:cxnLst/>
          <a:rect l="0" t="0" r="0" b="0"/>
          <a:pathLst>
            <a:path>
              <a:moveTo>
                <a:pt x="2190771" y="3888190"/>
              </a:moveTo>
              <a:arcTo wR="1951460" hR="1951460" stAng="4977359" swAng="84528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A600B4-1172-4AE7-B432-BEFEF77E203D}">
      <dsp:nvSpPr>
        <dsp:cNvPr id="0" name=""/>
        <dsp:cNvSpPr/>
      </dsp:nvSpPr>
      <dsp:spPr>
        <a:xfrm>
          <a:off x="1484983" y="3532605"/>
          <a:ext cx="1503541" cy="977301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</a:rPr>
            <a:t>Implementación del tratamiento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1532691" y="3580313"/>
        <a:ext cx="1408125" cy="881885"/>
      </dsp:txXfrm>
    </dsp:sp>
    <dsp:sp modelId="{4F139051-4BB8-490B-A950-02C3EB1F4BAE}">
      <dsp:nvSpPr>
        <dsp:cNvPr id="0" name=""/>
        <dsp:cNvSpPr/>
      </dsp:nvSpPr>
      <dsp:spPr>
        <a:xfrm>
          <a:off x="1432333" y="491032"/>
          <a:ext cx="3902920" cy="3902920"/>
        </a:xfrm>
        <a:custGeom>
          <a:avLst/>
          <a:gdLst/>
          <a:ahLst/>
          <a:cxnLst/>
          <a:rect l="0" t="0" r="0" b="0"/>
          <a:pathLst>
            <a:path>
              <a:moveTo>
                <a:pt x="206968" y="2826072"/>
              </a:moveTo>
              <a:arcTo wR="1951460" hR="1951460" stAng="9202367" swAng="13592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5C3F3-3F8C-4DC6-BD2C-DB1F09911A1E}">
      <dsp:nvSpPr>
        <dsp:cNvPr id="0" name=""/>
        <dsp:cNvSpPr/>
      </dsp:nvSpPr>
      <dsp:spPr>
        <a:xfrm>
          <a:off x="776074" y="1350807"/>
          <a:ext cx="1503541" cy="977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</a:rPr>
            <a:t>Evaluación de la implementación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823782" y="1398515"/>
        <a:ext cx="1408125" cy="881885"/>
      </dsp:txXfrm>
    </dsp:sp>
    <dsp:sp modelId="{698F437B-9776-4D97-999B-6C69ED8263AD}">
      <dsp:nvSpPr>
        <dsp:cNvPr id="0" name=""/>
        <dsp:cNvSpPr/>
      </dsp:nvSpPr>
      <dsp:spPr>
        <a:xfrm>
          <a:off x="1432333" y="491032"/>
          <a:ext cx="3902920" cy="3902920"/>
        </a:xfrm>
        <a:custGeom>
          <a:avLst/>
          <a:gdLst/>
          <a:ahLst/>
          <a:cxnLst/>
          <a:rect l="0" t="0" r="0" b="0"/>
          <a:pathLst>
            <a:path>
              <a:moveTo>
                <a:pt x="469491" y="681828"/>
              </a:moveTo>
              <a:arcTo wR="1951460" hR="1951460" stAng="13235239" swAng="12109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79EB1-BB66-49AA-84F1-87E540707C57}">
      <dsp:nvSpPr>
        <dsp:cNvPr id="0" name=""/>
        <dsp:cNvSpPr/>
      </dsp:nvSpPr>
      <dsp:spPr>
        <a:xfrm>
          <a:off x="2632022" y="2381"/>
          <a:ext cx="1503541" cy="977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</a:rPr>
            <a:t>Investigación del problema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2679730" y="50089"/>
        <a:ext cx="1408125" cy="881885"/>
      </dsp:txXfrm>
    </dsp:sp>
    <dsp:sp modelId="{FA1A0D7F-FDAC-43B7-90D1-09262816B8A1}">
      <dsp:nvSpPr>
        <dsp:cNvPr id="0" name=""/>
        <dsp:cNvSpPr/>
      </dsp:nvSpPr>
      <dsp:spPr>
        <a:xfrm>
          <a:off x="1432333" y="491032"/>
          <a:ext cx="3902920" cy="3902920"/>
        </a:xfrm>
        <a:custGeom>
          <a:avLst/>
          <a:gdLst/>
          <a:ahLst/>
          <a:cxnLst/>
          <a:rect l="0" t="0" r="0" b="0"/>
          <a:pathLst>
            <a:path>
              <a:moveTo>
                <a:pt x="2904389" y="248485"/>
              </a:moveTo>
              <a:arcTo wR="1951460" hR="1951460" stAng="17953798" swAng="12109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479E8-6381-49BC-81CB-BBF635E73E44}">
      <dsp:nvSpPr>
        <dsp:cNvPr id="0" name=""/>
        <dsp:cNvSpPr/>
      </dsp:nvSpPr>
      <dsp:spPr>
        <a:xfrm>
          <a:off x="4487971" y="1350807"/>
          <a:ext cx="1503541" cy="977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</a:rPr>
            <a:t>Diseño del tratamiento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4535679" y="1398515"/>
        <a:ext cx="1408125" cy="881885"/>
      </dsp:txXfrm>
    </dsp:sp>
    <dsp:sp modelId="{66064831-A164-44ED-87FB-0B04266384CD}">
      <dsp:nvSpPr>
        <dsp:cNvPr id="0" name=""/>
        <dsp:cNvSpPr/>
      </dsp:nvSpPr>
      <dsp:spPr>
        <a:xfrm>
          <a:off x="1432333" y="491032"/>
          <a:ext cx="3902920" cy="3902920"/>
        </a:xfrm>
        <a:custGeom>
          <a:avLst/>
          <a:gdLst/>
          <a:ahLst/>
          <a:cxnLst/>
          <a:rect l="0" t="0" r="0" b="0"/>
          <a:pathLst>
            <a:path>
              <a:moveTo>
                <a:pt x="3898231" y="2086653"/>
              </a:moveTo>
              <a:arcTo wR="1951460" hR="1951460" stAng="21838352" swAng="13592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547F6-E933-4D41-904A-29E8F94A4D35}">
      <dsp:nvSpPr>
        <dsp:cNvPr id="0" name=""/>
        <dsp:cNvSpPr/>
      </dsp:nvSpPr>
      <dsp:spPr>
        <a:xfrm>
          <a:off x="3779062" y="3532605"/>
          <a:ext cx="1503541" cy="977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</a:rPr>
            <a:t>Validación del tratamiento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3826770" y="3580313"/>
        <a:ext cx="1408125" cy="881885"/>
      </dsp:txXfrm>
    </dsp:sp>
    <dsp:sp modelId="{98A5BCBF-B394-4DBF-B5E5-4F2E1E0EAA25}">
      <dsp:nvSpPr>
        <dsp:cNvPr id="0" name=""/>
        <dsp:cNvSpPr/>
      </dsp:nvSpPr>
      <dsp:spPr>
        <a:xfrm>
          <a:off x="1432333" y="491032"/>
          <a:ext cx="3902920" cy="3902920"/>
        </a:xfrm>
        <a:custGeom>
          <a:avLst/>
          <a:gdLst/>
          <a:ahLst/>
          <a:cxnLst/>
          <a:rect l="0" t="0" r="0" b="0"/>
          <a:pathLst>
            <a:path>
              <a:moveTo>
                <a:pt x="2190771" y="3888190"/>
              </a:moveTo>
              <a:arcTo wR="1951460" hR="1951460" stAng="4977359" swAng="84528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A600B4-1172-4AE7-B432-BEFEF77E203D}">
      <dsp:nvSpPr>
        <dsp:cNvPr id="0" name=""/>
        <dsp:cNvSpPr/>
      </dsp:nvSpPr>
      <dsp:spPr>
        <a:xfrm>
          <a:off x="1484983" y="3532605"/>
          <a:ext cx="1503541" cy="977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</a:rPr>
            <a:t>Implementación del tratamiento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1532691" y="3580313"/>
        <a:ext cx="1408125" cy="881885"/>
      </dsp:txXfrm>
    </dsp:sp>
    <dsp:sp modelId="{4F139051-4BB8-490B-A950-02C3EB1F4BAE}">
      <dsp:nvSpPr>
        <dsp:cNvPr id="0" name=""/>
        <dsp:cNvSpPr/>
      </dsp:nvSpPr>
      <dsp:spPr>
        <a:xfrm>
          <a:off x="1432333" y="491032"/>
          <a:ext cx="3902920" cy="3902920"/>
        </a:xfrm>
        <a:custGeom>
          <a:avLst/>
          <a:gdLst/>
          <a:ahLst/>
          <a:cxnLst/>
          <a:rect l="0" t="0" r="0" b="0"/>
          <a:pathLst>
            <a:path>
              <a:moveTo>
                <a:pt x="206968" y="2826072"/>
              </a:moveTo>
              <a:arcTo wR="1951460" hR="1951460" stAng="9202367" swAng="13592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5C3F3-3F8C-4DC6-BD2C-DB1F09911A1E}">
      <dsp:nvSpPr>
        <dsp:cNvPr id="0" name=""/>
        <dsp:cNvSpPr/>
      </dsp:nvSpPr>
      <dsp:spPr>
        <a:xfrm>
          <a:off x="776074" y="1350807"/>
          <a:ext cx="1503541" cy="977301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</a:rPr>
            <a:t>Evaluación de la implementación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823782" y="1398515"/>
        <a:ext cx="1408125" cy="881885"/>
      </dsp:txXfrm>
    </dsp:sp>
    <dsp:sp modelId="{698F437B-9776-4D97-999B-6C69ED8263AD}">
      <dsp:nvSpPr>
        <dsp:cNvPr id="0" name=""/>
        <dsp:cNvSpPr/>
      </dsp:nvSpPr>
      <dsp:spPr>
        <a:xfrm>
          <a:off x="1432333" y="491032"/>
          <a:ext cx="3902920" cy="3902920"/>
        </a:xfrm>
        <a:custGeom>
          <a:avLst/>
          <a:gdLst/>
          <a:ahLst/>
          <a:cxnLst/>
          <a:rect l="0" t="0" r="0" b="0"/>
          <a:pathLst>
            <a:path>
              <a:moveTo>
                <a:pt x="469491" y="681828"/>
              </a:moveTo>
              <a:arcTo wR="1951460" hR="1951460" stAng="13235239" swAng="12109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53088" y="6489700"/>
            <a:ext cx="4324350" cy="342900"/>
          </a:xfrm>
          <a:prstGeom prst="rect">
            <a:avLst/>
          </a:prstGeom>
        </p:spPr>
        <p:txBody>
          <a:bodyPr vert="horz" wrap="square" lIns="96093" tIns="48047" rIns="96093" bIns="48047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99BDD11A-F8AA-5C4E-BA21-569791DAC009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21246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4350" cy="342900"/>
          </a:xfrm>
          <a:prstGeom prst="rect">
            <a:avLst/>
          </a:prstGeom>
        </p:spPr>
        <p:txBody>
          <a:bodyPr vert="horz" lIns="96093" tIns="48047" rIns="96093" bIns="48047" rtlCol="0"/>
          <a:lstStyle>
            <a:lvl1pPr algn="l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53088" y="0"/>
            <a:ext cx="4324350" cy="342900"/>
          </a:xfrm>
          <a:prstGeom prst="rect">
            <a:avLst/>
          </a:prstGeom>
        </p:spPr>
        <p:txBody>
          <a:bodyPr vert="horz" wrap="square" lIns="96093" tIns="48047" rIns="96093" bIns="48047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22E2638D-A84D-054F-842A-6E74DE74FA81}" type="datetimeFigureOut">
              <a:rPr lang="es-ES"/>
              <a:pPr>
                <a:defRPr/>
              </a:pPr>
              <a:t>30/01/2019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12763"/>
            <a:ext cx="3419475" cy="256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93" tIns="48047" rIns="96093" bIns="48047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8538" y="3246439"/>
            <a:ext cx="7981951" cy="3076575"/>
          </a:xfrm>
          <a:prstGeom prst="rect">
            <a:avLst/>
          </a:prstGeom>
        </p:spPr>
        <p:txBody>
          <a:bodyPr vert="horz" wrap="square" lIns="96093" tIns="48047" rIns="96093" bIns="4804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489700"/>
            <a:ext cx="4324350" cy="342900"/>
          </a:xfrm>
          <a:prstGeom prst="rect">
            <a:avLst/>
          </a:prstGeom>
        </p:spPr>
        <p:txBody>
          <a:bodyPr vert="horz" lIns="96093" tIns="48047" rIns="96093" bIns="48047" rtlCol="0" anchor="b"/>
          <a:lstStyle>
            <a:lvl1pPr algn="l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53088" y="6489700"/>
            <a:ext cx="4324350" cy="342900"/>
          </a:xfrm>
          <a:prstGeom prst="rect">
            <a:avLst/>
          </a:prstGeom>
        </p:spPr>
        <p:txBody>
          <a:bodyPr vert="horz" wrap="square" lIns="96093" tIns="48047" rIns="96093" bIns="48047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17E3B1B6-01E7-F64F-8823-887D4F024EA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0827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9775" y="512763"/>
            <a:ext cx="341947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163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E27DAD6-D0A4-AF48-99B6-120E0EFEB305}" type="slidenum">
              <a:rPr lang="es-ES" sz="1300"/>
              <a:pPr eaLnBrk="1" hangingPunct="1"/>
              <a:t>1</a:t>
            </a:fld>
            <a:endParaRPr lang="es-ES" sz="13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9775" y="512763"/>
            <a:ext cx="341947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aseline="0" dirty="0" smtClean="0">
              <a:latin typeface="Calibri" charset="0"/>
            </a:endParaRPr>
          </a:p>
        </p:txBody>
      </p:sp>
      <p:sp>
        <p:nvSpPr>
          <p:cNvPr id="3686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1CF41D2-2217-354A-AE0D-38D7D542A347}" type="slidenum">
              <a:rPr lang="es-ES" sz="1300"/>
              <a:pPr eaLnBrk="1" hangingPunct="1"/>
              <a:t>10</a:t>
            </a:fld>
            <a:endParaRPr lang="es-ES"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9775" y="512763"/>
            <a:ext cx="341947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en-US" baseline="0" dirty="0" smtClean="0">
              <a:latin typeface="Calibri" charset="0"/>
            </a:endParaRPr>
          </a:p>
        </p:txBody>
      </p:sp>
      <p:sp>
        <p:nvSpPr>
          <p:cNvPr id="3686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1CF41D2-2217-354A-AE0D-38D7D542A347}" type="slidenum">
              <a:rPr lang="es-ES" sz="1300"/>
              <a:pPr eaLnBrk="1" hangingPunct="1"/>
              <a:t>11</a:t>
            </a:fld>
            <a:endParaRPr lang="es-ES"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9775" y="512763"/>
            <a:ext cx="341947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490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endParaRPr lang="en-US" sz="1200" u="none" kern="1200" baseline="0" noProof="0" dirty="0" smtClean="0">
              <a:solidFill>
                <a:schemeClr val="tx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553C5E-7F06-1C45-B108-D4F577BDCFF8}" type="slidenum">
              <a:rPr lang="es-ES" sz="1300"/>
              <a:pPr eaLnBrk="1" hangingPunct="1"/>
              <a:t>12</a:t>
            </a:fld>
            <a:endParaRPr lang="es-ES"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9775" y="512763"/>
            <a:ext cx="341947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67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980A2D-1333-3A43-AC4A-234FF8D65DA1}" type="slidenum">
              <a:rPr lang="es-ES" sz="1300"/>
              <a:pPr eaLnBrk="1" hangingPunct="1"/>
              <a:t>13</a:t>
            </a:fld>
            <a:endParaRPr lang="es-ES"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9775" y="512763"/>
            <a:ext cx="341947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67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980A2D-1333-3A43-AC4A-234FF8D65DA1}" type="slidenum">
              <a:rPr lang="es-ES" sz="1300"/>
              <a:pPr eaLnBrk="1" hangingPunct="1"/>
              <a:t>14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3891272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9775" y="512763"/>
            <a:ext cx="341947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67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980A2D-1333-3A43-AC4A-234FF8D65DA1}" type="slidenum">
              <a:rPr lang="es-ES" sz="1300"/>
              <a:pPr eaLnBrk="1" hangingPunct="1"/>
              <a:t>15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4121718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9775" y="512763"/>
            <a:ext cx="341947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67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980A2D-1333-3A43-AC4A-234FF8D65DA1}" type="slidenum">
              <a:rPr lang="es-ES" sz="1300"/>
              <a:pPr eaLnBrk="1" hangingPunct="1"/>
              <a:t>16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2801814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9775" y="512763"/>
            <a:ext cx="341947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67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980A2D-1333-3A43-AC4A-234FF8D65DA1}" type="slidenum">
              <a:rPr lang="es-ES" sz="1300"/>
              <a:pPr eaLnBrk="1" hangingPunct="1"/>
              <a:t>17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17546899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9775" y="512763"/>
            <a:ext cx="341947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67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980A2D-1333-3A43-AC4A-234FF8D65DA1}" type="slidenum">
              <a:rPr lang="es-ES" sz="1300"/>
              <a:pPr eaLnBrk="1" hangingPunct="1"/>
              <a:t>18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315768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9775" y="512763"/>
            <a:ext cx="341947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67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980A2D-1333-3A43-AC4A-234FF8D65DA1}" type="slidenum">
              <a:rPr lang="es-ES" sz="1300"/>
              <a:pPr eaLnBrk="1" hangingPunct="1"/>
              <a:t>19</a:t>
            </a:fld>
            <a:endParaRPr lang="es-E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3B1B6-01E7-F64F-8823-887D4F024EA3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9616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9775" y="512763"/>
            <a:ext cx="341947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67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980A2D-1333-3A43-AC4A-234FF8D65DA1}" type="slidenum">
              <a:rPr lang="es-ES" sz="1300"/>
              <a:pPr eaLnBrk="1" hangingPunct="1"/>
              <a:t>20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1745260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9775" y="512763"/>
            <a:ext cx="341947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67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980A2D-1333-3A43-AC4A-234FF8D65DA1}" type="slidenum">
              <a:rPr lang="es-ES" sz="1300"/>
              <a:pPr eaLnBrk="1" hangingPunct="1"/>
              <a:t>21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17496964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9775" y="512763"/>
            <a:ext cx="341947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67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980A2D-1333-3A43-AC4A-234FF8D65DA1}" type="slidenum">
              <a:rPr lang="es-ES" sz="1300"/>
              <a:pPr eaLnBrk="1" hangingPunct="1"/>
              <a:t>22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37746284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9775" y="512763"/>
            <a:ext cx="341947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67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980A2D-1333-3A43-AC4A-234FF8D65DA1}" type="slidenum">
              <a:rPr lang="es-ES" sz="1300"/>
              <a:pPr eaLnBrk="1" hangingPunct="1"/>
              <a:t>23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4048118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9775" y="512763"/>
            <a:ext cx="341947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67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980A2D-1333-3A43-AC4A-234FF8D65DA1}" type="slidenum">
              <a:rPr lang="es-ES" sz="1300"/>
              <a:pPr eaLnBrk="1" hangingPunct="1"/>
              <a:t>24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578536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9775" y="512763"/>
            <a:ext cx="341947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67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980A2D-1333-3A43-AC4A-234FF8D65DA1}" type="slidenum">
              <a:rPr lang="es-ES" sz="1300"/>
              <a:pPr eaLnBrk="1" hangingPunct="1"/>
              <a:t>25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8417167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9775" y="512763"/>
            <a:ext cx="341947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67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980A2D-1333-3A43-AC4A-234FF8D65DA1}" type="slidenum">
              <a:rPr lang="es-ES" sz="1300"/>
              <a:pPr eaLnBrk="1" hangingPunct="1"/>
              <a:t>26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40823375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9775" y="512763"/>
            <a:ext cx="341947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67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980A2D-1333-3A43-AC4A-234FF8D65DA1}" type="slidenum">
              <a:rPr lang="es-ES" sz="1300"/>
              <a:pPr eaLnBrk="1" hangingPunct="1"/>
              <a:t>27</a:t>
            </a:fld>
            <a:endParaRPr lang="es-ES" sz="13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9775" y="512763"/>
            <a:ext cx="341947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67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980A2D-1333-3A43-AC4A-234FF8D65DA1}" type="slidenum">
              <a:rPr lang="es-ES" sz="1300"/>
              <a:pPr eaLnBrk="1" hangingPunct="1"/>
              <a:t>28</a:t>
            </a:fld>
            <a:endParaRPr lang="es-ES" sz="13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9775" y="512763"/>
            <a:ext cx="341947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67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980A2D-1333-3A43-AC4A-234FF8D65DA1}" type="slidenum">
              <a:rPr lang="es-ES" sz="1300"/>
              <a:pPr eaLnBrk="1" hangingPunct="1"/>
              <a:t>29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3027359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9775" y="512763"/>
            <a:ext cx="341947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noProof="0" dirty="0" smtClean="0">
              <a:latin typeface="Calibri" charset="0"/>
            </a:endParaRPr>
          </a:p>
        </p:txBody>
      </p:sp>
      <p:sp>
        <p:nvSpPr>
          <p:cNvPr id="2048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C32BC6-506D-484E-BAF5-B477E96F2BB0}" type="slidenum">
              <a:rPr lang="es-ES" sz="1300"/>
              <a:pPr eaLnBrk="1" hangingPunct="1"/>
              <a:t>3</a:t>
            </a:fld>
            <a:endParaRPr lang="es-ES" sz="1300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9775" y="512763"/>
            <a:ext cx="341947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67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980A2D-1333-3A43-AC4A-234FF8D65DA1}" type="slidenum">
              <a:rPr lang="es-ES" sz="1300"/>
              <a:pPr eaLnBrk="1" hangingPunct="1"/>
              <a:t>30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12965759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9775" y="512763"/>
            <a:ext cx="341947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67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980A2D-1333-3A43-AC4A-234FF8D65DA1}" type="slidenum">
              <a:rPr lang="es-ES" sz="1300"/>
              <a:pPr eaLnBrk="1" hangingPunct="1"/>
              <a:t>31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8446379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9775" y="512763"/>
            <a:ext cx="341947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67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980A2D-1333-3A43-AC4A-234FF8D65DA1}" type="slidenum">
              <a:rPr lang="es-ES" sz="1300"/>
              <a:pPr eaLnBrk="1" hangingPunct="1"/>
              <a:t>32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6211334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9775" y="512763"/>
            <a:ext cx="341947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67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980A2D-1333-3A43-AC4A-234FF8D65DA1}" type="slidenum">
              <a:rPr lang="es-ES" sz="1300"/>
              <a:pPr eaLnBrk="1" hangingPunct="1"/>
              <a:t>33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15256916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9775" y="512763"/>
            <a:ext cx="341947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67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980A2D-1333-3A43-AC4A-234FF8D65DA1}" type="slidenum">
              <a:rPr lang="es-ES" sz="1300"/>
              <a:pPr eaLnBrk="1" hangingPunct="1"/>
              <a:t>34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9359734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9775" y="512763"/>
            <a:ext cx="341947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67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980A2D-1333-3A43-AC4A-234FF8D65DA1}" type="slidenum">
              <a:rPr lang="es-ES" sz="1300"/>
              <a:pPr eaLnBrk="1" hangingPunct="1"/>
              <a:t>35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20679398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9775" y="512763"/>
            <a:ext cx="341947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67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980A2D-1333-3A43-AC4A-234FF8D65DA1}" type="slidenum">
              <a:rPr lang="es-ES" sz="1300"/>
              <a:pPr eaLnBrk="1" hangingPunct="1"/>
              <a:t>36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6514252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9775" y="512763"/>
            <a:ext cx="341947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67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980A2D-1333-3A43-AC4A-234FF8D65DA1}" type="slidenum">
              <a:rPr lang="es-ES" sz="1300"/>
              <a:pPr eaLnBrk="1" hangingPunct="1"/>
              <a:t>37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29642977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9775" y="512763"/>
            <a:ext cx="341947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9634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endParaRPr lang="en-US" sz="1200" u="none" kern="1200" baseline="0" noProof="0" dirty="0" smtClean="0">
              <a:solidFill>
                <a:schemeClr val="tx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96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2DBECD-E19D-D24C-8EDE-E992600F7946}" type="slidenum">
              <a:rPr lang="es-ES" sz="1300"/>
              <a:pPr eaLnBrk="1" hangingPunct="1"/>
              <a:t>38</a:t>
            </a:fld>
            <a:endParaRPr lang="es-ES" sz="13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9775" y="512763"/>
            <a:ext cx="341947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9634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endParaRPr lang="en-US" sz="1200" u="none" kern="1200" baseline="0" noProof="0" dirty="0" smtClean="0">
              <a:solidFill>
                <a:schemeClr val="tx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96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2DBECD-E19D-D24C-8EDE-E992600F7946}" type="slidenum">
              <a:rPr lang="es-ES" sz="1300"/>
              <a:pPr eaLnBrk="1" hangingPunct="1"/>
              <a:t>39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2456991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9775" y="512763"/>
            <a:ext cx="341947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noProof="0" dirty="0" smtClean="0">
              <a:latin typeface="Calibri" charset="0"/>
            </a:endParaRPr>
          </a:p>
        </p:txBody>
      </p:sp>
      <p:sp>
        <p:nvSpPr>
          <p:cNvPr id="2048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C32BC6-506D-484E-BAF5-B477E96F2BB0}" type="slidenum">
              <a:rPr lang="es-ES" sz="1300"/>
              <a:pPr eaLnBrk="1" hangingPunct="1"/>
              <a:t>4</a:t>
            </a:fld>
            <a:endParaRPr lang="es-ES" sz="13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9775" y="512763"/>
            <a:ext cx="341947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9634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endParaRPr lang="en-US" sz="1200" u="none" kern="1200" baseline="0" noProof="0" dirty="0" smtClean="0">
              <a:solidFill>
                <a:schemeClr val="tx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96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2DBECD-E19D-D24C-8EDE-E992600F7946}" type="slidenum">
              <a:rPr lang="es-ES" sz="1300"/>
              <a:pPr eaLnBrk="1" hangingPunct="1"/>
              <a:t>40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2368692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9775" y="512763"/>
            <a:ext cx="341947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en-US" noProof="0" dirty="0">
              <a:latin typeface="Calibri" charset="0"/>
            </a:endParaRPr>
          </a:p>
        </p:txBody>
      </p:sp>
      <p:sp>
        <p:nvSpPr>
          <p:cNvPr id="163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E27DAD6-D0A4-AF48-99B6-120E0EFEB305}" type="slidenum">
              <a:rPr lang="es-ES" sz="1300"/>
              <a:pPr eaLnBrk="1" hangingPunct="1"/>
              <a:t>42</a:t>
            </a:fld>
            <a:endParaRPr lang="es-ES" sz="1300" dirty="0"/>
          </a:p>
        </p:txBody>
      </p:sp>
    </p:spTree>
    <p:extLst>
      <p:ext uri="{BB962C8B-B14F-4D97-AF65-F5344CB8AC3E}">
        <p14:creationId xmlns:p14="http://schemas.microsoft.com/office/powerpoint/2010/main" val="3338397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9775" y="512763"/>
            <a:ext cx="341947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noProof="0" dirty="0" smtClean="0">
              <a:latin typeface="Calibri" charset="0"/>
            </a:endParaRPr>
          </a:p>
        </p:txBody>
      </p:sp>
      <p:sp>
        <p:nvSpPr>
          <p:cNvPr id="2048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C32BC6-506D-484E-BAF5-B477E96F2BB0}" type="slidenum">
              <a:rPr lang="es-ES" sz="1300"/>
              <a:pPr eaLnBrk="1" hangingPunct="1"/>
              <a:t>5</a:t>
            </a:fld>
            <a:endParaRPr lang="es-ES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9775" y="512763"/>
            <a:ext cx="341947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noProof="0" dirty="0">
              <a:latin typeface="Calibri" charset="0"/>
            </a:endParaRPr>
          </a:p>
        </p:txBody>
      </p:sp>
      <p:sp>
        <p:nvSpPr>
          <p:cNvPr id="22531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D92924-1AE6-D749-9C70-DEE98E37861E}" type="slidenum">
              <a:rPr lang="es-ES" sz="1300"/>
              <a:pPr eaLnBrk="1" hangingPunct="1"/>
              <a:t>6</a:t>
            </a:fld>
            <a:endParaRPr lang="es-ES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9775" y="512763"/>
            <a:ext cx="341947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noProof="0" dirty="0" smtClean="0">
              <a:latin typeface="Calibri" charset="0"/>
            </a:endParaRPr>
          </a:p>
        </p:txBody>
      </p:sp>
      <p:sp>
        <p:nvSpPr>
          <p:cNvPr id="22531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D92924-1AE6-D749-9C70-DEE98E37861E}" type="slidenum">
              <a:rPr lang="es-ES" sz="1300"/>
              <a:pPr eaLnBrk="1" hangingPunct="1"/>
              <a:t>7</a:t>
            </a:fld>
            <a:endParaRPr lang="es-ES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9775" y="512763"/>
            <a:ext cx="341947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noProof="0" dirty="0" smtClean="0">
              <a:latin typeface="Calibri" charset="0"/>
            </a:endParaRPr>
          </a:p>
        </p:txBody>
      </p:sp>
      <p:sp>
        <p:nvSpPr>
          <p:cNvPr id="2662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D7B27EC-2B19-0E44-999F-A88CD30E821F}" type="slidenum">
              <a:rPr lang="es-ES" sz="1300"/>
              <a:pPr eaLnBrk="1" hangingPunct="1"/>
              <a:t>8</a:t>
            </a:fld>
            <a:endParaRPr lang="es-ES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9775" y="512763"/>
            <a:ext cx="3419475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noProof="0" dirty="0" smtClean="0">
              <a:latin typeface="Calibri" charset="0"/>
            </a:endParaRPr>
          </a:p>
        </p:txBody>
      </p:sp>
      <p:sp>
        <p:nvSpPr>
          <p:cNvPr id="2662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D7B27EC-2B19-0E44-999F-A88CD30E821F}" type="slidenum">
              <a:rPr lang="es-ES" sz="1300"/>
              <a:pPr eaLnBrk="1" hangingPunct="1"/>
              <a:t>9</a:t>
            </a:fld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786925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C4D4E-E885-3342-981E-5C89743A4ABD}" type="datetime1">
              <a:rPr lang="es-UY"/>
              <a:pPr>
                <a:defRPr/>
              </a:pPr>
              <a:t>30/1/2019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94A31-EB05-6744-ACD2-7DFC0CB7EE88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98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EB2CB-ECA4-FC4D-8CE2-B4B1D6596F27}" type="datetime1">
              <a:rPr lang="es-UY"/>
              <a:pPr>
                <a:defRPr/>
              </a:pPr>
              <a:t>30/1/2019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A83E-B8A0-E642-9308-3F750035431F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5211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A14D4-7A7B-DA42-B62F-6999B5FEC767}" type="datetime1">
              <a:rPr lang="es-UY"/>
              <a:pPr>
                <a:defRPr/>
              </a:pPr>
              <a:t>30/1/2019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E6459-FD99-4E4F-8DEF-DA319767C34D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47134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274639"/>
            <a:ext cx="7200800" cy="634082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91680" y="1628801"/>
            <a:ext cx="6995120" cy="4497363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UY" dirty="0"/>
          </a:p>
        </p:txBody>
      </p:sp>
      <p:sp>
        <p:nvSpPr>
          <p:cNvPr id="9" name="2 Subtítulo"/>
          <p:cNvSpPr>
            <a:spLocks noGrp="1"/>
          </p:cNvSpPr>
          <p:nvPr>
            <p:ph type="subTitle" idx="13"/>
          </p:nvPr>
        </p:nvSpPr>
        <p:spPr>
          <a:xfrm>
            <a:off x="2051720" y="836712"/>
            <a:ext cx="6624736" cy="36004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U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4"/>
          </p:nvPr>
        </p:nvSpPr>
        <p:spPr>
          <a:xfrm>
            <a:off x="4283968" y="6309320"/>
            <a:ext cx="586359" cy="365125"/>
          </a:xfrm>
        </p:spPr>
        <p:txBody>
          <a:bodyPr/>
          <a:lstStyle>
            <a:lvl1pPr algn="ctr">
              <a:defRPr sz="1400" b="1"/>
            </a:lvl1pPr>
          </a:lstStyle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‹Nº›</a:t>
            </a:fld>
            <a:endParaRPr lang="es-UY" dirty="0"/>
          </a:p>
        </p:txBody>
      </p:sp>
      <p:pic>
        <p:nvPicPr>
          <p:cNvPr id="7" name="Imagen 6" descr="logo_ESPE_2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152128" cy="1041818"/>
          </a:xfrm>
          <a:prstGeom prst="rect">
            <a:avLst/>
          </a:prstGeom>
        </p:spPr>
      </p:pic>
      <p:pic>
        <p:nvPicPr>
          <p:cNvPr id="8" name="Imagen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77272"/>
            <a:ext cx="1080120" cy="97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144313" y="1477963"/>
            <a:ext cx="1403351" cy="359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379413" indent="-920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  <a:cs typeface="+mn-cs"/>
              </a:rPr>
              <a:t>Introducción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  <a:cs typeface="+mn-cs"/>
              </a:rPr>
              <a:t>Antecedentes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Problema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Objetivos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  <a:cs typeface="+mn-cs"/>
              </a:rPr>
              <a:t>Alcance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  <a:cs typeface="+mn-cs"/>
              </a:rPr>
              <a:t>Marco teórico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  <a:cs typeface="+mn-cs"/>
              </a:rPr>
              <a:t>Metodología de investigación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  <a:cs typeface="+mn-cs"/>
              </a:rPr>
              <a:t>Modelos propuestos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Modelo conceptual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Modelo de procesos</a:t>
            </a:r>
            <a:endParaRPr lang="es-EC" altLang="en-US" sz="1000" i="1" dirty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Validación del prototipo</a:t>
            </a:r>
            <a:endParaRPr lang="es-EC" altLang="en-US" sz="1200" b="1" i="1" dirty="0" smtClean="0">
              <a:latin typeface="Tahoma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Conclusiones</a:t>
            </a:r>
            <a:endParaRPr lang="es-EC" altLang="en-US" sz="1200" b="1" i="1" dirty="0">
              <a:latin typeface="Tahom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82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arcador de número de diapositiva"/>
          <p:cNvSpPr>
            <a:spLocks noGrp="1"/>
          </p:cNvSpPr>
          <p:nvPr>
            <p:ph type="sldNum" sz="quarter" idx="14"/>
          </p:nvPr>
        </p:nvSpPr>
        <p:spPr>
          <a:xfrm>
            <a:off x="4283968" y="6309320"/>
            <a:ext cx="586359" cy="365125"/>
          </a:xfrm>
        </p:spPr>
        <p:txBody>
          <a:bodyPr/>
          <a:lstStyle>
            <a:lvl1pPr algn="ctr">
              <a:defRPr sz="1400" b="1"/>
            </a:lvl1pPr>
          </a:lstStyle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‹Nº›</a:t>
            </a:fld>
            <a:endParaRPr lang="es-UY" dirty="0"/>
          </a:p>
        </p:txBody>
      </p:sp>
      <p:pic>
        <p:nvPicPr>
          <p:cNvPr id="8" name="Imagen 7" descr="logo_ESPE_2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152128" cy="1041818"/>
          </a:xfrm>
          <a:prstGeom prst="rect">
            <a:avLst/>
          </a:prstGeom>
        </p:spPr>
      </p:pic>
      <p:pic>
        <p:nvPicPr>
          <p:cNvPr id="9" name="Imagen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77272"/>
            <a:ext cx="1080120" cy="97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1475656" y="274639"/>
            <a:ext cx="7200800" cy="634082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UY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497363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UY" dirty="0"/>
          </a:p>
        </p:txBody>
      </p:sp>
      <p:sp>
        <p:nvSpPr>
          <p:cNvPr id="12" name="2 Subtítulo"/>
          <p:cNvSpPr>
            <a:spLocks noGrp="1"/>
          </p:cNvSpPr>
          <p:nvPr>
            <p:ph type="subTitle" idx="13"/>
          </p:nvPr>
        </p:nvSpPr>
        <p:spPr>
          <a:xfrm>
            <a:off x="2051720" y="836712"/>
            <a:ext cx="6624736" cy="36004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879368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FB23F-97EA-BB42-A590-AD8A84459438}" type="datetime1">
              <a:rPr lang="es-UY"/>
              <a:pPr>
                <a:defRPr/>
              </a:pPr>
              <a:t>30/1/2019</a:t>
            </a:fld>
            <a:endParaRPr lang="es-U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AB2A9-F693-4141-B1DF-7112371DD857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907830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E8F95-5358-9C4D-B269-ABFE6E14947A}" type="datetime1">
              <a:rPr lang="es-UY"/>
              <a:pPr>
                <a:defRPr/>
              </a:pPr>
              <a:t>30/1/2019</a:t>
            </a:fld>
            <a:endParaRPr lang="es-UY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180D7-26E7-DD42-9893-8EACDD24DED2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94485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UY" dirty="0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13354-9CA8-0946-A1E1-16C7BC8CB259}" type="datetime1">
              <a:rPr lang="es-UY"/>
              <a:pPr>
                <a:defRPr/>
              </a:pPr>
              <a:t>30/1/2019</a:t>
            </a:fld>
            <a:endParaRPr lang="es-UY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B1224-8D32-594D-909F-20628313961D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93983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53AF6-D7F2-A647-B178-6BE5226A6705}" type="datetime1">
              <a:rPr lang="es-UY"/>
              <a:pPr>
                <a:defRPr/>
              </a:pPr>
              <a:t>30/1/2019</a:t>
            </a:fld>
            <a:endParaRPr lang="es-UY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95D73-390E-D346-B46B-DF2BB8DA0C76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974506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E78B6-A000-5B40-8F7C-792C88BB7851}" type="datetime1">
              <a:rPr lang="es-UY"/>
              <a:pPr>
                <a:defRPr/>
              </a:pPr>
              <a:t>30/1/2019</a:t>
            </a:fld>
            <a:endParaRPr lang="es-U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3047C-C345-E94A-AE93-B967D4563D96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4812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70DB8-0C5E-3A43-B2EF-16D48D1E25DC}" type="datetime1">
              <a:rPr lang="es-UY"/>
              <a:pPr>
                <a:defRPr/>
              </a:pPr>
              <a:t>30/1/2019</a:t>
            </a:fld>
            <a:endParaRPr lang="es-U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5EC9D-002F-E643-BBB6-1D7111419662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070401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D82637AB-3CA6-AB48-B0D6-A8212463AB24}" type="datetime1">
              <a:rPr lang="es-UY"/>
              <a:pPr>
                <a:defRPr/>
              </a:pPr>
              <a:t>30/1/2019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0E3DD157-C729-3D4F-A64D-F7E0D75357D5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7" r:id="rId1"/>
    <p:sldLayoutId id="2147484907" r:id="rId2"/>
    <p:sldLayoutId id="2147484898" r:id="rId3"/>
    <p:sldLayoutId id="2147484899" r:id="rId4"/>
    <p:sldLayoutId id="2147484900" r:id="rId5"/>
    <p:sldLayoutId id="2147484901" r:id="rId6"/>
    <p:sldLayoutId id="2147484902" r:id="rId7"/>
    <p:sldLayoutId id="2147484903" r:id="rId8"/>
    <p:sldLayoutId id="2147484904" r:id="rId9"/>
    <p:sldLayoutId id="2147484905" r:id="rId10"/>
    <p:sldLayoutId id="214748490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2.wdp"/><Relationship Id="rId5" Type="http://schemas.openxmlformats.org/officeDocument/2006/relationships/image" Target="../media/image7.jpe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ctrTitle"/>
          </p:nvPr>
        </p:nvSpPr>
        <p:spPr>
          <a:xfrm>
            <a:off x="684213" y="738634"/>
            <a:ext cx="7772400" cy="1898278"/>
          </a:xfrm>
        </p:spPr>
        <p:txBody>
          <a:bodyPr/>
          <a:lstStyle/>
          <a:p>
            <a:pPr eaLnBrk="1" hangingPunct="1"/>
            <a:r>
              <a:rPr lang="es-EC" sz="3200" b="1" dirty="0">
                <a:latin typeface="Calibri" panose="020F0502020204030204" pitchFamily="34" charset="0"/>
                <a:cs typeface="Calibri" panose="020F0502020204030204" pitchFamily="34" charset="0"/>
              </a:rPr>
              <a:t>ESTUDIO DE CASO PARA LA ADOPCIÓN DEL PARADIGMA DE INVESTIGACIÓN REPRODUCIBLE EN INGENIERÍA DE </a:t>
            </a:r>
            <a:r>
              <a:rPr lang="es-EC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  <a:endParaRPr lang="en-GB" sz="3200" b="1" dirty="0">
              <a:latin typeface="Calibri" charset="0"/>
            </a:endParaRPr>
          </a:p>
        </p:txBody>
      </p:sp>
      <p:sp>
        <p:nvSpPr>
          <p:cNvPr id="15362" name="2 Subtítulo"/>
          <p:cNvSpPr>
            <a:spLocks noGrp="1"/>
          </p:cNvSpPr>
          <p:nvPr>
            <p:ph type="subTitle" idx="1"/>
          </p:nvPr>
        </p:nvSpPr>
        <p:spPr>
          <a:xfrm>
            <a:off x="971053" y="3068960"/>
            <a:ext cx="7345363" cy="2016224"/>
          </a:xfrm>
        </p:spPr>
        <p:txBody>
          <a:bodyPr/>
          <a:lstStyle/>
          <a:p>
            <a:pPr eaLnBrk="1" hangingPunct="1"/>
            <a:r>
              <a:rPr lang="es-ES" sz="1600" b="1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s-ES" sz="1800" b="1" dirty="0" smtClean="0">
                <a:solidFill>
                  <a:schemeClr val="tx1"/>
                </a:solidFill>
                <a:latin typeface="Calibri" charset="0"/>
              </a:rPr>
              <a:t>AUTORES:</a:t>
            </a:r>
          </a:p>
          <a:p>
            <a:pPr eaLnBrk="1" hangingPunct="1"/>
            <a:r>
              <a:rPr lang="es-ES" sz="1800" b="1" i="1" dirty="0" smtClean="0">
                <a:solidFill>
                  <a:schemeClr val="tx1"/>
                </a:solidFill>
                <a:latin typeface="Calibri" charset="0"/>
              </a:rPr>
              <a:t>Fernández Peñafiel, Santiago Miguel</a:t>
            </a:r>
            <a:endParaRPr lang="es-ES" sz="1800" b="1" i="1" dirty="0">
              <a:solidFill>
                <a:schemeClr val="tx1"/>
              </a:solidFill>
              <a:latin typeface="Calibri" charset="0"/>
            </a:endParaRPr>
          </a:p>
          <a:p>
            <a:pPr eaLnBrk="1" hangingPunct="1"/>
            <a:r>
              <a:rPr lang="es-ES" sz="1800" b="1" i="1" dirty="0" smtClean="0">
                <a:solidFill>
                  <a:schemeClr val="tx1"/>
                </a:solidFill>
                <a:latin typeface="Calibri" charset="0"/>
              </a:rPr>
              <a:t>Rodríguez Quinto, Marco Vinicio</a:t>
            </a:r>
          </a:p>
          <a:p>
            <a:pPr eaLnBrk="1" hangingPunct="1"/>
            <a:endParaRPr lang="es-ES" sz="1800" b="1" i="1" dirty="0" smtClean="0">
              <a:solidFill>
                <a:schemeClr val="tx1"/>
              </a:solidFill>
              <a:latin typeface="Calibri" charset="0"/>
            </a:endParaRPr>
          </a:p>
          <a:p>
            <a:pPr eaLnBrk="1" hangingPunct="1"/>
            <a:r>
              <a:rPr lang="es-ES" sz="1800" b="1" dirty="0" smtClean="0">
                <a:solidFill>
                  <a:schemeClr val="tx1"/>
                </a:solidFill>
                <a:latin typeface="Calibri" charset="0"/>
              </a:rPr>
              <a:t>DIRECTOR:</a:t>
            </a:r>
          </a:p>
          <a:p>
            <a:pPr eaLnBrk="1" hangingPunct="1"/>
            <a:r>
              <a:rPr lang="es-ES" sz="1800" b="1" i="1" dirty="0" smtClean="0">
                <a:solidFill>
                  <a:schemeClr val="tx1"/>
                </a:solidFill>
                <a:latin typeface="Calibri" charset="0"/>
              </a:rPr>
              <a:t>Ing</a:t>
            </a:r>
            <a:r>
              <a:rPr lang="es-ES" sz="1800" b="1" i="1" dirty="0">
                <a:solidFill>
                  <a:schemeClr val="tx1"/>
                </a:solidFill>
                <a:latin typeface="Calibri" charset="0"/>
              </a:rPr>
              <a:t>. Fonseca Carrera, Efraín Rodrigo, PhD</a:t>
            </a:r>
          </a:p>
        </p:txBody>
      </p:sp>
      <p:pic>
        <p:nvPicPr>
          <p:cNvPr id="8" name="Imagen 1" descr="LOGO-PRINCIPAL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33256"/>
            <a:ext cx="2808000" cy="72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085953"/>
            <a:ext cx="1584176" cy="158417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707904" y="601199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latin typeface="Calibri" charset="0"/>
              </a:rPr>
              <a:t>JUEVES 31 DE ENERO DE 2019</a:t>
            </a:r>
          </a:p>
        </p:txBody>
      </p:sp>
    </p:spTree>
  </p:cSld>
  <p:clrMapOvr>
    <a:masterClrMapping/>
  </p:clrMapOvr>
  <p:transition advTm="1099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3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5CDF87-B785-394C-A51E-C9C2AE5811BC}" type="slidenum">
              <a:rPr lang="es-UY" sz="1200">
                <a:solidFill>
                  <a:srgbClr val="898989"/>
                </a:solidFill>
                <a:latin typeface="Calibri" charset="0"/>
              </a:rPr>
              <a:pPr eaLnBrk="1" hangingPunct="1"/>
              <a:t>10</a:t>
            </a:fld>
            <a:endParaRPr lang="es-UY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5844" name="Título 1"/>
          <p:cNvSpPr>
            <a:spLocks noGrp="1"/>
          </p:cNvSpPr>
          <p:nvPr>
            <p:ph type="title"/>
          </p:nvPr>
        </p:nvSpPr>
        <p:spPr>
          <a:xfrm>
            <a:off x="1476376" y="274638"/>
            <a:ext cx="7199313" cy="633412"/>
          </a:xfrm>
        </p:spPr>
        <p:txBody>
          <a:bodyPr/>
          <a:lstStyle/>
          <a:p>
            <a:r>
              <a:rPr lang="es-EC" dirty="0" smtClean="0">
                <a:latin typeface="Calibri" charset="0"/>
              </a:rPr>
              <a:t>Marco teórico</a:t>
            </a:r>
            <a:endParaRPr lang="es-EC" dirty="0">
              <a:latin typeface="Calibri" charset="0"/>
            </a:endParaRPr>
          </a:p>
        </p:txBody>
      </p:sp>
      <p:sp>
        <p:nvSpPr>
          <p:cNvPr id="35845" name="Subtítulo 3"/>
          <p:cNvSpPr>
            <a:spLocks noGrp="1"/>
          </p:cNvSpPr>
          <p:nvPr>
            <p:ph type="subTitle" idx="13"/>
          </p:nvPr>
        </p:nvSpPr>
        <p:spPr>
          <a:xfrm>
            <a:off x="1476376" y="836614"/>
            <a:ext cx="7559675" cy="360362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rgbClr val="898989"/>
                </a:solidFill>
                <a:latin typeface="Calibri" charset="0"/>
              </a:rPr>
              <a:t>Propósito de la Investigación </a:t>
            </a:r>
            <a:r>
              <a:rPr lang="es-EC" dirty="0">
                <a:solidFill>
                  <a:srgbClr val="898989"/>
                </a:solidFill>
                <a:latin typeface="Calibri" charset="0"/>
              </a:rPr>
              <a:t>R</a:t>
            </a:r>
            <a:r>
              <a:rPr lang="es-EC" dirty="0" smtClean="0">
                <a:solidFill>
                  <a:srgbClr val="898989"/>
                </a:solidFill>
                <a:latin typeface="Calibri" charset="0"/>
              </a:rPr>
              <a:t>eproducible</a:t>
            </a:r>
            <a:endParaRPr lang="es-EC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 rot="5400000">
            <a:off x="56416" y="2603416"/>
            <a:ext cx="192088" cy="228600"/>
          </a:xfrm>
          <a:prstGeom prst="upArrow">
            <a:avLst>
              <a:gd name="adj1" fmla="val 50000"/>
              <a:gd name="adj2" fmla="val 25003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>
              <a:cs typeface="+mn-cs"/>
            </a:endParaRPr>
          </a:p>
        </p:txBody>
      </p:sp>
      <p:cxnSp>
        <p:nvCxnSpPr>
          <p:cNvPr id="17" name="7 Conector recto"/>
          <p:cNvCxnSpPr/>
          <p:nvPr/>
        </p:nvCxnSpPr>
        <p:spPr>
          <a:xfrm>
            <a:off x="69851" y="1628775"/>
            <a:ext cx="0" cy="44641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5 Rectángulo"/>
          <p:cNvSpPr/>
          <p:nvPr/>
        </p:nvSpPr>
        <p:spPr>
          <a:xfrm>
            <a:off x="61914" y="1589086"/>
            <a:ext cx="45719" cy="111983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/>
          </a:p>
        </p:txBody>
      </p:sp>
      <p:pic>
        <p:nvPicPr>
          <p:cNvPr id="3076" name="Picture 4" descr="Resultado de imagen para archivo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6832"/>
            <a:ext cx="244827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recrea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01330"/>
            <a:ext cx="2446561" cy="146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do de imagen para resultado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09335"/>
            <a:ext cx="3492623" cy="209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esultado de imagen para researcher icon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45" y="4647527"/>
            <a:ext cx="1514723" cy="151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echa curvada hacia abajo 10"/>
          <p:cNvSpPr/>
          <p:nvPr/>
        </p:nvSpPr>
        <p:spPr>
          <a:xfrm rot="16200000">
            <a:off x="641693" y="3550478"/>
            <a:ext cx="2730695" cy="90356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2" name="Flecha curvada hacia abajo 11"/>
          <p:cNvSpPr/>
          <p:nvPr/>
        </p:nvSpPr>
        <p:spPr>
          <a:xfrm rot="5769289">
            <a:off x="7137357" y="3558444"/>
            <a:ext cx="2376986" cy="88350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3" name="Flecha derecha 12"/>
          <p:cNvSpPr/>
          <p:nvPr/>
        </p:nvSpPr>
        <p:spPr>
          <a:xfrm>
            <a:off x="4650982" y="2508569"/>
            <a:ext cx="697688" cy="390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CuadroTexto 1"/>
          <p:cNvSpPr txBox="1"/>
          <p:nvPr/>
        </p:nvSpPr>
        <p:spPr>
          <a:xfrm>
            <a:off x="2799140" y="602128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 smtClean="0"/>
              <a:t>Investigador</a:t>
            </a:r>
            <a:endParaRPr lang="es-EC" sz="1800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676465" y="3634607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 smtClean="0"/>
              <a:t>Datos</a:t>
            </a:r>
            <a:r>
              <a:rPr lang="en-US" sz="1800" i="1" dirty="0" smtClean="0"/>
              <a:t>, </a:t>
            </a:r>
            <a:r>
              <a:rPr lang="en-US" sz="1800" i="1" dirty="0" err="1" smtClean="0"/>
              <a:t>códigos</a:t>
            </a:r>
            <a:r>
              <a:rPr lang="en-US" sz="1800" i="1" dirty="0" smtClean="0"/>
              <a:t> </a:t>
            </a:r>
          </a:p>
          <a:p>
            <a:r>
              <a:rPr lang="en-US" sz="1800" i="1" dirty="0" err="1" smtClean="0"/>
              <a:t>documentaci</a:t>
            </a:r>
            <a:r>
              <a:rPr lang="es-EC" sz="1800" i="1" dirty="0" err="1"/>
              <a:t>ó</a:t>
            </a:r>
            <a:r>
              <a:rPr lang="en-US" sz="1800" i="1" dirty="0" smtClean="0"/>
              <a:t>n</a:t>
            </a:r>
            <a:endParaRPr lang="es-EC" sz="1800" i="1" dirty="0"/>
          </a:p>
        </p:txBody>
      </p:sp>
      <p:sp>
        <p:nvSpPr>
          <p:cNvPr id="20" name="CuadroTexto 19"/>
          <p:cNvSpPr txBox="1"/>
          <p:nvPr/>
        </p:nvSpPr>
        <p:spPr>
          <a:xfrm>
            <a:off x="5652120" y="3429000"/>
            <a:ext cx="2059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RECREAR</a:t>
            </a:r>
            <a:endParaRPr lang="es-EC" sz="2800" b="1" dirty="0"/>
          </a:p>
        </p:txBody>
      </p:sp>
      <p:sp>
        <p:nvSpPr>
          <p:cNvPr id="21" name="CuadroTexto 20"/>
          <p:cNvSpPr txBox="1"/>
          <p:nvPr/>
        </p:nvSpPr>
        <p:spPr>
          <a:xfrm rot="1888962">
            <a:off x="5000081" y="5157761"/>
            <a:ext cx="380993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3600" dirty="0" smtClean="0">
                <a:latin typeface="Bodoni MT Black" panose="02070A03080606020203" pitchFamily="18" charset="0"/>
              </a:rPr>
              <a:t>AUTOMATIZADO</a:t>
            </a:r>
            <a:endParaRPr lang="es-EC" sz="3200" dirty="0">
              <a:latin typeface="Bodoni MT Black" panose="02070A03080606020203" pitchFamily="18" charset="0"/>
            </a:endParaRPr>
          </a:p>
        </p:txBody>
      </p:sp>
    </p:spTree>
  </p:cSld>
  <p:clrMapOvr>
    <a:masterClrMapping/>
  </p:clrMapOvr>
  <p:transition advTm="404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2" grpId="0" animBg="1"/>
      <p:bldP spid="13" grpId="0" animBg="1"/>
      <p:bldP spid="2" grpId="0"/>
      <p:bldP spid="19" grpId="0"/>
      <p:bldP spid="20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3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5CDF87-B785-394C-A51E-C9C2AE5811BC}" type="slidenum">
              <a:rPr lang="es-UY" sz="1200">
                <a:solidFill>
                  <a:srgbClr val="898989"/>
                </a:solidFill>
                <a:latin typeface="Calibri" charset="0"/>
              </a:rPr>
              <a:pPr eaLnBrk="1" hangingPunct="1"/>
              <a:t>11</a:t>
            </a:fld>
            <a:endParaRPr lang="es-UY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5844" name="Título 1"/>
          <p:cNvSpPr>
            <a:spLocks noGrp="1"/>
          </p:cNvSpPr>
          <p:nvPr>
            <p:ph type="title"/>
          </p:nvPr>
        </p:nvSpPr>
        <p:spPr>
          <a:xfrm>
            <a:off x="1476376" y="274638"/>
            <a:ext cx="7199313" cy="633412"/>
          </a:xfrm>
        </p:spPr>
        <p:txBody>
          <a:bodyPr/>
          <a:lstStyle/>
          <a:p>
            <a:r>
              <a:rPr lang="es-EC" dirty="0" smtClean="0">
                <a:latin typeface="Calibri" charset="0"/>
              </a:rPr>
              <a:t>Marco teórico</a:t>
            </a:r>
            <a:endParaRPr lang="es-EC" dirty="0">
              <a:latin typeface="Calibri" charset="0"/>
            </a:endParaRPr>
          </a:p>
        </p:txBody>
      </p:sp>
      <p:cxnSp>
        <p:nvCxnSpPr>
          <p:cNvPr id="19" name="7 Conector recto"/>
          <p:cNvCxnSpPr/>
          <p:nvPr/>
        </p:nvCxnSpPr>
        <p:spPr>
          <a:xfrm>
            <a:off x="69851" y="1628775"/>
            <a:ext cx="0" cy="44641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5 Rectángulo"/>
          <p:cNvSpPr/>
          <p:nvPr/>
        </p:nvSpPr>
        <p:spPr>
          <a:xfrm>
            <a:off x="61914" y="1589089"/>
            <a:ext cx="45719" cy="1119831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 rot="5400000">
            <a:off x="35496" y="2606432"/>
            <a:ext cx="216024" cy="216024"/>
          </a:xfrm>
          <a:prstGeom prst="upArrow">
            <a:avLst>
              <a:gd name="adj1" fmla="val 50000"/>
              <a:gd name="adj2" fmla="val 25003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>
              <a:cs typeface="+mn-cs"/>
            </a:endParaRPr>
          </a:p>
        </p:txBody>
      </p:sp>
      <p:sp>
        <p:nvSpPr>
          <p:cNvPr id="23" name="Subtítulo 3"/>
          <p:cNvSpPr>
            <a:spLocks noGrp="1"/>
          </p:cNvSpPr>
          <p:nvPr>
            <p:ph type="subTitle" idx="13"/>
          </p:nvPr>
        </p:nvSpPr>
        <p:spPr>
          <a:xfrm>
            <a:off x="1476376" y="836614"/>
            <a:ext cx="7559675" cy="360362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rgbClr val="898989"/>
                </a:solidFill>
                <a:latin typeface="Calibri" charset="0"/>
              </a:rPr>
              <a:t>Beneficios de la Investigación Reproducible</a:t>
            </a:r>
            <a:endParaRPr lang="es-EC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5" name="Marcador de contenido 1"/>
          <p:cNvSpPr>
            <a:spLocks noGrp="1"/>
          </p:cNvSpPr>
          <p:nvPr>
            <p:ph idx="1"/>
          </p:nvPr>
        </p:nvSpPr>
        <p:spPr>
          <a:xfrm>
            <a:off x="1547812" y="1470026"/>
            <a:ext cx="7345363" cy="4896544"/>
          </a:xfrm>
        </p:spPr>
        <p:txBody>
          <a:bodyPr/>
          <a:lstStyle/>
          <a:p>
            <a:pPr eaLnBrk="1" hangingPunct="1">
              <a:defRPr/>
            </a:pPr>
            <a:r>
              <a:rPr lang="es-EC" sz="2400" dirty="0" smtClean="0"/>
              <a:t>Aumento de validez del estudio</a:t>
            </a:r>
          </a:p>
          <a:p>
            <a:pPr eaLnBrk="1" hangingPunct="1">
              <a:defRPr/>
            </a:pPr>
            <a:r>
              <a:rPr lang="es-EC" sz="2400" dirty="0" smtClean="0"/>
              <a:t>Contribuye al conjunto de conocimientos</a:t>
            </a:r>
          </a:p>
          <a:p>
            <a:pPr eaLnBrk="1" hangingPunct="1">
              <a:defRPr/>
            </a:pPr>
            <a:r>
              <a:rPr lang="es-EC" sz="2400" dirty="0" smtClean="0"/>
              <a:t>Consolida hallazgos</a:t>
            </a:r>
          </a:p>
          <a:p>
            <a:pPr eaLnBrk="1" hangingPunct="1">
              <a:defRPr/>
            </a:pPr>
            <a:endParaRPr lang="es-EC" sz="2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051859"/>
      </p:ext>
    </p:extLst>
  </p:cSld>
  <p:clrMapOvr>
    <a:masterClrMapping/>
  </p:clrMapOvr>
  <p:transition advTm="404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193150-601B-6E4B-9547-5CD0363623AB}" type="slidenum">
              <a:rPr lang="es-UY" sz="1200">
                <a:solidFill>
                  <a:srgbClr val="898989"/>
                </a:solidFill>
                <a:latin typeface="Calibri" charset="0"/>
              </a:rPr>
              <a:pPr eaLnBrk="1" hangingPunct="1"/>
              <a:t>12</a:t>
            </a:fld>
            <a:endParaRPr lang="es-UY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2468" name="Título 1"/>
          <p:cNvSpPr>
            <a:spLocks noGrp="1"/>
          </p:cNvSpPr>
          <p:nvPr>
            <p:ph type="title"/>
          </p:nvPr>
        </p:nvSpPr>
        <p:spPr>
          <a:xfrm>
            <a:off x="1476376" y="274638"/>
            <a:ext cx="7199313" cy="633412"/>
          </a:xfrm>
        </p:spPr>
        <p:txBody>
          <a:bodyPr/>
          <a:lstStyle/>
          <a:p>
            <a:r>
              <a:rPr lang="es-EC" dirty="0" smtClean="0">
                <a:latin typeface="Calibri" charset="0"/>
              </a:rPr>
              <a:t>Marco teórico</a:t>
            </a:r>
            <a:endParaRPr lang="es-EC" dirty="0">
              <a:latin typeface="Calibri" charset="0"/>
            </a:endParaRPr>
          </a:p>
        </p:txBody>
      </p:sp>
      <p:cxnSp>
        <p:nvCxnSpPr>
          <p:cNvPr id="45" name="7 Conector recto"/>
          <p:cNvCxnSpPr/>
          <p:nvPr/>
        </p:nvCxnSpPr>
        <p:spPr>
          <a:xfrm>
            <a:off x="69851" y="1628775"/>
            <a:ext cx="0" cy="44641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5 Rectángulo"/>
          <p:cNvSpPr/>
          <p:nvPr/>
        </p:nvSpPr>
        <p:spPr>
          <a:xfrm>
            <a:off x="61914" y="1589089"/>
            <a:ext cx="45719" cy="1137866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/>
          </a:p>
        </p:txBody>
      </p:sp>
      <p:sp>
        <p:nvSpPr>
          <p:cNvPr id="47" name="AutoShape 6"/>
          <p:cNvSpPr>
            <a:spLocks noChangeArrowheads="1"/>
          </p:cNvSpPr>
          <p:nvPr/>
        </p:nvSpPr>
        <p:spPr bwMode="auto">
          <a:xfrm rot="5400000">
            <a:off x="48196" y="2636912"/>
            <a:ext cx="144016" cy="144016"/>
          </a:xfrm>
          <a:prstGeom prst="upArrow">
            <a:avLst>
              <a:gd name="adj1" fmla="val 50000"/>
              <a:gd name="adj2" fmla="val 25003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>
              <a:cs typeface="+mn-cs"/>
            </a:endParaRPr>
          </a:p>
        </p:txBody>
      </p:sp>
      <p:sp>
        <p:nvSpPr>
          <p:cNvPr id="42" name="Subtítulo 3"/>
          <p:cNvSpPr>
            <a:spLocks noGrp="1"/>
          </p:cNvSpPr>
          <p:nvPr>
            <p:ph type="subTitle" idx="13"/>
          </p:nvPr>
        </p:nvSpPr>
        <p:spPr>
          <a:xfrm>
            <a:off x="1476376" y="836614"/>
            <a:ext cx="7559675" cy="360362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rgbClr val="898989"/>
                </a:solidFill>
                <a:latin typeface="Calibri" charset="0"/>
              </a:rPr>
              <a:t>Etapas de la investigación reproducible</a:t>
            </a:r>
            <a:endParaRPr lang="es-EC" dirty="0">
              <a:solidFill>
                <a:srgbClr val="898989"/>
              </a:solidFill>
              <a:latin typeface="Calibri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320252694"/>
              </p:ext>
            </p:extLst>
          </p:nvPr>
        </p:nvGraphicFramePr>
        <p:xfrm>
          <a:off x="2028032" y="16287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 rot="20630344">
            <a:off x="2134694" y="2973170"/>
            <a:ext cx="6549359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6000" dirty="0" smtClean="0">
                <a:latin typeface="Bodoni MT Black" panose="02070A03080606020203" pitchFamily="18" charset="0"/>
              </a:rPr>
              <a:t>AUTOMATIZAR</a:t>
            </a:r>
            <a:endParaRPr lang="es-EC" sz="5400" dirty="0">
              <a:latin typeface="Bodoni MT Black" panose="02070A03080606020203" pitchFamily="18" charset="0"/>
            </a:endParaRPr>
          </a:p>
        </p:txBody>
      </p:sp>
      <p:sp>
        <p:nvSpPr>
          <p:cNvPr id="2" name="Flecha abajo 1"/>
          <p:cNvSpPr/>
          <p:nvPr/>
        </p:nvSpPr>
        <p:spPr>
          <a:xfrm>
            <a:off x="2771800" y="1714206"/>
            <a:ext cx="504056" cy="97581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Flecha abajo 10"/>
          <p:cNvSpPr/>
          <p:nvPr/>
        </p:nvSpPr>
        <p:spPr>
          <a:xfrm>
            <a:off x="4716537" y="1684884"/>
            <a:ext cx="504056" cy="97581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Flecha abajo 11"/>
          <p:cNvSpPr/>
          <p:nvPr/>
        </p:nvSpPr>
        <p:spPr>
          <a:xfrm>
            <a:off x="6926745" y="1751140"/>
            <a:ext cx="504056" cy="97581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Graphic spid="6" grpId="0">
        <p:bldAsOne/>
      </p:bldGraphic>
      <p:bldP spid="7" grpId="0" animBg="1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0235B3-B292-5F44-8F4E-518E1210E287}" type="slidenum">
              <a:rPr lang="es-UY" sz="1200">
                <a:solidFill>
                  <a:srgbClr val="898989"/>
                </a:solidFill>
                <a:latin typeface="Calibri" charset="0"/>
              </a:rPr>
              <a:pPr eaLnBrk="1" hangingPunct="1"/>
              <a:t>13</a:t>
            </a:fld>
            <a:endParaRPr lang="es-UY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6564" name="Título 1"/>
          <p:cNvSpPr>
            <a:spLocks noGrp="1"/>
          </p:cNvSpPr>
          <p:nvPr>
            <p:ph type="title"/>
          </p:nvPr>
        </p:nvSpPr>
        <p:spPr>
          <a:xfrm>
            <a:off x="1476376" y="274638"/>
            <a:ext cx="7199313" cy="633412"/>
          </a:xfrm>
        </p:spPr>
        <p:txBody>
          <a:bodyPr/>
          <a:lstStyle/>
          <a:p>
            <a:r>
              <a:rPr lang="en-GB" dirty="0" err="1" smtClean="0">
                <a:latin typeface="Calibri" charset="0"/>
              </a:rPr>
              <a:t>Metodología</a:t>
            </a:r>
            <a:r>
              <a:rPr lang="en-GB" dirty="0" smtClean="0">
                <a:latin typeface="Calibri" charset="0"/>
              </a:rPr>
              <a:t> de </a:t>
            </a:r>
            <a:r>
              <a:rPr lang="en-GB" dirty="0" err="1" smtClean="0">
                <a:latin typeface="Calibri" charset="0"/>
              </a:rPr>
              <a:t>investigación</a:t>
            </a:r>
            <a:endParaRPr lang="en-GB" dirty="0">
              <a:latin typeface="Calibri" charset="0"/>
            </a:endParaRPr>
          </a:p>
        </p:txBody>
      </p:sp>
      <p:sp>
        <p:nvSpPr>
          <p:cNvPr id="66565" name="Subtítulo 3"/>
          <p:cNvSpPr>
            <a:spLocks noGrp="1"/>
          </p:cNvSpPr>
          <p:nvPr>
            <p:ph type="subTitle" idx="13"/>
          </p:nvPr>
        </p:nvSpPr>
        <p:spPr>
          <a:xfrm>
            <a:off x="899592" y="841227"/>
            <a:ext cx="7559675" cy="36036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898989"/>
                </a:solidFill>
                <a:latin typeface="Calibri" charset="0"/>
              </a:rPr>
              <a:t>Design Science</a:t>
            </a:r>
            <a:endParaRPr lang="en-GB" dirty="0">
              <a:solidFill>
                <a:srgbClr val="898989"/>
              </a:solidFill>
              <a:latin typeface="Calibri" charset="0"/>
            </a:endParaRPr>
          </a:p>
        </p:txBody>
      </p:sp>
      <p:cxnSp>
        <p:nvCxnSpPr>
          <p:cNvPr id="19" name="7 Conector recto"/>
          <p:cNvCxnSpPr/>
          <p:nvPr/>
        </p:nvCxnSpPr>
        <p:spPr>
          <a:xfrm>
            <a:off x="69851" y="1628775"/>
            <a:ext cx="0" cy="44641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5 Rectángulo"/>
          <p:cNvSpPr/>
          <p:nvPr/>
        </p:nvSpPr>
        <p:spPr>
          <a:xfrm>
            <a:off x="61914" y="1589089"/>
            <a:ext cx="45719" cy="140786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/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 rot="5400000">
            <a:off x="48196" y="2924944"/>
            <a:ext cx="144016" cy="144016"/>
          </a:xfrm>
          <a:prstGeom prst="upArrow">
            <a:avLst>
              <a:gd name="adj1" fmla="val 50000"/>
              <a:gd name="adj2" fmla="val 25003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>
              <a:cs typeface="+mn-cs"/>
            </a:endParaRPr>
          </a:p>
        </p:txBody>
      </p:sp>
      <p:pic>
        <p:nvPicPr>
          <p:cNvPr id="4098" name="Picture 2" descr="Resultado de imagen para context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533" y="2503449"/>
            <a:ext cx="2525667" cy="207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problem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987" y="2464445"/>
            <a:ext cx="1353779" cy="135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156152" y="4841865"/>
            <a:ext cx="2088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EC" sz="1600" i="1" dirty="0" smtClean="0"/>
              <a:t>Software</a:t>
            </a:r>
          </a:p>
          <a:p>
            <a:pPr marL="342900" indent="-342900">
              <a:buFontTx/>
              <a:buChar char="-"/>
            </a:pPr>
            <a:r>
              <a:rPr lang="es-EC" sz="1600" i="1" dirty="0" smtClean="0"/>
              <a:t>Hardware</a:t>
            </a:r>
          </a:p>
          <a:p>
            <a:pPr marL="342900" indent="-342900">
              <a:buFontTx/>
              <a:buChar char="-"/>
            </a:pPr>
            <a:r>
              <a:rPr lang="es-EC" sz="1600" i="1" dirty="0" smtClean="0"/>
              <a:t>Gente</a:t>
            </a:r>
          </a:p>
          <a:p>
            <a:pPr marL="342900" indent="-342900">
              <a:buFontTx/>
              <a:buChar char="-"/>
            </a:pPr>
            <a:r>
              <a:rPr lang="es-EC" sz="1600" i="1" dirty="0" smtClean="0"/>
              <a:t>Organizaciones</a:t>
            </a:r>
          </a:p>
          <a:p>
            <a:pPr marL="342900" indent="-342900">
              <a:buFontTx/>
              <a:buChar char="-"/>
            </a:pPr>
            <a:r>
              <a:rPr lang="es-EC" sz="1600" i="1" dirty="0" smtClean="0"/>
              <a:t>Normas</a:t>
            </a:r>
            <a:endParaRPr lang="es-EC" sz="1600" i="1" dirty="0"/>
          </a:p>
        </p:txBody>
      </p:sp>
      <p:pic>
        <p:nvPicPr>
          <p:cNvPr id="4102" name="Picture 6" descr="Resultado de imagen para softwar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67512">
            <a:off x="2203460" y="2625923"/>
            <a:ext cx="1852096" cy="122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4726">
            <a:off x="2583663" y="3331773"/>
            <a:ext cx="1469639" cy="1268663"/>
          </a:xfrm>
          <a:prstGeom prst="rect">
            <a:avLst/>
          </a:prstGeom>
        </p:spPr>
      </p:pic>
      <p:pic>
        <p:nvPicPr>
          <p:cNvPr id="24" name="Imagen 23" descr="C:\Users\Anorak\AppData\Local\Microsoft\Windows\INetCache\Content.Word\PDFsam_merge-001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0" t="13568" r="32729" b="12398"/>
          <a:stretch>
            <a:fillRect/>
          </a:stretch>
        </p:blipFill>
        <p:spPr bwMode="auto">
          <a:xfrm rot="20866019">
            <a:off x="3907704" y="2500655"/>
            <a:ext cx="771225" cy="179206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CuadroTexto 24"/>
          <p:cNvSpPr txBox="1"/>
          <p:nvPr/>
        </p:nvSpPr>
        <p:spPr>
          <a:xfrm>
            <a:off x="2409083" y="4895653"/>
            <a:ext cx="2306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EC" sz="1600" i="1" dirty="0" smtClean="0"/>
              <a:t>Modelos</a:t>
            </a:r>
          </a:p>
          <a:p>
            <a:pPr marL="342900" indent="-342900">
              <a:buFontTx/>
              <a:buChar char="-"/>
            </a:pPr>
            <a:r>
              <a:rPr lang="es-EC" sz="1600" i="1" dirty="0" smtClean="0"/>
              <a:t>Algoritmos</a:t>
            </a:r>
          </a:p>
          <a:p>
            <a:pPr marL="342900" indent="-342900">
              <a:buFontTx/>
              <a:buChar char="-"/>
            </a:pPr>
            <a:r>
              <a:rPr lang="es-EC" sz="1600" i="1" dirty="0" smtClean="0"/>
              <a:t>Prototipos</a:t>
            </a:r>
          </a:p>
          <a:p>
            <a:pPr marL="342900" indent="-342900">
              <a:buFontTx/>
              <a:buChar char="-"/>
            </a:pPr>
            <a:r>
              <a:rPr lang="es-EC" sz="1600" i="1" dirty="0" smtClean="0"/>
              <a:t>Implementaciones</a:t>
            </a:r>
            <a:endParaRPr lang="es-EC" sz="1600" i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538223" y="1604631"/>
            <a:ext cx="153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Artefacto</a:t>
            </a:r>
            <a:endParaRPr lang="es-EC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438012" y="1599183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Contexto</a:t>
            </a:r>
            <a:endParaRPr lang="es-EC" b="1" dirty="0"/>
          </a:p>
        </p:txBody>
      </p:sp>
      <p:sp>
        <p:nvSpPr>
          <p:cNvPr id="5" name="Flecha derecha 4"/>
          <p:cNvSpPr/>
          <p:nvPr/>
        </p:nvSpPr>
        <p:spPr>
          <a:xfrm>
            <a:off x="5004048" y="3068960"/>
            <a:ext cx="980485" cy="398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25" grpId="0"/>
      <p:bldP spid="4" grpId="0"/>
      <p:bldP spid="17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0235B3-B292-5F44-8F4E-518E1210E287}" type="slidenum">
              <a:rPr lang="es-UY" sz="1200">
                <a:solidFill>
                  <a:srgbClr val="898989"/>
                </a:solidFill>
                <a:latin typeface="Calibri" charset="0"/>
              </a:rPr>
              <a:pPr eaLnBrk="1" hangingPunct="1"/>
              <a:t>14</a:t>
            </a:fld>
            <a:endParaRPr lang="es-UY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6564" name="Título 1"/>
          <p:cNvSpPr>
            <a:spLocks noGrp="1"/>
          </p:cNvSpPr>
          <p:nvPr>
            <p:ph type="title"/>
          </p:nvPr>
        </p:nvSpPr>
        <p:spPr>
          <a:xfrm>
            <a:off x="1476376" y="274638"/>
            <a:ext cx="7199313" cy="633412"/>
          </a:xfrm>
        </p:spPr>
        <p:txBody>
          <a:bodyPr/>
          <a:lstStyle/>
          <a:p>
            <a:r>
              <a:rPr lang="en-GB" dirty="0" err="1" smtClean="0">
                <a:latin typeface="Calibri" charset="0"/>
              </a:rPr>
              <a:t>Metodología</a:t>
            </a:r>
            <a:r>
              <a:rPr lang="en-GB" dirty="0" smtClean="0">
                <a:latin typeface="Calibri" charset="0"/>
              </a:rPr>
              <a:t> de </a:t>
            </a:r>
            <a:r>
              <a:rPr lang="en-GB" dirty="0" err="1" smtClean="0">
                <a:latin typeface="Calibri" charset="0"/>
              </a:rPr>
              <a:t>investigación</a:t>
            </a:r>
            <a:endParaRPr lang="en-GB" dirty="0">
              <a:latin typeface="Calibri" charset="0"/>
            </a:endParaRPr>
          </a:p>
        </p:txBody>
      </p:sp>
      <p:sp>
        <p:nvSpPr>
          <p:cNvPr id="66565" name="Subtítulo 3"/>
          <p:cNvSpPr>
            <a:spLocks noGrp="1"/>
          </p:cNvSpPr>
          <p:nvPr>
            <p:ph type="subTitle" idx="13"/>
          </p:nvPr>
        </p:nvSpPr>
        <p:spPr>
          <a:xfrm>
            <a:off x="899592" y="841227"/>
            <a:ext cx="7559675" cy="360362"/>
          </a:xfrm>
        </p:spPr>
        <p:txBody>
          <a:bodyPr/>
          <a:lstStyle/>
          <a:p>
            <a:pPr algn="ctr"/>
            <a:r>
              <a:rPr lang="en-GB" dirty="0" err="1" smtClean="0">
                <a:solidFill>
                  <a:srgbClr val="898989"/>
                </a:solidFill>
                <a:latin typeface="Calibri" charset="0"/>
              </a:rPr>
              <a:t>Etapas</a:t>
            </a:r>
            <a:r>
              <a:rPr lang="en-GB" dirty="0" smtClean="0">
                <a:solidFill>
                  <a:srgbClr val="898989"/>
                </a:solidFill>
                <a:latin typeface="Calibri" charset="0"/>
              </a:rPr>
              <a:t> - Design Science</a:t>
            </a:r>
            <a:endParaRPr lang="en-GB" dirty="0">
              <a:solidFill>
                <a:srgbClr val="898989"/>
              </a:solidFill>
              <a:latin typeface="Calibri" charset="0"/>
            </a:endParaRPr>
          </a:p>
        </p:txBody>
      </p:sp>
      <p:cxnSp>
        <p:nvCxnSpPr>
          <p:cNvPr id="19" name="7 Conector recto"/>
          <p:cNvCxnSpPr/>
          <p:nvPr/>
        </p:nvCxnSpPr>
        <p:spPr>
          <a:xfrm>
            <a:off x="69851" y="1628775"/>
            <a:ext cx="0" cy="44641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5 Rectángulo"/>
          <p:cNvSpPr/>
          <p:nvPr/>
        </p:nvSpPr>
        <p:spPr>
          <a:xfrm>
            <a:off x="61914" y="1589089"/>
            <a:ext cx="45719" cy="140786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/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 rot="5400000">
            <a:off x="48196" y="2924944"/>
            <a:ext cx="144016" cy="144016"/>
          </a:xfrm>
          <a:prstGeom prst="upArrow">
            <a:avLst>
              <a:gd name="adj1" fmla="val 50000"/>
              <a:gd name="adj2" fmla="val 25003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6539199"/>
              </p:ext>
            </p:extLst>
          </p:nvPr>
        </p:nvGraphicFramePr>
        <p:xfrm>
          <a:off x="1691679" y="1516165"/>
          <a:ext cx="6767587" cy="4576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2204" y="1463611"/>
            <a:ext cx="1616066" cy="109026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175372" y="1393220"/>
            <a:ext cx="1800200" cy="206210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1600" dirty="0" smtClean="0"/>
              <a:t>Definición del problema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1600" dirty="0" smtClean="0"/>
              <a:t>Establecer objetivos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1600" dirty="0" smtClean="0"/>
              <a:t>Elaboración del marco teórico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1600" dirty="0" smtClean="0"/>
              <a:t>Elaboración del estado del arte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554508364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Graphic spid="5" grpId="0">
        <p:bldAsOne/>
      </p:bldGraphic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0235B3-B292-5F44-8F4E-518E1210E287}" type="slidenum">
              <a:rPr lang="es-UY" sz="1200">
                <a:solidFill>
                  <a:srgbClr val="898989"/>
                </a:solidFill>
                <a:latin typeface="Calibri" charset="0"/>
              </a:rPr>
              <a:pPr eaLnBrk="1" hangingPunct="1"/>
              <a:t>15</a:t>
            </a:fld>
            <a:endParaRPr lang="es-UY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6564" name="Título 1"/>
          <p:cNvSpPr>
            <a:spLocks noGrp="1"/>
          </p:cNvSpPr>
          <p:nvPr>
            <p:ph type="title"/>
          </p:nvPr>
        </p:nvSpPr>
        <p:spPr>
          <a:xfrm>
            <a:off x="1476376" y="274638"/>
            <a:ext cx="7199313" cy="633412"/>
          </a:xfrm>
        </p:spPr>
        <p:txBody>
          <a:bodyPr/>
          <a:lstStyle/>
          <a:p>
            <a:r>
              <a:rPr lang="en-GB" dirty="0" err="1" smtClean="0">
                <a:latin typeface="Calibri" charset="0"/>
              </a:rPr>
              <a:t>Metodología</a:t>
            </a:r>
            <a:r>
              <a:rPr lang="en-GB" dirty="0" smtClean="0">
                <a:latin typeface="Calibri" charset="0"/>
              </a:rPr>
              <a:t> de </a:t>
            </a:r>
            <a:r>
              <a:rPr lang="en-GB" dirty="0" err="1" smtClean="0">
                <a:latin typeface="Calibri" charset="0"/>
              </a:rPr>
              <a:t>investigación</a:t>
            </a:r>
            <a:endParaRPr lang="en-GB" dirty="0">
              <a:latin typeface="Calibri" charset="0"/>
            </a:endParaRPr>
          </a:p>
        </p:txBody>
      </p:sp>
      <p:sp>
        <p:nvSpPr>
          <p:cNvPr id="66565" name="Subtítulo 3"/>
          <p:cNvSpPr>
            <a:spLocks noGrp="1"/>
          </p:cNvSpPr>
          <p:nvPr>
            <p:ph type="subTitle" idx="13"/>
          </p:nvPr>
        </p:nvSpPr>
        <p:spPr>
          <a:xfrm>
            <a:off x="899592" y="841227"/>
            <a:ext cx="7559675" cy="360362"/>
          </a:xfrm>
        </p:spPr>
        <p:txBody>
          <a:bodyPr/>
          <a:lstStyle/>
          <a:p>
            <a:pPr algn="ctr"/>
            <a:r>
              <a:rPr lang="en-GB" dirty="0" err="1" smtClean="0">
                <a:solidFill>
                  <a:srgbClr val="898989"/>
                </a:solidFill>
                <a:latin typeface="Calibri" charset="0"/>
              </a:rPr>
              <a:t>Etapas</a:t>
            </a:r>
            <a:r>
              <a:rPr lang="en-GB" dirty="0" smtClean="0">
                <a:solidFill>
                  <a:srgbClr val="898989"/>
                </a:solidFill>
                <a:latin typeface="Calibri" charset="0"/>
              </a:rPr>
              <a:t> - Design Science</a:t>
            </a:r>
            <a:endParaRPr lang="en-GB" dirty="0">
              <a:solidFill>
                <a:srgbClr val="898989"/>
              </a:solidFill>
              <a:latin typeface="Calibri" charset="0"/>
            </a:endParaRPr>
          </a:p>
        </p:txBody>
      </p:sp>
      <p:cxnSp>
        <p:nvCxnSpPr>
          <p:cNvPr id="19" name="7 Conector recto"/>
          <p:cNvCxnSpPr/>
          <p:nvPr/>
        </p:nvCxnSpPr>
        <p:spPr>
          <a:xfrm>
            <a:off x="69851" y="1628775"/>
            <a:ext cx="0" cy="44641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5 Rectángulo"/>
          <p:cNvSpPr/>
          <p:nvPr/>
        </p:nvSpPr>
        <p:spPr>
          <a:xfrm>
            <a:off x="61914" y="1589089"/>
            <a:ext cx="46037" cy="1586617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/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 rot="5400000">
            <a:off x="48196" y="3102868"/>
            <a:ext cx="144016" cy="144016"/>
          </a:xfrm>
          <a:prstGeom prst="upArrow">
            <a:avLst>
              <a:gd name="adj1" fmla="val 50000"/>
              <a:gd name="adj2" fmla="val 25003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48274598"/>
              </p:ext>
            </p:extLst>
          </p:nvPr>
        </p:nvGraphicFramePr>
        <p:xfrm>
          <a:off x="1691679" y="1516165"/>
          <a:ext cx="6767587" cy="4576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6084168" y="2132856"/>
            <a:ext cx="1800200" cy="280076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UY"/>
            </a:defPPr>
            <a:lvl1pPr marL="342900" indent="-342900">
              <a:buFont typeface="Arial" panose="020B0604020202020204" pitchFamily="34" charset="0"/>
              <a:buChar char="•"/>
              <a:defRPr sz="16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C" dirty="0"/>
              <a:t>Diseño del modelo conceptual</a:t>
            </a:r>
          </a:p>
          <a:p>
            <a:r>
              <a:rPr lang="es-EC" dirty="0"/>
              <a:t>Diseño del modelo de procesos</a:t>
            </a:r>
          </a:p>
          <a:p>
            <a:r>
              <a:rPr lang="es-EC" dirty="0"/>
              <a:t>Diseño de base de datos</a:t>
            </a:r>
          </a:p>
          <a:p>
            <a:r>
              <a:rPr lang="es-EC" dirty="0"/>
              <a:t>Especificación de requisitos del sistema</a:t>
            </a:r>
          </a:p>
        </p:txBody>
      </p:sp>
      <p:sp>
        <p:nvSpPr>
          <p:cNvPr id="10" name="CuadroTexto 9"/>
          <p:cNvSpPr txBox="1"/>
          <p:nvPr/>
        </p:nvSpPr>
        <p:spPr>
          <a:xfrm rot="20630344">
            <a:off x="5459046" y="3154045"/>
            <a:ext cx="339093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3600" dirty="0" smtClean="0">
                <a:latin typeface="Bodoni MT Black" panose="02070A03080606020203" pitchFamily="18" charset="0"/>
              </a:rPr>
              <a:t>PLATAFORMA</a:t>
            </a:r>
            <a:endParaRPr lang="es-EC" sz="3200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005831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0235B3-B292-5F44-8F4E-518E1210E287}" type="slidenum">
              <a:rPr lang="es-UY" sz="1200">
                <a:solidFill>
                  <a:srgbClr val="898989"/>
                </a:solidFill>
                <a:latin typeface="Calibri" charset="0"/>
              </a:rPr>
              <a:pPr eaLnBrk="1" hangingPunct="1"/>
              <a:t>16</a:t>
            </a:fld>
            <a:endParaRPr lang="es-UY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6564" name="Título 1"/>
          <p:cNvSpPr>
            <a:spLocks noGrp="1"/>
          </p:cNvSpPr>
          <p:nvPr>
            <p:ph type="title"/>
          </p:nvPr>
        </p:nvSpPr>
        <p:spPr>
          <a:xfrm>
            <a:off x="1476376" y="274638"/>
            <a:ext cx="7199313" cy="633412"/>
          </a:xfrm>
        </p:spPr>
        <p:txBody>
          <a:bodyPr/>
          <a:lstStyle/>
          <a:p>
            <a:r>
              <a:rPr lang="en-GB" dirty="0" err="1" smtClean="0">
                <a:latin typeface="Calibri" charset="0"/>
              </a:rPr>
              <a:t>Metodología</a:t>
            </a:r>
            <a:r>
              <a:rPr lang="en-GB" dirty="0" smtClean="0">
                <a:latin typeface="Calibri" charset="0"/>
              </a:rPr>
              <a:t> de </a:t>
            </a:r>
            <a:r>
              <a:rPr lang="en-GB" dirty="0" err="1" smtClean="0">
                <a:latin typeface="Calibri" charset="0"/>
              </a:rPr>
              <a:t>investigación</a:t>
            </a:r>
            <a:endParaRPr lang="en-GB" dirty="0">
              <a:latin typeface="Calibri" charset="0"/>
            </a:endParaRPr>
          </a:p>
        </p:txBody>
      </p:sp>
      <p:sp>
        <p:nvSpPr>
          <p:cNvPr id="66565" name="Subtítulo 3"/>
          <p:cNvSpPr>
            <a:spLocks noGrp="1"/>
          </p:cNvSpPr>
          <p:nvPr>
            <p:ph type="subTitle" idx="13"/>
          </p:nvPr>
        </p:nvSpPr>
        <p:spPr>
          <a:xfrm>
            <a:off x="899592" y="841227"/>
            <a:ext cx="7559675" cy="360362"/>
          </a:xfrm>
        </p:spPr>
        <p:txBody>
          <a:bodyPr/>
          <a:lstStyle/>
          <a:p>
            <a:pPr algn="ctr"/>
            <a:r>
              <a:rPr lang="en-GB" dirty="0" err="1" smtClean="0">
                <a:solidFill>
                  <a:srgbClr val="898989"/>
                </a:solidFill>
                <a:latin typeface="Calibri" charset="0"/>
              </a:rPr>
              <a:t>Etapas</a:t>
            </a:r>
            <a:r>
              <a:rPr lang="en-GB" dirty="0" smtClean="0">
                <a:solidFill>
                  <a:srgbClr val="898989"/>
                </a:solidFill>
                <a:latin typeface="Calibri" charset="0"/>
              </a:rPr>
              <a:t> - Design Science</a:t>
            </a:r>
            <a:endParaRPr lang="en-GB" dirty="0">
              <a:solidFill>
                <a:srgbClr val="898989"/>
              </a:solidFill>
              <a:latin typeface="Calibri" charset="0"/>
            </a:endParaRPr>
          </a:p>
        </p:txBody>
      </p:sp>
      <p:cxnSp>
        <p:nvCxnSpPr>
          <p:cNvPr id="19" name="7 Conector recto"/>
          <p:cNvCxnSpPr/>
          <p:nvPr/>
        </p:nvCxnSpPr>
        <p:spPr>
          <a:xfrm>
            <a:off x="69851" y="1628775"/>
            <a:ext cx="0" cy="44641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5 Rectángulo"/>
          <p:cNvSpPr/>
          <p:nvPr/>
        </p:nvSpPr>
        <p:spPr>
          <a:xfrm>
            <a:off x="61914" y="1589089"/>
            <a:ext cx="45719" cy="140786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/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 rot="5400000">
            <a:off x="48196" y="2924944"/>
            <a:ext cx="144016" cy="144016"/>
          </a:xfrm>
          <a:prstGeom prst="upArrow">
            <a:avLst>
              <a:gd name="adj1" fmla="val 50000"/>
              <a:gd name="adj2" fmla="val 25003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93067770"/>
              </p:ext>
            </p:extLst>
          </p:nvPr>
        </p:nvGraphicFramePr>
        <p:xfrm>
          <a:off x="1691679" y="1516165"/>
          <a:ext cx="6767587" cy="4576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5436096" y="4994622"/>
            <a:ext cx="1800200" cy="10772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UY"/>
            </a:defPPr>
            <a:lvl1pPr marL="342900" indent="-342900">
              <a:buFont typeface="Arial" panose="020B0604020202020204" pitchFamily="34" charset="0"/>
              <a:buChar char="•"/>
              <a:defRPr sz="1600"/>
            </a:lvl1pPr>
          </a:lstStyle>
          <a:p>
            <a:r>
              <a:rPr lang="es-EC" dirty="0"/>
              <a:t>Test de caja blanca</a:t>
            </a:r>
          </a:p>
          <a:p>
            <a:r>
              <a:rPr lang="es-EC" dirty="0"/>
              <a:t>Test de caja negra</a:t>
            </a:r>
          </a:p>
        </p:txBody>
      </p:sp>
    </p:spTree>
    <p:extLst>
      <p:ext uri="{BB962C8B-B14F-4D97-AF65-F5344CB8AC3E}">
        <p14:creationId xmlns:p14="http://schemas.microsoft.com/office/powerpoint/2010/main" val="4275150077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0235B3-B292-5F44-8F4E-518E1210E287}" type="slidenum">
              <a:rPr lang="es-UY" sz="1200">
                <a:solidFill>
                  <a:srgbClr val="898989"/>
                </a:solidFill>
                <a:latin typeface="Calibri" charset="0"/>
              </a:rPr>
              <a:pPr eaLnBrk="1" hangingPunct="1"/>
              <a:t>17</a:t>
            </a:fld>
            <a:endParaRPr lang="es-UY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6564" name="Título 1"/>
          <p:cNvSpPr>
            <a:spLocks noGrp="1"/>
          </p:cNvSpPr>
          <p:nvPr>
            <p:ph type="title"/>
          </p:nvPr>
        </p:nvSpPr>
        <p:spPr>
          <a:xfrm>
            <a:off x="1476376" y="274638"/>
            <a:ext cx="7199313" cy="633412"/>
          </a:xfrm>
        </p:spPr>
        <p:txBody>
          <a:bodyPr/>
          <a:lstStyle/>
          <a:p>
            <a:r>
              <a:rPr lang="en-GB" dirty="0" err="1" smtClean="0">
                <a:latin typeface="Calibri" charset="0"/>
              </a:rPr>
              <a:t>Metodología</a:t>
            </a:r>
            <a:r>
              <a:rPr lang="en-GB" dirty="0" smtClean="0">
                <a:latin typeface="Calibri" charset="0"/>
              </a:rPr>
              <a:t> de </a:t>
            </a:r>
            <a:r>
              <a:rPr lang="en-GB" dirty="0" err="1" smtClean="0">
                <a:latin typeface="Calibri" charset="0"/>
              </a:rPr>
              <a:t>investigación</a:t>
            </a:r>
            <a:endParaRPr lang="en-GB" dirty="0">
              <a:latin typeface="Calibri" charset="0"/>
            </a:endParaRPr>
          </a:p>
        </p:txBody>
      </p:sp>
      <p:sp>
        <p:nvSpPr>
          <p:cNvPr id="66565" name="Subtítulo 3"/>
          <p:cNvSpPr>
            <a:spLocks noGrp="1"/>
          </p:cNvSpPr>
          <p:nvPr>
            <p:ph type="subTitle" idx="13"/>
          </p:nvPr>
        </p:nvSpPr>
        <p:spPr>
          <a:xfrm>
            <a:off x="899592" y="841227"/>
            <a:ext cx="7559675" cy="360362"/>
          </a:xfrm>
        </p:spPr>
        <p:txBody>
          <a:bodyPr/>
          <a:lstStyle/>
          <a:p>
            <a:pPr algn="ctr"/>
            <a:r>
              <a:rPr lang="en-GB" dirty="0" err="1" smtClean="0">
                <a:solidFill>
                  <a:srgbClr val="898989"/>
                </a:solidFill>
                <a:latin typeface="Calibri" charset="0"/>
              </a:rPr>
              <a:t>Etapas</a:t>
            </a:r>
            <a:r>
              <a:rPr lang="en-GB" dirty="0" smtClean="0">
                <a:solidFill>
                  <a:srgbClr val="898989"/>
                </a:solidFill>
                <a:latin typeface="Calibri" charset="0"/>
              </a:rPr>
              <a:t> - Design Science</a:t>
            </a:r>
            <a:endParaRPr lang="en-GB" dirty="0">
              <a:solidFill>
                <a:srgbClr val="898989"/>
              </a:solidFill>
              <a:latin typeface="Calibri" charset="0"/>
            </a:endParaRPr>
          </a:p>
        </p:txBody>
      </p:sp>
      <p:cxnSp>
        <p:nvCxnSpPr>
          <p:cNvPr id="19" name="7 Conector recto"/>
          <p:cNvCxnSpPr/>
          <p:nvPr/>
        </p:nvCxnSpPr>
        <p:spPr>
          <a:xfrm>
            <a:off x="69851" y="1628775"/>
            <a:ext cx="0" cy="44641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5 Rectángulo"/>
          <p:cNvSpPr/>
          <p:nvPr/>
        </p:nvSpPr>
        <p:spPr>
          <a:xfrm>
            <a:off x="61914" y="1589089"/>
            <a:ext cx="45719" cy="140786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/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 rot="5400000">
            <a:off x="48196" y="2924944"/>
            <a:ext cx="144016" cy="144016"/>
          </a:xfrm>
          <a:prstGeom prst="upArrow">
            <a:avLst>
              <a:gd name="adj1" fmla="val 50000"/>
              <a:gd name="adj2" fmla="val 25003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44980311"/>
              </p:ext>
            </p:extLst>
          </p:nvPr>
        </p:nvGraphicFramePr>
        <p:xfrm>
          <a:off x="1691679" y="1516165"/>
          <a:ext cx="6767587" cy="4576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633052" y="4000996"/>
            <a:ext cx="2237275" cy="23083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UY"/>
            </a:defPPr>
            <a:lvl1pPr marL="342900" indent="-342900">
              <a:buFont typeface="Arial" panose="020B0604020202020204" pitchFamily="34" charset="0"/>
              <a:buChar char="•"/>
              <a:defRPr sz="16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C" dirty="0"/>
              <a:t>Publicación de la plataforma web en el </a:t>
            </a:r>
            <a:r>
              <a:rPr lang="es-EC" dirty="0" err="1"/>
              <a:t>micrositio</a:t>
            </a:r>
            <a:r>
              <a:rPr lang="es-EC" dirty="0"/>
              <a:t> GrIMPSoftII</a:t>
            </a:r>
          </a:p>
          <a:p>
            <a:r>
              <a:rPr lang="es-ES" dirty="0"/>
              <a:t>Publicación del modelo conceptual y de procesos para investigación reproducible</a:t>
            </a:r>
          </a:p>
        </p:txBody>
      </p:sp>
    </p:spTree>
    <p:extLst>
      <p:ext uri="{BB962C8B-B14F-4D97-AF65-F5344CB8AC3E}">
        <p14:creationId xmlns:p14="http://schemas.microsoft.com/office/powerpoint/2010/main" val="3727467804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0235B3-B292-5F44-8F4E-518E1210E287}" type="slidenum">
              <a:rPr lang="es-UY" sz="1200">
                <a:solidFill>
                  <a:srgbClr val="898989"/>
                </a:solidFill>
                <a:latin typeface="Calibri" charset="0"/>
              </a:rPr>
              <a:pPr eaLnBrk="1" hangingPunct="1"/>
              <a:t>18</a:t>
            </a:fld>
            <a:endParaRPr lang="es-UY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6564" name="Título 1"/>
          <p:cNvSpPr>
            <a:spLocks noGrp="1"/>
          </p:cNvSpPr>
          <p:nvPr>
            <p:ph type="title"/>
          </p:nvPr>
        </p:nvSpPr>
        <p:spPr>
          <a:xfrm>
            <a:off x="1476376" y="274638"/>
            <a:ext cx="7199313" cy="633412"/>
          </a:xfrm>
        </p:spPr>
        <p:txBody>
          <a:bodyPr/>
          <a:lstStyle/>
          <a:p>
            <a:r>
              <a:rPr lang="en-GB" dirty="0" err="1" smtClean="0">
                <a:latin typeface="Calibri" charset="0"/>
              </a:rPr>
              <a:t>Metodología</a:t>
            </a:r>
            <a:r>
              <a:rPr lang="en-GB" dirty="0" smtClean="0">
                <a:latin typeface="Calibri" charset="0"/>
              </a:rPr>
              <a:t> de </a:t>
            </a:r>
            <a:r>
              <a:rPr lang="en-GB" dirty="0" err="1" smtClean="0">
                <a:latin typeface="Calibri" charset="0"/>
              </a:rPr>
              <a:t>investigación</a:t>
            </a:r>
            <a:endParaRPr lang="en-GB" dirty="0">
              <a:latin typeface="Calibri" charset="0"/>
            </a:endParaRPr>
          </a:p>
        </p:txBody>
      </p:sp>
      <p:sp>
        <p:nvSpPr>
          <p:cNvPr id="66565" name="Subtítulo 3"/>
          <p:cNvSpPr>
            <a:spLocks noGrp="1"/>
          </p:cNvSpPr>
          <p:nvPr>
            <p:ph type="subTitle" idx="13"/>
          </p:nvPr>
        </p:nvSpPr>
        <p:spPr>
          <a:xfrm>
            <a:off x="899592" y="841227"/>
            <a:ext cx="7559675" cy="360362"/>
          </a:xfrm>
        </p:spPr>
        <p:txBody>
          <a:bodyPr/>
          <a:lstStyle/>
          <a:p>
            <a:pPr algn="ctr"/>
            <a:r>
              <a:rPr lang="en-GB" dirty="0" err="1" smtClean="0">
                <a:solidFill>
                  <a:srgbClr val="898989"/>
                </a:solidFill>
                <a:latin typeface="Calibri" charset="0"/>
              </a:rPr>
              <a:t>Etapas</a:t>
            </a:r>
            <a:r>
              <a:rPr lang="en-GB" dirty="0" smtClean="0">
                <a:solidFill>
                  <a:srgbClr val="898989"/>
                </a:solidFill>
                <a:latin typeface="Calibri" charset="0"/>
              </a:rPr>
              <a:t> - Design Science</a:t>
            </a:r>
            <a:endParaRPr lang="en-GB" dirty="0">
              <a:solidFill>
                <a:srgbClr val="898989"/>
              </a:solidFill>
              <a:latin typeface="Calibri" charset="0"/>
            </a:endParaRPr>
          </a:p>
        </p:txBody>
      </p:sp>
      <p:cxnSp>
        <p:nvCxnSpPr>
          <p:cNvPr id="19" name="7 Conector recto"/>
          <p:cNvCxnSpPr/>
          <p:nvPr/>
        </p:nvCxnSpPr>
        <p:spPr>
          <a:xfrm>
            <a:off x="69851" y="1628775"/>
            <a:ext cx="0" cy="44641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5 Rectángulo"/>
          <p:cNvSpPr/>
          <p:nvPr/>
        </p:nvSpPr>
        <p:spPr>
          <a:xfrm>
            <a:off x="61914" y="1589089"/>
            <a:ext cx="45719" cy="140786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/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 rot="5400000">
            <a:off x="48196" y="2924944"/>
            <a:ext cx="144016" cy="144016"/>
          </a:xfrm>
          <a:prstGeom prst="upArrow">
            <a:avLst>
              <a:gd name="adj1" fmla="val 50000"/>
              <a:gd name="adj2" fmla="val 25003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13225711"/>
              </p:ext>
            </p:extLst>
          </p:nvPr>
        </p:nvGraphicFramePr>
        <p:xfrm>
          <a:off x="1691679" y="1516165"/>
          <a:ext cx="6767587" cy="4576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063461" y="2377194"/>
            <a:ext cx="2237275" cy="206210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UY"/>
            </a:defPPr>
            <a:lvl1pPr marL="342900" indent="-342900">
              <a:buFont typeface="Arial" panose="020B0604020202020204" pitchFamily="34" charset="0"/>
              <a:buChar char="•"/>
              <a:defRPr sz="16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S" dirty="0"/>
              <a:t>Estudio de caso NaPiRE</a:t>
            </a:r>
          </a:p>
          <a:p>
            <a:r>
              <a:rPr lang="es-ES" dirty="0"/>
              <a:t>Grupo de investigadores que prueban </a:t>
            </a:r>
            <a:r>
              <a:rPr lang="es-ES" dirty="0" smtClean="0"/>
              <a:t>y </a:t>
            </a:r>
            <a:r>
              <a:rPr lang="es-ES" dirty="0"/>
              <a:t>reflejan una encuesta estadística acerca de la plataforma web</a:t>
            </a:r>
          </a:p>
        </p:txBody>
      </p:sp>
    </p:spTree>
    <p:extLst>
      <p:ext uri="{BB962C8B-B14F-4D97-AF65-F5344CB8AC3E}">
        <p14:creationId xmlns:p14="http://schemas.microsoft.com/office/powerpoint/2010/main" val="4276540164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0235B3-B292-5F44-8F4E-518E1210E287}" type="slidenum">
              <a:rPr lang="es-UY" sz="1200">
                <a:solidFill>
                  <a:srgbClr val="898989"/>
                </a:solidFill>
                <a:latin typeface="Calibri" charset="0"/>
              </a:rPr>
              <a:pPr eaLnBrk="1" hangingPunct="1"/>
              <a:t>19</a:t>
            </a:fld>
            <a:endParaRPr lang="es-UY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6564" name="Título 1"/>
          <p:cNvSpPr>
            <a:spLocks noGrp="1"/>
          </p:cNvSpPr>
          <p:nvPr>
            <p:ph type="title"/>
          </p:nvPr>
        </p:nvSpPr>
        <p:spPr>
          <a:xfrm>
            <a:off x="1476376" y="274638"/>
            <a:ext cx="7199313" cy="633412"/>
          </a:xfrm>
        </p:spPr>
        <p:txBody>
          <a:bodyPr/>
          <a:lstStyle/>
          <a:p>
            <a:r>
              <a:rPr lang="es-EC" dirty="0" smtClean="0">
                <a:latin typeface="Calibri" charset="0"/>
              </a:rPr>
              <a:t>Modelos propuestos</a:t>
            </a:r>
            <a:endParaRPr lang="es-EC" dirty="0">
              <a:latin typeface="Calibri" charset="0"/>
            </a:endParaRPr>
          </a:p>
        </p:txBody>
      </p:sp>
      <p:sp>
        <p:nvSpPr>
          <p:cNvPr id="66565" name="Subtítulo 3"/>
          <p:cNvSpPr>
            <a:spLocks noGrp="1"/>
          </p:cNvSpPr>
          <p:nvPr>
            <p:ph type="subTitle" idx="13"/>
          </p:nvPr>
        </p:nvSpPr>
        <p:spPr>
          <a:xfrm>
            <a:off x="-756592" y="304059"/>
            <a:ext cx="7559675" cy="360362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rgbClr val="898989"/>
                </a:solidFill>
                <a:latin typeface="Calibri" charset="0"/>
              </a:rPr>
              <a:t>Modelo</a:t>
            </a:r>
            <a:r>
              <a:rPr lang="en-GB" dirty="0" smtClean="0">
                <a:solidFill>
                  <a:srgbClr val="898989"/>
                </a:solidFill>
                <a:latin typeface="Calibri" charset="0"/>
              </a:rPr>
              <a:t> conceptual</a:t>
            </a:r>
            <a:endParaRPr lang="en-GB" dirty="0">
              <a:solidFill>
                <a:srgbClr val="898989"/>
              </a:solidFill>
              <a:latin typeface="Calibri" charset="0"/>
            </a:endParaRPr>
          </a:p>
        </p:txBody>
      </p:sp>
      <p:cxnSp>
        <p:nvCxnSpPr>
          <p:cNvPr id="12" name="7 Conector recto"/>
          <p:cNvCxnSpPr/>
          <p:nvPr/>
        </p:nvCxnSpPr>
        <p:spPr>
          <a:xfrm>
            <a:off x="69851" y="1628775"/>
            <a:ext cx="0" cy="44641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5 Rectángulo"/>
          <p:cNvSpPr/>
          <p:nvPr/>
        </p:nvSpPr>
        <p:spPr>
          <a:xfrm>
            <a:off x="61914" y="1589089"/>
            <a:ext cx="45719" cy="2271959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 rot="5400000">
            <a:off x="137158" y="3668328"/>
            <a:ext cx="216024" cy="275332"/>
          </a:xfrm>
          <a:prstGeom prst="upArrow">
            <a:avLst>
              <a:gd name="adj1" fmla="val 50000"/>
              <a:gd name="adj2" fmla="val 25003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11760" y="15514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01385"/>
              </p:ext>
            </p:extLst>
          </p:nvPr>
        </p:nvGraphicFramePr>
        <p:xfrm>
          <a:off x="1979712" y="908720"/>
          <a:ext cx="6264696" cy="546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" r:id="rId4" imgW="8553482" imgH="7457882" progId="Visio.Drawing.15">
                  <p:embed/>
                </p:oleObj>
              </mc:Choice>
              <mc:Fallback>
                <p:oleObj r:id="rId4" imgW="8553482" imgH="7457882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908720"/>
                        <a:ext cx="6264696" cy="5464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lipse 1"/>
          <p:cNvSpPr/>
          <p:nvPr/>
        </p:nvSpPr>
        <p:spPr>
          <a:xfrm>
            <a:off x="2987824" y="1124744"/>
            <a:ext cx="2387970" cy="2304256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</a:rPr>
              <a:t>1</a:t>
            </a:r>
            <a:endParaRPr lang="es-EC" sz="9600" b="1" dirty="0">
              <a:solidFill>
                <a:schemeClr val="tx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417733" y="4509120"/>
            <a:ext cx="2745421" cy="1129156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</a:rPr>
              <a:t>5</a:t>
            </a:r>
            <a:endParaRPr lang="es-EC" sz="9600" b="1" dirty="0">
              <a:solidFill>
                <a:schemeClr val="tx1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5477953" y="3356992"/>
            <a:ext cx="2664296" cy="1102997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</a:rPr>
              <a:t>3</a:t>
            </a:r>
            <a:endParaRPr lang="es-EC" sz="9600" b="1" dirty="0">
              <a:solidFill>
                <a:schemeClr val="tx1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5489612" y="1196751"/>
            <a:ext cx="2664296" cy="2016225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</a:rPr>
              <a:t>2</a:t>
            </a:r>
            <a:endParaRPr lang="es-EC" sz="9600" b="1" dirty="0">
              <a:solidFill>
                <a:schemeClr val="tx1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2915815" y="3544741"/>
            <a:ext cx="2501917" cy="1972491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</a:rPr>
              <a:t>4</a:t>
            </a:r>
            <a:endParaRPr lang="es-EC" sz="9600" b="1" dirty="0">
              <a:solidFill>
                <a:schemeClr val="tx1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1835696" y="2564904"/>
            <a:ext cx="1008112" cy="1133078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Elipse 17"/>
          <p:cNvSpPr/>
          <p:nvPr/>
        </p:nvSpPr>
        <p:spPr>
          <a:xfrm>
            <a:off x="1816870" y="5566362"/>
            <a:ext cx="3835250" cy="957451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Elipse 18"/>
          <p:cNvSpPr/>
          <p:nvPr/>
        </p:nvSpPr>
        <p:spPr>
          <a:xfrm>
            <a:off x="6947881" y="5638276"/>
            <a:ext cx="1296528" cy="878922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Elipse 19"/>
          <p:cNvSpPr/>
          <p:nvPr/>
        </p:nvSpPr>
        <p:spPr>
          <a:xfrm>
            <a:off x="5662032" y="5756133"/>
            <a:ext cx="1008112" cy="66618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06732510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11" grpId="0" animBg="1"/>
      <p:bldP spid="15" grpId="0" animBg="1"/>
      <p:bldP spid="16" grpId="0" animBg="1"/>
      <p:bldP spid="17" grpId="0" animBg="1"/>
      <p:bldP spid="3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2</a:t>
            </a:fld>
            <a:endParaRPr lang="es-UY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476376" y="274638"/>
            <a:ext cx="7199313" cy="633412"/>
          </a:xfrm>
        </p:spPr>
        <p:txBody>
          <a:bodyPr/>
          <a:lstStyle/>
          <a:p>
            <a:pPr algn="r" eaLnBrk="1" hangingPunct="1"/>
            <a:r>
              <a:rPr lang="es-ES" sz="4000" dirty="0" smtClean="0">
                <a:latin typeface="Calibri" charset="0"/>
              </a:rPr>
              <a:t>Contenido</a:t>
            </a:r>
            <a:endParaRPr lang="es-UY" sz="4000" dirty="0">
              <a:latin typeface="Calibri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1692275" y="1052736"/>
            <a:ext cx="72009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s-EC" sz="1800" b="1" dirty="0">
                <a:solidFill>
                  <a:schemeClr val="tx1"/>
                </a:solidFill>
                <a:latin typeface="Calibri" charset="0"/>
              </a:rPr>
              <a:t>INTRODUCCIÓN</a:t>
            </a:r>
          </a:p>
          <a:p>
            <a:pPr marL="685800" lvl="1" indent="-285750" eaLnBrk="1" hangingPunct="1">
              <a:buFont typeface="Arial" charset="0"/>
              <a:buChar char="–"/>
            </a:pPr>
            <a:r>
              <a:rPr lang="es-EC" sz="1600" dirty="0">
                <a:solidFill>
                  <a:srgbClr val="7F7F7F"/>
                </a:solidFill>
                <a:latin typeface="Calibri" charset="0"/>
              </a:rPr>
              <a:t>Antecedentes</a:t>
            </a:r>
          </a:p>
          <a:p>
            <a:pPr marL="685800" lvl="1" indent="-285750" eaLnBrk="1" hangingPunct="1">
              <a:buFont typeface="Arial" charset="0"/>
              <a:buChar char="–"/>
            </a:pPr>
            <a:r>
              <a:rPr lang="es-EC" sz="1600" dirty="0">
                <a:solidFill>
                  <a:srgbClr val="7F7F7F"/>
                </a:solidFill>
                <a:latin typeface="Calibri" charset="0"/>
              </a:rPr>
              <a:t>Problema</a:t>
            </a:r>
          </a:p>
          <a:p>
            <a:pPr marL="685800" lvl="1" indent="-285750" eaLnBrk="1" hangingPunct="1">
              <a:buFont typeface="Arial" charset="0"/>
              <a:buChar char="–"/>
            </a:pPr>
            <a:r>
              <a:rPr lang="es-EC" sz="1600" dirty="0">
                <a:solidFill>
                  <a:srgbClr val="7F7F7F"/>
                </a:solidFill>
                <a:latin typeface="Calibri" charset="0"/>
              </a:rPr>
              <a:t>Objetivos</a:t>
            </a:r>
          </a:p>
          <a:p>
            <a:pPr marL="685800" lvl="1" indent="-285750" eaLnBrk="1" hangingPunct="1">
              <a:buFont typeface="Arial" charset="0"/>
              <a:buChar char="–"/>
            </a:pPr>
            <a:r>
              <a:rPr lang="es-EC" sz="1600" dirty="0">
                <a:solidFill>
                  <a:srgbClr val="7F7F7F"/>
                </a:solidFill>
                <a:latin typeface="Calibri" charset="0"/>
              </a:rPr>
              <a:t>Alcance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s-EC" sz="1800" b="1" dirty="0">
                <a:solidFill>
                  <a:schemeClr val="tx1"/>
                </a:solidFill>
                <a:latin typeface="Calibri" charset="0"/>
              </a:rPr>
              <a:t>MARCO TEÓRICO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s-EC" sz="1800" b="1" dirty="0">
                <a:solidFill>
                  <a:schemeClr val="tx1"/>
                </a:solidFill>
                <a:latin typeface="Calibri" charset="0"/>
              </a:rPr>
              <a:t>METODOLOGÍA DE INVESTIGACIÓN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s-EC" sz="1800" b="1" dirty="0">
                <a:solidFill>
                  <a:schemeClr val="tx1"/>
                </a:solidFill>
                <a:latin typeface="Calibri" charset="0"/>
              </a:rPr>
              <a:t>MODELOS PROPUESTOS</a:t>
            </a:r>
          </a:p>
          <a:p>
            <a:pPr marL="685800" lvl="1" indent="-285750" eaLnBrk="1" hangingPunct="1">
              <a:buFont typeface="Arial" charset="0"/>
              <a:buChar char="–"/>
            </a:pPr>
            <a:r>
              <a:rPr lang="es-EC" sz="1600" dirty="0">
                <a:solidFill>
                  <a:srgbClr val="7F7F7F"/>
                </a:solidFill>
                <a:latin typeface="Calibri" charset="0"/>
              </a:rPr>
              <a:t>Modelo conceptual </a:t>
            </a:r>
          </a:p>
          <a:p>
            <a:pPr marL="685800" lvl="1" indent="-285750" eaLnBrk="1" hangingPunct="1">
              <a:buFont typeface="Arial" charset="0"/>
              <a:buChar char="–"/>
            </a:pPr>
            <a:r>
              <a:rPr lang="es-EC" sz="1600" dirty="0">
                <a:solidFill>
                  <a:srgbClr val="7F7F7F"/>
                </a:solidFill>
                <a:latin typeface="Calibri" charset="0"/>
              </a:rPr>
              <a:t>Modelo de procesos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s-EC" sz="1800" b="1" dirty="0">
                <a:solidFill>
                  <a:schemeClr val="tx1"/>
                </a:solidFill>
                <a:latin typeface="Calibri" charset="0"/>
              </a:rPr>
              <a:t>VALIDACIÓN DEL PROTOTIPO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s-EC" sz="1800" b="1" dirty="0">
                <a:solidFill>
                  <a:schemeClr val="tx1"/>
                </a:solidFill>
                <a:latin typeface="Calibri" charset="0"/>
              </a:rPr>
              <a:t>CONCLUSIONES</a:t>
            </a:r>
          </a:p>
          <a:p>
            <a:pPr marL="685800" lvl="1" indent="-285750" eaLnBrk="1" hangingPunct="1">
              <a:buFont typeface="Arial" charset="0"/>
              <a:buChar char="–"/>
            </a:pPr>
            <a:r>
              <a:rPr lang="es-EC" sz="1600" dirty="0">
                <a:solidFill>
                  <a:srgbClr val="7F7F7F"/>
                </a:solidFill>
                <a:latin typeface="Calibri" charset="0"/>
              </a:rPr>
              <a:t>Conclusiones</a:t>
            </a:r>
          </a:p>
          <a:p>
            <a:pPr marL="685800" lvl="1" indent="-285750" eaLnBrk="1" hangingPunct="1">
              <a:buFont typeface="Arial" charset="0"/>
              <a:buChar char="–"/>
            </a:pPr>
            <a:r>
              <a:rPr lang="es-EC" sz="1600" dirty="0">
                <a:solidFill>
                  <a:srgbClr val="7F7F7F"/>
                </a:solidFill>
                <a:latin typeface="Calibri" charset="0"/>
              </a:rPr>
              <a:t>Recomendaciones</a:t>
            </a:r>
          </a:p>
          <a:p>
            <a:pPr marL="685800" lvl="1" indent="-285750" eaLnBrk="1" hangingPunct="1">
              <a:buFont typeface="Arial" charset="0"/>
              <a:buChar char="–"/>
            </a:pPr>
            <a:r>
              <a:rPr lang="es-EC" sz="1600" dirty="0">
                <a:solidFill>
                  <a:srgbClr val="7F7F7F"/>
                </a:solidFill>
                <a:latin typeface="Calibri" charset="0"/>
              </a:rPr>
              <a:t>Trabajos futuros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44313" y="1477963"/>
            <a:ext cx="1403351" cy="359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96838" indent="-96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379413" indent="-920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  <a:cs typeface="+mn-cs"/>
              </a:rPr>
              <a:t>Introducción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  <a:cs typeface="+mn-cs"/>
              </a:rPr>
              <a:t>Antecedentes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Problema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Objetivos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  <a:cs typeface="+mn-cs"/>
              </a:rPr>
              <a:t>Alcance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  <a:cs typeface="+mn-cs"/>
              </a:rPr>
              <a:t>Marco teórico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  <a:cs typeface="+mn-cs"/>
              </a:rPr>
              <a:t>Metodología de Investigación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  <a:cs typeface="+mn-cs"/>
              </a:rPr>
              <a:t>Modelos propuestos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Modelo conceptual</a:t>
            </a:r>
            <a:endParaRPr lang="es-EC" altLang="en-US" sz="1000" i="1" dirty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s-EC" altLang="en-US" sz="1000" i="1" dirty="0" smtClean="0">
                <a:latin typeface="Tahoma" pitchFamily="34" charset="0"/>
              </a:rPr>
              <a:t>Modelo de procesos</a:t>
            </a:r>
            <a:endParaRPr lang="es-EC" altLang="en-US" sz="1000" i="1" dirty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Validación del prototipo</a:t>
            </a:r>
            <a:endParaRPr lang="es-EC" altLang="en-US" sz="1200" b="1" i="1" dirty="0" smtClean="0">
              <a:latin typeface="Tahoma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s-EC" altLang="en-US" sz="1200" b="1" i="1" dirty="0" smtClean="0">
                <a:latin typeface="Tahoma" pitchFamily="34" charset="0"/>
              </a:rPr>
              <a:t>Conclusiones</a:t>
            </a:r>
            <a:endParaRPr lang="es-EC" altLang="en-US" sz="1200" b="1" i="1" dirty="0">
              <a:latin typeface="Tahoma" pitchFamily="34" charset="0"/>
              <a:cs typeface="+mn-cs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 rot="10800000">
            <a:off x="636588" y="1268413"/>
            <a:ext cx="2286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rot="10800000" wrap="none" lIns="36000" tIns="36000" rIns="36000" bIns="36000" anchor="ctr"/>
          <a:lstStyle/>
          <a:p>
            <a:pPr algn="ctr">
              <a:defRPr/>
            </a:pPr>
            <a:endParaRPr lang="es-ES" sz="1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52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145257"/>
            <a:ext cx="6143625" cy="4371975"/>
          </a:xfrm>
          <a:prstGeom prst="rect">
            <a:avLst/>
          </a:prstGeom>
        </p:spPr>
      </p:pic>
      <p:sp>
        <p:nvSpPr>
          <p:cNvPr id="66561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0235B3-B292-5F44-8F4E-518E1210E287}" type="slidenum">
              <a:rPr lang="es-UY" sz="1200">
                <a:solidFill>
                  <a:srgbClr val="898989"/>
                </a:solidFill>
                <a:latin typeface="Calibri" charset="0"/>
              </a:rPr>
              <a:pPr eaLnBrk="1" hangingPunct="1"/>
              <a:t>20</a:t>
            </a:fld>
            <a:endParaRPr lang="es-UY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6564" name="Título 1"/>
          <p:cNvSpPr>
            <a:spLocks noGrp="1"/>
          </p:cNvSpPr>
          <p:nvPr>
            <p:ph type="title"/>
          </p:nvPr>
        </p:nvSpPr>
        <p:spPr>
          <a:xfrm>
            <a:off x="1476376" y="274638"/>
            <a:ext cx="7199313" cy="633412"/>
          </a:xfrm>
        </p:spPr>
        <p:txBody>
          <a:bodyPr/>
          <a:lstStyle/>
          <a:p>
            <a:r>
              <a:rPr lang="en-GB" dirty="0" err="1" smtClean="0">
                <a:latin typeface="Calibri" charset="0"/>
              </a:rPr>
              <a:t>Modelos</a:t>
            </a:r>
            <a:r>
              <a:rPr lang="en-GB" dirty="0" smtClean="0">
                <a:latin typeface="Calibri" charset="0"/>
              </a:rPr>
              <a:t> </a:t>
            </a:r>
            <a:r>
              <a:rPr lang="en-GB" dirty="0" err="1" smtClean="0">
                <a:latin typeface="Calibri" charset="0"/>
              </a:rPr>
              <a:t>propuestos</a:t>
            </a:r>
            <a:endParaRPr lang="en-GB" dirty="0">
              <a:latin typeface="Calibri" charset="0"/>
            </a:endParaRPr>
          </a:p>
        </p:txBody>
      </p:sp>
      <p:sp>
        <p:nvSpPr>
          <p:cNvPr id="66565" name="Subtítulo 3"/>
          <p:cNvSpPr>
            <a:spLocks noGrp="1"/>
          </p:cNvSpPr>
          <p:nvPr>
            <p:ph type="subTitle" idx="13"/>
          </p:nvPr>
        </p:nvSpPr>
        <p:spPr>
          <a:xfrm>
            <a:off x="-756592" y="304059"/>
            <a:ext cx="7559675" cy="360362"/>
          </a:xfrm>
        </p:spPr>
        <p:txBody>
          <a:bodyPr/>
          <a:lstStyle/>
          <a:p>
            <a:pPr algn="ctr"/>
            <a:r>
              <a:rPr lang="en-GB" dirty="0" err="1" smtClean="0">
                <a:solidFill>
                  <a:srgbClr val="898989"/>
                </a:solidFill>
                <a:latin typeface="Calibri" charset="0"/>
              </a:rPr>
              <a:t>Modelo</a:t>
            </a:r>
            <a:r>
              <a:rPr lang="en-GB" dirty="0" smtClean="0">
                <a:solidFill>
                  <a:srgbClr val="898989"/>
                </a:solidFill>
                <a:latin typeface="Calibri" charset="0"/>
              </a:rPr>
              <a:t> conceptual</a:t>
            </a:r>
            <a:endParaRPr lang="en-GB" dirty="0">
              <a:solidFill>
                <a:srgbClr val="898989"/>
              </a:solidFill>
              <a:latin typeface="Calibri" charset="0"/>
            </a:endParaRPr>
          </a:p>
        </p:txBody>
      </p:sp>
      <p:cxnSp>
        <p:nvCxnSpPr>
          <p:cNvPr id="12" name="7 Conector recto"/>
          <p:cNvCxnSpPr/>
          <p:nvPr/>
        </p:nvCxnSpPr>
        <p:spPr>
          <a:xfrm>
            <a:off x="69851" y="1628775"/>
            <a:ext cx="0" cy="44641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5 Rectángulo"/>
          <p:cNvSpPr/>
          <p:nvPr/>
        </p:nvSpPr>
        <p:spPr>
          <a:xfrm>
            <a:off x="61914" y="1589089"/>
            <a:ext cx="45719" cy="2271959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 rot="5400000">
            <a:off x="137158" y="3668328"/>
            <a:ext cx="216024" cy="275332"/>
          </a:xfrm>
          <a:prstGeom prst="upArrow">
            <a:avLst>
              <a:gd name="adj1" fmla="val 50000"/>
              <a:gd name="adj2" fmla="val 25003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11760" y="15514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Flecha abajo 6"/>
          <p:cNvSpPr/>
          <p:nvPr/>
        </p:nvSpPr>
        <p:spPr>
          <a:xfrm>
            <a:off x="2411760" y="2725068"/>
            <a:ext cx="648072" cy="142111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Flecha abajo 14"/>
          <p:cNvSpPr/>
          <p:nvPr/>
        </p:nvSpPr>
        <p:spPr>
          <a:xfrm>
            <a:off x="5070828" y="1107119"/>
            <a:ext cx="469217" cy="8886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Flecha abajo 15"/>
          <p:cNvSpPr/>
          <p:nvPr/>
        </p:nvSpPr>
        <p:spPr>
          <a:xfrm>
            <a:off x="6699538" y="1091918"/>
            <a:ext cx="469217" cy="8886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Flecha abajo 16"/>
          <p:cNvSpPr/>
          <p:nvPr/>
        </p:nvSpPr>
        <p:spPr>
          <a:xfrm rot="16200000">
            <a:off x="3773584" y="2911774"/>
            <a:ext cx="469217" cy="8886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Flecha abajo 17"/>
          <p:cNvSpPr/>
          <p:nvPr/>
        </p:nvSpPr>
        <p:spPr>
          <a:xfrm rot="5400000">
            <a:off x="7774616" y="2911775"/>
            <a:ext cx="469217" cy="8886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Rectángulo 4"/>
          <p:cNvSpPr/>
          <p:nvPr/>
        </p:nvSpPr>
        <p:spPr>
          <a:xfrm>
            <a:off x="3563888" y="1100232"/>
            <a:ext cx="4752528" cy="4777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Elipse 7"/>
          <p:cNvSpPr/>
          <p:nvPr/>
        </p:nvSpPr>
        <p:spPr>
          <a:xfrm>
            <a:off x="4283968" y="2311546"/>
            <a:ext cx="461149" cy="467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</a:t>
            </a:r>
            <a:endParaRPr lang="es-EC" dirty="0"/>
          </a:p>
        </p:txBody>
      </p:sp>
      <p:sp>
        <p:nvSpPr>
          <p:cNvPr id="19" name="Elipse 18"/>
          <p:cNvSpPr/>
          <p:nvPr/>
        </p:nvSpPr>
        <p:spPr>
          <a:xfrm>
            <a:off x="6185277" y="2407168"/>
            <a:ext cx="461149" cy="467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2</a:t>
            </a:r>
          </a:p>
        </p:txBody>
      </p:sp>
      <p:sp>
        <p:nvSpPr>
          <p:cNvPr id="20" name="Elipse 19"/>
          <p:cNvSpPr/>
          <p:nvPr/>
        </p:nvSpPr>
        <p:spPr>
          <a:xfrm>
            <a:off x="4499992" y="3298595"/>
            <a:ext cx="461149" cy="467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3</a:t>
            </a:r>
          </a:p>
        </p:txBody>
      </p:sp>
      <p:sp>
        <p:nvSpPr>
          <p:cNvPr id="21" name="Elipse 20"/>
          <p:cNvSpPr/>
          <p:nvPr/>
        </p:nvSpPr>
        <p:spPr>
          <a:xfrm>
            <a:off x="6238389" y="3338456"/>
            <a:ext cx="461149" cy="467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76976412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1" animBg="1"/>
      <p:bldP spid="5" grpId="0" animBg="1"/>
      <p:bldP spid="5" grpId="1" animBg="1"/>
      <p:bldP spid="8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171" y="1127689"/>
            <a:ext cx="6220357" cy="4965607"/>
          </a:xfrm>
          <a:prstGeom prst="rect">
            <a:avLst/>
          </a:prstGeom>
        </p:spPr>
      </p:pic>
      <p:sp>
        <p:nvSpPr>
          <p:cNvPr id="66561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0235B3-B292-5F44-8F4E-518E1210E287}" type="slidenum">
              <a:rPr lang="es-UY" sz="1200">
                <a:solidFill>
                  <a:srgbClr val="898989"/>
                </a:solidFill>
                <a:latin typeface="Calibri" charset="0"/>
              </a:rPr>
              <a:pPr eaLnBrk="1" hangingPunct="1"/>
              <a:t>21</a:t>
            </a:fld>
            <a:endParaRPr lang="es-UY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6564" name="Título 1"/>
          <p:cNvSpPr>
            <a:spLocks noGrp="1"/>
          </p:cNvSpPr>
          <p:nvPr>
            <p:ph type="title"/>
          </p:nvPr>
        </p:nvSpPr>
        <p:spPr>
          <a:xfrm>
            <a:off x="1476376" y="274638"/>
            <a:ext cx="7199313" cy="633412"/>
          </a:xfrm>
        </p:spPr>
        <p:txBody>
          <a:bodyPr/>
          <a:lstStyle/>
          <a:p>
            <a:r>
              <a:rPr lang="en-GB" dirty="0" err="1" smtClean="0">
                <a:latin typeface="Calibri" charset="0"/>
              </a:rPr>
              <a:t>Modelos</a:t>
            </a:r>
            <a:r>
              <a:rPr lang="en-GB" dirty="0" smtClean="0">
                <a:latin typeface="Calibri" charset="0"/>
              </a:rPr>
              <a:t> </a:t>
            </a:r>
            <a:r>
              <a:rPr lang="en-GB" dirty="0" err="1" smtClean="0">
                <a:latin typeface="Calibri" charset="0"/>
              </a:rPr>
              <a:t>propuestos</a:t>
            </a:r>
            <a:endParaRPr lang="en-GB" dirty="0">
              <a:latin typeface="Calibri" charset="0"/>
            </a:endParaRPr>
          </a:p>
        </p:txBody>
      </p:sp>
      <p:sp>
        <p:nvSpPr>
          <p:cNvPr id="66565" name="Subtítulo 3"/>
          <p:cNvSpPr>
            <a:spLocks noGrp="1"/>
          </p:cNvSpPr>
          <p:nvPr>
            <p:ph type="subTitle" idx="13"/>
          </p:nvPr>
        </p:nvSpPr>
        <p:spPr>
          <a:xfrm>
            <a:off x="-756592" y="304059"/>
            <a:ext cx="7559675" cy="360362"/>
          </a:xfrm>
        </p:spPr>
        <p:txBody>
          <a:bodyPr/>
          <a:lstStyle/>
          <a:p>
            <a:pPr algn="ctr"/>
            <a:r>
              <a:rPr lang="en-GB" dirty="0" err="1" smtClean="0">
                <a:solidFill>
                  <a:srgbClr val="898989"/>
                </a:solidFill>
                <a:latin typeface="Calibri" charset="0"/>
              </a:rPr>
              <a:t>Modelo</a:t>
            </a:r>
            <a:r>
              <a:rPr lang="en-GB" dirty="0" smtClean="0">
                <a:solidFill>
                  <a:srgbClr val="898989"/>
                </a:solidFill>
                <a:latin typeface="Calibri" charset="0"/>
              </a:rPr>
              <a:t> conceptual</a:t>
            </a:r>
            <a:endParaRPr lang="en-GB" dirty="0">
              <a:solidFill>
                <a:srgbClr val="898989"/>
              </a:solidFill>
              <a:latin typeface="Calibri" charset="0"/>
            </a:endParaRPr>
          </a:p>
        </p:txBody>
      </p:sp>
      <p:cxnSp>
        <p:nvCxnSpPr>
          <p:cNvPr id="12" name="7 Conector recto"/>
          <p:cNvCxnSpPr/>
          <p:nvPr/>
        </p:nvCxnSpPr>
        <p:spPr>
          <a:xfrm>
            <a:off x="69851" y="1628775"/>
            <a:ext cx="0" cy="44641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5 Rectángulo"/>
          <p:cNvSpPr/>
          <p:nvPr/>
        </p:nvSpPr>
        <p:spPr>
          <a:xfrm>
            <a:off x="61914" y="1589089"/>
            <a:ext cx="45719" cy="2271959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 rot="5400000">
            <a:off x="137158" y="3668328"/>
            <a:ext cx="216024" cy="275332"/>
          </a:xfrm>
          <a:prstGeom prst="upArrow">
            <a:avLst>
              <a:gd name="adj1" fmla="val 50000"/>
              <a:gd name="adj2" fmla="val 25003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11760" y="15514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Flecha abajo 14"/>
          <p:cNvSpPr/>
          <p:nvPr/>
        </p:nvSpPr>
        <p:spPr>
          <a:xfrm>
            <a:off x="6012160" y="937471"/>
            <a:ext cx="469217" cy="8886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Flecha abajo 15"/>
          <p:cNvSpPr/>
          <p:nvPr/>
        </p:nvSpPr>
        <p:spPr>
          <a:xfrm>
            <a:off x="2981587" y="2194797"/>
            <a:ext cx="469217" cy="8886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Flecha abajo 17"/>
          <p:cNvSpPr/>
          <p:nvPr/>
        </p:nvSpPr>
        <p:spPr>
          <a:xfrm rot="5400000">
            <a:off x="6749151" y="4587457"/>
            <a:ext cx="469217" cy="8886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00685089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  <p:bldP spid="16" grpId="0" animBg="1"/>
      <p:bldP spid="16" grpId="1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60" y="2175648"/>
            <a:ext cx="6594079" cy="2830077"/>
          </a:xfrm>
          <a:prstGeom prst="rect">
            <a:avLst/>
          </a:prstGeom>
        </p:spPr>
      </p:pic>
      <p:sp>
        <p:nvSpPr>
          <p:cNvPr id="66561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0235B3-B292-5F44-8F4E-518E1210E287}" type="slidenum">
              <a:rPr lang="es-UY" sz="1200">
                <a:solidFill>
                  <a:srgbClr val="898989"/>
                </a:solidFill>
                <a:latin typeface="Calibri" charset="0"/>
              </a:rPr>
              <a:pPr eaLnBrk="1" hangingPunct="1"/>
              <a:t>22</a:t>
            </a:fld>
            <a:endParaRPr lang="es-UY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6564" name="Título 1"/>
          <p:cNvSpPr>
            <a:spLocks noGrp="1"/>
          </p:cNvSpPr>
          <p:nvPr>
            <p:ph type="title"/>
          </p:nvPr>
        </p:nvSpPr>
        <p:spPr>
          <a:xfrm>
            <a:off x="1476376" y="274638"/>
            <a:ext cx="7199313" cy="633412"/>
          </a:xfrm>
        </p:spPr>
        <p:txBody>
          <a:bodyPr/>
          <a:lstStyle/>
          <a:p>
            <a:r>
              <a:rPr lang="en-GB" dirty="0" err="1" smtClean="0">
                <a:latin typeface="Calibri" charset="0"/>
              </a:rPr>
              <a:t>Modelos</a:t>
            </a:r>
            <a:r>
              <a:rPr lang="en-GB" dirty="0" smtClean="0">
                <a:latin typeface="Calibri" charset="0"/>
              </a:rPr>
              <a:t> </a:t>
            </a:r>
            <a:r>
              <a:rPr lang="en-GB" dirty="0" err="1" smtClean="0">
                <a:latin typeface="Calibri" charset="0"/>
              </a:rPr>
              <a:t>propuestos</a:t>
            </a:r>
            <a:endParaRPr lang="en-GB" dirty="0">
              <a:latin typeface="Calibri" charset="0"/>
            </a:endParaRPr>
          </a:p>
        </p:txBody>
      </p:sp>
      <p:sp>
        <p:nvSpPr>
          <p:cNvPr id="66565" name="Subtítulo 3"/>
          <p:cNvSpPr>
            <a:spLocks noGrp="1"/>
          </p:cNvSpPr>
          <p:nvPr>
            <p:ph type="subTitle" idx="13"/>
          </p:nvPr>
        </p:nvSpPr>
        <p:spPr>
          <a:xfrm>
            <a:off x="-756592" y="304059"/>
            <a:ext cx="7559675" cy="360362"/>
          </a:xfrm>
        </p:spPr>
        <p:txBody>
          <a:bodyPr/>
          <a:lstStyle/>
          <a:p>
            <a:pPr algn="ctr"/>
            <a:r>
              <a:rPr lang="en-GB" dirty="0" err="1" smtClean="0">
                <a:solidFill>
                  <a:srgbClr val="898989"/>
                </a:solidFill>
                <a:latin typeface="Calibri" charset="0"/>
              </a:rPr>
              <a:t>Modelo</a:t>
            </a:r>
            <a:r>
              <a:rPr lang="en-GB" dirty="0" smtClean="0">
                <a:solidFill>
                  <a:srgbClr val="898989"/>
                </a:solidFill>
                <a:latin typeface="Calibri" charset="0"/>
              </a:rPr>
              <a:t> conceptual</a:t>
            </a:r>
            <a:endParaRPr lang="en-GB" dirty="0">
              <a:solidFill>
                <a:srgbClr val="898989"/>
              </a:solidFill>
              <a:latin typeface="Calibri" charset="0"/>
            </a:endParaRPr>
          </a:p>
        </p:txBody>
      </p:sp>
      <p:cxnSp>
        <p:nvCxnSpPr>
          <p:cNvPr id="12" name="7 Conector recto"/>
          <p:cNvCxnSpPr/>
          <p:nvPr/>
        </p:nvCxnSpPr>
        <p:spPr>
          <a:xfrm>
            <a:off x="69851" y="1628775"/>
            <a:ext cx="0" cy="44641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5 Rectángulo"/>
          <p:cNvSpPr/>
          <p:nvPr/>
        </p:nvSpPr>
        <p:spPr>
          <a:xfrm>
            <a:off x="61914" y="1589089"/>
            <a:ext cx="45719" cy="2271959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 rot="5400000">
            <a:off x="137158" y="3668328"/>
            <a:ext cx="216024" cy="275332"/>
          </a:xfrm>
          <a:prstGeom prst="upArrow">
            <a:avLst>
              <a:gd name="adj1" fmla="val 50000"/>
              <a:gd name="adj2" fmla="val 25003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11760" y="15514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Flecha abajo 14"/>
          <p:cNvSpPr/>
          <p:nvPr/>
        </p:nvSpPr>
        <p:spPr>
          <a:xfrm>
            <a:off x="4507016" y="2374718"/>
            <a:ext cx="469217" cy="8886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Flecha abajo 15"/>
          <p:cNvSpPr/>
          <p:nvPr/>
        </p:nvSpPr>
        <p:spPr>
          <a:xfrm>
            <a:off x="6983760" y="2374718"/>
            <a:ext cx="469217" cy="8886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Flecha abajo 16"/>
          <p:cNvSpPr/>
          <p:nvPr/>
        </p:nvSpPr>
        <p:spPr>
          <a:xfrm rot="10800000">
            <a:off x="2267744" y="4437112"/>
            <a:ext cx="469217" cy="8886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0412617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1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431" y="1096768"/>
            <a:ext cx="5924579" cy="4852512"/>
          </a:xfrm>
          <a:prstGeom prst="rect">
            <a:avLst/>
          </a:prstGeom>
        </p:spPr>
      </p:pic>
      <p:sp>
        <p:nvSpPr>
          <p:cNvPr id="66561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0235B3-B292-5F44-8F4E-518E1210E287}" type="slidenum">
              <a:rPr lang="es-UY" sz="1200">
                <a:solidFill>
                  <a:srgbClr val="898989"/>
                </a:solidFill>
                <a:latin typeface="Calibri" charset="0"/>
              </a:rPr>
              <a:pPr eaLnBrk="1" hangingPunct="1"/>
              <a:t>23</a:t>
            </a:fld>
            <a:endParaRPr lang="es-UY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6564" name="Título 1"/>
          <p:cNvSpPr>
            <a:spLocks noGrp="1"/>
          </p:cNvSpPr>
          <p:nvPr>
            <p:ph type="title"/>
          </p:nvPr>
        </p:nvSpPr>
        <p:spPr>
          <a:xfrm>
            <a:off x="1476376" y="274638"/>
            <a:ext cx="7199313" cy="633412"/>
          </a:xfrm>
        </p:spPr>
        <p:txBody>
          <a:bodyPr/>
          <a:lstStyle/>
          <a:p>
            <a:r>
              <a:rPr lang="en-GB" dirty="0" err="1" smtClean="0">
                <a:latin typeface="Calibri" charset="0"/>
              </a:rPr>
              <a:t>Modelos</a:t>
            </a:r>
            <a:r>
              <a:rPr lang="en-GB" dirty="0" smtClean="0">
                <a:latin typeface="Calibri" charset="0"/>
              </a:rPr>
              <a:t> </a:t>
            </a:r>
            <a:r>
              <a:rPr lang="en-GB" dirty="0" err="1" smtClean="0">
                <a:latin typeface="Calibri" charset="0"/>
              </a:rPr>
              <a:t>propuestos</a:t>
            </a:r>
            <a:endParaRPr lang="en-GB" dirty="0">
              <a:latin typeface="Calibri" charset="0"/>
            </a:endParaRPr>
          </a:p>
        </p:txBody>
      </p:sp>
      <p:sp>
        <p:nvSpPr>
          <p:cNvPr id="66565" name="Subtítulo 3"/>
          <p:cNvSpPr>
            <a:spLocks noGrp="1"/>
          </p:cNvSpPr>
          <p:nvPr>
            <p:ph type="subTitle" idx="13"/>
          </p:nvPr>
        </p:nvSpPr>
        <p:spPr>
          <a:xfrm>
            <a:off x="-756592" y="304059"/>
            <a:ext cx="7559675" cy="360362"/>
          </a:xfrm>
        </p:spPr>
        <p:txBody>
          <a:bodyPr/>
          <a:lstStyle/>
          <a:p>
            <a:pPr algn="ctr"/>
            <a:r>
              <a:rPr lang="en-GB" dirty="0" err="1" smtClean="0">
                <a:solidFill>
                  <a:srgbClr val="898989"/>
                </a:solidFill>
                <a:latin typeface="Calibri" charset="0"/>
              </a:rPr>
              <a:t>Modelo</a:t>
            </a:r>
            <a:r>
              <a:rPr lang="en-GB" dirty="0" smtClean="0">
                <a:solidFill>
                  <a:srgbClr val="898989"/>
                </a:solidFill>
                <a:latin typeface="Calibri" charset="0"/>
              </a:rPr>
              <a:t> conceptual</a:t>
            </a:r>
            <a:endParaRPr lang="en-GB" dirty="0">
              <a:solidFill>
                <a:srgbClr val="898989"/>
              </a:solidFill>
              <a:latin typeface="Calibri" charset="0"/>
            </a:endParaRPr>
          </a:p>
        </p:txBody>
      </p:sp>
      <p:cxnSp>
        <p:nvCxnSpPr>
          <p:cNvPr id="12" name="7 Conector recto"/>
          <p:cNvCxnSpPr/>
          <p:nvPr/>
        </p:nvCxnSpPr>
        <p:spPr>
          <a:xfrm>
            <a:off x="69851" y="1628775"/>
            <a:ext cx="0" cy="44641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5 Rectángulo"/>
          <p:cNvSpPr/>
          <p:nvPr/>
        </p:nvSpPr>
        <p:spPr>
          <a:xfrm>
            <a:off x="61914" y="1589089"/>
            <a:ext cx="45719" cy="2271959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 rot="5400000">
            <a:off x="137158" y="3668328"/>
            <a:ext cx="216024" cy="275332"/>
          </a:xfrm>
          <a:prstGeom prst="upArrow">
            <a:avLst>
              <a:gd name="adj1" fmla="val 50000"/>
              <a:gd name="adj2" fmla="val 25003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11760" y="15514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Flecha abajo 14"/>
          <p:cNvSpPr/>
          <p:nvPr/>
        </p:nvSpPr>
        <p:spPr>
          <a:xfrm rot="10800000">
            <a:off x="2554028" y="3078720"/>
            <a:ext cx="469217" cy="8886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Flecha abajo 15"/>
          <p:cNvSpPr/>
          <p:nvPr/>
        </p:nvSpPr>
        <p:spPr>
          <a:xfrm rot="16200000">
            <a:off x="5211362" y="4247457"/>
            <a:ext cx="469217" cy="8886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03648727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  <p:bldP spid="1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074" y="1381090"/>
            <a:ext cx="6707615" cy="4491186"/>
          </a:xfrm>
          <a:prstGeom prst="rect">
            <a:avLst/>
          </a:prstGeom>
        </p:spPr>
      </p:pic>
      <p:sp>
        <p:nvSpPr>
          <p:cNvPr id="66561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0235B3-B292-5F44-8F4E-518E1210E287}" type="slidenum">
              <a:rPr lang="es-UY" sz="1200">
                <a:solidFill>
                  <a:srgbClr val="898989"/>
                </a:solidFill>
                <a:latin typeface="Calibri" charset="0"/>
              </a:rPr>
              <a:pPr eaLnBrk="1" hangingPunct="1"/>
              <a:t>24</a:t>
            </a:fld>
            <a:endParaRPr lang="es-UY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6564" name="Título 1"/>
          <p:cNvSpPr>
            <a:spLocks noGrp="1"/>
          </p:cNvSpPr>
          <p:nvPr>
            <p:ph type="title"/>
          </p:nvPr>
        </p:nvSpPr>
        <p:spPr>
          <a:xfrm>
            <a:off x="1476376" y="274638"/>
            <a:ext cx="7199313" cy="633412"/>
          </a:xfrm>
        </p:spPr>
        <p:txBody>
          <a:bodyPr/>
          <a:lstStyle/>
          <a:p>
            <a:r>
              <a:rPr lang="en-GB" dirty="0" err="1" smtClean="0">
                <a:latin typeface="Calibri" charset="0"/>
              </a:rPr>
              <a:t>Modelos</a:t>
            </a:r>
            <a:r>
              <a:rPr lang="en-GB" dirty="0" smtClean="0">
                <a:latin typeface="Calibri" charset="0"/>
              </a:rPr>
              <a:t> </a:t>
            </a:r>
            <a:r>
              <a:rPr lang="en-GB" dirty="0" err="1" smtClean="0">
                <a:latin typeface="Calibri" charset="0"/>
              </a:rPr>
              <a:t>propuestos</a:t>
            </a:r>
            <a:endParaRPr lang="en-GB" dirty="0">
              <a:latin typeface="Calibri" charset="0"/>
            </a:endParaRPr>
          </a:p>
        </p:txBody>
      </p:sp>
      <p:sp>
        <p:nvSpPr>
          <p:cNvPr id="66565" name="Subtítulo 3"/>
          <p:cNvSpPr>
            <a:spLocks noGrp="1"/>
          </p:cNvSpPr>
          <p:nvPr>
            <p:ph type="subTitle" idx="13"/>
          </p:nvPr>
        </p:nvSpPr>
        <p:spPr>
          <a:xfrm>
            <a:off x="-756592" y="304059"/>
            <a:ext cx="7559675" cy="360362"/>
          </a:xfrm>
        </p:spPr>
        <p:txBody>
          <a:bodyPr/>
          <a:lstStyle/>
          <a:p>
            <a:pPr algn="ctr"/>
            <a:r>
              <a:rPr lang="en-GB" dirty="0" err="1" smtClean="0">
                <a:solidFill>
                  <a:srgbClr val="898989"/>
                </a:solidFill>
                <a:latin typeface="Calibri" charset="0"/>
              </a:rPr>
              <a:t>Modelo</a:t>
            </a:r>
            <a:r>
              <a:rPr lang="en-GB" dirty="0" smtClean="0">
                <a:solidFill>
                  <a:srgbClr val="898989"/>
                </a:solidFill>
                <a:latin typeface="Calibri" charset="0"/>
              </a:rPr>
              <a:t> conceptual</a:t>
            </a:r>
            <a:endParaRPr lang="en-GB" dirty="0">
              <a:solidFill>
                <a:srgbClr val="898989"/>
              </a:solidFill>
              <a:latin typeface="Calibri" charset="0"/>
            </a:endParaRPr>
          </a:p>
        </p:txBody>
      </p:sp>
      <p:cxnSp>
        <p:nvCxnSpPr>
          <p:cNvPr id="12" name="7 Conector recto"/>
          <p:cNvCxnSpPr/>
          <p:nvPr/>
        </p:nvCxnSpPr>
        <p:spPr>
          <a:xfrm>
            <a:off x="69851" y="1628775"/>
            <a:ext cx="0" cy="44641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5 Rectángulo"/>
          <p:cNvSpPr/>
          <p:nvPr/>
        </p:nvSpPr>
        <p:spPr>
          <a:xfrm>
            <a:off x="61914" y="1589089"/>
            <a:ext cx="45719" cy="2271959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 rot="5400000">
            <a:off x="137158" y="3668328"/>
            <a:ext cx="216024" cy="275332"/>
          </a:xfrm>
          <a:prstGeom prst="upArrow">
            <a:avLst>
              <a:gd name="adj1" fmla="val 50000"/>
              <a:gd name="adj2" fmla="val 25003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11760" y="15514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Flecha abajo 14"/>
          <p:cNvSpPr/>
          <p:nvPr/>
        </p:nvSpPr>
        <p:spPr>
          <a:xfrm rot="10800000">
            <a:off x="3419872" y="5564727"/>
            <a:ext cx="469217" cy="8886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Flecha abajo 15"/>
          <p:cNvSpPr/>
          <p:nvPr/>
        </p:nvSpPr>
        <p:spPr>
          <a:xfrm>
            <a:off x="7142535" y="1184471"/>
            <a:ext cx="469217" cy="8886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Rectángulo 4"/>
          <p:cNvSpPr/>
          <p:nvPr/>
        </p:nvSpPr>
        <p:spPr>
          <a:xfrm>
            <a:off x="1835696" y="4437112"/>
            <a:ext cx="57606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Flecha abajo 16"/>
          <p:cNvSpPr/>
          <p:nvPr/>
        </p:nvSpPr>
        <p:spPr>
          <a:xfrm rot="10800000">
            <a:off x="7092281" y="5914918"/>
            <a:ext cx="469217" cy="8886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88067719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  <p:bldP spid="16" grpId="1" animBg="1"/>
      <p:bldP spid="16" grpId="2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0235B3-B292-5F44-8F4E-518E1210E287}" type="slidenum">
              <a:rPr lang="es-UY" sz="1200">
                <a:solidFill>
                  <a:srgbClr val="898989"/>
                </a:solidFill>
                <a:latin typeface="Calibri" charset="0"/>
              </a:rPr>
              <a:pPr eaLnBrk="1" hangingPunct="1"/>
              <a:t>25</a:t>
            </a:fld>
            <a:endParaRPr lang="es-UY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6564" name="Título 1"/>
          <p:cNvSpPr>
            <a:spLocks noGrp="1"/>
          </p:cNvSpPr>
          <p:nvPr>
            <p:ph type="title"/>
          </p:nvPr>
        </p:nvSpPr>
        <p:spPr>
          <a:xfrm>
            <a:off x="1476376" y="274638"/>
            <a:ext cx="7199313" cy="633412"/>
          </a:xfrm>
        </p:spPr>
        <p:txBody>
          <a:bodyPr/>
          <a:lstStyle/>
          <a:p>
            <a:r>
              <a:rPr lang="es-EC" dirty="0" smtClean="0">
                <a:latin typeface="Calibri" charset="0"/>
              </a:rPr>
              <a:t>Modelos propuestos</a:t>
            </a:r>
            <a:endParaRPr lang="es-EC" dirty="0">
              <a:latin typeface="Calibri" charset="0"/>
            </a:endParaRPr>
          </a:p>
        </p:txBody>
      </p:sp>
      <p:sp>
        <p:nvSpPr>
          <p:cNvPr id="66565" name="Subtítulo 3"/>
          <p:cNvSpPr>
            <a:spLocks noGrp="1"/>
          </p:cNvSpPr>
          <p:nvPr>
            <p:ph type="subTitle" idx="13"/>
          </p:nvPr>
        </p:nvSpPr>
        <p:spPr>
          <a:xfrm>
            <a:off x="-756592" y="304059"/>
            <a:ext cx="7559675" cy="360362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rgbClr val="898989"/>
                </a:solidFill>
                <a:latin typeface="Calibri" charset="0"/>
              </a:rPr>
              <a:t>Modelo</a:t>
            </a:r>
            <a:r>
              <a:rPr lang="en-GB" dirty="0" smtClean="0">
                <a:solidFill>
                  <a:srgbClr val="898989"/>
                </a:solidFill>
                <a:latin typeface="Calibri" charset="0"/>
              </a:rPr>
              <a:t> conceptual</a:t>
            </a:r>
            <a:endParaRPr lang="en-GB" dirty="0">
              <a:solidFill>
                <a:srgbClr val="898989"/>
              </a:solidFill>
              <a:latin typeface="Calibri" charset="0"/>
            </a:endParaRPr>
          </a:p>
        </p:txBody>
      </p:sp>
      <p:cxnSp>
        <p:nvCxnSpPr>
          <p:cNvPr id="12" name="7 Conector recto"/>
          <p:cNvCxnSpPr/>
          <p:nvPr/>
        </p:nvCxnSpPr>
        <p:spPr>
          <a:xfrm>
            <a:off x="69851" y="1628775"/>
            <a:ext cx="0" cy="44641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5 Rectángulo"/>
          <p:cNvSpPr/>
          <p:nvPr/>
        </p:nvSpPr>
        <p:spPr>
          <a:xfrm>
            <a:off x="61914" y="1589089"/>
            <a:ext cx="45719" cy="2271959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 rot="5400000">
            <a:off x="137158" y="3668328"/>
            <a:ext cx="216024" cy="275332"/>
          </a:xfrm>
          <a:prstGeom prst="upArrow">
            <a:avLst>
              <a:gd name="adj1" fmla="val 50000"/>
              <a:gd name="adj2" fmla="val 25003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11760" y="15514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88425"/>
              </p:ext>
            </p:extLst>
          </p:nvPr>
        </p:nvGraphicFramePr>
        <p:xfrm>
          <a:off x="1979712" y="908720"/>
          <a:ext cx="6264696" cy="546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r:id="rId4" imgW="8553482" imgH="7457882" progId="Visio.Drawing.15">
                  <p:embed/>
                </p:oleObj>
              </mc:Choice>
              <mc:Fallback>
                <p:oleObj r:id="rId4" imgW="8553482" imgH="7457882" progId="Visio.Drawing.15">
                  <p:embed/>
                  <p:pic>
                    <p:nvPicPr>
                      <p:cNvPr id="5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908720"/>
                        <a:ext cx="6264696" cy="5464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lipse 5"/>
          <p:cNvSpPr/>
          <p:nvPr/>
        </p:nvSpPr>
        <p:spPr>
          <a:xfrm>
            <a:off x="2123728" y="2886881"/>
            <a:ext cx="432048" cy="432048"/>
          </a:xfrm>
          <a:prstGeom prst="ellipse">
            <a:avLst/>
          </a:prstGeom>
          <a:solidFill>
            <a:srgbClr val="92D05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Elipse 6"/>
          <p:cNvSpPr/>
          <p:nvPr/>
        </p:nvSpPr>
        <p:spPr>
          <a:xfrm>
            <a:off x="1763688" y="5517232"/>
            <a:ext cx="5112568" cy="974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7444921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0.19653 0.00209 C 0.19827 0.00209 0.19983 0.00371 0.20157 0.0044 C 0.20469 0.00556 0.20868 0.00602 0.21164 0.0088 C 0.21285 0.00996 0.21372 0.01204 0.21493 0.0132 C 0.21598 0.01413 0.21945 0.01551 0.21823 0.01551 C 0.2165 0.01551 0.21493 0.01389 0.2132 0.0132 C 0.21216 0.01181 0.21077 0.01042 0.2099 0.0088 C 0.2092 0.00741 0.20816 0.0044 0.20816 0.0044 " pathEditMode="relative" ptsTypes="AAAAAAAA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16 0.00462 L 0.20816 0.00462 C 0.21528 0.0037 0.22257 0.00254 0.22969 0.00231 C 0.25417 0.00115 0.32049 0.00115 0.34966 -0.0044 L 0.36146 -0.00649 C 0.36251 -0.00741 0.36424 -0.00741 0.36476 -0.0088 C 0.36615 -0.0132 0.36876 -0.03126 0.3698 -0.03774 C 0.3691 -0.04653 0.36841 -0.05556 0.36806 -0.06436 C 0.36719 -0.08357 0.36632 -0.10278 0.36632 -0.122 " pathEditMode="relative" ptsTypes="AAAAAAA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633 -0.122 L 0.36633 -0.122 C 0.37032 -0.12154 0.37466 -0.12107 0.37865 -0.12015 C 0.38021 -0.11991 0.38143 -0.11853 0.38282 -0.11829 C 0.39671 -0.11737 0.4106 -0.11714 0.42449 -0.11644 C 0.43733 -0.11089 0.42535 -0.11575 0.45504 -0.11274 C 0.45921 -0.11251 0.46337 -0.11158 0.46754 -0.11089 C 0.47015 -0.10927 0.47136 -0.10904 0.4731 -0.10533 C 0.47431 -0.10325 0.47587 -0.09792 0.47587 -0.09792 C 0.47692 -0.09005 0.47744 -0.08542 0.47865 -0.07755 C 0.48004 -0.07015 0.48143 -0.06575 0.48143 -0.05718 C 0.48195 0.00694 0.48143 0.07106 0.48143 0.13541 " pathEditMode="relative" ptsTypes="AAAAAAAAAA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142 0.13541 L 0.48142 0.13541 C 0.40972 0.1162 0.46979 0.13171 0.27587 0.13171 C 0.22552 0.13171 0.29705 0.13379 0.26476 0.13541 C 0.23872 0.13657 0.21285 0.13657 0.18698 0.13726 C 0.18594 0.13842 0.1849 0.13958 0.1842 0.14097 C 0.18299 0.14328 0.18142 0.14838 0.18142 0.14838 C 0.1809 0.15139 0.18003 0.15439 0.18003 0.15764 C 0.18003 0.15972 0.18229 0.1787 0.18281 0.18171 C 0.18316 0.18472 0.18403 0.18773 0.1842 0.19097 C 0.18437 0.19884 0.1842 0.20694 0.1842 0.21504 " pathEditMode="relative" ptsTypes="AAAAAAAAA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2 0.21504 L 0.1842 0.21504 C 0.20851 0.22152 0.18142 0.21504 0.24115 0.21504 C 0.2467 0.21504 0.25208 0.2162 0.25781 0.21689 L 0.27865 0.21875 C 0.28142 0.2206 0.28195 0.22037 0.2842 0.2243 C 0.28472 0.22523 0.28507 0.22662 0.28559 0.228 C 0.28594 0.24213 0.27795 0.26273 0.28698 0.2706 C 0.30087 0.28263 0.32031 0.27129 0.33698 0.27245 C 0.33976 0.27245 0.34254 0.27361 0.34531 0.2743 C 0.34983 0.27546 0.35469 0.27592 0.3592 0.278 C 0.36059 0.27847 0.36181 0.27939 0.36337 0.27986 C 0.36649 0.28055 0.36979 0.28125 0.37309 0.28171 C 0.39583 0.28356 0.39722 0.28356 0.41059 0.28356 " pathEditMode="relative" ptsTypes="AAAAAAAAAAAA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09 0.2868 L 0.42309 0.2868 C 0.4776 0.30138 0.42847 0.28888 0.57309 0.28888 " pathEditMode="relative" ptsTypes="A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309 0.28889 L 0.57309 0.28889 C 0.57362 0.29468 0.57396 0.30069 0.57466 0.30648 C 0.575 0.30949 0.57639 0.31227 0.57639 0.31551 C 0.57639 0.34884 0.57466 0.38218 0.57466 0.41551 " pathEditMode="relative" ptsTypes="AAAA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8" animBg="1"/>
      <p:bldP spid="6" grpId="9" animBg="1"/>
      <p:bldP spid="7" grpId="0" animBg="1"/>
      <p:bldP spid="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0235B3-B292-5F44-8F4E-518E1210E287}" type="slidenum">
              <a:rPr lang="es-UY" sz="1200">
                <a:solidFill>
                  <a:srgbClr val="898989"/>
                </a:solidFill>
                <a:latin typeface="Calibri" charset="0"/>
              </a:rPr>
              <a:pPr eaLnBrk="1" hangingPunct="1"/>
              <a:t>26</a:t>
            </a:fld>
            <a:endParaRPr lang="es-UY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6564" name="Título 1"/>
          <p:cNvSpPr>
            <a:spLocks noGrp="1"/>
          </p:cNvSpPr>
          <p:nvPr>
            <p:ph type="title"/>
          </p:nvPr>
        </p:nvSpPr>
        <p:spPr>
          <a:xfrm>
            <a:off x="1476376" y="274638"/>
            <a:ext cx="7199313" cy="633412"/>
          </a:xfrm>
        </p:spPr>
        <p:txBody>
          <a:bodyPr/>
          <a:lstStyle/>
          <a:p>
            <a:r>
              <a:rPr lang="es-EC" dirty="0" smtClean="0">
                <a:latin typeface="Calibri" charset="0"/>
              </a:rPr>
              <a:t>Modelos propuestos</a:t>
            </a:r>
            <a:endParaRPr lang="es-EC" dirty="0">
              <a:latin typeface="Calibri" charset="0"/>
            </a:endParaRPr>
          </a:p>
        </p:txBody>
      </p:sp>
      <p:sp>
        <p:nvSpPr>
          <p:cNvPr id="66565" name="Subtítulo 3"/>
          <p:cNvSpPr>
            <a:spLocks noGrp="1"/>
          </p:cNvSpPr>
          <p:nvPr>
            <p:ph type="subTitle" idx="13"/>
          </p:nvPr>
        </p:nvSpPr>
        <p:spPr>
          <a:xfrm>
            <a:off x="-756592" y="304059"/>
            <a:ext cx="7559675" cy="360362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rgbClr val="898989"/>
                </a:solidFill>
                <a:latin typeface="Calibri" charset="0"/>
              </a:rPr>
              <a:t>Modelo de procesos</a:t>
            </a:r>
            <a:endParaRPr lang="es-EC" dirty="0">
              <a:solidFill>
                <a:srgbClr val="898989"/>
              </a:solidFill>
              <a:latin typeface="Calibri" charset="0"/>
            </a:endParaRPr>
          </a:p>
        </p:txBody>
      </p:sp>
      <p:cxnSp>
        <p:nvCxnSpPr>
          <p:cNvPr id="12" name="7 Conector recto"/>
          <p:cNvCxnSpPr/>
          <p:nvPr/>
        </p:nvCxnSpPr>
        <p:spPr>
          <a:xfrm>
            <a:off x="69851" y="1628775"/>
            <a:ext cx="0" cy="44641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5 Rectángulo"/>
          <p:cNvSpPr/>
          <p:nvPr/>
        </p:nvSpPr>
        <p:spPr>
          <a:xfrm>
            <a:off x="61914" y="1589089"/>
            <a:ext cx="45719" cy="2559991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 rot="5400000">
            <a:off x="124682" y="3950234"/>
            <a:ext cx="216024" cy="325685"/>
          </a:xfrm>
          <a:prstGeom prst="upArrow">
            <a:avLst>
              <a:gd name="adj1" fmla="val 50000"/>
              <a:gd name="adj2" fmla="val 25003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11760" y="15514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5" y="2060849"/>
            <a:ext cx="7145857" cy="2972006"/>
          </a:xfrm>
          <a:prstGeom prst="rect">
            <a:avLst/>
          </a:prstGeom>
        </p:spPr>
      </p:pic>
      <p:sp>
        <p:nvSpPr>
          <p:cNvPr id="15" name="Flecha abajo 14"/>
          <p:cNvSpPr/>
          <p:nvPr/>
        </p:nvSpPr>
        <p:spPr>
          <a:xfrm rot="10800000">
            <a:off x="2788636" y="4782479"/>
            <a:ext cx="469217" cy="8886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Flecha abajo 15"/>
          <p:cNvSpPr/>
          <p:nvPr/>
        </p:nvSpPr>
        <p:spPr>
          <a:xfrm rot="10800000">
            <a:off x="4614455" y="4782479"/>
            <a:ext cx="469217" cy="8886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Flecha abajo 16"/>
          <p:cNvSpPr/>
          <p:nvPr/>
        </p:nvSpPr>
        <p:spPr>
          <a:xfrm>
            <a:off x="4577147" y="1439340"/>
            <a:ext cx="469217" cy="8886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Flecha abajo 17"/>
          <p:cNvSpPr/>
          <p:nvPr/>
        </p:nvSpPr>
        <p:spPr>
          <a:xfrm>
            <a:off x="6199074" y="1551423"/>
            <a:ext cx="469217" cy="8886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31246122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Calibri" charset="0"/>
              </a:rPr>
              <a:t>Validación</a:t>
            </a:r>
            <a:r>
              <a:rPr lang="en-GB" dirty="0" smtClean="0">
                <a:latin typeface="Calibri" charset="0"/>
              </a:rPr>
              <a:t> del </a:t>
            </a:r>
            <a:r>
              <a:rPr lang="en-GB" dirty="0" err="1" smtClean="0">
                <a:latin typeface="Calibri" charset="0"/>
              </a:rPr>
              <a:t>prototipo</a:t>
            </a:r>
            <a:endParaRPr lang="en-GB" dirty="0">
              <a:latin typeface="Calibri" charset="0"/>
            </a:endParaRPr>
          </a:p>
        </p:txBody>
      </p:sp>
      <p:sp>
        <p:nvSpPr>
          <p:cNvPr id="66565" name="Subtítulo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ctr"/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Caso</a:t>
            </a:r>
            <a:r>
              <a:rPr lang="en-GB" sz="2800" dirty="0" smtClean="0">
                <a:solidFill>
                  <a:srgbClr val="898989"/>
                </a:solidFill>
                <a:latin typeface="Calibri" charset="0"/>
              </a:rPr>
              <a:t> de </a:t>
            </a:r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estudio</a:t>
            </a:r>
            <a:endParaRPr lang="en-GB" sz="2800" dirty="0">
              <a:solidFill>
                <a:srgbClr val="898989"/>
              </a:solidFill>
              <a:latin typeface="Calibri" charset="0"/>
            </a:endParaRPr>
          </a:p>
        </p:txBody>
      </p:sp>
      <p:cxnSp>
        <p:nvCxnSpPr>
          <p:cNvPr id="9" name="7 Conector recto"/>
          <p:cNvCxnSpPr/>
          <p:nvPr/>
        </p:nvCxnSpPr>
        <p:spPr>
          <a:xfrm>
            <a:off x="69851" y="1628775"/>
            <a:ext cx="0" cy="44641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5 Rectángulo"/>
          <p:cNvSpPr/>
          <p:nvPr/>
        </p:nvSpPr>
        <p:spPr>
          <a:xfrm>
            <a:off x="61914" y="1589089"/>
            <a:ext cx="45719" cy="2920031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 rot="5400000">
            <a:off x="48196" y="4437112"/>
            <a:ext cx="144016" cy="144016"/>
          </a:xfrm>
          <a:prstGeom prst="upArrow">
            <a:avLst>
              <a:gd name="adj1" fmla="val 50000"/>
              <a:gd name="adj2" fmla="val 25003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>
              <a:cs typeface="+mn-cs"/>
            </a:endParaRPr>
          </a:p>
        </p:txBody>
      </p:sp>
      <p:pic>
        <p:nvPicPr>
          <p:cNvPr id="17" name="Imagen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20888"/>
            <a:ext cx="2686709" cy="2011104"/>
          </a:xfrm>
          <a:prstGeom prst="rect">
            <a:avLst/>
          </a:prstGeom>
          <a:noFill/>
          <a:effectLst>
            <a:glow rad="101600">
              <a:srgbClr val="92D05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/>
          <a:srcRect l="3419" r="2913"/>
          <a:stretch/>
        </p:blipFill>
        <p:spPr>
          <a:xfrm>
            <a:off x="4905662" y="1589090"/>
            <a:ext cx="3914810" cy="634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532" y="1628651"/>
            <a:ext cx="2280056" cy="28352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6739" y="3237358"/>
            <a:ext cx="2166169" cy="268753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0344" y="4858278"/>
            <a:ext cx="2057267" cy="1460958"/>
          </a:xfrm>
          <a:prstGeom prst="rect">
            <a:avLst/>
          </a:prstGeom>
        </p:spPr>
      </p:pic>
      <p:sp>
        <p:nvSpPr>
          <p:cNvPr id="19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xfrm>
            <a:off x="4283968" y="6309320"/>
            <a:ext cx="586359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UY" sz="1200" dirty="0" smtClean="0">
                <a:solidFill>
                  <a:srgbClr val="898989"/>
                </a:solidFill>
                <a:latin typeface="Calibri" charset="0"/>
              </a:rPr>
              <a:t>27</a:t>
            </a:r>
            <a:endParaRPr lang="es-UY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26249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0235B3-B292-5F44-8F4E-518E1210E287}" type="slidenum">
              <a:rPr lang="es-UY" sz="1200">
                <a:solidFill>
                  <a:srgbClr val="898989"/>
                </a:solidFill>
                <a:latin typeface="Calibri" charset="0"/>
              </a:rPr>
              <a:pPr eaLnBrk="1" hangingPunct="1"/>
              <a:t>28</a:t>
            </a:fld>
            <a:endParaRPr lang="es-UY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6564" name="Título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199313" cy="633412"/>
          </a:xfrm>
        </p:spPr>
        <p:txBody>
          <a:bodyPr/>
          <a:lstStyle/>
          <a:p>
            <a:r>
              <a:rPr lang="es-EC" dirty="0" smtClean="0">
                <a:latin typeface="Calibri" charset="0"/>
              </a:rPr>
              <a:t>Validación del prototipo</a:t>
            </a:r>
            <a:endParaRPr lang="es-EC" dirty="0">
              <a:latin typeface="Calibri" charset="0"/>
            </a:endParaRPr>
          </a:p>
        </p:txBody>
      </p:sp>
      <p:sp>
        <p:nvSpPr>
          <p:cNvPr id="66565" name="Subtítulo 3"/>
          <p:cNvSpPr>
            <a:spLocks noGrp="1"/>
          </p:cNvSpPr>
          <p:nvPr>
            <p:ph type="subTitle" idx="13"/>
          </p:nvPr>
        </p:nvSpPr>
        <p:spPr>
          <a:xfrm>
            <a:off x="827584" y="836712"/>
            <a:ext cx="8063731" cy="360362"/>
          </a:xfrm>
        </p:spPr>
        <p:txBody>
          <a:bodyPr/>
          <a:lstStyle/>
          <a:p>
            <a:pPr algn="ctr"/>
            <a:r>
              <a:rPr lang="es-EC" sz="2800" dirty="0" smtClean="0">
                <a:solidFill>
                  <a:srgbClr val="898989"/>
                </a:solidFill>
                <a:latin typeface="Calibri" charset="0"/>
              </a:rPr>
              <a:t>Ejecución de encuestas</a:t>
            </a:r>
          </a:p>
        </p:txBody>
      </p:sp>
      <p:cxnSp>
        <p:nvCxnSpPr>
          <p:cNvPr id="9" name="7 Conector recto"/>
          <p:cNvCxnSpPr/>
          <p:nvPr/>
        </p:nvCxnSpPr>
        <p:spPr>
          <a:xfrm>
            <a:off x="69851" y="1628775"/>
            <a:ext cx="0" cy="44641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5 Rectángulo"/>
          <p:cNvSpPr/>
          <p:nvPr/>
        </p:nvSpPr>
        <p:spPr>
          <a:xfrm>
            <a:off x="61914" y="1589089"/>
            <a:ext cx="45719" cy="290884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 rot="5400000">
            <a:off x="48196" y="4437112"/>
            <a:ext cx="144016" cy="144016"/>
          </a:xfrm>
          <a:prstGeom prst="upArrow">
            <a:avLst>
              <a:gd name="adj1" fmla="val 50000"/>
              <a:gd name="adj2" fmla="val 25003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>
              <a:cs typeface="+mn-cs"/>
            </a:endParaRPr>
          </a:p>
        </p:txBody>
      </p:sp>
      <p:pic>
        <p:nvPicPr>
          <p:cNvPr id="8194" name="Picture 2" descr="Resultado de imagen para instrucc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50828"/>
            <a:ext cx="2520280" cy="220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942315" y="2844491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Fase 1</a:t>
            </a:r>
            <a:endParaRPr lang="es-EC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442199" y="2793343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Fase 2</a:t>
            </a:r>
            <a:endParaRPr lang="es-EC" dirty="0"/>
          </a:p>
        </p:txBody>
      </p:sp>
      <p:pic>
        <p:nvPicPr>
          <p:cNvPr id="8196" name="Picture 4" descr="Resultado de imagen para uso de computador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02099"/>
            <a:ext cx="218122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esultado de imagen para encuesta dibuj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3" t="9435" r="8802" b="11342"/>
          <a:stretch/>
        </p:blipFill>
        <p:spPr bwMode="auto">
          <a:xfrm rot="20224825">
            <a:off x="5819441" y="4627142"/>
            <a:ext cx="936104" cy="88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lamada rectangular 3"/>
          <p:cNvSpPr/>
          <p:nvPr/>
        </p:nvSpPr>
        <p:spPr>
          <a:xfrm>
            <a:off x="2942315" y="1662413"/>
            <a:ext cx="2088232" cy="720080"/>
          </a:xfrm>
          <a:prstGeom prst="wedgeRectCallout">
            <a:avLst>
              <a:gd name="adj1" fmla="val -34958"/>
              <a:gd name="adj2" fmla="val 11575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Instrucción Investigadores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5" name="Llamada rectangular 14"/>
          <p:cNvSpPr/>
          <p:nvPr/>
        </p:nvSpPr>
        <p:spPr>
          <a:xfrm>
            <a:off x="6300192" y="1660742"/>
            <a:ext cx="2374777" cy="720080"/>
          </a:xfrm>
          <a:prstGeom prst="wedgeRectCallout">
            <a:avLst>
              <a:gd name="adj1" fmla="val -39195"/>
              <a:gd name="adj2" fmla="val 11438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Prueba Herramienta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628623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11" grpId="0"/>
      <p:bldP spid="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0235B3-B292-5F44-8F4E-518E1210E287}" type="slidenum">
              <a:rPr lang="es-UY" sz="1200">
                <a:solidFill>
                  <a:srgbClr val="898989"/>
                </a:solidFill>
                <a:latin typeface="Calibri" charset="0"/>
              </a:rPr>
              <a:pPr eaLnBrk="1" hangingPunct="1"/>
              <a:t>29</a:t>
            </a:fld>
            <a:endParaRPr lang="es-UY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6564" name="Título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199313" cy="633412"/>
          </a:xfrm>
        </p:spPr>
        <p:txBody>
          <a:bodyPr/>
          <a:lstStyle/>
          <a:p>
            <a:r>
              <a:rPr lang="en-GB" dirty="0" err="1">
                <a:latin typeface="Calibri" charset="0"/>
              </a:rPr>
              <a:t>Validación</a:t>
            </a:r>
            <a:r>
              <a:rPr lang="en-GB" dirty="0">
                <a:latin typeface="Calibri" charset="0"/>
              </a:rPr>
              <a:t> del </a:t>
            </a:r>
            <a:r>
              <a:rPr lang="en-GB" dirty="0" err="1">
                <a:latin typeface="Calibri" charset="0"/>
              </a:rPr>
              <a:t>prototipo</a:t>
            </a:r>
            <a:endParaRPr lang="en-GB" dirty="0">
              <a:latin typeface="Calibri" charset="0"/>
            </a:endParaRPr>
          </a:p>
        </p:txBody>
      </p:sp>
      <p:sp>
        <p:nvSpPr>
          <p:cNvPr id="66565" name="Subtítulo 3"/>
          <p:cNvSpPr>
            <a:spLocks noGrp="1"/>
          </p:cNvSpPr>
          <p:nvPr>
            <p:ph type="subTitle" idx="13"/>
          </p:nvPr>
        </p:nvSpPr>
        <p:spPr>
          <a:xfrm>
            <a:off x="827584" y="836712"/>
            <a:ext cx="8063731" cy="360362"/>
          </a:xfrm>
        </p:spPr>
        <p:txBody>
          <a:bodyPr/>
          <a:lstStyle/>
          <a:p>
            <a:pPr algn="ctr"/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Ejecución</a:t>
            </a:r>
            <a:r>
              <a:rPr lang="en-GB" sz="2800" dirty="0" smtClean="0">
                <a:solidFill>
                  <a:srgbClr val="898989"/>
                </a:solidFill>
                <a:latin typeface="Calibri" charset="0"/>
              </a:rPr>
              <a:t> de </a:t>
            </a:r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encuestas</a:t>
            </a:r>
            <a:endParaRPr lang="en-GB" sz="2800" dirty="0">
              <a:solidFill>
                <a:srgbClr val="898989"/>
              </a:solidFill>
              <a:latin typeface="Calibri" charset="0"/>
            </a:endParaRPr>
          </a:p>
        </p:txBody>
      </p:sp>
      <p:cxnSp>
        <p:nvCxnSpPr>
          <p:cNvPr id="9" name="7 Conector recto"/>
          <p:cNvCxnSpPr/>
          <p:nvPr/>
        </p:nvCxnSpPr>
        <p:spPr>
          <a:xfrm>
            <a:off x="69851" y="1628775"/>
            <a:ext cx="0" cy="44641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5 Rectángulo"/>
          <p:cNvSpPr/>
          <p:nvPr/>
        </p:nvSpPr>
        <p:spPr>
          <a:xfrm>
            <a:off x="61914" y="1589089"/>
            <a:ext cx="45719" cy="290884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 rot="5400000">
            <a:off x="48196" y="4437112"/>
            <a:ext cx="144016" cy="144016"/>
          </a:xfrm>
          <a:prstGeom prst="upArrow">
            <a:avLst>
              <a:gd name="adj1" fmla="val 50000"/>
              <a:gd name="adj2" fmla="val 25003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>
              <a:cs typeface="+mn-cs"/>
            </a:endParaRPr>
          </a:p>
        </p:txBody>
      </p:sp>
      <p:pic>
        <p:nvPicPr>
          <p:cNvPr id="9218" name="Picture 2" descr="Resultado de imagen para grupo personas dibuj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751" y="1589089"/>
            <a:ext cx="1492424" cy="149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fi.uda.cl/image/logo-fac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932" y="4254550"/>
            <a:ext cx="2877193" cy="90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Resultado de imagen para espe 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-322" r="28938" b="322"/>
          <a:stretch/>
        </p:blipFill>
        <p:spPr bwMode="auto">
          <a:xfrm>
            <a:off x="1979712" y="4346323"/>
            <a:ext cx="3193839" cy="8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 doblada hacia arriba 3"/>
          <p:cNvSpPr/>
          <p:nvPr/>
        </p:nvSpPr>
        <p:spPr>
          <a:xfrm rot="10800000">
            <a:off x="2771800" y="2773513"/>
            <a:ext cx="1354017" cy="80464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Flecha doblada hacia arriba 17"/>
          <p:cNvSpPr/>
          <p:nvPr/>
        </p:nvSpPr>
        <p:spPr>
          <a:xfrm rot="10800000" flipH="1">
            <a:off x="6300192" y="2882439"/>
            <a:ext cx="1526303" cy="80464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CuadroTexto 1"/>
          <p:cNvSpPr txBox="1"/>
          <p:nvPr/>
        </p:nvSpPr>
        <p:spPr>
          <a:xfrm>
            <a:off x="3871322" y="3096724"/>
            <a:ext cx="242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i="1" dirty="0" smtClean="0"/>
              <a:t>5 Investigadores</a:t>
            </a:r>
            <a:endParaRPr lang="es-EC" i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857352" y="3884658"/>
            <a:ext cx="150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i="1" dirty="0" smtClean="0"/>
              <a:t>4 de ellos</a:t>
            </a:r>
            <a:endParaRPr lang="es-EC" i="1" dirty="0"/>
          </a:p>
        </p:txBody>
      </p:sp>
      <p:sp>
        <p:nvSpPr>
          <p:cNvPr id="5" name="Rectángulo 4"/>
          <p:cNvSpPr/>
          <p:nvPr/>
        </p:nvSpPr>
        <p:spPr>
          <a:xfrm>
            <a:off x="5799082" y="3792885"/>
            <a:ext cx="2103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i="1" dirty="0" smtClean="0"/>
              <a:t>1 investigador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45562007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18" grpId="0" animBg="1"/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1476376" y="274638"/>
            <a:ext cx="7199313" cy="633412"/>
          </a:xfrm>
        </p:spPr>
        <p:txBody>
          <a:bodyPr/>
          <a:lstStyle/>
          <a:p>
            <a:r>
              <a:rPr lang="es-EC" dirty="0" smtClean="0">
                <a:latin typeface="Calibri" charset="0"/>
              </a:rPr>
              <a:t>Introducción</a:t>
            </a:r>
            <a:endParaRPr lang="es-EC" dirty="0">
              <a:latin typeface="Calibri" charset="0"/>
            </a:endParaRPr>
          </a:p>
        </p:txBody>
      </p:sp>
      <p:sp>
        <p:nvSpPr>
          <p:cNvPr id="19459" name="Subtítulo 3"/>
          <p:cNvSpPr>
            <a:spLocks noGrp="1"/>
          </p:cNvSpPr>
          <p:nvPr>
            <p:ph type="subTitle" idx="13"/>
          </p:nvPr>
        </p:nvSpPr>
        <p:spPr>
          <a:xfrm>
            <a:off x="1908175" y="836614"/>
            <a:ext cx="6624639" cy="360362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rgbClr val="898989"/>
                </a:solidFill>
                <a:latin typeface="Calibri" charset="0"/>
              </a:rPr>
              <a:t>Antecedentes</a:t>
            </a:r>
            <a:endParaRPr lang="es-EC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9460" name="Marcador de número de diapositiva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2A48E90-2C93-8F41-813F-9BDE56617BA3}" type="slidenum">
              <a:rPr lang="es-UY" sz="1200">
                <a:solidFill>
                  <a:srgbClr val="898989"/>
                </a:solidFill>
                <a:latin typeface="Calibri" charset="0"/>
              </a:rPr>
              <a:pPr eaLnBrk="1" hangingPunct="1"/>
              <a:t>3</a:t>
            </a:fld>
            <a:endParaRPr lang="es-UY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 rot="5400000">
            <a:off x="184945" y="1714096"/>
            <a:ext cx="192087" cy="228600"/>
          </a:xfrm>
          <a:prstGeom prst="upArrow">
            <a:avLst>
              <a:gd name="adj1" fmla="val 50000"/>
              <a:gd name="adj2" fmla="val 2499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 dirty="0">
              <a:cs typeface="+mn-cs"/>
            </a:endParaRPr>
          </a:p>
        </p:txBody>
      </p:sp>
      <p:cxnSp>
        <p:nvCxnSpPr>
          <p:cNvPr id="11" name="7 Conector recto"/>
          <p:cNvCxnSpPr/>
          <p:nvPr/>
        </p:nvCxnSpPr>
        <p:spPr>
          <a:xfrm>
            <a:off x="69851" y="1628775"/>
            <a:ext cx="0" cy="44641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5 Rectángulo"/>
          <p:cNvSpPr/>
          <p:nvPr/>
        </p:nvSpPr>
        <p:spPr>
          <a:xfrm flipH="1">
            <a:off x="58737" y="1589089"/>
            <a:ext cx="36512" cy="287337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 dirty="0"/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2123728" y="3717032"/>
            <a:ext cx="62646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Elipse 6"/>
          <p:cNvSpPr/>
          <p:nvPr/>
        </p:nvSpPr>
        <p:spPr>
          <a:xfrm>
            <a:off x="2483768" y="3573016"/>
            <a:ext cx="28803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3635896" y="3573016"/>
            <a:ext cx="28803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5076056" y="3573016"/>
            <a:ext cx="28803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6516216" y="3573016"/>
            <a:ext cx="28803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2195736" y="400506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1990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2017068" y="4503430"/>
            <a:ext cx="16561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i="1" dirty="0"/>
              <a:t>Aumento de </a:t>
            </a:r>
            <a:r>
              <a:rPr lang="es-EC" sz="1400" i="1" dirty="0" smtClean="0"/>
              <a:t>estudios empíricos </a:t>
            </a:r>
            <a:r>
              <a:rPr lang="es-EC" sz="1400" i="1" dirty="0"/>
              <a:t>en </a:t>
            </a:r>
            <a:r>
              <a:rPr lang="es-EC" sz="1400" i="1" dirty="0" smtClean="0"/>
              <a:t>Ingeniería </a:t>
            </a:r>
            <a:r>
              <a:rPr lang="es-EC" sz="1400" i="1" dirty="0"/>
              <a:t>de Software</a:t>
            </a:r>
            <a:endParaRPr lang="es-ES" sz="1400" i="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3365042" y="303934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1991</a:t>
            </a:r>
            <a:endParaRPr lang="es-ES" dirty="0"/>
          </a:p>
        </p:txBody>
      </p:sp>
      <p:sp>
        <p:nvSpPr>
          <p:cNvPr id="23" name="CuadroTexto 22"/>
          <p:cNvSpPr txBox="1"/>
          <p:nvPr/>
        </p:nvSpPr>
        <p:spPr>
          <a:xfrm>
            <a:off x="3275856" y="2258288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i="1" dirty="0" smtClean="0"/>
              <a:t>Inicio de la investigación reproducible</a:t>
            </a:r>
            <a:endParaRPr lang="es-ES" sz="1400" i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788024" y="400506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1994</a:t>
            </a:r>
            <a:endParaRPr lang="es-ES" dirty="0"/>
          </a:p>
        </p:txBody>
      </p:sp>
      <p:sp>
        <p:nvSpPr>
          <p:cNvPr id="25" name="CuadroTexto 24"/>
          <p:cNvSpPr txBox="1"/>
          <p:nvPr/>
        </p:nvSpPr>
        <p:spPr>
          <a:xfrm>
            <a:off x="4427984" y="4509120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/>
              <a:t>Primera relación entre la investigación reproducible y la ingeniería de software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6288006" y="301814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2010</a:t>
            </a:r>
            <a:endParaRPr lang="es-ES" dirty="0"/>
          </a:p>
        </p:txBody>
      </p:sp>
      <p:sp>
        <p:nvSpPr>
          <p:cNvPr id="27" name="CuadroTexto 26"/>
          <p:cNvSpPr txBox="1"/>
          <p:nvPr/>
        </p:nvSpPr>
        <p:spPr>
          <a:xfrm>
            <a:off x="6288006" y="2060848"/>
            <a:ext cx="1332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i="1" dirty="0" smtClean="0"/>
              <a:t>Investigación reproducible en otras ciencias</a:t>
            </a:r>
            <a:endParaRPr lang="es-EC" sz="1400" i="1" dirty="0"/>
          </a:p>
        </p:txBody>
      </p:sp>
      <p:sp>
        <p:nvSpPr>
          <p:cNvPr id="28" name="Elipse 27"/>
          <p:cNvSpPr/>
          <p:nvPr/>
        </p:nvSpPr>
        <p:spPr>
          <a:xfrm>
            <a:off x="7524328" y="3573016"/>
            <a:ext cx="28803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adroTexto 28"/>
          <p:cNvSpPr txBox="1"/>
          <p:nvPr/>
        </p:nvSpPr>
        <p:spPr>
          <a:xfrm>
            <a:off x="7236296" y="400506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2011</a:t>
            </a:r>
            <a:endParaRPr lang="es-ES" dirty="0"/>
          </a:p>
        </p:txBody>
      </p:sp>
      <p:sp>
        <p:nvSpPr>
          <p:cNvPr id="30" name="CuadroTexto 29"/>
          <p:cNvSpPr txBox="1"/>
          <p:nvPr/>
        </p:nvSpPr>
        <p:spPr>
          <a:xfrm>
            <a:off x="6804248" y="4437112"/>
            <a:ext cx="20882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“The </a:t>
            </a:r>
            <a:r>
              <a:rPr lang="en-US" sz="1400" i="1" dirty="0"/>
              <a:t>International Workshop on Replication in Empirical Software Engineering </a:t>
            </a:r>
            <a:r>
              <a:rPr lang="en-US" sz="1400" i="1" dirty="0" smtClean="0"/>
              <a:t>Research”</a:t>
            </a:r>
            <a:endParaRPr lang="es-EC" sz="1400" i="1" dirty="0"/>
          </a:p>
        </p:txBody>
      </p:sp>
    </p:spTree>
    <p:extLst>
      <p:ext uri="{BB962C8B-B14F-4D97-AF65-F5344CB8AC3E}">
        <p14:creationId xmlns:p14="http://schemas.microsoft.com/office/powerpoint/2010/main" val="254062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17" grpId="0" animBg="1"/>
      <p:bldP spid="18" grpId="0" animBg="1"/>
      <p:bldP spid="19" grpId="0" animBg="1"/>
      <p:bldP spid="8" grpId="0"/>
      <p:bldP spid="9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/>
      <p:bldP spid="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0235B3-B292-5F44-8F4E-518E1210E287}" type="slidenum">
              <a:rPr lang="es-UY" sz="1200">
                <a:solidFill>
                  <a:srgbClr val="898989"/>
                </a:solidFill>
                <a:latin typeface="Calibri" charset="0"/>
              </a:rPr>
              <a:pPr eaLnBrk="1" hangingPunct="1"/>
              <a:t>30</a:t>
            </a:fld>
            <a:endParaRPr lang="es-UY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6564" name="Título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199313" cy="633412"/>
          </a:xfrm>
        </p:spPr>
        <p:txBody>
          <a:bodyPr/>
          <a:lstStyle/>
          <a:p>
            <a:r>
              <a:rPr lang="en-GB" dirty="0" err="1">
                <a:latin typeface="Calibri" charset="0"/>
              </a:rPr>
              <a:t>Validación</a:t>
            </a:r>
            <a:r>
              <a:rPr lang="en-GB" dirty="0">
                <a:latin typeface="Calibri" charset="0"/>
              </a:rPr>
              <a:t> del </a:t>
            </a:r>
            <a:r>
              <a:rPr lang="en-GB" dirty="0" err="1">
                <a:latin typeface="Calibri" charset="0"/>
              </a:rPr>
              <a:t>prototipo</a:t>
            </a:r>
            <a:endParaRPr lang="en-GB" dirty="0">
              <a:latin typeface="Calibri" charset="0"/>
            </a:endParaRPr>
          </a:p>
        </p:txBody>
      </p:sp>
      <p:sp>
        <p:nvSpPr>
          <p:cNvPr id="66565" name="Subtítulo 3"/>
          <p:cNvSpPr>
            <a:spLocks noGrp="1"/>
          </p:cNvSpPr>
          <p:nvPr>
            <p:ph type="subTitle" idx="13"/>
          </p:nvPr>
        </p:nvSpPr>
        <p:spPr>
          <a:xfrm>
            <a:off x="827584" y="836712"/>
            <a:ext cx="8063731" cy="360362"/>
          </a:xfrm>
        </p:spPr>
        <p:txBody>
          <a:bodyPr/>
          <a:lstStyle/>
          <a:p>
            <a:pPr algn="ctr"/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Resultados</a:t>
            </a:r>
            <a:r>
              <a:rPr lang="en-GB" sz="2800" dirty="0" smtClean="0">
                <a:solidFill>
                  <a:srgbClr val="898989"/>
                </a:solidFill>
                <a:latin typeface="Calibri" charset="0"/>
              </a:rPr>
              <a:t> </a:t>
            </a:r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encuesta</a:t>
            </a:r>
            <a:r>
              <a:rPr lang="en-GB" sz="2800" dirty="0" smtClean="0">
                <a:solidFill>
                  <a:srgbClr val="898989"/>
                </a:solidFill>
                <a:latin typeface="Calibri" charset="0"/>
              </a:rPr>
              <a:t> </a:t>
            </a:r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satisfacción</a:t>
            </a:r>
            <a:r>
              <a:rPr lang="en-GB" sz="2800" dirty="0" smtClean="0">
                <a:solidFill>
                  <a:srgbClr val="898989"/>
                </a:solidFill>
                <a:latin typeface="Calibri" charset="0"/>
              </a:rPr>
              <a:t> de </a:t>
            </a:r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usuario</a:t>
            </a:r>
            <a:endParaRPr lang="en-GB" sz="2800" dirty="0" smtClean="0">
              <a:solidFill>
                <a:srgbClr val="898989"/>
              </a:solidFill>
              <a:latin typeface="Calibri" charset="0"/>
            </a:endParaRPr>
          </a:p>
        </p:txBody>
      </p:sp>
      <p:cxnSp>
        <p:nvCxnSpPr>
          <p:cNvPr id="9" name="7 Conector recto"/>
          <p:cNvCxnSpPr/>
          <p:nvPr/>
        </p:nvCxnSpPr>
        <p:spPr>
          <a:xfrm>
            <a:off x="69851" y="1628775"/>
            <a:ext cx="0" cy="44641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5 Rectángulo"/>
          <p:cNvSpPr/>
          <p:nvPr/>
        </p:nvSpPr>
        <p:spPr>
          <a:xfrm>
            <a:off x="61914" y="1589089"/>
            <a:ext cx="45719" cy="2920031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 rot="5400000">
            <a:off x="48196" y="4437112"/>
            <a:ext cx="144016" cy="144016"/>
          </a:xfrm>
          <a:prstGeom prst="upArrow">
            <a:avLst>
              <a:gd name="adj1" fmla="val 50000"/>
              <a:gd name="adj2" fmla="val 25003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>
              <a:cs typeface="+mn-cs"/>
            </a:endParaRPr>
          </a:p>
        </p:txBody>
      </p:sp>
      <p:sp>
        <p:nvSpPr>
          <p:cNvPr id="8" name="Marcador de contenido 1"/>
          <p:cNvSpPr>
            <a:spLocks noGrp="1"/>
          </p:cNvSpPr>
          <p:nvPr>
            <p:ph idx="1"/>
          </p:nvPr>
        </p:nvSpPr>
        <p:spPr>
          <a:xfrm>
            <a:off x="1547812" y="1470026"/>
            <a:ext cx="7345363" cy="170568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s-ES" sz="1800" b="1" dirty="0" smtClean="0"/>
              <a:t>1.- ¿Considera </a:t>
            </a:r>
            <a:r>
              <a:rPr lang="es-ES" sz="1800" b="1" dirty="0"/>
              <a:t>usted que la herramienta propuesta facilita la aplicación del paradigma de investigación reproducible al caso de estudio “NaPiRE”? Justifique su respuesta</a:t>
            </a:r>
            <a:r>
              <a:rPr lang="es-ES" sz="1800" b="1" dirty="0" smtClean="0"/>
              <a:t>.</a:t>
            </a:r>
            <a:endParaRPr lang="es-EC" sz="1800" b="1" dirty="0" smtClean="0"/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107692260"/>
              </p:ext>
            </p:extLst>
          </p:nvPr>
        </p:nvGraphicFramePr>
        <p:xfrm>
          <a:off x="2465462" y="2382397"/>
          <a:ext cx="5219700" cy="4018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uadroTexto 12"/>
          <p:cNvSpPr txBox="1"/>
          <p:nvPr/>
        </p:nvSpPr>
        <p:spPr>
          <a:xfrm rot="20630344">
            <a:off x="2914834" y="3260686"/>
            <a:ext cx="4859818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3600" dirty="0" smtClean="0">
                <a:latin typeface="Bodoni MT Black" panose="02070A03080606020203" pitchFamily="18" charset="0"/>
              </a:rPr>
              <a:t>Facilita la aplicación del paradigma</a:t>
            </a:r>
            <a:endParaRPr lang="es-EC" sz="3200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072641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build="p"/>
      <p:bldGraphic spid="11" grpId="0">
        <p:bldAsOne/>
      </p:bldGraphic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0235B3-B292-5F44-8F4E-518E1210E287}" type="slidenum">
              <a:rPr lang="es-UY" sz="1200">
                <a:solidFill>
                  <a:srgbClr val="898989"/>
                </a:solidFill>
                <a:latin typeface="Calibri" charset="0"/>
              </a:rPr>
              <a:pPr eaLnBrk="1" hangingPunct="1"/>
              <a:t>31</a:t>
            </a:fld>
            <a:endParaRPr lang="es-UY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6564" name="Título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199313" cy="633412"/>
          </a:xfrm>
        </p:spPr>
        <p:txBody>
          <a:bodyPr/>
          <a:lstStyle/>
          <a:p>
            <a:r>
              <a:rPr lang="en-GB" dirty="0" err="1">
                <a:latin typeface="Calibri" charset="0"/>
              </a:rPr>
              <a:t>Validación</a:t>
            </a:r>
            <a:r>
              <a:rPr lang="en-GB" dirty="0">
                <a:latin typeface="Calibri" charset="0"/>
              </a:rPr>
              <a:t> del </a:t>
            </a:r>
            <a:r>
              <a:rPr lang="en-GB" dirty="0" err="1">
                <a:latin typeface="Calibri" charset="0"/>
              </a:rPr>
              <a:t>prototipo</a:t>
            </a:r>
            <a:endParaRPr lang="en-GB" dirty="0">
              <a:latin typeface="Calibri" charset="0"/>
            </a:endParaRPr>
          </a:p>
        </p:txBody>
      </p:sp>
      <p:sp>
        <p:nvSpPr>
          <p:cNvPr id="66565" name="Subtítulo 3"/>
          <p:cNvSpPr>
            <a:spLocks noGrp="1"/>
          </p:cNvSpPr>
          <p:nvPr>
            <p:ph type="subTitle" idx="13"/>
          </p:nvPr>
        </p:nvSpPr>
        <p:spPr>
          <a:xfrm>
            <a:off x="827584" y="836712"/>
            <a:ext cx="8063731" cy="360362"/>
          </a:xfrm>
        </p:spPr>
        <p:txBody>
          <a:bodyPr/>
          <a:lstStyle/>
          <a:p>
            <a:pPr algn="ctr"/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Resultados</a:t>
            </a:r>
            <a:r>
              <a:rPr lang="en-GB" sz="2800" dirty="0" smtClean="0">
                <a:solidFill>
                  <a:srgbClr val="898989"/>
                </a:solidFill>
                <a:latin typeface="Calibri" charset="0"/>
              </a:rPr>
              <a:t> </a:t>
            </a:r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encuesta</a:t>
            </a:r>
            <a:r>
              <a:rPr lang="en-GB" sz="2800" dirty="0" smtClean="0">
                <a:solidFill>
                  <a:srgbClr val="898989"/>
                </a:solidFill>
                <a:latin typeface="Calibri" charset="0"/>
              </a:rPr>
              <a:t> </a:t>
            </a:r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satisfacción</a:t>
            </a:r>
            <a:r>
              <a:rPr lang="en-GB" sz="2800" dirty="0" smtClean="0">
                <a:solidFill>
                  <a:srgbClr val="898989"/>
                </a:solidFill>
                <a:latin typeface="Calibri" charset="0"/>
              </a:rPr>
              <a:t> de </a:t>
            </a:r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usuario</a:t>
            </a:r>
            <a:endParaRPr lang="en-GB" sz="2800" dirty="0" smtClean="0">
              <a:solidFill>
                <a:srgbClr val="898989"/>
              </a:solidFill>
              <a:latin typeface="Calibri" charset="0"/>
            </a:endParaRPr>
          </a:p>
        </p:txBody>
      </p:sp>
      <p:cxnSp>
        <p:nvCxnSpPr>
          <p:cNvPr id="9" name="7 Conector recto"/>
          <p:cNvCxnSpPr/>
          <p:nvPr/>
        </p:nvCxnSpPr>
        <p:spPr>
          <a:xfrm>
            <a:off x="69851" y="1628775"/>
            <a:ext cx="0" cy="44641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5 Rectángulo"/>
          <p:cNvSpPr/>
          <p:nvPr/>
        </p:nvSpPr>
        <p:spPr>
          <a:xfrm>
            <a:off x="61914" y="1589089"/>
            <a:ext cx="45719" cy="2920031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 rot="5400000">
            <a:off x="48196" y="4437112"/>
            <a:ext cx="144016" cy="144016"/>
          </a:xfrm>
          <a:prstGeom prst="upArrow">
            <a:avLst>
              <a:gd name="adj1" fmla="val 50000"/>
              <a:gd name="adj2" fmla="val 25003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>
              <a:cs typeface="+mn-cs"/>
            </a:endParaRPr>
          </a:p>
        </p:txBody>
      </p:sp>
      <p:sp>
        <p:nvSpPr>
          <p:cNvPr id="8" name="Marcador de contenido 1"/>
          <p:cNvSpPr>
            <a:spLocks noGrp="1"/>
          </p:cNvSpPr>
          <p:nvPr>
            <p:ph idx="1"/>
          </p:nvPr>
        </p:nvSpPr>
        <p:spPr>
          <a:xfrm>
            <a:off x="1547812" y="1470026"/>
            <a:ext cx="7345363" cy="170568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s-ES" sz="1800" b="1" dirty="0" smtClean="0"/>
              <a:t>2</a:t>
            </a:r>
            <a:r>
              <a:rPr lang="es-ES" sz="1800" b="1" dirty="0" smtClean="0"/>
              <a:t>.- De las fases </a:t>
            </a:r>
            <a:r>
              <a:rPr lang="es-ES" sz="1800" b="1" dirty="0" smtClean="0"/>
              <a:t>de la investigación </a:t>
            </a:r>
            <a:r>
              <a:rPr lang="es-ES" sz="1800" b="1" dirty="0" smtClean="0"/>
              <a:t>tradicional, indique cuales </a:t>
            </a:r>
            <a:r>
              <a:rPr lang="es-ES" sz="1800" b="1" dirty="0" smtClean="0"/>
              <a:t>han sido agilizadas gracias a la herramienta de investigación reproducible.</a:t>
            </a:r>
            <a:endParaRPr lang="es-EC" sz="1800" b="1" dirty="0" smtClean="0"/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2243667050"/>
              </p:ext>
            </p:extLst>
          </p:nvPr>
        </p:nvGraphicFramePr>
        <p:xfrm>
          <a:off x="1979712" y="2204864"/>
          <a:ext cx="6210250" cy="4042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uadroTexto 10"/>
          <p:cNvSpPr txBox="1"/>
          <p:nvPr/>
        </p:nvSpPr>
        <p:spPr>
          <a:xfrm rot="20630344">
            <a:off x="1922975" y="2809284"/>
            <a:ext cx="6135465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3600" dirty="0" smtClean="0">
                <a:latin typeface="Bodoni MT Black" panose="02070A03080606020203" pitchFamily="18" charset="0"/>
              </a:rPr>
              <a:t>Apoya </a:t>
            </a:r>
            <a:r>
              <a:rPr lang="es-EC" sz="3600" dirty="0" smtClean="0">
                <a:latin typeface="Bodoni MT Black" panose="02070A03080606020203" pitchFamily="18" charset="0"/>
              </a:rPr>
              <a:t>fuertemente las </a:t>
            </a:r>
            <a:r>
              <a:rPr lang="es-EC" sz="3600" dirty="0" smtClean="0">
                <a:latin typeface="Bodoni MT Black" panose="02070A03080606020203" pitchFamily="18" charset="0"/>
              </a:rPr>
              <a:t>fases de: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C" sz="3600" dirty="0" smtClean="0">
                <a:latin typeface="Bodoni MT Black" panose="02070A03080606020203" pitchFamily="18" charset="0"/>
              </a:rPr>
              <a:t>Resultados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C" sz="3600" dirty="0" smtClean="0">
                <a:latin typeface="Bodoni MT Black" panose="02070A03080606020203" pitchFamily="18" charset="0"/>
              </a:rPr>
              <a:t>Observación</a:t>
            </a:r>
            <a:r>
              <a:rPr lang="es-EC" sz="3600" dirty="0">
                <a:latin typeface="Bodoni MT Black" panose="02070A03080606020203" pitchFamily="18" charset="0"/>
              </a:rPr>
              <a:t>, prueba y </a:t>
            </a:r>
            <a:r>
              <a:rPr lang="es-EC" sz="3600" dirty="0" smtClean="0">
                <a:latin typeface="Bodoni MT Black" panose="02070A03080606020203" pitchFamily="18" charset="0"/>
              </a:rPr>
              <a:t>experimento</a:t>
            </a:r>
            <a:endParaRPr lang="es-EC" sz="3200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901814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build="p"/>
      <p:bldGraphic spid="13" grpId="0">
        <p:bldAsOne/>
      </p:bldGraphic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0235B3-B292-5F44-8F4E-518E1210E287}" type="slidenum">
              <a:rPr lang="es-UY" sz="1200">
                <a:solidFill>
                  <a:srgbClr val="898989"/>
                </a:solidFill>
                <a:latin typeface="Calibri" charset="0"/>
              </a:rPr>
              <a:pPr eaLnBrk="1" hangingPunct="1"/>
              <a:t>32</a:t>
            </a:fld>
            <a:endParaRPr lang="es-UY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6564" name="Título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199313" cy="633412"/>
          </a:xfrm>
        </p:spPr>
        <p:txBody>
          <a:bodyPr/>
          <a:lstStyle/>
          <a:p>
            <a:r>
              <a:rPr lang="en-GB" dirty="0" err="1">
                <a:latin typeface="Calibri" charset="0"/>
              </a:rPr>
              <a:t>Validación</a:t>
            </a:r>
            <a:r>
              <a:rPr lang="en-GB" dirty="0">
                <a:latin typeface="Calibri" charset="0"/>
              </a:rPr>
              <a:t> del </a:t>
            </a:r>
            <a:r>
              <a:rPr lang="en-GB" dirty="0" err="1">
                <a:latin typeface="Calibri" charset="0"/>
              </a:rPr>
              <a:t>prototipo</a:t>
            </a:r>
            <a:endParaRPr lang="en-GB" dirty="0">
              <a:latin typeface="Calibri" charset="0"/>
            </a:endParaRPr>
          </a:p>
        </p:txBody>
      </p:sp>
      <p:sp>
        <p:nvSpPr>
          <p:cNvPr id="66565" name="Subtítulo 3"/>
          <p:cNvSpPr>
            <a:spLocks noGrp="1"/>
          </p:cNvSpPr>
          <p:nvPr>
            <p:ph type="subTitle" idx="13"/>
          </p:nvPr>
        </p:nvSpPr>
        <p:spPr>
          <a:xfrm>
            <a:off x="827584" y="836712"/>
            <a:ext cx="8063731" cy="360362"/>
          </a:xfrm>
        </p:spPr>
        <p:txBody>
          <a:bodyPr/>
          <a:lstStyle/>
          <a:p>
            <a:pPr algn="ctr"/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Resultados</a:t>
            </a:r>
            <a:r>
              <a:rPr lang="en-GB" sz="2800" dirty="0" smtClean="0">
                <a:solidFill>
                  <a:srgbClr val="898989"/>
                </a:solidFill>
                <a:latin typeface="Calibri" charset="0"/>
              </a:rPr>
              <a:t> </a:t>
            </a:r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encuesta</a:t>
            </a:r>
            <a:r>
              <a:rPr lang="en-GB" sz="2800" dirty="0" smtClean="0">
                <a:solidFill>
                  <a:srgbClr val="898989"/>
                </a:solidFill>
                <a:latin typeface="Calibri" charset="0"/>
              </a:rPr>
              <a:t> </a:t>
            </a:r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satisfacción</a:t>
            </a:r>
            <a:r>
              <a:rPr lang="en-GB" sz="2800" dirty="0" smtClean="0">
                <a:solidFill>
                  <a:srgbClr val="898989"/>
                </a:solidFill>
                <a:latin typeface="Calibri" charset="0"/>
              </a:rPr>
              <a:t> de </a:t>
            </a:r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usuario</a:t>
            </a:r>
            <a:endParaRPr lang="en-GB" sz="2800" dirty="0" smtClean="0">
              <a:solidFill>
                <a:srgbClr val="898989"/>
              </a:solidFill>
              <a:latin typeface="Calibri" charset="0"/>
            </a:endParaRPr>
          </a:p>
        </p:txBody>
      </p:sp>
      <p:cxnSp>
        <p:nvCxnSpPr>
          <p:cNvPr id="9" name="7 Conector recto"/>
          <p:cNvCxnSpPr/>
          <p:nvPr/>
        </p:nvCxnSpPr>
        <p:spPr>
          <a:xfrm>
            <a:off x="69851" y="1628775"/>
            <a:ext cx="0" cy="44641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5 Rectángulo"/>
          <p:cNvSpPr/>
          <p:nvPr/>
        </p:nvSpPr>
        <p:spPr>
          <a:xfrm>
            <a:off x="61914" y="1589089"/>
            <a:ext cx="45719" cy="2920031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 rot="5400000">
            <a:off x="48196" y="4437112"/>
            <a:ext cx="144016" cy="144016"/>
          </a:xfrm>
          <a:prstGeom prst="upArrow">
            <a:avLst>
              <a:gd name="adj1" fmla="val 50000"/>
              <a:gd name="adj2" fmla="val 25003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>
              <a:cs typeface="+mn-cs"/>
            </a:endParaRPr>
          </a:p>
        </p:txBody>
      </p:sp>
      <p:sp>
        <p:nvSpPr>
          <p:cNvPr id="8" name="Marcador de contenido 1"/>
          <p:cNvSpPr>
            <a:spLocks noGrp="1"/>
          </p:cNvSpPr>
          <p:nvPr>
            <p:ph idx="1"/>
          </p:nvPr>
        </p:nvSpPr>
        <p:spPr>
          <a:xfrm>
            <a:off x="1547812" y="1470026"/>
            <a:ext cx="7345363" cy="170568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s-ES" sz="1800" b="1" dirty="0" smtClean="0"/>
              <a:t>3</a:t>
            </a:r>
            <a:r>
              <a:rPr lang="es-ES" sz="1800" b="1" dirty="0"/>
              <a:t>.- ¿Cómo le ayudó la herramienta propuesta a replicar el caso de estudio “NaPiRE”?</a:t>
            </a:r>
            <a:endParaRPr lang="es-EC" sz="1800" b="1" dirty="0" smtClean="0"/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542126050"/>
              </p:ext>
            </p:extLst>
          </p:nvPr>
        </p:nvGraphicFramePr>
        <p:xfrm>
          <a:off x="2267744" y="2368526"/>
          <a:ext cx="5472608" cy="372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uadroTexto 10"/>
          <p:cNvSpPr txBox="1"/>
          <p:nvPr/>
        </p:nvSpPr>
        <p:spPr>
          <a:xfrm rot="20630344">
            <a:off x="1995930" y="3299609"/>
            <a:ext cx="6428994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3600" dirty="0" smtClean="0">
                <a:latin typeface="Bodoni MT Black" panose="02070A03080606020203" pitchFamily="18" charset="0"/>
              </a:rPr>
              <a:t>Ayuda </a:t>
            </a:r>
            <a:r>
              <a:rPr lang="es-MX" sz="3600" dirty="0">
                <a:latin typeface="Bodoni MT Black" panose="02070A03080606020203" pitchFamily="18" charset="0"/>
              </a:rPr>
              <a:t>con la automatización de análisis de datos y resultados</a:t>
            </a:r>
            <a:endParaRPr lang="es-EC" sz="3200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883320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build="p"/>
      <p:bldGraphic spid="13" grpId="0">
        <p:bldAsOne/>
      </p:bldGraphic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0235B3-B292-5F44-8F4E-518E1210E287}" type="slidenum">
              <a:rPr lang="es-UY" sz="1200">
                <a:solidFill>
                  <a:srgbClr val="898989"/>
                </a:solidFill>
                <a:latin typeface="Calibri" charset="0"/>
              </a:rPr>
              <a:pPr eaLnBrk="1" hangingPunct="1"/>
              <a:t>33</a:t>
            </a:fld>
            <a:endParaRPr lang="es-UY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6564" name="Título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199313" cy="633412"/>
          </a:xfrm>
        </p:spPr>
        <p:txBody>
          <a:bodyPr/>
          <a:lstStyle/>
          <a:p>
            <a:r>
              <a:rPr lang="en-GB" dirty="0" err="1">
                <a:latin typeface="Calibri" charset="0"/>
              </a:rPr>
              <a:t>Validación</a:t>
            </a:r>
            <a:r>
              <a:rPr lang="en-GB" dirty="0">
                <a:latin typeface="Calibri" charset="0"/>
              </a:rPr>
              <a:t> del </a:t>
            </a:r>
            <a:r>
              <a:rPr lang="en-GB" dirty="0" err="1">
                <a:latin typeface="Calibri" charset="0"/>
              </a:rPr>
              <a:t>prototipo</a:t>
            </a:r>
            <a:endParaRPr lang="en-GB" dirty="0">
              <a:latin typeface="Calibri" charset="0"/>
            </a:endParaRPr>
          </a:p>
        </p:txBody>
      </p:sp>
      <p:sp>
        <p:nvSpPr>
          <p:cNvPr id="66565" name="Subtítulo 3"/>
          <p:cNvSpPr>
            <a:spLocks noGrp="1"/>
          </p:cNvSpPr>
          <p:nvPr>
            <p:ph type="subTitle" idx="13"/>
          </p:nvPr>
        </p:nvSpPr>
        <p:spPr>
          <a:xfrm>
            <a:off x="827584" y="836712"/>
            <a:ext cx="8063731" cy="360362"/>
          </a:xfrm>
        </p:spPr>
        <p:txBody>
          <a:bodyPr/>
          <a:lstStyle/>
          <a:p>
            <a:pPr algn="ctr"/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Resultados</a:t>
            </a:r>
            <a:r>
              <a:rPr lang="en-GB" sz="2800" dirty="0" smtClean="0">
                <a:solidFill>
                  <a:srgbClr val="898989"/>
                </a:solidFill>
                <a:latin typeface="Calibri" charset="0"/>
              </a:rPr>
              <a:t> </a:t>
            </a:r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encuesta</a:t>
            </a:r>
            <a:r>
              <a:rPr lang="en-GB" sz="2800" dirty="0" smtClean="0">
                <a:solidFill>
                  <a:srgbClr val="898989"/>
                </a:solidFill>
                <a:latin typeface="Calibri" charset="0"/>
              </a:rPr>
              <a:t> </a:t>
            </a:r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satisfacción</a:t>
            </a:r>
            <a:r>
              <a:rPr lang="en-GB" sz="2800" dirty="0" smtClean="0">
                <a:solidFill>
                  <a:srgbClr val="898989"/>
                </a:solidFill>
                <a:latin typeface="Calibri" charset="0"/>
              </a:rPr>
              <a:t> de </a:t>
            </a:r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usuario</a:t>
            </a:r>
            <a:endParaRPr lang="en-GB" sz="2800" dirty="0" smtClean="0">
              <a:solidFill>
                <a:srgbClr val="898989"/>
              </a:solidFill>
              <a:latin typeface="Calibri" charset="0"/>
            </a:endParaRPr>
          </a:p>
        </p:txBody>
      </p:sp>
      <p:cxnSp>
        <p:nvCxnSpPr>
          <p:cNvPr id="9" name="7 Conector recto"/>
          <p:cNvCxnSpPr/>
          <p:nvPr/>
        </p:nvCxnSpPr>
        <p:spPr>
          <a:xfrm>
            <a:off x="69851" y="1628775"/>
            <a:ext cx="0" cy="44641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5 Rectángulo"/>
          <p:cNvSpPr/>
          <p:nvPr/>
        </p:nvSpPr>
        <p:spPr>
          <a:xfrm>
            <a:off x="61914" y="1589089"/>
            <a:ext cx="45719" cy="2920031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 rot="5400000">
            <a:off x="48196" y="4437112"/>
            <a:ext cx="144016" cy="144016"/>
          </a:xfrm>
          <a:prstGeom prst="upArrow">
            <a:avLst>
              <a:gd name="adj1" fmla="val 50000"/>
              <a:gd name="adj2" fmla="val 25003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>
              <a:cs typeface="+mn-cs"/>
            </a:endParaRPr>
          </a:p>
        </p:txBody>
      </p:sp>
      <p:sp>
        <p:nvSpPr>
          <p:cNvPr id="8" name="Marcador de contenido 1"/>
          <p:cNvSpPr>
            <a:spLocks noGrp="1"/>
          </p:cNvSpPr>
          <p:nvPr>
            <p:ph idx="1"/>
          </p:nvPr>
        </p:nvSpPr>
        <p:spPr>
          <a:xfrm>
            <a:off x="1547812" y="1363280"/>
            <a:ext cx="7345363" cy="170568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s-ES" sz="1800" b="1" dirty="0" smtClean="0"/>
              <a:t>4</a:t>
            </a:r>
            <a:r>
              <a:rPr lang="es-ES" sz="1800" b="1" dirty="0"/>
              <a:t>.- </a:t>
            </a:r>
            <a:r>
              <a:rPr lang="es-ES" sz="1800" b="1" dirty="0" smtClean="0"/>
              <a:t>Evalúe </a:t>
            </a:r>
            <a:r>
              <a:rPr lang="es-ES" sz="1800" b="1" dirty="0"/>
              <a:t>los beneficios de la investigación reproducible que encontró en la herramienta </a:t>
            </a:r>
            <a:r>
              <a:rPr lang="es-ES" sz="1800" b="1" dirty="0" smtClean="0"/>
              <a:t>propuesta mediante la escala presentada.</a:t>
            </a:r>
          </a:p>
          <a:p>
            <a:pPr marL="0" indent="0" eaLnBrk="1" hangingPunct="1">
              <a:buNone/>
              <a:defRPr/>
            </a:pPr>
            <a:r>
              <a:rPr lang="es-ES" sz="1800" b="1" dirty="0"/>
              <a:t>a.	</a:t>
            </a:r>
            <a:r>
              <a:rPr lang="es-ES" sz="1800" b="1" i="1" dirty="0"/>
              <a:t>La herramienta le ayuda a entender el proceso completo seguido durante la investigación.</a:t>
            </a:r>
            <a:endParaRPr lang="es-EC" sz="1800" b="1" i="1" dirty="0" smtClean="0"/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2347296962"/>
              </p:ext>
            </p:extLst>
          </p:nvPr>
        </p:nvGraphicFramePr>
        <p:xfrm>
          <a:off x="2465462" y="2675240"/>
          <a:ext cx="5219700" cy="366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uadroTexto 10"/>
          <p:cNvSpPr txBox="1"/>
          <p:nvPr/>
        </p:nvSpPr>
        <p:spPr>
          <a:xfrm rot="20630344">
            <a:off x="3342035" y="3652595"/>
            <a:ext cx="344338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4800" dirty="0">
                <a:latin typeface="Bodoni MT Black" panose="02070A03080606020203" pitchFamily="18" charset="0"/>
              </a:rPr>
              <a:t>De acuerdo</a:t>
            </a:r>
            <a:endParaRPr lang="es-EC" sz="4400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277366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uiExpand="1" build="p"/>
      <p:bldGraphic spid="13" grpId="0">
        <p:bldAsOne/>
      </p:bldGraphic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0235B3-B292-5F44-8F4E-518E1210E287}" type="slidenum">
              <a:rPr lang="es-UY" sz="1200">
                <a:solidFill>
                  <a:srgbClr val="898989"/>
                </a:solidFill>
                <a:latin typeface="Calibri" charset="0"/>
              </a:rPr>
              <a:pPr eaLnBrk="1" hangingPunct="1"/>
              <a:t>34</a:t>
            </a:fld>
            <a:endParaRPr lang="es-UY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6564" name="Título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199313" cy="633412"/>
          </a:xfrm>
        </p:spPr>
        <p:txBody>
          <a:bodyPr/>
          <a:lstStyle/>
          <a:p>
            <a:r>
              <a:rPr lang="en-GB" dirty="0" err="1">
                <a:latin typeface="Calibri" charset="0"/>
              </a:rPr>
              <a:t>Validación</a:t>
            </a:r>
            <a:r>
              <a:rPr lang="en-GB" dirty="0">
                <a:latin typeface="Calibri" charset="0"/>
              </a:rPr>
              <a:t> del </a:t>
            </a:r>
            <a:r>
              <a:rPr lang="en-GB" dirty="0" err="1">
                <a:latin typeface="Calibri" charset="0"/>
              </a:rPr>
              <a:t>prototipo</a:t>
            </a:r>
            <a:endParaRPr lang="en-GB" dirty="0">
              <a:latin typeface="Calibri" charset="0"/>
            </a:endParaRPr>
          </a:p>
        </p:txBody>
      </p:sp>
      <p:sp>
        <p:nvSpPr>
          <p:cNvPr id="66565" name="Subtítulo 3"/>
          <p:cNvSpPr>
            <a:spLocks noGrp="1"/>
          </p:cNvSpPr>
          <p:nvPr>
            <p:ph type="subTitle" idx="13"/>
          </p:nvPr>
        </p:nvSpPr>
        <p:spPr>
          <a:xfrm>
            <a:off x="827584" y="836712"/>
            <a:ext cx="8063731" cy="360362"/>
          </a:xfrm>
        </p:spPr>
        <p:txBody>
          <a:bodyPr/>
          <a:lstStyle/>
          <a:p>
            <a:pPr algn="ctr"/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Resultados</a:t>
            </a:r>
            <a:r>
              <a:rPr lang="en-GB" sz="2800" dirty="0" smtClean="0">
                <a:solidFill>
                  <a:srgbClr val="898989"/>
                </a:solidFill>
                <a:latin typeface="Calibri" charset="0"/>
              </a:rPr>
              <a:t> </a:t>
            </a:r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encuesta</a:t>
            </a:r>
            <a:r>
              <a:rPr lang="en-GB" sz="2800" dirty="0" smtClean="0">
                <a:solidFill>
                  <a:srgbClr val="898989"/>
                </a:solidFill>
                <a:latin typeface="Calibri" charset="0"/>
              </a:rPr>
              <a:t> </a:t>
            </a:r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satisfacción</a:t>
            </a:r>
            <a:r>
              <a:rPr lang="en-GB" sz="2800" dirty="0" smtClean="0">
                <a:solidFill>
                  <a:srgbClr val="898989"/>
                </a:solidFill>
                <a:latin typeface="Calibri" charset="0"/>
              </a:rPr>
              <a:t> de </a:t>
            </a:r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usuario</a:t>
            </a:r>
            <a:endParaRPr lang="en-GB" sz="2800" dirty="0" smtClean="0">
              <a:solidFill>
                <a:srgbClr val="898989"/>
              </a:solidFill>
              <a:latin typeface="Calibri" charset="0"/>
            </a:endParaRPr>
          </a:p>
        </p:txBody>
      </p:sp>
      <p:cxnSp>
        <p:nvCxnSpPr>
          <p:cNvPr id="9" name="7 Conector recto"/>
          <p:cNvCxnSpPr/>
          <p:nvPr/>
        </p:nvCxnSpPr>
        <p:spPr>
          <a:xfrm>
            <a:off x="69851" y="1628775"/>
            <a:ext cx="0" cy="44641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5 Rectángulo"/>
          <p:cNvSpPr/>
          <p:nvPr/>
        </p:nvSpPr>
        <p:spPr>
          <a:xfrm>
            <a:off x="61914" y="1589089"/>
            <a:ext cx="45719" cy="2920031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 rot="5400000">
            <a:off x="48196" y="4437112"/>
            <a:ext cx="144016" cy="144016"/>
          </a:xfrm>
          <a:prstGeom prst="upArrow">
            <a:avLst>
              <a:gd name="adj1" fmla="val 50000"/>
              <a:gd name="adj2" fmla="val 25003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>
              <a:cs typeface="+mn-cs"/>
            </a:endParaRPr>
          </a:p>
        </p:txBody>
      </p:sp>
      <p:sp>
        <p:nvSpPr>
          <p:cNvPr id="8" name="Marcador de contenido 1"/>
          <p:cNvSpPr>
            <a:spLocks noGrp="1"/>
          </p:cNvSpPr>
          <p:nvPr>
            <p:ph idx="1"/>
          </p:nvPr>
        </p:nvSpPr>
        <p:spPr>
          <a:xfrm>
            <a:off x="1547812" y="1363280"/>
            <a:ext cx="7345363" cy="985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s-ES" sz="1800" b="1" dirty="0"/>
              <a:t>b.	La herramienta proporciona los archivos utilizados en la investigación.</a:t>
            </a:r>
            <a:endParaRPr lang="es-EC" sz="1800" b="1" i="1" dirty="0" smtClean="0"/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458725362"/>
              </p:ext>
            </p:extLst>
          </p:nvPr>
        </p:nvGraphicFramePr>
        <p:xfrm>
          <a:off x="2465462" y="2430473"/>
          <a:ext cx="5219700" cy="366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uadroTexto 13"/>
          <p:cNvSpPr txBox="1"/>
          <p:nvPr/>
        </p:nvSpPr>
        <p:spPr>
          <a:xfrm rot="20630344">
            <a:off x="2958898" y="3672034"/>
            <a:ext cx="4075497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4800" dirty="0" smtClean="0">
                <a:latin typeface="Bodoni MT Black" panose="02070A03080606020203" pitchFamily="18" charset="0"/>
              </a:rPr>
              <a:t>Muy </a:t>
            </a:r>
            <a:r>
              <a:rPr lang="es-EC" sz="4800" dirty="0">
                <a:latin typeface="Bodoni MT Black" panose="02070A03080606020203" pitchFamily="18" charset="0"/>
              </a:rPr>
              <a:t>d</a:t>
            </a:r>
            <a:r>
              <a:rPr lang="es-EC" sz="4800" dirty="0" smtClean="0">
                <a:latin typeface="Bodoni MT Black" panose="02070A03080606020203" pitchFamily="18" charset="0"/>
              </a:rPr>
              <a:t>e </a:t>
            </a:r>
            <a:r>
              <a:rPr lang="es-EC" sz="4800" dirty="0">
                <a:latin typeface="Bodoni MT Black" panose="02070A03080606020203" pitchFamily="18" charset="0"/>
              </a:rPr>
              <a:t>acuerdo</a:t>
            </a:r>
            <a:endParaRPr lang="es-EC" sz="4400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063478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uiExpand="1" build="p"/>
      <p:bldGraphic spid="11" grpId="0">
        <p:bldAsOne/>
      </p:bldGraphic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0235B3-B292-5F44-8F4E-518E1210E287}" type="slidenum">
              <a:rPr lang="es-UY" sz="1200">
                <a:solidFill>
                  <a:srgbClr val="898989"/>
                </a:solidFill>
                <a:latin typeface="Calibri" charset="0"/>
              </a:rPr>
              <a:pPr eaLnBrk="1" hangingPunct="1"/>
              <a:t>35</a:t>
            </a:fld>
            <a:endParaRPr lang="es-UY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6564" name="Título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199313" cy="633412"/>
          </a:xfrm>
        </p:spPr>
        <p:txBody>
          <a:bodyPr/>
          <a:lstStyle/>
          <a:p>
            <a:r>
              <a:rPr lang="en-GB" dirty="0" err="1">
                <a:latin typeface="Calibri" charset="0"/>
              </a:rPr>
              <a:t>Validación</a:t>
            </a:r>
            <a:r>
              <a:rPr lang="en-GB" dirty="0">
                <a:latin typeface="Calibri" charset="0"/>
              </a:rPr>
              <a:t> del </a:t>
            </a:r>
            <a:r>
              <a:rPr lang="en-GB" dirty="0" err="1">
                <a:latin typeface="Calibri" charset="0"/>
              </a:rPr>
              <a:t>prototipo</a:t>
            </a:r>
            <a:endParaRPr lang="en-GB" dirty="0">
              <a:latin typeface="Calibri" charset="0"/>
            </a:endParaRPr>
          </a:p>
        </p:txBody>
      </p:sp>
      <p:sp>
        <p:nvSpPr>
          <p:cNvPr id="66565" name="Subtítulo 3"/>
          <p:cNvSpPr>
            <a:spLocks noGrp="1"/>
          </p:cNvSpPr>
          <p:nvPr>
            <p:ph type="subTitle" idx="13"/>
          </p:nvPr>
        </p:nvSpPr>
        <p:spPr>
          <a:xfrm>
            <a:off x="827584" y="836712"/>
            <a:ext cx="8063731" cy="360362"/>
          </a:xfrm>
        </p:spPr>
        <p:txBody>
          <a:bodyPr/>
          <a:lstStyle/>
          <a:p>
            <a:pPr algn="ctr"/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Resultados</a:t>
            </a:r>
            <a:r>
              <a:rPr lang="en-GB" sz="2800" dirty="0" smtClean="0">
                <a:solidFill>
                  <a:srgbClr val="898989"/>
                </a:solidFill>
                <a:latin typeface="Calibri" charset="0"/>
              </a:rPr>
              <a:t> </a:t>
            </a:r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encuesta</a:t>
            </a:r>
            <a:r>
              <a:rPr lang="en-GB" sz="2800" dirty="0" smtClean="0">
                <a:solidFill>
                  <a:srgbClr val="898989"/>
                </a:solidFill>
                <a:latin typeface="Calibri" charset="0"/>
              </a:rPr>
              <a:t> </a:t>
            </a:r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satisfacción</a:t>
            </a:r>
            <a:r>
              <a:rPr lang="en-GB" sz="2800" dirty="0" smtClean="0">
                <a:solidFill>
                  <a:srgbClr val="898989"/>
                </a:solidFill>
                <a:latin typeface="Calibri" charset="0"/>
              </a:rPr>
              <a:t> de </a:t>
            </a:r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usuario</a:t>
            </a:r>
            <a:endParaRPr lang="en-GB" sz="2800" dirty="0" smtClean="0">
              <a:solidFill>
                <a:srgbClr val="898989"/>
              </a:solidFill>
              <a:latin typeface="Calibri" charset="0"/>
            </a:endParaRPr>
          </a:p>
        </p:txBody>
      </p:sp>
      <p:cxnSp>
        <p:nvCxnSpPr>
          <p:cNvPr id="9" name="7 Conector recto"/>
          <p:cNvCxnSpPr/>
          <p:nvPr/>
        </p:nvCxnSpPr>
        <p:spPr>
          <a:xfrm>
            <a:off x="69851" y="1628775"/>
            <a:ext cx="0" cy="44641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5 Rectángulo"/>
          <p:cNvSpPr/>
          <p:nvPr/>
        </p:nvSpPr>
        <p:spPr>
          <a:xfrm>
            <a:off x="61914" y="1589089"/>
            <a:ext cx="45719" cy="2920031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 rot="5400000">
            <a:off x="48196" y="4437112"/>
            <a:ext cx="144016" cy="144016"/>
          </a:xfrm>
          <a:prstGeom prst="upArrow">
            <a:avLst>
              <a:gd name="adj1" fmla="val 50000"/>
              <a:gd name="adj2" fmla="val 25003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>
              <a:cs typeface="+mn-cs"/>
            </a:endParaRPr>
          </a:p>
        </p:txBody>
      </p:sp>
      <p:sp>
        <p:nvSpPr>
          <p:cNvPr id="8" name="Marcador de contenido 1"/>
          <p:cNvSpPr>
            <a:spLocks noGrp="1"/>
          </p:cNvSpPr>
          <p:nvPr>
            <p:ph idx="1"/>
          </p:nvPr>
        </p:nvSpPr>
        <p:spPr>
          <a:xfrm>
            <a:off x="1547812" y="1363280"/>
            <a:ext cx="7345363" cy="985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s-ES" sz="1800" b="1" dirty="0"/>
              <a:t>c.	La herramienta muestra el diseño de la encuesta utilizada en el estudio.</a:t>
            </a:r>
            <a:endParaRPr lang="es-EC" sz="1800" b="1" i="1" dirty="0" smtClean="0"/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1388720470"/>
              </p:ext>
            </p:extLst>
          </p:nvPr>
        </p:nvGraphicFramePr>
        <p:xfrm>
          <a:off x="2465462" y="2430473"/>
          <a:ext cx="5219700" cy="366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uadroTexto 13"/>
          <p:cNvSpPr txBox="1"/>
          <p:nvPr/>
        </p:nvSpPr>
        <p:spPr>
          <a:xfrm rot="20630344">
            <a:off x="2958898" y="3672034"/>
            <a:ext cx="4075497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4800" dirty="0" smtClean="0">
                <a:latin typeface="Bodoni MT Black" panose="02070A03080606020203" pitchFamily="18" charset="0"/>
              </a:rPr>
              <a:t>Muy </a:t>
            </a:r>
            <a:r>
              <a:rPr lang="es-EC" sz="4800" dirty="0">
                <a:latin typeface="Bodoni MT Black" panose="02070A03080606020203" pitchFamily="18" charset="0"/>
              </a:rPr>
              <a:t>d</a:t>
            </a:r>
            <a:r>
              <a:rPr lang="es-EC" sz="4800" dirty="0" smtClean="0">
                <a:latin typeface="Bodoni MT Black" panose="02070A03080606020203" pitchFamily="18" charset="0"/>
              </a:rPr>
              <a:t>e </a:t>
            </a:r>
            <a:r>
              <a:rPr lang="es-EC" sz="4800" dirty="0">
                <a:latin typeface="Bodoni MT Black" panose="02070A03080606020203" pitchFamily="18" charset="0"/>
              </a:rPr>
              <a:t>acuerdo</a:t>
            </a:r>
            <a:endParaRPr lang="es-EC" sz="4400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66981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uiExpand="1" build="p"/>
      <p:bldGraphic spid="13" grpId="0">
        <p:bldAsOne/>
      </p:bldGraphic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0235B3-B292-5F44-8F4E-518E1210E287}" type="slidenum">
              <a:rPr lang="es-UY" sz="1200">
                <a:solidFill>
                  <a:srgbClr val="898989"/>
                </a:solidFill>
                <a:latin typeface="Calibri" charset="0"/>
              </a:rPr>
              <a:pPr eaLnBrk="1" hangingPunct="1"/>
              <a:t>36</a:t>
            </a:fld>
            <a:endParaRPr lang="es-UY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6564" name="Título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199313" cy="633412"/>
          </a:xfrm>
        </p:spPr>
        <p:txBody>
          <a:bodyPr/>
          <a:lstStyle/>
          <a:p>
            <a:r>
              <a:rPr lang="en-GB" dirty="0" err="1">
                <a:latin typeface="Calibri" charset="0"/>
              </a:rPr>
              <a:t>Validación</a:t>
            </a:r>
            <a:r>
              <a:rPr lang="en-GB" dirty="0">
                <a:latin typeface="Calibri" charset="0"/>
              </a:rPr>
              <a:t> del </a:t>
            </a:r>
            <a:r>
              <a:rPr lang="en-GB" dirty="0" err="1">
                <a:latin typeface="Calibri" charset="0"/>
              </a:rPr>
              <a:t>prototipo</a:t>
            </a:r>
            <a:endParaRPr lang="en-GB" dirty="0">
              <a:latin typeface="Calibri" charset="0"/>
            </a:endParaRPr>
          </a:p>
        </p:txBody>
      </p:sp>
      <p:sp>
        <p:nvSpPr>
          <p:cNvPr id="66565" name="Subtítulo 3"/>
          <p:cNvSpPr>
            <a:spLocks noGrp="1"/>
          </p:cNvSpPr>
          <p:nvPr>
            <p:ph type="subTitle" idx="13"/>
          </p:nvPr>
        </p:nvSpPr>
        <p:spPr>
          <a:xfrm>
            <a:off x="827584" y="836712"/>
            <a:ext cx="8063731" cy="360362"/>
          </a:xfrm>
        </p:spPr>
        <p:txBody>
          <a:bodyPr/>
          <a:lstStyle/>
          <a:p>
            <a:pPr algn="ctr"/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Resultados</a:t>
            </a:r>
            <a:r>
              <a:rPr lang="en-GB" sz="2800" dirty="0" smtClean="0">
                <a:solidFill>
                  <a:srgbClr val="898989"/>
                </a:solidFill>
                <a:latin typeface="Calibri" charset="0"/>
              </a:rPr>
              <a:t> </a:t>
            </a:r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encuesta</a:t>
            </a:r>
            <a:r>
              <a:rPr lang="en-GB" sz="2800" dirty="0" smtClean="0">
                <a:solidFill>
                  <a:srgbClr val="898989"/>
                </a:solidFill>
                <a:latin typeface="Calibri" charset="0"/>
              </a:rPr>
              <a:t> </a:t>
            </a:r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satisfacción</a:t>
            </a:r>
            <a:r>
              <a:rPr lang="en-GB" sz="2800" dirty="0" smtClean="0">
                <a:solidFill>
                  <a:srgbClr val="898989"/>
                </a:solidFill>
                <a:latin typeface="Calibri" charset="0"/>
              </a:rPr>
              <a:t> de </a:t>
            </a:r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usuario</a:t>
            </a:r>
            <a:endParaRPr lang="en-GB" sz="2800" dirty="0" smtClean="0">
              <a:solidFill>
                <a:srgbClr val="898989"/>
              </a:solidFill>
              <a:latin typeface="Calibri" charset="0"/>
            </a:endParaRPr>
          </a:p>
        </p:txBody>
      </p:sp>
      <p:cxnSp>
        <p:nvCxnSpPr>
          <p:cNvPr id="9" name="7 Conector recto"/>
          <p:cNvCxnSpPr/>
          <p:nvPr/>
        </p:nvCxnSpPr>
        <p:spPr>
          <a:xfrm>
            <a:off x="69851" y="1628775"/>
            <a:ext cx="0" cy="44641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5 Rectángulo"/>
          <p:cNvSpPr/>
          <p:nvPr/>
        </p:nvSpPr>
        <p:spPr>
          <a:xfrm>
            <a:off x="61914" y="1589089"/>
            <a:ext cx="45719" cy="2920031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 rot="5400000">
            <a:off x="48196" y="4437112"/>
            <a:ext cx="144016" cy="144016"/>
          </a:xfrm>
          <a:prstGeom prst="upArrow">
            <a:avLst>
              <a:gd name="adj1" fmla="val 50000"/>
              <a:gd name="adj2" fmla="val 25003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>
              <a:cs typeface="+mn-cs"/>
            </a:endParaRPr>
          </a:p>
        </p:txBody>
      </p:sp>
      <p:sp>
        <p:nvSpPr>
          <p:cNvPr id="8" name="Marcador de contenido 1"/>
          <p:cNvSpPr>
            <a:spLocks noGrp="1"/>
          </p:cNvSpPr>
          <p:nvPr>
            <p:ph idx="1"/>
          </p:nvPr>
        </p:nvSpPr>
        <p:spPr>
          <a:xfrm>
            <a:off x="1547812" y="1363280"/>
            <a:ext cx="7345363" cy="985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s-ES" sz="1800" b="1" dirty="0"/>
              <a:t>d.	La herramienta aumenta la confianza en los resultados del caso de estudio</a:t>
            </a:r>
            <a:endParaRPr lang="es-EC" sz="1800" b="1" i="1" dirty="0" smtClean="0"/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3067475409"/>
              </p:ext>
            </p:extLst>
          </p:nvPr>
        </p:nvGraphicFramePr>
        <p:xfrm>
          <a:off x="2465462" y="2675240"/>
          <a:ext cx="5219700" cy="366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uadroTexto 14"/>
          <p:cNvSpPr txBox="1"/>
          <p:nvPr/>
        </p:nvSpPr>
        <p:spPr>
          <a:xfrm rot="20630344">
            <a:off x="3342035" y="3652595"/>
            <a:ext cx="344338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4800" dirty="0">
                <a:latin typeface="Bodoni MT Black" panose="02070A03080606020203" pitchFamily="18" charset="0"/>
              </a:rPr>
              <a:t>De acuerdo</a:t>
            </a:r>
            <a:endParaRPr lang="es-EC" sz="4400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127957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uiExpand="1" build="p"/>
      <p:bldGraphic spid="13" grpId="0">
        <p:bldAsOne/>
      </p:bldGraphic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0235B3-B292-5F44-8F4E-518E1210E287}" type="slidenum">
              <a:rPr lang="es-UY" sz="1200">
                <a:solidFill>
                  <a:srgbClr val="898989"/>
                </a:solidFill>
                <a:latin typeface="Calibri" charset="0"/>
              </a:rPr>
              <a:pPr eaLnBrk="1" hangingPunct="1"/>
              <a:t>37</a:t>
            </a:fld>
            <a:endParaRPr lang="es-UY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6564" name="Título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199313" cy="633412"/>
          </a:xfrm>
        </p:spPr>
        <p:txBody>
          <a:bodyPr/>
          <a:lstStyle/>
          <a:p>
            <a:r>
              <a:rPr lang="en-GB" dirty="0" err="1">
                <a:latin typeface="Calibri" charset="0"/>
              </a:rPr>
              <a:t>Validación</a:t>
            </a:r>
            <a:r>
              <a:rPr lang="en-GB" dirty="0">
                <a:latin typeface="Calibri" charset="0"/>
              </a:rPr>
              <a:t> del </a:t>
            </a:r>
            <a:r>
              <a:rPr lang="en-GB" dirty="0" err="1">
                <a:latin typeface="Calibri" charset="0"/>
              </a:rPr>
              <a:t>prototipo</a:t>
            </a:r>
            <a:endParaRPr lang="en-GB" dirty="0">
              <a:latin typeface="Calibri" charset="0"/>
            </a:endParaRPr>
          </a:p>
        </p:txBody>
      </p:sp>
      <p:sp>
        <p:nvSpPr>
          <p:cNvPr id="66565" name="Subtítulo 3"/>
          <p:cNvSpPr>
            <a:spLocks noGrp="1"/>
          </p:cNvSpPr>
          <p:nvPr>
            <p:ph type="subTitle" idx="13"/>
          </p:nvPr>
        </p:nvSpPr>
        <p:spPr>
          <a:xfrm>
            <a:off x="827584" y="836712"/>
            <a:ext cx="8063731" cy="360362"/>
          </a:xfrm>
        </p:spPr>
        <p:txBody>
          <a:bodyPr/>
          <a:lstStyle/>
          <a:p>
            <a:pPr algn="ctr"/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Resultados</a:t>
            </a:r>
            <a:r>
              <a:rPr lang="en-GB" sz="2800" dirty="0" smtClean="0">
                <a:solidFill>
                  <a:srgbClr val="898989"/>
                </a:solidFill>
                <a:latin typeface="Calibri" charset="0"/>
              </a:rPr>
              <a:t> </a:t>
            </a:r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encuesta</a:t>
            </a:r>
            <a:r>
              <a:rPr lang="en-GB" sz="2800" dirty="0" smtClean="0">
                <a:solidFill>
                  <a:srgbClr val="898989"/>
                </a:solidFill>
                <a:latin typeface="Calibri" charset="0"/>
              </a:rPr>
              <a:t> </a:t>
            </a:r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satisfacción</a:t>
            </a:r>
            <a:r>
              <a:rPr lang="en-GB" sz="2800" dirty="0" smtClean="0">
                <a:solidFill>
                  <a:srgbClr val="898989"/>
                </a:solidFill>
                <a:latin typeface="Calibri" charset="0"/>
              </a:rPr>
              <a:t> de </a:t>
            </a:r>
            <a:r>
              <a:rPr lang="en-GB" sz="2800" dirty="0" err="1" smtClean="0">
                <a:solidFill>
                  <a:srgbClr val="898989"/>
                </a:solidFill>
                <a:latin typeface="Calibri" charset="0"/>
              </a:rPr>
              <a:t>usuario</a:t>
            </a:r>
            <a:endParaRPr lang="en-GB" sz="2800" dirty="0" smtClean="0">
              <a:solidFill>
                <a:srgbClr val="898989"/>
              </a:solidFill>
              <a:latin typeface="Calibri" charset="0"/>
            </a:endParaRPr>
          </a:p>
        </p:txBody>
      </p:sp>
      <p:cxnSp>
        <p:nvCxnSpPr>
          <p:cNvPr id="9" name="7 Conector recto"/>
          <p:cNvCxnSpPr/>
          <p:nvPr/>
        </p:nvCxnSpPr>
        <p:spPr>
          <a:xfrm>
            <a:off x="69851" y="1628775"/>
            <a:ext cx="0" cy="44641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5 Rectángulo"/>
          <p:cNvSpPr/>
          <p:nvPr/>
        </p:nvSpPr>
        <p:spPr>
          <a:xfrm>
            <a:off x="61914" y="1589089"/>
            <a:ext cx="45719" cy="2920031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 rot="5400000">
            <a:off x="48196" y="4437112"/>
            <a:ext cx="144016" cy="144016"/>
          </a:xfrm>
          <a:prstGeom prst="upArrow">
            <a:avLst>
              <a:gd name="adj1" fmla="val 50000"/>
              <a:gd name="adj2" fmla="val 25003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>
              <a:cs typeface="+mn-cs"/>
            </a:endParaRPr>
          </a:p>
        </p:txBody>
      </p:sp>
      <p:sp>
        <p:nvSpPr>
          <p:cNvPr id="8" name="Marcador de contenido 1"/>
          <p:cNvSpPr>
            <a:spLocks noGrp="1"/>
          </p:cNvSpPr>
          <p:nvPr>
            <p:ph idx="1"/>
          </p:nvPr>
        </p:nvSpPr>
        <p:spPr>
          <a:xfrm>
            <a:off x="1547812" y="1363280"/>
            <a:ext cx="7345363" cy="985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s-ES" sz="1800" b="1" dirty="0"/>
              <a:t>e.	La herramienta ayuda a contribuir con nuevos resultados apegados al marco común del caso de estudio principal</a:t>
            </a:r>
            <a:endParaRPr lang="es-EC" sz="1800" b="1" i="1" dirty="0" smtClean="0"/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4126889525"/>
              </p:ext>
            </p:extLst>
          </p:nvPr>
        </p:nvGraphicFramePr>
        <p:xfrm>
          <a:off x="2465462" y="2675240"/>
          <a:ext cx="5219700" cy="366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uadroTexto 14"/>
          <p:cNvSpPr txBox="1"/>
          <p:nvPr/>
        </p:nvSpPr>
        <p:spPr>
          <a:xfrm rot="20630344">
            <a:off x="3342035" y="3652595"/>
            <a:ext cx="344338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4800" dirty="0">
                <a:latin typeface="Bodoni MT Black" panose="02070A03080606020203" pitchFamily="18" charset="0"/>
              </a:rPr>
              <a:t>De acuerdo</a:t>
            </a:r>
            <a:endParaRPr lang="es-EC" sz="4400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776270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uiExpand="1" build="p"/>
      <p:bldGraphic spid="13" grpId="0">
        <p:bldAsOne/>
      </p:bldGraphic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165550-9121-A640-860F-CCC697BA131F}" type="slidenum">
              <a:rPr lang="es-UY" sz="1200">
                <a:solidFill>
                  <a:srgbClr val="898989"/>
                </a:solidFill>
                <a:latin typeface="Calibri" charset="0"/>
              </a:rPr>
              <a:pPr eaLnBrk="1" hangingPunct="1"/>
              <a:t>38</a:t>
            </a:fld>
            <a:endParaRPr lang="es-UY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8612" name="Título 1"/>
          <p:cNvSpPr>
            <a:spLocks noGrp="1"/>
          </p:cNvSpPr>
          <p:nvPr>
            <p:ph type="title"/>
          </p:nvPr>
        </p:nvSpPr>
        <p:spPr>
          <a:xfrm>
            <a:off x="1476376" y="274638"/>
            <a:ext cx="7199313" cy="633412"/>
          </a:xfrm>
        </p:spPr>
        <p:txBody>
          <a:bodyPr/>
          <a:lstStyle/>
          <a:p>
            <a:r>
              <a:rPr lang="es-EC" dirty="0" smtClean="0">
                <a:latin typeface="Calibri" charset="0"/>
              </a:rPr>
              <a:t>Conclusiones</a:t>
            </a:r>
            <a:endParaRPr lang="es-EC" dirty="0">
              <a:latin typeface="Calibri" charset="0"/>
            </a:endParaRPr>
          </a:p>
        </p:txBody>
      </p:sp>
      <p:sp>
        <p:nvSpPr>
          <p:cNvPr id="9" name="Marcador de contenido 1"/>
          <p:cNvSpPr>
            <a:spLocks noGrp="1"/>
          </p:cNvSpPr>
          <p:nvPr>
            <p:ph idx="1"/>
          </p:nvPr>
        </p:nvSpPr>
        <p:spPr>
          <a:xfrm>
            <a:off x="1403649" y="1340768"/>
            <a:ext cx="7489528" cy="5256584"/>
          </a:xfrm>
        </p:spPr>
        <p:txBody>
          <a:bodyPr/>
          <a:lstStyle/>
          <a:p>
            <a:pPr eaLnBrk="1" hangingPunct="1">
              <a:defRPr/>
            </a:pPr>
            <a:r>
              <a:rPr lang="es-EC" sz="2000" dirty="0" smtClean="0">
                <a:latin typeface="Calibri" charset="0"/>
              </a:rPr>
              <a:t>Es casi imposible crear una herramienta general para investigación reproducible.</a:t>
            </a:r>
          </a:p>
          <a:p>
            <a:pPr eaLnBrk="1" hangingPunct="1">
              <a:defRPr/>
            </a:pPr>
            <a:r>
              <a:rPr lang="es-EC" sz="2000" dirty="0" smtClean="0">
                <a:latin typeface="Calibri" charset="0"/>
              </a:rPr>
              <a:t>Beneficios que aporta el prototipo propuesto:</a:t>
            </a:r>
          </a:p>
          <a:p>
            <a:pPr lvl="1" eaLnBrk="1" hangingPunct="1">
              <a:defRPr/>
            </a:pPr>
            <a:r>
              <a:rPr lang="es-EC" sz="1800" dirty="0" smtClean="0">
                <a:latin typeface="Calibri" charset="0"/>
              </a:rPr>
              <a:t>Facilitar el proceso de replicación de un estudio tipo encuesta</a:t>
            </a:r>
          </a:p>
          <a:p>
            <a:pPr lvl="1" eaLnBrk="1" hangingPunct="1">
              <a:defRPr/>
            </a:pPr>
            <a:r>
              <a:rPr lang="es-EC" sz="1800" dirty="0" smtClean="0">
                <a:latin typeface="Calibri" charset="0"/>
              </a:rPr>
              <a:t>Automatizar el proceso de análisis de datos</a:t>
            </a:r>
          </a:p>
          <a:p>
            <a:pPr lvl="1" eaLnBrk="1" hangingPunct="1">
              <a:defRPr/>
            </a:pPr>
            <a:r>
              <a:rPr lang="es-EC" sz="1800" dirty="0" smtClean="0">
                <a:latin typeface="Calibri" charset="0"/>
              </a:rPr>
              <a:t>Agilizar la presentación del reporte de resultados</a:t>
            </a:r>
          </a:p>
          <a:p>
            <a:pPr lvl="1" eaLnBrk="1" hangingPunct="1">
              <a:defRPr/>
            </a:pPr>
            <a:r>
              <a:rPr lang="es-EC" sz="1800" dirty="0" smtClean="0">
                <a:latin typeface="Calibri" charset="0"/>
              </a:rPr>
              <a:t>Facilitar el proceso de aplicación de encuestas</a:t>
            </a:r>
          </a:p>
          <a:p>
            <a:pPr eaLnBrk="1" hangingPunct="1">
              <a:defRPr/>
            </a:pPr>
            <a:r>
              <a:rPr lang="es-EC" sz="1800" dirty="0" smtClean="0">
                <a:latin typeface="Calibri" charset="0"/>
              </a:rPr>
              <a:t>Para que una investigación pueda ser reproducible dentro de la herramienta se necesita:</a:t>
            </a:r>
            <a:endParaRPr lang="es-EC" sz="2000" dirty="0" smtClean="0">
              <a:latin typeface="Calibri" charset="0"/>
            </a:endParaRPr>
          </a:p>
          <a:p>
            <a:pPr lvl="1" eaLnBrk="1" hangingPunct="1">
              <a:defRPr/>
            </a:pPr>
            <a:r>
              <a:rPr lang="es-EC" sz="1800" dirty="0" smtClean="0">
                <a:latin typeface="Calibri" charset="0"/>
              </a:rPr>
              <a:t>Buscar el mismo objetivo</a:t>
            </a:r>
          </a:p>
          <a:p>
            <a:pPr lvl="1" eaLnBrk="1" hangingPunct="1">
              <a:defRPr/>
            </a:pPr>
            <a:r>
              <a:rPr lang="es-EC" sz="1800" dirty="0" smtClean="0">
                <a:latin typeface="Calibri" charset="0"/>
              </a:rPr>
              <a:t>Utilizar los mismos procedimientos de análisis de datos</a:t>
            </a:r>
          </a:p>
          <a:p>
            <a:pPr lvl="1" eaLnBrk="1" hangingPunct="1">
              <a:defRPr/>
            </a:pPr>
            <a:r>
              <a:rPr lang="es-EC" sz="1800" dirty="0" smtClean="0">
                <a:latin typeface="Calibri" charset="0"/>
              </a:rPr>
              <a:t>Analizar el conjunto resultante de replicaciones</a:t>
            </a:r>
          </a:p>
        </p:txBody>
      </p:sp>
      <p:cxnSp>
        <p:nvCxnSpPr>
          <p:cNvPr id="10" name="7 Conector recto"/>
          <p:cNvCxnSpPr/>
          <p:nvPr/>
        </p:nvCxnSpPr>
        <p:spPr>
          <a:xfrm>
            <a:off x="69851" y="1628775"/>
            <a:ext cx="0" cy="44641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5 Rectángulo"/>
          <p:cNvSpPr/>
          <p:nvPr/>
        </p:nvSpPr>
        <p:spPr>
          <a:xfrm>
            <a:off x="61914" y="1589086"/>
            <a:ext cx="45719" cy="3352081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 rot="5400000">
            <a:off x="48196" y="4869160"/>
            <a:ext cx="144016" cy="144016"/>
          </a:xfrm>
          <a:prstGeom prst="upArrow">
            <a:avLst>
              <a:gd name="adj1" fmla="val 50000"/>
              <a:gd name="adj2" fmla="val 25003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>
              <a:cs typeface="+mn-cs"/>
            </a:endParaRPr>
          </a:p>
        </p:txBody>
      </p:sp>
      <p:sp>
        <p:nvSpPr>
          <p:cNvPr id="11" name="Subtítulo 3"/>
          <p:cNvSpPr>
            <a:spLocks noGrp="1"/>
          </p:cNvSpPr>
          <p:nvPr>
            <p:ph type="subTitle" idx="13"/>
          </p:nvPr>
        </p:nvSpPr>
        <p:spPr>
          <a:xfrm>
            <a:off x="827584" y="836712"/>
            <a:ext cx="8063731" cy="360362"/>
          </a:xfrm>
        </p:spPr>
        <p:txBody>
          <a:bodyPr/>
          <a:lstStyle/>
          <a:p>
            <a:pPr algn="ctr"/>
            <a:r>
              <a:rPr lang="es-EC" sz="2800" dirty="0" smtClean="0">
                <a:solidFill>
                  <a:srgbClr val="898989"/>
                </a:solidFill>
                <a:latin typeface="Calibri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4288553281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165550-9121-A640-860F-CCC697BA131F}" type="slidenum">
              <a:rPr lang="es-UY" sz="1200">
                <a:solidFill>
                  <a:srgbClr val="898989"/>
                </a:solidFill>
                <a:latin typeface="Calibri" charset="0"/>
              </a:rPr>
              <a:pPr eaLnBrk="1" hangingPunct="1"/>
              <a:t>39</a:t>
            </a:fld>
            <a:endParaRPr lang="es-UY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8612" name="Título 1"/>
          <p:cNvSpPr>
            <a:spLocks noGrp="1"/>
          </p:cNvSpPr>
          <p:nvPr>
            <p:ph type="title"/>
          </p:nvPr>
        </p:nvSpPr>
        <p:spPr>
          <a:xfrm>
            <a:off x="1476376" y="274638"/>
            <a:ext cx="7199313" cy="633412"/>
          </a:xfrm>
        </p:spPr>
        <p:txBody>
          <a:bodyPr/>
          <a:lstStyle/>
          <a:p>
            <a:r>
              <a:rPr lang="es-EC" dirty="0" smtClean="0">
                <a:latin typeface="Calibri" charset="0"/>
              </a:rPr>
              <a:t>Conclusiones</a:t>
            </a:r>
            <a:endParaRPr lang="es-EC" dirty="0">
              <a:latin typeface="Calibri" charset="0"/>
            </a:endParaRPr>
          </a:p>
        </p:txBody>
      </p:sp>
      <p:sp>
        <p:nvSpPr>
          <p:cNvPr id="9" name="Marcador de contenido 1"/>
          <p:cNvSpPr>
            <a:spLocks noGrp="1"/>
          </p:cNvSpPr>
          <p:nvPr>
            <p:ph idx="1"/>
          </p:nvPr>
        </p:nvSpPr>
        <p:spPr>
          <a:xfrm>
            <a:off x="1403649" y="1340768"/>
            <a:ext cx="7489528" cy="5256584"/>
          </a:xfrm>
        </p:spPr>
        <p:txBody>
          <a:bodyPr/>
          <a:lstStyle/>
          <a:p>
            <a:pPr eaLnBrk="1" hangingPunct="1">
              <a:defRPr/>
            </a:pPr>
            <a:r>
              <a:rPr lang="es-EC" sz="2000" dirty="0" smtClean="0">
                <a:latin typeface="Calibri" charset="0"/>
              </a:rPr>
              <a:t>Utilizar herramientas y componentes modernos.</a:t>
            </a:r>
          </a:p>
          <a:p>
            <a:pPr eaLnBrk="1" hangingPunct="1">
              <a:defRPr/>
            </a:pPr>
            <a:r>
              <a:rPr lang="es-EC" sz="2000" dirty="0" smtClean="0">
                <a:latin typeface="Calibri" charset="0"/>
              </a:rPr>
              <a:t>Definir </a:t>
            </a:r>
            <a:r>
              <a:rPr lang="es-EC" sz="2000" dirty="0" smtClean="0">
                <a:latin typeface="Calibri" charset="0"/>
              </a:rPr>
              <a:t>claramente el </a:t>
            </a:r>
            <a:r>
              <a:rPr lang="es-EC" sz="2000" dirty="0" smtClean="0">
                <a:latin typeface="Calibri" charset="0"/>
              </a:rPr>
              <a:t>modo de análisis de las </a:t>
            </a:r>
            <a:r>
              <a:rPr lang="es-EC" sz="2000" dirty="0" smtClean="0">
                <a:latin typeface="Calibri" charset="0"/>
              </a:rPr>
              <a:t>preguntas.</a:t>
            </a:r>
            <a:endParaRPr lang="es-EC" sz="1800" dirty="0" smtClean="0">
              <a:latin typeface="Calibri" charset="0"/>
            </a:endParaRPr>
          </a:p>
        </p:txBody>
      </p:sp>
      <p:cxnSp>
        <p:nvCxnSpPr>
          <p:cNvPr id="10" name="7 Conector recto"/>
          <p:cNvCxnSpPr/>
          <p:nvPr/>
        </p:nvCxnSpPr>
        <p:spPr>
          <a:xfrm>
            <a:off x="69851" y="1628775"/>
            <a:ext cx="0" cy="44641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5 Rectángulo"/>
          <p:cNvSpPr/>
          <p:nvPr/>
        </p:nvSpPr>
        <p:spPr>
          <a:xfrm>
            <a:off x="61914" y="1589086"/>
            <a:ext cx="45719" cy="3352081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 rot="5400000">
            <a:off x="48196" y="4869160"/>
            <a:ext cx="144016" cy="144016"/>
          </a:xfrm>
          <a:prstGeom prst="upArrow">
            <a:avLst>
              <a:gd name="adj1" fmla="val 50000"/>
              <a:gd name="adj2" fmla="val 25003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>
              <a:cs typeface="+mn-cs"/>
            </a:endParaRPr>
          </a:p>
        </p:txBody>
      </p:sp>
      <p:sp>
        <p:nvSpPr>
          <p:cNvPr id="8" name="Subtítulo 3"/>
          <p:cNvSpPr>
            <a:spLocks noGrp="1"/>
          </p:cNvSpPr>
          <p:nvPr>
            <p:ph type="subTitle" idx="13"/>
          </p:nvPr>
        </p:nvSpPr>
        <p:spPr>
          <a:xfrm>
            <a:off x="827584" y="836712"/>
            <a:ext cx="8063731" cy="360362"/>
          </a:xfrm>
        </p:spPr>
        <p:txBody>
          <a:bodyPr/>
          <a:lstStyle/>
          <a:p>
            <a:pPr algn="ctr"/>
            <a:r>
              <a:rPr lang="es-EC" sz="2800" dirty="0" smtClean="0">
                <a:solidFill>
                  <a:srgbClr val="898989"/>
                </a:solidFill>
                <a:latin typeface="Calibri" charset="0"/>
              </a:rPr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2800626720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1476376" y="274638"/>
            <a:ext cx="7199313" cy="633412"/>
          </a:xfrm>
        </p:spPr>
        <p:txBody>
          <a:bodyPr/>
          <a:lstStyle/>
          <a:p>
            <a:r>
              <a:rPr lang="en-GB" dirty="0" err="1" smtClean="0">
                <a:latin typeface="Calibri" charset="0"/>
              </a:rPr>
              <a:t>Introducción</a:t>
            </a:r>
            <a:endParaRPr lang="en-GB" dirty="0">
              <a:latin typeface="Calibri" charset="0"/>
            </a:endParaRPr>
          </a:p>
        </p:txBody>
      </p:sp>
      <p:sp>
        <p:nvSpPr>
          <p:cNvPr id="19459" name="Subtítulo 3"/>
          <p:cNvSpPr>
            <a:spLocks noGrp="1"/>
          </p:cNvSpPr>
          <p:nvPr>
            <p:ph type="subTitle" idx="13"/>
          </p:nvPr>
        </p:nvSpPr>
        <p:spPr>
          <a:xfrm>
            <a:off x="1908175" y="836614"/>
            <a:ext cx="6624639" cy="360362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rgbClr val="898989"/>
                </a:solidFill>
                <a:latin typeface="Calibri" charset="0"/>
              </a:rPr>
              <a:t>Problema</a:t>
            </a:r>
            <a:endParaRPr lang="es-EC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9460" name="Marcador de número de diapositiva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2A48E90-2C93-8F41-813F-9BDE56617BA3}" type="slidenum">
              <a:rPr lang="es-UY" sz="1200">
                <a:solidFill>
                  <a:srgbClr val="898989"/>
                </a:solidFill>
                <a:latin typeface="Calibri" charset="0"/>
              </a:rPr>
              <a:pPr eaLnBrk="1" hangingPunct="1"/>
              <a:t>4</a:t>
            </a:fld>
            <a:endParaRPr lang="es-UY" sz="1200" dirty="0">
              <a:solidFill>
                <a:srgbClr val="898989"/>
              </a:solidFill>
              <a:latin typeface="Calibri" charset="0"/>
            </a:endParaRPr>
          </a:p>
        </p:txBody>
      </p:sp>
      <p:cxnSp>
        <p:nvCxnSpPr>
          <p:cNvPr id="11" name="7 Conector recto"/>
          <p:cNvCxnSpPr/>
          <p:nvPr/>
        </p:nvCxnSpPr>
        <p:spPr>
          <a:xfrm>
            <a:off x="69851" y="1628775"/>
            <a:ext cx="0" cy="44641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5 Rectángulo"/>
          <p:cNvSpPr/>
          <p:nvPr/>
        </p:nvSpPr>
        <p:spPr>
          <a:xfrm flipH="1">
            <a:off x="49529" y="1589089"/>
            <a:ext cx="45719" cy="47307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 dirty="0"/>
          </a:p>
        </p:txBody>
      </p:sp>
      <p:sp>
        <p:nvSpPr>
          <p:cNvPr id="12" name="Marcador de contenido 1"/>
          <p:cNvSpPr>
            <a:spLocks noGrp="1"/>
          </p:cNvSpPr>
          <p:nvPr>
            <p:ph idx="1"/>
          </p:nvPr>
        </p:nvSpPr>
        <p:spPr>
          <a:xfrm>
            <a:off x="1547812" y="1470026"/>
            <a:ext cx="7345363" cy="4896544"/>
          </a:xfrm>
        </p:spPr>
        <p:txBody>
          <a:bodyPr/>
          <a:lstStyle/>
          <a:p>
            <a:pPr eaLnBrk="1" hangingPunct="1">
              <a:defRPr/>
            </a:pPr>
            <a:r>
              <a:rPr lang="es-EC" sz="2400" dirty="0" smtClean="0"/>
              <a:t>Falta de métodos, procesos y modelos</a:t>
            </a:r>
          </a:p>
          <a:p>
            <a:pPr lvl="1" eaLnBrk="1" hangingPunct="1">
              <a:defRPr/>
            </a:pPr>
            <a:r>
              <a:rPr lang="es-EC" sz="2000" dirty="0" smtClean="0"/>
              <a:t>Duplicar</a:t>
            </a:r>
          </a:p>
          <a:p>
            <a:pPr lvl="1" eaLnBrk="1" hangingPunct="1">
              <a:defRPr/>
            </a:pPr>
            <a:r>
              <a:rPr lang="es-EC" sz="2000" dirty="0"/>
              <a:t>Validar </a:t>
            </a:r>
            <a:endParaRPr lang="es-EC" sz="2000" dirty="0" smtClean="0"/>
          </a:p>
          <a:p>
            <a:pPr lvl="1" eaLnBrk="1" hangingPunct="1">
              <a:defRPr/>
            </a:pPr>
            <a:r>
              <a:rPr lang="es-EC" sz="2000" dirty="0" smtClean="0"/>
              <a:t>Cuestionar</a:t>
            </a:r>
          </a:p>
          <a:p>
            <a:pPr eaLnBrk="1" hangingPunct="1">
              <a:defRPr/>
            </a:pPr>
            <a:r>
              <a:rPr lang="es-EC" sz="2400" dirty="0" smtClean="0"/>
              <a:t>Diversidad de tipos de estudios</a:t>
            </a:r>
          </a:p>
          <a:p>
            <a:pPr eaLnBrk="1" hangingPunct="1">
              <a:defRPr/>
            </a:pPr>
            <a:r>
              <a:rPr lang="es-EC" sz="2400" dirty="0" smtClean="0"/>
              <a:t>Investigaciones aisladas</a:t>
            </a:r>
          </a:p>
          <a:p>
            <a:pPr eaLnBrk="1" hangingPunct="1">
              <a:defRPr/>
            </a:pPr>
            <a:endParaRPr lang="es-EC" sz="2000" dirty="0">
              <a:latin typeface="Calibri" charset="0"/>
            </a:endParaRPr>
          </a:p>
        </p:txBody>
      </p:sp>
      <p:sp>
        <p:nvSpPr>
          <p:cNvPr id="3" name="Llamada ovalada 2"/>
          <p:cNvSpPr/>
          <p:nvPr/>
        </p:nvSpPr>
        <p:spPr>
          <a:xfrm>
            <a:off x="5939777" y="1804360"/>
            <a:ext cx="2664671" cy="1912672"/>
          </a:xfrm>
          <a:prstGeom prst="wedgeEllipseCallout">
            <a:avLst>
              <a:gd name="adj1" fmla="val -64370"/>
              <a:gd name="adj2" fmla="val 166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Síntesis de hallazgos semejantes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13" name="Llamada ovalada 12"/>
          <p:cNvSpPr/>
          <p:nvPr/>
        </p:nvSpPr>
        <p:spPr>
          <a:xfrm>
            <a:off x="6084140" y="2743804"/>
            <a:ext cx="2664671" cy="1912672"/>
          </a:xfrm>
          <a:prstGeom prst="wedgeEllipseCallout">
            <a:avLst>
              <a:gd name="adj1" fmla="val -57221"/>
              <a:gd name="adj2" fmla="val -1493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</a:rPr>
              <a:t>Definición de modelo genérico</a:t>
            </a:r>
          </a:p>
        </p:txBody>
      </p:sp>
      <p:sp>
        <p:nvSpPr>
          <p:cNvPr id="15" name="Llamada ovalada 14"/>
          <p:cNvSpPr/>
          <p:nvPr/>
        </p:nvSpPr>
        <p:spPr>
          <a:xfrm>
            <a:off x="5436096" y="3129129"/>
            <a:ext cx="2664671" cy="1912672"/>
          </a:xfrm>
          <a:prstGeom prst="wedgeEllipseCallout">
            <a:avLst>
              <a:gd name="adj1" fmla="val -57221"/>
              <a:gd name="adj2" fmla="val -1493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</a:rPr>
              <a:t>Madurez de la ciencia</a:t>
            </a: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 rot="5400000">
            <a:off x="184945" y="1922512"/>
            <a:ext cx="192087" cy="228600"/>
          </a:xfrm>
          <a:prstGeom prst="upArrow">
            <a:avLst>
              <a:gd name="adj1" fmla="val 50000"/>
              <a:gd name="adj2" fmla="val 2499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25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3" grpId="0" animBg="1"/>
      <p:bldP spid="3" grpId="1" animBg="1"/>
      <p:bldP spid="13" grpId="0" animBg="1"/>
      <p:bldP spid="13" grpId="1" animBg="1"/>
      <p:bldP spid="15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165550-9121-A640-860F-CCC697BA131F}" type="slidenum">
              <a:rPr lang="es-UY" sz="1200">
                <a:solidFill>
                  <a:srgbClr val="898989"/>
                </a:solidFill>
                <a:latin typeface="Calibri" charset="0"/>
              </a:rPr>
              <a:pPr eaLnBrk="1" hangingPunct="1"/>
              <a:t>40</a:t>
            </a:fld>
            <a:endParaRPr lang="es-UY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8612" name="Título 1"/>
          <p:cNvSpPr>
            <a:spLocks noGrp="1"/>
          </p:cNvSpPr>
          <p:nvPr>
            <p:ph type="title"/>
          </p:nvPr>
        </p:nvSpPr>
        <p:spPr>
          <a:xfrm>
            <a:off x="1476376" y="274638"/>
            <a:ext cx="7199313" cy="633412"/>
          </a:xfrm>
        </p:spPr>
        <p:txBody>
          <a:bodyPr/>
          <a:lstStyle/>
          <a:p>
            <a:r>
              <a:rPr lang="es-EC" dirty="0" smtClean="0">
                <a:latin typeface="Calibri" charset="0"/>
              </a:rPr>
              <a:t>Conclusiones</a:t>
            </a:r>
            <a:endParaRPr lang="es-EC" dirty="0">
              <a:latin typeface="Calibri" charset="0"/>
            </a:endParaRPr>
          </a:p>
        </p:txBody>
      </p:sp>
      <p:sp>
        <p:nvSpPr>
          <p:cNvPr id="9" name="Marcador de contenido 1"/>
          <p:cNvSpPr>
            <a:spLocks noGrp="1"/>
          </p:cNvSpPr>
          <p:nvPr>
            <p:ph idx="1"/>
          </p:nvPr>
        </p:nvSpPr>
        <p:spPr>
          <a:xfrm>
            <a:off x="1403649" y="1340768"/>
            <a:ext cx="7489528" cy="5256584"/>
          </a:xfrm>
        </p:spPr>
        <p:txBody>
          <a:bodyPr/>
          <a:lstStyle/>
          <a:p>
            <a:pPr eaLnBrk="1" hangingPunct="1">
              <a:defRPr/>
            </a:pPr>
            <a:r>
              <a:rPr lang="es-EC" sz="2000" dirty="0" smtClean="0">
                <a:latin typeface="Calibri" charset="0"/>
              </a:rPr>
              <a:t>Incorporar un editor de artículos científicos</a:t>
            </a:r>
          </a:p>
          <a:p>
            <a:pPr eaLnBrk="1" hangingPunct="1">
              <a:defRPr/>
            </a:pPr>
            <a:r>
              <a:rPr lang="es-EC" sz="2000" dirty="0" smtClean="0">
                <a:latin typeface="Calibri" charset="0"/>
              </a:rPr>
              <a:t>Mejorar el tiempo de respuesta entre Java y R</a:t>
            </a:r>
          </a:p>
          <a:p>
            <a:pPr eaLnBrk="1" hangingPunct="1">
              <a:defRPr/>
            </a:pPr>
            <a:r>
              <a:rPr lang="es-EC" sz="2000" dirty="0" smtClean="0">
                <a:latin typeface="Calibri" charset="0"/>
              </a:rPr>
              <a:t>Aplicar nuevas tecnologías a investigación reproducible</a:t>
            </a:r>
          </a:p>
          <a:p>
            <a:pPr lvl="1" eaLnBrk="1" hangingPunct="1">
              <a:defRPr/>
            </a:pPr>
            <a:r>
              <a:rPr lang="es-EC" sz="1600" dirty="0" smtClean="0">
                <a:latin typeface="Calibri" charset="0"/>
              </a:rPr>
              <a:t>Servicios </a:t>
            </a:r>
            <a:r>
              <a:rPr lang="es-EC" sz="1600" smtClean="0">
                <a:latin typeface="Calibri" charset="0"/>
              </a:rPr>
              <a:t>de virtualización</a:t>
            </a:r>
            <a:endParaRPr lang="es-EC" sz="1400" dirty="0" smtClean="0">
              <a:latin typeface="Calibri" charset="0"/>
            </a:endParaRPr>
          </a:p>
        </p:txBody>
      </p:sp>
      <p:cxnSp>
        <p:nvCxnSpPr>
          <p:cNvPr id="10" name="7 Conector recto"/>
          <p:cNvCxnSpPr/>
          <p:nvPr/>
        </p:nvCxnSpPr>
        <p:spPr>
          <a:xfrm>
            <a:off x="69851" y="1628775"/>
            <a:ext cx="0" cy="44641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5 Rectángulo"/>
          <p:cNvSpPr/>
          <p:nvPr/>
        </p:nvSpPr>
        <p:spPr>
          <a:xfrm>
            <a:off x="61914" y="1589086"/>
            <a:ext cx="45719" cy="3352081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 rot="5400000">
            <a:off x="48196" y="4869160"/>
            <a:ext cx="144016" cy="144016"/>
          </a:xfrm>
          <a:prstGeom prst="upArrow">
            <a:avLst>
              <a:gd name="adj1" fmla="val 50000"/>
              <a:gd name="adj2" fmla="val 25003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>
              <a:cs typeface="+mn-cs"/>
            </a:endParaRPr>
          </a:p>
        </p:txBody>
      </p:sp>
      <p:sp>
        <p:nvSpPr>
          <p:cNvPr id="8" name="Subtítulo 3"/>
          <p:cNvSpPr>
            <a:spLocks noGrp="1"/>
          </p:cNvSpPr>
          <p:nvPr>
            <p:ph type="subTitle" idx="13"/>
          </p:nvPr>
        </p:nvSpPr>
        <p:spPr>
          <a:xfrm>
            <a:off x="827584" y="836712"/>
            <a:ext cx="8063731" cy="360362"/>
          </a:xfrm>
        </p:spPr>
        <p:txBody>
          <a:bodyPr/>
          <a:lstStyle/>
          <a:p>
            <a:pPr algn="ctr"/>
            <a:r>
              <a:rPr lang="es-EC" sz="2800" dirty="0" smtClean="0">
                <a:solidFill>
                  <a:srgbClr val="898989"/>
                </a:solidFill>
                <a:latin typeface="Calibri" charset="0"/>
              </a:rPr>
              <a:t>Trabajos futuros</a:t>
            </a:r>
          </a:p>
        </p:txBody>
      </p:sp>
    </p:spTree>
    <p:extLst>
      <p:ext uri="{BB962C8B-B14F-4D97-AF65-F5344CB8AC3E}">
        <p14:creationId xmlns:p14="http://schemas.microsoft.com/office/powerpoint/2010/main" val="3519060822"/>
      </p:ext>
    </p:extLst>
  </p:cSld>
  <p:clrMapOvr>
    <a:masterClrMapping/>
  </p:clrMapOvr>
  <p:transition advTm="35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6D9483-23E8-7C44-9801-4D8C43E70828}" type="slidenum">
              <a:rPr lang="es-UY" smtClean="0"/>
              <a:pPr>
                <a:defRPr/>
              </a:pPr>
              <a:t>41</a:t>
            </a:fld>
            <a:endParaRPr lang="es-UY"/>
          </a:p>
        </p:txBody>
      </p:sp>
      <p:pic>
        <p:nvPicPr>
          <p:cNvPr id="9222" name="Picture 6" descr="Resultado de imagen para gracias  f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" t="23497" r="-1400" b="33596"/>
          <a:stretch/>
        </p:blipFill>
        <p:spPr bwMode="auto">
          <a:xfrm>
            <a:off x="1270611" y="836712"/>
            <a:ext cx="661307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65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ctrTitle"/>
          </p:nvPr>
        </p:nvSpPr>
        <p:spPr>
          <a:xfrm>
            <a:off x="684213" y="738634"/>
            <a:ext cx="7772400" cy="1898278"/>
          </a:xfrm>
        </p:spPr>
        <p:txBody>
          <a:bodyPr/>
          <a:lstStyle/>
          <a:p>
            <a:pPr eaLnBrk="1" hangingPunct="1"/>
            <a:r>
              <a:rPr lang="es-EC" sz="3200" b="1" dirty="0">
                <a:latin typeface="Calibri" panose="020F0502020204030204" pitchFamily="34" charset="0"/>
                <a:cs typeface="Calibri" panose="020F0502020204030204" pitchFamily="34" charset="0"/>
              </a:rPr>
              <a:t>ESTUDIO DE CASO PARA LA ADOPCIÓN DEL PARADIGMA DE INVESTIGACIÓN REPRODUCIBLE EN INGENIERÍA DE </a:t>
            </a:r>
            <a:r>
              <a:rPr lang="es-EC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  <a:endParaRPr lang="en-GB" sz="3200" b="1" dirty="0">
              <a:latin typeface="Calibri" charset="0"/>
            </a:endParaRPr>
          </a:p>
        </p:txBody>
      </p:sp>
      <p:sp>
        <p:nvSpPr>
          <p:cNvPr id="15362" name="2 Subtítulo"/>
          <p:cNvSpPr>
            <a:spLocks noGrp="1"/>
          </p:cNvSpPr>
          <p:nvPr>
            <p:ph type="subTitle" idx="1"/>
          </p:nvPr>
        </p:nvSpPr>
        <p:spPr>
          <a:xfrm>
            <a:off x="971053" y="3068960"/>
            <a:ext cx="7345363" cy="2016224"/>
          </a:xfrm>
        </p:spPr>
        <p:txBody>
          <a:bodyPr/>
          <a:lstStyle/>
          <a:p>
            <a:pPr eaLnBrk="1" hangingPunct="1"/>
            <a:r>
              <a:rPr lang="es-ES" sz="1600" b="1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s-ES" sz="1800" b="1" dirty="0" smtClean="0">
                <a:solidFill>
                  <a:schemeClr val="tx1"/>
                </a:solidFill>
                <a:latin typeface="Calibri" charset="0"/>
              </a:rPr>
              <a:t>AUTORES:</a:t>
            </a:r>
          </a:p>
          <a:p>
            <a:pPr eaLnBrk="1" hangingPunct="1"/>
            <a:r>
              <a:rPr lang="es-ES" sz="1800" b="1" i="1" dirty="0" smtClean="0">
                <a:solidFill>
                  <a:schemeClr val="tx1"/>
                </a:solidFill>
                <a:latin typeface="Calibri" charset="0"/>
              </a:rPr>
              <a:t>Fernández Peñafiel, Santiago Miguel</a:t>
            </a:r>
            <a:endParaRPr lang="es-ES" sz="1800" b="1" i="1" dirty="0">
              <a:solidFill>
                <a:schemeClr val="tx1"/>
              </a:solidFill>
              <a:latin typeface="Calibri" charset="0"/>
            </a:endParaRPr>
          </a:p>
          <a:p>
            <a:pPr eaLnBrk="1" hangingPunct="1"/>
            <a:r>
              <a:rPr lang="es-ES" sz="1800" b="1" i="1" dirty="0" smtClean="0">
                <a:solidFill>
                  <a:schemeClr val="tx1"/>
                </a:solidFill>
                <a:latin typeface="Calibri" charset="0"/>
              </a:rPr>
              <a:t>Rodríguez Quinto, Marco Vinicio</a:t>
            </a:r>
          </a:p>
          <a:p>
            <a:pPr eaLnBrk="1" hangingPunct="1"/>
            <a:endParaRPr lang="es-ES" sz="1800" b="1" i="1" dirty="0" smtClean="0">
              <a:solidFill>
                <a:schemeClr val="tx1"/>
              </a:solidFill>
              <a:latin typeface="Calibri" charset="0"/>
            </a:endParaRPr>
          </a:p>
          <a:p>
            <a:pPr eaLnBrk="1" hangingPunct="1"/>
            <a:r>
              <a:rPr lang="es-ES" sz="1800" b="1" dirty="0" smtClean="0">
                <a:solidFill>
                  <a:schemeClr val="tx1"/>
                </a:solidFill>
                <a:latin typeface="Calibri" charset="0"/>
              </a:rPr>
              <a:t>DIRECTOR:</a:t>
            </a:r>
          </a:p>
          <a:p>
            <a:pPr eaLnBrk="1" hangingPunct="1"/>
            <a:r>
              <a:rPr lang="es-ES" sz="1800" b="1" i="1" dirty="0" smtClean="0">
                <a:solidFill>
                  <a:schemeClr val="tx1"/>
                </a:solidFill>
                <a:latin typeface="Calibri" charset="0"/>
              </a:rPr>
              <a:t>Ing</a:t>
            </a:r>
            <a:r>
              <a:rPr lang="es-ES" sz="1800" b="1" i="1" dirty="0">
                <a:solidFill>
                  <a:schemeClr val="tx1"/>
                </a:solidFill>
                <a:latin typeface="Calibri" charset="0"/>
              </a:rPr>
              <a:t>. Fonseca Carrera, Efraín Rodrigo, PhD</a:t>
            </a:r>
          </a:p>
        </p:txBody>
      </p:sp>
      <p:pic>
        <p:nvPicPr>
          <p:cNvPr id="8" name="Imagen 1" descr="LOGO-PRINCIPAL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33256"/>
            <a:ext cx="2808000" cy="72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085953"/>
            <a:ext cx="1584176" cy="158417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707904" y="601199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latin typeface="Calibri" charset="0"/>
              </a:rPr>
              <a:t>JUEVES 31 DE ENERO DE 2019</a:t>
            </a:r>
          </a:p>
        </p:txBody>
      </p:sp>
    </p:spTree>
    <p:extLst>
      <p:ext uri="{BB962C8B-B14F-4D97-AF65-F5344CB8AC3E}">
        <p14:creationId xmlns:p14="http://schemas.microsoft.com/office/powerpoint/2010/main" val="2659598640"/>
      </p:ext>
    </p:extLst>
  </p:cSld>
  <p:clrMapOvr>
    <a:masterClrMapping/>
  </p:clrMapOvr>
  <p:transition advTm="1099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1476376" y="274638"/>
            <a:ext cx="7199313" cy="633412"/>
          </a:xfrm>
        </p:spPr>
        <p:txBody>
          <a:bodyPr/>
          <a:lstStyle/>
          <a:p>
            <a:r>
              <a:rPr lang="en-GB" dirty="0" err="1" smtClean="0">
                <a:latin typeface="Calibri" charset="0"/>
              </a:rPr>
              <a:t>Introducción</a:t>
            </a:r>
            <a:endParaRPr lang="en-GB" dirty="0">
              <a:latin typeface="Calibri" charset="0"/>
            </a:endParaRPr>
          </a:p>
        </p:txBody>
      </p:sp>
      <p:sp>
        <p:nvSpPr>
          <p:cNvPr id="19459" name="Subtítulo 3"/>
          <p:cNvSpPr>
            <a:spLocks noGrp="1"/>
          </p:cNvSpPr>
          <p:nvPr>
            <p:ph type="subTitle" idx="13"/>
          </p:nvPr>
        </p:nvSpPr>
        <p:spPr>
          <a:xfrm>
            <a:off x="1908175" y="836614"/>
            <a:ext cx="6624639" cy="360362"/>
          </a:xfrm>
        </p:spPr>
        <p:txBody>
          <a:bodyPr/>
          <a:lstStyle/>
          <a:p>
            <a:pPr algn="ctr"/>
            <a:r>
              <a:rPr lang="en-GB" dirty="0" err="1" smtClean="0">
                <a:solidFill>
                  <a:srgbClr val="898989"/>
                </a:solidFill>
                <a:latin typeface="Calibri" charset="0"/>
              </a:rPr>
              <a:t>Objetivo</a:t>
            </a:r>
            <a:r>
              <a:rPr lang="en-GB" dirty="0" smtClean="0">
                <a:solidFill>
                  <a:srgbClr val="898989"/>
                </a:solidFill>
                <a:latin typeface="Calibri" charset="0"/>
              </a:rPr>
              <a:t> general </a:t>
            </a:r>
            <a:endParaRPr lang="en-GB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9460" name="Marcador de número de diapositiva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2A48E90-2C93-8F41-813F-9BDE56617BA3}" type="slidenum">
              <a:rPr lang="es-UY" sz="1200">
                <a:solidFill>
                  <a:srgbClr val="898989"/>
                </a:solidFill>
                <a:latin typeface="Calibri" charset="0"/>
              </a:rPr>
              <a:pPr eaLnBrk="1" hangingPunct="1"/>
              <a:t>5</a:t>
            </a:fld>
            <a:endParaRPr lang="es-UY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 rot="5400000">
            <a:off x="184945" y="2138536"/>
            <a:ext cx="192087" cy="228600"/>
          </a:xfrm>
          <a:prstGeom prst="upArrow">
            <a:avLst>
              <a:gd name="adj1" fmla="val 50000"/>
              <a:gd name="adj2" fmla="val 2499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>
              <a:cs typeface="+mn-cs"/>
            </a:endParaRPr>
          </a:p>
        </p:txBody>
      </p:sp>
      <p:cxnSp>
        <p:nvCxnSpPr>
          <p:cNvPr id="11" name="7 Conector recto"/>
          <p:cNvCxnSpPr/>
          <p:nvPr/>
        </p:nvCxnSpPr>
        <p:spPr>
          <a:xfrm>
            <a:off x="69851" y="1628775"/>
            <a:ext cx="0" cy="44641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5 Rectángulo"/>
          <p:cNvSpPr/>
          <p:nvPr/>
        </p:nvSpPr>
        <p:spPr>
          <a:xfrm flipH="1">
            <a:off x="49530" y="1589089"/>
            <a:ext cx="45719" cy="68778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/>
          </a:p>
        </p:txBody>
      </p:sp>
      <p:sp>
        <p:nvSpPr>
          <p:cNvPr id="15" name="Marcador de contenido 1"/>
          <p:cNvSpPr>
            <a:spLocks noGrp="1"/>
          </p:cNvSpPr>
          <p:nvPr>
            <p:ph idx="1"/>
          </p:nvPr>
        </p:nvSpPr>
        <p:spPr>
          <a:xfrm>
            <a:off x="1547812" y="1470026"/>
            <a:ext cx="7345363" cy="4896544"/>
          </a:xfrm>
        </p:spPr>
        <p:txBody>
          <a:bodyPr/>
          <a:lstStyle/>
          <a:p>
            <a:pPr marL="0" indent="0">
              <a:buNone/>
            </a:pPr>
            <a:r>
              <a:rPr lang="es-EC" sz="2400" i="1" dirty="0"/>
              <a:t>Proponer un modelo conceptual que permita la incorporación de la investigación reproducible en Ingeniería de Software, utilizando como </a:t>
            </a:r>
            <a:r>
              <a:rPr lang="es-EC" sz="2400" i="1" dirty="0" smtClean="0"/>
              <a:t>caso de estudio el </a:t>
            </a:r>
            <a:r>
              <a:rPr lang="es-EC" sz="2400" i="1" dirty="0"/>
              <a:t>Proyecto NaPiRE de Ecuador desarrollado por el grupo GrIMPSoftII.</a:t>
            </a:r>
            <a:endParaRPr lang="es-ES" sz="2400" i="1" dirty="0"/>
          </a:p>
          <a:p>
            <a:pPr eaLnBrk="1" hangingPunct="1">
              <a:defRPr/>
            </a:pPr>
            <a:endParaRPr lang="es-EC" sz="20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ítulo 1"/>
          <p:cNvSpPr>
            <a:spLocks noGrp="1"/>
          </p:cNvSpPr>
          <p:nvPr>
            <p:ph type="title"/>
          </p:nvPr>
        </p:nvSpPr>
        <p:spPr>
          <a:xfrm>
            <a:off x="1403352" y="260351"/>
            <a:ext cx="7199313" cy="633413"/>
          </a:xfrm>
        </p:spPr>
        <p:txBody>
          <a:bodyPr/>
          <a:lstStyle/>
          <a:p>
            <a:r>
              <a:rPr lang="es-EC" dirty="0" smtClean="0">
                <a:latin typeface="Calibri" charset="0"/>
              </a:rPr>
              <a:t>Introducción</a:t>
            </a:r>
            <a:endParaRPr lang="es-EC" dirty="0">
              <a:latin typeface="Calibri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3"/>
          </p:nvPr>
        </p:nvSpPr>
        <p:spPr>
          <a:xfrm>
            <a:off x="2051050" y="836614"/>
            <a:ext cx="6624639" cy="360362"/>
          </a:xfrm>
        </p:spPr>
        <p:txBody>
          <a:bodyPr/>
          <a:lstStyle/>
          <a:p>
            <a:pPr algn="ctr">
              <a:defRPr/>
            </a:pPr>
            <a:r>
              <a:rPr lang="es-EC" dirty="0" smtClean="0"/>
              <a:t>Objetivos específicos</a:t>
            </a:r>
            <a:endParaRPr lang="es-EC" dirty="0"/>
          </a:p>
        </p:txBody>
      </p:sp>
      <p:sp>
        <p:nvSpPr>
          <p:cNvPr id="21510" name="Marcador de número de diapositiva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7B010C5-5D7D-C047-91CA-B12D810585D2}" type="slidenum">
              <a:rPr lang="es-UY" sz="1200">
                <a:solidFill>
                  <a:srgbClr val="898989"/>
                </a:solidFill>
                <a:latin typeface="Calibri" charset="0"/>
              </a:rPr>
              <a:pPr eaLnBrk="1" hangingPunct="1"/>
              <a:t>6</a:t>
            </a:fld>
            <a:endParaRPr lang="es-UY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 rot="5400000">
            <a:off x="167483" y="2138536"/>
            <a:ext cx="192088" cy="228600"/>
          </a:xfrm>
          <a:prstGeom prst="upArrow">
            <a:avLst>
              <a:gd name="adj1" fmla="val 50000"/>
              <a:gd name="adj2" fmla="val 25003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>
              <a:cs typeface="+mn-cs"/>
            </a:endParaRPr>
          </a:p>
        </p:txBody>
      </p:sp>
      <p:cxnSp>
        <p:nvCxnSpPr>
          <p:cNvPr id="10" name="7 Conector recto"/>
          <p:cNvCxnSpPr/>
          <p:nvPr/>
        </p:nvCxnSpPr>
        <p:spPr>
          <a:xfrm>
            <a:off x="69851" y="1628775"/>
            <a:ext cx="0" cy="44641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5 Rectángulo"/>
          <p:cNvSpPr/>
          <p:nvPr/>
        </p:nvSpPr>
        <p:spPr>
          <a:xfrm>
            <a:off x="49785" y="1589089"/>
            <a:ext cx="45719" cy="68778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/>
          </a:p>
        </p:txBody>
      </p:sp>
      <p:sp>
        <p:nvSpPr>
          <p:cNvPr id="24" name="Marcador de contenido 1"/>
          <p:cNvSpPr>
            <a:spLocks noGrp="1"/>
          </p:cNvSpPr>
          <p:nvPr>
            <p:ph idx="1"/>
          </p:nvPr>
        </p:nvSpPr>
        <p:spPr>
          <a:xfrm>
            <a:off x="1547812" y="1470026"/>
            <a:ext cx="7345363" cy="4896544"/>
          </a:xfrm>
        </p:spPr>
        <p:txBody>
          <a:bodyPr/>
          <a:lstStyle/>
          <a:p>
            <a:r>
              <a:rPr lang="es-ES" sz="2400" i="1" dirty="0"/>
              <a:t>Realizar un estudio de literatura inicial para identificar los métodos, técnicas y tecnologías que incluye la investigación reproducible en distintas disciplinas, con el propósito de adaptar este paradigma a la ingeniería de software.</a:t>
            </a:r>
          </a:p>
          <a:p>
            <a:r>
              <a:rPr lang="es-ES" sz="2400" i="1" dirty="0" smtClean="0"/>
              <a:t>Plantear </a:t>
            </a:r>
            <a:r>
              <a:rPr lang="es-ES" sz="2400" i="1" dirty="0"/>
              <a:t>un modelo conceptual y de proceso para integrar la investigación reproducible en la ingeniería de software.</a:t>
            </a:r>
          </a:p>
          <a:p>
            <a:r>
              <a:rPr lang="es-ES" sz="2400" i="1" dirty="0" smtClean="0"/>
              <a:t>Validar </a:t>
            </a:r>
            <a:r>
              <a:rPr lang="es-ES" sz="2400" i="1" dirty="0"/>
              <a:t>el modelo planteado a través del desarrollo de un prototipo que muestre la aplicabilidad del paradigma de investigación reproducible en un estudio de caso, en un grupo de investigación en ingeniería de </a:t>
            </a:r>
            <a:r>
              <a:rPr lang="es-ES" sz="2400" i="1" dirty="0" smtClean="0"/>
              <a:t>software.</a:t>
            </a:r>
            <a:endParaRPr lang="es-ES" sz="2400" i="1" dirty="0"/>
          </a:p>
          <a:p>
            <a:pPr eaLnBrk="1" hangingPunct="1">
              <a:defRPr/>
            </a:pPr>
            <a:endParaRPr lang="es-EC" sz="2000" dirty="0">
              <a:latin typeface="Calibri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/>
          <p:cNvSpPr txBox="1"/>
          <p:nvPr/>
        </p:nvSpPr>
        <p:spPr>
          <a:xfrm>
            <a:off x="3687818" y="4242574"/>
            <a:ext cx="1803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Modelo de procesos</a:t>
            </a:r>
          </a:p>
        </p:txBody>
      </p:sp>
      <p:sp>
        <p:nvSpPr>
          <p:cNvPr id="21507" name="Título 1"/>
          <p:cNvSpPr>
            <a:spLocks noGrp="1"/>
          </p:cNvSpPr>
          <p:nvPr>
            <p:ph type="title"/>
          </p:nvPr>
        </p:nvSpPr>
        <p:spPr>
          <a:xfrm>
            <a:off x="1403352" y="260351"/>
            <a:ext cx="7199313" cy="633413"/>
          </a:xfrm>
        </p:spPr>
        <p:txBody>
          <a:bodyPr/>
          <a:lstStyle/>
          <a:p>
            <a:r>
              <a:rPr lang="es-EC" dirty="0" smtClean="0">
                <a:latin typeface="Calibri" charset="0"/>
              </a:rPr>
              <a:t>Introducción</a:t>
            </a:r>
            <a:endParaRPr lang="es-EC" dirty="0">
              <a:latin typeface="Calibri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3"/>
          </p:nvPr>
        </p:nvSpPr>
        <p:spPr>
          <a:xfrm>
            <a:off x="2051050" y="548680"/>
            <a:ext cx="6624639" cy="360362"/>
          </a:xfrm>
        </p:spPr>
        <p:txBody>
          <a:bodyPr/>
          <a:lstStyle/>
          <a:p>
            <a:pPr algn="ctr">
              <a:defRPr/>
            </a:pPr>
            <a:r>
              <a:rPr lang="es-EC" dirty="0" smtClean="0"/>
              <a:t>Alcance</a:t>
            </a:r>
            <a:endParaRPr lang="es-EC" dirty="0"/>
          </a:p>
        </p:txBody>
      </p:sp>
      <p:sp>
        <p:nvSpPr>
          <p:cNvPr id="21510" name="Marcador de número de diapositiva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7B010C5-5D7D-C047-91CA-B12D810585D2}" type="slidenum">
              <a:rPr lang="es-UY" sz="1200">
                <a:solidFill>
                  <a:srgbClr val="898989"/>
                </a:solidFill>
                <a:latin typeface="Calibri" charset="0"/>
              </a:rPr>
              <a:pPr eaLnBrk="1" hangingPunct="1"/>
              <a:t>7</a:t>
            </a:fld>
            <a:endParaRPr lang="es-UY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 rot="5400000">
            <a:off x="162720" y="2354560"/>
            <a:ext cx="192088" cy="228600"/>
          </a:xfrm>
          <a:prstGeom prst="upArrow">
            <a:avLst>
              <a:gd name="adj1" fmla="val 50000"/>
              <a:gd name="adj2" fmla="val 25003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>
              <a:cs typeface="+mn-cs"/>
            </a:endParaRPr>
          </a:p>
        </p:txBody>
      </p:sp>
      <p:cxnSp>
        <p:nvCxnSpPr>
          <p:cNvPr id="29" name="7 Conector recto"/>
          <p:cNvCxnSpPr/>
          <p:nvPr/>
        </p:nvCxnSpPr>
        <p:spPr>
          <a:xfrm>
            <a:off x="69851" y="1628775"/>
            <a:ext cx="0" cy="44641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5 Rectángulo"/>
          <p:cNvSpPr/>
          <p:nvPr/>
        </p:nvSpPr>
        <p:spPr>
          <a:xfrm>
            <a:off x="61914" y="1589089"/>
            <a:ext cx="45719" cy="903807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319" y="1074222"/>
            <a:ext cx="1994609" cy="1721842"/>
          </a:xfrm>
          <a:prstGeom prst="rect">
            <a:avLst/>
          </a:prstGeom>
        </p:spPr>
      </p:pic>
      <p:pic>
        <p:nvPicPr>
          <p:cNvPr id="1026" name="Picture 2" descr="Resultado de imagen para plataforma we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807" y="5021597"/>
            <a:ext cx="3434823" cy="165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investigadores 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74135" y="1685818"/>
            <a:ext cx="1435614" cy="175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ruz 6"/>
          <p:cNvSpPr/>
          <p:nvPr/>
        </p:nvSpPr>
        <p:spPr>
          <a:xfrm>
            <a:off x="2734731" y="3876177"/>
            <a:ext cx="488927" cy="488927"/>
          </a:xfrm>
          <a:prstGeom prst="plus">
            <a:avLst>
              <a:gd name="adj" fmla="val 361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Flecha derecha 8"/>
          <p:cNvSpPr/>
          <p:nvPr/>
        </p:nvSpPr>
        <p:spPr>
          <a:xfrm rot="5400000">
            <a:off x="6790285" y="3775700"/>
            <a:ext cx="973768" cy="599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CuadroTexto 9"/>
          <p:cNvSpPr txBox="1"/>
          <p:nvPr/>
        </p:nvSpPr>
        <p:spPr>
          <a:xfrm>
            <a:off x="6925448" y="3753508"/>
            <a:ext cx="768253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dirty="0" smtClean="0"/>
              <a:t>Validar</a:t>
            </a:r>
            <a:endParaRPr lang="es-EC" dirty="0"/>
          </a:p>
        </p:txBody>
      </p:sp>
      <p:sp>
        <p:nvSpPr>
          <p:cNvPr id="11" name="Igual que 10"/>
          <p:cNvSpPr/>
          <p:nvPr/>
        </p:nvSpPr>
        <p:spPr>
          <a:xfrm>
            <a:off x="4560503" y="5225210"/>
            <a:ext cx="931014" cy="62281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645117" y="5669669"/>
            <a:ext cx="228197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Caso de estudio </a:t>
            </a:r>
          </a:p>
          <a:p>
            <a:pPr algn="ctr"/>
            <a:r>
              <a:rPr lang="es-EC" b="1" dirty="0" smtClean="0"/>
              <a:t>NaPiRE</a:t>
            </a:r>
            <a:endParaRPr lang="es-EC" b="1" dirty="0"/>
          </a:p>
        </p:txBody>
      </p:sp>
      <p:pic>
        <p:nvPicPr>
          <p:cNvPr id="15362" name="Picture 2" descr="https://upload.wikimedia.org/wikipedia/commons/thumb/b/b8/BPMN-AProcesswithNormalFlow.svg/1280px-BPMN-AProcesswithNormalFlow.svg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324" y="3189301"/>
            <a:ext cx="2255168" cy="10800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Relational Model of databas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552" y="4947577"/>
            <a:ext cx="2167128" cy="143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ruz 22"/>
          <p:cNvSpPr/>
          <p:nvPr/>
        </p:nvSpPr>
        <p:spPr>
          <a:xfrm>
            <a:off x="4409572" y="2482320"/>
            <a:ext cx="442624" cy="442624"/>
          </a:xfrm>
          <a:prstGeom prst="plus">
            <a:avLst>
              <a:gd name="adj" fmla="val 361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CuadroTexto 2"/>
          <p:cNvSpPr txBox="1"/>
          <p:nvPr/>
        </p:nvSpPr>
        <p:spPr>
          <a:xfrm>
            <a:off x="2282977" y="2730406"/>
            <a:ext cx="1742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Modelo conceptual</a:t>
            </a:r>
            <a:endParaRPr lang="es-EC" sz="16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034" y="1182093"/>
            <a:ext cx="6061220" cy="52323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9"/>
          <a:srcRect l="3249" t="9376" r="14531" b="11725"/>
          <a:stretch/>
        </p:blipFill>
        <p:spPr>
          <a:xfrm>
            <a:off x="1412467" y="725217"/>
            <a:ext cx="7473967" cy="553016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l="17807" t="17584" r="17544" b="17659"/>
          <a:stretch/>
        </p:blipFill>
        <p:spPr>
          <a:xfrm>
            <a:off x="1605843" y="981630"/>
            <a:ext cx="7128792" cy="5481706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1959843" y="4634443"/>
            <a:ext cx="1390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Otros</a:t>
            </a:r>
            <a:r>
              <a:rPr lang="es-EC" sz="1600" dirty="0" smtClean="0"/>
              <a:t> </a:t>
            </a:r>
            <a:r>
              <a:rPr lang="es-EC" sz="1600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modelos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6402872" y="4707465"/>
            <a:ext cx="1481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Plataforma</a:t>
            </a:r>
            <a:r>
              <a:rPr lang="es-EC" sz="1600" dirty="0" smtClean="0"/>
              <a:t> </a:t>
            </a:r>
            <a:r>
              <a:rPr lang="es-EC" sz="1600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web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6472301" y="1390424"/>
            <a:ext cx="1326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Investigadores</a:t>
            </a:r>
          </a:p>
        </p:txBody>
      </p:sp>
      <p:sp>
        <p:nvSpPr>
          <p:cNvPr id="5" name="CuadroTexto 4"/>
          <p:cNvSpPr txBox="1"/>
          <p:nvPr/>
        </p:nvSpPr>
        <p:spPr>
          <a:xfrm rot="20002240">
            <a:off x="2368273" y="2891580"/>
            <a:ext cx="5562357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sz="4400" b="1" dirty="0" smtClean="0"/>
              <a:t>MODELO CONCEPTUAL</a:t>
            </a:r>
            <a:endParaRPr lang="es-EC" sz="4400" b="1" dirty="0"/>
          </a:p>
        </p:txBody>
      </p:sp>
      <p:sp>
        <p:nvSpPr>
          <p:cNvPr id="31" name="CuadroTexto 30"/>
          <p:cNvSpPr txBox="1"/>
          <p:nvPr/>
        </p:nvSpPr>
        <p:spPr>
          <a:xfrm rot="20002240">
            <a:off x="2433903" y="3181664"/>
            <a:ext cx="5665205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sz="4400" b="1" dirty="0" smtClean="0"/>
              <a:t>MODELO DE PROCESOS</a:t>
            </a:r>
            <a:endParaRPr lang="es-EC" sz="4400" b="1" dirty="0"/>
          </a:p>
        </p:txBody>
      </p:sp>
      <p:sp>
        <p:nvSpPr>
          <p:cNvPr id="33" name="CuadroTexto 32"/>
          <p:cNvSpPr txBox="1"/>
          <p:nvPr/>
        </p:nvSpPr>
        <p:spPr>
          <a:xfrm rot="20002240">
            <a:off x="3180476" y="3240579"/>
            <a:ext cx="4303807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sz="4400" b="1" dirty="0" smtClean="0"/>
              <a:t>OTROS MODELOS</a:t>
            </a:r>
            <a:endParaRPr lang="es-EC" sz="4400" b="1" dirty="0"/>
          </a:p>
        </p:txBody>
      </p:sp>
    </p:spTree>
    <p:extLst>
      <p:ext uri="{BB962C8B-B14F-4D97-AF65-F5344CB8AC3E}">
        <p14:creationId xmlns:p14="http://schemas.microsoft.com/office/powerpoint/2010/main" val="40602001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 animBg="1"/>
      <p:bldP spid="7" grpId="0" animBg="1"/>
      <p:bldP spid="9" grpId="0" animBg="1"/>
      <p:bldP spid="10" grpId="0" animBg="1"/>
      <p:bldP spid="11" grpId="0" animBg="1"/>
      <p:bldP spid="12" grpId="0" animBg="1"/>
      <p:bldP spid="23" grpId="0" animBg="1"/>
      <p:bldP spid="3" grpId="0"/>
      <p:bldP spid="25" grpId="0"/>
      <p:bldP spid="26" grpId="0"/>
      <p:bldP spid="27" grpId="0"/>
      <p:bldP spid="5" grpId="0" animBg="1"/>
      <p:bldP spid="5" grpId="1" animBg="1"/>
      <p:bldP spid="31" grpId="0" animBg="1"/>
      <p:bldP spid="31" grpId="1" animBg="1"/>
      <p:bldP spid="33" grpId="0" animBg="1"/>
      <p:bldP spid="3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790" y="3678163"/>
            <a:ext cx="3295650" cy="25527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233" y="3690765"/>
            <a:ext cx="3276600" cy="25336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6213" y="4075136"/>
            <a:ext cx="2952750" cy="21621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5361" y="4481340"/>
            <a:ext cx="2571750" cy="17430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9325" y="4075137"/>
            <a:ext cx="2933700" cy="21621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1633" y="4475212"/>
            <a:ext cx="2562225" cy="1752600"/>
          </a:xfrm>
          <a:prstGeom prst="rect">
            <a:avLst/>
          </a:prstGeom>
        </p:spPr>
      </p:pic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1476376" y="274638"/>
            <a:ext cx="7199313" cy="633412"/>
          </a:xfrm>
        </p:spPr>
        <p:txBody>
          <a:bodyPr/>
          <a:lstStyle/>
          <a:p>
            <a:r>
              <a:rPr lang="es-EC" dirty="0" smtClean="0">
                <a:latin typeface="Calibri" charset="0"/>
              </a:rPr>
              <a:t>Marco Teórico</a:t>
            </a:r>
            <a:endParaRPr lang="es-EC" dirty="0">
              <a:latin typeface="Calibri" charset="0"/>
            </a:endParaRPr>
          </a:p>
        </p:txBody>
      </p:sp>
      <p:sp>
        <p:nvSpPr>
          <p:cNvPr id="25603" name="Subtítulo 3"/>
          <p:cNvSpPr>
            <a:spLocks noGrp="1"/>
          </p:cNvSpPr>
          <p:nvPr>
            <p:ph type="subTitle" idx="13"/>
          </p:nvPr>
        </p:nvSpPr>
        <p:spPr>
          <a:xfrm>
            <a:off x="1476376" y="836614"/>
            <a:ext cx="7559675" cy="360362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rgbClr val="898989"/>
                </a:solidFill>
                <a:latin typeface="Calibri" charset="0"/>
              </a:rPr>
              <a:t>Justificación marco teórico</a:t>
            </a:r>
            <a:endParaRPr lang="es-EC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5615" name="Marcador de número de diapositiva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35A2E27-A2E6-6A45-B352-7DFE8D003FB1}" type="slidenum">
              <a:rPr lang="es-UY" sz="120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lang="es-UY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 rot="5400000">
            <a:off x="58640" y="2591098"/>
            <a:ext cx="192088" cy="228600"/>
          </a:xfrm>
          <a:prstGeom prst="upArrow">
            <a:avLst>
              <a:gd name="adj1" fmla="val 50000"/>
              <a:gd name="adj2" fmla="val 25003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>
              <a:cs typeface="+mn-cs"/>
            </a:endParaRPr>
          </a:p>
        </p:txBody>
      </p:sp>
      <p:cxnSp>
        <p:nvCxnSpPr>
          <p:cNvPr id="25" name="7 Conector recto"/>
          <p:cNvCxnSpPr/>
          <p:nvPr/>
        </p:nvCxnSpPr>
        <p:spPr>
          <a:xfrm>
            <a:off x="69851" y="1628775"/>
            <a:ext cx="0" cy="44641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5 Rectángulo"/>
          <p:cNvSpPr/>
          <p:nvPr/>
        </p:nvSpPr>
        <p:spPr>
          <a:xfrm>
            <a:off x="61914" y="1589089"/>
            <a:ext cx="45719" cy="1119831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/>
          </a:p>
        </p:txBody>
      </p:sp>
      <p:sp>
        <p:nvSpPr>
          <p:cNvPr id="17" name="Marcador de contenido 1"/>
          <p:cNvSpPr>
            <a:spLocks noGrp="1"/>
          </p:cNvSpPr>
          <p:nvPr>
            <p:ph idx="1"/>
          </p:nvPr>
        </p:nvSpPr>
        <p:spPr>
          <a:xfrm>
            <a:off x="1547812" y="1470026"/>
            <a:ext cx="7345363" cy="4896544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s-EC" sz="2400" dirty="0" smtClean="0"/>
              <a:t>Hipótesis</a:t>
            </a:r>
          </a:p>
          <a:p>
            <a:pPr marL="0" indent="0" eaLnBrk="1" hangingPunct="1">
              <a:buNone/>
              <a:defRPr/>
            </a:pPr>
            <a:r>
              <a:rPr lang="es-ES" sz="2000" i="1" dirty="0"/>
              <a:t>El paradigma de investigación reproducible adoptada de otras disciplinas servirá como modelo y facilitará la replicación de </a:t>
            </a:r>
            <a:r>
              <a:rPr lang="es-ES" sz="2000" i="1" dirty="0" smtClean="0"/>
              <a:t>estudios </a:t>
            </a:r>
            <a:r>
              <a:rPr lang="es-ES" sz="2000" i="1" dirty="0"/>
              <a:t>en Ingeniería de Software.</a:t>
            </a:r>
            <a:endParaRPr lang="es-EC" sz="2000" i="1" dirty="0" smtClean="0"/>
          </a:p>
          <a:p>
            <a:pPr eaLnBrk="1" hangingPunct="1">
              <a:defRPr/>
            </a:pPr>
            <a:endParaRPr lang="es-EC" sz="2000" dirty="0">
              <a:latin typeface="Calibri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699792" y="1462597"/>
            <a:ext cx="3168352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Variable independiente</a:t>
            </a:r>
            <a:endParaRPr lang="es-EC" b="1" dirty="0"/>
          </a:p>
        </p:txBody>
      </p:sp>
      <p:sp>
        <p:nvSpPr>
          <p:cNvPr id="4" name="Rectángulo 3"/>
          <p:cNvSpPr/>
          <p:nvPr/>
        </p:nvSpPr>
        <p:spPr>
          <a:xfrm>
            <a:off x="1835696" y="1916832"/>
            <a:ext cx="4536504" cy="36004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i="1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Paradigma de investigación reproducible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148064" y="1606353"/>
            <a:ext cx="3168352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Variable dependiente</a:t>
            </a:r>
            <a:endParaRPr lang="es-EC" b="1" dirty="0"/>
          </a:p>
        </p:txBody>
      </p:sp>
      <p:sp>
        <p:nvSpPr>
          <p:cNvPr id="14" name="Rectángulo 13"/>
          <p:cNvSpPr/>
          <p:nvPr/>
        </p:nvSpPr>
        <p:spPr>
          <a:xfrm>
            <a:off x="4283968" y="2060588"/>
            <a:ext cx="4536504" cy="85295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i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Facilidad </a:t>
            </a:r>
            <a:r>
              <a:rPr lang="es-ES" sz="2000" i="1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de reproducción de estudios empíricos en ingeniería de software</a:t>
            </a:r>
            <a:endParaRPr lang="es-EC" sz="2000" i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5" name="Imagen 14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89" b="78170"/>
          <a:stretch/>
        </p:blipFill>
        <p:spPr bwMode="auto">
          <a:xfrm>
            <a:off x="1528783" y="2884983"/>
            <a:ext cx="3259241" cy="760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75287" y="4843290"/>
            <a:ext cx="2105025" cy="1381125"/>
          </a:xfrm>
          <a:prstGeom prst="rect">
            <a:avLst/>
          </a:prstGeom>
        </p:spPr>
      </p:pic>
      <p:pic>
        <p:nvPicPr>
          <p:cNvPr id="27" name="Imagen 26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0" b="78170"/>
          <a:stretch/>
        </p:blipFill>
        <p:spPr bwMode="auto">
          <a:xfrm>
            <a:off x="5213631" y="2884982"/>
            <a:ext cx="3462825" cy="760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43808" y="4846662"/>
            <a:ext cx="2105025" cy="1390650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2699792" y="4725144"/>
            <a:ext cx="2376240" cy="16414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2601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7" grpId="0" uiExpand="1" build="p"/>
      <p:bldP spid="2" grpId="0" animBg="1"/>
      <p:bldP spid="2" grpId="1" animBg="1"/>
      <p:bldP spid="4" grpId="0" animBg="1"/>
      <p:bldP spid="4" grpId="1" animBg="1"/>
      <p:bldP spid="13" grpId="0" animBg="1"/>
      <p:bldP spid="13" grpId="1" animBg="1"/>
      <p:bldP spid="14" grpId="0" animBg="1"/>
      <p:bldP spid="14" grpId="1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1476376" y="274638"/>
            <a:ext cx="7199313" cy="633412"/>
          </a:xfrm>
        </p:spPr>
        <p:txBody>
          <a:bodyPr/>
          <a:lstStyle/>
          <a:p>
            <a:r>
              <a:rPr lang="es-EC" dirty="0" smtClean="0">
                <a:latin typeface="Calibri" charset="0"/>
              </a:rPr>
              <a:t>Marco Teórico</a:t>
            </a:r>
            <a:endParaRPr lang="es-EC" dirty="0">
              <a:latin typeface="Calibri" charset="0"/>
            </a:endParaRPr>
          </a:p>
        </p:txBody>
      </p:sp>
      <p:sp>
        <p:nvSpPr>
          <p:cNvPr id="25603" name="Subtítulo 3"/>
          <p:cNvSpPr>
            <a:spLocks noGrp="1"/>
          </p:cNvSpPr>
          <p:nvPr>
            <p:ph type="subTitle" idx="13"/>
          </p:nvPr>
        </p:nvSpPr>
        <p:spPr>
          <a:xfrm>
            <a:off x="1476376" y="836614"/>
            <a:ext cx="7559675" cy="360362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rgbClr val="898989"/>
                </a:solidFill>
                <a:latin typeface="Calibri" charset="0"/>
              </a:rPr>
              <a:t>Investigación Reproducible</a:t>
            </a:r>
            <a:endParaRPr lang="es-EC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5615" name="Marcador de número de diapositiva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35A2E27-A2E6-6A45-B352-7DFE8D003FB1}" type="slidenum">
              <a:rPr lang="es-UY" sz="1200">
                <a:solidFill>
                  <a:srgbClr val="898989"/>
                </a:solidFill>
                <a:latin typeface="Calibri" charset="0"/>
              </a:rPr>
              <a:pPr eaLnBrk="1" hangingPunct="1"/>
              <a:t>9</a:t>
            </a:fld>
            <a:endParaRPr lang="es-UY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 rot="5400000">
            <a:off x="58640" y="2591098"/>
            <a:ext cx="192088" cy="228600"/>
          </a:xfrm>
          <a:prstGeom prst="upArrow">
            <a:avLst>
              <a:gd name="adj1" fmla="val 50000"/>
              <a:gd name="adj2" fmla="val 25003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en-GB" sz="1800">
              <a:cs typeface="+mn-cs"/>
            </a:endParaRPr>
          </a:p>
        </p:txBody>
      </p:sp>
      <p:cxnSp>
        <p:nvCxnSpPr>
          <p:cNvPr id="25" name="7 Conector recto"/>
          <p:cNvCxnSpPr/>
          <p:nvPr/>
        </p:nvCxnSpPr>
        <p:spPr>
          <a:xfrm>
            <a:off x="69851" y="1628775"/>
            <a:ext cx="0" cy="44641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5 Rectángulo"/>
          <p:cNvSpPr/>
          <p:nvPr/>
        </p:nvSpPr>
        <p:spPr>
          <a:xfrm>
            <a:off x="61914" y="1589089"/>
            <a:ext cx="45719" cy="1119831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800"/>
          </a:p>
        </p:txBody>
      </p:sp>
      <p:sp>
        <p:nvSpPr>
          <p:cNvPr id="17" name="Marcador de contenido 1"/>
          <p:cNvSpPr>
            <a:spLocks noGrp="1"/>
          </p:cNvSpPr>
          <p:nvPr>
            <p:ph idx="1"/>
          </p:nvPr>
        </p:nvSpPr>
        <p:spPr>
          <a:xfrm>
            <a:off x="1547812" y="1470026"/>
            <a:ext cx="7345363" cy="4896544"/>
          </a:xfrm>
        </p:spPr>
        <p:txBody>
          <a:bodyPr/>
          <a:lstStyle/>
          <a:p>
            <a:pPr eaLnBrk="1" hangingPunct="1">
              <a:defRPr/>
            </a:pPr>
            <a:r>
              <a:rPr lang="es-EC" sz="2400" dirty="0" smtClean="0"/>
              <a:t>Adjuntar códigos y datos  </a:t>
            </a:r>
          </a:p>
          <a:p>
            <a:pPr lvl="1" eaLnBrk="1" hangingPunct="1">
              <a:defRPr/>
            </a:pPr>
            <a:r>
              <a:rPr lang="es-EC" sz="2000" dirty="0" smtClean="0"/>
              <a:t>Replicar y verificar</a:t>
            </a:r>
          </a:p>
          <a:p>
            <a:pPr marL="0" indent="0" eaLnBrk="1" hangingPunct="1">
              <a:buNone/>
              <a:defRPr/>
            </a:pPr>
            <a:endParaRPr lang="es-EC" sz="2400" dirty="0" smtClean="0"/>
          </a:p>
          <a:p>
            <a:pPr eaLnBrk="1" hangingPunct="1">
              <a:defRPr/>
            </a:pPr>
            <a:r>
              <a:rPr lang="es-EC" sz="2400" dirty="0" smtClean="0"/>
              <a:t>Dos formas de replicar</a:t>
            </a:r>
          </a:p>
          <a:p>
            <a:pPr lvl="1" eaLnBrk="1" hangingPunct="1">
              <a:defRPr/>
            </a:pPr>
            <a:r>
              <a:rPr lang="es-EC" sz="2000" dirty="0" smtClean="0"/>
              <a:t>Interna</a:t>
            </a:r>
          </a:p>
          <a:p>
            <a:pPr lvl="1" eaLnBrk="1" hangingPunct="1">
              <a:defRPr/>
            </a:pPr>
            <a:r>
              <a:rPr lang="es-EC" sz="2000" dirty="0" smtClean="0"/>
              <a:t>Externa</a:t>
            </a:r>
          </a:p>
          <a:p>
            <a:pPr marL="0" indent="0" eaLnBrk="1" hangingPunct="1">
              <a:buNone/>
              <a:defRPr/>
            </a:pPr>
            <a:endParaRPr lang="es-EC" sz="2400" dirty="0" smtClean="0"/>
          </a:p>
          <a:p>
            <a:pPr eaLnBrk="1" hangingPunct="1">
              <a:defRPr/>
            </a:pPr>
            <a:r>
              <a:rPr lang="es-EC" sz="2400" dirty="0" smtClean="0"/>
              <a:t>Grado de replicación </a:t>
            </a:r>
          </a:p>
          <a:p>
            <a:pPr lvl="1" eaLnBrk="1" hangingPunct="1">
              <a:defRPr/>
            </a:pPr>
            <a:r>
              <a:rPr lang="es-EC" sz="2000" dirty="0" smtClean="0"/>
              <a:t>Exacta</a:t>
            </a:r>
          </a:p>
          <a:p>
            <a:pPr lvl="1" eaLnBrk="1" hangingPunct="1">
              <a:defRPr/>
            </a:pPr>
            <a:r>
              <a:rPr lang="es-EC" sz="2000" dirty="0" smtClean="0"/>
              <a:t>Conceptual</a:t>
            </a:r>
          </a:p>
          <a:p>
            <a:pPr eaLnBrk="1" hangingPunct="1">
              <a:defRPr/>
            </a:pPr>
            <a:endParaRPr lang="es-EC" sz="2000" dirty="0">
              <a:latin typeface="Calibri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2300983" y="4725144"/>
            <a:ext cx="830857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Elipse 17"/>
          <p:cNvSpPr/>
          <p:nvPr/>
        </p:nvSpPr>
        <p:spPr>
          <a:xfrm>
            <a:off x="2313906" y="3487560"/>
            <a:ext cx="961950" cy="4355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989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7" grpId="0" uiExpand="1" build="p"/>
      <p:bldP spid="3" grpId="0" animBg="1"/>
      <p:bldP spid="1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87278</TotalTime>
  <Words>1254</Words>
  <Application>Microsoft Office PowerPoint</Application>
  <PresentationFormat>Presentación en pantalla (4:3)</PresentationFormat>
  <Paragraphs>373</Paragraphs>
  <Slides>42</Slides>
  <Notes>41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1" baseType="lpstr">
      <vt:lpstr>ＭＳ Ｐゴシック</vt:lpstr>
      <vt:lpstr>Adobe Song Std L</vt:lpstr>
      <vt:lpstr>Arial</vt:lpstr>
      <vt:lpstr>Bodoni MT Black</vt:lpstr>
      <vt:lpstr>Calibri</vt:lpstr>
      <vt:lpstr>Tahoma</vt:lpstr>
      <vt:lpstr>Wingdings</vt:lpstr>
      <vt:lpstr>Tema de Office</vt:lpstr>
      <vt:lpstr>Dibujo de Microsoft Visio</vt:lpstr>
      <vt:lpstr>ESTUDIO DE CASO PARA LA ADOPCIÓN DEL PARADIGMA DE INVESTIGACIÓN REPRODUCIBLE EN INGENIERÍA DE SOFTWARE</vt:lpstr>
      <vt:lpstr>Contenido</vt:lpstr>
      <vt:lpstr>Introducción</vt:lpstr>
      <vt:lpstr>Introducción</vt:lpstr>
      <vt:lpstr>Introducción</vt:lpstr>
      <vt:lpstr>Introducción</vt:lpstr>
      <vt:lpstr>Introducción</vt:lpstr>
      <vt:lpstr>Marco Teórico</vt:lpstr>
      <vt:lpstr>Marco Teórico</vt:lpstr>
      <vt:lpstr>Marco teórico</vt:lpstr>
      <vt:lpstr>Marco teórico</vt:lpstr>
      <vt:lpstr>Marco teórico</vt:lpstr>
      <vt:lpstr>Metodología de investigación</vt:lpstr>
      <vt:lpstr>Metodología de investigación</vt:lpstr>
      <vt:lpstr>Metodología de investigación</vt:lpstr>
      <vt:lpstr>Metodología de investigación</vt:lpstr>
      <vt:lpstr>Metodología de investigación</vt:lpstr>
      <vt:lpstr>Metodología de investigación</vt:lpstr>
      <vt:lpstr>Modelos propuestos</vt:lpstr>
      <vt:lpstr>Modelos propuestos</vt:lpstr>
      <vt:lpstr>Modelos propuestos</vt:lpstr>
      <vt:lpstr>Modelos propuestos</vt:lpstr>
      <vt:lpstr>Modelos propuestos</vt:lpstr>
      <vt:lpstr>Modelos propuestos</vt:lpstr>
      <vt:lpstr>Modelos propuestos</vt:lpstr>
      <vt:lpstr>Modelos propuestos</vt:lpstr>
      <vt:lpstr>Validación del prototipo</vt:lpstr>
      <vt:lpstr>Validación del prototipo</vt:lpstr>
      <vt:lpstr>Validación del prototipo</vt:lpstr>
      <vt:lpstr>Validación del prototipo</vt:lpstr>
      <vt:lpstr>Validación del prototipo</vt:lpstr>
      <vt:lpstr>Validación del prototipo</vt:lpstr>
      <vt:lpstr>Validación del prototipo</vt:lpstr>
      <vt:lpstr>Validación del prototipo</vt:lpstr>
      <vt:lpstr>Validación del prototipo</vt:lpstr>
      <vt:lpstr>Validación del prototipo</vt:lpstr>
      <vt:lpstr>Validación del prototipo</vt:lpstr>
      <vt:lpstr>Conclusiones</vt:lpstr>
      <vt:lpstr>Conclusiones</vt:lpstr>
      <vt:lpstr>Conclusiones</vt:lpstr>
      <vt:lpstr>Presentación de PowerPoint</vt:lpstr>
      <vt:lpstr>ESTUDIO DE CASO PARA LA ADOPCIÓN DEL PARADIGMA DE INVESTIGACIÓN REPRODUCIBLE EN INGENIERÍA DE SOFTWARE</vt:lpstr>
    </vt:vector>
  </TitlesOfParts>
  <Company>Universidad ORT Uruguay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de Paquete de Laboratorio para Experimentos de Ingeniería de Software</dc:title>
  <dc:creator>Martin Solari</dc:creator>
  <cp:lastModifiedBy>Santiago</cp:lastModifiedBy>
  <cp:revision>2056</cp:revision>
  <cp:lastPrinted>2014-07-23T19:24:10Z</cp:lastPrinted>
  <dcterms:created xsi:type="dcterms:W3CDTF">2011-09-16T15:03:35Z</dcterms:created>
  <dcterms:modified xsi:type="dcterms:W3CDTF">2019-01-31T06:02:30Z</dcterms:modified>
</cp:coreProperties>
</file>